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6506" r:id="rId1"/>
    <p:sldMasterId id="2147486543" r:id="rId2"/>
  </p:sldMasterIdLst>
  <p:notesMasterIdLst>
    <p:notesMasterId r:id="rId3"/>
  </p:notesMasterIdLst>
  <p:sldIdLst>
    <p:sldId id="1510" r:id="rId4"/>
    <p:sldId id="1513" r:id="rId5"/>
    <p:sldId id="1516" r:id="rId6"/>
    <p:sldId id="1519" r:id="rId7"/>
    <p:sldId id="1522" r:id="rId8"/>
    <p:sldId id="1525" r:id="rId9"/>
    <p:sldId id="1528" r:id="rId10"/>
    <p:sldId id="1531" r:id="rId11"/>
    <p:sldId id="1534" r:id="rId12"/>
    <p:sldId id="1537" r:id="rId13"/>
    <p:sldId id="1540" r:id="rId14"/>
    <p:sldId id="1543" r:id="rId15"/>
    <p:sldId id="1546" r:id="rId16"/>
    <p:sldId id="1549" r:id="rId17"/>
    <p:sldId id="1552" r:id="rId18"/>
    <p:sldId id="1555" r:id="rId19"/>
    <p:sldId id="1558" r:id="rId20"/>
    <p:sldId id="1561" r:id="rId21"/>
    <p:sldId id="1564" r:id="rId22"/>
    <p:sldId id="1567" r:id="rId23"/>
    <p:sldId id="1570" r:id="rId24"/>
    <p:sldId id="1573" r:id="rId25"/>
    <p:sldId id="1576" r:id="rId26"/>
    <p:sldId id="1579" r:id="rId27"/>
    <p:sldId id="1582" r:id="rId28"/>
    <p:sldId id="1585" r:id="rId29"/>
    <p:sldId id="1588" r:id="rId30"/>
    <p:sldId id="1591" r:id="rId31"/>
    <p:sldId id="1594" r:id="rId32"/>
    <p:sldId id="1597" r:id="rId33"/>
    <p:sldId id="1600" r:id="rId34"/>
    <p:sldId id="1603" r:id="rId35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slide" Target="slides/slide29.xml"/><Relationship Id="rId33" Type="http://schemas.openxmlformats.org/officeDocument/2006/relationships/slide" Target="slides/slide30.xml"/><Relationship Id="rId34" Type="http://schemas.openxmlformats.org/officeDocument/2006/relationships/slide" Target="slides/slide31.xml"/><Relationship Id="rId35" Type="http://schemas.openxmlformats.org/officeDocument/2006/relationships/slide" Target="slides/slide32.xml"/><Relationship Id="rId36" Type="http://schemas.openxmlformats.org/officeDocument/2006/relationships/tableStyles" Target="tableStyles.xml"/><Relationship Id="rId37" Type="http://schemas.openxmlformats.org/officeDocument/2006/relationships/presProps" Target="presProps.xml"/><Relationship Id="rId38" Type="http://schemas.openxmlformats.org/officeDocument/2006/relationships/viewProps" Target="viewProps.xml"/><Relationship Id="rId39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tags" Target="../tags/tag5.xml"/><Relationship Id="rId6" Type="http://schemas.openxmlformats.org/officeDocument/2006/relationships/tags" Target="../tags/tag6.xml"/><Relationship Id="rId7" Type="http://schemas.openxmlformats.org/officeDocument/2006/relationships/tags" Target="../tags/tag7.xml"/><Relationship Id="rId8" Type="http://schemas.openxmlformats.org/officeDocument/2006/relationships/tags" Target="../tags/tag8.xml"/><Relationship Id="rId9" Type="http://schemas.openxmlformats.org/officeDocument/2006/relationships/tags" Target="../tags/tag9.xml"/><Relationship Id="rId10" Type="http://schemas.openxmlformats.org/officeDocument/2006/relationships/tags" Target="../tags/tag10.xml"/><Relationship Id="rId11" Type="http://schemas.openxmlformats.org/officeDocument/2006/relationships/tags" Target="../tags/tag11.xml"/><Relationship Id="rId12" Type="http://schemas.openxmlformats.org/officeDocument/2006/relationships/tags" Target="../tags/tag12.xml"/><Relationship Id="rId13" Type="http://schemas.openxmlformats.org/officeDocument/2006/relationships/tags" Target="../tags/tag13.xml"/><Relationship Id="rId14" Type="http://schemas.openxmlformats.org/officeDocument/2006/relationships/tags" Target="../tags/tag14.xml"/><Relationship Id="rId15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5.xml"/><Relationship Id="rId2" Type="http://schemas.openxmlformats.org/officeDocument/2006/relationships/tags" Target="../tags/tag16.xml"/><Relationship Id="rId3" Type="http://schemas.openxmlformats.org/officeDocument/2006/relationships/tags" Target="../tags/tag17.xml"/><Relationship Id="rId4" Type="http://schemas.openxmlformats.org/officeDocument/2006/relationships/tags" Target="../tags/tag18.xml"/><Relationship Id="rId5" Type="http://schemas.openxmlformats.org/officeDocument/2006/relationships/tags" Target="../tags/tag19.xml"/><Relationship Id="rId6" Type="http://schemas.openxmlformats.org/officeDocument/2006/relationships/tags" Target="../tags/tag20.xml"/><Relationship Id="rId7" Type="http://schemas.openxmlformats.org/officeDocument/2006/relationships/tags" Target="../tags/tag21.xml"/><Relationship Id="rId8" Type="http://schemas.openxmlformats.org/officeDocument/2006/relationships/tags" Target="../tags/tag22.xml"/><Relationship Id="rId9" Type="http://schemas.openxmlformats.org/officeDocument/2006/relationships/tags" Target="../tags/tag23.xml"/><Relationship Id="rId10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4.xml"/><Relationship Id="rId2" Type="http://schemas.openxmlformats.org/officeDocument/2006/relationships/tags" Target="../tags/tag25.xml"/><Relationship Id="rId3" Type="http://schemas.openxmlformats.org/officeDocument/2006/relationships/tags" Target="../tags/tag26.xml"/><Relationship Id="rId4" Type="http://schemas.openxmlformats.org/officeDocument/2006/relationships/tags" Target="../tags/tag27.xml"/><Relationship Id="rId5" Type="http://schemas.openxmlformats.org/officeDocument/2006/relationships/tags" Target="../tags/tag28.xml"/><Relationship Id="rId6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tags" Target="../tags/tag30.xml"/><Relationship Id="rId3" Type="http://schemas.openxmlformats.org/officeDocument/2006/relationships/tags" Target="../tags/tag31.xml"/><Relationship Id="rId4" Type="http://schemas.openxmlformats.org/officeDocument/2006/relationships/tags" Target="../tags/tag32.xml"/><Relationship Id="rId5" Type="http://schemas.openxmlformats.org/officeDocument/2006/relationships/tags" Target="../tags/tag33.xml"/><Relationship Id="rId6" Type="http://schemas.openxmlformats.org/officeDocument/2006/relationships/tags" Target="../tags/tag34.xml"/><Relationship Id="rId7" Type="http://schemas.openxmlformats.org/officeDocument/2006/relationships/tags" Target="../tags/tag35.xml"/><Relationship Id="rId8" Type="http://schemas.openxmlformats.org/officeDocument/2006/relationships/tags" Target="../tags/tag36.xml"/><Relationship Id="rId9" Type="http://schemas.openxmlformats.org/officeDocument/2006/relationships/tags" Target="../tags/tag37.xml"/><Relationship Id="rId10" Type="http://schemas.openxmlformats.org/officeDocument/2006/relationships/tags" Target="../tags/tag38.xml"/><Relationship Id="rId11" Type="http://schemas.openxmlformats.org/officeDocument/2006/relationships/tags" Target="../tags/tag39.xml"/><Relationship Id="rId12" Type="http://schemas.openxmlformats.org/officeDocument/2006/relationships/tags" Target="../tags/tag40.xml"/><Relationship Id="rId13" Type="http://schemas.openxmlformats.org/officeDocument/2006/relationships/tags" Target="../tags/tag41.xml"/><Relationship Id="rId14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2.xml"/><Relationship Id="rId2" Type="http://schemas.openxmlformats.org/officeDocument/2006/relationships/tags" Target="../tags/tag43.xml"/><Relationship Id="rId3" Type="http://schemas.openxmlformats.org/officeDocument/2006/relationships/tags" Target="../tags/tag44.xml"/><Relationship Id="rId4" Type="http://schemas.openxmlformats.org/officeDocument/2006/relationships/tags" Target="../tags/tag45.xml"/><Relationship Id="rId5" Type="http://schemas.openxmlformats.org/officeDocument/2006/relationships/tags" Target="../tags/tag46.xml"/><Relationship Id="rId6" Type="http://schemas.openxmlformats.org/officeDocument/2006/relationships/tags" Target="../tags/tag47.xml"/><Relationship Id="rId7" Type="http://schemas.openxmlformats.org/officeDocument/2006/relationships/tags" Target="../tags/tag48.xml"/><Relationship Id="rId8" Type="http://schemas.openxmlformats.org/officeDocument/2006/relationships/tags" Target="../tags/tag49.xml"/><Relationship Id="rId9" Type="http://schemas.openxmlformats.org/officeDocument/2006/relationships/tags" Target="../tags/tag50.xml"/><Relationship Id="rId10" Type="http://schemas.openxmlformats.org/officeDocument/2006/relationships/tags" Target="../tags/tag51.xml"/><Relationship Id="rId11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52.xml"/><Relationship Id="rId2" Type="http://schemas.openxmlformats.org/officeDocument/2006/relationships/tags" Target="../tags/tag53.xml"/><Relationship Id="rId3" Type="http://schemas.openxmlformats.org/officeDocument/2006/relationships/tags" Target="../tags/tag54.xml"/><Relationship Id="rId4" Type="http://schemas.openxmlformats.org/officeDocument/2006/relationships/tags" Target="../tags/tag55.xml"/><Relationship Id="rId5" Type="http://schemas.openxmlformats.org/officeDocument/2006/relationships/tags" Target="../tags/tag56.xml"/><Relationship Id="rId6" Type="http://schemas.openxmlformats.org/officeDocument/2006/relationships/tags" Target="../tags/tag57.xml"/><Relationship Id="rId7" Type="http://schemas.openxmlformats.org/officeDocument/2006/relationships/tags" Target="../tags/tag58.xml"/><Relationship Id="rId8" Type="http://schemas.openxmlformats.org/officeDocument/2006/relationships/tags" Target="../tags/tag59.xml"/><Relationship Id="rId9" Type="http://schemas.openxmlformats.org/officeDocument/2006/relationships/tags" Target="../tags/tag60.xml"/><Relationship Id="rId10" Type="http://schemas.openxmlformats.org/officeDocument/2006/relationships/tags" Target="../tags/tag61.xml"/><Relationship Id="rId11" Type="http://schemas.openxmlformats.org/officeDocument/2006/relationships/tags" Target="../tags/tag62.xml"/><Relationship Id="rId12" Type="http://schemas.openxmlformats.org/officeDocument/2006/relationships/tags" Target="../tags/tag63.xml"/><Relationship Id="rId13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64.xml"/><Relationship Id="rId2" Type="http://schemas.openxmlformats.org/officeDocument/2006/relationships/tags" Target="../tags/tag65.xml"/><Relationship Id="rId3" Type="http://schemas.openxmlformats.org/officeDocument/2006/relationships/tags" Target="../tags/tag66.xml"/><Relationship Id="rId4" Type="http://schemas.openxmlformats.org/officeDocument/2006/relationships/tags" Target="../tags/tag67.xml"/><Relationship Id="rId5" Type="http://schemas.openxmlformats.org/officeDocument/2006/relationships/tags" Target="../tags/tag68.xml"/><Relationship Id="rId6" Type="http://schemas.openxmlformats.org/officeDocument/2006/relationships/tags" Target="../tags/tag69.xml"/><Relationship Id="rId7" Type="http://schemas.openxmlformats.org/officeDocument/2006/relationships/tags" Target="../tags/tag70.xml"/><Relationship Id="rId8" Type="http://schemas.openxmlformats.org/officeDocument/2006/relationships/tags" Target="../tags/tag71.xml"/><Relationship Id="rId9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72.xml"/><Relationship Id="rId2" Type="http://schemas.openxmlformats.org/officeDocument/2006/relationships/tags" Target="../tags/tag73.xml"/><Relationship Id="rId3" Type="http://schemas.openxmlformats.org/officeDocument/2006/relationships/tags" Target="../tags/tag74.xml"/><Relationship Id="rId4" Type="http://schemas.openxmlformats.org/officeDocument/2006/relationships/tags" Target="../tags/tag75.xml"/><Relationship Id="rId5" Type="http://schemas.openxmlformats.org/officeDocument/2006/relationships/tags" Target="../tags/tag76.xml"/><Relationship Id="rId6" Type="http://schemas.openxmlformats.org/officeDocument/2006/relationships/tags" Target="../tags/tag77.xml"/><Relationship Id="rId7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78.xml"/><Relationship Id="rId2" Type="http://schemas.openxmlformats.org/officeDocument/2006/relationships/tags" Target="../tags/tag79.xml"/><Relationship Id="rId3" Type="http://schemas.openxmlformats.org/officeDocument/2006/relationships/tags" Target="../tags/tag80.xml"/><Relationship Id="rId4" Type="http://schemas.openxmlformats.org/officeDocument/2006/relationships/tags" Target="../tags/tag81.xml"/><Relationship Id="rId5" Type="http://schemas.openxmlformats.org/officeDocument/2006/relationships/tags" Target="../tags/tag82.xml"/><Relationship Id="rId6" Type="http://schemas.openxmlformats.org/officeDocument/2006/relationships/tags" Target="../tags/tag83.xml"/><Relationship Id="rId7" Type="http://schemas.openxmlformats.org/officeDocument/2006/relationships/tags" Target="../tags/tag84.xml"/><Relationship Id="rId8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85.xml"/><Relationship Id="rId2" Type="http://schemas.openxmlformats.org/officeDocument/2006/relationships/tags" Target="../tags/tag86.xml"/><Relationship Id="rId3" Type="http://schemas.openxmlformats.org/officeDocument/2006/relationships/tags" Target="../tags/tag87.xml"/><Relationship Id="rId4" Type="http://schemas.openxmlformats.org/officeDocument/2006/relationships/tags" Target="../tags/tag88.xml"/><Relationship Id="rId5" Type="http://schemas.openxmlformats.org/officeDocument/2006/relationships/tags" Target="../tags/tag89.xml"/><Relationship Id="rId6" Type="http://schemas.openxmlformats.org/officeDocument/2006/relationships/tags" Target="../tags/tag90.xml"/><Relationship Id="rId7" Type="http://schemas.openxmlformats.org/officeDocument/2006/relationships/tags" Target="../tags/tag91.xml"/><Relationship Id="rId8" Type="http://schemas.openxmlformats.org/officeDocument/2006/relationships/tags" Target="../tags/tag92.xml"/><Relationship Id="rId9" Type="http://schemas.openxmlformats.org/officeDocument/2006/relationships/tags" Target="../tags/tag93.xml"/><Relationship Id="rId10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94.xml"/><Relationship Id="rId2" Type="http://schemas.openxmlformats.org/officeDocument/2006/relationships/tags" Target="../tags/tag95.xml"/><Relationship Id="rId3" Type="http://schemas.openxmlformats.org/officeDocument/2006/relationships/tags" Target="../tags/tag96.xml"/><Relationship Id="rId4" Type="http://schemas.openxmlformats.org/officeDocument/2006/relationships/tags" Target="../tags/tag97.xml"/><Relationship Id="rId5" Type="http://schemas.openxmlformats.org/officeDocument/2006/relationships/tags" Target="../tags/tag98.xml"/><Relationship Id="rId6" Type="http://schemas.openxmlformats.org/officeDocument/2006/relationships/tags" Target="../tags/tag99.xml"/><Relationship Id="rId7" Type="http://schemas.openxmlformats.org/officeDocument/2006/relationships/tags" Target="../tags/tag100.xml"/><Relationship Id="rId8" Type="http://schemas.openxmlformats.org/officeDocument/2006/relationships/tags" Target="../tags/tag101.xml"/><Relationship Id="rId9" Type="http://schemas.openxmlformats.org/officeDocument/2006/relationships/tags" Target="../tags/tag102.xml"/><Relationship Id="rId10" Type="http://schemas.openxmlformats.org/officeDocument/2006/relationships/tags" Target="../tags/tag103.xml"/><Relationship Id="rId11" Type="http://schemas.openxmlformats.org/officeDocument/2006/relationships/tags" Target="../tags/tag104.xml"/><Relationship Id="rId12" Type="http://schemas.openxmlformats.org/officeDocument/2006/relationships/tags" Target="../tags/tag105.xml"/><Relationship Id="rId13" Type="http://schemas.openxmlformats.org/officeDocument/2006/relationships/tags" Target="../tags/tag106.xml"/><Relationship Id="rId14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2" name="圆: 空心 11"/>
          <p:cNvSpPr/>
          <p:nvPr>
            <p:custDataLst>
              <p:tags r:id="rId1"/>
            </p:custDataLst>
          </p:nvPr>
        </p:nvSpPr>
        <p:spPr>
          <a:xfrm>
            <a:off x="1423035" y="1768475"/>
            <a:ext cx="915035" cy="915035"/>
          </a:xfrm>
          <a:prstGeom prst="donut">
            <a:avLst>
              <a:gd name="adj" fmla="val 7946"/>
            </a:avLst>
          </a:prstGeom>
          <a:gradFill flip="none" rotWithShape="1">
            <a:gsLst>
              <a:gs pos="0">
                <a:schemeClr val="accent1"/>
              </a:gs>
              <a:gs pos="52000">
                <a:schemeClr val="accent1">
                  <a:alpha val="0"/>
                </a:schemeClr>
              </a:gs>
            </a:gsLst>
            <a:lin ang="4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674" name="圆: 空心 12"/>
          <p:cNvSpPr/>
          <p:nvPr>
            <p:custDataLst>
              <p:tags r:id="rId2"/>
            </p:custDataLst>
          </p:nvPr>
        </p:nvSpPr>
        <p:spPr>
          <a:xfrm>
            <a:off x="1395095" y="1731645"/>
            <a:ext cx="959485" cy="959485"/>
          </a:xfrm>
          <a:prstGeom prst="donut">
            <a:avLst>
              <a:gd name="adj" fmla="val 14539"/>
            </a:avLst>
          </a:prstGeom>
          <a:gradFill flip="none" rotWithShape="1">
            <a:gsLst>
              <a:gs pos="0">
                <a:schemeClr val="accent1">
                  <a:alpha val="40000"/>
                </a:schemeClr>
              </a:gs>
              <a:gs pos="100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676" name="圆: 空心 10"/>
          <p:cNvSpPr/>
          <p:nvPr>
            <p:custDataLst>
              <p:tags r:id="rId3"/>
            </p:custDataLst>
          </p:nvPr>
        </p:nvSpPr>
        <p:spPr>
          <a:xfrm>
            <a:off x="1033780" y="1355725"/>
            <a:ext cx="1645285" cy="1645285"/>
          </a:xfrm>
          <a:prstGeom prst="donut">
            <a:avLst>
              <a:gd name="adj" fmla="val 18117"/>
            </a:avLst>
          </a:prstGeom>
          <a:gradFill flip="none" rotWithShape="1">
            <a:gsLst>
              <a:gs pos="0">
                <a:schemeClr val="accent1"/>
              </a:gs>
              <a:gs pos="75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cxnSp>
        <p:nvCxnSpPr>
          <p:cNvPr id="3145731" name="直接连接符 28"/>
          <p:cNvCxnSpPr>
            <a:cxnSpLocks/>
          </p:cNvCxnSpPr>
          <p:nvPr>
            <p:custDataLst>
              <p:tags r:id="rId4"/>
            </p:custDataLst>
          </p:nvPr>
        </p:nvCxnSpPr>
        <p:spPr>
          <a:xfrm flipH="1">
            <a:off x="1573306" y="3979863"/>
            <a:ext cx="0" cy="684000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8" name="任意多边形 12"/>
          <p:cNvSpPr/>
          <p:nvPr>
            <p:custDataLst>
              <p:tags r:id="rId5"/>
            </p:custDataLst>
          </p:nvPr>
        </p:nvSpPr>
        <p:spPr>
          <a:xfrm rot="3180000">
            <a:off x="5642610" y="3151505"/>
            <a:ext cx="348615" cy="4824095"/>
          </a:xfrm>
          <a:custGeom>
            <a:avLst/>
            <a:gdLst>
              <a:gd name="connsiteX0" fmla="*/ 465 w 549"/>
              <a:gd name="connsiteY0" fmla="*/ 37 h 7846"/>
              <a:gd name="connsiteX1" fmla="*/ 496 w 549"/>
              <a:gd name="connsiteY1" fmla="*/ 0 h 7846"/>
              <a:gd name="connsiteX2" fmla="*/ 549 w 549"/>
              <a:gd name="connsiteY2" fmla="*/ 7116 h 7846"/>
              <a:gd name="connsiteX3" fmla="*/ 0 w 549"/>
              <a:gd name="connsiteY3" fmla="*/ 7846 h 7846"/>
              <a:gd name="connsiteX4" fmla="*/ 465 w 549"/>
              <a:gd name="connsiteY4" fmla="*/ 37 h 78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9" h="7846">
                <a:moveTo>
                  <a:pt x="465" y="37"/>
                </a:moveTo>
                <a:lnTo>
                  <a:pt x="496" y="0"/>
                </a:lnTo>
                <a:lnTo>
                  <a:pt x="549" y="7116"/>
                </a:lnTo>
                <a:lnTo>
                  <a:pt x="0" y="7846"/>
                </a:lnTo>
                <a:lnTo>
                  <a:pt x="465" y="37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">
                <a:schemeClr val="accent1"/>
              </a:gs>
              <a:gs pos="33000">
                <a:schemeClr val="accent1">
                  <a:alpha val="50000"/>
                </a:schemeClr>
              </a:gs>
              <a:gs pos="100000">
                <a:schemeClr val="accent1">
                  <a:alpha val="0"/>
                </a:schemeClr>
              </a:gs>
            </a:gsLst>
            <a:lin ang="10800000" scaled="0"/>
          </a:gradFill>
          <a:ln>
            <a:noFill/>
            <a:prstDash val="solid"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80" name="任意多边形 11"/>
          <p:cNvSpPr/>
          <p:nvPr>
            <p:custDataLst>
              <p:tags r:id="rId6"/>
            </p:custDataLst>
          </p:nvPr>
        </p:nvSpPr>
        <p:spPr>
          <a:xfrm rot="15120000">
            <a:off x="5316220" y="-1681480"/>
            <a:ext cx="1153795" cy="13151486"/>
          </a:xfrm>
          <a:custGeom>
            <a:avLst/>
            <a:gdLst>
              <a:gd name="connsiteX0" fmla="*/ 20 w 215"/>
              <a:gd name="connsiteY0" fmla="*/ 90 h 20058"/>
              <a:gd name="connsiteX1" fmla="*/ 213 w 215"/>
              <a:gd name="connsiteY1" fmla="*/ 0 h 20058"/>
              <a:gd name="connsiteX2" fmla="*/ 63 w 215"/>
              <a:gd name="connsiteY2" fmla="*/ 20052 h 20058"/>
              <a:gd name="connsiteX3" fmla="*/ 0 w 215"/>
              <a:gd name="connsiteY3" fmla="*/ 20058 h 20058"/>
              <a:gd name="connsiteX4" fmla="*/ 20 w 215"/>
              <a:gd name="connsiteY4" fmla="*/ 90 h 200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5" h="20058">
                <a:moveTo>
                  <a:pt x="20" y="90"/>
                </a:moveTo>
                <a:lnTo>
                  <a:pt x="213" y="0"/>
                </a:lnTo>
                <a:cubicBezTo>
                  <a:pt x="235" y="6035"/>
                  <a:pt x="95" y="19645"/>
                  <a:pt x="63" y="20052"/>
                </a:cubicBezTo>
                <a:lnTo>
                  <a:pt x="0" y="20058"/>
                </a:lnTo>
                <a:lnTo>
                  <a:pt x="20" y="90"/>
                </a:lnTo>
                <a:close/>
              </a:path>
            </a:pathLst>
          </a:custGeom>
          <a:gradFill>
            <a:gsLst>
              <a:gs pos="0">
                <a:schemeClr val="accent1">
                  <a:alpha val="40000"/>
                </a:schemeClr>
              </a:gs>
              <a:gs pos="18000">
                <a:schemeClr val="accent1">
                  <a:alpha val="20000"/>
                </a:schemeClr>
              </a:gs>
              <a:gs pos="100000">
                <a:schemeClr val="accent1">
                  <a:alpha val="0"/>
                </a:schemeClr>
              </a:gs>
            </a:gsLst>
            <a:path path="rect">
              <a:fillToRect l="50000" t="50000" r="50000" b="50000"/>
            </a:path>
          </a:gradFill>
          <a:ln>
            <a:noFill/>
            <a:prstDash val="solid"/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82" name="任意多边形 10"/>
          <p:cNvSpPr/>
          <p:nvPr>
            <p:custDataLst>
              <p:tags r:id="rId7"/>
            </p:custDataLst>
          </p:nvPr>
        </p:nvSpPr>
        <p:spPr>
          <a:xfrm rot="17400000">
            <a:off x="9496425" y="2840355"/>
            <a:ext cx="384810" cy="5471795"/>
          </a:xfrm>
          <a:custGeom>
            <a:avLst/>
            <a:gdLst>
              <a:gd name="connsiteX0" fmla="*/ 432 w 497"/>
              <a:gd name="connsiteY0" fmla="*/ 0 h 8455"/>
              <a:gd name="connsiteX1" fmla="*/ 489 w 497"/>
              <a:gd name="connsiteY1" fmla="*/ 42 h 8455"/>
              <a:gd name="connsiteX2" fmla="*/ 497 w 497"/>
              <a:gd name="connsiteY2" fmla="*/ 8291 h 8455"/>
              <a:gd name="connsiteX3" fmla="*/ 0 w 497"/>
              <a:gd name="connsiteY3" fmla="*/ 8455 h 8455"/>
              <a:gd name="connsiteX4" fmla="*/ 432 w 497"/>
              <a:gd name="connsiteY4" fmla="*/ 0 h 84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97" h="8455">
                <a:moveTo>
                  <a:pt x="432" y="0"/>
                </a:moveTo>
                <a:lnTo>
                  <a:pt x="489" y="42"/>
                </a:lnTo>
                <a:lnTo>
                  <a:pt x="497" y="8291"/>
                </a:lnTo>
                <a:lnTo>
                  <a:pt x="0" y="8455"/>
                </a:lnTo>
                <a:lnTo>
                  <a:pt x="432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">
                <a:schemeClr val="accent1"/>
              </a:gs>
              <a:gs pos="30000">
                <a:schemeClr val="accent1">
                  <a:alpha val="50000"/>
                </a:schemeClr>
              </a:gs>
              <a:gs pos="100000">
                <a:schemeClr val="accent1">
                  <a:alpha val="0"/>
                </a:schemeClr>
              </a:gs>
            </a:gsLst>
            <a:lin ang="10800000" scaled="0"/>
          </a:gradFill>
          <a:ln>
            <a:noFill/>
            <a:prstDash val="solid"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cs typeface="MiSans Normal" panose="00000500000000000000" charset="-122"/>
              <a:sym typeface="+mn-ea"/>
            </a:endParaRPr>
          </a:p>
        </p:txBody>
      </p:sp>
      <p:sp>
        <p:nvSpPr>
          <p:cNvPr id="1048684" name="任意多边形 9"/>
          <p:cNvSpPr/>
          <p:nvPr>
            <p:custDataLst>
              <p:tags r:id="rId8"/>
            </p:custDataLst>
          </p:nvPr>
        </p:nvSpPr>
        <p:spPr>
          <a:xfrm rot="15240000">
            <a:off x="6005830" y="-1488440"/>
            <a:ext cx="136525" cy="12736830"/>
          </a:xfrm>
          <a:custGeom>
            <a:avLst/>
            <a:gdLst>
              <a:gd name="connsiteX0" fmla="*/ 20 w 215"/>
              <a:gd name="connsiteY0" fmla="*/ 90 h 20058"/>
              <a:gd name="connsiteX1" fmla="*/ 213 w 215"/>
              <a:gd name="connsiteY1" fmla="*/ 0 h 20058"/>
              <a:gd name="connsiteX2" fmla="*/ 63 w 215"/>
              <a:gd name="connsiteY2" fmla="*/ 20052 h 20058"/>
              <a:gd name="connsiteX3" fmla="*/ 0 w 215"/>
              <a:gd name="connsiteY3" fmla="*/ 20058 h 20058"/>
              <a:gd name="connsiteX4" fmla="*/ 20 w 215"/>
              <a:gd name="connsiteY4" fmla="*/ 90 h 200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5" h="20058">
                <a:moveTo>
                  <a:pt x="20" y="90"/>
                </a:moveTo>
                <a:lnTo>
                  <a:pt x="213" y="0"/>
                </a:lnTo>
                <a:cubicBezTo>
                  <a:pt x="235" y="6035"/>
                  <a:pt x="95" y="19645"/>
                  <a:pt x="63" y="20052"/>
                </a:cubicBezTo>
                <a:lnTo>
                  <a:pt x="0" y="20058"/>
                </a:lnTo>
                <a:lnTo>
                  <a:pt x="20" y="9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0">
                <a:schemeClr val="accent1"/>
              </a:gs>
              <a:gs pos="20000">
                <a:schemeClr val="accent1"/>
              </a:gs>
              <a:gs pos="100000">
                <a:schemeClr val="accent1">
                  <a:alpha val="0"/>
                </a:schemeClr>
              </a:gs>
            </a:gsLst>
            <a:path path="rect">
              <a:fillToRect l="50000" t="50000" r="50000" b="50000"/>
            </a:path>
          </a:gradFill>
          <a:ln>
            <a:noFill/>
            <a:prstDash val="solid"/>
          </a:ln>
          <a:effectLst>
            <a:softEdge rad="254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86" name="署名"/>
          <p:cNvSpPr txBox="1">
            <a:spLocks noGrp="1"/>
          </p:cNvSpPr>
          <p:nvPr>
            <p:ph type="body" idx="3"/>
            <p:custDataLst>
              <p:tags r:id="rId9"/>
            </p:custDataLst>
          </p:nvPr>
        </p:nvSpPr>
        <p:spPr>
          <a:xfrm>
            <a:off x="1774190" y="4248785"/>
            <a:ext cx="8373110" cy="42164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5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150" strike="noStrike" u="none"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algn="l" lvl="0">
              <a:lnSpc>
                <a:spcPct val="150000"/>
              </a:lnSpc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</p:txBody>
      </p:sp>
      <p:sp>
        <p:nvSpPr>
          <p:cNvPr id="1048688" name="副标题"/>
          <p:cNvSpPr txBox="1">
            <a:spLocks noGrp="1"/>
          </p:cNvSpPr>
          <p:nvPr>
            <p:ph type="body" idx="2" hasCustomPrompt="1"/>
            <p:custDataLst>
              <p:tags r:id="rId10"/>
            </p:custDataLst>
          </p:nvPr>
        </p:nvSpPr>
        <p:spPr>
          <a:xfrm>
            <a:off x="1474102" y="3021026"/>
            <a:ext cx="8673198" cy="950657"/>
          </a:xfrm>
          <a:prstGeom prst="rect"/>
          <a:noFill/>
        </p:spPr>
        <p:txBody>
          <a:bodyPr anchor="t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1800" i="0" kern="1200" kumimoji="0" lang="en-US" noProof="1" normalizeH="0" spc="0" err="1" strike="noStrike" u="none"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algn="l" lvl="0">
              <a:lnSpc>
                <a:spcPct val="100000"/>
              </a:lnSpc>
            </a:pPr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690" name="标题"/>
          <p:cNvSpPr txBox="1">
            <a:spLocks noGrp="1"/>
          </p:cNvSpPr>
          <p:nvPr>
            <p:ph type="title" idx="1" hasCustomPrompt="1"/>
            <p:custDataLst>
              <p:tags r:id="rId11"/>
            </p:custDataLst>
          </p:nvPr>
        </p:nvSpPr>
        <p:spPr>
          <a:xfrm>
            <a:off x="1474102" y="1932606"/>
            <a:ext cx="8673198" cy="1009493"/>
          </a:xfrm>
          <a:prstGeom prst="rect"/>
          <a:noFill/>
        </p:spPr>
        <p:txBody>
          <a:bodyPr anchor="b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6600" i="0" kern="1200" kumimoji="0" lang="zh-CN" noProof="1" normalizeH="0" spc="300" strike="noStrike" u="none"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692" name="日期占位符 3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4" name="页脚占位符 4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altLang="en-US" dirty="0" lang="zh-CN"/>
          </a:p>
        </p:txBody>
      </p:sp>
      <p:sp>
        <p:nvSpPr>
          <p:cNvPr id="1048696" name="灯片编号占位符 5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8" name="正文"/>
          <p:cNvSpPr txBox="1">
            <a:spLocks noGrp="1"/>
          </p:cNvSpPr>
          <p:nvPr>
            <p:ph idx="6"/>
            <p:custDataLst>
              <p:tags r:id="rId1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defPPr>
              <a:defRPr lang="zh-CN"/>
            </a:defPPr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31775" lvl="1" marL="44958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76225" lvl="2" marL="719455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62255" lvl="3" marL="987425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algn="l" pos="899795"/>
              </a:tabLst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62255" lvl="4" marL="125603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00" name="标题"/>
          <p:cNvSpPr txBox="1">
            <a:spLocks noGrp="1"/>
          </p:cNvSpPr>
          <p:nvPr>
            <p:ph type="title" idx="5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cxnSp>
        <p:nvCxnSpPr>
          <p:cNvPr id="3145733" name="直接连接符 9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766353" y="1233900"/>
            <a:ext cx="10811247" cy="0"/>
          </a:xfrm>
          <a:prstGeom prst="line"/>
          <a:ln w="1905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02" name="圆: 空心 3"/>
          <p:cNvSpPr/>
          <p:nvPr>
            <p:custDataLst>
              <p:tags r:id="rId4"/>
            </p:custDataLst>
          </p:nvPr>
        </p:nvSpPr>
        <p:spPr>
          <a:xfrm>
            <a:off x="427990" y="555625"/>
            <a:ext cx="615950" cy="615950"/>
          </a:xfrm>
          <a:prstGeom prst="donut">
            <a:avLst>
              <a:gd name="adj" fmla="val 7946"/>
            </a:avLst>
          </a:prstGeom>
          <a:gradFill flip="none" rotWithShape="1">
            <a:gsLst>
              <a:gs pos="0">
                <a:schemeClr val="accent1"/>
              </a:gs>
              <a:gs pos="52000">
                <a:schemeClr val="accent1">
                  <a:alpha val="0"/>
                </a:schemeClr>
              </a:gs>
            </a:gsLst>
            <a:lin ang="4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04" name="圆: 空心 4"/>
          <p:cNvSpPr/>
          <p:nvPr>
            <p:custDataLst>
              <p:tags r:id="rId5"/>
            </p:custDataLst>
          </p:nvPr>
        </p:nvSpPr>
        <p:spPr>
          <a:xfrm>
            <a:off x="408940" y="530860"/>
            <a:ext cx="645795" cy="645795"/>
          </a:xfrm>
          <a:prstGeom prst="donut">
            <a:avLst>
              <a:gd name="adj" fmla="val 14539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06" name="圆: 空心 5"/>
          <p:cNvSpPr/>
          <p:nvPr>
            <p:custDataLst>
              <p:tags r:id="rId6"/>
            </p:custDataLst>
          </p:nvPr>
        </p:nvSpPr>
        <p:spPr>
          <a:xfrm>
            <a:off x="165735" y="277495"/>
            <a:ext cx="1107440" cy="1107440"/>
          </a:xfrm>
          <a:prstGeom prst="donut">
            <a:avLst>
              <a:gd name="adj" fmla="val 18117"/>
            </a:avLst>
          </a:prstGeom>
          <a:gradFill flip="none" rotWithShape="1">
            <a:gsLst>
              <a:gs pos="0">
                <a:schemeClr val="accent1"/>
              </a:gs>
              <a:gs pos="75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08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0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12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4" name="副标题"/>
          <p:cNvSpPr txBox="1">
            <a:spLocks noGrp="1"/>
          </p:cNvSpPr>
          <p:nvPr>
            <p:ph type="body" idx="2" hasCustomPrompt="1"/>
            <p:custDataLst>
              <p:tags r:id="rId1"/>
            </p:custDataLst>
          </p:nvPr>
        </p:nvSpPr>
        <p:spPr>
          <a:xfrm>
            <a:off x="461552" y="5230415"/>
            <a:ext cx="3913224" cy="34933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1400" i="0" kern="1200" kumimoji="0" lang="en-US" noProof="1" normalizeH="0" spc="800" strike="noStrike" u="none"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lvl="0"/>
            <a:r>
              <a:rPr dirty="0" err="1">
                <a:sym typeface="+mn-ea"/>
              </a:rPr>
              <a:t>单击编辑副标题</a:t>
            </a:r>
            <a:endParaRPr dirty="0">
              <a:sym typeface="+mn-ea"/>
            </a:endParaRPr>
          </a:p>
        </p:txBody>
      </p:sp>
      <p:sp>
        <p:nvSpPr>
          <p:cNvPr id="1048716" name="标题"/>
          <p:cNvSpPr txBox="1">
            <a:spLocks noGrp="1"/>
          </p:cNvSpPr>
          <p:nvPr>
            <p:ph type="title" idx="1" hasCustomPrompt="1"/>
            <p:custDataLst>
              <p:tags r:id="rId2"/>
            </p:custDataLst>
          </p:nvPr>
        </p:nvSpPr>
        <p:spPr>
          <a:xfrm>
            <a:off x="461645" y="5596890"/>
            <a:ext cx="3576955" cy="126047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8000" i="0" kern="1200" kumimoji="0" lang="zh-CN" noProof="1" normalizeH="0" spc="300" strike="noStrike" u="none"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标题</a:t>
            </a:r>
            <a:endParaRPr dirty="0">
              <a:sym typeface="+mn-ea"/>
            </a:endParaRPr>
          </a:p>
        </p:txBody>
      </p:sp>
      <p:sp>
        <p:nvSpPr>
          <p:cNvPr id="1048718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0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22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4" name="圆: 空心 4"/>
          <p:cNvSpPr/>
          <p:nvPr>
            <p:custDataLst>
              <p:tags r:id="rId1"/>
            </p:custDataLst>
          </p:nvPr>
        </p:nvSpPr>
        <p:spPr>
          <a:xfrm>
            <a:off x="4152265" y="1443355"/>
            <a:ext cx="735330" cy="735330"/>
          </a:xfrm>
          <a:prstGeom prst="donut">
            <a:avLst>
              <a:gd name="adj" fmla="val 7946"/>
            </a:avLst>
          </a:prstGeom>
          <a:gradFill flip="none" rotWithShape="1">
            <a:gsLst>
              <a:gs pos="0">
                <a:schemeClr val="accent1"/>
              </a:gs>
              <a:gs pos="52000">
                <a:schemeClr val="accent1">
                  <a:alpha val="0"/>
                </a:schemeClr>
              </a:gs>
            </a:gsLst>
            <a:lin ang="4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26" name="圆: 空心 5"/>
          <p:cNvSpPr/>
          <p:nvPr>
            <p:custDataLst>
              <p:tags r:id="rId2"/>
            </p:custDataLst>
          </p:nvPr>
        </p:nvSpPr>
        <p:spPr>
          <a:xfrm>
            <a:off x="4129405" y="1414145"/>
            <a:ext cx="770890" cy="770890"/>
          </a:xfrm>
          <a:prstGeom prst="donut">
            <a:avLst>
              <a:gd name="adj" fmla="val 14539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28" name="圆: 空心 3"/>
          <p:cNvSpPr/>
          <p:nvPr>
            <p:custDataLst>
              <p:tags r:id="rId3"/>
            </p:custDataLst>
          </p:nvPr>
        </p:nvSpPr>
        <p:spPr>
          <a:xfrm>
            <a:off x="3839210" y="1111885"/>
            <a:ext cx="1322070" cy="1322070"/>
          </a:xfrm>
          <a:prstGeom prst="donut">
            <a:avLst>
              <a:gd name="adj" fmla="val 18117"/>
            </a:avLst>
          </a:prstGeom>
          <a:gradFill flip="none" rotWithShape="1">
            <a:gsLst>
              <a:gs pos="0">
                <a:schemeClr val="accent1"/>
              </a:gs>
              <a:gs pos="75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cxnSp>
        <p:nvCxnSpPr>
          <p:cNvPr id="3145735" name="直接连接符 13"/>
          <p:cNvCxnSpPr>
            <a:cxnSpLocks/>
          </p:cNvCxnSpPr>
          <p:nvPr>
            <p:custDataLst>
              <p:tags r:id="rId4"/>
            </p:custDataLst>
          </p:nvPr>
        </p:nvCxnSpPr>
        <p:spPr>
          <a:xfrm flipH="1">
            <a:off x="4491878" y="2207906"/>
            <a:ext cx="8312" cy="2358369"/>
          </a:xfrm>
          <a:prstGeom prst="line"/>
          <a:ln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30" name="任意多边形 21"/>
          <p:cNvSpPr/>
          <p:nvPr>
            <p:custDataLst>
              <p:tags r:id="rId5"/>
            </p:custDataLst>
          </p:nvPr>
        </p:nvSpPr>
        <p:spPr>
          <a:xfrm rot="7500000" flipV="1">
            <a:off x="5943600" y="3218815"/>
            <a:ext cx="348615" cy="4824095"/>
          </a:xfrm>
          <a:custGeom>
            <a:avLst/>
            <a:gdLst>
              <a:gd name="connsiteX0" fmla="*/ 465 w 549"/>
              <a:gd name="connsiteY0" fmla="*/ 37 h 7846"/>
              <a:gd name="connsiteX1" fmla="*/ 496 w 549"/>
              <a:gd name="connsiteY1" fmla="*/ 0 h 7846"/>
              <a:gd name="connsiteX2" fmla="*/ 549 w 549"/>
              <a:gd name="connsiteY2" fmla="*/ 7116 h 7846"/>
              <a:gd name="connsiteX3" fmla="*/ 0 w 549"/>
              <a:gd name="connsiteY3" fmla="*/ 7846 h 7846"/>
              <a:gd name="connsiteX4" fmla="*/ 465 w 549"/>
              <a:gd name="connsiteY4" fmla="*/ 37 h 78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9" h="7846">
                <a:moveTo>
                  <a:pt x="465" y="37"/>
                </a:moveTo>
                <a:lnTo>
                  <a:pt x="496" y="0"/>
                </a:lnTo>
                <a:lnTo>
                  <a:pt x="549" y="7116"/>
                </a:lnTo>
                <a:lnTo>
                  <a:pt x="0" y="7846"/>
                </a:lnTo>
                <a:lnTo>
                  <a:pt x="465" y="37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">
                <a:schemeClr val="accent1"/>
              </a:gs>
              <a:gs pos="33000">
                <a:schemeClr val="accent1">
                  <a:alpha val="50000"/>
                </a:schemeClr>
              </a:gs>
              <a:gs pos="100000">
                <a:schemeClr val="accent1">
                  <a:alpha val="0"/>
                </a:schemeClr>
              </a:gs>
            </a:gsLst>
            <a:lin ang="10800000" scaled="0"/>
          </a:gradFill>
          <a:ln>
            <a:noFill/>
            <a:prstDash val="solid"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32" name="任意多边形 22"/>
          <p:cNvSpPr/>
          <p:nvPr>
            <p:custDataLst>
              <p:tags r:id="rId6"/>
            </p:custDataLst>
          </p:nvPr>
        </p:nvSpPr>
        <p:spPr>
          <a:xfrm rot="6300000">
            <a:off x="5315585" y="-1616710"/>
            <a:ext cx="1153795" cy="13151486"/>
          </a:xfrm>
          <a:custGeom>
            <a:avLst/>
            <a:gdLst>
              <a:gd name="connsiteX0" fmla="*/ 20 w 215"/>
              <a:gd name="connsiteY0" fmla="*/ 90 h 20058"/>
              <a:gd name="connsiteX1" fmla="*/ 213 w 215"/>
              <a:gd name="connsiteY1" fmla="*/ 0 h 20058"/>
              <a:gd name="connsiteX2" fmla="*/ 63 w 215"/>
              <a:gd name="connsiteY2" fmla="*/ 20052 h 20058"/>
              <a:gd name="connsiteX3" fmla="*/ 0 w 215"/>
              <a:gd name="connsiteY3" fmla="*/ 20058 h 20058"/>
              <a:gd name="connsiteX4" fmla="*/ 20 w 215"/>
              <a:gd name="connsiteY4" fmla="*/ 90 h 200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5" h="20058">
                <a:moveTo>
                  <a:pt x="20" y="90"/>
                </a:moveTo>
                <a:lnTo>
                  <a:pt x="213" y="0"/>
                </a:lnTo>
                <a:cubicBezTo>
                  <a:pt x="235" y="6035"/>
                  <a:pt x="95" y="19645"/>
                  <a:pt x="63" y="20052"/>
                </a:cubicBezTo>
                <a:lnTo>
                  <a:pt x="0" y="20058"/>
                </a:lnTo>
                <a:lnTo>
                  <a:pt x="20" y="90"/>
                </a:lnTo>
                <a:close/>
              </a:path>
            </a:pathLst>
          </a:custGeom>
          <a:gradFill>
            <a:gsLst>
              <a:gs pos="0">
                <a:schemeClr val="accent1">
                  <a:alpha val="40000"/>
                </a:schemeClr>
              </a:gs>
              <a:gs pos="18000">
                <a:schemeClr val="accent1">
                  <a:alpha val="20000"/>
                </a:schemeClr>
              </a:gs>
              <a:gs pos="100000">
                <a:schemeClr val="accent1">
                  <a:alpha val="0"/>
                </a:schemeClr>
              </a:gs>
            </a:gsLst>
            <a:path path="rect">
              <a:fillToRect l="50000" t="50000" r="50000" b="50000"/>
            </a:path>
          </a:gradFill>
          <a:ln>
            <a:noFill/>
            <a:prstDash val="solid"/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34" name="任意多边形 23"/>
          <p:cNvSpPr/>
          <p:nvPr>
            <p:custDataLst>
              <p:tags r:id="rId7"/>
            </p:custDataLst>
          </p:nvPr>
        </p:nvSpPr>
        <p:spPr>
          <a:xfrm rot="4080000" flipH="1">
            <a:off x="2178685" y="2969895"/>
            <a:ext cx="384810" cy="5331460"/>
          </a:xfrm>
          <a:custGeom>
            <a:avLst/>
            <a:gdLst>
              <a:gd name="connsiteX0" fmla="*/ 432 w 497"/>
              <a:gd name="connsiteY0" fmla="*/ 0 h 8455"/>
              <a:gd name="connsiteX1" fmla="*/ 489 w 497"/>
              <a:gd name="connsiteY1" fmla="*/ 42 h 8455"/>
              <a:gd name="connsiteX2" fmla="*/ 497 w 497"/>
              <a:gd name="connsiteY2" fmla="*/ 8291 h 8455"/>
              <a:gd name="connsiteX3" fmla="*/ 0 w 497"/>
              <a:gd name="connsiteY3" fmla="*/ 8455 h 8455"/>
              <a:gd name="connsiteX4" fmla="*/ 432 w 497"/>
              <a:gd name="connsiteY4" fmla="*/ 0 h 84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97" h="8455">
                <a:moveTo>
                  <a:pt x="432" y="0"/>
                </a:moveTo>
                <a:lnTo>
                  <a:pt x="489" y="42"/>
                </a:lnTo>
                <a:lnTo>
                  <a:pt x="497" y="8291"/>
                </a:lnTo>
                <a:lnTo>
                  <a:pt x="0" y="8455"/>
                </a:lnTo>
                <a:lnTo>
                  <a:pt x="432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">
                <a:schemeClr val="accent1"/>
              </a:gs>
              <a:gs pos="30000">
                <a:schemeClr val="accent1">
                  <a:alpha val="50000"/>
                </a:schemeClr>
              </a:gs>
              <a:gs pos="100000">
                <a:schemeClr val="accent1">
                  <a:alpha val="0"/>
                </a:schemeClr>
              </a:gs>
            </a:gsLst>
            <a:lin ang="10800000" scaled="0"/>
          </a:gradFill>
          <a:ln>
            <a:noFill/>
            <a:prstDash val="solid"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cs typeface="MiSans Normal" panose="00000500000000000000" charset="-122"/>
              <a:sym typeface="+mn-ea"/>
            </a:endParaRPr>
          </a:p>
        </p:txBody>
      </p:sp>
      <p:sp>
        <p:nvSpPr>
          <p:cNvPr id="1048736" name="任意多边形 24"/>
          <p:cNvSpPr/>
          <p:nvPr>
            <p:custDataLst>
              <p:tags r:id="rId8"/>
            </p:custDataLst>
          </p:nvPr>
        </p:nvSpPr>
        <p:spPr>
          <a:xfrm rot="6360000">
            <a:off x="5643245" y="-1477645"/>
            <a:ext cx="136525" cy="12736830"/>
          </a:xfrm>
          <a:custGeom>
            <a:avLst/>
            <a:gdLst>
              <a:gd name="connsiteX0" fmla="*/ 20 w 215"/>
              <a:gd name="connsiteY0" fmla="*/ 90 h 20058"/>
              <a:gd name="connsiteX1" fmla="*/ 213 w 215"/>
              <a:gd name="connsiteY1" fmla="*/ 0 h 20058"/>
              <a:gd name="connsiteX2" fmla="*/ 63 w 215"/>
              <a:gd name="connsiteY2" fmla="*/ 20052 h 20058"/>
              <a:gd name="connsiteX3" fmla="*/ 0 w 215"/>
              <a:gd name="connsiteY3" fmla="*/ 20058 h 20058"/>
              <a:gd name="connsiteX4" fmla="*/ 20 w 215"/>
              <a:gd name="connsiteY4" fmla="*/ 90 h 200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5" h="20058">
                <a:moveTo>
                  <a:pt x="20" y="90"/>
                </a:moveTo>
                <a:lnTo>
                  <a:pt x="213" y="0"/>
                </a:lnTo>
                <a:cubicBezTo>
                  <a:pt x="235" y="6035"/>
                  <a:pt x="95" y="19645"/>
                  <a:pt x="63" y="20052"/>
                </a:cubicBezTo>
                <a:lnTo>
                  <a:pt x="0" y="20058"/>
                </a:lnTo>
                <a:lnTo>
                  <a:pt x="20" y="9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0">
                <a:schemeClr val="accent1"/>
              </a:gs>
              <a:gs pos="20000">
                <a:schemeClr val="accent1"/>
              </a:gs>
              <a:gs pos="100000">
                <a:schemeClr val="accent1">
                  <a:alpha val="0"/>
                </a:schemeClr>
              </a:gs>
            </a:gsLst>
            <a:path path="rect">
              <a:fillToRect l="50000" t="50000" r="50000" b="50000"/>
            </a:path>
          </a:gradFill>
          <a:ln>
            <a:noFill/>
            <a:prstDash val="solid"/>
          </a:ln>
          <a:effectLst>
            <a:softEdge rad="254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38" name="节编号"/>
          <p:cNvSpPr txBox="1">
            <a:spLocks noGrp="1"/>
          </p:cNvSpPr>
          <p:nvPr>
            <p:ph type="body" idx="2" hasCustomPrompt="1"/>
            <p:custDataLst>
              <p:tags r:id="rId9"/>
            </p:custDataLst>
          </p:nvPr>
        </p:nvSpPr>
        <p:spPr>
          <a:xfrm>
            <a:off x="4823624" y="1972572"/>
            <a:ext cx="5628640" cy="622697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3200" i="0" kern="1200" kumimoji="0" lang="en-US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1048740" name="标题"/>
          <p:cNvSpPr txBox="1">
            <a:spLocks noGrp="1"/>
          </p:cNvSpPr>
          <p:nvPr>
            <p:ph type="title" idx="1" hasCustomPrompt="1"/>
            <p:custDataLst>
              <p:tags r:id="rId10"/>
            </p:custDataLst>
          </p:nvPr>
        </p:nvSpPr>
        <p:spPr>
          <a:xfrm>
            <a:off x="4823460" y="2704465"/>
            <a:ext cx="5628640" cy="19196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6000" i="0" kern="1200" kumimoji="0" lang="zh-CN" noProof="1" normalizeH="0" spc="0" strike="noStrike" u="none">
                <a:gradFill flip="none" rotWithShape="1"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sp>
        <p:nvSpPr>
          <p:cNvPr id="1048742" name="日期占位符 3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4" name="页脚占位符 4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46" name="灯片编号占位符 5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8" name="正文"/>
          <p:cNvSpPr txBox="1">
            <a:spLocks noGrp="1"/>
          </p:cNvSpPr>
          <p:nvPr>
            <p:ph idx="7"/>
            <p:custDataLst>
              <p:tags r:id="rId1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50" name="正文"/>
          <p:cNvSpPr txBox="1">
            <a:spLocks noGrp="1"/>
          </p:cNvSpPr>
          <p:nvPr>
            <p:ph idx="6"/>
            <p:custDataLst>
              <p:tags r:id="rId2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52" name="标题"/>
          <p:cNvSpPr txBox="1">
            <a:spLocks noGrp="1"/>
          </p:cNvSpPr>
          <p:nvPr>
            <p:ph type="title" idx="5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cxnSp>
        <p:nvCxnSpPr>
          <p:cNvPr id="3145737" name="直接连接符 8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766353" y="1233900"/>
            <a:ext cx="10811247" cy="0"/>
          </a:xfrm>
          <a:prstGeom prst="line"/>
          <a:ln w="1905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54" name="圆: 空心 3"/>
          <p:cNvSpPr/>
          <p:nvPr>
            <p:custDataLst>
              <p:tags r:id="rId5"/>
            </p:custDataLst>
          </p:nvPr>
        </p:nvSpPr>
        <p:spPr>
          <a:xfrm>
            <a:off x="427990" y="555625"/>
            <a:ext cx="615950" cy="615950"/>
          </a:xfrm>
          <a:prstGeom prst="donut">
            <a:avLst>
              <a:gd name="adj" fmla="val 7946"/>
            </a:avLst>
          </a:prstGeom>
          <a:gradFill flip="none" rotWithShape="1">
            <a:gsLst>
              <a:gs pos="0">
                <a:schemeClr val="accent1"/>
              </a:gs>
              <a:gs pos="52000">
                <a:schemeClr val="accent1">
                  <a:alpha val="0"/>
                </a:schemeClr>
              </a:gs>
            </a:gsLst>
            <a:lin ang="4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56" name="圆: 空心 4"/>
          <p:cNvSpPr/>
          <p:nvPr>
            <p:custDataLst>
              <p:tags r:id="rId6"/>
            </p:custDataLst>
          </p:nvPr>
        </p:nvSpPr>
        <p:spPr>
          <a:xfrm>
            <a:off x="408940" y="530860"/>
            <a:ext cx="645795" cy="645795"/>
          </a:xfrm>
          <a:prstGeom prst="donut">
            <a:avLst>
              <a:gd name="adj" fmla="val 14539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58" name="圆: 空心 5"/>
          <p:cNvSpPr/>
          <p:nvPr>
            <p:custDataLst>
              <p:tags r:id="rId7"/>
            </p:custDataLst>
          </p:nvPr>
        </p:nvSpPr>
        <p:spPr>
          <a:xfrm>
            <a:off x="165735" y="277495"/>
            <a:ext cx="1107440" cy="1107440"/>
          </a:xfrm>
          <a:prstGeom prst="donut">
            <a:avLst>
              <a:gd name="adj" fmla="val 18117"/>
            </a:avLst>
          </a:prstGeom>
          <a:gradFill flip="none" rotWithShape="1">
            <a:gsLst>
              <a:gs pos="0">
                <a:schemeClr val="accent1"/>
              </a:gs>
              <a:gs pos="75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60" name="日期占位符 4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2" name="页脚占位符 5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64" name="灯片编号占位符 6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6" name="正文"/>
          <p:cNvSpPr txBox="1">
            <a:spLocks noGrp="1"/>
          </p:cNvSpPr>
          <p:nvPr>
            <p:ph idx="9"/>
            <p:custDataLst>
              <p:tags r:id="rId1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68" name="标题"/>
          <p:cNvSpPr txBox="1">
            <a:spLocks noGrp="1"/>
          </p:cNvSpPr>
          <p:nvPr>
            <p:ph type="title" idx="8"/>
            <p:custDataLst>
              <p:tags r:id="rId2"/>
            </p:custDataLst>
          </p:nvPr>
        </p:nvSpPr>
        <p:spPr>
          <a:xfrm>
            <a:off x="62352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70" name="正文"/>
          <p:cNvSpPr txBox="1">
            <a:spLocks noGrp="1"/>
          </p:cNvSpPr>
          <p:nvPr>
            <p:ph idx="7"/>
            <p:custDataLst>
              <p:tags r:id="rId3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72" name="标题"/>
          <p:cNvSpPr txBox="1">
            <a:spLocks noGrp="1"/>
          </p:cNvSpPr>
          <p:nvPr>
            <p:ph type="title" idx="6"/>
            <p:custDataLst>
              <p:tags r:id="rId4"/>
            </p:custDataLst>
          </p:nvPr>
        </p:nvSpPr>
        <p:spPr>
          <a:xfrm>
            <a:off x="6084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74" name="标题"/>
          <p:cNvSpPr txBox="1">
            <a:spLocks noGrp="1"/>
          </p:cNvSpPr>
          <p:nvPr>
            <p:ph type="title" idx="5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cxnSp>
        <p:nvCxnSpPr>
          <p:cNvPr id="3145739" name="直接连接符 11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766353" y="1233900"/>
            <a:ext cx="10811247" cy="0"/>
          </a:xfrm>
          <a:prstGeom prst="line"/>
          <a:ln w="1905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76" name="圆: 空心 3"/>
          <p:cNvSpPr/>
          <p:nvPr>
            <p:custDataLst>
              <p:tags r:id="rId7"/>
            </p:custDataLst>
          </p:nvPr>
        </p:nvSpPr>
        <p:spPr>
          <a:xfrm>
            <a:off x="427990" y="555625"/>
            <a:ext cx="615950" cy="615950"/>
          </a:xfrm>
          <a:prstGeom prst="donut">
            <a:avLst>
              <a:gd name="adj" fmla="val 7946"/>
            </a:avLst>
          </a:prstGeom>
          <a:gradFill flip="none" rotWithShape="1">
            <a:gsLst>
              <a:gs pos="0">
                <a:schemeClr val="accent1"/>
              </a:gs>
              <a:gs pos="52000">
                <a:schemeClr val="accent1">
                  <a:alpha val="0"/>
                </a:schemeClr>
              </a:gs>
            </a:gsLst>
            <a:lin ang="4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78" name="圆: 空心 4"/>
          <p:cNvSpPr/>
          <p:nvPr>
            <p:custDataLst>
              <p:tags r:id="rId8"/>
            </p:custDataLst>
          </p:nvPr>
        </p:nvSpPr>
        <p:spPr>
          <a:xfrm>
            <a:off x="408940" y="530860"/>
            <a:ext cx="645795" cy="645795"/>
          </a:xfrm>
          <a:prstGeom prst="donut">
            <a:avLst>
              <a:gd name="adj" fmla="val 14539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80" name="圆: 空心 5"/>
          <p:cNvSpPr/>
          <p:nvPr>
            <p:custDataLst>
              <p:tags r:id="rId9"/>
            </p:custDataLst>
          </p:nvPr>
        </p:nvSpPr>
        <p:spPr>
          <a:xfrm>
            <a:off x="165735" y="277495"/>
            <a:ext cx="1107440" cy="1107440"/>
          </a:xfrm>
          <a:prstGeom prst="donut">
            <a:avLst>
              <a:gd name="adj" fmla="val 18117"/>
            </a:avLst>
          </a:prstGeom>
          <a:gradFill flip="none" rotWithShape="1">
            <a:gsLst>
              <a:gs pos="0">
                <a:schemeClr val="accent1"/>
              </a:gs>
              <a:gs pos="75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82" name="日期占位符 6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4" name="页脚占位符 7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86" name="灯片编号占位符 8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8" name="标题"/>
          <p:cNvSpPr txBox="1">
            <a:spLocks noGrp="1"/>
          </p:cNvSpPr>
          <p:nvPr>
            <p:ph type="title" idx="5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cxnSp>
        <p:nvCxnSpPr>
          <p:cNvPr id="3145741" name="直接连接符 7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766353" y="1233900"/>
            <a:ext cx="10811247" cy="0"/>
          </a:xfrm>
          <a:prstGeom prst="line"/>
          <a:ln w="1905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90" name="圆: 空心 3"/>
          <p:cNvSpPr/>
          <p:nvPr>
            <p:custDataLst>
              <p:tags r:id="rId3"/>
            </p:custDataLst>
          </p:nvPr>
        </p:nvSpPr>
        <p:spPr>
          <a:xfrm>
            <a:off x="427990" y="555625"/>
            <a:ext cx="615950" cy="615950"/>
          </a:xfrm>
          <a:prstGeom prst="donut">
            <a:avLst>
              <a:gd name="adj" fmla="val 7946"/>
            </a:avLst>
          </a:prstGeom>
          <a:gradFill flip="none" rotWithShape="1">
            <a:gsLst>
              <a:gs pos="0">
                <a:schemeClr val="accent1"/>
              </a:gs>
              <a:gs pos="52000">
                <a:schemeClr val="accent1">
                  <a:alpha val="0"/>
                </a:schemeClr>
              </a:gs>
            </a:gsLst>
            <a:lin ang="4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92" name="圆: 空心 4"/>
          <p:cNvSpPr/>
          <p:nvPr>
            <p:custDataLst>
              <p:tags r:id="rId4"/>
            </p:custDataLst>
          </p:nvPr>
        </p:nvSpPr>
        <p:spPr>
          <a:xfrm>
            <a:off x="408940" y="530860"/>
            <a:ext cx="645795" cy="645795"/>
          </a:xfrm>
          <a:prstGeom prst="donut">
            <a:avLst>
              <a:gd name="adj" fmla="val 14539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94" name="圆: 空心 5"/>
          <p:cNvSpPr/>
          <p:nvPr>
            <p:custDataLst>
              <p:tags r:id="rId5"/>
            </p:custDataLst>
          </p:nvPr>
        </p:nvSpPr>
        <p:spPr>
          <a:xfrm>
            <a:off x="165735" y="277495"/>
            <a:ext cx="1107440" cy="1107440"/>
          </a:xfrm>
          <a:prstGeom prst="donut">
            <a:avLst>
              <a:gd name="adj" fmla="val 18117"/>
            </a:avLst>
          </a:prstGeom>
          <a:gradFill flip="none" rotWithShape="1">
            <a:gsLst>
              <a:gs pos="0">
                <a:schemeClr val="accent1"/>
              </a:gs>
              <a:gs pos="75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96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98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00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02" name="圆: 空心 7"/>
          <p:cNvSpPr/>
          <p:nvPr>
            <p:custDataLst>
              <p:tags r:id="rId1"/>
            </p:custDataLst>
          </p:nvPr>
        </p:nvSpPr>
        <p:spPr>
          <a:xfrm>
            <a:off x="180340" y="277495"/>
            <a:ext cx="1107440" cy="1107440"/>
          </a:xfrm>
          <a:prstGeom prst="donut">
            <a:avLst>
              <a:gd name="adj" fmla="val 18117"/>
            </a:avLst>
          </a:prstGeom>
          <a:gradFill flip="none" rotWithShape="1">
            <a:gsLst>
              <a:gs pos="0">
                <a:schemeClr val="accent1"/>
              </a:gs>
              <a:gs pos="75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804" name="圆: 空心 6"/>
          <p:cNvSpPr/>
          <p:nvPr>
            <p:custDataLst>
              <p:tags r:id="rId2"/>
            </p:custDataLst>
          </p:nvPr>
        </p:nvSpPr>
        <p:spPr>
          <a:xfrm>
            <a:off x="423545" y="530860"/>
            <a:ext cx="645795" cy="645795"/>
          </a:xfrm>
          <a:prstGeom prst="donut">
            <a:avLst>
              <a:gd name="adj" fmla="val 14539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806" name="圆: 空心 5"/>
          <p:cNvSpPr/>
          <p:nvPr>
            <p:custDataLst>
              <p:tags r:id="rId3"/>
            </p:custDataLst>
          </p:nvPr>
        </p:nvSpPr>
        <p:spPr>
          <a:xfrm>
            <a:off x="442595" y="555625"/>
            <a:ext cx="615950" cy="615950"/>
          </a:xfrm>
          <a:prstGeom prst="donut">
            <a:avLst>
              <a:gd name="adj" fmla="val 7946"/>
            </a:avLst>
          </a:prstGeom>
          <a:gradFill flip="none" rotWithShape="1">
            <a:gsLst>
              <a:gs pos="0">
                <a:schemeClr val="accent1"/>
              </a:gs>
              <a:gs pos="52000">
                <a:schemeClr val="accent1">
                  <a:alpha val="0"/>
                </a:schemeClr>
              </a:gs>
            </a:gsLst>
            <a:lin ang="4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808" name="日期占位符 1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10" name="页脚占位符 2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12" name="灯片编号占位符 3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4" name="圆: 空心 5"/>
          <p:cNvSpPr/>
          <p:nvPr>
            <p:custDataLst>
              <p:tags r:id="rId1"/>
            </p:custDataLst>
          </p:nvPr>
        </p:nvSpPr>
        <p:spPr>
          <a:xfrm>
            <a:off x="442595" y="555625"/>
            <a:ext cx="615950" cy="615950"/>
          </a:xfrm>
          <a:prstGeom prst="donut">
            <a:avLst>
              <a:gd name="adj" fmla="val 7946"/>
            </a:avLst>
          </a:prstGeom>
          <a:gradFill flip="none" rotWithShape="1">
            <a:gsLst>
              <a:gs pos="0">
                <a:schemeClr val="accent1"/>
              </a:gs>
              <a:gs pos="52000">
                <a:schemeClr val="accent1">
                  <a:alpha val="0"/>
                </a:schemeClr>
              </a:gs>
            </a:gsLst>
            <a:lin ang="4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816" name="圆: 空心 6"/>
          <p:cNvSpPr/>
          <p:nvPr>
            <p:custDataLst>
              <p:tags r:id="rId2"/>
            </p:custDataLst>
          </p:nvPr>
        </p:nvSpPr>
        <p:spPr>
          <a:xfrm>
            <a:off x="423545" y="530860"/>
            <a:ext cx="645795" cy="645795"/>
          </a:xfrm>
          <a:prstGeom prst="donut">
            <a:avLst>
              <a:gd name="adj" fmla="val 14539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818" name="圆: 空心 7"/>
          <p:cNvSpPr/>
          <p:nvPr>
            <p:custDataLst>
              <p:tags r:id="rId3"/>
            </p:custDataLst>
          </p:nvPr>
        </p:nvSpPr>
        <p:spPr>
          <a:xfrm>
            <a:off x="180340" y="277495"/>
            <a:ext cx="1107440" cy="1107440"/>
          </a:xfrm>
          <a:prstGeom prst="donut">
            <a:avLst>
              <a:gd name="adj" fmla="val 18117"/>
            </a:avLst>
          </a:prstGeom>
          <a:gradFill flip="none" rotWithShape="1">
            <a:gsLst>
              <a:gs pos="0">
                <a:schemeClr val="accent1"/>
              </a:gs>
              <a:gs pos="75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820" name="正文"/>
          <p:cNvSpPr txBox="1">
            <a:spLocks noGrp="1"/>
          </p:cNvSpPr>
          <p:nvPr>
            <p:ph idx="1"/>
            <p:custDataLst>
              <p:tags r:id="rId4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822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24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26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43" name="直接连接符 10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766353" y="1233900"/>
            <a:ext cx="10811247" cy="0"/>
          </a:xfrm>
          <a:prstGeom prst="line"/>
          <a:ln w="1905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28" name="圆: 空心 6"/>
          <p:cNvSpPr/>
          <p:nvPr>
            <p:custDataLst>
              <p:tags r:id="rId2"/>
            </p:custDataLst>
          </p:nvPr>
        </p:nvSpPr>
        <p:spPr>
          <a:xfrm>
            <a:off x="427990" y="555625"/>
            <a:ext cx="615950" cy="615950"/>
          </a:xfrm>
          <a:prstGeom prst="donut">
            <a:avLst>
              <a:gd name="adj" fmla="val 7946"/>
            </a:avLst>
          </a:prstGeom>
          <a:gradFill flip="none" rotWithShape="1">
            <a:gsLst>
              <a:gs pos="0">
                <a:schemeClr val="accent1"/>
              </a:gs>
              <a:gs pos="52000">
                <a:schemeClr val="accent1">
                  <a:alpha val="0"/>
                </a:schemeClr>
              </a:gs>
            </a:gsLst>
            <a:lin ang="4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830" name="圆: 空心 7"/>
          <p:cNvSpPr/>
          <p:nvPr>
            <p:custDataLst>
              <p:tags r:id="rId3"/>
            </p:custDataLst>
          </p:nvPr>
        </p:nvSpPr>
        <p:spPr>
          <a:xfrm>
            <a:off x="408940" y="530860"/>
            <a:ext cx="645795" cy="645795"/>
          </a:xfrm>
          <a:prstGeom prst="donut">
            <a:avLst>
              <a:gd name="adj" fmla="val 14539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832" name="圆: 空心 8"/>
          <p:cNvSpPr/>
          <p:nvPr>
            <p:custDataLst>
              <p:tags r:id="rId4"/>
            </p:custDataLst>
          </p:nvPr>
        </p:nvSpPr>
        <p:spPr>
          <a:xfrm>
            <a:off x="165735" y="277495"/>
            <a:ext cx="1107440" cy="1107440"/>
          </a:xfrm>
          <a:prstGeom prst="donut">
            <a:avLst>
              <a:gd name="adj" fmla="val 18117"/>
            </a:avLst>
          </a:prstGeom>
          <a:gradFill flip="none" rotWithShape="1">
            <a:gsLst>
              <a:gs pos="0">
                <a:schemeClr val="accent1"/>
              </a:gs>
              <a:gs pos="75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834" name="副标题"/>
          <p:cNvSpPr txBox="1">
            <a:spLocks noGrp="1"/>
          </p:cNvSpPr>
          <p:nvPr>
            <p:ph type="body" idx="2" hasCustomPrompt="1"/>
            <p:custDataLst>
              <p:tags r:id="rId5"/>
            </p:custDataLst>
          </p:nvPr>
        </p:nvSpPr>
        <p:spPr>
          <a:xfrm>
            <a:off x="608400" y="1324800"/>
            <a:ext cx="109692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836" name="标题"/>
          <p:cNvSpPr txBox="1">
            <a:spLocks noGrp="1"/>
          </p:cNvSpPr>
          <p:nvPr>
            <p:ph type="title" idx="1"/>
            <p:custDataLst>
              <p:tags r:id="rId6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838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40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42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44" name="圆: 空心 11"/>
          <p:cNvSpPr/>
          <p:nvPr>
            <p:custDataLst>
              <p:tags r:id="rId1"/>
            </p:custDataLst>
          </p:nvPr>
        </p:nvSpPr>
        <p:spPr>
          <a:xfrm>
            <a:off x="1423035" y="1768475"/>
            <a:ext cx="915035" cy="915035"/>
          </a:xfrm>
          <a:prstGeom prst="donut">
            <a:avLst>
              <a:gd name="adj" fmla="val 7946"/>
            </a:avLst>
          </a:prstGeom>
          <a:gradFill flip="none" rotWithShape="1">
            <a:gsLst>
              <a:gs pos="0">
                <a:schemeClr val="accent1"/>
              </a:gs>
              <a:gs pos="52000">
                <a:schemeClr val="accent1">
                  <a:alpha val="0"/>
                </a:schemeClr>
              </a:gs>
            </a:gsLst>
            <a:lin ang="4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846" name="圆: 空心 12"/>
          <p:cNvSpPr/>
          <p:nvPr>
            <p:custDataLst>
              <p:tags r:id="rId2"/>
            </p:custDataLst>
          </p:nvPr>
        </p:nvSpPr>
        <p:spPr>
          <a:xfrm>
            <a:off x="1395095" y="1731645"/>
            <a:ext cx="959485" cy="959485"/>
          </a:xfrm>
          <a:prstGeom prst="donut">
            <a:avLst>
              <a:gd name="adj" fmla="val 14539"/>
            </a:avLst>
          </a:prstGeom>
          <a:gradFill flip="none" rotWithShape="1">
            <a:gsLst>
              <a:gs pos="0">
                <a:schemeClr val="accent1">
                  <a:alpha val="40000"/>
                </a:schemeClr>
              </a:gs>
              <a:gs pos="100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848" name="圆: 空心 10"/>
          <p:cNvSpPr/>
          <p:nvPr>
            <p:custDataLst>
              <p:tags r:id="rId3"/>
            </p:custDataLst>
          </p:nvPr>
        </p:nvSpPr>
        <p:spPr>
          <a:xfrm>
            <a:off x="1033780" y="1355725"/>
            <a:ext cx="1645285" cy="1645285"/>
          </a:xfrm>
          <a:prstGeom prst="donut">
            <a:avLst>
              <a:gd name="adj" fmla="val 18117"/>
            </a:avLst>
          </a:prstGeom>
          <a:gradFill flip="none" rotWithShape="1">
            <a:gsLst>
              <a:gs pos="0">
                <a:schemeClr val="accent1"/>
              </a:gs>
              <a:gs pos="75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cxnSp>
        <p:nvCxnSpPr>
          <p:cNvPr id="3145745" name="直接连接符 9"/>
          <p:cNvCxnSpPr>
            <a:cxnSpLocks/>
          </p:cNvCxnSpPr>
          <p:nvPr>
            <p:custDataLst>
              <p:tags r:id="rId4"/>
            </p:custDataLst>
          </p:nvPr>
        </p:nvCxnSpPr>
        <p:spPr>
          <a:xfrm flipH="1">
            <a:off x="1573306" y="3979863"/>
            <a:ext cx="0" cy="684000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50" name="任意多边形 8"/>
          <p:cNvSpPr/>
          <p:nvPr>
            <p:custDataLst>
              <p:tags r:id="rId5"/>
            </p:custDataLst>
          </p:nvPr>
        </p:nvSpPr>
        <p:spPr>
          <a:xfrm rot="3180000">
            <a:off x="5642610" y="3151505"/>
            <a:ext cx="348615" cy="4824095"/>
          </a:xfrm>
          <a:custGeom>
            <a:avLst/>
            <a:gdLst>
              <a:gd name="connsiteX0" fmla="*/ 465 w 549"/>
              <a:gd name="connsiteY0" fmla="*/ 37 h 7846"/>
              <a:gd name="connsiteX1" fmla="*/ 496 w 549"/>
              <a:gd name="connsiteY1" fmla="*/ 0 h 7846"/>
              <a:gd name="connsiteX2" fmla="*/ 549 w 549"/>
              <a:gd name="connsiteY2" fmla="*/ 7116 h 7846"/>
              <a:gd name="connsiteX3" fmla="*/ 0 w 549"/>
              <a:gd name="connsiteY3" fmla="*/ 7846 h 7846"/>
              <a:gd name="connsiteX4" fmla="*/ 465 w 549"/>
              <a:gd name="connsiteY4" fmla="*/ 37 h 78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9" h="7846">
                <a:moveTo>
                  <a:pt x="465" y="37"/>
                </a:moveTo>
                <a:lnTo>
                  <a:pt x="496" y="0"/>
                </a:lnTo>
                <a:lnTo>
                  <a:pt x="549" y="7116"/>
                </a:lnTo>
                <a:lnTo>
                  <a:pt x="0" y="7846"/>
                </a:lnTo>
                <a:lnTo>
                  <a:pt x="465" y="37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">
                <a:schemeClr val="accent1"/>
              </a:gs>
              <a:gs pos="33000">
                <a:schemeClr val="accent1">
                  <a:alpha val="50000"/>
                </a:schemeClr>
              </a:gs>
              <a:gs pos="100000">
                <a:schemeClr val="accent1">
                  <a:alpha val="0"/>
                </a:schemeClr>
              </a:gs>
            </a:gsLst>
            <a:lin ang="10800000" scaled="0"/>
          </a:gradFill>
          <a:ln>
            <a:noFill/>
            <a:prstDash val="solid"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52" name="任意多边形 13"/>
          <p:cNvSpPr/>
          <p:nvPr>
            <p:custDataLst>
              <p:tags r:id="rId6"/>
            </p:custDataLst>
          </p:nvPr>
        </p:nvSpPr>
        <p:spPr>
          <a:xfrm rot="15120000">
            <a:off x="5316220" y="-1681480"/>
            <a:ext cx="1153795" cy="13151486"/>
          </a:xfrm>
          <a:custGeom>
            <a:avLst/>
            <a:gdLst>
              <a:gd name="connsiteX0" fmla="*/ 20 w 215"/>
              <a:gd name="connsiteY0" fmla="*/ 90 h 20058"/>
              <a:gd name="connsiteX1" fmla="*/ 213 w 215"/>
              <a:gd name="connsiteY1" fmla="*/ 0 h 20058"/>
              <a:gd name="connsiteX2" fmla="*/ 63 w 215"/>
              <a:gd name="connsiteY2" fmla="*/ 20052 h 20058"/>
              <a:gd name="connsiteX3" fmla="*/ 0 w 215"/>
              <a:gd name="connsiteY3" fmla="*/ 20058 h 20058"/>
              <a:gd name="connsiteX4" fmla="*/ 20 w 215"/>
              <a:gd name="connsiteY4" fmla="*/ 90 h 200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5" h="20058">
                <a:moveTo>
                  <a:pt x="20" y="90"/>
                </a:moveTo>
                <a:lnTo>
                  <a:pt x="213" y="0"/>
                </a:lnTo>
                <a:cubicBezTo>
                  <a:pt x="235" y="6035"/>
                  <a:pt x="95" y="19645"/>
                  <a:pt x="63" y="20052"/>
                </a:cubicBezTo>
                <a:lnTo>
                  <a:pt x="0" y="20058"/>
                </a:lnTo>
                <a:lnTo>
                  <a:pt x="20" y="90"/>
                </a:lnTo>
                <a:close/>
              </a:path>
            </a:pathLst>
          </a:custGeom>
          <a:gradFill>
            <a:gsLst>
              <a:gs pos="0">
                <a:schemeClr val="accent1">
                  <a:alpha val="40000"/>
                </a:schemeClr>
              </a:gs>
              <a:gs pos="18000">
                <a:schemeClr val="accent1">
                  <a:alpha val="20000"/>
                </a:schemeClr>
              </a:gs>
              <a:gs pos="100000">
                <a:schemeClr val="accent1">
                  <a:alpha val="0"/>
                </a:schemeClr>
              </a:gs>
            </a:gsLst>
            <a:path path="rect">
              <a:fillToRect l="50000" t="50000" r="50000" b="50000"/>
            </a:path>
          </a:gradFill>
          <a:ln>
            <a:noFill/>
            <a:prstDash val="solid"/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54" name="任意多边形 14"/>
          <p:cNvSpPr/>
          <p:nvPr>
            <p:custDataLst>
              <p:tags r:id="rId7"/>
            </p:custDataLst>
          </p:nvPr>
        </p:nvSpPr>
        <p:spPr>
          <a:xfrm rot="17400000">
            <a:off x="9496425" y="2840355"/>
            <a:ext cx="384810" cy="5471795"/>
          </a:xfrm>
          <a:custGeom>
            <a:avLst/>
            <a:gdLst>
              <a:gd name="connsiteX0" fmla="*/ 432 w 497"/>
              <a:gd name="connsiteY0" fmla="*/ 0 h 8455"/>
              <a:gd name="connsiteX1" fmla="*/ 489 w 497"/>
              <a:gd name="connsiteY1" fmla="*/ 42 h 8455"/>
              <a:gd name="connsiteX2" fmla="*/ 497 w 497"/>
              <a:gd name="connsiteY2" fmla="*/ 8291 h 8455"/>
              <a:gd name="connsiteX3" fmla="*/ 0 w 497"/>
              <a:gd name="connsiteY3" fmla="*/ 8455 h 8455"/>
              <a:gd name="connsiteX4" fmla="*/ 432 w 497"/>
              <a:gd name="connsiteY4" fmla="*/ 0 h 84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97" h="8455">
                <a:moveTo>
                  <a:pt x="432" y="0"/>
                </a:moveTo>
                <a:lnTo>
                  <a:pt x="489" y="42"/>
                </a:lnTo>
                <a:lnTo>
                  <a:pt x="497" y="8291"/>
                </a:lnTo>
                <a:lnTo>
                  <a:pt x="0" y="8455"/>
                </a:lnTo>
                <a:lnTo>
                  <a:pt x="432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">
                <a:schemeClr val="accent1"/>
              </a:gs>
              <a:gs pos="30000">
                <a:schemeClr val="accent1">
                  <a:alpha val="50000"/>
                </a:schemeClr>
              </a:gs>
              <a:gs pos="100000">
                <a:schemeClr val="accent1">
                  <a:alpha val="0"/>
                </a:schemeClr>
              </a:gs>
            </a:gsLst>
            <a:lin ang="10800000" scaled="0"/>
          </a:gradFill>
          <a:ln>
            <a:noFill/>
            <a:prstDash val="solid"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cs typeface="MiSans Normal" panose="00000500000000000000" charset="-122"/>
              <a:sym typeface="+mn-ea"/>
            </a:endParaRPr>
          </a:p>
        </p:txBody>
      </p:sp>
      <p:sp>
        <p:nvSpPr>
          <p:cNvPr id="1048856" name="任意多边形 15"/>
          <p:cNvSpPr/>
          <p:nvPr>
            <p:custDataLst>
              <p:tags r:id="rId8"/>
            </p:custDataLst>
          </p:nvPr>
        </p:nvSpPr>
        <p:spPr>
          <a:xfrm rot="15240000">
            <a:off x="6005830" y="-1488440"/>
            <a:ext cx="136525" cy="12736830"/>
          </a:xfrm>
          <a:custGeom>
            <a:avLst/>
            <a:gdLst>
              <a:gd name="connsiteX0" fmla="*/ 20 w 215"/>
              <a:gd name="connsiteY0" fmla="*/ 90 h 20058"/>
              <a:gd name="connsiteX1" fmla="*/ 213 w 215"/>
              <a:gd name="connsiteY1" fmla="*/ 0 h 20058"/>
              <a:gd name="connsiteX2" fmla="*/ 63 w 215"/>
              <a:gd name="connsiteY2" fmla="*/ 20052 h 20058"/>
              <a:gd name="connsiteX3" fmla="*/ 0 w 215"/>
              <a:gd name="connsiteY3" fmla="*/ 20058 h 20058"/>
              <a:gd name="connsiteX4" fmla="*/ 20 w 215"/>
              <a:gd name="connsiteY4" fmla="*/ 90 h 200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5" h="20058">
                <a:moveTo>
                  <a:pt x="20" y="90"/>
                </a:moveTo>
                <a:lnTo>
                  <a:pt x="213" y="0"/>
                </a:lnTo>
                <a:cubicBezTo>
                  <a:pt x="235" y="6035"/>
                  <a:pt x="95" y="19645"/>
                  <a:pt x="63" y="20052"/>
                </a:cubicBezTo>
                <a:lnTo>
                  <a:pt x="0" y="20058"/>
                </a:lnTo>
                <a:lnTo>
                  <a:pt x="20" y="9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0">
                <a:schemeClr val="accent1"/>
              </a:gs>
              <a:gs pos="20000">
                <a:schemeClr val="accent1"/>
              </a:gs>
              <a:gs pos="100000">
                <a:schemeClr val="accent1">
                  <a:alpha val="0"/>
                </a:schemeClr>
              </a:gs>
            </a:gsLst>
            <a:path path="rect">
              <a:fillToRect l="50000" t="50000" r="50000" b="50000"/>
            </a:path>
          </a:gradFill>
          <a:ln>
            <a:noFill/>
            <a:prstDash val="solid"/>
          </a:ln>
          <a:effectLst>
            <a:softEdge rad="254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58" name="署名"/>
          <p:cNvSpPr txBox="1">
            <a:spLocks noGrp="1"/>
          </p:cNvSpPr>
          <p:nvPr>
            <p:ph type="body" idx="2"/>
            <p:custDataLst>
              <p:tags r:id="rId9"/>
            </p:custDataLst>
          </p:nvPr>
        </p:nvSpPr>
        <p:spPr>
          <a:xfrm>
            <a:off x="1843371" y="4248898"/>
            <a:ext cx="8310146" cy="42164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5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150" strike="noStrike" u="none"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algn="l" lvl="0">
              <a:lnSpc>
                <a:spcPct val="150000"/>
              </a:lnSpc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</p:txBody>
      </p:sp>
      <p:sp>
        <p:nvSpPr>
          <p:cNvPr id="1048860" name="标题"/>
          <p:cNvSpPr txBox="1">
            <a:spLocks noGrp="1"/>
          </p:cNvSpPr>
          <p:nvPr>
            <p:ph type="title" idx="1" hasCustomPrompt="1"/>
            <p:custDataLst>
              <p:tags r:id="rId10"/>
            </p:custDataLst>
          </p:nvPr>
        </p:nvSpPr>
        <p:spPr>
          <a:xfrm>
            <a:off x="1480185" y="2044065"/>
            <a:ext cx="8673465" cy="170434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8000" i="0" kern="1200" kumimoji="0" lang="en-US" noProof="1" normalizeH="0" spc="300" strike="noStrike" u="none"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 dirty="0" err="1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862" name="日期占位符 3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64" name="页脚占位符 4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66" name="灯片编号占位符 5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107.xml"/><Relationship Id="rId13" Type="http://schemas.openxmlformats.org/officeDocument/2006/relationships/tags" Target="../tags/tag108.xml"/><Relationship Id="rId14" Type="http://schemas.openxmlformats.org/officeDocument/2006/relationships/tags" Target="../tags/tag109.xml"/><Relationship Id="rId15" Type="http://schemas.openxmlformats.org/officeDocument/2006/relationships/tags" Target="../tags/tag110.xml"/><Relationship Id="rId16" Type="http://schemas.openxmlformats.org/officeDocument/2006/relationships/tags" Target="../tags/tag111.xml"/><Relationship Id="rId17" Type="http://schemas.openxmlformats.org/officeDocument/2006/relationships/tags" Target="../tags/tag112.xml"/><Relationship Id="rId18" Type="http://schemas.openxmlformats.org/officeDocument/2006/relationships/tags" Target="../tags/tag113.xml"/><Relationship Id="rId19" Type="http://schemas.openxmlformats.org/officeDocument/2006/relationships/tags" Target="../tags/tag114.xml"/><Relationship Id="rId20" Type="http://schemas.openxmlformats.org/officeDocument/2006/relationships/tags" Target="../tags/tag115.xml"/><Relationship Id="rId21" Type="http://schemas.openxmlformats.org/officeDocument/2006/relationships/tags" Target="../tags/tag116.xml"/><Relationship Id="rId22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6507" r:id="rId1"/>
    <p:sldLayoutId id="2147486508" r:id="rId2"/>
    <p:sldLayoutId id="2147486509" r:id="rId3"/>
    <p:sldLayoutId id="2147486510" r:id="rId4"/>
    <p:sldLayoutId id="2147486511" r:id="rId5"/>
    <p:sldLayoutId id="2147486512" r:id="rId6"/>
    <p:sldLayoutId id="2147486513" r:id="rId7"/>
    <p:sldLayoutId id="2147486514" r:id="rId8"/>
    <p:sldLayoutId id="2147486515" r:id="rId9"/>
    <p:sldLayoutId id="2147486516" r:id="rId10"/>
    <p:sldLayoutId id="2147486517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29" name="直接连接符 7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766353" y="1233900"/>
            <a:ext cx="10811247" cy="0"/>
          </a:xfrm>
          <a:prstGeom prst="line"/>
          <a:ln w="1905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54" name="圆: 空心 3"/>
          <p:cNvSpPr/>
          <p:nvPr>
            <p:custDataLst>
              <p:tags r:id="rId13"/>
            </p:custDataLst>
          </p:nvPr>
        </p:nvSpPr>
        <p:spPr>
          <a:xfrm>
            <a:off x="427990" y="555625"/>
            <a:ext cx="615950" cy="615950"/>
          </a:xfrm>
          <a:prstGeom prst="donut">
            <a:avLst>
              <a:gd name="adj" fmla="val 7946"/>
            </a:avLst>
          </a:prstGeom>
          <a:gradFill flip="none" rotWithShape="1">
            <a:gsLst>
              <a:gs pos="0">
                <a:schemeClr val="accent1"/>
              </a:gs>
              <a:gs pos="52000">
                <a:schemeClr val="accent1">
                  <a:alpha val="0"/>
                </a:schemeClr>
              </a:gs>
            </a:gsLst>
            <a:lin ang="4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656" name="圆: 空心 4"/>
          <p:cNvSpPr/>
          <p:nvPr>
            <p:custDataLst>
              <p:tags r:id="rId14"/>
            </p:custDataLst>
          </p:nvPr>
        </p:nvSpPr>
        <p:spPr>
          <a:xfrm>
            <a:off x="408940" y="530860"/>
            <a:ext cx="645795" cy="645795"/>
          </a:xfrm>
          <a:prstGeom prst="donut">
            <a:avLst>
              <a:gd name="adj" fmla="val 14539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658" name="圆: 空心 5"/>
          <p:cNvSpPr/>
          <p:nvPr>
            <p:custDataLst>
              <p:tags r:id="rId15"/>
            </p:custDataLst>
          </p:nvPr>
        </p:nvSpPr>
        <p:spPr>
          <a:xfrm>
            <a:off x="165735" y="277495"/>
            <a:ext cx="1107440" cy="1107440"/>
          </a:xfrm>
          <a:prstGeom prst="donut">
            <a:avLst>
              <a:gd name="adj" fmla="val 18117"/>
            </a:avLst>
          </a:prstGeom>
          <a:gradFill flip="none" rotWithShape="1">
            <a:gsLst>
              <a:gs pos="0">
                <a:schemeClr val="accent1"/>
              </a:gs>
              <a:gs pos="75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660" name="日期占位符 11"/>
          <p:cNvSpPr>
            <a:spLocks noGrp="1"/>
          </p:cNvSpPr>
          <p:nvPr>
            <p:ph type="dt" sz="half" idx="10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  <a:cs typeface="MiSans" panose="00000500000000000000" charset="-122"/>
              </a:defRPr>
            </a:lvl1pPr>
          </a:lstStyle>
          <a:p>
            <a:fld id="{297C79FE-DCC0-4620-A566-16CA7A0CE41F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62" name="页脚占位符 12"/>
          <p:cNvSpPr>
            <a:spLocks noGrp="1"/>
          </p:cNvSpPr>
          <p:nvPr>
            <p:ph type="ftr" sz="quarter" idx="11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  <a:cs typeface="MiSans" panose="00000500000000000000" charset="-122"/>
              </a:defRPr>
            </a:lvl1pPr>
          </a:lstStyle>
          <a:p>
            <a:endParaRPr altLang="en-US" lang="zh-CN"/>
          </a:p>
        </p:txBody>
      </p:sp>
      <p:sp>
        <p:nvSpPr>
          <p:cNvPr id="1048664" name="灯片编号占位符 13"/>
          <p:cNvSpPr>
            <a:spLocks noGrp="1"/>
          </p:cNvSpPr>
          <p:nvPr>
            <p:ph type="sldNum" sz="quarter" idx="12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  <a:cs typeface="MiSans" panose="00000500000000000000" charset="-122"/>
              </a:defRPr>
            </a:lvl1pPr>
          </a:lstStyle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  <p:sp>
        <p:nvSpPr>
          <p:cNvPr id="1048666" name="标题占位符 2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838200" y="365126"/>
            <a:ext cx="10515600" cy="1199196"/>
          </a:xfrm>
          <a:prstGeom prst="rect"/>
          <a:noFill/>
          <a:ln>
            <a:noFill/>
            <a:prstDash val="sysDash"/>
          </a:ln>
        </p:spPr>
        <p:txBody>
          <a:bodyPr anchor="ctr" bIns="45720" lIns="91440" rIns="91440" rtlCol="0" tIns="45720" vert="horz" wrap="square">
            <a:normAutofit/>
          </a:bodyPr>
          <a:p>
            <a:pPr fontAlgn="auto" lvl="0" marL="0" marR="0">
              <a:lnSpc>
                <a:spcPct val="100000"/>
              </a:lnSpc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8" name="文本占位符 3"/>
          <p:cNvSpPr>
            <a:spLocks noGrp="1"/>
          </p:cNvSpPr>
          <p:nvPr>
            <p:ph type="body" idx="1"/>
            <p:custDataLst>
              <p:tags r:id="rId20"/>
            </p:custDataLst>
          </p:nvPr>
        </p:nvSpPr>
        <p:spPr>
          <a:xfrm>
            <a:off x="838200" y="1638300"/>
            <a:ext cx="10515600" cy="4538663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fontAlgn="auto" lvl="0" marR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Char char="●"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fontAlgn="auto" indent="-231775" lvl="1" marL="449580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har char="●"/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fontAlgn="auto" indent="-276225" lvl="2" marL="719455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har char="●"/>
            </a:pPr>
            <a:r>
              <a:rPr altLang="en-US" dirty="0" lang="zh-CN"/>
              <a:t>三级</a:t>
            </a:r>
            <a:endParaRPr altLang="en-US" dirty="0" lang="zh-CN"/>
          </a:p>
          <a:p>
            <a:pPr fontAlgn="auto" indent="-262255" lvl="3" marL="987425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Font typeface="Wingdings" panose="05000000000000000000" charset="0"/>
              <a:buChar char=""/>
              <a:tabLst>
                <a:tab algn="l" pos="899795"/>
              </a:tabLst>
            </a:pPr>
            <a:r>
              <a:rPr altLang="en-US" dirty="0" lang="zh-CN"/>
              <a:t>四级</a:t>
            </a:r>
            <a:endParaRPr altLang="en-US" dirty="0" lang="zh-CN"/>
          </a:p>
          <a:p>
            <a:pPr fontAlgn="auto" indent="-262255" lvl="4" marL="1256030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</a:pP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70" name="KSO_TEMPLATE" hidden="1"/>
          <p:cNvSpPr/>
          <p:nvPr userDrawn="1">
            <p:custDataLst>
              <p:tags r:id="rId21"/>
            </p:custDataLst>
          </p:nvPr>
        </p:nvSpPr>
        <p:spPr>
          <a:xfrm>
            <a:off x="0" y="0"/>
            <a:ext cx="0" cy="0"/>
          </a:xfrm>
          <a:prstGeom prst="rect"/>
          <a:solidFill>
            <a:schemeClr val="bg1"/>
          </a:solidFill>
          <a:ln>
            <a:solidFill>
              <a:srgbClr val="DCD6CA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86544" r:id="rId1"/>
    <p:sldLayoutId id="2147486545" r:id="rId2"/>
    <p:sldLayoutId id="2147486546" r:id="rId3"/>
    <p:sldLayoutId id="2147486547" r:id="rId4"/>
    <p:sldLayoutId id="2147486548" r:id="rId5"/>
    <p:sldLayoutId id="2147486549" r:id="rId6"/>
    <p:sldLayoutId id="2147486550" r:id="rId7"/>
    <p:sldLayoutId id="2147486551" r:id="rId8"/>
    <p:sldLayoutId id="2147486552" r:id="rId9"/>
    <p:sldLayoutId id="2147486553" r:id="rId10"/>
    <p:sldLayoutId id="2147486554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altLang="en-US" baseline="0" b="0" cap="none" sz="3600" i="0" kern="1200" kumimoji="0" lang="zh-CN" normalizeH="0" spc="300" strike="noStrike" u="none" smtClean="0">
          <a:ln>
            <a:noFill/>
            <a:prstDash val="sysDot"/>
          </a:ln>
          <a:gradFill>
            <a:gsLst>
              <a:gs pos="14000">
                <a:schemeClr val="accent1"/>
              </a:gs>
              <a:gs pos="54000">
                <a:schemeClr val="tx1"/>
              </a:gs>
              <a:gs pos="92000">
                <a:schemeClr val="accent1"/>
              </a:gs>
            </a:gsLst>
            <a:lin ang="0" scaled="1"/>
          </a:gradFill>
          <a:latin typeface="+mj-ea"/>
          <a:ea typeface="+mj-ea"/>
          <a:cs typeface="MiSans Normal" panose="00000500000000000000" charset="-122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80604020202020204" pitchFamily="34" charset="0"/>
        <a:buChar char="•"/>
        <a:defRPr altLang="en-US" baseline="0" b="0" cap="none" dirty="0" sz="1800" i="0" kern="1200" kumimoji="0" lang="zh-CN" normalizeH="0" spc="150" strike="noStrike" u="none" smtClean="0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 Normal" panose="00000500000000000000" charset="-122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600" i="0" kern="1200" kumimoji="0" lang="zh-CN" normalizeH="0" spc="150" strike="noStrike" u="none" smtClean="0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 Normal" panose="00000500000000000000" charset="-122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600" i="0" kern="1200" kumimoji="0" lang="zh-CN" normalizeH="0" spc="150" strike="noStrike" u="none" smtClean="0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 Normal" panose="00000500000000000000" charset="-122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400" i="0" kern="1200" kumimoji="0" lang="zh-CN" normalizeH="0" spc="150" strike="noStrike" u="none" smtClean="0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 Normal" panose="00000500000000000000" charset="-122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400" i="0" kern="1200" kumimoji="0" lang="zh-CN" normalizeH="0" spc="150" strike="noStrike" u="none" smtClean="0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 Normal" panose="00000500000000000000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117.xml"/><Relationship Id="rId2" Type="http://schemas.openxmlformats.org/officeDocument/2006/relationships/tags" Target="../tags/tag118.xml"/><Relationship Id="rId3" Type="http://schemas.openxmlformats.org/officeDocument/2006/relationships/tags" Target="../tags/tag119.xml"/><Relationship Id="rId4" Type="http://schemas.openxmlformats.org/officeDocument/2006/relationships/tags" Target="../tags/tag120.xml"/><Relationship Id="rId5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21.xml"/><Relationship Id="rId2" Type="http://schemas.openxmlformats.org/officeDocument/2006/relationships/tags" Target="../tags/tag122.xml"/><Relationship Id="rId3" Type="http://schemas.openxmlformats.org/officeDocument/2006/relationships/tags" Target="../tags/tag123.xml"/><Relationship Id="rId4" Type="http://schemas.openxmlformats.org/officeDocument/2006/relationships/tags" Target="../tags/tag124.xml"/><Relationship Id="rId5" Type="http://schemas.openxmlformats.org/officeDocument/2006/relationships/tags" Target="../tags/tag125.xml"/><Relationship Id="rId6" Type="http://schemas.openxmlformats.org/officeDocument/2006/relationships/tags" Target="../tags/tag126.xml"/><Relationship Id="rId7" Type="http://schemas.openxmlformats.org/officeDocument/2006/relationships/tags" Target="../tags/tag127.xml"/><Relationship Id="rId8" Type="http://schemas.openxmlformats.org/officeDocument/2006/relationships/tags" Target="../tags/tag128.xml"/><Relationship Id="rId9" Type="http://schemas.openxmlformats.org/officeDocument/2006/relationships/tags" Target="../tags/tag129.xml"/><Relationship Id="rId10" Type="http://schemas.openxmlformats.org/officeDocument/2006/relationships/tags" Target="../tags/tag130.xml"/><Relationship Id="rId11" Type="http://schemas.openxmlformats.org/officeDocument/2006/relationships/tags" Target="../tags/tag131.xml"/><Relationship Id="rId12" Type="http://schemas.openxmlformats.org/officeDocument/2006/relationships/tags" Target="../tags/tag132.xml"/><Relationship Id="rId13" Type="http://schemas.openxmlformats.org/officeDocument/2006/relationships/tags" Target="../tags/tag133.xml"/><Relationship Id="rId14" Type="http://schemas.openxmlformats.org/officeDocument/2006/relationships/tags" Target="../tags/tag134.xml"/><Relationship Id="rId15" Type="http://schemas.openxmlformats.org/officeDocument/2006/relationships/tags" Target="../tags/tag135.xml"/><Relationship Id="rId16" Type="http://schemas.openxmlformats.org/officeDocument/2006/relationships/tags" Target="../tags/tag136.xml"/><Relationship Id="rId17" Type="http://schemas.openxmlformats.org/officeDocument/2006/relationships/tags" Target="../tags/tag137.xml"/><Relationship Id="rId18" Type="http://schemas.openxmlformats.org/officeDocument/2006/relationships/tags" Target="../tags/tag138.xml"/><Relationship Id="rId19" Type="http://schemas.openxmlformats.org/officeDocument/2006/relationships/tags" Target="../tags/tag139.xml"/><Relationship Id="rId20" Type="http://schemas.openxmlformats.org/officeDocument/2006/relationships/tags" Target="../tags/tag140.xml"/><Relationship Id="rId21" Type="http://schemas.openxmlformats.org/officeDocument/2006/relationships/tags" Target="../tags/tag141.xml"/><Relationship Id="rId22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42.xml"/><Relationship Id="rId2" Type="http://schemas.openxmlformats.org/officeDocument/2006/relationships/tags" Target="../tags/tag143.xml"/><Relationship Id="rId3" Type="http://schemas.openxmlformats.org/officeDocument/2006/relationships/tags" Target="../tags/tag144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45.xml"/><Relationship Id="rId2" Type="http://schemas.openxmlformats.org/officeDocument/2006/relationships/tags" Target="../tags/tag146.xml"/><Relationship Id="rId3" Type="http://schemas.openxmlformats.org/officeDocument/2006/relationships/tags" Target="../tags/tag147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48.xml"/><Relationship Id="rId2" Type="http://schemas.openxmlformats.org/officeDocument/2006/relationships/tags" Target="../tags/tag149.xml"/><Relationship Id="rId3" Type="http://schemas.openxmlformats.org/officeDocument/2006/relationships/tags" Target="../tags/tag150.xml"/><Relationship Id="rId4" Type="http://schemas.openxmlformats.org/officeDocument/2006/relationships/tags" Target="../tags/tag151.xml"/><Relationship Id="rId5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52.xml"/><Relationship Id="rId2" Type="http://schemas.openxmlformats.org/officeDocument/2006/relationships/tags" Target="../tags/tag153.xml"/><Relationship Id="rId3" Type="http://schemas.openxmlformats.org/officeDocument/2006/relationships/tags" Target="../tags/tag154.xml"/><Relationship Id="rId4" Type="http://schemas.openxmlformats.org/officeDocument/2006/relationships/tags" Target="../tags/tag155.xml"/><Relationship Id="rId5" Type="http://schemas.openxmlformats.org/officeDocument/2006/relationships/tags" Target="../tags/tag156.xml"/><Relationship Id="rId6" Type="http://schemas.openxmlformats.org/officeDocument/2006/relationships/tags" Target="../tags/tag157.xml"/><Relationship Id="rId7" Type="http://schemas.openxmlformats.org/officeDocument/2006/relationships/tags" Target="../tags/tag158.xml"/><Relationship Id="rId8" Type="http://schemas.openxmlformats.org/officeDocument/2006/relationships/tags" Target="../tags/tag159.xml"/><Relationship Id="rId9" Type="http://schemas.openxmlformats.org/officeDocument/2006/relationships/tags" Target="../tags/tag160.xml"/><Relationship Id="rId10" Type="http://schemas.openxmlformats.org/officeDocument/2006/relationships/tags" Target="../tags/tag161.xml"/><Relationship Id="rId11" Type="http://schemas.openxmlformats.org/officeDocument/2006/relationships/tags" Target="../tags/tag162.xml"/><Relationship Id="rId12" Type="http://schemas.openxmlformats.org/officeDocument/2006/relationships/tags" Target="../tags/tag163.xml"/><Relationship Id="rId13" Type="http://schemas.openxmlformats.org/officeDocument/2006/relationships/tags" Target="../tags/tag164.xml"/><Relationship Id="rId14" Type="http://schemas.openxmlformats.org/officeDocument/2006/relationships/tags" Target="../tags/tag165.xml"/><Relationship Id="rId15" Type="http://schemas.openxmlformats.org/officeDocument/2006/relationships/tags" Target="../tags/tag166.xml"/><Relationship Id="rId16" Type="http://schemas.openxmlformats.org/officeDocument/2006/relationships/tags" Target="../tags/tag167.xml"/><Relationship Id="rId17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68.xml"/><Relationship Id="rId2" Type="http://schemas.openxmlformats.org/officeDocument/2006/relationships/tags" Target="../tags/tag169.xml"/><Relationship Id="rId3" Type="http://schemas.openxmlformats.org/officeDocument/2006/relationships/tags" Target="../tags/tag170.xml"/><Relationship Id="rId4" Type="http://schemas.openxmlformats.org/officeDocument/2006/relationships/tags" Target="../tags/tag171.xml"/><Relationship Id="rId5" Type="http://schemas.openxmlformats.org/officeDocument/2006/relationships/tags" Target="../tags/tag172.xml"/><Relationship Id="rId6" Type="http://schemas.openxmlformats.org/officeDocument/2006/relationships/tags" Target="../tags/tag173.xml"/><Relationship Id="rId7" Type="http://schemas.openxmlformats.org/officeDocument/2006/relationships/tags" Target="../tags/tag174.xml"/><Relationship Id="rId8" Type="http://schemas.openxmlformats.org/officeDocument/2006/relationships/tags" Target="../tags/tag175.xml"/><Relationship Id="rId9" Type="http://schemas.openxmlformats.org/officeDocument/2006/relationships/tags" Target="../tags/tag176.xml"/><Relationship Id="rId10" Type="http://schemas.openxmlformats.org/officeDocument/2006/relationships/tags" Target="../tags/tag177.xml"/><Relationship Id="rId11" Type="http://schemas.openxmlformats.org/officeDocument/2006/relationships/tags" Target="../tags/tag178.xml"/><Relationship Id="rId12" Type="http://schemas.openxmlformats.org/officeDocument/2006/relationships/tags" Target="../tags/tag179.xml"/><Relationship Id="rId13" Type="http://schemas.openxmlformats.org/officeDocument/2006/relationships/tags" Target="../tags/tag180.xml"/><Relationship Id="rId14" Type="http://schemas.openxmlformats.org/officeDocument/2006/relationships/tags" Target="../tags/tag181.xml"/><Relationship Id="rId15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82.xml"/><Relationship Id="rId2" Type="http://schemas.openxmlformats.org/officeDocument/2006/relationships/tags" Target="../tags/tag183.xml"/><Relationship Id="rId3" Type="http://schemas.openxmlformats.org/officeDocument/2006/relationships/tags" Target="../tags/tag184.xml"/><Relationship Id="rId4" Type="http://schemas.openxmlformats.org/officeDocument/2006/relationships/slideLayout" Target="../slideLayouts/slideLayout15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85.xml"/><Relationship Id="rId2" Type="http://schemas.openxmlformats.org/officeDocument/2006/relationships/tags" Target="../tags/tag186.xml"/><Relationship Id="rId3" Type="http://schemas.openxmlformats.org/officeDocument/2006/relationships/tags" Target="../tags/tag187.xml"/><Relationship Id="rId4" Type="http://schemas.openxmlformats.org/officeDocument/2006/relationships/tags" Target="../tags/tag188.xml"/><Relationship Id="rId5" Type="http://schemas.openxmlformats.org/officeDocument/2006/relationships/tags" Target="../tags/tag189.xml"/><Relationship Id="rId6" Type="http://schemas.openxmlformats.org/officeDocument/2006/relationships/tags" Target="../tags/tag190.xml"/><Relationship Id="rId7" Type="http://schemas.openxmlformats.org/officeDocument/2006/relationships/tags" Target="../tags/tag191.xml"/><Relationship Id="rId8" Type="http://schemas.openxmlformats.org/officeDocument/2006/relationships/tags" Target="../tags/tag192.xml"/><Relationship Id="rId9" Type="http://schemas.openxmlformats.org/officeDocument/2006/relationships/tags" Target="../tags/tag193.xml"/><Relationship Id="rId10" Type="http://schemas.openxmlformats.org/officeDocument/2006/relationships/tags" Target="../tags/tag194.xml"/><Relationship Id="rId11" Type="http://schemas.openxmlformats.org/officeDocument/2006/relationships/tags" Target="../tags/tag195.xml"/><Relationship Id="rId12" Type="http://schemas.openxmlformats.org/officeDocument/2006/relationships/tags" Target="../tags/tag196.xml"/><Relationship Id="rId13" Type="http://schemas.openxmlformats.org/officeDocument/2006/relationships/tags" Target="../tags/tag197.xml"/><Relationship Id="rId14" Type="http://schemas.openxmlformats.org/officeDocument/2006/relationships/tags" Target="../tags/tag198.xml"/><Relationship Id="rId15" Type="http://schemas.openxmlformats.org/officeDocument/2006/relationships/tags" Target="../tags/tag199.xml"/><Relationship Id="rId16" Type="http://schemas.openxmlformats.org/officeDocument/2006/relationships/tags" Target="../tags/tag200.xml"/><Relationship Id="rId17" Type="http://schemas.openxmlformats.org/officeDocument/2006/relationships/tags" Target="../tags/tag201.xml"/><Relationship Id="rId18" Type="http://schemas.openxmlformats.org/officeDocument/2006/relationships/tags" Target="../tags/tag202.xml"/><Relationship Id="rId19" Type="http://schemas.openxmlformats.org/officeDocument/2006/relationships/tags" Target="../tags/tag203.xml"/><Relationship Id="rId20" Type="http://schemas.openxmlformats.org/officeDocument/2006/relationships/tags" Target="../tags/tag204.xml"/><Relationship Id="rId21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05.xml"/><Relationship Id="rId2" Type="http://schemas.openxmlformats.org/officeDocument/2006/relationships/tags" Target="../tags/tag206.xml"/><Relationship Id="rId3" Type="http://schemas.openxmlformats.org/officeDocument/2006/relationships/tags" Target="../tags/tag207.xml"/><Relationship Id="rId4" Type="http://schemas.openxmlformats.org/officeDocument/2006/relationships/tags" Target="../tags/tag208.xml"/><Relationship Id="rId5" Type="http://schemas.openxmlformats.org/officeDocument/2006/relationships/tags" Target="../tags/tag209.xml"/><Relationship Id="rId6" Type="http://schemas.openxmlformats.org/officeDocument/2006/relationships/tags" Target="../tags/tag210.xml"/><Relationship Id="rId7" Type="http://schemas.openxmlformats.org/officeDocument/2006/relationships/tags" Target="../tags/tag211.xml"/><Relationship Id="rId8" Type="http://schemas.openxmlformats.org/officeDocument/2006/relationships/tags" Target="../tags/tag212.xml"/><Relationship Id="rId9" Type="http://schemas.openxmlformats.org/officeDocument/2006/relationships/tags" Target="../tags/tag213.xml"/><Relationship Id="rId10" Type="http://schemas.openxmlformats.org/officeDocument/2006/relationships/tags" Target="../tags/tag214.xml"/><Relationship Id="rId11" Type="http://schemas.openxmlformats.org/officeDocument/2006/relationships/tags" Target="../tags/tag215.xml"/><Relationship Id="rId12" Type="http://schemas.openxmlformats.org/officeDocument/2006/relationships/tags" Target="../tags/tag216.xml"/><Relationship Id="rId13" Type="http://schemas.openxmlformats.org/officeDocument/2006/relationships/tags" Target="../tags/tag217.xml"/><Relationship Id="rId14" Type="http://schemas.openxmlformats.org/officeDocument/2006/relationships/tags" Target="../tags/tag218.xml"/><Relationship Id="rId15" Type="http://schemas.openxmlformats.org/officeDocument/2006/relationships/tags" Target="../tags/tag219.xml"/><Relationship Id="rId16" Type="http://schemas.openxmlformats.org/officeDocument/2006/relationships/tags" Target="../tags/tag220.xml"/><Relationship Id="rId17" Type="http://schemas.openxmlformats.org/officeDocument/2006/relationships/tags" Target="../tags/tag221.xml"/><Relationship Id="rId18" Type="http://schemas.openxmlformats.org/officeDocument/2006/relationships/tags" Target="../tags/tag222.xml"/><Relationship Id="rId19" Type="http://schemas.openxmlformats.org/officeDocument/2006/relationships/tags" Target="../tags/tag223.xml"/><Relationship Id="rId20" Type="http://schemas.openxmlformats.org/officeDocument/2006/relationships/tags" Target="../tags/tag224.xml"/><Relationship Id="rId21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25.xml"/><Relationship Id="rId2" Type="http://schemas.openxmlformats.org/officeDocument/2006/relationships/tags" Target="../tags/tag226.xml"/><Relationship Id="rId3" Type="http://schemas.openxmlformats.org/officeDocument/2006/relationships/tags" Target="../tags/tag227.xml"/><Relationship Id="rId4" Type="http://schemas.openxmlformats.org/officeDocument/2006/relationships/tags" Target="../tags/tag228.xml"/><Relationship Id="rId5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29.xml"/><Relationship Id="rId2" Type="http://schemas.openxmlformats.org/officeDocument/2006/relationships/tags" Target="../tags/tag230.xml"/><Relationship Id="rId3" Type="http://schemas.openxmlformats.org/officeDocument/2006/relationships/tags" Target="../tags/tag231.xml"/><Relationship Id="rId4" Type="http://schemas.openxmlformats.org/officeDocument/2006/relationships/tags" Target="../tags/tag232.xml"/><Relationship Id="rId5" Type="http://schemas.openxmlformats.org/officeDocument/2006/relationships/tags" Target="../tags/tag233.xml"/><Relationship Id="rId6" Type="http://schemas.openxmlformats.org/officeDocument/2006/relationships/tags" Target="../tags/tag234.xml"/><Relationship Id="rId7" Type="http://schemas.openxmlformats.org/officeDocument/2006/relationships/tags" Target="../tags/tag235.xml"/><Relationship Id="rId8" Type="http://schemas.openxmlformats.org/officeDocument/2006/relationships/tags" Target="../tags/tag236.xml"/><Relationship Id="rId9" Type="http://schemas.openxmlformats.org/officeDocument/2006/relationships/tags" Target="../tags/tag237.xml"/><Relationship Id="rId10" Type="http://schemas.openxmlformats.org/officeDocument/2006/relationships/tags" Target="../tags/tag238.xml"/><Relationship Id="rId11" Type="http://schemas.openxmlformats.org/officeDocument/2006/relationships/tags" Target="../tags/tag239.xml"/><Relationship Id="rId12" Type="http://schemas.openxmlformats.org/officeDocument/2006/relationships/tags" Target="../tags/tag240.xml"/><Relationship Id="rId13" Type="http://schemas.openxmlformats.org/officeDocument/2006/relationships/tags" Target="../tags/tag241.xml"/><Relationship Id="rId14" Type="http://schemas.openxmlformats.org/officeDocument/2006/relationships/tags" Target="../tags/tag242.xml"/><Relationship Id="rId15" Type="http://schemas.openxmlformats.org/officeDocument/2006/relationships/tags" Target="../tags/tag243.xml"/><Relationship Id="rId16" Type="http://schemas.openxmlformats.org/officeDocument/2006/relationships/tags" Target="../tags/tag244.xml"/><Relationship Id="rId17" Type="http://schemas.openxmlformats.org/officeDocument/2006/relationships/tags" Target="../tags/tag245.xml"/><Relationship Id="rId18" Type="http://schemas.openxmlformats.org/officeDocument/2006/relationships/tags" Target="../tags/tag246.xml"/><Relationship Id="rId19" Type="http://schemas.openxmlformats.org/officeDocument/2006/relationships/tags" Target="../tags/tag247.xml"/><Relationship Id="rId20" Type="http://schemas.openxmlformats.org/officeDocument/2006/relationships/tags" Target="../tags/tag248.xml"/><Relationship Id="rId21" Type="http://schemas.openxmlformats.org/officeDocument/2006/relationships/tags" Target="../tags/tag249.xml"/><Relationship Id="rId22" Type="http://schemas.openxmlformats.org/officeDocument/2006/relationships/tags" Target="../tags/tag250.xml"/><Relationship Id="rId23" Type="http://schemas.openxmlformats.org/officeDocument/2006/relationships/tags" Target="../tags/tag251.xml"/><Relationship Id="rId24" Type="http://schemas.openxmlformats.org/officeDocument/2006/relationships/tags" Target="../tags/tag252.xml"/><Relationship Id="rId25" Type="http://schemas.openxmlformats.org/officeDocument/2006/relationships/tags" Target="../tags/tag253.xml"/><Relationship Id="rId26" Type="http://schemas.openxmlformats.org/officeDocument/2006/relationships/tags" Target="../tags/tag254.xml"/><Relationship Id="rId27" Type="http://schemas.openxmlformats.org/officeDocument/2006/relationships/tags" Target="../tags/tag255.xml"/><Relationship Id="rId28" Type="http://schemas.openxmlformats.org/officeDocument/2006/relationships/tags" Target="../tags/tag256.xml"/><Relationship Id="rId29" Type="http://schemas.openxmlformats.org/officeDocument/2006/relationships/tags" Target="../tags/tag257.xml"/><Relationship Id="rId30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58.xml"/><Relationship Id="rId2" Type="http://schemas.openxmlformats.org/officeDocument/2006/relationships/tags" Target="../tags/tag259.xml"/><Relationship Id="rId3" Type="http://schemas.openxmlformats.org/officeDocument/2006/relationships/tags" Target="../tags/tag260.xml"/><Relationship Id="rId4" Type="http://schemas.openxmlformats.org/officeDocument/2006/relationships/slideLayout" Target="../slideLayouts/slideLayout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61.xml"/><Relationship Id="rId2" Type="http://schemas.openxmlformats.org/officeDocument/2006/relationships/tags" Target="../tags/tag262.xml"/><Relationship Id="rId3" Type="http://schemas.openxmlformats.org/officeDocument/2006/relationships/tags" Target="../tags/tag263.xml"/><Relationship Id="rId4" Type="http://schemas.openxmlformats.org/officeDocument/2006/relationships/tags" Target="../tags/tag264.xml"/><Relationship Id="rId5" Type="http://schemas.openxmlformats.org/officeDocument/2006/relationships/tags" Target="../tags/tag265.xml"/><Relationship Id="rId6" Type="http://schemas.openxmlformats.org/officeDocument/2006/relationships/tags" Target="../tags/tag266.xml"/><Relationship Id="rId7" Type="http://schemas.openxmlformats.org/officeDocument/2006/relationships/tags" Target="../tags/tag267.xml"/><Relationship Id="rId8" Type="http://schemas.openxmlformats.org/officeDocument/2006/relationships/tags" Target="../tags/tag268.xml"/><Relationship Id="rId9" Type="http://schemas.openxmlformats.org/officeDocument/2006/relationships/tags" Target="../tags/tag269.xml"/><Relationship Id="rId10" Type="http://schemas.openxmlformats.org/officeDocument/2006/relationships/tags" Target="../tags/tag270.xml"/><Relationship Id="rId11" Type="http://schemas.openxmlformats.org/officeDocument/2006/relationships/tags" Target="../tags/tag271.xml"/><Relationship Id="rId12" Type="http://schemas.openxmlformats.org/officeDocument/2006/relationships/tags" Target="../tags/tag272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73.xml"/><Relationship Id="rId2" Type="http://schemas.openxmlformats.org/officeDocument/2006/relationships/tags" Target="../tags/tag274.xml"/><Relationship Id="rId3" Type="http://schemas.openxmlformats.org/officeDocument/2006/relationships/tags" Target="../tags/tag275.xml"/><Relationship Id="rId4" Type="http://schemas.openxmlformats.org/officeDocument/2006/relationships/tags" Target="../tags/tag276.xml"/><Relationship Id="rId5" Type="http://schemas.openxmlformats.org/officeDocument/2006/relationships/tags" Target="../tags/tag277.xml"/><Relationship Id="rId6" Type="http://schemas.openxmlformats.org/officeDocument/2006/relationships/tags" Target="../tags/tag278.xml"/><Relationship Id="rId7" Type="http://schemas.openxmlformats.org/officeDocument/2006/relationships/tags" Target="../tags/tag279.xml"/><Relationship Id="rId8" Type="http://schemas.openxmlformats.org/officeDocument/2006/relationships/tags" Target="../tags/tag280.xml"/><Relationship Id="rId9" Type="http://schemas.openxmlformats.org/officeDocument/2006/relationships/tags" Target="../tags/tag281.xml"/><Relationship Id="rId10" Type="http://schemas.openxmlformats.org/officeDocument/2006/relationships/tags" Target="../tags/tag282.xml"/><Relationship Id="rId11" Type="http://schemas.openxmlformats.org/officeDocument/2006/relationships/tags" Target="../tags/tag283.xml"/><Relationship Id="rId12" Type="http://schemas.openxmlformats.org/officeDocument/2006/relationships/tags" Target="../tags/tag284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85.xml"/><Relationship Id="rId2" Type="http://schemas.openxmlformats.org/officeDocument/2006/relationships/tags" Target="../tags/tag286.xml"/><Relationship Id="rId3" Type="http://schemas.openxmlformats.org/officeDocument/2006/relationships/tags" Target="../tags/tag287.xml"/><Relationship Id="rId4" Type="http://schemas.openxmlformats.org/officeDocument/2006/relationships/tags" Target="../tags/tag288.xml"/><Relationship Id="rId5" Type="http://schemas.openxmlformats.org/officeDocument/2006/relationships/tags" Target="../tags/tag289.xml"/><Relationship Id="rId6" Type="http://schemas.openxmlformats.org/officeDocument/2006/relationships/tags" Target="../tags/tag290.xml"/><Relationship Id="rId7" Type="http://schemas.openxmlformats.org/officeDocument/2006/relationships/tags" Target="../tags/tag291.xml"/><Relationship Id="rId8" Type="http://schemas.openxmlformats.org/officeDocument/2006/relationships/tags" Target="../tags/tag292.xml"/><Relationship Id="rId9" Type="http://schemas.openxmlformats.org/officeDocument/2006/relationships/tags" Target="../tags/tag293.xml"/><Relationship Id="rId10" Type="http://schemas.openxmlformats.org/officeDocument/2006/relationships/tags" Target="../tags/tag294.xml"/><Relationship Id="rId11" Type="http://schemas.openxmlformats.org/officeDocument/2006/relationships/tags" Target="../tags/tag295.xml"/><Relationship Id="rId12" Type="http://schemas.openxmlformats.org/officeDocument/2006/relationships/tags" Target="../tags/tag296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97.xml"/><Relationship Id="rId2" Type="http://schemas.openxmlformats.org/officeDocument/2006/relationships/tags" Target="../tags/tag298.xml"/><Relationship Id="rId3" Type="http://schemas.openxmlformats.org/officeDocument/2006/relationships/tags" Target="../tags/tag299.xml"/><Relationship Id="rId4" Type="http://schemas.openxmlformats.org/officeDocument/2006/relationships/tags" Target="../tags/tag300.xml"/><Relationship Id="rId5" Type="http://schemas.openxmlformats.org/officeDocument/2006/relationships/tags" Target="../tags/tag301.xml"/><Relationship Id="rId6" Type="http://schemas.openxmlformats.org/officeDocument/2006/relationships/tags" Target="../tags/tag302.xml"/><Relationship Id="rId7" Type="http://schemas.openxmlformats.org/officeDocument/2006/relationships/tags" Target="../tags/tag303.xml"/><Relationship Id="rId8" Type="http://schemas.openxmlformats.org/officeDocument/2006/relationships/tags" Target="../tags/tag304.xml"/><Relationship Id="rId9" Type="http://schemas.openxmlformats.org/officeDocument/2006/relationships/tags" Target="../tags/tag305.xml"/><Relationship Id="rId10" Type="http://schemas.openxmlformats.org/officeDocument/2006/relationships/tags" Target="../tags/tag306.xml"/><Relationship Id="rId11" Type="http://schemas.openxmlformats.org/officeDocument/2006/relationships/tags" Target="../tags/tag307.xml"/><Relationship Id="rId12" Type="http://schemas.openxmlformats.org/officeDocument/2006/relationships/tags" Target="../tags/tag308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09.xml"/><Relationship Id="rId2" Type="http://schemas.openxmlformats.org/officeDocument/2006/relationships/tags" Target="../tags/tag310.xml"/><Relationship Id="rId3" Type="http://schemas.openxmlformats.org/officeDocument/2006/relationships/tags" Target="../tags/tag311.xml"/><Relationship Id="rId4" Type="http://schemas.openxmlformats.org/officeDocument/2006/relationships/tags" Target="../tags/tag312.xml"/><Relationship Id="rId5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13.xml"/><Relationship Id="rId2" Type="http://schemas.openxmlformats.org/officeDocument/2006/relationships/tags" Target="../tags/tag314.xml"/><Relationship Id="rId3" Type="http://schemas.openxmlformats.org/officeDocument/2006/relationships/tags" Target="../tags/tag315.xml"/><Relationship Id="rId4" Type="http://schemas.openxmlformats.org/officeDocument/2006/relationships/slideLayout" Target="../slideLayouts/slideLayout15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16.xml"/><Relationship Id="rId2" Type="http://schemas.openxmlformats.org/officeDocument/2006/relationships/tags" Target="../tags/tag317.xml"/><Relationship Id="rId3" Type="http://schemas.openxmlformats.org/officeDocument/2006/relationships/tags" Target="../tags/tag318.xml"/><Relationship Id="rId4" Type="http://schemas.openxmlformats.org/officeDocument/2006/relationships/tags" Target="../tags/tag319.xml"/><Relationship Id="rId5" Type="http://schemas.openxmlformats.org/officeDocument/2006/relationships/tags" Target="../tags/tag320.xml"/><Relationship Id="rId6" Type="http://schemas.openxmlformats.org/officeDocument/2006/relationships/tags" Target="../tags/tag321.xml"/><Relationship Id="rId7" Type="http://schemas.openxmlformats.org/officeDocument/2006/relationships/tags" Target="../tags/tag322.xml"/><Relationship Id="rId8" Type="http://schemas.openxmlformats.org/officeDocument/2006/relationships/tags" Target="../tags/tag323.xml"/><Relationship Id="rId9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24.xml"/><Relationship Id="rId2" Type="http://schemas.openxmlformats.org/officeDocument/2006/relationships/tags" Target="../tags/tag325.xml"/><Relationship Id="rId3" Type="http://schemas.openxmlformats.org/officeDocument/2006/relationships/tags" Target="../tags/tag326.xml"/><Relationship Id="rId4" Type="http://schemas.openxmlformats.org/officeDocument/2006/relationships/tags" Target="../tags/tag327.xml"/><Relationship Id="rId5" Type="http://schemas.openxmlformats.org/officeDocument/2006/relationships/tags" Target="../tags/tag328.xml"/><Relationship Id="rId6" Type="http://schemas.openxmlformats.org/officeDocument/2006/relationships/tags" Target="../tags/tag329.xml"/><Relationship Id="rId7" Type="http://schemas.openxmlformats.org/officeDocument/2006/relationships/tags" Target="../tags/tag330.xml"/><Relationship Id="rId8" Type="http://schemas.openxmlformats.org/officeDocument/2006/relationships/tags" Target="../tags/tag331.xml"/><Relationship Id="rId9" Type="http://schemas.openxmlformats.org/officeDocument/2006/relationships/tags" Target="../tags/tag332.xml"/><Relationship Id="rId10" Type="http://schemas.openxmlformats.org/officeDocument/2006/relationships/tags" Target="../tags/tag333.xml"/><Relationship Id="rId11" Type="http://schemas.openxmlformats.org/officeDocument/2006/relationships/tags" Target="../tags/tag334.xml"/><Relationship Id="rId12" Type="http://schemas.openxmlformats.org/officeDocument/2006/relationships/tags" Target="../tags/tag335.xml"/><Relationship Id="rId13" Type="http://schemas.openxmlformats.org/officeDocument/2006/relationships/tags" Target="../tags/tag336.xml"/><Relationship Id="rId14" Type="http://schemas.openxmlformats.org/officeDocument/2006/relationships/tags" Target="../tags/tag337.xml"/><Relationship Id="rId15" Type="http://schemas.openxmlformats.org/officeDocument/2006/relationships/tags" Target="../tags/tag338.xml"/><Relationship Id="rId16" Type="http://schemas.openxmlformats.org/officeDocument/2006/relationships/tags" Target="../tags/tag339.xml"/><Relationship Id="rId17" Type="http://schemas.openxmlformats.org/officeDocument/2006/relationships/tags" Target="../tags/tag340.xml"/><Relationship Id="rId18" Type="http://schemas.openxmlformats.org/officeDocument/2006/relationships/tags" Target="../tags/tag341.xml"/><Relationship Id="rId19" Type="http://schemas.openxmlformats.org/officeDocument/2006/relationships/tags" Target="../tags/tag342.xml"/><Relationship Id="rId20" Type="http://schemas.openxmlformats.org/officeDocument/2006/relationships/tags" Target="../tags/tag343.xml"/><Relationship Id="rId21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44.xml"/><Relationship Id="rId2" Type="http://schemas.openxmlformats.org/officeDocument/2006/relationships/tags" Target="../tags/tag345.xml"/><Relationship Id="rId3" Type="http://schemas.openxmlformats.org/officeDocument/2006/relationships/tags" Target="../tags/tag346.xml"/><Relationship Id="rId4" Type="http://schemas.openxmlformats.org/officeDocument/2006/relationships/tags" Target="../tags/tag347.xml"/><Relationship Id="rId5" Type="http://schemas.openxmlformats.org/officeDocument/2006/relationships/tags" Target="../tags/tag348.xml"/><Relationship Id="rId6" Type="http://schemas.openxmlformats.org/officeDocument/2006/relationships/tags" Target="../tags/tag349.xml"/><Relationship Id="rId7" Type="http://schemas.openxmlformats.org/officeDocument/2006/relationships/tags" Target="../tags/tag350.xml"/><Relationship Id="rId8" Type="http://schemas.openxmlformats.org/officeDocument/2006/relationships/tags" Target="../tags/tag351.xml"/><Relationship Id="rId9" Type="http://schemas.openxmlformats.org/officeDocument/2006/relationships/tags" Target="../tags/tag352.xml"/><Relationship Id="rId10" Type="http://schemas.openxmlformats.org/officeDocument/2006/relationships/tags" Target="../tags/tag353.xml"/><Relationship Id="rId11" Type="http://schemas.openxmlformats.org/officeDocument/2006/relationships/tags" Target="../tags/tag354.xml"/><Relationship Id="rId12" Type="http://schemas.openxmlformats.org/officeDocument/2006/relationships/tags" Target="../tags/tag355.xml"/><Relationship Id="rId13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56.xml"/><Relationship Id="rId2" Type="http://schemas.openxmlformats.org/officeDocument/2006/relationships/tags" Target="../tags/tag357.xml"/><Relationship Id="rId3" Type="http://schemas.openxmlformats.org/officeDocument/2006/relationships/tags" Target="../tags/tag358.xml"/><Relationship Id="rId4" Type="http://schemas.openxmlformats.org/officeDocument/2006/relationships/slideLayout" Target="../slideLayouts/slideLayout15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359.xml"/><Relationship Id="rId2" Type="http://schemas.openxmlformats.org/officeDocument/2006/relationships/tags" Target="../tags/tag360.xml"/><Relationship Id="rId3" Type="http://schemas.openxmlformats.org/officeDocument/2006/relationships/tags" Target="../tags/tag361.xml"/><Relationship Id="rId4" Type="http://schemas.openxmlformats.org/officeDocument/2006/relationships/tags" Target="../tags/tag362.xml"/><Relationship Id="rId5" Type="http://schemas.openxmlformats.org/officeDocument/2006/relationships/tags" Target="../tags/tag363.xml"/><Relationship Id="rId6" Type="http://schemas.openxmlformats.org/officeDocument/2006/relationships/tags" Target="../tags/tag364.xml"/><Relationship Id="rId7" Type="http://schemas.openxmlformats.org/officeDocument/2006/relationships/tags" Target="../tags/tag365.xml"/><Relationship Id="rId8" Type="http://schemas.openxmlformats.org/officeDocument/2006/relationships/tags" Target="../tags/tag366.xml"/><Relationship Id="rId9" Type="http://schemas.openxmlformats.org/officeDocument/2006/relationships/tags" Target="../tags/tag367.xml"/><Relationship Id="rId10" Type="http://schemas.openxmlformats.org/officeDocument/2006/relationships/tags" Target="../tags/tag368.xml"/><Relationship Id="rId11" Type="http://schemas.openxmlformats.org/officeDocument/2006/relationships/tags" Target="../tags/tag369.xml"/><Relationship Id="rId12" Type="http://schemas.openxmlformats.org/officeDocument/2006/relationships/tags" Target="../tags/tag370.xml"/><Relationship Id="rId13" Type="http://schemas.openxmlformats.org/officeDocument/2006/relationships/slideLayout" Target="../slideLayouts/slideLayout13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tags" Target="../tags/tag371.xml"/><Relationship Id="rId2" Type="http://schemas.openxmlformats.org/officeDocument/2006/relationships/tags" Target="../tags/tag372.xml"/><Relationship Id="rId3" Type="http://schemas.openxmlformats.org/officeDocument/2006/relationships/tags" Target="../tags/tag373.xml"/><Relationship Id="rId4" Type="http://schemas.openxmlformats.org/officeDocument/2006/relationships/tags" Target="../tags/tag374.xml"/><Relationship Id="rId5" Type="http://schemas.openxmlformats.org/officeDocument/2006/relationships/tags" Target="../tags/tag375.xml"/><Relationship Id="rId6" Type="http://schemas.openxmlformats.org/officeDocument/2006/relationships/tags" Target="../tags/tag376.xml"/><Relationship Id="rId7" Type="http://schemas.openxmlformats.org/officeDocument/2006/relationships/tags" Target="../tags/tag377.xml"/><Relationship Id="rId8" Type="http://schemas.openxmlformats.org/officeDocument/2006/relationships/tags" Target="../tags/tag378.xml"/><Relationship Id="rId9" Type="http://schemas.openxmlformats.org/officeDocument/2006/relationships/tags" Target="../tags/tag379.xml"/><Relationship Id="rId10" Type="http://schemas.openxmlformats.org/officeDocument/2006/relationships/tags" Target="../tags/tag380.xml"/><Relationship Id="rId11" Type="http://schemas.openxmlformats.org/officeDocument/2006/relationships/tags" Target="../tags/tag381.xml"/><Relationship Id="rId12" Type="http://schemas.openxmlformats.org/officeDocument/2006/relationships/tags" Target="../tags/tag382.xml"/><Relationship Id="rId13" Type="http://schemas.openxmlformats.org/officeDocument/2006/relationships/slideLayout" Target="../slideLayouts/slideLayout13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tags" Target="../tags/tag383.xml"/><Relationship Id="rId2" Type="http://schemas.openxmlformats.org/officeDocument/2006/relationships/tags" Target="../tags/tag384.xml"/><Relationship Id="rId3" Type="http://schemas.openxmlformats.org/officeDocument/2006/relationships/tags" Target="../tags/tag385.xml"/><Relationship Id="rId4" Type="http://schemas.openxmlformats.org/officeDocument/2006/relationships/tags" Target="../tags/tag386.xml"/><Relationship Id="rId5" Type="http://schemas.openxmlformats.org/officeDocument/2006/relationships/tags" Target="../tags/tag387.xml"/><Relationship Id="rId6" Type="http://schemas.openxmlformats.org/officeDocument/2006/relationships/tags" Target="../tags/tag388.xml"/><Relationship Id="rId7" Type="http://schemas.openxmlformats.org/officeDocument/2006/relationships/tags" Target="../tags/tag389.xml"/><Relationship Id="rId8" Type="http://schemas.openxmlformats.org/officeDocument/2006/relationships/tags" Target="../tags/tag390.xml"/><Relationship Id="rId9" Type="http://schemas.openxmlformats.org/officeDocument/2006/relationships/slideLayout" Target="../slideLayouts/slideLayout13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tags" Target="../tags/tag391.xml"/><Relationship Id="rId2" Type="http://schemas.openxmlformats.org/officeDocument/2006/relationships/tags" Target="../tags/tag392.xml"/><Relationship Id="rId3" Type="http://schemas.openxmlformats.org/officeDocument/2006/relationships/tags" Target="../tags/tag393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2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>
            <a:normAutofit fontScale="80000" lnSpcReduction="20000"/>
          </a:bodyPr>
          <a:p>
            <a:r>
              <a:rPr altLang="en-US" lang="zh-CN"/>
              <a:t>汇报人：</a:t>
            </a:r>
            <a:r>
              <a:rPr altLang="zh-CN" lang="en-US"/>
              <a:t/>
            </a:r>
            <a:endParaRPr altLang="en-US" lang="zh-CN"/>
          </a:p>
        </p:txBody>
      </p:sp>
      <p:sp>
        <p:nvSpPr>
          <p:cNvPr id="1048650" name="文本占位符 13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/>
            </a:r>
            <a:endParaRPr altLang="en-US" lang="zh-CN"/>
          </a:p>
        </p:txBody>
      </p:sp>
      <p:sp>
        <p:nvSpPr>
          <p:cNvPr id="1048652" name="标题 14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神经网络技术及其在人工智能中的应用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94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CONTENTS</a:t>
            </a:r>
            <a:endParaRPr altLang="en-US" lang="zh-CN"/>
          </a:p>
        </p:txBody>
      </p:sp>
      <p:sp>
        <p:nvSpPr>
          <p:cNvPr id="1048896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目录</a:t>
            </a:r>
            <a:endParaRPr altLang="en-US" lang="zh-CN"/>
          </a:p>
        </p:txBody>
      </p:sp>
      <p:cxnSp>
        <p:nvCxnSpPr>
          <p:cNvPr id="3145749" name="直接连接符 23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434340" y="0"/>
            <a:ext cx="0" cy="5311775"/>
          </a:xfrm>
          <a:prstGeom prst="line"/>
          <a:ln w="3492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62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98" name="序号"/>
          <p:cNvSpPr txBox="1"/>
          <p:nvPr>
            <p:custDataLst>
              <p:tags r:id="rId4"/>
            </p:custDataLst>
          </p:nvPr>
        </p:nvSpPr>
        <p:spPr>
          <a:xfrm>
            <a:off x="434340" y="2268855"/>
            <a:ext cx="1642745" cy="1101090"/>
          </a:xfrm>
          <a:prstGeom prst="rect"/>
          <a:noFill/>
        </p:spPr>
        <p:txBody>
          <a:bodyPr anchor="ctr" bIns="0" lIns="0" rIns="0" rtlCol="0" tIns="0" wrap="square">
            <a:normAutofit fontScale="98485" lnSpcReduction="20000"/>
          </a:bodyPr>
          <a:p>
            <a:r>
              <a:rPr dirty="0" sz="6600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lt"/>
                <a:ea typeface="MiSans Normal" panose="00000500000000000000" charset="-122"/>
                <a:cs typeface="MiSans Normal" panose="00000500000000000000" charset="-122"/>
              </a:rPr>
              <a:t>01.</a:t>
            </a:r>
            <a:endParaRPr dirty="0" sz="6600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chemeClr val="accent1"/>
                  </a:gs>
                </a:gsLst>
                <a:lin ang="0" scaled="1"/>
              </a:gradFill>
              <a:latin typeface="+mj-lt"/>
              <a:ea typeface="MiSans Normal" panose="00000500000000000000" charset="-122"/>
              <a:cs typeface="MiSans Normal" panose="00000500000000000000" charset="-122"/>
            </a:endParaRPr>
          </a:p>
        </p:txBody>
      </p:sp>
      <p:sp>
        <p:nvSpPr>
          <p:cNvPr id="1048900" name="标题"/>
          <p:cNvSpPr txBox="1"/>
          <p:nvPr>
            <p:custDataLst>
              <p:tags r:id="rId5"/>
            </p:custDataLst>
          </p:nvPr>
        </p:nvSpPr>
        <p:spPr>
          <a:xfrm>
            <a:off x="591185" y="3510915"/>
            <a:ext cx="1774190" cy="1414780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r>
              <a:rPr altLang="en-US" dirty="0" sz="2500" lang="zh-CN" spc="300"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rPr>
              <a:t>添加</a:t>
            </a:r>
            <a:endParaRPr altLang="en-US" dirty="0" sz="2500" lang="zh-CN" spc="300">
              <a:gradFill>
                <a:gsLst>
                  <a:gs pos="14000">
                    <a:schemeClr val="accent1"/>
                  </a:gs>
                  <a:gs pos="54000">
                    <a:schemeClr val="tx1"/>
                  </a:gs>
                  <a:gs pos="92000">
                    <a:schemeClr val="accent1"/>
                  </a:gs>
                </a:gsLst>
                <a:lin ang="0" scaled="1"/>
              </a:gradFill>
              <a:latin typeface="+mj-ea"/>
              <a:ea typeface="+mj-ea"/>
              <a:cs typeface="MiSans Normal" panose="00000500000000000000" charset="-122"/>
            </a:endParaRPr>
          </a:p>
          <a:p>
            <a:r>
              <a:rPr altLang="en-US" dirty="0" sz="2500" lang="zh-CN" spc="300"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rPr>
              <a:t>目录文本</a:t>
            </a:r>
            <a:endParaRPr altLang="en-US" dirty="0" sz="2500" lang="zh-CN" spc="300">
              <a:gradFill>
                <a:gsLst>
                  <a:gs pos="14000">
                    <a:schemeClr val="accent1"/>
                  </a:gs>
                  <a:gs pos="54000">
                    <a:schemeClr val="tx1"/>
                  </a:gs>
                  <a:gs pos="92000">
                    <a:schemeClr val="accent1"/>
                  </a:gs>
                </a:gsLst>
                <a:lin ang="0" scaled="1"/>
              </a:gra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1" name="直接连接符 15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383155" y="0"/>
            <a:ext cx="0" cy="5311775"/>
          </a:xfrm>
          <a:prstGeom prst="line"/>
          <a:ln w="3492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62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02" name="序号"/>
          <p:cNvSpPr txBox="1"/>
          <p:nvPr>
            <p:custDataLst>
              <p:tags r:id="rId7"/>
            </p:custDataLst>
          </p:nvPr>
        </p:nvSpPr>
        <p:spPr>
          <a:xfrm>
            <a:off x="2383155" y="2268855"/>
            <a:ext cx="1642745" cy="1101090"/>
          </a:xfrm>
          <a:prstGeom prst="rect"/>
          <a:noFill/>
        </p:spPr>
        <p:txBody>
          <a:bodyPr anchor="ctr" bIns="0" lIns="0" rIns="0" rtlCol="0" tIns="0" wrap="square">
            <a:normAutofit fontScale="98485" lnSpcReduction="20000"/>
          </a:bodyPr>
          <a:p>
            <a:r>
              <a:rPr dirty="0" sz="6600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lt"/>
                <a:ea typeface="MiSans Normal" panose="00000500000000000000" charset="-122"/>
                <a:cs typeface="MiSans Normal" panose="00000500000000000000" charset="-122"/>
              </a:rPr>
              <a:t>02.</a:t>
            </a:r>
            <a:endParaRPr dirty="0" sz="6600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chemeClr val="accent1"/>
                  </a:gs>
                </a:gsLst>
                <a:lin ang="0" scaled="1"/>
              </a:gradFill>
              <a:latin typeface="+mj-lt"/>
              <a:ea typeface="MiSans Normal" panose="00000500000000000000" charset="-122"/>
              <a:cs typeface="MiSans Normal" panose="00000500000000000000" charset="-122"/>
            </a:endParaRPr>
          </a:p>
        </p:txBody>
      </p:sp>
      <p:sp>
        <p:nvSpPr>
          <p:cNvPr id="1048904" name="标题"/>
          <p:cNvSpPr txBox="1"/>
          <p:nvPr>
            <p:custDataLst>
              <p:tags r:id="rId8"/>
            </p:custDataLst>
          </p:nvPr>
        </p:nvSpPr>
        <p:spPr>
          <a:xfrm>
            <a:off x="2540000" y="3510915"/>
            <a:ext cx="1774190" cy="1414780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r>
              <a:rPr altLang="en-US" dirty="0" sz="2500" lang="zh-CN" spc="300"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rPr>
              <a:t>神经网络技术概述</a:t>
            </a:r>
            <a:endParaRPr altLang="en-US" dirty="0" sz="2500" lang="zh-CN" spc="300">
              <a:gradFill>
                <a:gsLst>
                  <a:gs pos="14000">
                    <a:schemeClr val="accent1"/>
                  </a:gs>
                  <a:gs pos="54000">
                    <a:schemeClr val="tx1"/>
                  </a:gs>
                  <a:gs pos="92000">
                    <a:schemeClr val="accent1"/>
                  </a:gs>
                </a:gsLst>
                <a:lin ang="0" scaled="1"/>
              </a:gra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3" name="直接连接符 29"/>
          <p:cNvCxnSpPr>
            <a:cxnSpLocks/>
          </p:cNvCxnSpPr>
          <p:nvPr>
            <p:custDataLst>
              <p:tags r:id="rId9"/>
            </p:custDataLst>
          </p:nvPr>
        </p:nvCxnSpPr>
        <p:spPr>
          <a:xfrm>
            <a:off x="4331970" y="0"/>
            <a:ext cx="0" cy="5311775"/>
          </a:xfrm>
          <a:prstGeom prst="line"/>
          <a:ln w="3492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62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06" name="序号"/>
          <p:cNvSpPr txBox="1"/>
          <p:nvPr>
            <p:custDataLst>
              <p:tags r:id="rId10"/>
            </p:custDataLst>
          </p:nvPr>
        </p:nvSpPr>
        <p:spPr>
          <a:xfrm>
            <a:off x="4331970" y="2268855"/>
            <a:ext cx="1642745" cy="1101090"/>
          </a:xfrm>
          <a:prstGeom prst="rect"/>
          <a:noFill/>
        </p:spPr>
        <p:txBody>
          <a:bodyPr anchor="ctr" bIns="0" lIns="0" rIns="0" rtlCol="0" tIns="0" wrap="square">
            <a:normAutofit fontScale="98485" lnSpcReduction="20000"/>
          </a:bodyPr>
          <a:p>
            <a:r>
              <a:rPr dirty="0" sz="6600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lt"/>
                <a:ea typeface="MiSans Normal" panose="00000500000000000000" charset="-122"/>
                <a:cs typeface="MiSans Normal" panose="00000500000000000000" charset="-122"/>
              </a:rPr>
              <a:t>03.</a:t>
            </a:r>
            <a:endParaRPr dirty="0" sz="6600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chemeClr val="accent1"/>
                  </a:gs>
                </a:gsLst>
                <a:lin ang="0" scaled="1"/>
              </a:gradFill>
              <a:latin typeface="+mj-lt"/>
              <a:ea typeface="MiSans Normal" panose="00000500000000000000" charset="-122"/>
              <a:cs typeface="MiSans Normal" panose="00000500000000000000" charset="-122"/>
            </a:endParaRPr>
          </a:p>
        </p:txBody>
      </p:sp>
      <p:sp>
        <p:nvSpPr>
          <p:cNvPr id="1048908" name="标题"/>
          <p:cNvSpPr txBox="1"/>
          <p:nvPr>
            <p:custDataLst>
              <p:tags r:id="rId11"/>
            </p:custDataLst>
          </p:nvPr>
        </p:nvSpPr>
        <p:spPr>
          <a:xfrm>
            <a:off x="4488815" y="3510915"/>
            <a:ext cx="1774190" cy="1414780"/>
          </a:xfrm>
          <a:prstGeom prst="rect"/>
          <a:noFill/>
        </p:spPr>
        <p:txBody>
          <a:bodyPr anchor="t" bIns="0" lIns="0" rIns="0" rtlCol="0" tIns="0" wrap="square">
            <a:normAutofit fontScale="96000"/>
          </a:bodyPr>
          <a:p>
            <a:r>
              <a:rPr altLang="en-US" dirty="0" sz="2500" lang="zh-CN" spc="300"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rPr>
              <a:t>神经网络的主要类型</a:t>
            </a:r>
            <a:endParaRPr altLang="en-US" dirty="0" sz="2500" lang="zh-CN" spc="300">
              <a:gradFill>
                <a:gsLst>
                  <a:gs pos="14000">
                    <a:schemeClr val="accent1"/>
                  </a:gs>
                  <a:gs pos="54000">
                    <a:schemeClr val="tx1"/>
                  </a:gs>
                  <a:gs pos="92000">
                    <a:schemeClr val="accent1"/>
                  </a:gs>
                </a:gsLst>
                <a:lin ang="0" scaled="1"/>
              </a:gra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5" name="直接连接符 3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6280150" y="0"/>
            <a:ext cx="0" cy="5311775"/>
          </a:xfrm>
          <a:prstGeom prst="line"/>
          <a:ln w="3492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62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10" name="序号"/>
          <p:cNvSpPr txBox="1"/>
          <p:nvPr>
            <p:custDataLst>
              <p:tags r:id="rId13"/>
            </p:custDataLst>
          </p:nvPr>
        </p:nvSpPr>
        <p:spPr>
          <a:xfrm>
            <a:off x="6280150" y="2268855"/>
            <a:ext cx="1642745" cy="1101090"/>
          </a:xfrm>
          <a:prstGeom prst="rect"/>
          <a:noFill/>
        </p:spPr>
        <p:txBody>
          <a:bodyPr anchor="ctr" bIns="0" lIns="0" rIns="0" rtlCol="0" tIns="0" wrap="square">
            <a:normAutofit fontScale="98485" lnSpcReduction="20000"/>
          </a:bodyPr>
          <a:p>
            <a:r>
              <a:rPr dirty="0" sz="6600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lt"/>
                <a:ea typeface="MiSans Normal" panose="00000500000000000000" charset="-122"/>
                <a:cs typeface="MiSans Normal" panose="00000500000000000000" charset="-122"/>
              </a:rPr>
              <a:t>04.</a:t>
            </a:r>
            <a:endParaRPr dirty="0" sz="6600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chemeClr val="accent1"/>
                  </a:gs>
                </a:gsLst>
                <a:lin ang="0" scaled="1"/>
              </a:gradFill>
              <a:latin typeface="+mj-lt"/>
              <a:ea typeface="MiSans Normal" panose="00000500000000000000" charset="-122"/>
              <a:cs typeface="MiSans Normal" panose="00000500000000000000" charset="-122"/>
            </a:endParaRPr>
          </a:p>
        </p:txBody>
      </p:sp>
      <p:sp>
        <p:nvSpPr>
          <p:cNvPr id="1048912" name="标题"/>
          <p:cNvSpPr txBox="1"/>
          <p:nvPr>
            <p:custDataLst>
              <p:tags r:id="rId14"/>
            </p:custDataLst>
          </p:nvPr>
        </p:nvSpPr>
        <p:spPr>
          <a:xfrm>
            <a:off x="6437630" y="3510915"/>
            <a:ext cx="1774190" cy="1414780"/>
          </a:xfrm>
          <a:prstGeom prst="rect"/>
          <a:noFill/>
        </p:spPr>
        <p:txBody>
          <a:bodyPr anchor="t" bIns="0" lIns="0" rIns="0" rtlCol="0" tIns="0" wrap="square">
            <a:normAutofit fontScale="86429" lnSpcReduction="20000"/>
          </a:bodyPr>
          <a:p>
            <a:r>
              <a:rPr altLang="en-US" dirty="0" sz="2800" lang="zh-CN" spc="300"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rPr>
              <a:t>神经网络在人工智能中的应用</a:t>
            </a:r>
            <a:endParaRPr altLang="en-US" dirty="0" sz="2800" lang="zh-CN" spc="300">
              <a:gradFill>
                <a:gsLst>
                  <a:gs pos="14000">
                    <a:schemeClr val="accent1"/>
                  </a:gs>
                  <a:gs pos="54000">
                    <a:schemeClr val="tx1"/>
                  </a:gs>
                  <a:gs pos="92000">
                    <a:schemeClr val="accent1"/>
                  </a:gs>
                </a:gsLst>
                <a:lin ang="0" scaled="1"/>
              </a:gra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7" name="直接连接符 37"/>
          <p:cNvCxnSpPr>
            <a:cxnSpLocks/>
          </p:cNvCxnSpPr>
          <p:nvPr>
            <p:custDataLst>
              <p:tags r:id="rId15"/>
            </p:custDataLst>
          </p:nvPr>
        </p:nvCxnSpPr>
        <p:spPr>
          <a:xfrm>
            <a:off x="8228965" y="0"/>
            <a:ext cx="0" cy="5311775"/>
          </a:xfrm>
          <a:prstGeom prst="line"/>
          <a:ln w="3492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62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14" name="序号"/>
          <p:cNvSpPr txBox="1"/>
          <p:nvPr>
            <p:custDataLst>
              <p:tags r:id="rId16"/>
            </p:custDataLst>
          </p:nvPr>
        </p:nvSpPr>
        <p:spPr>
          <a:xfrm>
            <a:off x="8228965" y="2268855"/>
            <a:ext cx="1642745" cy="1101090"/>
          </a:xfrm>
          <a:prstGeom prst="rect"/>
          <a:noFill/>
        </p:spPr>
        <p:txBody>
          <a:bodyPr anchor="ctr" bIns="0" lIns="0" rIns="0" rtlCol="0" tIns="0" wrap="square">
            <a:normAutofit fontScale="98485" lnSpcReduction="20000"/>
          </a:bodyPr>
          <a:p>
            <a:r>
              <a:rPr dirty="0" sz="6600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lt"/>
                <a:ea typeface="MiSans Normal" panose="00000500000000000000" charset="-122"/>
                <a:cs typeface="MiSans Normal" panose="00000500000000000000" charset="-122"/>
              </a:rPr>
              <a:t>05.</a:t>
            </a:r>
            <a:endParaRPr dirty="0" sz="6600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chemeClr val="accent1"/>
                  </a:gs>
                </a:gsLst>
                <a:lin ang="0" scaled="1"/>
              </a:gradFill>
              <a:latin typeface="+mj-lt"/>
              <a:ea typeface="MiSans Normal" panose="00000500000000000000" charset="-122"/>
              <a:cs typeface="MiSans Normal" panose="00000500000000000000" charset="-122"/>
            </a:endParaRPr>
          </a:p>
        </p:txBody>
      </p:sp>
      <p:sp>
        <p:nvSpPr>
          <p:cNvPr id="1048916" name="标题"/>
          <p:cNvSpPr txBox="1"/>
          <p:nvPr>
            <p:custDataLst>
              <p:tags r:id="rId17"/>
            </p:custDataLst>
          </p:nvPr>
        </p:nvSpPr>
        <p:spPr>
          <a:xfrm>
            <a:off x="8385810" y="3510915"/>
            <a:ext cx="1774190" cy="1414780"/>
          </a:xfrm>
          <a:prstGeom prst="rect"/>
          <a:noFill/>
        </p:spPr>
        <p:txBody>
          <a:bodyPr anchor="t" bIns="0" lIns="0" rIns="0" rtlCol="0" tIns="0" wrap="square">
            <a:normAutofit fontScale="100000" lnSpcReduction="10000"/>
          </a:bodyPr>
          <a:p>
            <a:r>
              <a:rPr altLang="en-US" dirty="0" sz="2500" lang="zh-CN" spc="300"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rPr>
              <a:t>神经网络的优缺点及挑战</a:t>
            </a:r>
            <a:endParaRPr altLang="en-US" dirty="0" sz="2500" lang="zh-CN" spc="300">
              <a:gradFill>
                <a:gsLst>
                  <a:gs pos="14000">
                    <a:schemeClr val="accent1"/>
                  </a:gs>
                  <a:gs pos="54000">
                    <a:schemeClr val="tx1"/>
                  </a:gs>
                  <a:gs pos="92000">
                    <a:schemeClr val="accent1"/>
                  </a:gs>
                </a:gsLst>
                <a:lin ang="0" scaled="1"/>
              </a:gra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9" name="直接连接符 42"/>
          <p:cNvCxnSpPr>
            <a:cxnSpLocks/>
          </p:cNvCxnSpPr>
          <p:nvPr>
            <p:custDataLst>
              <p:tags r:id="rId18"/>
            </p:custDataLst>
          </p:nvPr>
        </p:nvCxnSpPr>
        <p:spPr>
          <a:xfrm>
            <a:off x="10177780" y="0"/>
            <a:ext cx="0" cy="5311775"/>
          </a:xfrm>
          <a:prstGeom prst="line"/>
          <a:ln w="3492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62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18" name="序号"/>
          <p:cNvSpPr txBox="1"/>
          <p:nvPr>
            <p:custDataLst>
              <p:tags r:id="rId19"/>
            </p:custDataLst>
          </p:nvPr>
        </p:nvSpPr>
        <p:spPr>
          <a:xfrm>
            <a:off x="10177780" y="2268855"/>
            <a:ext cx="1642745" cy="1101090"/>
          </a:xfrm>
          <a:prstGeom prst="rect"/>
          <a:noFill/>
        </p:spPr>
        <p:txBody>
          <a:bodyPr anchor="ctr" bIns="0" lIns="0" rIns="0" rtlCol="0" tIns="0" wrap="square">
            <a:normAutofit fontScale="98485" lnSpcReduction="20000"/>
          </a:bodyPr>
          <a:p>
            <a:r>
              <a:rPr dirty="0" sz="6600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lt"/>
                <a:ea typeface="MiSans Normal" panose="00000500000000000000" charset="-122"/>
                <a:cs typeface="MiSans Normal" panose="00000500000000000000" charset="-122"/>
              </a:rPr>
              <a:t>06.</a:t>
            </a:r>
            <a:endParaRPr dirty="0" sz="6600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chemeClr val="accent1"/>
                  </a:gs>
                </a:gsLst>
                <a:lin ang="0" scaled="1"/>
              </a:gradFill>
              <a:latin typeface="+mj-lt"/>
              <a:ea typeface="MiSans Normal" panose="00000500000000000000" charset="-122"/>
              <a:cs typeface="MiSans Normal" panose="00000500000000000000" charset="-122"/>
            </a:endParaRPr>
          </a:p>
        </p:txBody>
      </p:sp>
      <p:sp>
        <p:nvSpPr>
          <p:cNvPr id="1048920" name="标题"/>
          <p:cNvSpPr txBox="1"/>
          <p:nvPr>
            <p:custDataLst>
              <p:tags r:id="rId20"/>
            </p:custDataLst>
          </p:nvPr>
        </p:nvSpPr>
        <p:spPr>
          <a:xfrm>
            <a:off x="10334625" y="3510915"/>
            <a:ext cx="1774190" cy="1414780"/>
          </a:xfrm>
          <a:prstGeom prst="rect"/>
          <a:noFill/>
        </p:spPr>
        <p:txBody>
          <a:bodyPr anchor="t" bIns="0" lIns="0" rIns="0" rtlCol="0" tIns="0" wrap="square">
            <a:normAutofit fontScale="100000" lnSpcReduction="10000"/>
          </a:bodyPr>
          <a:p>
            <a:r>
              <a:rPr altLang="en-US" dirty="0" sz="2500" lang="zh-CN" spc="300"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rPr>
              <a:t>未来研究方向和发展趋势</a:t>
            </a:r>
            <a:endParaRPr altLang="en-US" dirty="0" sz="2500" lang="zh-CN" spc="300">
              <a:gradFill>
                <a:gsLst>
                  <a:gs pos="14000">
                    <a:schemeClr val="accent1"/>
                  </a:gs>
                  <a:gs pos="54000">
                    <a:schemeClr val="tx1"/>
                  </a:gs>
                  <a:gs pos="92000">
                    <a:schemeClr val="accent1"/>
                  </a:gs>
                </a:gsLst>
                <a:lin ang="0" scaled="1"/>
              </a:gradFill>
              <a:latin typeface="+mj-ea"/>
              <a:ea typeface="+mj-ea"/>
              <a:cs typeface="MiSans Normal" panose="00000500000000000000" charset="-122"/>
            </a:endParaRPr>
          </a:p>
        </p:txBody>
      </p:sp>
    </p:spTree>
    <p:custDataLst>
      <p:tags r:id="rId2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60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>
            <a:normAutofit fontScale="96875"/>
          </a:bodyPr>
          <a:p>
            <a:r>
              <a:rPr altLang="en-US" lang="zh-CN"/>
              <a:t>PART ONE</a:t>
            </a:r>
            <a:endParaRPr altLang="en-US" lang="zh-CN"/>
          </a:p>
        </p:txBody>
      </p:sp>
      <p:sp>
        <p:nvSpPr>
          <p:cNvPr id="1048962" name="标题 6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添加章节标题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30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>
            <a:normAutofit fontScale="96875"/>
          </a:bodyPr>
          <a:p>
            <a:r>
              <a:rPr altLang="en-US" lang="zh-CN"/>
              <a:t>PART TWO</a:t>
            </a:r>
            <a:endParaRPr altLang="en-US" lang="zh-CN"/>
          </a:p>
        </p:txBody>
      </p:sp>
      <p:sp>
        <p:nvSpPr>
          <p:cNvPr id="1049032" name="标题 6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3333"/>
          </a:bodyPr>
          <a:p>
            <a:r>
              <a:rPr altLang="en-US" lang="zh-CN"/>
              <a:t>神经网络技术概述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46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0000"/>
          </a:bodyPr>
          <a:p>
            <a:r>
              <a:rPr altLang="en-US" lang="zh-CN"/>
              <a:t>神经网络技术的定义</a:t>
            </a:r>
            <a:endParaRPr altLang="en-US" lang="zh-CN"/>
          </a:p>
        </p:txBody>
      </p:sp>
      <p:sp>
        <p:nvSpPr>
          <p:cNvPr id="1049148" name="正文"/>
          <p:cNvSpPr txBox="1"/>
          <p:nvPr>
            <p:custDataLst>
              <p:tags r:id="rId1"/>
            </p:custDataLst>
          </p:nvPr>
        </p:nvSpPr>
        <p:spPr>
          <a:xfrm>
            <a:off x="2421831" y="1490400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神经网络技术是一种模拟人脑神经元连接方式的计算模型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0" name="正文"/>
          <p:cNvSpPr txBox="1"/>
          <p:nvPr>
            <p:custDataLst>
              <p:tags r:id="rId2"/>
            </p:custDataLst>
          </p:nvPr>
        </p:nvSpPr>
        <p:spPr>
          <a:xfrm>
            <a:off x="2421831" y="2753249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通过训练神经网络模型来识别、分类、预测等任务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2" name="正文"/>
          <p:cNvSpPr txBox="1"/>
          <p:nvPr>
            <p:custDataLst>
              <p:tags r:id="rId3"/>
            </p:custDataLst>
          </p:nvPr>
        </p:nvSpPr>
        <p:spPr>
          <a:xfrm>
            <a:off x="2421831" y="4016097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神经网络模型由多个神经元组成，每个神经元都有一个权重，用于将输入信号转换为输出信号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4" name="正文"/>
          <p:cNvSpPr txBox="1"/>
          <p:nvPr>
            <p:custDataLst>
              <p:tags r:id="rId4"/>
            </p:custDataLst>
          </p:nvPr>
        </p:nvSpPr>
        <p:spPr>
          <a:xfrm>
            <a:off x="2421831" y="5278946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神经网络技术可以处理非线性问题，具有强大的自学习和自适应能力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06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神经网络技术的发展历程</a:t>
            </a:r>
            <a:endParaRPr altLang="en-US" lang="zh-CN"/>
          </a:p>
        </p:txBody>
      </p:sp>
      <p:sp>
        <p:nvSpPr>
          <p:cNvPr id="1049208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10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12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14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神经网络的成熟期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6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18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20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22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神经网络的起源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24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26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28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30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神经网络的发展阶段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2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34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36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38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神经网络在人工智能中的应用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90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神经网络的基本原理</a:t>
            </a:r>
            <a:endParaRPr altLang="en-US" lang="zh-CN"/>
          </a:p>
        </p:txBody>
      </p:sp>
      <p:sp>
        <p:nvSpPr>
          <p:cNvPr id="1049292" name="弧形 58"/>
          <p:cNvSpPr/>
          <p:nvPr>
            <p:custDataLst>
              <p:tags r:id="rId1"/>
            </p:custDataLst>
          </p:nvPr>
        </p:nvSpPr>
        <p:spPr>
          <a:xfrm>
            <a:off x="8107722" y="2135061"/>
            <a:ext cx="3470681" cy="347068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94" name="弧形 57"/>
          <p:cNvSpPr/>
          <p:nvPr>
            <p:custDataLst>
              <p:tags r:id="rId2"/>
            </p:custDataLst>
          </p:nvPr>
        </p:nvSpPr>
        <p:spPr>
          <a:xfrm>
            <a:off x="608400" y="2135061"/>
            <a:ext cx="3470681" cy="347068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96" name="椭圆 22"/>
          <p:cNvSpPr/>
          <p:nvPr>
            <p:custDataLst>
              <p:tags r:id="rId3"/>
            </p:custDataLst>
          </p:nvPr>
        </p:nvSpPr>
        <p:spPr>
          <a:xfrm>
            <a:off x="8448899" y="241062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98" name="椭圆 23"/>
          <p:cNvSpPr/>
          <p:nvPr>
            <p:custDataLst>
              <p:tags r:id="rId4"/>
            </p:custDataLst>
          </p:nvPr>
        </p:nvSpPr>
        <p:spPr>
          <a:xfrm>
            <a:off x="8835066" y="246873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00" name="正文"/>
          <p:cNvSpPr txBox="1"/>
          <p:nvPr>
            <p:custDataLst>
              <p:tags r:id="rId5"/>
            </p:custDataLst>
          </p:nvPr>
        </p:nvSpPr>
        <p:spPr>
          <a:xfrm>
            <a:off x="8901614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神经网络的学习与优化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302" name="椭圆 24"/>
          <p:cNvSpPr/>
          <p:nvPr>
            <p:custDataLst>
              <p:tags r:id="rId6"/>
            </p:custDataLst>
          </p:nvPr>
        </p:nvSpPr>
        <p:spPr>
          <a:xfrm>
            <a:off x="6016610" y="241062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04" name="椭圆 25"/>
          <p:cNvSpPr/>
          <p:nvPr>
            <p:custDataLst>
              <p:tags r:id="rId7"/>
            </p:custDataLst>
          </p:nvPr>
        </p:nvSpPr>
        <p:spPr>
          <a:xfrm>
            <a:off x="6401840" y="246873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06" name="正文"/>
          <p:cNvSpPr txBox="1"/>
          <p:nvPr>
            <p:custDataLst>
              <p:tags r:id="rId8"/>
            </p:custDataLst>
          </p:nvPr>
        </p:nvSpPr>
        <p:spPr>
          <a:xfrm>
            <a:off x="6469325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神经网络的运作机制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8" name="椭圆 7"/>
          <p:cNvSpPr/>
          <p:nvPr>
            <p:custDataLst>
              <p:tags r:id="rId9"/>
            </p:custDataLst>
          </p:nvPr>
        </p:nvSpPr>
        <p:spPr>
          <a:xfrm>
            <a:off x="3584322" y="241062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10" name="椭圆 9"/>
          <p:cNvSpPr/>
          <p:nvPr>
            <p:custDataLst>
              <p:tags r:id="rId10"/>
            </p:custDataLst>
          </p:nvPr>
        </p:nvSpPr>
        <p:spPr>
          <a:xfrm>
            <a:off x="3969551" y="246873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12" name="正文"/>
          <p:cNvSpPr txBox="1"/>
          <p:nvPr>
            <p:custDataLst>
              <p:tags r:id="rId11"/>
            </p:custDataLst>
          </p:nvPr>
        </p:nvSpPr>
        <p:spPr>
          <a:xfrm>
            <a:off x="4037037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神经网络的组成结构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314" name="椭圆 5"/>
          <p:cNvSpPr/>
          <p:nvPr>
            <p:custDataLst>
              <p:tags r:id="rId12"/>
            </p:custDataLst>
          </p:nvPr>
        </p:nvSpPr>
        <p:spPr>
          <a:xfrm>
            <a:off x="875530" y="241062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16" name="椭圆 4"/>
          <p:cNvSpPr/>
          <p:nvPr>
            <p:custDataLst>
              <p:tags r:id="rId13"/>
            </p:custDataLst>
          </p:nvPr>
        </p:nvSpPr>
        <p:spPr>
          <a:xfrm>
            <a:off x="1260759" y="246873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18" name="正文"/>
          <p:cNvSpPr txBox="1"/>
          <p:nvPr>
            <p:custDataLst>
              <p:tags r:id="rId14"/>
            </p:custDataLst>
          </p:nvPr>
        </p:nvSpPr>
        <p:spPr>
          <a:xfrm>
            <a:off x="1328245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神经网络的基本概念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70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>
            <a:normAutofit fontScale="96875"/>
          </a:bodyPr>
          <a:p>
            <a:r>
              <a:rPr altLang="en-US" lang="zh-CN"/>
              <a:t>PART THREE</a:t>
            </a:r>
            <a:endParaRPr altLang="en-US" lang="zh-CN"/>
          </a:p>
        </p:txBody>
      </p:sp>
      <p:sp>
        <p:nvSpPr>
          <p:cNvPr id="1049372" name="标题 6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3333"/>
          </a:bodyPr>
          <a:p>
            <a:r>
              <a:rPr altLang="en-US" lang="zh-CN"/>
              <a:t>神经网络的主要类型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86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前向神经网络</a:t>
            </a:r>
            <a:endParaRPr altLang="en-US" lang="zh-CN"/>
          </a:p>
        </p:txBody>
      </p:sp>
      <p:sp>
        <p:nvSpPr>
          <p:cNvPr id="1049488" name="任意多边形 35"/>
          <p:cNvSpPr/>
          <p:nvPr>
            <p:custDataLst>
              <p:tags r:id="rId1"/>
            </p:custDataLst>
          </p:nvPr>
        </p:nvSpPr>
        <p:spPr>
          <a:xfrm>
            <a:off x="608400" y="1491688"/>
            <a:ext cx="10969835" cy="1044323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0800000" scaled="0"/>
            </a:gradFill>
          </a:ln>
          <a:effectLst>
            <a:outerShdw algn="tl" blurRad="190500" dir="2700000" dist="127000" rotWithShape="0" sx="95000" sy="9500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49490" name="任意多边形 39"/>
          <p:cNvSpPr/>
          <p:nvPr>
            <p:custDataLst>
              <p:tags r:id="rId2"/>
            </p:custDataLst>
          </p:nvPr>
        </p:nvSpPr>
        <p:spPr>
          <a:xfrm>
            <a:off x="691615" y="1581891"/>
            <a:ext cx="10804040" cy="864552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noFill/>
          <a:ln>
            <a:solidFill>
              <a:schemeClr val="accent1">
                <a:lumMod val="20000"/>
                <a:lumOff val="80000"/>
                <a:alpha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cxnSp>
        <p:nvCxnSpPr>
          <p:cNvPr id="3145811" name="直接连接符 40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1997019" y="1805493"/>
            <a:ext cx="0" cy="431958"/>
          </a:xfrm>
          <a:prstGeom prst="line"/>
          <a:ln w="31750" cap="rnd">
            <a:solidFill>
              <a:schemeClr val="accent1">
                <a:lumMod val="20000"/>
                <a:lumOff val="8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492" name="正文"/>
          <p:cNvSpPr txBox="1"/>
          <p:nvPr>
            <p:custDataLst>
              <p:tags r:id="rId4"/>
            </p:custDataLst>
          </p:nvPr>
        </p:nvSpPr>
        <p:spPr>
          <a:xfrm>
            <a:off x="2260641" y="1567281"/>
            <a:ext cx="9010142" cy="879162"/>
          </a:xfrm>
          <a:prstGeom prst="rect"/>
          <a:noFill/>
        </p:spPr>
        <p:txBody>
          <a:bodyPr anchor="ctr" anchorCtr="0" bIns="71755" lIns="90000" rIns="90000" rtlCol="0" tIns="0" wrap="square">
            <a:normAutofit fontScale="88889" lnSpcReduction="10000"/>
          </a:bodyPr>
          <a:p>
            <a:pPr algn="just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dirty="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定义：前向神经网络是一种按照层级进行排列的神经网络，信息从输入层开始，经过隐藏层，最后到达输出层</a:t>
            </a:r>
            <a:endParaRPr altLang="en-US" dirty="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49494" name="矩形 42"/>
          <p:cNvSpPr>
            <a:spLocks noChangeAspect="1"/>
          </p:cNvSpPr>
          <p:nvPr>
            <p:custDataLst>
              <p:tags r:id="rId5"/>
            </p:custDataLst>
          </p:nvPr>
        </p:nvSpPr>
        <p:spPr>
          <a:xfrm flipH="1">
            <a:off x="920935" y="1563470"/>
            <a:ext cx="900125" cy="900760"/>
          </a:xfrm>
          <a:prstGeom prst="rect"/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sz="2000" lang="zh-CN" spc="300">
                <a:gradFill>
                  <a:gsLst>
                    <a:gs pos="5000">
                      <a:schemeClr val="accent1">
                        <a:alpha val="60000"/>
                      </a:schemeClr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</a:rPr>
              <a:t>添加标题</a:t>
            </a:r>
            <a:endParaRPr altLang="en-US" b="1" sz="2000" lang="zh-CN" spc="300">
              <a:gradFill>
                <a:gsLst>
                  <a:gs pos="5000">
                    <a:schemeClr val="accent1">
                      <a:alpha val="60000"/>
                    </a:schemeClr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</a:endParaRPr>
          </a:p>
        </p:txBody>
      </p:sp>
      <p:sp>
        <p:nvSpPr>
          <p:cNvPr id="1049496" name="任意多边形 45"/>
          <p:cNvSpPr/>
          <p:nvPr>
            <p:custDataLst>
              <p:tags r:id="rId6"/>
            </p:custDataLst>
          </p:nvPr>
        </p:nvSpPr>
        <p:spPr>
          <a:xfrm>
            <a:off x="608400" y="2729122"/>
            <a:ext cx="10969835" cy="1044323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0800000" scaled="0"/>
            </a:gradFill>
          </a:ln>
          <a:effectLst>
            <a:outerShdw algn="tl" blurRad="190500" dir="2700000" dist="127000" rotWithShape="0" sx="95000" sy="9500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49498" name="任意多边形 46"/>
          <p:cNvSpPr/>
          <p:nvPr>
            <p:custDataLst>
              <p:tags r:id="rId7"/>
            </p:custDataLst>
          </p:nvPr>
        </p:nvSpPr>
        <p:spPr>
          <a:xfrm>
            <a:off x="691615" y="2819325"/>
            <a:ext cx="10804040" cy="864552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noFill/>
          <a:ln>
            <a:solidFill>
              <a:schemeClr val="accent1">
                <a:lumMod val="20000"/>
                <a:lumOff val="80000"/>
                <a:alpha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cxnSp>
        <p:nvCxnSpPr>
          <p:cNvPr id="3145813" name="直接连接符 47"/>
          <p:cNvCxnSpPr>
            <a:cxnSpLocks/>
          </p:cNvCxnSpPr>
          <p:nvPr>
            <p:custDataLst>
              <p:tags r:id="rId8"/>
            </p:custDataLst>
          </p:nvPr>
        </p:nvCxnSpPr>
        <p:spPr>
          <a:xfrm>
            <a:off x="1997019" y="3042927"/>
            <a:ext cx="0" cy="431958"/>
          </a:xfrm>
          <a:prstGeom prst="line"/>
          <a:ln w="31750" cap="rnd">
            <a:solidFill>
              <a:schemeClr val="accent1">
                <a:lumMod val="20000"/>
                <a:lumOff val="8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500" name="正文"/>
          <p:cNvSpPr txBox="1"/>
          <p:nvPr>
            <p:custDataLst>
              <p:tags r:id="rId9"/>
            </p:custDataLst>
          </p:nvPr>
        </p:nvSpPr>
        <p:spPr>
          <a:xfrm>
            <a:off x="2260641" y="2804714"/>
            <a:ext cx="9010142" cy="879162"/>
          </a:xfrm>
          <a:prstGeom prst="rect"/>
          <a:noFill/>
        </p:spPr>
        <p:txBody>
          <a:bodyPr anchor="ctr" anchorCtr="0" bIns="71755" lIns="90000" rIns="90000" rtlCol="0" tIns="0" wrap="square">
            <a:normAutofit fontScale="88889" lnSpcReduction="10000"/>
          </a:bodyPr>
          <a:p>
            <a:pPr algn="just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dirty="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结构：前向神经网络通常包括多个隐藏层，每个隐藏层都由一组神经元构成，神经元之间的连接权重在训练过程中不断调整</a:t>
            </a:r>
            <a:endParaRPr altLang="en-US" dirty="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49502" name="矩形 49"/>
          <p:cNvSpPr>
            <a:spLocks noChangeAspect="1"/>
          </p:cNvSpPr>
          <p:nvPr>
            <p:custDataLst>
              <p:tags r:id="rId10"/>
            </p:custDataLst>
          </p:nvPr>
        </p:nvSpPr>
        <p:spPr>
          <a:xfrm flipH="1">
            <a:off x="920935" y="2800903"/>
            <a:ext cx="900125" cy="900760"/>
          </a:xfrm>
          <a:prstGeom prst="rect"/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sz="2000" lang="zh-CN" spc="300">
                <a:gradFill>
                  <a:gsLst>
                    <a:gs pos="5000">
                      <a:schemeClr val="accent1">
                        <a:alpha val="60000"/>
                      </a:schemeClr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</a:rPr>
              <a:t>添加标题</a:t>
            </a:r>
            <a:endParaRPr altLang="en-US" b="1" sz="2000" lang="zh-CN" spc="300">
              <a:gradFill>
                <a:gsLst>
                  <a:gs pos="5000">
                    <a:schemeClr val="accent1">
                      <a:alpha val="60000"/>
                    </a:schemeClr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</a:endParaRPr>
          </a:p>
        </p:txBody>
      </p:sp>
      <p:sp>
        <p:nvSpPr>
          <p:cNvPr id="1049504" name="任意多边形 51"/>
          <p:cNvSpPr/>
          <p:nvPr>
            <p:custDataLst>
              <p:tags r:id="rId11"/>
            </p:custDataLst>
          </p:nvPr>
        </p:nvSpPr>
        <p:spPr>
          <a:xfrm>
            <a:off x="608400" y="3966555"/>
            <a:ext cx="10969835" cy="1044323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0800000" scaled="0"/>
            </a:gradFill>
          </a:ln>
          <a:effectLst>
            <a:outerShdw algn="tl" blurRad="190500" dir="2700000" dist="127000" rotWithShape="0" sx="95000" sy="9500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49506" name="任意多边形 52"/>
          <p:cNvSpPr/>
          <p:nvPr>
            <p:custDataLst>
              <p:tags r:id="rId12"/>
            </p:custDataLst>
          </p:nvPr>
        </p:nvSpPr>
        <p:spPr>
          <a:xfrm>
            <a:off x="691615" y="4056758"/>
            <a:ext cx="10804040" cy="864552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noFill/>
          <a:ln>
            <a:solidFill>
              <a:schemeClr val="accent1">
                <a:lumMod val="20000"/>
                <a:lumOff val="80000"/>
                <a:alpha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cxnSp>
        <p:nvCxnSpPr>
          <p:cNvPr id="3145815" name="直接连接符 53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1997019" y="4280360"/>
            <a:ext cx="0" cy="431958"/>
          </a:xfrm>
          <a:prstGeom prst="line"/>
          <a:ln w="31750" cap="rnd">
            <a:solidFill>
              <a:schemeClr val="accent1">
                <a:lumMod val="20000"/>
                <a:lumOff val="8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508" name="正文"/>
          <p:cNvSpPr txBox="1"/>
          <p:nvPr>
            <p:custDataLst>
              <p:tags r:id="rId14"/>
            </p:custDataLst>
          </p:nvPr>
        </p:nvSpPr>
        <p:spPr>
          <a:xfrm>
            <a:off x="2260641" y="4042148"/>
            <a:ext cx="9010142" cy="879162"/>
          </a:xfrm>
          <a:prstGeom prst="rect"/>
          <a:noFill/>
        </p:spPr>
        <p:txBody>
          <a:bodyPr anchor="ctr" anchorCtr="0" bIns="71755" lIns="90000" rIns="90000" rtlCol="0" tIns="0" wrap="square">
            <a:normAutofit fontScale="88889" lnSpcReduction="10000"/>
          </a:bodyPr>
          <a:p>
            <a:pPr algn="just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dirty="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训练方法：前向神经网络采用反向传播算法进行训练，通过计算输出层与实际结果之间的误差，根据误差调整权重，使得整个网络的输出结果更加准确</a:t>
            </a:r>
            <a:endParaRPr altLang="en-US" dirty="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49510" name="矩形 55"/>
          <p:cNvSpPr>
            <a:spLocks noChangeAspect="1"/>
          </p:cNvSpPr>
          <p:nvPr>
            <p:custDataLst>
              <p:tags r:id="rId15"/>
            </p:custDataLst>
          </p:nvPr>
        </p:nvSpPr>
        <p:spPr>
          <a:xfrm flipH="1">
            <a:off x="920935" y="4038337"/>
            <a:ext cx="900125" cy="900760"/>
          </a:xfrm>
          <a:prstGeom prst="rect"/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sz="2000" lang="zh-CN" spc="300">
                <a:gradFill>
                  <a:gsLst>
                    <a:gs pos="5000">
                      <a:schemeClr val="accent1">
                        <a:alpha val="60000"/>
                      </a:schemeClr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</a:rPr>
              <a:t>添加标题</a:t>
            </a:r>
            <a:endParaRPr altLang="en-US" b="1" sz="2000" lang="zh-CN" spc="300">
              <a:gradFill>
                <a:gsLst>
                  <a:gs pos="5000">
                    <a:schemeClr val="accent1">
                      <a:alpha val="60000"/>
                    </a:schemeClr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</a:endParaRPr>
          </a:p>
        </p:txBody>
      </p:sp>
      <p:sp>
        <p:nvSpPr>
          <p:cNvPr id="1049512" name="任意多边形 57"/>
          <p:cNvSpPr/>
          <p:nvPr>
            <p:custDataLst>
              <p:tags r:id="rId16"/>
            </p:custDataLst>
          </p:nvPr>
        </p:nvSpPr>
        <p:spPr>
          <a:xfrm>
            <a:off x="608400" y="5203989"/>
            <a:ext cx="10969835" cy="1044323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0800000" scaled="0"/>
            </a:gradFill>
          </a:ln>
          <a:effectLst>
            <a:outerShdw algn="tl" blurRad="190500" dir="2700000" dist="127000" rotWithShape="0" sx="95000" sy="9500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49514" name="任意多边形 58"/>
          <p:cNvSpPr/>
          <p:nvPr>
            <p:custDataLst>
              <p:tags r:id="rId17"/>
            </p:custDataLst>
          </p:nvPr>
        </p:nvSpPr>
        <p:spPr>
          <a:xfrm>
            <a:off x="691615" y="5294192"/>
            <a:ext cx="10804040" cy="864552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noFill/>
          <a:ln>
            <a:solidFill>
              <a:schemeClr val="accent1">
                <a:lumMod val="20000"/>
                <a:lumOff val="80000"/>
                <a:alpha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cxnSp>
        <p:nvCxnSpPr>
          <p:cNvPr id="3145817" name="直接连接符 59"/>
          <p:cNvCxnSpPr>
            <a:cxnSpLocks/>
          </p:cNvCxnSpPr>
          <p:nvPr>
            <p:custDataLst>
              <p:tags r:id="rId18"/>
            </p:custDataLst>
          </p:nvPr>
        </p:nvCxnSpPr>
        <p:spPr>
          <a:xfrm>
            <a:off x="1997019" y="5517794"/>
            <a:ext cx="0" cy="431958"/>
          </a:xfrm>
          <a:prstGeom prst="line"/>
          <a:ln w="31750" cap="rnd">
            <a:solidFill>
              <a:schemeClr val="accent1">
                <a:lumMod val="20000"/>
                <a:lumOff val="8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516" name="正文"/>
          <p:cNvSpPr txBox="1"/>
          <p:nvPr>
            <p:custDataLst>
              <p:tags r:id="rId19"/>
            </p:custDataLst>
          </p:nvPr>
        </p:nvSpPr>
        <p:spPr>
          <a:xfrm>
            <a:off x="2260641" y="5279582"/>
            <a:ext cx="9010142" cy="879162"/>
          </a:xfrm>
          <a:prstGeom prst="rect"/>
          <a:noFill/>
        </p:spPr>
        <p:txBody>
          <a:bodyPr anchor="ctr" anchorCtr="0" bIns="71755" lIns="90000" rIns="90000" rtlCol="0" tIns="0" wrap="square">
            <a:normAutofit/>
          </a:bodyPr>
          <a:p>
            <a:pPr algn="just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dirty="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应用：前向神经网络在图像识别、语音识别、自然语言处理等领域有着广泛的应用</a:t>
            </a:r>
            <a:endParaRPr altLang="en-US" dirty="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49518" name="矩形 61"/>
          <p:cNvSpPr>
            <a:spLocks noChangeAspect="1"/>
          </p:cNvSpPr>
          <p:nvPr>
            <p:custDataLst>
              <p:tags r:id="rId20"/>
            </p:custDataLst>
          </p:nvPr>
        </p:nvSpPr>
        <p:spPr>
          <a:xfrm flipH="1">
            <a:off x="920935" y="5275770"/>
            <a:ext cx="900125" cy="900760"/>
          </a:xfrm>
          <a:prstGeom prst="rect"/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sz="2000" lang="zh-CN" spc="300">
                <a:gradFill>
                  <a:gsLst>
                    <a:gs pos="5000">
                      <a:schemeClr val="accent1">
                        <a:alpha val="60000"/>
                      </a:schemeClr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</a:rPr>
              <a:t>添加标题</a:t>
            </a:r>
            <a:endParaRPr altLang="en-US" b="1" sz="2000" lang="zh-CN" spc="300">
              <a:gradFill>
                <a:gsLst>
                  <a:gs pos="5000">
                    <a:schemeClr val="accent1">
                      <a:alpha val="60000"/>
                    </a:schemeClr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70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循环神经网络</a:t>
            </a:r>
            <a:endParaRPr altLang="en-US" lang="zh-CN"/>
          </a:p>
        </p:txBody>
      </p:sp>
      <p:sp>
        <p:nvSpPr>
          <p:cNvPr id="104957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7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76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78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8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8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84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86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8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80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定义：循环神经网络是一种具有循环结构的神经网络，能够捕捉序列数据中的时序依赖关系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9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应用：在自然语言处理、语音识别、图像识别等领域有着广泛的应用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9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9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96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98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0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0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04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06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0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常见模型：LSTM、RNN等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61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特点：通过记忆单元实现序列信息的传递，能够处理具有时序性的数据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62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卷积神经网络</a:t>
            </a:r>
            <a:endParaRPr altLang="en-US" lang="zh-CN"/>
          </a:p>
        </p:txBody>
      </p:sp>
      <p:sp>
        <p:nvSpPr>
          <p:cNvPr id="1049664" name="正文"/>
          <p:cNvSpPr txBox="1"/>
          <p:nvPr>
            <p:custDataLst>
              <p:tags r:id="rId1"/>
            </p:custDataLst>
          </p:nvPr>
        </p:nvSpPr>
        <p:spPr>
          <a:xfrm>
            <a:off x="2421831" y="1490400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定义：卷积神经网络是一种深度学习模型，由输入层、卷积层、池化层、全连接层等组成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66" name="正文"/>
          <p:cNvSpPr txBox="1"/>
          <p:nvPr>
            <p:custDataLst>
              <p:tags r:id="rId2"/>
            </p:custDataLst>
          </p:nvPr>
        </p:nvSpPr>
        <p:spPr>
          <a:xfrm>
            <a:off x="2421831" y="2753249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特点：具有强大的特征提取能力，能够自动学习图像特征，适用于图像识别、分类等任务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68" name="正文"/>
          <p:cNvSpPr txBox="1"/>
          <p:nvPr>
            <p:custDataLst>
              <p:tags r:id="rId3"/>
            </p:custDataLst>
          </p:nvPr>
        </p:nvSpPr>
        <p:spPr>
          <a:xfrm>
            <a:off x="2421831" y="4016097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工作原理：通过卷积运算和池化运算对输入数据进行处理，提取特征，然后通过全连接层进行分类或回归等任务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70" name="正文"/>
          <p:cNvSpPr txBox="1"/>
          <p:nvPr>
            <p:custDataLst>
              <p:tags r:id="rId4"/>
            </p:custDataLst>
          </p:nvPr>
        </p:nvSpPr>
        <p:spPr>
          <a:xfrm>
            <a:off x="2421831" y="5278946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应用：在计算机视觉、自然语言处理等领域有着广泛的应用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22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变分自编码器</a:t>
            </a:r>
            <a:endParaRPr altLang="en-US" lang="zh-CN"/>
          </a:p>
        </p:txBody>
      </p:sp>
      <p:sp>
        <p:nvSpPr>
          <p:cNvPr id="1049724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26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28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30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32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37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34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36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38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39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40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41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843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42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44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46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45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48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47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50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49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52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54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56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58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60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定义：一种基于变分推断的生成模型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62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应用：图像生成、文本生成等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64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参数学习：通过最大化ELBO（证据下界）进行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66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结构：编码器-解码器结构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18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>
            <a:normAutofit fontScale="96875"/>
          </a:bodyPr>
          <a:p>
            <a:r>
              <a:rPr altLang="en-US" lang="zh-CN"/>
              <a:t>PART FOUR</a:t>
            </a:r>
            <a:endParaRPr altLang="en-US" lang="zh-CN"/>
          </a:p>
        </p:txBody>
      </p:sp>
      <p:sp>
        <p:nvSpPr>
          <p:cNvPr id="1049820" name="标题 6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3333"/>
          </a:bodyPr>
          <a:p>
            <a:r>
              <a:rPr altLang="en-US" lang="zh-CN"/>
              <a:t>神经网络在人工智能中的应用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34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图像识别</a:t>
            </a:r>
            <a:endParaRPr altLang="en-US" lang="zh-CN"/>
          </a:p>
        </p:txBody>
      </p:sp>
      <p:sp>
        <p:nvSpPr>
          <p:cNvPr id="1049936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38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40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神经网络技术应用于图像识别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942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44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46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图像识别的原理和过程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948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50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52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神经网络在图像识别中的优势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954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56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58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图像识别的应用场景和案例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10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语音识别</a:t>
            </a:r>
            <a:endParaRPr altLang="en-US" lang="zh-CN"/>
          </a:p>
        </p:txBody>
      </p:sp>
      <p:sp>
        <p:nvSpPr>
          <p:cNvPr id="1050012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14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16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神经网络在语音识别中的应用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18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20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22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语音识别的基本原理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24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26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28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神经网络在语音识别中的优势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30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32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34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神经网络在语音识别中的未来发展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86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自然语言处理</a:t>
            </a:r>
            <a:endParaRPr altLang="en-US" lang="zh-CN"/>
          </a:p>
        </p:txBody>
      </p:sp>
      <p:sp>
        <p:nvSpPr>
          <p:cNvPr id="1050088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090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92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神经网络技术应用于自然语言处理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094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096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98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自然语言处理的基本任务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100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102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神经网络在自然语言处理中的优势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104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06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108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10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自然语言处理的应用场景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62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推荐系统</a:t>
            </a:r>
            <a:endParaRPr altLang="en-US" lang="zh-CN"/>
          </a:p>
        </p:txBody>
      </p:sp>
      <p:sp>
        <p:nvSpPr>
          <p:cNvPr id="1050164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166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68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神经网络技术应用于推荐系统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170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172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74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推荐系统的基本原理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176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178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神经网络推荐系统的优势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180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82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184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86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神经网络推荐系统的应用场景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38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自动驾驶</a:t>
            </a:r>
            <a:endParaRPr altLang="en-US" lang="zh-CN"/>
          </a:p>
        </p:txBody>
      </p:sp>
      <p:sp>
        <p:nvSpPr>
          <p:cNvPr id="1050240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神经网络在自动驾驶中的应用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42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自动驾驶技术的原理和流程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44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神经网络在自动驾驶中的优势和挑战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46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未来自动驾驶技术的发展趋势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98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>
            <a:normAutofit fontScale="96875"/>
          </a:bodyPr>
          <a:p>
            <a:r>
              <a:rPr altLang="en-US" lang="zh-CN"/>
              <a:t>PART FIVE</a:t>
            </a:r>
            <a:endParaRPr altLang="en-US" lang="zh-CN"/>
          </a:p>
        </p:txBody>
      </p:sp>
      <p:sp>
        <p:nvSpPr>
          <p:cNvPr id="1050300" name="标题 6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3333"/>
          </a:bodyPr>
          <a:p>
            <a:r>
              <a:rPr altLang="en-US" lang="zh-CN"/>
              <a:t>神经网络的优缺点及挑战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14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神经网络的优点</a:t>
            </a:r>
            <a:endParaRPr altLang="en-US" lang="zh-CN"/>
          </a:p>
        </p:txBody>
      </p:sp>
      <p:sp>
        <p:nvSpPr>
          <p:cNvPr id="1050416" name="矩形: 圆角 4"/>
          <p:cNvSpPr/>
          <p:nvPr>
            <p:custDataLst>
              <p:tags r:id="rId1"/>
            </p:custDataLst>
          </p:nvPr>
        </p:nvSpPr>
        <p:spPr>
          <a:xfrm>
            <a:off x="608400" y="3368738"/>
            <a:ext cx="2562130" cy="1001251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50418" name="正文"/>
          <p:cNvSpPr txBox="1"/>
          <p:nvPr>
            <p:custDataLst>
              <p:tags r:id="rId2"/>
            </p:custDataLst>
          </p:nvPr>
        </p:nvSpPr>
        <p:spPr>
          <a:xfrm>
            <a:off x="778352" y="3574335"/>
            <a:ext cx="2221465" cy="603424"/>
          </a:xfrm>
          <a:prstGeom prst="rect"/>
          <a:noFill/>
        </p:spPr>
        <p:txBody>
          <a:bodyPr anchor="t" anchorCtr="0" bIns="0" lIns="0" rIns="0" rtlCol="0" tIns="0" wrap="square">
            <a:normAutofit fontScale="87500" lnSpcReduction="10000"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强大的学习和自适应能力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050420" name="矩形: 圆角 4"/>
          <p:cNvSpPr/>
          <p:nvPr>
            <p:custDataLst>
              <p:tags r:id="rId3"/>
            </p:custDataLst>
          </p:nvPr>
        </p:nvSpPr>
        <p:spPr>
          <a:xfrm>
            <a:off x="9016232" y="3369375"/>
            <a:ext cx="2562005" cy="1001251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50422" name="正文"/>
          <p:cNvSpPr txBox="1"/>
          <p:nvPr>
            <p:custDataLst>
              <p:tags r:id="rId4"/>
            </p:custDataLst>
          </p:nvPr>
        </p:nvSpPr>
        <p:spPr>
          <a:xfrm>
            <a:off x="9186183" y="3574972"/>
            <a:ext cx="2221465" cy="60342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能够自动提取特征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050424" name="矩形: 圆角 4"/>
          <p:cNvSpPr/>
          <p:nvPr>
            <p:custDataLst>
              <p:tags r:id="rId5"/>
            </p:custDataLst>
          </p:nvPr>
        </p:nvSpPr>
        <p:spPr>
          <a:xfrm>
            <a:off x="3411011" y="3370011"/>
            <a:ext cx="2562005" cy="1001251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50426" name="正文"/>
          <p:cNvSpPr txBox="1"/>
          <p:nvPr>
            <p:custDataLst>
              <p:tags r:id="rId6"/>
            </p:custDataLst>
          </p:nvPr>
        </p:nvSpPr>
        <p:spPr>
          <a:xfrm>
            <a:off x="3581599" y="3575608"/>
            <a:ext cx="2221465" cy="60342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高度并行处理能力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050428" name="矩形: 圆角 4"/>
          <p:cNvSpPr/>
          <p:nvPr>
            <p:custDataLst>
              <p:tags r:id="rId7"/>
            </p:custDataLst>
          </p:nvPr>
        </p:nvSpPr>
        <p:spPr>
          <a:xfrm>
            <a:off x="6213621" y="3370648"/>
            <a:ext cx="2562005" cy="1001251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50430" name="正文"/>
          <p:cNvSpPr txBox="1"/>
          <p:nvPr>
            <p:custDataLst>
              <p:tags r:id="rId8"/>
            </p:custDataLst>
          </p:nvPr>
        </p:nvSpPr>
        <p:spPr>
          <a:xfrm>
            <a:off x="6383573" y="3576245"/>
            <a:ext cx="2221465" cy="60342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强大的容错能力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82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神经网络的缺点</a:t>
            </a:r>
            <a:endParaRPr altLang="en-US" lang="zh-CN"/>
          </a:p>
        </p:txBody>
      </p:sp>
      <p:sp>
        <p:nvSpPr>
          <p:cNvPr id="105048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86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88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90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92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94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96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98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0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80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容易过拟合：神经网络在训练数据时，可能会过于复杂，导致过拟合，使得模型在测试数据上的表现不佳。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50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85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对噪声和异常值敏感：神经网络对输入数据的噪声和异常值非常敏感，这可能导致模型的性能下降。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504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0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08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10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12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14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16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18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2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85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缺乏可解释性：神经网络是一种黑箱模型，其决策过程难以解释，这使得人们难以理解模型的输出。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52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难以调试：神经网络的参数众多，调试过程复杂，需要大量的时间和经验。</a:t>
            </a:r>
            <a:endParaRPr altLang="en-US" dirty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74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神经网络面临的挑战</a:t>
            </a:r>
            <a:endParaRPr altLang="en-US" lang="zh-CN"/>
          </a:p>
        </p:txBody>
      </p:sp>
      <p:sp>
        <p:nvSpPr>
          <p:cNvPr id="1050576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578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580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4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数据挑战：神经网络需要大量的数据进行训练，但数据的获取、清洗、标注等过程都存在一定的难度。</a:t>
            </a:r>
            <a:endParaRPr altLang="en-US" dirty="0" sz="14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582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584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586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75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计算资源挑战：神经网络的训练和推理需要大量的计算资源，如GPU、TPU等，对于一些小型企业和研究机构来说，这些资源可能难以承受。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588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590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75000"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算法挑战：神经网络的算法需要不断优化和改进，以适应不同任务和场景的需求，但目前仍存在一些难以解决的问题。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592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594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596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598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伦理挑战：神经网络的应用涉及到隐私、安全等问题，需要遵守相关伦理规范，确保技术的合法性和道德性。</a:t>
            </a:r>
            <a:endParaRPr altLang="en-US" dirty="0" sz="14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50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>
            <a:normAutofit fontScale="96875"/>
          </a:bodyPr>
          <a:p>
            <a:r>
              <a:rPr altLang="en-US" lang="zh-CN"/>
              <a:t>PART SIX</a:t>
            </a:r>
            <a:endParaRPr altLang="en-US" lang="zh-CN"/>
          </a:p>
        </p:txBody>
      </p:sp>
      <p:sp>
        <p:nvSpPr>
          <p:cNvPr id="1050652" name="标题 6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3333"/>
          </a:bodyPr>
          <a:p>
            <a:r>
              <a:rPr altLang="en-US" lang="zh-CN"/>
              <a:t>未来研究方向和发展趋势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766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改进现有神经网络模型</a:t>
            </a:r>
            <a:endParaRPr altLang="en-US" lang="zh-CN"/>
          </a:p>
        </p:txBody>
      </p:sp>
      <p:sp>
        <p:nvSpPr>
          <p:cNvPr id="1050768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770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772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现有神经网络模型的局限性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74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776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778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改进现有神经网络模型的方法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80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782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784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改进现有神经网络模型的应用前景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86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788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790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未来研究方向和发展趋势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842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研究可解释性强的神经网络模型</a:t>
            </a:r>
            <a:endParaRPr altLang="en-US" lang="zh-CN"/>
          </a:p>
        </p:txBody>
      </p:sp>
      <p:sp>
        <p:nvSpPr>
          <p:cNvPr id="1050844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846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848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6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引言：介绍神经网络的可解释性挑战</a:t>
            </a:r>
            <a:endParaRPr altLang="en-US" dirty="0" sz="16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850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852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854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85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可解释性强的神经网络模型：介绍现有的一些可解释性强的神经网络模型，如XGBoost、LightGBM等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856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858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16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未来研究方向：探讨未来研究可解释性强的神经网络模型的方向，如集成学习、特征重要性分析等</a:t>
            </a:r>
            <a:endParaRPr altLang="en-US" dirty="0" sz="16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860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862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864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866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85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发展趋势：介绍可解释性强的神经网络模型在人工智能领域的发展趋势，如个性化推荐、医疗诊断等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918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结合其他技术进行联合研究</a:t>
            </a:r>
            <a:endParaRPr altLang="en-US" lang="zh-CN"/>
          </a:p>
        </p:txBody>
      </p:sp>
      <p:sp>
        <p:nvSpPr>
          <p:cNvPr id="1050920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922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924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926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928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神经网络与计算机视觉技术的结合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930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神经网络与深度学习技术的结合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932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神经网络与自然语言处理技术的结合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934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神经网络与强化学习技术的结合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986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>
            <a:normAutofit fontScale="80000" lnSpcReduction="20000"/>
          </a:bodyPr>
          <a:p>
            <a:r>
              <a:rPr altLang="en-US" lang="zh-CN"/>
              <a:t>汇报人：</a:t>
            </a:r>
            <a:r>
              <a:rPr altLang="zh-CN" lang="en-US"/>
              <a:t/>
            </a:r>
            <a:endParaRPr altLang="en-US" lang="zh-CN"/>
          </a:p>
        </p:txBody>
      </p:sp>
      <p:sp>
        <p:nvSpPr>
          <p:cNvPr id="1050988" name="标题 6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THANKS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1"/>
  <p:tag name="KSO_WM_UNIT_ID" val="_1*i*1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2"/>
  <p:tag name="KSO_WM_UNIT_ID" val="_1*i*2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3"/>
  <p:tag name="KSO_WM_UNIT_ID" val="_1*i*3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4"/>
  <p:tag name="KSO_WM_UNIT_ID" val="_1*i*4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</p:tagLst>
</file>

<file path=ppt/tags/tag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1.0"/>
</p:tagLst>
</file>

<file path=ppt/tags/tag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*i*8"/>
  <p:tag name="KSO_WM_UNIT_LAYERLEVEL" val="1"/>
  <p:tag name="KSO_WM_TAG_VERSION" val="1.0"/>
</p:tagLst>
</file>

<file path=ppt/tags/tag9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10.xml><?xml version="1.0" encoding="utf-8"?>
<p:tagLst xmlns:p="http://schemas.openxmlformats.org/presentationml/2006/main">
  <p:tag name="KSO_WM_UNIT_ISCONTENTSTITLE" val="0"/>
  <p:tag name="KSO_WM_UNIT_ISNUMDGMTITLE" val="0"/>
  <p:tag name="KSO_WM_UNIT_PRESET_TEXT" val="WPS,a click to unlimited possibilitie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11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1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UNIT_CONTENT_GROUP_TYPE" val="titlestyle"/>
  <p:tag name="KSO_WM_UNIT_TYPE" val="i"/>
  <p:tag name="KSO_WM_UNIT_INDEX" val="1"/>
</p:tagLst>
</file>

<file path=ppt/tags/tag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4"/>
  <p:tag name="KSO_WM_UNIT_LAYERLEVEL" val="1"/>
  <p:tag name="KSO_WM_TAG_VERSION" val="1.0"/>
  <p:tag name="KSO_WM_UNIT_CONTENT_GROUP_TYPE" val="titlestyle"/>
  <p:tag name="KSO_WM_UNIT_TYPE" val="i"/>
  <p:tag name="KSO_WM_UNIT_INDEX" val="4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ISCONTENTSTITLE" val="0"/>
  <p:tag name="KSO_WM_UNIT_ISNUMDGMTITLE" val="0"/>
  <p:tag name="KSO_WM_UNIT_PRESET_TEXT" val="CONTENT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1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2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3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4"/>
</p:tagLst>
</file>

<file path=ppt/tags/tag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UNIT_TYPE" val="i"/>
  <p:tag name="KSO_WM_UNIT_INDEX" val="5"/>
</p:tagLst>
</file>

<file path=ppt/tags/tag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UNIT_TYPE" val="i"/>
  <p:tag name="KSO_WM_UNIT_INDEX" val="6"/>
</p:tagLst>
</file>

<file path=ppt/tags/tag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"/>
  <p:tag name="KSO_WM_UNIT_LAYERLEVEL" val="1"/>
  <p:tag name="KSO_WM_TAG_VERSION" val="1.0"/>
  <p:tag name="KSO_WM_UNIT_TYPE" val="i"/>
  <p:tag name="KSO_WM_UNIT_INDEX" val="7"/>
</p:tagLst>
</file>

<file path=ppt/tags/tag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"/>
  <p:tag name="KSO_WM_UNIT_LAYERLEVEL" val="1"/>
  <p:tag name="KSO_WM_TAG_VERSION" val="1.0"/>
  <p:tag name="KSO_WM_UNIT_TYPE" val="i"/>
  <p:tag name="KSO_WM_UNIT_INDEX" val="8"/>
</p:tagLst>
</file>

<file path=ppt/tags/tag37.xml><?xml version="1.0" encoding="utf-8"?>
<p:tagLst xmlns:p="http://schemas.openxmlformats.org/presentationml/2006/main">
  <p:tag name="KSO_WM_UNIT_PRESET_TEXT" val="PART ONE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38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4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4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UNIT_CONTENT_GROUP_TYPE" val="titlestyle"/>
  <p:tag name="KSO_WM_UNIT_TYPE" val="i"/>
  <p:tag name="KSO_WM_UNIT_INDEX" val="1"/>
</p:tagLst>
</file>

<file path=ppt/tags/tag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4"/>
  <p:tag name="KSO_WM_UNIT_LAYERLEVEL" val="1"/>
  <p:tag name="KSO_WM_TAG_VERSION" val="1.0"/>
  <p:tag name="KSO_WM_UNIT_CONTENT_GROUP_TYPE" val="titlestyle"/>
  <p:tag name="KSO_WM_UNIT_TYPE" val="i"/>
  <p:tag name="KSO_WM_UNIT_INDEX" val="4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53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55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UNIT_CONTENT_GROUP_TYPE" val="titlestyle"/>
  <p:tag name="KSO_WM_UNIT_TYPE" val="i"/>
  <p:tag name="KSO_WM_UNIT_INDEX" val="1"/>
</p:tagLst>
</file>

<file path=ppt/tags/tag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4"/>
  <p:tag name="KSO_WM_UNIT_LAYERLEVEL" val="1"/>
  <p:tag name="KSO_WM_TAG_VERSION" val="1.0"/>
  <p:tag name="KSO_WM_UNIT_CONTENT_GROUP_TYPE" val="titlestyle"/>
  <p:tag name="KSO_WM_UNIT_TYPE" val="i"/>
  <p:tag name="KSO_WM_UNIT_INDEX" val="4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UNIT_CONTENT_GROUP_TYPE" val="titlestyle"/>
  <p:tag name="KSO_WM_UNIT_TYPE" val="i"/>
  <p:tag name="KSO_WM_UNIT_INDEX" val="1"/>
</p:tagLst>
</file>

<file path=ppt/tags/tag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4"/>
  <p:tag name="KSO_WM_UNIT_LAYERLEVEL" val="1"/>
  <p:tag name="KSO_WM_TAG_VERSION" val="1.0"/>
  <p:tag name="KSO_WM_UNIT_CONTENT_GROUP_TYPE" val="titlestyle"/>
  <p:tag name="KSO_WM_UNIT_TYPE" val="i"/>
  <p:tag name="KSO_WM_UNIT_INDEX" val="4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"/>
  <p:tag name="KSO_WM_UNIT_LAYERLEVEL" val="1"/>
  <p:tag name="KSO_WM_TAG_VERSION" val="1.0"/>
  <p:tag name="KSO_WM_UNIT_TYPE" val="i"/>
  <p:tag name="KSO_WM_UNIT_INDEX" val="3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"/>
  <p:tag name="KSO_WM_UNIT_LAYERLEVEL" val="1"/>
  <p:tag name="KSO_WM_TAG_VERSION" val="1.0"/>
  <p:tag name="KSO_WM_UNIT_TYPE" val="i"/>
  <p:tag name="KSO_WM_UNIT_INDEX" val="2"/>
</p:tagLst>
</file>

<file path=ppt/tags/tag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UNIT_TYPE" val="i"/>
  <p:tag name="KSO_WM_UNIT_INDEX" val="1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UNIT_TYPE" val="i"/>
  <p:tag name="KSO_WM_UNIT_INDEX" val="1"/>
</p:tagLst>
</file>

<file path=ppt/tags/tag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"/>
  <p:tag name="KSO_WM_UNIT_LAYERLEVEL" val="1"/>
  <p:tag name="KSO_WM_TAG_VERSION" val="1.0"/>
  <p:tag name="KSO_WM_UNIT_TYPE" val="i"/>
  <p:tag name="KSO_WM_UNIT_INDEX" val="2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"/>
  <p:tag name="KSO_WM_UNIT_LAYERLEVEL" val="1"/>
  <p:tag name="KSO_WM_TAG_VERSION" val="1.0"/>
  <p:tag name="KSO_WM_UNIT_TYPE" val="i"/>
  <p:tag name="KSO_WM_UNIT_INDEX" val="3"/>
</p:tagLst>
</file>

<file path=ppt/tags/tag8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UNIT_CONTENT_GROUP_TYPE" val="titlestyle"/>
  <p:tag name="KSO_WM_UNIT_TYPE" val="i"/>
  <p:tag name="KSO_WM_UNIT_INDEX" val="1"/>
</p:tagLst>
</file>

<file path=ppt/tags/tag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4"/>
  <p:tag name="KSO_WM_UNIT_LAYERLEVEL" val="1"/>
  <p:tag name="KSO_WM_TAG_VERSION" val="1.0"/>
  <p:tag name="KSO_WM_UNIT_CONTENT_GROUP_TYPE" val="titlestyle"/>
  <p:tag name="KSO_WM_UNIT_TYPE" val="i"/>
  <p:tag name="KSO_WM_UNIT_INDEX" val="4"/>
</p:tagLst>
</file>

<file path=ppt/tags/tag89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9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1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2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3"/>
</p:tagLst>
</file>

<file path=ppt/tags/tag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CONTENT_GROUP_TYPE" val="contentchip"/>
  <p:tag name="KSO_WM_UNIT_TYPE" val="i"/>
  <p:tag name="KSO_WM_UNIT_INDEX" val="4"/>
</p:tagLst>
</file>

<file path=ppt/tags/tag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UNIT_TYPE" val="i"/>
  <p:tag name="KSO_WM_UNIT_INDEX" val="6"/>
</p:tagLst>
</file>

<file path=ppt/tags/tag1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UNIT_TYPE" val="i"/>
  <p:tag name="KSO_WM_UNIT_INDEX" val="7"/>
</p:tagLst>
</file>

<file path=ppt/tags/tag1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UNIT_TYPE" val="i"/>
  <p:tag name="KSO_WM_UNIT_INDEX" val="8"/>
</p:tagLst>
</file>

<file path=ppt/tags/tag102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103.xml><?xml version="1.0" encoding="utf-8"?>
<p:tagLst xmlns:p="http://schemas.openxmlformats.org/presentationml/2006/main">
  <p:tag name="KSO_WM_UNIT_ISCONTENTSTITLE" val="0"/>
  <p:tag name="KSO_WM_UNIT_ISNUMDGMTITLE" val="0"/>
  <p:tag name="KSO_WM_UNIT_PRESET_TEXT" val="THANKS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CONTENT_GROUP_TYPE" val="titlestyle"/>
  <p:tag name="KSO_WM_UNIT_TYPE" val="i"/>
  <p:tag name="KSO_WM_UNIT_INDEX" val="1"/>
</p:tagLst>
</file>

<file path=ppt/tags/tag1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1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1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"/>
  <p:tag name="KSO_WM_UNIT_LAYERLEVEL" val="1"/>
  <p:tag name="KSO_WM_TAG_VERSION" val="1.0"/>
  <p:tag name="KSO_WM_UNIT_CONTENT_GROUP_TYPE" val="titlestyle"/>
  <p:tag name="KSO_WM_UNIT_TYPE" val="i"/>
  <p:tag name="KSO_WM_UNIT_INDEX" val="4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303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303"/>
</p:tagLst>
</file>

<file path=ppt/tags/tag116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303"/>
  <p:tag name="KSO_WM_TEMPLATE_THUMBS_INDEX" val="1、9"/>
</p:tagLst>
</file>

<file path=ppt/tags/tag117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303_1*f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11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303_1*b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WPS,a click to unlimited possibilities"/>
</p:tagLst>
</file>

<file path=ppt/tags/tag11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3_1*a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单击添加文档标题"/>
</p:tagLst>
</file>

<file path=ppt/tags/tag120.xml><?xml version="1.0" encoding="utf-8"?>
<p:tagLst xmlns:p="http://schemas.openxmlformats.org/presentationml/2006/main">
  <p:tag name="KSO_WM_SLIDE_ID" val="custom20230303_1"/>
  <p:tag name="KSO_WM_TEMPLATE_SUBCATEGORY" val="29"/>
  <p:tag name="KSO_WM_TEMPLATE_MASTER_TYPE" val="0"/>
  <p:tag name="KSO_WM_TEMPLATE_COLOR_TYPE" val="0"/>
  <p:tag name="KSO_WM_SLIDE_TYPE" val="title"/>
  <p:tag name="KSO_WM_SLIDE_SUBTYPE" val="pureTxt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303"/>
  <p:tag name="KSO_WM_SLIDE_LAYOUT" val="a_b_f"/>
  <p:tag name="KSO_WM_SLIDE_LAYOUT_CNT" val="1_1_1"/>
  <p:tag name="KSO_WM_TEMPLATE_THUMBS_INDEX" val="1、9"/>
  <p:tag name="KSO_WM_SLIDE_CONTENT_AREA" val="{&quot;left&quot;:&quot;81.45&quot;,&quot;top&quot;:&quot;106.8&quot;,&quot;width&quot;:&quot;739.1&quot;,&quot;height&quot;:&quot;290.25&quot;}"/>
</p:tagLst>
</file>

<file path=ppt/tags/tag12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303_6*b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DIAGRAM_GROUP_CODE" val="l1-1"/>
  <p:tag name="KSO_WM_UNIT_PRESET_TEXT" val="CONTENTS"/>
</p:tagLst>
</file>

<file path=ppt/tags/tag122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3_6*a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303_6*l_h_i*1_1_1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303_6*l_h_i*1_1_2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1.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2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303_6*l_h_a*1_1_1"/>
  <p:tag name="KSO_WM_DIAGRAM_VERSION" val="3"/>
  <p:tag name="KSO_WM_UNIT_PRESET_TEXT" val="添加 目录文本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14000000059604645,&quot;transparency&quot;:0},{&quot;brightness&quot;:0,&quot;colorType&quot;:1,&quot;foreColorIndex&quot;:5,&quot;pos&quot;:0.9200000166893005,&quot;transparency&quot;:0},{&quot;brightness&quot;:0,&quot;colorType&quot;:1,&quot;foreColorIndex&quot;:13,&quot;pos&quot;:0.54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303_6*l_h_i*1_2_1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303_6*l_h_i*1_2_2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2.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2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303_6*l_h_a*1_2_1"/>
  <p:tag name="KSO_WM_DIAGRAM_VERSION" val="3"/>
  <p:tag name="KSO_WM_UNIT_PRESET_TEXT" val="添加 目录标题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14000000059604645,&quot;transparency&quot;:0},{&quot;brightness&quot;:0,&quot;colorType&quot;:1,&quot;foreColorIndex&quot;:5,&quot;pos&quot;:0.9200000166893005,&quot;transparency&quot;:0},{&quot;brightness&quot;:0,&quot;colorType&quot;:1,&quot;foreColorIndex&quot;:13,&quot;pos&quot;:0.54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303_6*l_h_i*1_3_1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303_6*l_h_i*1_3_2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3.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2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303_6*l_h_a*1_3_1"/>
  <p:tag name="KSO_WM_DIAGRAM_VERSION" val="3"/>
  <p:tag name="KSO_WM_UNIT_PRESET_TEXT" val="添加 目录文本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14000000059604645,&quot;transparency&quot;:0},{&quot;brightness&quot;:0,&quot;colorType&quot;:1,&quot;foreColorIndex&quot;:5,&quot;pos&quot;:0.9200000166893005,&quot;transparency&quot;:0},{&quot;brightness&quot;:0,&quot;colorType&quot;:1,&quot;foreColorIndex&quot;:13,&quot;pos&quot;:0.54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303_6*l_h_i*1_4_1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303_6*l_h_i*1_4_2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4.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2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303_6*l_h_a*1_4_1"/>
  <p:tag name="KSO_WM_DIAGRAM_VERSION" val="3"/>
  <p:tag name="KSO_WM_UNIT_PRESET_TEXT" val="添加 目录文本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14000000059604645,&quot;transparency&quot;:0},{&quot;brightness&quot;:0,&quot;colorType&quot;:1,&quot;foreColorIndex&quot;:5,&quot;pos&quot;:0.9200000166893005,&quot;transparency&quot;:0},{&quot;brightness&quot;:0,&quot;colorType&quot;:1,&quot;foreColorIndex&quot;:13,&quot;pos&quot;:0.54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303_6*l_h_i*1_5_1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5_1"/>
  <p:tag name="KSO_WM_DIAGRAM_VERSION" val="3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303_6*l_h_i*1_5_2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5.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2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303_6*l_h_a*1_5_1"/>
  <p:tag name="KSO_WM_DIAGRAM_VERSION" val="3"/>
  <p:tag name="KSO_WM_UNIT_PRESET_TEXT" val="添加 目录文本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14000000059604645,&quot;transparency&quot;:0},{&quot;brightness&quot;:0,&quot;colorType&quot;:1,&quot;foreColorIndex&quot;:5,&quot;pos&quot;:0.9200000166893005,&quot;transparency&quot;:0},{&quot;brightness&quot;:0,&quot;colorType&quot;:1,&quot;foreColorIndex&quot;:13,&quot;pos&quot;:0.54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303_6*l_h_i*1_6_1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6_1"/>
  <p:tag name="KSO_WM_DIAGRAM_VERSION" val="3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2"/>
  <p:tag name="KSO_WM_UNIT_ID" val="custom20230303_6*l_h_i*1_6_2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6.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2"/>
  <p:tag name="KSO_WM_UNIT_HIGHLIGHT" val="0"/>
  <p:tag name="KSO_WM_UNIT_COMPATIBLE" val="0"/>
  <p:tag name="KSO_WM_UNIT_DIAGRAM_ISNUMVISUAL" val="0"/>
  <p:tag name="KSO_WM_UNIT_DIAGRAM_ISREFERUNIT" val="0"/>
  <p:tag name="KSO_WM_UNIT_INDEX" val="1_6_1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303_6*l_h_a*1_6_1"/>
  <p:tag name="KSO_WM_DIAGRAM_VERSION" val="3"/>
  <p:tag name="KSO_WM_UNIT_PRESET_TEXT" val="添加 目录文本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14000000059604645,&quot;transparency&quot;:0},{&quot;brightness&quot;:0,&quot;colorType&quot;:1,&quot;foreColorIndex&quot;:5,&quot;pos&quot;:0.9200000166893005,&quot;transparency&quot;:0},{&quot;brightness&quot;:0,&quot;colorType&quot;:1,&quot;foreColorIndex&quot;:13,&quot;pos&quot;:0.54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SLIDE_ID" val="custom20230303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303"/>
  <p:tag name="KSO_WM_SLIDE_LAYOUT" val="a_b_l"/>
  <p:tag name="KSO_WM_SLIDE_LAYOUT_CNT" val="1_1_1"/>
  <p:tag name="KSO_WM_SLIDE_TYPE" val="contents"/>
  <p:tag name="KSO_WM_SLIDE_SUBTYPE" val="diag"/>
  <p:tag name="KSO_WM_DIAGRAM_GROUP_CODE" val="l1-1"/>
  <p:tag name="KSO_WM_SLIDE_DIAGTYPE" val="l"/>
</p:tagLst>
</file>

<file path=ppt/tags/tag142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03_7*e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PART ONE"/>
</p:tagLst>
</file>

<file path=ppt/tags/tag14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3_7*a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44.xml><?xml version="1.0" encoding="utf-8"?>
<p:tagLst xmlns:p="http://schemas.openxmlformats.org/presentationml/2006/main">
  <p:tag name="KSO_WM_SLIDE_ID" val="custom2023030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03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302.25&quot;,&quot;top&quot;:&quot;73.85&quot;,&quot;width&quot;:&quot;540.55&quot;,&quot;height&quot;:&quot;290.25&quot;}"/>
</p:tagLst>
</file>

<file path=ppt/tags/tag145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03_7*e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PART TWO"/>
</p:tagLst>
</file>

<file path=ppt/tags/tag14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3_7*a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47.xml><?xml version="1.0" encoding="utf-8"?>
<p:tagLst xmlns:p="http://schemas.openxmlformats.org/presentationml/2006/main">
  <p:tag name="KSO_WM_SLIDE_ID" val="custom2023030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03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302.25&quot;,&quot;top&quot;:&quot;73.85&quot;,&quot;width&quot;:&quot;540.55&quot;,&quot;height&quot;:&quot;290.25&quot;}"/>
</p:tagLst>
</file>

<file path=ppt/tags/tag14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03_7*e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PART THREE"/>
</p:tagLst>
</file>

<file path=ppt/tags/tag18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3_7*a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84.xml><?xml version="1.0" encoding="utf-8"?>
<p:tagLst xmlns:p="http://schemas.openxmlformats.org/presentationml/2006/main">
  <p:tag name="KSO_WM_SLIDE_ID" val="custom2023030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03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302.25&quot;,&quot;top&quot;:&quot;73.85&quot;,&quot;width&quot;:&quot;540.55&quot;,&quot;height&quot;:&quot;290.25&quot;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73_3*l_h_i*1_1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1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800000011920929,&quot;colorType&quot;:1,&quot;foreColorIndex&quot;:5,&quot;pos&quot;:0,&quot;transparency&quot;:0.5},{&quot;brightness&quot;:0.6000000238418579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1_2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2"/>
  <p:tag name="KSO_WM_UNIT_LINE_FORE_SCHEMECOLOR_INDEX" val="5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1_3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3"/>
  <p:tag name="KSO_WM_UNIT_LINE_FORE_SCHEMECOLOR_INDEX" val="5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8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73_3*l_h_f*1_1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73_3*l_h_a*1_1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3"/>
  <p:tag name="KSO_WM_UNIT_TEXT_FILL_TYPE" val="3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05000000074505806,&quot;transparency&quot;:0.4000000059604645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2_1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1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800000011920929,&quot;colorType&quot;:1,&quot;foreColorIndex&quot;:5,&quot;pos&quot;:0,&quot;transparency&quot;:0.5},{&quot;brightness&quot;:0.6000000238418579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2_2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2"/>
  <p:tag name="KSO_WM_UNIT_LINE_FORE_SCHEMECOLOR_INDEX" val="5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2_3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3"/>
  <p:tag name="KSO_WM_UNIT_LINE_FORE_SCHEMECOLOR_INDEX" val="5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73_3*l_h_f*1_2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73_3*l_h_a*1_2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3"/>
  <p:tag name="KSO_WM_UNIT_TEXT_FILL_TYPE" val="3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05000000074505806,&quot;transparency&quot;:0.4000000059604645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3_1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1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800000011920929,&quot;colorType&quot;:1,&quot;foreColorIndex&quot;:5,&quot;pos&quot;:0,&quot;transparency&quot;:0.5},{&quot;brightness&quot;:0.6000000238418579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3_2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2"/>
  <p:tag name="KSO_WM_UNIT_LINE_FORE_SCHEMECOLOR_INDEX" val="5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3_3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3"/>
  <p:tag name="KSO_WM_UNIT_LINE_FORE_SCHEMECOLOR_INDEX" val="5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73_3*l_h_f*1_3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73_3*l_h_a*1_3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3"/>
  <p:tag name="KSO_WM_UNIT_TEXT_FILL_TYPE" val="3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05000000074505806,&quot;transparency&quot;:0.4000000059604645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4_1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1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800000011920929,&quot;colorType&quot;:1,&quot;foreColorIndex&quot;:5,&quot;pos&quot;:0,&quot;transparency&quot;:0.5},{&quot;brightness&quot;:0.6000000238418579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4_2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2"/>
  <p:tag name="KSO_WM_UNIT_LINE_FORE_SCHEMECOLOR_INDEX" val="5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4_3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3"/>
  <p:tag name="KSO_WM_UNIT_LINE_FORE_SCHEMECOLOR_INDEX" val="5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73_3*l_h_f*1_4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73_3*l_h_a*1_4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3"/>
  <p:tag name="KSO_WM_UNIT_TEXT_FILL_TYPE" val="3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05000000074505806,&quot;transparency&quot;:0.4000000059604645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03_7*e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PART FOUR"/>
</p:tagLst>
</file>

<file path=ppt/tags/tag25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3_7*a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60.xml><?xml version="1.0" encoding="utf-8"?>
<p:tagLst xmlns:p="http://schemas.openxmlformats.org/presentationml/2006/main">
  <p:tag name="KSO_WM_SLIDE_ID" val="custom2023030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03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302.25&quot;,&quot;top&quot;:&quot;73.85&quot;,&quot;width&quot;:&quot;540.55&quot;,&quot;height&quot;:&quot;290.25&quot;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03_7*e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PART FIVE"/>
</p:tagLst>
</file>

<file path=ppt/tags/tag31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3_7*a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315.xml><?xml version="1.0" encoding="utf-8"?>
<p:tagLst xmlns:p="http://schemas.openxmlformats.org/presentationml/2006/main">
  <p:tag name="KSO_WM_SLIDE_ID" val="custom2023030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03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302.25&quot;,&quot;top&quot;:&quot;73.85&quot;,&quot;width&quot;:&quot;540.55&quot;,&quot;height&quot;:&quot;290.25&quot;}"/>
</p:tagLst>
</file>

<file path=ppt/tags/tag316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1_1"/>
  <p:tag name="KSO_WM_UNIT_ID" val="diagram20231677_3*l_h_i*1_1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77_3*l_h_f*1_1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4_1"/>
  <p:tag name="KSO_WM_UNIT_ID" val="diagram20231677_3*l_h_i*1_4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77_3*l_h_f*1_4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2_1"/>
  <p:tag name="KSO_WM_UNIT_ID" val="diagram20231677_3*l_h_i*1_2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77_3*l_h_f*1_2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3_1"/>
  <p:tag name="KSO_WM_UNIT_ID" val="diagram20231677_3*l_h_i*1_3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77_3*l_h_f*1_3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03_7*e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PART SIX"/>
</p:tagLst>
</file>

<file path=ppt/tags/tag35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3_7*a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358.xml><?xml version="1.0" encoding="utf-8"?>
<p:tagLst xmlns:p="http://schemas.openxmlformats.org/presentationml/2006/main">
  <p:tag name="KSO_WM_SLIDE_ID" val="custom2023030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03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302.25&quot;,&quot;top&quot;:&quot;73.85&quot;,&quot;width&quot;:&quot;540.55&quot;,&quot;height&quot;:&quot;290.25&quot;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1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303_9*f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39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3_9*a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THANKS"/>
</p:tagLst>
</file>

<file path=ppt/tags/tag393.xml><?xml version="1.0" encoding="utf-8"?>
<p:tagLst xmlns:p="http://schemas.openxmlformats.org/presentationml/2006/main">
  <p:tag name="KSO_WM_SLIDE_ID" val="custom20230303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303"/>
  <p:tag name="KSO_WM_SLIDE_LAYOUT" val="a_f"/>
  <p:tag name="KSO_WM_SLIDE_LAYOUT_CNT" val="1_1"/>
  <p:tag name="KSO_WM_SLIDE_TYPE" val="endPage"/>
  <p:tag name="KSO_WM_SLIDE_SUBTYPE" val="pureTxt"/>
  <p:tag name="KSO_WM_SLIDE_CONTENT_AREA" val="{&quot;left&quot;:&quot;81.45&quot;,&quot;top&quot;:&quot;106.8&quot;,&quot;width&quot;:&quot;739.1&quot;,&quot;height&quot;:&quot;290.25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86">
      <a:dk1>
        <a:srgbClr val="000000"/>
      </a:dk1>
      <a:lt1>
        <a:srgbClr val="FFFFFF"/>
      </a:lt1>
      <a:dk2>
        <a:srgbClr val="003E29"/>
      </a:dk2>
      <a:lt2>
        <a:srgbClr val="E6E6E6"/>
      </a:lt2>
      <a:accent1>
        <a:srgbClr val="1FFFB5"/>
      </a:accent1>
      <a:accent2>
        <a:srgbClr val="2EE8C3"/>
      </a:accent2>
      <a:accent3>
        <a:srgbClr val="3DD2D1"/>
      </a:accent3>
      <a:accent4>
        <a:srgbClr val="4BBBE0"/>
      </a:accent4>
      <a:accent5>
        <a:srgbClr val="5AA5EE"/>
      </a:accent5>
      <a:accent6>
        <a:srgbClr val="698EFC"/>
      </a:accent6>
      <a:hlink>
        <a:srgbClr val="4472C4"/>
      </a:hlink>
      <a:folHlink>
        <a:srgbClr val="EEEEEE"/>
      </a:folHlink>
    </a:clrScheme>
    <a:fontScheme name="稻壳儿-黑体常规8">
      <a:majorFont>
        <a:latin typeface="MiSans Heavy"/>
        <a:ea typeface="MiSans Heavy"/>
        <a:cs typeface=""/>
      </a:majorFont>
      <a:minorFont>
        <a:latin typeface="MiSans Normal"/>
        <a:ea typeface="MiSans Norma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solidFill>
            <a:srgbClr val="DCD6CA"/>
          </a:solidFill>
          <a:prstDash val="solid"/>
        </a:ln>
      </a:spPr>
      <a:bodyPr anchor="ctr" rtlCol="0"/>
      <a:lstStyle>
        <a:defPPr algn="ctr"/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V1824A</dc:creator>
  <dcterms:created xsi:type="dcterms:W3CDTF">2023-12-16T17:21:37Z</dcterms:created>
  <dcterms:modified xsi:type="dcterms:W3CDTF">2023-12-16T17:21:37Z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802d93448ac74faeb68f85b4df2169ba_21</vt:lpwstr>
  </property>
</Properties>
</file>