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6419" r:id="rId1"/>
    <p:sldMasterId id="2147516456" r:id="rId2"/>
  </p:sldMasterIdLst>
  <p:notesMasterIdLst>
    <p:notesMasterId r:id="rId3"/>
  </p:notesMasterIdLst>
  <p:sldIdLst>
    <p:sldId id="14864" r:id="rId4"/>
    <p:sldId id="14869" r:id="rId5"/>
    <p:sldId id="14873" r:id="rId6"/>
    <p:sldId id="14876" r:id="rId7"/>
    <p:sldId id="14879" r:id="rId8"/>
    <p:sldId id="14882" r:id="rId9"/>
    <p:sldId id="14885" r:id="rId10"/>
    <p:sldId id="14888" r:id="rId11"/>
    <p:sldId id="14891" r:id="rId12"/>
    <p:sldId id="14894" r:id="rId13"/>
    <p:sldId id="14897" r:id="rId14"/>
    <p:sldId id="14900" r:id="rId15"/>
    <p:sldId id="14903" r:id="rId16"/>
    <p:sldId id="14906" r:id="rId17"/>
    <p:sldId id="14909" r:id="rId18"/>
    <p:sldId id="14912" r:id="rId19"/>
    <p:sldId id="14915" r:id="rId20"/>
    <p:sldId id="14918" r:id="rId21"/>
    <p:sldId id="14921" r:id="rId22"/>
    <p:sldId id="14924" r:id="rId23"/>
    <p:sldId id="14927" r:id="rId24"/>
    <p:sldId id="14930" r:id="rId25"/>
    <p:sldId id="14933" r:id="rId26"/>
    <p:sldId id="14936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6420" r:id="rId1"/>
    <p:sldLayoutId id="2147516421" r:id="rId2"/>
    <p:sldLayoutId id="2147516422" r:id="rId3"/>
    <p:sldLayoutId id="2147516423" r:id="rId4"/>
    <p:sldLayoutId id="2147516424" r:id="rId5"/>
    <p:sldLayoutId id="2147516425" r:id="rId6"/>
    <p:sldLayoutId id="2147516426" r:id="rId7"/>
    <p:sldLayoutId id="2147516427" r:id="rId8"/>
    <p:sldLayoutId id="2147516428" r:id="rId9"/>
    <p:sldLayoutId id="2147516429" r:id="rId10"/>
    <p:sldLayoutId id="214751643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6457" r:id="rId1"/>
    <p:sldLayoutId id="2147516458" r:id="rId2"/>
    <p:sldLayoutId id="2147516459" r:id="rId3"/>
    <p:sldLayoutId id="2147516460" r:id="rId4"/>
    <p:sldLayoutId id="2147516461" r:id="rId5"/>
    <p:sldLayoutId id="2147516462" r:id="rId6"/>
    <p:sldLayoutId id="2147516463" r:id="rId7"/>
    <p:sldLayoutId id="2147516464" r:id="rId8"/>
    <p:sldLayoutId id="2147516465" r:id="rId9"/>
    <p:sldLayoutId id="2147516466" r:id="rId10"/>
    <p:sldLayoutId id="21475164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2024初中教育的“品质教育”实践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品质教育的背景和意义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品质教育的实践内容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品质教育的实施路径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品质教育的成效与展望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结论与建议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品质教育的背景和意义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品质教育的提出背景</a:t>
            </a:r>
            <a:endParaRPr altLang="en-US" lang="zh-CN"/>
          </a:p>
        </p:txBody>
      </p:sp>
      <p:sp>
        <p:nvSpPr>
          <p:cNvPr id="10489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家长和学生的需求：家长和学生对于教育的需求也在不断提高，他们更加注重教育的质量和效果，希望获得更加优质的教育资源和更好的教育环境。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社会发展的需要：随着社会经济的发展，对于人才的需求越来越高，需要更高质量的教育来培养具备创新能力和高素质的人才。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教育改革的推动：教育改革是提高教育质量和教育公平的重要手段，而品质教育正是教育改革的重要方向之一。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国际竞争的压力：在全球化的背景下，各国都在加强教育领域的竞争，品质教育是提高国家竞争力的关键因素之一。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品质教育的意义和价值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提升教育质量，培养全面发展的人才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增强学生综合素质，提高社会适应能力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培养创新精神和实践能力，推动教育改革发展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品质教育实践的必要性</a:t>
            </a:r>
            <a:endParaRPr altLang="en-US" lang="zh-CN"/>
          </a:p>
        </p:txBody>
      </p:sp>
      <p:sp>
        <p:nvSpPr>
          <p:cNvPr id="10490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推进教育公平：通过实施品质教育，可以缩小教育差距，让每个孩子都能享受到优质的教育资源。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提升教育质量：品质教育注重培养学生的综合素质，促进学生全面发展。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适应社会需求：品质教育旨在培养具有创新精神和实践能力的人才，以适应社会发展的需要。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培养未来人才：品质教育注重培养学生的创新思维和批判性思维，为未来的科技、文化和社会发展奠定基础。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品质教育的实践内容</a:t>
            </a:r>
            <a:endParaRPr altLang="en-US" lang="zh-CN"/>
          </a:p>
        </p:txBody>
      </p:sp>
      <p:sp>
        <p:nvSpPr>
          <p:cNvPr id="104915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6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品质教育的教学理念</a:t>
            </a:r>
            <a:endParaRPr altLang="en-US" lang="zh-CN"/>
          </a:p>
        </p:txBody>
      </p:sp>
      <p:sp>
        <p:nvSpPr>
          <p:cNvPr id="10492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注重学生的全面发展，关注学生的个性差异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注重学生的情感、态度和价值观的引导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提倡合作学习和探究式学习，培养学生的团队协作和自主学习能力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强调培养学生的创新精神和实践能力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品质教育的教学方法</a:t>
            </a:r>
            <a:endParaRPr altLang="en-US" lang="zh-CN"/>
          </a:p>
        </p:txBody>
      </p:sp>
      <p:sp>
        <p:nvSpPr>
          <p:cNvPr id="10492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启发式教学：引导学生主动思考，培养创新思维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情境式教学：创设真实情境，增强学生实践能力和问题解决能力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合作式教学：鼓励学生合作学习，培养团队协作精神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个性化教学：关注学生个性发展，因材施教，发挥学生特长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品质教育的课程设置</a:t>
            </a:r>
            <a:endParaRPr altLang="en-US" lang="zh-CN"/>
          </a:p>
        </p:txBody>
      </p:sp>
      <p:sp>
        <p:nvSpPr>
          <p:cNvPr id="10493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基础课程：确保学生掌握基础知识，为未来发展奠定基础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拓展课程：培养学生兴趣爱好和特长，发掘学生潜能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实践课程：通过实践活动培养学生的动手能力和创新精神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德育课程：注重学生品德教育和人格塑造，培养良好品德和价值观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品质教育的评价标准</a:t>
            </a:r>
            <a:endParaRPr altLang="en-US" lang="zh-CN"/>
          </a:p>
        </p:txBody>
      </p:sp>
      <p:sp>
        <p:nvSpPr>
          <p:cNvPr id="10493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课程设置：是否符合学生需求和学科发展规律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教师素质：是否具备良好的教育理念和教学能力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教学质量：是否能够达到预期的教学目标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学生发展：是否能够促进学生的全面发展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品质教育的实施路径</a:t>
            </a:r>
            <a:endParaRPr altLang="en-US" lang="zh-CN"/>
          </a:p>
        </p:txBody>
      </p:sp>
      <p:sp>
        <p:nvSpPr>
          <p:cNvPr id="10494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5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提升教师素质</a:t>
            </a:r>
            <a:endParaRPr altLang="en-US" lang="zh-CN"/>
          </a:p>
        </p:txBody>
      </p:sp>
      <p:sp>
        <p:nvSpPr>
          <p:cNvPr id="10494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培训教师：提供专业培训，提升教师的教学水平和教育理念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鼓励教师：鼓励教师积极参与教育改革，发挥教师的创新精神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评价教师：建立科学的教师评价体系，激励教师不断提高自身素质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交流合作：加强教师之间的交流与合作，促进教师共同成长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加强学校管理</a:t>
            </a:r>
            <a:endParaRPr altLang="en-US" lang="zh-CN"/>
          </a:p>
        </p:txBody>
      </p:sp>
      <p:sp>
        <p:nvSpPr>
          <p:cNvPr id="10495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优化课程设置：根据学生需求和社会发展，合理设置课程，注重培养学生的综合素质。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推进教学改革：积极探索新的教学方法和手段，提高教学质量和效果。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加强学校管理：制定严格的管理制度，确保学校各项工作有序进行。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提高教师素质：加强教师培训，提高教师的教学水平和专业素养。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优化教育资源配置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增加投入：提高教育经费比例，确保教育经费的稳定增长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均衡发展：优化学校布局，缩小城乡、区域和校际差距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师资保障：提高教师待遇，吸引优秀人才从事教育工作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信息化手段：利用信息技术手段，提高教育资源的利用效率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推进教育信息化</a:t>
            </a:r>
            <a:endParaRPr altLang="en-US" lang="zh-CN"/>
          </a:p>
        </p:txBody>
      </p:sp>
      <p:sp>
        <p:nvSpPr>
          <p:cNvPr id="10496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利用信息技术手段提高教学质量和效率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建设数字化教育资源平台，共享优质教育资源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开展在线教育，打破地域限制，扩大优质教育覆盖面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提升教师信息技术应用能力，推动教育教学创新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品质教育的成效与展望</a:t>
            </a:r>
            <a:endParaRPr altLang="en-US" lang="zh-CN"/>
          </a:p>
        </p:txBody>
      </p:sp>
      <p:sp>
        <p:nvSpPr>
          <p:cNvPr id="104973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3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品质教育的初步成效</a:t>
            </a:r>
            <a:endParaRPr altLang="en-US" lang="zh-CN"/>
          </a:p>
        </p:txBody>
      </p:sp>
      <p:sp>
        <p:nvSpPr>
          <p:cNvPr id="10497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提高学生综合素质：品质教育注重学生的全面发展，有效提高了学生的综合素质。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提升教师教学能力：品质教育对教师提出了更高的要求，促进了教师教学能力的提升。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优化学校管理：品质教育强调学校的规范化、科学化管理，提高了学校的管理水平。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增强家校合作：品质教育注重家校合作，增强了学校与家庭之间的联系与沟通。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品质教育存在的问题与挑战</a:t>
            </a:r>
            <a:endParaRPr altLang="en-US" lang="zh-CN"/>
          </a:p>
        </p:txBody>
      </p:sp>
      <p:sp>
        <p:nvSpPr>
          <p:cNvPr id="10498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教师素质参差不齐：部分教师的专业素养和教学能力有待提高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资源分配不均：城乡之间、学校之间的教育资源差距较大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教育评价机制不完善：过于注重分数和升学率，忽视了学生的全面发展和个性需求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家校合作不足：家长、学校和社会之间的沟通与合作有待加强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品质教育的未来发展方向与展望</a:t>
            </a:r>
            <a:endParaRPr altLang="en-US" lang="zh-CN"/>
          </a:p>
        </p:txBody>
      </p:sp>
      <p:sp>
        <p:nvSpPr>
          <p:cNvPr id="10498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品质教育将更加注重学生的综合素质培养，关注学生的全面发展。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随着科技的不断进步，品质教育将更加注重数字化、智能化技术的应用，提高教育教学的效率和质量。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未来品质教育将更加注重与社会的紧密联系，加强与产业、企业的合作，为学生提供更多的实践机会和就业指导。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品质教育将不断探索新的教育模式和教育理念，推动教育的改革和创新，以适应未来社会的发展和变化。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2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2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对品质教育的总结与评价</a:t>
            </a:r>
            <a:endParaRPr altLang="en-US" lang="zh-CN"/>
          </a:p>
        </p:txBody>
      </p:sp>
      <p:sp>
        <p:nvSpPr>
          <p:cNvPr id="10499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品质教育在2024初中教育中取得了显著成效，提升了学生的综合素质和学校的教育质量。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品质教育注重培养学生的创新精神和实践能力，为学生的未来发展奠定了坚实基础。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品质教育需要进一步加强教师培训和课程建设，提高教育的针对性和实效性。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品质教育应该得到更多的关注和支持，以推动初中教育的持续发展。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对品质教育实践的建议与展望</a:t>
            </a:r>
            <a:endParaRPr altLang="en-US" lang="zh-CN"/>
          </a:p>
        </p:txBody>
      </p:sp>
      <p:sp>
        <p:nvSpPr>
          <p:cNvPr id="105003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加强家校合作，共同推进品质教育实践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注重学生个性化发展，促进学生全面发展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加强教师队伍建设，提升教师专业素养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深化课程与教学改革，提高教育质量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4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2024-01-01T09:51:06Z</dcterms:created>
  <dcterms:modified xsi:type="dcterms:W3CDTF">2024-01-01T09:51:06Z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c24a7073dfaa4438b52702ed218892ed_21</vt:lpwstr>
  </property>
</Properties>
</file>