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456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tags" Target="../tags/tag70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tags" Target="../tags/tag75.xml" /><Relationship Id="rId7" Type="http://schemas.openxmlformats.org/officeDocument/2006/relationships/tags" Target="../tags/tag7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ags" Target="../tags/tag83.xml" /><Relationship Id="rId9" Type="http://schemas.openxmlformats.org/officeDocument/2006/relationships/tags" Target="../tags/tag8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Relationship Id="rId6" Type="http://schemas.openxmlformats.org/officeDocument/2006/relationships/tags" Target="../tags/tag89.xml" /><Relationship Id="rId7" Type="http://schemas.openxmlformats.org/officeDocument/2006/relationships/tags" Target="../tags/tag90.xml" /><Relationship Id="rId8" Type="http://schemas.openxmlformats.org/officeDocument/2006/relationships/tags" Target="../tags/tag91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10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92.xml" /><Relationship Id="rId3" Type="http://schemas.openxmlformats.org/officeDocument/2006/relationships/tags" Target="../tags/tag93.xml" /><Relationship Id="rId4" Type="http://schemas.openxmlformats.org/officeDocument/2006/relationships/tags" Target="../tags/tag94.xml" /><Relationship Id="rId5" Type="http://schemas.openxmlformats.org/officeDocument/2006/relationships/tags" Target="../tags/tag95.xml" /><Relationship Id="rId6" Type="http://schemas.openxmlformats.org/officeDocument/2006/relationships/tags" Target="../tags/tag96.xml" /><Relationship Id="rId7" Type="http://schemas.openxmlformats.org/officeDocument/2006/relationships/tags" Target="../tags/tag97.xml" /><Relationship Id="rId8" Type="http://schemas.openxmlformats.org/officeDocument/2006/relationships/tags" Target="../tags/tag98.xml" /><Relationship Id="rId9" Type="http://schemas.openxmlformats.org/officeDocument/2006/relationships/tags" Target="../tags/tag99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08.xml" /><Relationship Id="rId3" Type="http://schemas.openxmlformats.org/officeDocument/2006/relationships/tags" Target="../tags/tag109.xml" /><Relationship Id="rId4" Type="http://schemas.openxmlformats.org/officeDocument/2006/relationships/tags" Target="../tags/tag110.xml" /><Relationship Id="rId5" Type="http://schemas.openxmlformats.org/officeDocument/2006/relationships/tags" Target="../tags/tag111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2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Relationship Id="rId6" Type="http://schemas.openxmlformats.org/officeDocument/2006/relationships/tags" Target="../tags/tag117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8.xml" /><Relationship Id="rId2" Type="http://schemas.openxmlformats.org/officeDocument/2006/relationships/tags" Target="../tags/tag119.xml" /><Relationship Id="rId3" Type="http://schemas.openxmlformats.org/officeDocument/2006/relationships/tags" Target="../tags/tag120.xml" /><Relationship Id="rId4" Type="http://schemas.openxmlformats.org/officeDocument/2006/relationships/tags" Target="../tags/tag121.xml" /><Relationship Id="rId5" Type="http://schemas.openxmlformats.org/officeDocument/2006/relationships/tags" Target="../tags/tag122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23.xml" /><Relationship Id="rId3" Type="http://schemas.openxmlformats.org/officeDocument/2006/relationships/tags" Target="../tags/tag124.xml" /><Relationship Id="rId4" Type="http://schemas.openxmlformats.org/officeDocument/2006/relationships/tags" Target="../tags/tag125.xml" /><Relationship Id="rId5" Type="http://schemas.openxmlformats.org/officeDocument/2006/relationships/tags" Target="../tags/tag126.xml" /><Relationship Id="rId6" Type="http://schemas.openxmlformats.org/officeDocument/2006/relationships/tags" Target="../tags/tag127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Relationship Id="rId5" Type="http://schemas.openxmlformats.org/officeDocument/2006/relationships/tags" Target="../tags/tag131.xml" /><Relationship Id="rId6" Type="http://schemas.openxmlformats.org/officeDocument/2006/relationships/tags" Target="../tags/tag132.xml" /><Relationship Id="rId7" Type="http://schemas.openxmlformats.org/officeDocument/2006/relationships/tags" Target="../tags/tag133.xml" /><Relationship Id="rId8" Type="http://schemas.openxmlformats.org/officeDocument/2006/relationships/tags" Target="../tags/tag134.xml" /><Relationship Id="rId9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35.xml" /><Relationship Id="rId3" Type="http://schemas.openxmlformats.org/officeDocument/2006/relationships/tags" Target="../tags/tag136.xml" /><Relationship Id="rId4" Type="http://schemas.openxmlformats.org/officeDocument/2006/relationships/tags" Target="../tags/tag137.xml" /><Relationship Id="rId5" Type="http://schemas.openxmlformats.org/officeDocument/2006/relationships/tags" Target="../tags/tag138.xml" /><Relationship Id="rId6" Type="http://schemas.openxmlformats.org/officeDocument/2006/relationships/tags" Target="../tags/tag139.xml" /><Relationship Id="rId7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0.xml" /><Relationship Id="rId2" Type="http://schemas.openxmlformats.org/officeDocument/2006/relationships/tags" Target="../tags/tag141.xml" /><Relationship Id="rId3" Type="http://schemas.openxmlformats.org/officeDocument/2006/relationships/tags" Target="../tags/tag142.xml" /><Relationship Id="rId4" Type="http://schemas.openxmlformats.org/officeDocument/2006/relationships/tags" Target="../tags/tag143.xml" /><Relationship Id="rId5" Type="http://schemas.openxmlformats.org/officeDocument/2006/relationships/tags" Target="../tags/tag144.xml" /><Relationship Id="rId6" Type="http://schemas.openxmlformats.org/officeDocument/2006/relationships/tags" Target="../tags/tag145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6.xml" /><Relationship Id="rId2" Type="http://schemas.openxmlformats.org/officeDocument/2006/relationships/tags" Target="../tags/tag147.xml" /><Relationship Id="rId3" Type="http://schemas.openxmlformats.org/officeDocument/2006/relationships/tags" Target="../tags/tag148.xml" /><Relationship Id="rId4" Type="http://schemas.openxmlformats.org/officeDocument/2006/relationships/tags" Target="../tags/tag149.xml" /><Relationship Id="rId5" Type="http://schemas.openxmlformats.org/officeDocument/2006/relationships/tags" Target="../tags/tag150.xml" /><Relationship Id="rId6" Type="http://schemas.openxmlformats.org/officeDocument/2006/relationships/tags" Target="../tags/tag151.xml" /><Relationship Id="rId7" Type="http://schemas.openxmlformats.org/officeDocument/2006/relationships/tags" Target="../tags/tag152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3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tags" Target="../tags/tag159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0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tags" Target="../tags/tag165.xml" /><Relationship Id="rId7" Type="http://schemas.openxmlformats.org/officeDocument/2006/relationships/tags" Target="../tags/tag166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7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68.xml" /><Relationship Id="rId3" Type="http://schemas.openxmlformats.org/officeDocument/2006/relationships/tags" Target="../tags/tag169.xml" /><Relationship Id="rId4" Type="http://schemas.openxmlformats.org/officeDocument/2006/relationships/tags" Target="../tags/tag170.xml" /><Relationship Id="rId5" Type="http://schemas.openxmlformats.org/officeDocument/2006/relationships/tags" Target="../tags/tag171.xml" /><Relationship Id="rId6" Type="http://schemas.openxmlformats.org/officeDocument/2006/relationships/tags" Target="../tags/tag172.xml" /><Relationship Id="rId7" Type="http://schemas.openxmlformats.org/officeDocument/2006/relationships/tags" Target="../tags/tag173.xml" /><Relationship Id="rId8" Type="http://schemas.openxmlformats.org/officeDocument/2006/relationships/tags" Target="../tags/tag174.xml" /><Relationship Id="rId9" Type="http://schemas.openxmlformats.org/officeDocument/2006/relationships/tags" Target="../tags/tag175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6.xml" /><Relationship Id="rId2" Type="http://schemas.openxmlformats.org/officeDocument/2006/relationships/tags" Target="../tags/tag177.xml" /><Relationship Id="rId3" Type="http://schemas.openxmlformats.org/officeDocument/2006/relationships/tags" Target="../tags/tag178.xml" /><Relationship Id="rId4" Type="http://schemas.openxmlformats.org/officeDocument/2006/relationships/tags" Target="../tags/tag179.xml" /><Relationship Id="rId5" Type="http://schemas.openxmlformats.org/officeDocument/2006/relationships/tags" Target="../tags/tag180.xml" /><Relationship Id="rId6" Type="http://schemas.openxmlformats.org/officeDocument/2006/relationships/tags" Target="../tags/tag181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rgbClr val="20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0" name="任意多边形 9"/>
          <p:cNvSpPr/>
          <p:nvPr>
            <p:custDataLst>
              <p:tags r:id="rId3"/>
            </p:custDataLst>
          </p:nvPr>
        </p:nvSpPr>
        <p:spPr>
          <a:xfrm>
            <a:off x="-44450" y="1242558"/>
            <a:ext cx="12305030" cy="4506200"/>
          </a:xfrm>
          <a:custGeom>
            <a:gdLst>
              <a:gd name="connsiteX0" fmla="*/ 0 w 19378"/>
              <a:gd name="connsiteY0" fmla="*/ 1639 h 7096"/>
              <a:gd name="connsiteX1" fmla="*/ 7688 w 19378"/>
              <a:gd name="connsiteY1" fmla="*/ 188 h 7096"/>
              <a:gd name="connsiteX2" fmla="*/ 9837 w 19378"/>
              <a:gd name="connsiteY2" fmla="*/ 4965 h 7096"/>
              <a:gd name="connsiteX3" fmla="*/ 13096 w 19378"/>
              <a:gd name="connsiteY3" fmla="*/ 4693 h 7096"/>
              <a:gd name="connsiteX4" fmla="*/ 14336 w 19378"/>
              <a:gd name="connsiteY4" fmla="*/ 3323 h 7096"/>
              <a:gd name="connsiteX5" fmla="*/ 15434 w 19378"/>
              <a:gd name="connsiteY5" fmla="*/ 3531 h 7096"/>
              <a:gd name="connsiteX6" fmla="*/ 16305 w 19378"/>
              <a:gd name="connsiteY6" fmla="*/ 1167 h 7096"/>
              <a:gd name="connsiteX7" fmla="*/ 17430 w 19378"/>
              <a:gd name="connsiteY7" fmla="*/ 1500 h 7096"/>
              <a:gd name="connsiteX8" fmla="*/ 17973 w 19378"/>
              <a:gd name="connsiteY8" fmla="*/ 4440 h 7096"/>
              <a:gd name="connsiteX9" fmla="*/ 18658 w 19378"/>
              <a:gd name="connsiteY9" fmla="*/ 6707 h 7096"/>
              <a:gd name="connsiteX10" fmla="*/ 19378 w 19378"/>
              <a:gd name="connsiteY10" fmla="*/ 6990 h 70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378" h="7095">
                <a:moveTo>
                  <a:pt x="0" y="1639"/>
                </a:moveTo>
                <a:cubicBezTo>
                  <a:pt x="1502" y="1279"/>
                  <a:pt x="5692" y="-591"/>
                  <a:pt x="7688" y="188"/>
                </a:cubicBezTo>
                <a:cubicBezTo>
                  <a:pt x="9684" y="967"/>
                  <a:pt x="8609" y="3500"/>
                  <a:pt x="9837" y="4965"/>
                </a:cubicBezTo>
                <a:cubicBezTo>
                  <a:pt x="11065" y="6430"/>
                  <a:pt x="12624" y="5189"/>
                  <a:pt x="13096" y="4693"/>
                </a:cubicBezTo>
                <a:cubicBezTo>
                  <a:pt x="13568" y="4197"/>
                  <a:pt x="13875" y="3583"/>
                  <a:pt x="14336" y="3323"/>
                </a:cubicBezTo>
                <a:cubicBezTo>
                  <a:pt x="14797" y="3063"/>
                  <a:pt x="15080" y="3861"/>
                  <a:pt x="15434" y="3531"/>
                </a:cubicBezTo>
                <a:cubicBezTo>
                  <a:pt x="15788" y="3201"/>
                  <a:pt x="15937" y="1708"/>
                  <a:pt x="16305" y="1167"/>
                </a:cubicBezTo>
                <a:cubicBezTo>
                  <a:pt x="16673" y="626"/>
                  <a:pt x="17123" y="650"/>
                  <a:pt x="17430" y="1500"/>
                </a:cubicBezTo>
                <a:cubicBezTo>
                  <a:pt x="17737" y="2350"/>
                  <a:pt x="17760" y="3248"/>
                  <a:pt x="17973" y="4440"/>
                </a:cubicBezTo>
                <a:cubicBezTo>
                  <a:pt x="18186" y="5632"/>
                  <a:pt x="18363" y="6145"/>
                  <a:pt x="18658" y="6707"/>
                </a:cubicBezTo>
                <a:cubicBezTo>
                  <a:pt x="18953" y="7269"/>
                  <a:pt x="19319" y="7085"/>
                  <a:pt x="19378" y="6990"/>
                </a:cubicBezTo>
              </a:path>
            </a:pathLst>
          </a:custGeom>
          <a:noFill/>
          <a:ln w="114300">
            <a:gradFill>
              <a:gsLst>
                <a:gs pos="0">
                  <a:schemeClr val="accent6"/>
                </a:gs>
                <a:gs pos="28000">
                  <a:schemeClr val="accent5"/>
                </a:gs>
                <a:gs pos="47000">
                  <a:schemeClr val="accent4">
                    <a:alpha val="20000"/>
                  </a:schemeClr>
                </a:gs>
                <a:gs pos="74000">
                  <a:schemeClr val="accent3"/>
                </a:gs>
                <a:gs pos="8300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署名"/>
          <p:cNvSpPr txBox="1"/>
          <p:nvPr>
            <p:ph type="body" idx="3" hasCustomPrompt="1"/>
            <p:custDataLst>
              <p:tags r:id="rId4"/>
            </p:custDataLst>
          </p:nvPr>
        </p:nvSpPr>
        <p:spPr>
          <a:xfrm>
            <a:off x="1308734" y="4063074"/>
            <a:ext cx="2124000" cy="504000"/>
          </a:xfrm>
          <a:prstGeom prst="roundRect">
            <a:avLst>
              <a:gd name="adj" fmla="val 18085"/>
            </a:avLst>
          </a:prstGeom>
          <a:solidFill>
            <a:schemeClr val="accent6"/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8" name="副标题"/>
          <p:cNvSpPr txBox="1"/>
          <p:nvPr>
            <p:ph type="body" idx="2" hasCustomPrompt="1"/>
            <p:custDataLst>
              <p:tags r:id="rId5"/>
            </p:custDataLst>
          </p:nvPr>
        </p:nvSpPr>
        <p:spPr>
          <a:xfrm>
            <a:off x="1308734" y="3261390"/>
            <a:ext cx="8281669" cy="801684"/>
          </a:xfrm>
          <a:prstGeom prst="rect">
            <a:avLst/>
          </a:prstGeom>
          <a:noFill/>
        </p:spPr>
        <p:txBody>
          <a:bodyPr wrap="square" lIns="72000" tIns="0" rIns="0" bIns="0" rtlCol="0" anchor="t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000" b="1" i="0" u="none" strike="noStrike" kern="1200" cap="none" spc="300" normalizeH="0" baseline="0" noProof="1" err="1">
                <a:solidFill>
                  <a:schemeClr val="bg1"/>
                </a:solidFill>
                <a:latin typeface="+mj-lt"/>
                <a:ea typeface="+mj-lt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7" name="标题"/>
          <p:cNvSpPr txBox="1"/>
          <p:nvPr>
            <p:ph type="title" idx="1"/>
            <p:custDataLst>
              <p:tags r:id="rId6"/>
            </p:custDataLst>
          </p:nvPr>
        </p:nvSpPr>
        <p:spPr>
          <a:xfrm>
            <a:off x="1308735" y="1881505"/>
            <a:ext cx="8281670" cy="1246505"/>
          </a:xfrm>
          <a:prstGeom prst="rect">
            <a:avLst/>
          </a:prstGeom>
          <a:noFill/>
        </p:spPr>
        <p:txBody>
          <a:bodyPr wrap="square" lIns="7200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8" name="正文"/>
          <p:cNvSpPr txBox="1"/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bg1">
                    <a:lumMod val="9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</a:p>
        </p:txBody>
      </p:sp>
      <p:sp>
        <p:nvSpPr>
          <p:cNvPr id="7" name="标题"/>
          <p:cNvSpPr txBox="1"/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rgbClr val="20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0" name="任意多边形 9"/>
          <p:cNvSpPr/>
          <p:nvPr>
            <p:custDataLst>
              <p:tags r:id="rId3"/>
            </p:custDataLst>
          </p:nvPr>
        </p:nvSpPr>
        <p:spPr>
          <a:xfrm flipH="1">
            <a:off x="-44450" y="1242558"/>
            <a:ext cx="12305030" cy="4506200"/>
          </a:xfrm>
          <a:custGeom>
            <a:gdLst>
              <a:gd name="connsiteX0" fmla="*/ 0 w 19378"/>
              <a:gd name="connsiteY0" fmla="*/ 1639 h 7096"/>
              <a:gd name="connsiteX1" fmla="*/ 7688 w 19378"/>
              <a:gd name="connsiteY1" fmla="*/ 188 h 7096"/>
              <a:gd name="connsiteX2" fmla="*/ 9837 w 19378"/>
              <a:gd name="connsiteY2" fmla="*/ 4965 h 7096"/>
              <a:gd name="connsiteX3" fmla="*/ 13096 w 19378"/>
              <a:gd name="connsiteY3" fmla="*/ 4693 h 7096"/>
              <a:gd name="connsiteX4" fmla="*/ 14336 w 19378"/>
              <a:gd name="connsiteY4" fmla="*/ 3323 h 7096"/>
              <a:gd name="connsiteX5" fmla="*/ 15434 w 19378"/>
              <a:gd name="connsiteY5" fmla="*/ 3531 h 7096"/>
              <a:gd name="connsiteX6" fmla="*/ 16305 w 19378"/>
              <a:gd name="connsiteY6" fmla="*/ 1167 h 7096"/>
              <a:gd name="connsiteX7" fmla="*/ 17430 w 19378"/>
              <a:gd name="connsiteY7" fmla="*/ 1500 h 7096"/>
              <a:gd name="connsiteX8" fmla="*/ 17973 w 19378"/>
              <a:gd name="connsiteY8" fmla="*/ 4440 h 7096"/>
              <a:gd name="connsiteX9" fmla="*/ 18658 w 19378"/>
              <a:gd name="connsiteY9" fmla="*/ 6707 h 7096"/>
              <a:gd name="connsiteX10" fmla="*/ 19378 w 19378"/>
              <a:gd name="connsiteY10" fmla="*/ 6990 h 70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378" h="7095">
                <a:moveTo>
                  <a:pt x="0" y="1639"/>
                </a:moveTo>
                <a:cubicBezTo>
                  <a:pt x="1502" y="1279"/>
                  <a:pt x="5692" y="-591"/>
                  <a:pt x="7688" y="188"/>
                </a:cubicBezTo>
                <a:cubicBezTo>
                  <a:pt x="9684" y="967"/>
                  <a:pt x="8609" y="3500"/>
                  <a:pt x="9837" y="4965"/>
                </a:cubicBezTo>
                <a:cubicBezTo>
                  <a:pt x="11065" y="6430"/>
                  <a:pt x="12624" y="5189"/>
                  <a:pt x="13096" y="4693"/>
                </a:cubicBezTo>
                <a:cubicBezTo>
                  <a:pt x="13568" y="4197"/>
                  <a:pt x="13875" y="3583"/>
                  <a:pt x="14336" y="3323"/>
                </a:cubicBezTo>
                <a:cubicBezTo>
                  <a:pt x="14797" y="3063"/>
                  <a:pt x="15080" y="3861"/>
                  <a:pt x="15434" y="3531"/>
                </a:cubicBezTo>
                <a:cubicBezTo>
                  <a:pt x="15788" y="3201"/>
                  <a:pt x="15937" y="1708"/>
                  <a:pt x="16305" y="1167"/>
                </a:cubicBezTo>
                <a:cubicBezTo>
                  <a:pt x="16673" y="626"/>
                  <a:pt x="17123" y="650"/>
                  <a:pt x="17430" y="1500"/>
                </a:cubicBezTo>
                <a:cubicBezTo>
                  <a:pt x="17737" y="2350"/>
                  <a:pt x="17760" y="3248"/>
                  <a:pt x="17973" y="4440"/>
                </a:cubicBezTo>
                <a:cubicBezTo>
                  <a:pt x="18186" y="5632"/>
                  <a:pt x="18363" y="6145"/>
                  <a:pt x="18658" y="6707"/>
                </a:cubicBezTo>
                <a:cubicBezTo>
                  <a:pt x="18953" y="7269"/>
                  <a:pt x="19319" y="7085"/>
                  <a:pt x="19378" y="6990"/>
                </a:cubicBezTo>
              </a:path>
            </a:pathLst>
          </a:custGeom>
          <a:noFill/>
          <a:ln w="114300">
            <a:gradFill>
              <a:gsLst>
                <a:gs pos="0">
                  <a:schemeClr val="accent6"/>
                </a:gs>
                <a:gs pos="28000">
                  <a:schemeClr val="accent5"/>
                </a:gs>
                <a:gs pos="47000">
                  <a:schemeClr val="accent4">
                    <a:alpha val="20000"/>
                  </a:schemeClr>
                </a:gs>
                <a:gs pos="74000">
                  <a:schemeClr val="accent3"/>
                </a:gs>
                <a:gs pos="8300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b="1">
              <a:cs typeface="微软雅黑" panose="020b0503020204020204" charset="-122"/>
              <a:sym typeface="+mn-ea"/>
            </a:endParaRPr>
          </a:p>
        </p:txBody>
      </p:sp>
      <p:sp>
        <p:nvSpPr>
          <p:cNvPr id="9" name="日期"/>
          <p:cNvSpPr txBox="1"/>
          <p:nvPr>
            <p:ph type="body" idx="3" hasCustomPrompt="1"/>
            <p:custDataLst>
              <p:tags r:id="rId4"/>
            </p:custDataLst>
          </p:nvPr>
        </p:nvSpPr>
        <p:spPr>
          <a:xfrm>
            <a:off x="8711565" y="6039870"/>
            <a:ext cx="1754505" cy="29400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en-US" altLang="zh-CN" sz="1400" b="1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 algn="r">
              <a:lnSpc>
                <a:spcPct val="150000"/>
              </a:lnSpc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8" name="节编号"/>
          <p:cNvSpPr txBox="1"/>
          <p:nvPr>
            <p:ph type="body" idx="2" hasCustomPrompt="1"/>
            <p:custDataLst>
              <p:tags r:id="rId5"/>
            </p:custDataLst>
          </p:nvPr>
        </p:nvSpPr>
        <p:spPr>
          <a:xfrm>
            <a:off x="3042285" y="1996274"/>
            <a:ext cx="7423785" cy="8654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1" i="0" u="none" strike="noStrike" kern="1200" cap="none" spc="300" normalizeH="0" baseline="0" noProof="1">
                <a:solidFill>
                  <a:schemeClr val="bg1">
                    <a:alpha val="28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r"/>
            <a:r>
              <a:rPr>
                <a:sym typeface="+mn-ea"/>
              </a:rPr>
              <a:t>编辑节编号</a:t>
            </a:r>
          </a:p>
        </p:txBody>
      </p:sp>
      <p:sp>
        <p:nvSpPr>
          <p:cNvPr id="7" name="标题"/>
          <p:cNvSpPr txBox="1"/>
          <p:nvPr>
            <p:ph type="title" idx="1" hasCustomPrompt="1"/>
            <p:custDataLst>
              <p:tags r:id="rId6"/>
            </p:custDataLst>
          </p:nvPr>
        </p:nvSpPr>
        <p:spPr>
          <a:xfrm>
            <a:off x="3042285" y="2889885"/>
            <a:ext cx="7423785" cy="19456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r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0" name="正文"/>
          <p:cNvSpPr txBox="1"/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正文"/>
          <p:cNvSpPr txBox="1"/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" name="图片 14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4" name="正文"/>
          <p:cNvSpPr txBox="1"/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13" name="标题"/>
          <p:cNvSpPr txBox="1"/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正文"/>
          <p:cNvSpPr txBox="1"/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11" name="标题"/>
          <p:cNvSpPr txBox="1"/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标题"/>
          <p:cNvSpPr txBox="1"/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73350" y="-2667000"/>
            <a:ext cx="6858000" cy="12192000"/>
          </a:xfrm>
          <a:prstGeom prst="rect">
            <a:avLst/>
          </a:prstGeom>
        </p:spPr>
      </p:pic>
      <p:sp>
        <p:nvSpPr>
          <p:cNvPr id="17" name="任意多边形 16"/>
          <p:cNvSpPr/>
          <p:nvPr>
            <p:custDataLst>
              <p:tags r:id="rId3"/>
            </p:custDataLst>
          </p:nvPr>
        </p:nvSpPr>
        <p:spPr>
          <a:xfrm>
            <a:off x="6350" y="5287860"/>
            <a:ext cx="12183110" cy="917344"/>
          </a:xfrm>
          <a:custGeom>
            <a:gdLst>
              <a:gd name="connsiteX0" fmla="*/ 0 w 19186"/>
              <a:gd name="connsiteY0" fmla="*/ 1441 h 1444"/>
              <a:gd name="connsiteX1" fmla="*/ 5475 w 19186"/>
              <a:gd name="connsiteY1" fmla="*/ 448 h 1444"/>
              <a:gd name="connsiteX2" fmla="*/ 10425 w 19186"/>
              <a:gd name="connsiteY2" fmla="*/ 1348 h 1444"/>
              <a:gd name="connsiteX3" fmla="*/ 14640 w 19186"/>
              <a:gd name="connsiteY3" fmla="*/ 13 h 1444"/>
              <a:gd name="connsiteX4" fmla="*/ 15740 w 19186"/>
              <a:gd name="connsiteY4" fmla="*/ 1379 h 1444"/>
              <a:gd name="connsiteX5" fmla="*/ 19186 w 19186"/>
              <a:gd name="connsiteY5" fmla="*/ 869 h 14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186" h="1445">
                <a:moveTo>
                  <a:pt x="0" y="1441"/>
                </a:moveTo>
                <a:cubicBezTo>
                  <a:pt x="1860" y="1484"/>
                  <a:pt x="3255" y="1152"/>
                  <a:pt x="5475" y="448"/>
                </a:cubicBezTo>
                <a:cubicBezTo>
                  <a:pt x="7695" y="-256"/>
                  <a:pt x="8715" y="1363"/>
                  <a:pt x="10425" y="1348"/>
                </a:cubicBezTo>
                <a:cubicBezTo>
                  <a:pt x="12135" y="1333"/>
                  <a:pt x="13665" y="-153"/>
                  <a:pt x="14640" y="13"/>
                </a:cubicBezTo>
                <a:cubicBezTo>
                  <a:pt x="15615" y="179"/>
                  <a:pt x="14825" y="1231"/>
                  <a:pt x="15740" y="1379"/>
                </a:cubicBezTo>
                <a:cubicBezTo>
                  <a:pt x="16655" y="1527"/>
                  <a:pt x="18607" y="404"/>
                  <a:pt x="19186" y="869"/>
                </a:cubicBezTo>
              </a:path>
            </a:pathLst>
          </a:custGeom>
          <a:noFill/>
          <a:ln w="114300">
            <a:gradFill>
              <a:gsLst>
                <a:gs pos="0">
                  <a:schemeClr val="accent6"/>
                </a:gs>
                <a:gs pos="28000">
                  <a:schemeClr val="accent5"/>
                </a:gs>
                <a:gs pos="56000">
                  <a:schemeClr val="accent4">
                    <a:alpha val="100000"/>
                  </a:schemeClr>
                </a:gs>
                <a:gs pos="74000">
                  <a:schemeClr val="accent3"/>
                </a:gs>
                <a:gs pos="8300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7" name="副标题"/>
          <p:cNvSpPr txBox="1"/>
          <p:nvPr>
            <p:ph type="body" idx="2" hasCustomPrompt="1"/>
            <p:custDataLst>
              <p:tags r:id="rId4"/>
            </p:custDataLst>
          </p:nvPr>
        </p:nvSpPr>
        <p:spPr>
          <a:xfrm>
            <a:off x="814705" y="935355"/>
            <a:ext cx="10562590" cy="8337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1" i="0" u="none" strike="noStrike" kern="1200" cap="none" spc="300" normalizeH="0" baseline="0" noProof="1">
                <a:ln w="19050">
                  <a:gradFill>
                    <a:gsLst>
                      <a:gs pos="8000">
                        <a:schemeClr val="accent2">
                          <a:lumMod val="20000"/>
                          <a:lumOff val="80000"/>
                          <a:alpha val="0"/>
                        </a:schemeClr>
                      </a:gs>
                      <a:gs pos="88000">
                        <a:schemeClr val="accent2">
                          <a:alpha val="34000"/>
                        </a:schemeClr>
                      </a:gs>
                    </a:gsLst>
                    <a:lin ang="16200000" scaled="0"/>
                  </a:gradFill>
                </a:ln>
                <a:noFill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916940" y="934720"/>
            <a:ext cx="10358120" cy="9220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7" name="正文"/>
          <p:cNvSpPr txBox="1"/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rgbClr val="20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9" name="任意多边形 8"/>
          <p:cNvSpPr/>
          <p:nvPr>
            <p:custDataLst>
              <p:tags r:id="rId3"/>
            </p:custDataLst>
          </p:nvPr>
        </p:nvSpPr>
        <p:spPr>
          <a:xfrm>
            <a:off x="-44450" y="1242558"/>
            <a:ext cx="12305030" cy="4506200"/>
          </a:xfrm>
          <a:custGeom>
            <a:gdLst>
              <a:gd name="connsiteX0" fmla="*/ 0 w 19378"/>
              <a:gd name="connsiteY0" fmla="*/ 1639 h 7096"/>
              <a:gd name="connsiteX1" fmla="*/ 7688 w 19378"/>
              <a:gd name="connsiteY1" fmla="*/ 188 h 7096"/>
              <a:gd name="connsiteX2" fmla="*/ 9837 w 19378"/>
              <a:gd name="connsiteY2" fmla="*/ 4965 h 7096"/>
              <a:gd name="connsiteX3" fmla="*/ 13096 w 19378"/>
              <a:gd name="connsiteY3" fmla="*/ 4693 h 7096"/>
              <a:gd name="connsiteX4" fmla="*/ 14336 w 19378"/>
              <a:gd name="connsiteY4" fmla="*/ 3323 h 7096"/>
              <a:gd name="connsiteX5" fmla="*/ 15434 w 19378"/>
              <a:gd name="connsiteY5" fmla="*/ 3531 h 7096"/>
              <a:gd name="connsiteX6" fmla="*/ 16305 w 19378"/>
              <a:gd name="connsiteY6" fmla="*/ 1167 h 7096"/>
              <a:gd name="connsiteX7" fmla="*/ 17430 w 19378"/>
              <a:gd name="connsiteY7" fmla="*/ 1500 h 7096"/>
              <a:gd name="connsiteX8" fmla="*/ 17973 w 19378"/>
              <a:gd name="connsiteY8" fmla="*/ 4440 h 7096"/>
              <a:gd name="connsiteX9" fmla="*/ 18658 w 19378"/>
              <a:gd name="connsiteY9" fmla="*/ 6707 h 7096"/>
              <a:gd name="connsiteX10" fmla="*/ 19378 w 19378"/>
              <a:gd name="connsiteY10" fmla="*/ 6990 h 709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378" h="7095">
                <a:moveTo>
                  <a:pt x="0" y="1639"/>
                </a:moveTo>
                <a:cubicBezTo>
                  <a:pt x="1502" y="1279"/>
                  <a:pt x="5692" y="-591"/>
                  <a:pt x="7688" y="188"/>
                </a:cubicBezTo>
                <a:cubicBezTo>
                  <a:pt x="9684" y="967"/>
                  <a:pt x="8609" y="3500"/>
                  <a:pt x="9837" y="4965"/>
                </a:cubicBezTo>
                <a:cubicBezTo>
                  <a:pt x="11065" y="6430"/>
                  <a:pt x="12624" y="5189"/>
                  <a:pt x="13096" y="4693"/>
                </a:cubicBezTo>
                <a:cubicBezTo>
                  <a:pt x="13568" y="4197"/>
                  <a:pt x="13875" y="3583"/>
                  <a:pt x="14336" y="3323"/>
                </a:cubicBezTo>
                <a:cubicBezTo>
                  <a:pt x="14797" y="3063"/>
                  <a:pt x="15080" y="3861"/>
                  <a:pt x="15434" y="3531"/>
                </a:cubicBezTo>
                <a:cubicBezTo>
                  <a:pt x="15788" y="3201"/>
                  <a:pt x="15937" y="1708"/>
                  <a:pt x="16305" y="1167"/>
                </a:cubicBezTo>
                <a:cubicBezTo>
                  <a:pt x="16673" y="626"/>
                  <a:pt x="17123" y="650"/>
                  <a:pt x="17430" y="1500"/>
                </a:cubicBezTo>
                <a:cubicBezTo>
                  <a:pt x="17737" y="2350"/>
                  <a:pt x="17760" y="3248"/>
                  <a:pt x="17973" y="4440"/>
                </a:cubicBezTo>
                <a:cubicBezTo>
                  <a:pt x="18186" y="5632"/>
                  <a:pt x="18363" y="6145"/>
                  <a:pt x="18658" y="6707"/>
                </a:cubicBezTo>
                <a:cubicBezTo>
                  <a:pt x="18953" y="7269"/>
                  <a:pt x="19319" y="7085"/>
                  <a:pt x="19378" y="6990"/>
                </a:cubicBezTo>
              </a:path>
            </a:pathLst>
          </a:custGeom>
          <a:noFill/>
          <a:ln w="114300">
            <a:gradFill>
              <a:gsLst>
                <a:gs pos="0">
                  <a:schemeClr val="accent6"/>
                </a:gs>
                <a:gs pos="28000">
                  <a:schemeClr val="accent5"/>
                </a:gs>
                <a:gs pos="47000">
                  <a:schemeClr val="accent4">
                    <a:alpha val="20000"/>
                  </a:schemeClr>
                </a:gs>
                <a:gs pos="74000">
                  <a:schemeClr val="accent3"/>
                </a:gs>
                <a:gs pos="8300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b="1">
              <a:cs typeface="微软雅黑" panose="020b0503020204020204" charset="-122"/>
              <a:sym typeface="+mn-ea"/>
            </a:endParaRPr>
          </a:p>
        </p:txBody>
      </p:sp>
      <p:sp>
        <p:nvSpPr>
          <p:cNvPr id="8" name="署名"/>
          <p:cNvSpPr txBox="1"/>
          <p:nvPr>
            <p:ph type="body" idx="2" hasCustomPrompt="1"/>
            <p:custDataLst>
              <p:tags r:id="rId4"/>
            </p:custDataLst>
          </p:nvPr>
        </p:nvSpPr>
        <p:spPr>
          <a:xfrm>
            <a:off x="1308734" y="4063074"/>
            <a:ext cx="2124000" cy="504000"/>
          </a:xfrm>
          <a:prstGeom prst="roundRect">
            <a:avLst>
              <a:gd name="adj" fmla="val 18085"/>
            </a:avLst>
          </a:prstGeom>
          <a:solidFill>
            <a:schemeClr val="accent6"/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7" name="标题"/>
          <p:cNvSpPr txBox="1"/>
          <p:nvPr>
            <p:ph type="title" idx="1" hasCustomPrompt="1"/>
            <p:custDataLst>
              <p:tags r:id="rId5"/>
            </p:custDataLst>
          </p:nvPr>
        </p:nvSpPr>
        <p:spPr>
          <a:xfrm>
            <a:off x="1308735" y="2079706"/>
            <a:ext cx="8281670" cy="1692256"/>
          </a:xfrm>
          <a:prstGeom prst="rect">
            <a:avLst/>
          </a:prstGeom>
          <a:noFill/>
        </p:spPr>
        <p:txBody>
          <a:bodyPr wrap="square" lIns="7200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1" i="0" u="none" strike="noStrike" kern="12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6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image" Target="../media/image1.jpe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82.xml" /><Relationship Id="rId21" Type="http://schemas.openxmlformats.org/officeDocument/2006/relationships/tags" Target="../tags/tag183.xml" /><Relationship Id="rId22" Type="http://schemas.openxmlformats.org/officeDocument/2006/relationships/tags" Target="../tags/tag184.xml" /><Relationship Id="rId23" Type="http://schemas.openxmlformats.org/officeDocument/2006/relationships/tags" Target="../tags/tag185.xml" /><Relationship Id="rId24" Type="http://schemas.openxmlformats.org/officeDocument/2006/relationships/tags" Target="../tags/tag186.xml" /><Relationship Id="rId25" Type="http://schemas.openxmlformats.org/officeDocument/2006/relationships/tags" Target="../tags/tag187.xml" /><Relationship Id="rId26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8" name="标题"/>
          <p:cNvSpPr txBox="1"/>
          <p:nvPr>
            <p:ph type="title" idx="1"/>
            <p:custDataLst>
              <p:tags r:id="rId2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2" name="KSO_TEMPLATE" hidden="1"/>
          <p:cNvSpPr/>
          <p:nvPr userDrawn="1"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rgbClr val="00CC99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88.xml" /><Relationship Id="rId3" Type="http://schemas.openxmlformats.org/officeDocument/2006/relationships/tags" Target="../tags/tag189.xml" /><Relationship Id="rId4" Type="http://schemas.openxmlformats.org/officeDocument/2006/relationships/tags" Target="../tags/tag19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97.xml" /><Relationship Id="rId11" Type="http://schemas.openxmlformats.org/officeDocument/2006/relationships/tags" Target="../tags/tag198.xml" /><Relationship Id="rId12" Type="http://schemas.openxmlformats.org/officeDocument/2006/relationships/tags" Target="../tags/tag199.xml" /><Relationship Id="rId13" Type="http://schemas.openxmlformats.org/officeDocument/2006/relationships/tags" Target="../tags/tag200.xml" /><Relationship Id="rId14" Type="http://schemas.openxmlformats.org/officeDocument/2006/relationships/tags" Target="../tags/tag201.xml" /><Relationship Id="rId15" Type="http://schemas.openxmlformats.org/officeDocument/2006/relationships/tags" Target="../tags/tag202.xml" /><Relationship Id="rId16" Type="http://schemas.openxmlformats.org/officeDocument/2006/relationships/tags" Target="../tags/tag20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Relationship Id="rId4" Type="http://schemas.openxmlformats.org/officeDocument/2006/relationships/tags" Target="../tags/tag191.xml" /><Relationship Id="rId5" Type="http://schemas.openxmlformats.org/officeDocument/2006/relationships/tags" Target="../tags/tag192.xml" /><Relationship Id="rId6" Type="http://schemas.openxmlformats.org/officeDocument/2006/relationships/tags" Target="../tags/tag193.xml" /><Relationship Id="rId7" Type="http://schemas.openxmlformats.org/officeDocument/2006/relationships/tags" Target="../tags/tag194.xml" /><Relationship Id="rId8" Type="http://schemas.openxmlformats.org/officeDocument/2006/relationships/tags" Target="../tags/tag195.xml" /><Relationship Id="rId9" Type="http://schemas.openxmlformats.org/officeDocument/2006/relationships/tags" Target="../tags/tag19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04.xml" /><Relationship Id="rId3" Type="http://schemas.openxmlformats.org/officeDocument/2006/relationships/tags" Target="../tags/tag205.xml" /><Relationship Id="rId4" Type="http://schemas.openxmlformats.org/officeDocument/2006/relationships/tags" Target="../tags/tag20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14.xml" /><Relationship Id="rId11" Type="http://schemas.openxmlformats.org/officeDocument/2006/relationships/tags" Target="../tags/tag215.xml" /><Relationship Id="rId12" Type="http://schemas.openxmlformats.org/officeDocument/2006/relationships/tags" Target="../tags/tag216.xml" /><Relationship Id="rId13" Type="http://schemas.openxmlformats.org/officeDocument/2006/relationships/tags" Target="../tags/tag217.xml" /><Relationship Id="rId14" Type="http://schemas.openxmlformats.org/officeDocument/2006/relationships/tags" Target="../tags/tag218.xml" /><Relationship Id="rId15" Type="http://schemas.openxmlformats.org/officeDocument/2006/relationships/tags" Target="../tags/tag219.xml" /><Relationship Id="rId16" Type="http://schemas.openxmlformats.org/officeDocument/2006/relationships/tags" Target="../tags/tag220.xml" /><Relationship Id="rId17" Type="http://schemas.openxmlformats.org/officeDocument/2006/relationships/tags" Target="../tags/tag221.xml" /><Relationship Id="rId18" Type="http://schemas.openxmlformats.org/officeDocument/2006/relationships/tags" Target="../tags/tag222.xml" /><Relationship Id="rId19" Type="http://schemas.openxmlformats.org/officeDocument/2006/relationships/tags" Target="../tags/tag223.xml" /><Relationship Id="rId2" Type="http://schemas.openxmlformats.org/officeDocument/2006/relationships/image" Target="../media/image1.jpeg" /><Relationship Id="rId20" Type="http://schemas.openxmlformats.org/officeDocument/2006/relationships/tags" Target="../tags/tag224.xml" /><Relationship Id="rId21" Type="http://schemas.openxmlformats.org/officeDocument/2006/relationships/tags" Target="../tags/tag225.xml" /><Relationship Id="rId22" Type="http://schemas.openxmlformats.org/officeDocument/2006/relationships/tags" Target="../tags/tag226.xml" /><Relationship Id="rId23" Type="http://schemas.openxmlformats.org/officeDocument/2006/relationships/tags" Target="../tags/tag227.xml" /><Relationship Id="rId24" Type="http://schemas.openxmlformats.org/officeDocument/2006/relationships/tags" Target="../tags/tag228.xml" /><Relationship Id="rId25" Type="http://schemas.openxmlformats.org/officeDocument/2006/relationships/tags" Target="../tags/tag229.xml" /><Relationship Id="rId3" Type="http://schemas.openxmlformats.org/officeDocument/2006/relationships/tags" Target="../tags/tag207.xml" /><Relationship Id="rId4" Type="http://schemas.openxmlformats.org/officeDocument/2006/relationships/tags" Target="../tags/tag208.xml" /><Relationship Id="rId5" Type="http://schemas.openxmlformats.org/officeDocument/2006/relationships/tags" Target="../tags/tag209.xml" /><Relationship Id="rId6" Type="http://schemas.openxmlformats.org/officeDocument/2006/relationships/tags" Target="../tags/tag210.xml" /><Relationship Id="rId7" Type="http://schemas.openxmlformats.org/officeDocument/2006/relationships/tags" Target="../tags/tag211.xml" /><Relationship Id="rId8" Type="http://schemas.openxmlformats.org/officeDocument/2006/relationships/tags" Target="../tags/tag212.xml" /><Relationship Id="rId9" Type="http://schemas.openxmlformats.org/officeDocument/2006/relationships/tags" Target="../tags/tag21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7.xml" /><Relationship Id="rId11" Type="http://schemas.openxmlformats.org/officeDocument/2006/relationships/tags" Target="../tags/tag238.xml" /><Relationship Id="rId12" Type="http://schemas.openxmlformats.org/officeDocument/2006/relationships/tags" Target="../tags/tag239.xml" /><Relationship Id="rId13" Type="http://schemas.openxmlformats.org/officeDocument/2006/relationships/tags" Target="../tags/tag240.xml" /><Relationship Id="rId14" Type="http://schemas.openxmlformats.org/officeDocument/2006/relationships/tags" Target="../tags/tag241.xml" /><Relationship Id="rId15" Type="http://schemas.openxmlformats.org/officeDocument/2006/relationships/tags" Target="../tags/tag242.xml" /><Relationship Id="rId16" Type="http://schemas.openxmlformats.org/officeDocument/2006/relationships/tags" Target="../tags/tag243.xml" /><Relationship Id="rId17" Type="http://schemas.openxmlformats.org/officeDocument/2006/relationships/tags" Target="../tags/tag244.xml" /><Relationship Id="rId18" Type="http://schemas.openxmlformats.org/officeDocument/2006/relationships/tags" Target="../tags/tag245.xml" /><Relationship Id="rId19" Type="http://schemas.openxmlformats.org/officeDocument/2006/relationships/tags" Target="../tags/tag246.xml" /><Relationship Id="rId2" Type="http://schemas.openxmlformats.org/officeDocument/2006/relationships/image" Target="../media/image1.jpeg" /><Relationship Id="rId20" Type="http://schemas.openxmlformats.org/officeDocument/2006/relationships/tags" Target="../tags/tag247.xml" /><Relationship Id="rId21" Type="http://schemas.openxmlformats.org/officeDocument/2006/relationships/tags" Target="../tags/tag248.xml" /><Relationship Id="rId22" Type="http://schemas.openxmlformats.org/officeDocument/2006/relationships/tags" Target="../tags/tag249.xml" /><Relationship Id="rId23" Type="http://schemas.openxmlformats.org/officeDocument/2006/relationships/tags" Target="../tags/tag250.xml" /><Relationship Id="rId24" Type="http://schemas.openxmlformats.org/officeDocument/2006/relationships/tags" Target="../tags/tag251.xml" /><Relationship Id="rId25" Type="http://schemas.openxmlformats.org/officeDocument/2006/relationships/tags" Target="../tags/tag252.xml" /><Relationship Id="rId26" Type="http://schemas.openxmlformats.org/officeDocument/2006/relationships/tags" Target="../tags/tag253.xml" /><Relationship Id="rId3" Type="http://schemas.openxmlformats.org/officeDocument/2006/relationships/tags" Target="../tags/tag230.xml" /><Relationship Id="rId4" Type="http://schemas.openxmlformats.org/officeDocument/2006/relationships/tags" Target="../tags/tag231.xml" /><Relationship Id="rId5" Type="http://schemas.openxmlformats.org/officeDocument/2006/relationships/tags" Target="../tags/tag232.xml" /><Relationship Id="rId6" Type="http://schemas.openxmlformats.org/officeDocument/2006/relationships/tags" Target="../tags/tag233.xml" /><Relationship Id="rId7" Type="http://schemas.openxmlformats.org/officeDocument/2006/relationships/tags" Target="../tags/tag234.xml" /><Relationship Id="rId8" Type="http://schemas.openxmlformats.org/officeDocument/2006/relationships/tags" Target="../tags/tag235.xml" /><Relationship Id="rId9" Type="http://schemas.openxmlformats.org/officeDocument/2006/relationships/tags" Target="../tags/tag23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61.xml" /><Relationship Id="rId11" Type="http://schemas.openxmlformats.org/officeDocument/2006/relationships/tags" Target="../tags/tag262.xml" /><Relationship Id="rId12" Type="http://schemas.openxmlformats.org/officeDocument/2006/relationships/tags" Target="../tags/tag263.xml" /><Relationship Id="rId13" Type="http://schemas.openxmlformats.org/officeDocument/2006/relationships/tags" Target="../tags/tag264.xml" /><Relationship Id="rId14" Type="http://schemas.openxmlformats.org/officeDocument/2006/relationships/tags" Target="../tags/tag265.xml" /><Relationship Id="rId2" Type="http://schemas.openxmlformats.org/officeDocument/2006/relationships/image" Target="../media/image1.jpeg" /><Relationship Id="rId3" Type="http://schemas.openxmlformats.org/officeDocument/2006/relationships/tags" Target="../tags/tag254.xml" /><Relationship Id="rId4" Type="http://schemas.openxmlformats.org/officeDocument/2006/relationships/tags" Target="../tags/tag255.xml" /><Relationship Id="rId5" Type="http://schemas.openxmlformats.org/officeDocument/2006/relationships/tags" Target="../tags/tag256.xml" /><Relationship Id="rId6" Type="http://schemas.openxmlformats.org/officeDocument/2006/relationships/tags" Target="../tags/tag257.xml" /><Relationship Id="rId7" Type="http://schemas.openxmlformats.org/officeDocument/2006/relationships/tags" Target="../tags/tag258.xml" /><Relationship Id="rId8" Type="http://schemas.openxmlformats.org/officeDocument/2006/relationships/tags" Target="../tags/tag259.xml" /><Relationship Id="rId9" Type="http://schemas.openxmlformats.org/officeDocument/2006/relationships/tags" Target="../tags/tag26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66.xml" /><Relationship Id="rId3" Type="http://schemas.openxmlformats.org/officeDocument/2006/relationships/tags" Target="../tags/tag267.xml" /><Relationship Id="rId4" Type="http://schemas.openxmlformats.org/officeDocument/2006/relationships/tags" Target="../tags/tag26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6.xml" /><Relationship Id="rId11" Type="http://schemas.openxmlformats.org/officeDocument/2006/relationships/tags" Target="../tags/tag277.xml" /><Relationship Id="rId12" Type="http://schemas.openxmlformats.org/officeDocument/2006/relationships/tags" Target="../tags/tag278.xml" /><Relationship Id="rId13" Type="http://schemas.openxmlformats.org/officeDocument/2006/relationships/tags" Target="../tags/tag279.xml" /><Relationship Id="rId14" Type="http://schemas.openxmlformats.org/officeDocument/2006/relationships/tags" Target="../tags/tag280.xml" /><Relationship Id="rId15" Type="http://schemas.openxmlformats.org/officeDocument/2006/relationships/tags" Target="../tags/tag281.xml" /><Relationship Id="rId16" Type="http://schemas.openxmlformats.org/officeDocument/2006/relationships/tags" Target="../tags/tag282.xml" /><Relationship Id="rId17" Type="http://schemas.openxmlformats.org/officeDocument/2006/relationships/tags" Target="../tags/tag283.xml" /><Relationship Id="rId18" Type="http://schemas.openxmlformats.org/officeDocument/2006/relationships/tags" Target="../tags/tag284.xml" /><Relationship Id="rId19" Type="http://schemas.openxmlformats.org/officeDocument/2006/relationships/tags" Target="../tags/tag285.xml" /><Relationship Id="rId2" Type="http://schemas.openxmlformats.org/officeDocument/2006/relationships/image" Target="../media/image1.jpeg" /><Relationship Id="rId20" Type="http://schemas.openxmlformats.org/officeDocument/2006/relationships/tags" Target="../tags/tag286.xml" /><Relationship Id="rId21" Type="http://schemas.openxmlformats.org/officeDocument/2006/relationships/tags" Target="../tags/tag287.xml" /><Relationship Id="rId22" Type="http://schemas.openxmlformats.org/officeDocument/2006/relationships/tags" Target="../tags/tag288.xml" /><Relationship Id="rId23" Type="http://schemas.openxmlformats.org/officeDocument/2006/relationships/tags" Target="../tags/tag289.xml" /><Relationship Id="rId3" Type="http://schemas.openxmlformats.org/officeDocument/2006/relationships/tags" Target="../tags/tag269.xml" /><Relationship Id="rId4" Type="http://schemas.openxmlformats.org/officeDocument/2006/relationships/tags" Target="../tags/tag270.xml" /><Relationship Id="rId5" Type="http://schemas.openxmlformats.org/officeDocument/2006/relationships/tags" Target="../tags/tag271.xml" /><Relationship Id="rId6" Type="http://schemas.openxmlformats.org/officeDocument/2006/relationships/tags" Target="../tags/tag272.xml" /><Relationship Id="rId7" Type="http://schemas.openxmlformats.org/officeDocument/2006/relationships/tags" Target="../tags/tag273.xml" /><Relationship Id="rId8" Type="http://schemas.openxmlformats.org/officeDocument/2006/relationships/tags" Target="../tags/tag274.xml" /><Relationship Id="rId9" Type="http://schemas.openxmlformats.org/officeDocument/2006/relationships/tags" Target="../tags/tag27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97.xml" /><Relationship Id="rId11" Type="http://schemas.openxmlformats.org/officeDocument/2006/relationships/tags" Target="../tags/tag298.xml" /><Relationship Id="rId12" Type="http://schemas.openxmlformats.org/officeDocument/2006/relationships/tags" Target="../tags/tag299.xml" /><Relationship Id="rId13" Type="http://schemas.openxmlformats.org/officeDocument/2006/relationships/tags" Target="../tags/tag300.xml" /><Relationship Id="rId14" Type="http://schemas.openxmlformats.org/officeDocument/2006/relationships/tags" Target="../tags/tag301.xml" /><Relationship Id="rId15" Type="http://schemas.openxmlformats.org/officeDocument/2006/relationships/tags" Target="../tags/tag302.xml" /><Relationship Id="rId16" Type="http://schemas.openxmlformats.org/officeDocument/2006/relationships/tags" Target="../tags/tag303.xml" /><Relationship Id="rId17" Type="http://schemas.openxmlformats.org/officeDocument/2006/relationships/tags" Target="../tags/tag304.xml" /><Relationship Id="rId18" Type="http://schemas.openxmlformats.org/officeDocument/2006/relationships/tags" Target="../tags/tag305.xml" /><Relationship Id="rId19" Type="http://schemas.openxmlformats.org/officeDocument/2006/relationships/tags" Target="../tags/tag306.xml" /><Relationship Id="rId2" Type="http://schemas.openxmlformats.org/officeDocument/2006/relationships/image" Target="../media/image1.jpeg" /><Relationship Id="rId20" Type="http://schemas.openxmlformats.org/officeDocument/2006/relationships/tags" Target="../tags/tag307.xml" /><Relationship Id="rId21" Type="http://schemas.openxmlformats.org/officeDocument/2006/relationships/tags" Target="../tags/tag308.xml" /><Relationship Id="rId22" Type="http://schemas.openxmlformats.org/officeDocument/2006/relationships/tags" Target="../tags/tag309.xml" /><Relationship Id="rId3" Type="http://schemas.openxmlformats.org/officeDocument/2006/relationships/tags" Target="../tags/tag290.xml" /><Relationship Id="rId4" Type="http://schemas.openxmlformats.org/officeDocument/2006/relationships/tags" Target="../tags/tag291.xml" /><Relationship Id="rId5" Type="http://schemas.openxmlformats.org/officeDocument/2006/relationships/tags" Target="../tags/tag292.xml" /><Relationship Id="rId6" Type="http://schemas.openxmlformats.org/officeDocument/2006/relationships/tags" Target="../tags/tag293.xml" /><Relationship Id="rId7" Type="http://schemas.openxmlformats.org/officeDocument/2006/relationships/tags" Target="../tags/tag294.xml" /><Relationship Id="rId8" Type="http://schemas.openxmlformats.org/officeDocument/2006/relationships/tags" Target="../tags/tag295.xml" /><Relationship Id="rId9" Type="http://schemas.openxmlformats.org/officeDocument/2006/relationships/tags" Target="../tags/tag29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7.xml" /><Relationship Id="rId11" Type="http://schemas.openxmlformats.org/officeDocument/2006/relationships/tags" Target="../tags/tag318.xml" /><Relationship Id="rId12" Type="http://schemas.openxmlformats.org/officeDocument/2006/relationships/tags" Target="../tags/tag319.xml" /><Relationship Id="rId13" Type="http://schemas.openxmlformats.org/officeDocument/2006/relationships/tags" Target="../tags/tag320.xml" /><Relationship Id="rId14" Type="http://schemas.openxmlformats.org/officeDocument/2006/relationships/tags" Target="../tags/tag321.xml" /><Relationship Id="rId15" Type="http://schemas.openxmlformats.org/officeDocument/2006/relationships/tags" Target="../tags/tag322.xml" /><Relationship Id="rId16" Type="http://schemas.openxmlformats.org/officeDocument/2006/relationships/tags" Target="../tags/tag323.xml" /><Relationship Id="rId17" Type="http://schemas.openxmlformats.org/officeDocument/2006/relationships/tags" Target="../tags/tag324.xml" /><Relationship Id="rId18" Type="http://schemas.openxmlformats.org/officeDocument/2006/relationships/tags" Target="../tags/tag325.xml" /><Relationship Id="rId19" Type="http://schemas.openxmlformats.org/officeDocument/2006/relationships/tags" Target="../tags/tag326.xml" /><Relationship Id="rId2" Type="http://schemas.openxmlformats.org/officeDocument/2006/relationships/image" Target="../media/image1.jpeg" /><Relationship Id="rId20" Type="http://schemas.openxmlformats.org/officeDocument/2006/relationships/tags" Target="../tags/tag327.xml" /><Relationship Id="rId21" Type="http://schemas.openxmlformats.org/officeDocument/2006/relationships/tags" Target="../tags/tag328.xml" /><Relationship Id="rId22" Type="http://schemas.openxmlformats.org/officeDocument/2006/relationships/tags" Target="../tags/tag329.xml" /><Relationship Id="rId3" Type="http://schemas.openxmlformats.org/officeDocument/2006/relationships/tags" Target="../tags/tag310.xml" /><Relationship Id="rId4" Type="http://schemas.openxmlformats.org/officeDocument/2006/relationships/tags" Target="../tags/tag311.xml" /><Relationship Id="rId5" Type="http://schemas.openxmlformats.org/officeDocument/2006/relationships/tags" Target="../tags/tag312.xml" /><Relationship Id="rId6" Type="http://schemas.openxmlformats.org/officeDocument/2006/relationships/tags" Target="../tags/tag313.xml" /><Relationship Id="rId7" Type="http://schemas.openxmlformats.org/officeDocument/2006/relationships/tags" Target="../tags/tag314.xml" /><Relationship Id="rId8" Type="http://schemas.openxmlformats.org/officeDocument/2006/relationships/tags" Target="../tags/tag315.xml" /><Relationship Id="rId9" Type="http://schemas.openxmlformats.org/officeDocument/2006/relationships/tags" Target="../tags/tag31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30.xml" /><Relationship Id="rId3" Type="http://schemas.openxmlformats.org/officeDocument/2006/relationships/tags" Target="../tags/tag331.xml" /><Relationship Id="rId4" Type="http://schemas.openxmlformats.org/officeDocument/2006/relationships/tags" Target="../tags/tag33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39.xml" /><Relationship Id="rId11" Type="http://schemas.openxmlformats.org/officeDocument/2006/relationships/tags" Target="../tags/tag340.xml" /><Relationship Id="rId12" Type="http://schemas.openxmlformats.org/officeDocument/2006/relationships/image" Target="../media/image3.png" /><Relationship Id="rId13" Type="http://schemas.openxmlformats.org/officeDocument/2006/relationships/tags" Target="../tags/tag341.xml" /><Relationship Id="rId14" Type="http://schemas.openxmlformats.org/officeDocument/2006/relationships/tags" Target="../tags/tag342.xml" /><Relationship Id="rId15" Type="http://schemas.openxmlformats.org/officeDocument/2006/relationships/tags" Target="../tags/tag343.xml" /><Relationship Id="rId16" Type="http://schemas.openxmlformats.org/officeDocument/2006/relationships/image" Target="../media/image4.png" /><Relationship Id="rId17" Type="http://schemas.openxmlformats.org/officeDocument/2006/relationships/tags" Target="../tags/tag344.xml" /><Relationship Id="rId18" Type="http://schemas.openxmlformats.org/officeDocument/2006/relationships/tags" Target="../tags/tag345.xml" /><Relationship Id="rId19" Type="http://schemas.openxmlformats.org/officeDocument/2006/relationships/tags" Target="../tags/tag346.xml" /><Relationship Id="rId2" Type="http://schemas.openxmlformats.org/officeDocument/2006/relationships/image" Target="../media/image1.jpeg" /><Relationship Id="rId20" Type="http://schemas.openxmlformats.org/officeDocument/2006/relationships/image" Target="../media/image5.png" /><Relationship Id="rId21" Type="http://schemas.openxmlformats.org/officeDocument/2006/relationships/tags" Target="../tags/tag347.xml" /><Relationship Id="rId22" Type="http://schemas.openxmlformats.org/officeDocument/2006/relationships/tags" Target="../tags/tag348.xml" /><Relationship Id="rId3" Type="http://schemas.openxmlformats.org/officeDocument/2006/relationships/tags" Target="../tags/tag333.xml" /><Relationship Id="rId4" Type="http://schemas.openxmlformats.org/officeDocument/2006/relationships/tags" Target="../tags/tag334.xml" /><Relationship Id="rId5" Type="http://schemas.openxmlformats.org/officeDocument/2006/relationships/tags" Target="../tags/tag335.xml" /><Relationship Id="rId6" Type="http://schemas.openxmlformats.org/officeDocument/2006/relationships/tags" Target="../tags/tag336.xml" /><Relationship Id="rId7" Type="http://schemas.openxmlformats.org/officeDocument/2006/relationships/tags" Target="../tags/tag337.xml" /><Relationship Id="rId8" Type="http://schemas.openxmlformats.org/officeDocument/2006/relationships/image" Target="../media/image2.png" /><Relationship Id="rId9" Type="http://schemas.openxmlformats.org/officeDocument/2006/relationships/tags" Target="../tags/tag33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56.xml" /><Relationship Id="rId11" Type="http://schemas.openxmlformats.org/officeDocument/2006/relationships/tags" Target="../tags/tag357.xml" /><Relationship Id="rId12" Type="http://schemas.openxmlformats.org/officeDocument/2006/relationships/tags" Target="../tags/tag358.xml" /><Relationship Id="rId13" Type="http://schemas.openxmlformats.org/officeDocument/2006/relationships/tags" Target="../tags/tag359.xml" /><Relationship Id="rId14" Type="http://schemas.openxmlformats.org/officeDocument/2006/relationships/tags" Target="../tags/tag360.xml" /><Relationship Id="rId15" Type="http://schemas.openxmlformats.org/officeDocument/2006/relationships/tags" Target="../tags/tag361.xml" /><Relationship Id="rId16" Type="http://schemas.openxmlformats.org/officeDocument/2006/relationships/tags" Target="../tags/tag362.xml" /><Relationship Id="rId17" Type="http://schemas.openxmlformats.org/officeDocument/2006/relationships/tags" Target="../tags/tag363.xml" /><Relationship Id="rId18" Type="http://schemas.openxmlformats.org/officeDocument/2006/relationships/tags" Target="../tags/tag364.xml" /><Relationship Id="rId19" Type="http://schemas.openxmlformats.org/officeDocument/2006/relationships/tags" Target="../tags/tag365.xml" /><Relationship Id="rId2" Type="http://schemas.openxmlformats.org/officeDocument/2006/relationships/image" Target="../media/image1.jpeg" /><Relationship Id="rId20" Type="http://schemas.openxmlformats.org/officeDocument/2006/relationships/tags" Target="../tags/tag366.xml" /><Relationship Id="rId21" Type="http://schemas.openxmlformats.org/officeDocument/2006/relationships/tags" Target="../tags/tag367.xml" /><Relationship Id="rId22" Type="http://schemas.openxmlformats.org/officeDocument/2006/relationships/tags" Target="../tags/tag368.xml" /><Relationship Id="rId23" Type="http://schemas.openxmlformats.org/officeDocument/2006/relationships/tags" Target="../tags/tag369.xml" /><Relationship Id="rId24" Type="http://schemas.openxmlformats.org/officeDocument/2006/relationships/tags" Target="../tags/tag370.xml" /><Relationship Id="rId25" Type="http://schemas.openxmlformats.org/officeDocument/2006/relationships/tags" Target="../tags/tag371.xml" /><Relationship Id="rId26" Type="http://schemas.openxmlformats.org/officeDocument/2006/relationships/tags" Target="../tags/tag372.xml" /><Relationship Id="rId27" Type="http://schemas.openxmlformats.org/officeDocument/2006/relationships/tags" Target="../tags/tag373.xml" /><Relationship Id="rId28" Type="http://schemas.openxmlformats.org/officeDocument/2006/relationships/tags" Target="../tags/tag374.xml" /><Relationship Id="rId3" Type="http://schemas.openxmlformats.org/officeDocument/2006/relationships/tags" Target="../tags/tag349.xml" /><Relationship Id="rId4" Type="http://schemas.openxmlformats.org/officeDocument/2006/relationships/tags" Target="../tags/tag350.xml" /><Relationship Id="rId5" Type="http://schemas.openxmlformats.org/officeDocument/2006/relationships/tags" Target="../tags/tag351.xml" /><Relationship Id="rId6" Type="http://schemas.openxmlformats.org/officeDocument/2006/relationships/tags" Target="../tags/tag352.xml" /><Relationship Id="rId7" Type="http://schemas.openxmlformats.org/officeDocument/2006/relationships/tags" Target="../tags/tag353.xml" /><Relationship Id="rId8" Type="http://schemas.openxmlformats.org/officeDocument/2006/relationships/tags" Target="../tags/tag354.xml" /><Relationship Id="rId9" Type="http://schemas.openxmlformats.org/officeDocument/2006/relationships/tags" Target="../tags/tag35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82.xml" /><Relationship Id="rId11" Type="http://schemas.openxmlformats.org/officeDocument/2006/relationships/tags" Target="../tags/tag383.xml" /><Relationship Id="rId12" Type="http://schemas.openxmlformats.org/officeDocument/2006/relationships/tags" Target="../tags/tag384.xml" /><Relationship Id="rId13" Type="http://schemas.openxmlformats.org/officeDocument/2006/relationships/tags" Target="../tags/tag385.xml" /><Relationship Id="rId14" Type="http://schemas.openxmlformats.org/officeDocument/2006/relationships/tags" Target="../tags/tag386.xml" /><Relationship Id="rId15" Type="http://schemas.openxmlformats.org/officeDocument/2006/relationships/tags" Target="../tags/tag387.xml" /><Relationship Id="rId16" Type="http://schemas.openxmlformats.org/officeDocument/2006/relationships/tags" Target="../tags/tag388.xml" /><Relationship Id="rId17" Type="http://schemas.openxmlformats.org/officeDocument/2006/relationships/tags" Target="../tags/tag389.xml" /><Relationship Id="rId18" Type="http://schemas.openxmlformats.org/officeDocument/2006/relationships/tags" Target="../tags/tag390.xml" /><Relationship Id="rId19" Type="http://schemas.openxmlformats.org/officeDocument/2006/relationships/tags" Target="../tags/tag391.xml" /><Relationship Id="rId2" Type="http://schemas.openxmlformats.org/officeDocument/2006/relationships/image" Target="../media/image1.jpeg" /><Relationship Id="rId20" Type="http://schemas.openxmlformats.org/officeDocument/2006/relationships/tags" Target="../tags/tag392.xml" /><Relationship Id="rId21" Type="http://schemas.openxmlformats.org/officeDocument/2006/relationships/tags" Target="../tags/tag393.xml" /><Relationship Id="rId22" Type="http://schemas.openxmlformats.org/officeDocument/2006/relationships/tags" Target="../tags/tag394.xml" /><Relationship Id="rId3" Type="http://schemas.openxmlformats.org/officeDocument/2006/relationships/tags" Target="../tags/tag375.xml" /><Relationship Id="rId4" Type="http://schemas.openxmlformats.org/officeDocument/2006/relationships/tags" Target="../tags/tag376.xml" /><Relationship Id="rId5" Type="http://schemas.openxmlformats.org/officeDocument/2006/relationships/tags" Target="../tags/tag377.xml" /><Relationship Id="rId6" Type="http://schemas.openxmlformats.org/officeDocument/2006/relationships/tags" Target="../tags/tag378.xml" /><Relationship Id="rId7" Type="http://schemas.openxmlformats.org/officeDocument/2006/relationships/tags" Target="../tags/tag379.xml" /><Relationship Id="rId8" Type="http://schemas.openxmlformats.org/officeDocument/2006/relationships/tags" Target="../tags/tag380.xml" /><Relationship Id="rId9" Type="http://schemas.openxmlformats.org/officeDocument/2006/relationships/tags" Target="../tags/tag381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95.xml" /><Relationship Id="rId3" Type="http://schemas.openxmlformats.org/officeDocument/2006/relationships/tags" Target="../tags/tag396.xml" /><Relationship Id="rId4" Type="http://schemas.openxmlformats.org/officeDocument/2006/relationships/tags" Target="../tags/tag39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05.xml" /><Relationship Id="rId11" Type="http://schemas.openxmlformats.org/officeDocument/2006/relationships/tags" Target="../tags/tag406.xml" /><Relationship Id="rId12" Type="http://schemas.openxmlformats.org/officeDocument/2006/relationships/tags" Target="../tags/tag407.xml" /><Relationship Id="rId13" Type="http://schemas.openxmlformats.org/officeDocument/2006/relationships/tags" Target="../tags/tag408.xml" /><Relationship Id="rId14" Type="http://schemas.openxmlformats.org/officeDocument/2006/relationships/tags" Target="../tags/tag409.xml" /><Relationship Id="rId15" Type="http://schemas.openxmlformats.org/officeDocument/2006/relationships/tags" Target="../tags/tag410.xml" /><Relationship Id="rId16" Type="http://schemas.openxmlformats.org/officeDocument/2006/relationships/tags" Target="../tags/tag411.xml" /><Relationship Id="rId17" Type="http://schemas.openxmlformats.org/officeDocument/2006/relationships/tags" Target="../tags/tag412.xml" /><Relationship Id="rId18" Type="http://schemas.openxmlformats.org/officeDocument/2006/relationships/tags" Target="../tags/tag413.xml" /><Relationship Id="rId19" Type="http://schemas.openxmlformats.org/officeDocument/2006/relationships/tags" Target="../tags/tag414.xml" /><Relationship Id="rId2" Type="http://schemas.openxmlformats.org/officeDocument/2006/relationships/image" Target="../media/image1.jpeg" /><Relationship Id="rId20" Type="http://schemas.openxmlformats.org/officeDocument/2006/relationships/tags" Target="../tags/tag415.xml" /><Relationship Id="rId21" Type="http://schemas.openxmlformats.org/officeDocument/2006/relationships/tags" Target="../tags/tag416.xml" /><Relationship Id="rId22" Type="http://schemas.openxmlformats.org/officeDocument/2006/relationships/tags" Target="../tags/tag417.xml" /><Relationship Id="rId23" Type="http://schemas.openxmlformats.org/officeDocument/2006/relationships/tags" Target="../tags/tag418.xml" /><Relationship Id="rId3" Type="http://schemas.openxmlformats.org/officeDocument/2006/relationships/tags" Target="../tags/tag398.xml" /><Relationship Id="rId4" Type="http://schemas.openxmlformats.org/officeDocument/2006/relationships/tags" Target="../tags/tag399.xml" /><Relationship Id="rId5" Type="http://schemas.openxmlformats.org/officeDocument/2006/relationships/tags" Target="../tags/tag400.xml" /><Relationship Id="rId6" Type="http://schemas.openxmlformats.org/officeDocument/2006/relationships/tags" Target="../tags/tag401.xml" /><Relationship Id="rId7" Type="http://schemas.openxmlformats.org/officeDocument/2006/relationships/tags" Target="../tags/tag402.xml" /><Relationship Id="rId8" Type="http://schemas.openxmlformats.org/officeDocument/2006/relationships/tags" Target="../tags/tag403.xml" /><Relationship Id="rId9" Type="http://schemas.openxmlformats.org/officeDocument/2006/relationships/tags" Target="../tags/tag404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26.xml" /><Relationship Id="rId11" Type="http://schemas.openxmlformats.org/officeDocument/2006/relationships/tags" Target="../tags/tag427.xml" /><Relationship Id="rId12" Type="http://schemas.openxmlformats.org/officeDocument/2006/relationships/tags" Target="../tags/tag428.xml" /><Relationship Id="rId13" Type="http://schemas.openxmlformats.org/officeDocument/2006/relationships/tags" Target="../tags/tag429.xml" /><Relationship Id="rId14" Type="http://schemas.openxmlformats.org/officeDocument/2006/relationships/tags" Target="../tags/tag430.xml" /><Relationship Id="rId15" Type="http://schemas.openxmlformats.org/officeDocument/2006/relationships/tags" Target="../tags/tag431.xml" /><Relationship Id="rId16" Type="http://schemas.openxmlformats.org/officeDocument/2006/relationships/tags" Target="../tags/tag432.xml" /><Relationship Id="rId2" Type="http://schemas.openxmlformats.org/officeDocument/2006/relationships/image" Target="../media/image1.jpeg" /><Relationship Id="rId3" Type="http://schemas.openxmlformats.org/officeDocument/2006/relationships/tags" Target="../tags/tag419.xml" /><Relationship Id="rId4" Type="http://schemas.openxmlformats.org/officeDocument/2006/relationships/tags" Target="../tags/tag420.xml" /><Relationship Id="rId5" Type="http://schemas.openxmlformats.org/officeDocument/2006/relationships/tags" Target="../tags/tag421.xml" /><Relationship Id="rId6" Type="http://schemas.openxmlformats.org/officeDocument/2006/relationships/tags" Target="../tags/tag422.xml" /><Relationship Id="rId7" Type="http://schemas.openxmlformats.org/officeDocument/2006/relationships/tags" Target="../tags/tag423.xml" /><Relationship Id="rId8" Type="http://schemas.openxmlformats.org/officeDocument/2006/relationships/tags" Target="../tags/tag424.xml" /><Relationship Id="rId9" Type="http://schemas.openxmlformats.org/officeDocument/2006/relationships/tags" Target="../tags/tag425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40.xml" /><Relationship Id="rId11" Type="http://schemas.openxmlformats.org/officeDocument/2006/relationships/tags" Target="../tags/tag441.xml" /><Relationship Id="rId12" Type="http://schemas.openxmlformats.org/officeDocument/2006/relationships/tags" Target="../tags/tag442.xml" /><Relationship Id="rId13" Type="http://schemas.openxmlformats.org/officeDocument/2006/relationships/tags" Target="../tags/tag443.xml" /><Relationship Id="rId14" Type="http://schemas.openxmlformats.org/officeDocument/2006/relationships/tags" Target="../tags/tag444.xml" /><Relationship Id="rId15" Type="http://schemas.openxmlformats.org/officeDocument/2006/relationships/tags" Target="../tags/tag445.xml" /><Relationship Id="rId16" Type="http://schemas.openxmlformats.org/officeDocument/2006/relationships/tags" Target="../tags/tag446.xml" /><Relationship Id="rId17" Type="http://schemas.openxmlformats.org/officeDocument/2006/relationships/tags" Target="../tags/tag447.xml" /><Relationship Id="rId18" Type="http://schemas.openxmlformats.org/officeDocument/2006/relationships/tags" Target="../tags/tag448.xml" /><Relationship Id="rId19" Type="http://schemas.openxmlformats.org/officeDocument/2006/relationships/tags" Target="../tags/tag449.xml" /><Relationship Id="rId2" Type="http://schemas.openxmlformats.org/officeDocument/2006/relationships/image" Target="../media/image1.jpeg" /><Relationship Id="rId20" Type="http://schemas.openxmlformats.org/officeDocument/2006/relationships/tags" Target="../tags/tag450.xml" /><Relationship Id="rId21" Type="http://schemas.openxmlformats.org/officeDocument/2006/relationships/tags" Target="../tags/tag451.xml" /><Relationship Id="rId22" Type="http://schemas.openxmlformats.org/officeDocument/2006/relationships/tags" Target="../tags/tag452.xml" /><Relationship Id="rId3" Type="http://schemas.openxmlformats.org/officeDocument/2006/relationships/tags" Target="../tags/tag433.xml" /><Relationship Id="rId4" Type="http://schemas.openxmlformats.org/officeDocument/2006/relationships/tags" Target="../tags/tag434.xml" /><Relationship Id="rId5" Type="http://schemas.openxmlformats.org/officeDocument/2006/relationships/tags" Target="../tags/tag435.xml" /><Relationship Id="rId6" Type="http://schemas.openxmlformats.org/officeDocument/2006/relationships/tags" Target="../tags/tag436.xml" /><Relationship Id="rId7" Type="http://schemas.openxmlformats.org/officeDocument/2006/relationships/tags" Target="../tags/tag437.xml" /><Relationship Id="rId8" Type="http://schemas.openxmlformats.org/officeDocument/2006/relationships/tags" Target="../tags/tag438.xml" /><Relationship Id="rId9" Type="http://schemas.openxmlformats.org/officeDocument/2006/relationships/tags" Target="../tags/tag439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453.xml" /><Relationship Id="rId3" Type="http://schemas.openxmlformats.org/officeDocument/2006/relationships/tags" Target="../tags/tag454.xml" /><Relationship Id="rId4" Type="http://schemas.openxmlformats.org/officeDocument/2006/relationships/tags" Target="../tags/tag455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20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/>
          <p:nvPr>
            <p:ph type="body" idx="3"/>
            <p:custDataLst>
              <p:tags r:id="rId2"/>
            </p:custDataLst>
          </p:nvPr>
        </p:nvSpPr>
        <p:spPr>
          <a:solidFill>
            <a:schemeClr val="accent6"/>
          </a:solidFill>
        </p:spPr>
        <p:txBody>
          <a:bodyPr/>
          <a:lstStyle/>
          <a:p>
            <a:r>
              <a:rPr lang="zh-CN" altLang="en-US" sz="2200">
                <a:solidFill>
                  <a:schemeClr val="lt1"/>
                </a:solidFill>
              </a:rPr>
              <a:t>演讲人</a:t>
            </a:r>
          </a:p>
        </p:txBody>
      </p:sp>
      <p:sp>
        <p:nvSpPr>
          <p:cNvPr id="6" name="标题 5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脊柱疾病CT影像诊断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6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7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8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9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10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11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脊柱疾病的分类</a:t>
            </a:r>
          </a:p>
        </p:txBody>
      </p:sp>
      <p:sp>
        <p:nvSpPr>
          <p:cNvPr id="20" name="文本框 19"/>
          <p:cNvSpPr txBox="1"/>
          <p:nvPr>
            <p:custDataLst>
              <p:tags r:id="rId13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CT影像诊断方法</a:t>
            </a:r>
          </a:p>
        </p:txBody>
      </p:sp>
      <p:sp>
        <p:nvSpPr>
          <p:cNvPr id="22" name="文本框 21"/>
          <p:cNvSpPr txBox="1"/>
          <p:nvPr>
            <p:custDataLst>
              <p:tags r:id="rId14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 fontScale="90000" lnSpcReduction="20000"/>
          </a:bodyPr>
          <a:lstStyle/>
          <a:p>
            <a:pPr algn="l"/>
            <a:r>
              <a:rPr lang="zh-CN" altLang="en-US" sz="2055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脊柱疾病CT影像诊断的临床应用</a:t>
            </a:r>
          </a:p>
        </p:txBody>
      </p:sp>
      <p:sp>
        <p:nvSpPr>
          <p:cNvPr id="24" name="文本框 23"/>
          <p:cNvSpPr txBox="1"/>
          <p:nvPr>
            <p:custDataLst>
              <p:tags r:id="rId15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 fontScale="90000" lnSpcReduction="20000"/>
          </a:bodyPr>
          <a:lstStyle/>
          <a:p>
            <a:r>
              <a:rPr lang="zh-CN" altLang="en-US" sz="2055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脊柱疾病CT影像诊断的发展趋势</a:t>
            </a:r>
          </a:p>
        </p:txBody>
      </p:sp>
    </p:spTree>
    <p:custDataLst>
      <p:tags r:id="rId16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20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alpha val="28000"/>
                  </a:schemeClr>
                </a:solidFill>
              </a:rPr>
              <a:t>1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脊柱疾病的分类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颈椎疾病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24"/>
          <p:cNvSpPr/>
          <p:nvPr>
            <p:custDataLst>
              <p:tags r:id="rId6"/>
            </p:custDataLst>
          </p:nvPr>
        </p:nvSpPr>
        <p:spPr>
          <a:xfrm>
            <a:off x="1306195" y="2310961"/>
            <a:ext cx="2226643" cy="222664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845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Oval 28"/>
          <p:cNvSpPr/>
          <p:nvPr>
            <p:custDataLst>
              <p:tags r:id="rId7"/>
            </p:custDataLst>
          </p:nvPr>
        </p:nvSpPr>
        <p:spPr>
          <a:xfrm>
            <a:off x="1599136" y="2310961"/>
            <a:ext cx="434663" cy="4346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690" b="1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文本框 22"/>
          <p:cNvSpPr txBox="1"/>
          <p:nvPr>
            <p:custDataLst>
              <p:tags r:id="rId8"/>
            </p:custDataLst>
          </p:nvPr>
        </p:nvSpPr>
        <p:spPr>
          <a:xfrm>
            <a:off x="1497593" y="2819407"/>
            <a:ext cx="1845308" cy="142014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颈椎病：颈椎间盘突出、颈椎骨质增生等</a:t>
            </a:r>
          </a:p>
        </p:txBody>
      </p:sp>
      <p:sp>
        <p:nvSpPr>
          <p:cNvPr id="25" name="文本框 24"/>
          <p:cNvSpPr txBox="1"/>
          <p:nvPr>
            <p:custDataLst>
              <p:tags r:id="rId9"/>
            </p:custDataLst>
          </p:nvPr>
        </p:nvSpPr>
        <p:spPr>
          <a:xfrm>
            <a:off x="1646620" y="2394241"/>
            <a:ext cx="339695" cy="26810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700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8" name="Oval 24"/>
          <p:cNvSpPr/>
          <p:nvPr>
            <p:custDataLst>
              <p:tags r:id="rId10"/>
            </p:custDataLst>
          </p:nvPr>
        </p:nvSpPr>
        <p:spPr>
          <a:xfrm>
            <a:off x="3759301" y="3082396"/>
            <a:ext cx="2226643" cy="2226643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845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Oval 28"/>
          <p:cNvSpPr/>
          <p:nvPr>
            <p:custDataLst>
              <p:tags r:id="rId11"/>
            </p:custDataLst>
          </p:nvPr>
        </p:nvSpPr>
        <p:spPr>
          <a:xfrm>
            <a:off x="4052242" y="3082396"/>
            <a:ext cx="434663" cy="4346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690" b="1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文本框 29"/>
          <p:cNvSpPr txBox="1"/>
          <p:nvPr>
            <p:custDataLst>
              <p:tags r:id="rId12"/>
            </p:custDataLst>
          </p:nvPr>
        </p:nvSpPr>
        <p:spPr>
          <a:xfrm>
            <a:off x="3949968" y="3590842"/>
            <a:ext cx="1845308" cy="142014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颈椎骨折：颈椎骨折、脱位等</a:t>
            </a:r>
          </a:p>
        </p:txBody>
      </p:sp>
      <p:sp>
        <p:nvSpPr>
          <p:cNvPr id="31" name="文本框 30"/>
          <p:cNvSpPr txBox="1"/>
          <p:nvPr>
            <p:custDataLst>
              <p:tags r:id="rId13"/>
            </p:custDataLst>
          </p:nvPr>
        </p:nvSpPr>
        <p:spPr>
          <a:xfrm>
            <a:off x="4099726" y="3165676"/>
            <a:ext cx="339695" cy="26810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700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33" name="Oval 24"/>
          <p:cNvSpPr/>
          <p:nvPr>
            <p:custDataLst>
              <p:tags r:id="rId14"/>
            </p:custDataLst>
          </p:nvPr>
        </p:nvSpPr>
        <p:spPr>
          <a:xfrm>
            <a:off x="6212407" y="2310961"/>
            <a:ext cx="2226643" cy="2226643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845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Oval 28"/>
          <p:cNvSpPr/>
          <p:nvPr>
            <p:custDataLst>
              <p:tags r:id="rId15"/>
            </p:custDataLst>
          </p:nvPr>
        </p:nvSpPr>
        <p:spPr>
          <a:xfrm>
            <a:off x="6505347" y="2310961"/>
            <a:ext cx="434663" cy="43466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690" b="1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" name="文本框 34"/>
          <p:cNvSpPr txBox="1"/>
          <p:nvPr>
            <p:custDataLst>
              <p:tags r:id="rId16"/>
            </p:custDataLst>
          </p:nvPr>
        </p:nvSpPr>
        <p:spPr>
          <a:xfrm>
            <a:off x="6403074" y="2819407"/>
            <a:ext cx="1845308" cy="142014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颈椎肿瘤：颈椎骨肿瘤、软组织肿瘤等</a:t>
            </a:r>
          </a:p>
        </p:txBody>
      </p:sp>
      <p:sp>
        <p:nvSpPr>
          <p:cNvPr id="36" name="文本框 35"/>
          <p:cNvSpPr txBox="1"/>
          <p:nvPr>
            <p:custDataLst>
              <p:tags r:id="rId17"/>
            </p:custDataLst>
          </p:nvPr>
        </p:nvSpPr>
        <p:spPr>
          <a:xfrm>
            <a:off x="6552101" y="2394241"/>
            <a:ext cx="339695" cy="26810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700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38" name="Oval 24"/>
          <p:cNvSpPr/>
          <p:nvPr>
            <p:custDataLst>
              <p:tags r:id="rId18"/>
            </p:custDataLst>
          </p:nvPr>
        </p:nvSpPr>
        <p:spPr>
          <a:xfrm>
            <a:off x="8665512" y="3082396"/>
            <a:ext cx="2226643" cy="2226643"/>
          </a:xfrm>
          <a:prstGeom prst="ellipse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845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Oval 28"/>
          <p:cNvSpPr/>
          <p:nvPr>
            <p:custDataLst>
              <p:tags r:id="rId19"/>
            </p:custDataLst>
          </p:nvPr>
        </p:nvSpPr>
        <p:spPr>
          <a:xfrm>
            <a:off x="8957723" y="3082396"/>
            <a:ext cx="434663" cy="43466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690" b="1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文本框 39"/>
          <p:cNvSpPr txBox="1"/>
          <p:nvPr>
            <p:custDataLst>
              <p:tags r:id="rId20"/>
            </p:custDataLst>
          </p:nvPr>
        </p:nvSpPr>
        <p:spPr>
          <a:xfrm>
            <a:off x="8856179" y="3590842"/>
            <a:ext cx="1845308" cy="142014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颈椎感染：颈椎结核、化脓性炎症等</a:t>
            </a:r>
          </a:p>
        </p:txBody>
      </p:sp>
      <p:sp>
        <p:nvSpPr>
          <p:cNvPr id="41" name="文本框 40"/>
          <p:cNvSpPr txBox="1"/>
          <p:nvPr>
            <p:custDataLst>
              <p:tags r:id="rId21"/>
            </p:custDataLst>
          </p:nvPr>
        </p:nvSpPr>
        <p:spPr>
          <a:xfrm>
            <a:off x="9005207" y="3165676"/>
            <a:ext cx="339695" cy="26810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700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45" name="弧形 44"/>
          <p:cNvSpPr/>
          <p:nvPr>
            <p:custDataLst>
              <p:tags r:id="rId22"/>
            </p:custDataLst>
          </p:nvPr>
        </p:nvSpPr>
        <p:spPr>
          <a:xfrm>
            <a:off x="7829791" y="3549933"/>
            <a:ext cx="1138159" cy="1138159"/>
          </a:xfrm>
          <a:prstGeom prst="arc">
            <a:avLst>
              <a:gd name="adj1" fmla="val 3228450"/>
              <a:gd name="adj2" fmla="val 9133918"/>
            </a:avLst>
          </a:prstGeom>
          <a:ln>
            <a:solidFill>
              <a:schemeClr val="lt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7" name="弧形 46"/>
          <p:cNvSpPr/>
          <p:nvPr>
            <p:custDataLst>
              <p:tags r:id="rId23"/>
            </p:custDataLst>
          </p:nvPr>
        </p:nvSpPr>
        <p:spPr>
          <a:xfrm>
            <a:off x="5283178" y="3061211"/>
            <a:ext cx="1247738" cy="1247738"/>
          </a:xfrm>
          <a:prstGeom prst="arc">
            <a:avLst>
              <a:gd name="adj1" fmla="val 13465227"/>
              <a:gd name="adj2" fmla="val 18189296"/>
            </a:avLst>
          </a:prstGeom>
          <a:ln>
            <a:solidFill>
              <a:schemeClr val="lt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9" name="弧形 48"/>
          <p:cNvSpPr/>
          <p:nvPr>
            <p:custDataLst>
              <p:tags r:id="rId24"/>
            </p:custDataLst>
          </p:nvPr>
        </p:nvSpPr>
        <p:spPr>
          <a:xfrm>
            <a:off x="2765786" y="3295710"/>
            <a:ext cx="1247738" cy="1247738"/>
          </a:xfrm>
          <a:prstGeom prst="arc">
            <a:avLst>
              <a:gd name="adj1" fmla="val 3073504"/>
              <a:gd name="adj2" fmla="val 7855706"/>
            </a:avLst>
          </a:prstGeom>
          <a:ln>
            <a:solidFill>
              <a:schemeClr val="lt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5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胸椎疾病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圆角矩形 5"/>
          <p:cNvSpPr/>
          <p:nvPr>
            <p:custDataLst>
              <p:tags r:id="rId6"/>
            </p:custDataLst>
          </p:nvPr>
        </p:nvSpPr>
        <p:spPr>
          <a:xfrm>
            <a:off x="3107304" y="1687845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5"/>
          </a:solidFill>
          <a:ln>
            <a:noFill/>
          </a:ln>
          <a:effectLst>
            <a:outerShdw blurRad="114300" dist="25400" dir="18000000" rotWithShape="0">
              <a:schemeClr val="accent5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圆角矩形 168"/>
          <p:cNvSpPr/>
          <p:nvPr>
            <p:custDataLst>
              <p:tags r:id="rId7"/>
            </p:custDataLst>
          </p:nvPr>
        </p:nvSpPr>
        <p:spPr>
          <a:xfrm>
            <a:off x="2953331" y="1831777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3107303" y="2014202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 lnSpcReduction="2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胸椎骨折：由于外伤或疾病导致胸椎骨折，可能导致疼痛、活动受限等症状。</a:t>
            </a:r>
          </a:p>
        </p:txBody>
      </p:sp>
      <p:sp>
        <p:nvSpPr>
          <p:cNvPr id="11" name="椭圆 10"/>
          <p:cNvSpPr/>
          <p:nvPr>
            <p:custDataLst>
              <p:tags r:id="rId9"/>
            </p:custDataLst>
          </p:nvPr>
        </p:nvSpPr>
        <p:spPr>
          <a:xfrm>
            <a:off x="5253448" y="2014202"/>
            <a:ext cx="458573" cy="459131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dist="114300" dir="4020000" sx="79000" sy="79000" algn="t" rotWithShape="0">
              <a:schemeClr val="accent5">
                <a:lumMod val="75000"/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12" name="圆角矩形 6"/>
          <p:cNvSpPr/>
          <p:nvPr>
            <p:custDataLst>
              <p:tags r:id="rId10"/>
            </p:custDataLst>
          </p:nvPr>
        </p:nvSpPr>
        <p:spPr>
          <a:xfrm>
            <a:off x="6432215" y="1687845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3"/>
          </a:solidFill>
          <a:ln>
            <a:noFill/>
          </a:ln>
          <a:effectLst>
            <a:outerShdw blurRad="114300" dist="25400" dir="18000000" rotWithShape="0">
              <a:schemeClr val="accent3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圆角矩形 7"/>
          <p:cNvSpPr/>
          <p:nvPr>
            <p:custDataLst>
              <p:tags r:id="rId11"/>
            </p:custDataLst>
          </p:nvPr>
        </p:nvSpPr>
        <p:spPr>
          <a:xfrm>
            <a:off x="6278242" y="1831777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6432214" y="2014202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 lnSpcReduction="2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胸椎滑脱：胸椎椎体相对于相邻椎体发生移位，可能导致疼痛、神经压迫等症状。</a:t>
            </a:r>
          </a:p>
        </p:txBody>
      </p:sp>
      <p:sp>
        <p:nvSpPr>
          <p:cNvPr id="15" name="椭圆 14"/>
          <p:cNvSpPr/>
          <p:nvPr>
            <p:custDataLst>
              <p:tags r:id="rId13"/>
            </p:custDataLst>
          </p:nvPr>
        </p:nvSpPr>
        <p:spPr>
          <a:xfrm>
            <a:off x="8578359" y="2014202"/>
            <a:ext cx="458573" cy="45913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114300" dir="4020000" sx="79000" sy="79000" algn="t" rotWithShape="0">
              <a:schemeClr val="accent3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16" name="圆角矩形 10"/>
          <p:cNvSpPr/>
          <p:nvPr>
            <p:custDataLst>
              <p:tags r:id="rId14"/>
            </p:custDataLst>
          </p:nvPr>
        </p:nvSpPr>
        <p:spPr>
          <a:xfrm>
            <a:off x="1459912" y="4112368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1"/>
          </a:solidFill>
          <a:ln>
            <a:noFill/>
          </a:ln>
          <a:effectLst>
            <a:outerShdw blurRad="114300" dist="25400" dir="18000000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圆角矩形 11"/>
          <p:cNvSpPr/>
          <p:nvPr>
            <p:custDataLst>
              <p:tags r:id="rId15"/>
            </p:custDataLst>
          </p:nvPr>
        </p:nvSpPr>
        <p:spPr>
          <a:xfrm>
            <a:off x="1305938" y="4256300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1459911" y="4438725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胸椎肿瘤：胸椎部位的肿瘤，可能导致疼痛、神经压迫等症状。</a:t>
            </a:r>
          </a:p>
        </p:txBody>
      </p:sp>
      <p:sp>
        <p:nvSpPr>
          <p:cNvPr id="19" name="椭圆 18"/>
          <p:cNvSpPr/>
          <p:nvPr>
            <p:custDataLst>
              <p:tags r:id="rId17"/>
            </p:custDataLst>
          </p:nvPr>
        </p:nvSpPr>
        <p:spPr>
          <a:xfrm>
            <a:off x="3606056" y="4438725"/>
            <a:ext cx="458573" cy="45913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14300" dir="4020000" sx="79000" sy="79000" algn="t" rotWithShape="0">
              <a:schemeClr val="accent1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20" name="圆角矩形 15"/>
          <p:cNvSpPr/>
          <p:nvPr>
            <p:custDataLst>
              <p:tags r:id="rId18"/>
            </p:custDataLst>
          </p:nvPr>
        </p:nvSpPr>
        <p:spPr>
          <a:xfrm>
            <a:off x="4754698" y="4112368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6"/>
          </a:solidFill>
          <a:ln>
            <a:noFill/>
          </a:ln>
          <a:effectLst>
            <a:outerShdw blurRad="114300" dist="25400" dir="18000000" rotWithShape="0">
              <a:schemeClr val="accent6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圆角矩形 16"/>
          <p:cNvSpPr/>
          <p:nvPr>
            <p:custDataLst>
              <p:tags r:id="rId19"/>
            </p:custDataLst>
          </p:nvPr>
        </p:nvSpPr>
        <p:spPr>
          <a:xfrm>
            <a:off x="4600724" y="4256300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4754697" y="4438725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胸椎感染：胸椎部位的感染，可能导致疼痛、发热等症状。</a:t>
            </a:r>
          </a:p>
        </p:txBody>
      </p:sp>
      <p:sp>
        <p:nvSpPr>
          <p:cNvPr id="23" name="椭圆 22"/>
          <p:cNvSpPr/>
          <p:nvPr>
            <p:custDataLst>
              <p:tags r:id="rId21"/>
            </p:custDataLst>
          </p:nvPr>
        </p:nvSpPr>
        <p:spPr>
          <a:xfrm>
            <a:off x="6900841" y="4438725"/>
            <a:ext cx="458573" cy="459131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254000" dist="114300" dir="4020000" sx="79000" sy="79000" algn="t" rotWithShape="0">
              <a:schemeClr val="accent6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  <p:sp>
        <p:nvSpPr>
          <p:cNvPr id="24" name="圆角矩形 19"/>
          <p:cNvSpPr/>
          <p:nvPr>
            <p:custDataLst>
              <p:tags r:id="rId22"/>
            </p:custDataLst>
          </p:nvPr>
        </p:nvSpPr>
        <p:spPr>
          <a:xfrm>
            <a:off x="8079608" y="4112368"/>
            <a:ext cx="744205" cy="749784"/>
          </a:xfrm>
          <a:prstGeom prst="roundRect">
            <a:avLst>
              <a:gd name="adj" fmla="val 8303"/>
            </a:avLst>
          </a:prstGeom>
          <a:solidFill>
            <a:schemeClr val="accent2"/>
          </a:solidFill>
          <a:ln>
            <a:noFill/>
          </a:ln>
          <a:effectLst>
            <a:outerShdw blurRad="114300" dist="25400" dir="18000000" rotWithShape="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圆角矩形 20"/>
          <p:cNvSpPr/>
          <p:nvPr>
            <p:custDataLst>
              <p:tags r:id="rId23"/>
            </p:custDataLst>
          </p:nvPr>
        </p:nvSpPr>
        <p:spPr>
          <a:xfrm>
            <a:off x="7925635" y="4256300"/>
            <a:ext cx="2967335" cy="1675855"/>
          </a:xfrm>
          <a:prstGeom prst="roundRect">
            <a:avLst>
              <a:gd name="adj" fmla="val 8303"/>
            </a:avLst>
          </a:prstGeom>
          <a:solidFill>
            <a:schemeClr val="lt1"/>
          </a:solidFill>
          <a:ln>
            <a:noFill/>
          </a:ln>
          <a:effectLst>
            <a:outerShdw blurRad="3175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文本框 25"/>
          <p:cNvSpPr txBox="1"/>
          <p:nvPr>
            <p:custDataLst>
              <p:tags r:id="rId24"/>
            </p:custDataLst>
          </p:nvPr>
        </p:nvSpPr>
        <p:spPr>
          <a:xfrm>
            <a:off x="8079608" y="4438725"/>
            <a:ext cx="2069157" cy="136790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胸椎畸形：胸椎形态异常，可能导致疼痛、活动受限等症状。</a:t>
            </a:r>
          </a:p>
        </p:txBody>
      </p:sp>
      <p:sp>
        <p:nvSpPr>
          <p:cNvPr id="27" name="椭圆 26"/>
          <p:cNvSpPr/>
          <p:nvPr>
            <p:custDataLst>
              <p:tags r:id="rId25"/>
            </p:custDataLst>
          </p:nvPr>
        </p:nvSpPr>
        <p:spPr>
          <a:xfrm>
            <a:off x="10225752" y="4438725"/>
            <a:ext cx="458573" cy="45913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114300" dir="4020000" sx="79000" sy="79000" algn="t" rotWithShape="0">
              <a:schemeClr val="accent2"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5</a:t>
            </a: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腰椎疾病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文本框 85"/>
          <p:cNvSpPr txBox="1"/>
          <p:nvPr>
            <p:custDataLst>
              <p:tags r:id="rId6"/>
            </p:custDataLst>
          </p:nvPr>
        </p:nvSpPr>
        <p:spPr>
          <a:xfrm>
            <a:off x="1705013" y="2554659"/>
            <a:ext cx="4161413" cy="983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腰椎间盘突出：椎间盘纤维环破裂，髓核突出，压迫神经根</a:t>
            </a:r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1306443" y="2704514"/>
            <a:ext cx="233804" cy="233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文本框 1"/>
          <p:cNvSpPr txBox="1"/>
          <p:nvPr>
            <p:custDataLst>
              <p:tags r:id="rId8"/>
            </p:custDataLst>
          </p:nvPr>
        </p:nvSpPr>
        <p:spPr>
          <a:xfrm>
            <a:off x="6731436" y="2554659"/>
            <a:ext cx="4161413" cy="983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腰椎管狭窄：椎管狭窄，压迫神经根，导致腰腿疼痛</a:t>
            </a:r>
          </a:p>
        </p:txBody>
      </p:sp>
      <p:sp>
        <p:nvSpPr>
          <p:cNvPr id="4" name="矩形 3"/>
          <p:cNvSpPr/>
          <p:nvPr>
            <p:custDataLst>
              <p:tags r:id="rId9"/>
            </p:custDataLst>
          </p:nvPr>
        </p:nvSpPr>
        <p:spPr>
          <a:xfrm>
            <a:off x="6332867" y="2704514"/>
            <a:ext cx="233804" cy="233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4"/>
          <p:cNvSpPr txBox="1"/>
          <p:nvPr>
            <p:custDataLst>
              <p:tags r:id="rId10"/>
            </p:custDataLst>
          </p:nvPr>
        </p:nvSpPr>
        <p:spPr>
          <a:xfrm>
            <a:off x="1705013" y="4081586"/>
            <a:ext cx="4161413" cy="983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腰椎滑脱：椎体滑脱，导致腰部疼痛和活动受限</a:t>
            </a:r>
          </a:p>
        </p:txBody>
      </p:sp>
      <p:sp>
        <p:nvSpPr>
          <p:cNvPr id="6" name="矩形 5"/>
          <p:cNvSpPr/>
          <p:nvPr>
            <p:custDataLst>
              <p:tags r:id="rId11"/>
            </p:custDataLst>
          </p:nvPr>
        </p:nvSpPr>
        <p:spPr>
          <a:xfrm>
            <a:off x="1306443" y="4231442"/>
            <a:ext cx="233804" cy="233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2"/>
            </p:custDataLst>
          </p:nvPr>
        </p:nvSpPr>
        <p:spPr>
          <a:xfrm>
            <a:off x="6731436" y="4081586"/>
            <a:ext cx="4161413" cy="983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腰椎骨折：外伤导致椎体骨折，引起腰部疼痛和活动受限</a:t>
            </a:r>
          </a:p>
        </p:txBody>
      </p:sp>
      <p:sp>
        <p:nvSpPr>
          <p:cNvPr id="9" name="矩形 8"/>
          <p:cNvSpPr/>
          <p:nvPr>
            <p:custDataLst>
              <p:tags r:id="rId13"/>
            </p:custDataLst>
          </p:nvPr>
        </p:nvSpPr>
        <p:spPr>
          <a:xfrm>
            <a:off x="6332867" y="4231442"/>
            <a:ext cx="233804" cy="233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14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20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alpha val="28000"/>
                  </a:schemeClr>
                </a:solidFill>
              </a:rPr>
              <a:t>2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CT影像诊断方法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影像采集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6"/>
            </p:custDataLst>
          </p:nvPr>
        </p:nvCxnSpPr>
        <p:spPr>
          <a:xfrm flipH="1">
            <a:off x="3982310" y="1814250"/>
            <a:ext cx="0" cy="3882979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剪去对角的矩形 25"/>
          <p:cNvSpPr/>
          <p:nvPr>
            <p:custDataLst>
              <p:tags r:id="rId7"/>
            </p:custDataLst>
          </p:nvPr>
        </p:nvSpPr>
        <p:spPr>
          <a:xfrm>
            <a:off x="3446351" y="5284151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7" name="剪去对角的矩形 26"/>
          <p:cNvSpPr/>
          <p:nvPr>
            <p:custDataLst>
              <p:tags r:id="rId8"/>
            </p:custDataLst>
          </p:nvPr>
        </p:nvSpPr>
        <p:spPr>
          <a:xfrm rot="5400000">
            <a:off x="3987855" y="5239389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9"/>
            </p:custDataLst>
          </p:nvPr>
        </p:nvSpPr>
        <p:spPr>
          <a:xfrm>
            <a:off x="4412636" y="5231926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扫描过程：按照设定的扫描参数进行扫描，获取CT影像数据</a:t>
            </a:r>
          </a:p>
        </p:txBody>
      </p:sp>
      <p:sp>
        <p:nvSpPr>
          <p:cNvPr id="2" name="矩形 1"/>
          <p:cNvSpPr/>
          <p:nvPr>
            <p:custDataLst>
              <p:tags r:id="rId10"/>
            </p:custDataLst>
          </p:nvPr>
        </p:nvSpPr>
        <p:spPr>
          <a:xfrm>
            <a:off x="3458926" y="5338824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3" name="剪去对角的矩形 12"/>
          <p:cNvSpPr/>
          <p:nvPr>
            <p:custDataLst>
              <p:tags r:id="rId11"/>
            </p:custDataLst>
          </p:nvPr>
        </p:nvSpPr>
        <p:spPr>
          <a:xfrm>
            <a:off x="3446351" y="4028476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" name="剪去对角的矩形 13"/>
          <p:cNvSpPr/>
          <p:nvPr>
            <p:custDataLst>
              <p:tags r:id="rId12"/>
            </p:custDataLst>
          </p:nvPr>
        </p:nvSpPr>
        <p:spPr>
          <a:xfrm rot="5400000">
            <a:off x="3987855" y="3983715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>
            <p:custDataLst>
              <p:tags r:id="rId13"/>
            </p:custDataLst>
          </p:nvPr>
        </p:nvSpPr>
        <p:spPr>
          <a:xfrm>
            <a:off x="4412636" y="3980711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扫描参数设置：设置合适的扫描参数，如层厚、层间距、扫描范围等</a:t>
            </a:r>
          </a:p>
        </p:txBody>
      </p:sp>
      <p:sp>
        <p:nvSpPr>
          <p:cNvPr id="37" name="矩形 36"/>
          <p:cNvSpPr/>
          <p:nvPr>
            <p:custDataLst>
              <p:tags r:id="rId14"/>
            </p:custDataLst>
          </p:nvPr>
        </p:nvSpPr>
        <p:spPr>
          <a:xfrm>
            <a:off x="3458926" y="4083150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8" name="剪去对角的矩形 17"/>
          <p:cNvSpPr/>
          <p:nvPr>
            <p:custDataLst>
              <p:tags r:id="rId15"/>
            </p:custDataLst>
          </p:nvPr>
        </p:nvSpPr>
        <p:spPr>
          <a:xfrm>
            <a:off x="3446351" y="2775774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剪去对角的矩形 6"/>
          <p:cNvSpPr/>
          <p:nvPr>
            <p:custDataLst>
              <p:tags r:id="rId16"/>
            </p:custDataLst>
          </p:nvPr>
        </p:nvSpPr>
        <p:spPr>
          <a:xfrm rot="5400000">
            <a:off x="3987855" y="2731013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>
            <p:custDataLst>
              <p:tags r:id="rId17"/>
            </p:custDataLst>
          </p:nvPr>
        </p:nvSpPr>
        <p:spPr>
          <a:xfrm>
            <a:off x="4412636" y="2729496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患者准备：患者需保持静止，避免运动伪影</a:t>
            </a:r>
          </a:p>
        </p:txBody>
      </p:sp>
      <p:sp>
        <p:nvSpPr>
          <p:cNvPr id="38" name="矩形 37"/>
          <p:cNvSpPr/>
          <p:nvPr>
            <p:custDataLst>
              <p:tags r:id="rId18"/>
            </p:custDataLst>
          </p:nvPr>
        </p:nvSpPr>
        <p:spPr>
          <a:xfrm>
            <a:off x="3458926" y="2830448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" name="剪去对角的矩形 3"/>
          <p:cNvSpPr/>
          <p:nvPr>
            <p:custDataLst>
              <p:tags r:id="rId19"/>
            </p:custDataLst>
          </p:nvPr>
        </p:nvSpPr>
        <p:spPr>
          <a:xfrm>
            <a:off x="3446351" y="1523072"/>
            <a:ext cx="541533" cy="541669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剪去对角的矩形 5"/>
          <p:cNvSpPr/>
          <p:nvPr>
            <p:custDataLst>
              <p:tags r:id="rId20"/>
            </p:custDataLst>
          </p:nvPr>
        </p:nvSpPr>
        <p:spPr>
          <a:xfrm rot="5400000">
            <a:off x="3987855" y="1478310"/>
            <a:ext cx="238543" cy="238483"/>
          </a:xfrm>
          <a:prstGeom prst="snip2DiagRect">
            <a:avLst>
              <a:gd name="adj1" fmla="val 0"/>
              <a:gd name="adj2" fmla="val 34515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21"/>
            </p:custDataLst>
          </p:nvPr>
        </p:nvSpPr>
        <p:spPr>
          <a:xfrm>
            <a:off x="4412636" y="1478280"/>
            <a:ext cx="4340381" cy="90952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设备选择：选择合适的CT设备，如螺旋CT、多层CT等</a:t>
            </a:r>
          </a:p>
        </p:txBody>
      </p:sp>
      <p:sp>
        <p:nvSpPr>
          <p:cNvPr id="39" name="矩形 38"/>
          <p:cNvSpPr/>
          <p:nvPr>
            <p:custDataLst>
              <p:tags r:id="rId22"/>
            </p:custDataLst>
          </p:nvPr>
        </p:nvSpPr>
        <p:spPr>
          <a:xfrm>
            <a:off x="3458926" y="1577746"/>
            <a:ext cx="516381" cy="43232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</p:spTree>
    <p:custDataLst>
      <p:tags r:id="rId23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图像处理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/>
          <p:cNvSpPr/>
          <p:nvPr>
            <p:custDataLst>
              <p:tags r:id="rId6"/>
            </p:custDataLst>
          </p:nvPr>
        </p:nvSpPr>
        <p:spPr>
          <a:xfrm>
            <a:off x="2964820" y="1478520"/>
            <a:ext cx="2708616" cy="2112846"/>
          </a:xfrm>
          <a:prstGeom prst="roundRect">
            <a:avLst>
              <a:gd name="adj" fmla="val 7640"/>
            </a:avLst>
          </a:prstGeom>
          <a:solidFill>
            <a:schemeClr val="lt1"/>
          </a:solidFill>
          <a:ln>
            <a:solidFill>
              <a:schemeClr val="dk1">
                <a:alpha val="4000"/>
              </a:schemeClr>
            </a:solidFill>
          </a:ln>
          <a:effectLst>
            <a:outerShdw blurRad="101600" dist="762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61"/>
          <p:cNvSpPr txBox="1"/>
          <p:nvPr>
            <p:custDataLst>
              <p:tags r:id="rId7"/>
            </p:custDataLst>
          </p:nvPr>
        </p:nvSpPr>
        <p:spPr>
          <a:xfrm>
            <a:off x="3004240" y="2578359"/>
            <a:ext cx="2629780" cy="72105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b="1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灰度变换：调整图像的亮度和对比度，使图像更清晰</a:t>
            </a:r>
          </a:p>
        </p:txBody>
      </p:sp>
      <p:sp>
        <p:nvSpPr>
          <p:cNvPr id="13" name="文本框 58"/>
          <p:cNvSpPr txBox="1"/>
          <p:nvPr>
            <p:custDataLst>
              <p:tags r:id="rId8"/>
            </p:custDataLst>
          </p:nvPr>
        </p:nvSpPr>
        <p:spPr>
          <a:xfrm>
            <a:off x="3903703" y="1960540"/>
            <a:ext cx="830853" cy="60683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6" name="任意多边形: 形状 15"/>
          <p:cNvSpPr/>
          <p:nvPr>
            <p:custDataLst>
              <p:tags r:id="rId9"/>
            </p:custDataLst>
          </p:nvPr>
        </p:nvSpPr>
        <p:spPr>
          <a:xfrm>
            <a:off x="2964820" y="1478520"/>
            <a:ext cx="2708616" cy="360181"/>
          </a:xfrm>
          <a:custGeom>
            <a:gdLst>
              <a:gd name="connsiteX0" fmla="*/ 142211 w 2386267"/>
              <a:gd name="connsiteY0" fmla="*/ 0 h 317316"/>
              <a:gd name="connsiteX1" fmla="*/ 2244056 w 2386267"/>
              <a:gd name="connsiteY1" fmla="*/ 0 h 317316"/>
              <a:gd name="connsiteX2" fmla="*/ 2386267 w 2386267"/>
              <a:gd name="connsiteY2" fmla="*/ 142211 h 317316"/>
              <a:gd name="connsiteX3" fmla="*/ 2386267 w 2386267"/>
              <a:gd name="connsiteY3" fmla="*/ 317316 h 317316"/>
              <a:gd name="connsiteX4" fmla="*/ 0 w 2386267"/>
              <a:gd name="connsiteY4" fmla="*/ 317316 h 317316"/>
              <a:gd name="connsiteX5" fmla="*/ 0 w 2386267"/>
              <a:gd name="connsiteY5" fmla="*/ 142211 h 317316"/>
              <a:gd name="connsiteX6" fmla="*/ 142211 w 2386267"/>
              <a:gd name="connsiteY6" fmla="*/ 0 h 3173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86267" h="317316">
                <a:moveTo>
                  <a:pt x="142211" y="0"/>
                </a:moveTo>
                <a:lnTo>
                  <a:pt x="2244056" y="0"/>
                </a:lnTo>
                <a:cubicBezTo>
                  <a:pt x="2322597" y="0"/>
                  <a:pt x="2386267" y="63670"/>
                  <a:pt x="2386267" y="142211"/>
                </a:cubicBezTo>
                <a:lnTo>
                  <a:pt x="2386267" y="317316"/>
                </a:lnTo>
                <a:lnTo>
                  <a:pt x="0" y="317316"/>
                </a:lnTo>
                <a:lnTo>
                  <a:pt x="0" y="142211"/>
                </a:lnTo>
                <a:cubicBezTo>
                  <a:pt x="0" y="63670"/>
                  <a:pt x="63670" y="0"/>
                  <a:pt x="1422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矩形: 圆角 18"/>
          <p:cNvSpPr/>
          <p:nvPr>
            <p:custDataLst>
              <p:tags r:id="rId10"/>
            </p:custDataLst>
          </p:nvPr>
        </p:nvSpPr>
        <p:spPr>
          <a:xfrm>
            <a:off x="6524914" y="1478520"/>
            <a:ext cx="2708616" cy="2112846"/>
          </a:xfrm>
          <a:prstGeom prst="roundRect">
            <a:avLst>
              <a:gd name="adj" fmla="val 7640"/>
            </a:avLst>
          </a:prstGeom>
          <a:solidFill>
            <a:schemeClr val="lt1"/>
          </a:solidFill>
          <a:ln>
            <a:solidFill>
              <a:schemeClr val="dk1">
                <a:alpha val="4000"/>
              </a:schemeClr>
            </a:solidFill>
          </a:ln>
          <a:effectLst>
            <a:outerShdw blurRad="101600" dist="762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文本框 61"/>
          <p:cNvSpPr txBox="1"/>
          <p:nvPr>
            <p:custDataLst>
              <p:tags r:id="rId11"/>
            </p:custDataLst>
          </p:nvPr>
        </p:nvSpPr>
        <p:spPr>
          <a:xfrm>
            <a:off x="6564333" y="2578359"/>
            <a:ext cx="2629780" cy="72105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b="1" spc="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边缘检测：提取图像中的边缘信息，便于诊断</a:t>
            </a:r>
          </a:p>
        </p:txBody>
      </p:sp>
      <p:sp>
        <p:nvSpPr>
          <p:cNvPr id="21" name="文本框 58"/>
          <p:cNvSpPr txBox="1"/>
          <p:nvPr>
            <p:custDataLst>
              <p:tags r:id="rId12"/>
            </p:custDataLst>
          </p:nvPr>
        </p:nvSpPr>
        <p:spPr>
          <a:xfrm>
            <a:off x="7463796" y="1960540"/>
            <a:ext cx="830853" cy="60683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22" name="任意多边形: 形状 21"/>
          <p:cNvSpPr/>
          <p:nvPr>
            <p:custDataLst>
              <p:tags r:id="rId13"/>
            </p:custDataLst>
          </p:nvPr>
        </p:nvSpPr>
        <p:spPr>
          <a:xfrm>
            <a:off x="6524914" y="1478520"/>
            <a:ext cx="2708616" cy="360181"/>
          </a:xfrm>
          <a:custGeom>
            <a:gdLst>
              <a:gd name="connsiteX0" fmla="*/ 142211 w 2386267"/>
              <a:gd name="connsiteY0" fmla="*/ 0 h 317316"/>
              <a:gd name="connsiteX1" fmla="*/ 2244056 w 2386267"/>
              <a:gd name="connsiteY1" fmla="*/ 0 h 317316"/>
              <a:gd name="connsiteX2" fmla="*/ 2386267 w 2386267"/>
              <a:gd name="connsiteY2" fmla="*/ 142211 h 317316"/>
              <a:gd name="connsiteX3" fmla="*/ 2386267 w 2386267"/>
              <a:gd name="connsiteY3" fmla="*/ 317316 h 317316"/>
              <a:gd name="connsiteX4" fmla="*/ 0 w 2386267"/>
              <a:gd name="connsiteY4" fmla="*/ 317316 h 317316"/>
              <a:gd name="connsiteX5" fmla="*/ 0 w 2386267"/>
              <a:gd name="connsiteY5" fmla="*/ 142211 h 317316"/>
              <a:gd name="connsiteX6" fmla="*/ 142211 w 2386267"/>
              <a:gd name="connsiteY6" fmla="*/ 0 h 3173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86267" h="317316">
                <a:moveTo>
                  <a:pt x="142211" y="0"/>
                </a:moveTo>
                <a:lnTo>
                  <a:pt x="2244056" y="0"/>
                </a:lnTo>
                <a:cubicBezTo>
                  <a:pt x="2322597" y="0"/>
                  <a:pt x="2386267" y="63670"/>
                  <a:pt x="2386267" y="142211"/>
                </a:cubicBezTo>
                <a:lnTo>
                  <a:pt x="2386267" y="317316"/>
                </a:lnTo>
                <a:lnTo>
                  <a:pt x="0" y="317316"/>
                </a:lnTo>
                <a:lnTo>
                  <a:pt x="0" y="142211"/>
                </a:lnTo>
                <a:cubicBezTo>
                  <a:pt x="0" y="63670"/>
                  <a:pt x="63670" y="0"/>
                  <a:pt x="1422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矩形: 圆角 23"/>
          <p:cNvSpPr/>
          <p:nvPr>
            <p:custDataLst>
              <p:tags r:id="rId14"/>
            </p:custDataLst>
          </p:nvPr>
        </p:nvSpPr>
        <p:spPr>
          <a:xfrm>
            <a:off x="2964820" y="4030076"/>
            <a:ext cx="2708616" cy="2112846"/>
          </a:xfrm>
          <a:prstGeom prst="roundRect">
            <a:avLst>
              <a:gd name="adj" fmla="val 7640"/>
            </a:avLst>
          </a:prstGeom>
          <a:solidFill>
            <a:schemeClr val="lt1"/>
          </a:solidFill>
          <a:ln>
            <a:solidFill>
              <a:schemeClr val="dk1">
                <a:alpha val="4000"/>
              </a:schemeClr>
            </a:solidFill>
          </a:ln>
          <a:effectLst>
            <a:outerShdw blurRad="101600" dist="762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文本框 61"/>
          <p:cNvSpPr txBox="1"/>
          <p:nvPr>
            <p:custDataLst>
              <p:tags r:id="rId15"/>
            </p:custDataLst>
          </p:nvPr>
        </p:nvSpPr>
        <p:spPr>
          <a:xfrm>
            <a:off x="3004240" y="5129915"/>
            <a:ext cx="2629780" cy="72105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b="1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形态学操作：去除图像中的噪声和伪影，提高图像质量</a:t>
            </a:r>
          </a:p>
        </p:txBody>
      </p:sp>
      <p:sp>
        <p:nvSpPr>
          <p:cNvPr id="26" name="文本框 58"/>
          <p:cNvSpPr txBox="1"/>
          <p:nvPr>
            <p:custDataLst>
              <p:tags r:id="rId16"/>
            </p:custDataLst>
          </p:nvPr>
        </p:nvSpPr>
        <p:spPr>
          <a:xfrm>
            <a:off x="3903703" y="4512097"/>
            <a:ext cx="830853" cy="60683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27" name="任意多边形: 形状 26"/>
          <p:cNvSpPr/>
          <p:nvPr>
            <p:custDataLst>
              <p:tags r:id="rId17"/>
            </p:custDataLst>
          </p:nvPr>
        </p:nvSpPr>
        <p:spPr>
          <a:xfrm>
            <a:off x="2964820" y="4030076"/>
            <a:ext cx="2708616" cy="360181"/>
          </a:xfrm>
          <a:custGeom>
            <a:gdLst>
              <a:gd name="connsiteX0" fmla="*/ 142211 w 2386267"/>
              <a:gd name="connsiteY0" fmla="*/ 0 h 317316"/>
              <a:gd name="connsiteX1" fmla="*/ 2244056 w 2386267"/>
              <a:gd name="connsiteY1" fmla="*/ 0 h 317316"/>
              <a:gd name="connsiteX2" fmla="*/ 2386267 w 2386267"/>
              <a:gd name="connsiteY2" fmla="*/ 142211 h 317316"/>
              <a:gd name="connsiteX3" fmla="*/ 2386267 w 2386267"/>
              <a:gd name="connsiteY3" fmla="*/ 317316 h 317316"/>
              <a:gd name="connsiteX4" fmla="*/ 0 w 2386267"/>
              <a:gd name="connsiteY4" fmla="*/ 317316 h 317316"/>
              <a:gd name="connsiteX5" fmla="*/ 0 w 2386267"/>
              <a:gd name="connsiteY5" fmla="*/ 142211 h 317316"/>
              <a:gd name="connsiteX6" fmla="*/ 142211 w 2386267"/>
              <a:gd name="connsiteY6" fmla="*/ 0 h 3173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86267" h="317316">
                <a:moveTo>
                  <a:pt x="142211" y="0"/>
                </a:moveTo>
                <a:lnTo>
                  <a:pt x="2244056" y="0"/>
                </a:lnTo>
                <a:cubicBezTo>
                  <a:pt x="2322597" y="0"/>
                  <a:pt x="2386267" y="63670"/>
                  <a:pt x="2386267" y="142211"/>
                </a:cubicBezTo>
                <a:lnTo>
                  <a:pt x="2386267" y="317316"/>
                </a:lnTo>
                <a:lnTo>
                  <a:pt x="0" y="317316"/>
                </a:lnTo>
                <a:lnTo>
                  <a:pt x="0" y="142211"/>
                </a:lnTo>
                <a:cubicBezTo>
                  <a:pt x="0" y="63670"/>
                  <a:pt x="63670" y="0"/>
                  <a:pt x="1422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矩形: 圆角 40"/>
          <p:cNvSpPr/>
          <p:nvPr>
            <p:custDataLst>
              <p:tags r:id="rId18"/>
            </p:custDataLst>
          </p:nvPr>
        </p:nvSpPr>
        <p:spPr>
          <a:xfrm>
            <a:off x="6524912" y="4030077"/>
            <a:ext cx="2708616" cy="2112846"/>
          </a:xfrm>
          <a:prstGeom prst="roundRect">
            <a:avLst>
              <a:gd name="adj" fmla="val 7640"/>
            </a:avLst>
          </a:prstGeom>
          <a:solidFill>
            <a:schemeClr val="lt1"/>
          </a:solidFill>
          <a:ln>
            <a:solidFill>
              <a:schemeClr val="dk1">
                <a:alpha val="4000"/>
              </a:schemeClr>
            </a:solidFill>
          </a:ln>
          <a:effectLst>
            <a:outerShdw blurRad="101600" dist="762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2" name="文本框 61"/>
          <p:cNvSpPr txBox="1"/>
          <p:nvPr>
            <p:custDataLst>
              <p:tags r:id="rId19"/>
            </p:custDataLst>
          </p:nvPr>
        </p:nvSpPr>
        <p:spPr>
          <a:xfrm>
            <a:off x="6564332" y="5129917"/>
            <a:ext cx="2629780" cy="72105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b="1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纹理分析：分析图像的纹理特征，辅助诊断疾病</a:t>
            </a:r>
          </a:p>
        </p:txBody>
      </p:sp>
      <p:sp>
        <p:nvSpPr>
          <p:cNvPr id="43" name="文本框 58"/>
          <p:cNvSpPr txBox="1"/>
          <p:nvPr>
            <p:custDataLst>
              <p:tags r:id="rId20"/>
            </p:custDataLst>
          </p:nvPr>
        </p:nvSpPr>
        <p:spPr>
          <a:xfrm>
            <a:off x="7463795" y="4512098"/>
            <a:ext cx="830853" cy="60683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44" name="任意多边形: 形状 43"/>
          <p:cNvSpPr/>
          <p:nvPr>
            <p:custDataLst>
              <p:tags r:id="rId21"/>
            </p:custDataLst>
          </p:nvPr>
        </p:nvSpPr>
        <p:spPr>
          <a:xfrm>
            <a:off x="6524912" y="4030077"/>
            <a:ext cx="2708616" cy="360181"/>
          </a:xfrm>
          <a:custGeom>
            <a:gdLst>
              <a:gd name="connsiteX0" fmla="*/ 142211 w 2386267"/>
              <a:gd name="connsiteY0" fmla="*/ 0 h 317316"/>
              <a:gd name="connsiteX1" fmla="*/ 2244056 w 2386267"/>
              <a:gd name="connsiteY1" fmla="*/ 0 h 317316"/>
              <a:gd name="connsiteX2" fmla="*/ 2386267 w 2386267"/>
              <a:gd name="connsiteY2" fmla="*/ 142211 h 317316"/>
              <a:gd name="connsiteX3" fmla="*/ 2386267 w 2386267"/>
              <a:gd name="connsiteY3" fmla="*/ 317316 h 317316"/>
              <a:gd name="connsiteX4" fmla="*/ 0 w 2386267"/>
              <a:gd name="connsiteY4" fmla="*/ 317316 h 317316"/>
              <a:gd name="connsiteX5" fmla="*/ 0 w 2386267"/>
              <a:gd name="connsiteY5" fmla="*/ 142211 h 317316"/>
              <a:gd name="connsiteX6" fmla="*/ 142211 w 2386267"/>
              <a:gd name="connsiteY6" fmla="*/ 0 h 3173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86267" h="317316">
                <a:moveTo>
                  <a:pt x="142211" y="0"/>
                </a:moveTo>
                <a:lnTo>
                  <a:pt x="2244056" y="0"/>
                </a:lnTo>
                <a:cubicBezTo>
                  <a:pt x="2322597" y="0"/>
                  <a:pt x="2386267" y="63670"/>
                  <a:pt x="2386267" y="142211"/>
                </a:cubicBezTo>
                <a:lnTo>
                  <a:pt x="2386267" y="317316"/>
                </a:lnTo>
                <a:lnTo>
                  <a:pt x="0" y="317316"/>
                </a:lnTo>
                <a:lnTo>
                  <a:pt x="0" y="142211"/>
                </a:lnTo>
                <a:cubicBezTo>
                  <a:pt x="0" y="63670"/>
                  <a:pt x="63670" y="0"/>
                  <a:pt x="1422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诊断分析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 Placeholder 17"/>
          <p:cNvSpPr txBox="1"/>
          <p:nvPr>
            <p:custDataLst>
              <p:tags r:id="rId6"/>
            </p:custDataLst>
          </p:nvPr>
        </p:nvSpPr>
        <p:spPr>
          <a:xfrm>
            <a:off x="1306091" y="4108485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03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矩形 50"/>
          <p:cNvSpPr/>
          <p:nvPr>
            <p:custDataLst>
              <p:tags r:id="rId7"/>
            </p:custDataLst>
          </p:nvPr>
        </p:nvSpPr>
        <p:spPr>
          <a:xfrm>
            <a:off x="2840825" y="4014994"/>
            <a:ext cx="8051435" cy="6020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TextBox 48"/>
          <p:cNvSpPr txBox="1"/>
          <p:nvPr>
            <p:custDataLst>
              <p:tags r:id="rId8"/>
            </p:custDataLst>
          </p:nvPr>
        </p:nvSpPr>
        <p:spPr>
          <a:xfrm>
            <a:off x="3093312" y="4007253"/>
            <a:ext cx="7798947" cy="6175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影像分析：对影像进行分析，如测量、分割等</a:t>
            </a:r>
          </a:p>
        </p:txBody>
      </p:sp>
      <p:cxnSp>
        <p:nvCxnSpPr>
          <p:cNvPr id="53" name="直接连接符 52"/>
          <p:cNvCxnSpPr/>
          <p:nvPr>
            <p:custDataLst>
              <p:tags r:id="rId9"/>
            </p:custDataLst>
          </p:nvPr>
        </p:nvCxnSpPr>
        <p:spPr>
          <a:xfrm flipH="1">
            <a:off x="2840826" y="4012612"/>
            <a:ext cx="0" cy="607395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54" name="矩形 53"/>
          <p:cNvSpPr/>
          <p:nvPr>
            <p:custDataLst>
              <p:tags r:id="rId10"/>
            </p:custDataLst>
          </p:nvPr>
        </p:nvSpPr>
        <p:spPr>
          <a:xfrm>
            <a:off x="2840825" y="2977111"/>
            <a:ext cx="8051435" cy="6020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5" name="Text Placeholder 17"/>
          <p:cNvSpPr txBox="1"/>
          <p:nvPr>
            <p:custDataLst>
              <p:tags r:id="rId11"/>
            </p:custDataLst>
          </p:nvPr>
        </p:nvSpPr>
        <p:spPr>
          <a:xfrm>
            <a:off x="1318169" y="3076044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02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56" name="TextBox 48"/>
          <p:cNvSpPr txBox="1"/>
          <p:nvPr>
            <p:custDataLst>
              <p:tags r:id="rId12"/>
            </p:custDataLst>
          </p:nvPr>
        </p:nvSpPr>
        <p:spPr>
          <a:xfrm>
            <a:off x="3093312" y="2974812"/>
            <a:ext cx="7798947" cy="6175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影像处理：对影像进行预处理，如降噪、增强等</a:t>
            </a:r>
          </a:p>
        </p:txBody>
      </p:sp>
      <p:cxnSp>
        <p:nvCxnSpPr>
          <p:cNvPr id="57" name="直接连接符 56"/>
          <p:cNvCxnSpPr/>
          <p:nvPr>
            <p:custDataLst>
              <p:tags r:id="rId13"/>
            </p:custDataLst>
          </p:nvPr>
        </p:nvCxnSpPr>
        <p:spPr>
          <a:xfrm flipH="1">
            <a:off x="2840826" y="2979576"/>
            <a:ext cx="0" cy="607395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58" name="矩形 57"/>
          <p:cNvSpPr/>
          <p:nvPr>
            <p:custDataLst>
              <p:tags r:id="rId14"/>
            </p:custDataLst>
          </p:nvPr>
        </p:nvSpPr>
        <p:spPr>
          <a:xfrm>
            <a:off x="2840825" y="1957952"/>
            <a:ext cx="8051435" cy="60203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Text Placeholder 17"/>
          <p:cNvSpPr txBox="1"/>
          <p:nvPr>
            <p:custDataLst>
              <p:tags r:id="rId15"/>
            </p:custDataLst>
          </p:nvPr>
        </p:nvSpPr>
        <p:spPr>
          <a:xfrm>
            <a:off x="1318169" y="2056885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400" spc="300">
                <a:solidFill>
                  <a:schemeClr val="accent5"/>
                </a:solidFill>
                <a:latin typeface="微软雅黑" panose="020b0503020204020204" charset="-122"/>
                <a:ea typeface="微软雅黑"/>
              </a:rPr>
              <a:t>01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60" name="TextBox 48"/>
          <p:cNvSpPr txBox="1"/>
          <p:nvPr>
            <p:custDataLst>
              <p:tags r:id="rId16"/>
            </p:custDataLst>
          </p:nvPr>
        </p:nvSpPr>
        <p:spPr>
          <a:xfrm>
            <a:off x="3093312" y="1947911"/>
            <a:ext cx="7798947" cy="6175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ysClr val="window" lastClr="FFFFFF">
                    <a:lumMod val="65000"/>
                  </a:sys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影像采集：获取高质量的CT影像数据</a:t>
            </a:r>
          </a:p>
        </p:txBody>
      </p:sp>
      <p:cxnSp>
        <p:nvCxnSpPr>
          <p:cNvPr id="61" name="直接连接符 60"/>
          <p:cNvCxnSpPr/>
          <p:nvPr>
            <p:custDataLst>
              <p:tags r:id="rId17"/>
            </p:custDataLst>
          </p:nvPr>
        </p:nvCxnSpPr>
        <p:spPr>
          <a:xfrm flipH="1">
            <a:off x="2840825" y="1952972"/>
            <a:ext cx="0" cy="607395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62" name="Text Placeholder 17"/>
          <p:cNvSpPr txBox="1"/>
          <p:nvPr>
            <p:custDataLst>
              <p:tags r:id="rId18"/>
            </p:custDataLst>
          </p:nvPr>
        </p:nvSpPr>
        <p:spPr>
          <a:xfrm>
            <a:off x="1306091" y="5156409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04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63" name="矩形 62"/>
          <p:cNvSpPr/>
          <p:nvPr>
            <p:custDataLst>
              <p:tags r:id="rId19"/>
            </p:custDataLst>
          </p:nvPr>
        </p:nvSpPr>
        <p:spPr>
          <a:xfrm>
            <a:off x="2840825" y="5062918"/>
            <a:ext cx="8051435" cy="6020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TextBox 48"/>
          <p:cNvSpPr txBox="1"/>
          <p:nvPr>
            <p:custDataLst>
              <p:tags r:id="rId20"/>
            </p:custDataLst>
          </p:nvPr>
        </p:nvSpPr>
        <p:spPr>
          <a:xfrm>
            <a:off x="3093312" y="5055177"/>
            <a:ext cx="7798947" cy="6175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诊断结果：根据分析结果，给出诊断结论和建议</a:t>
            </a:r>
          </a:p>
        </p:txBody>
      </p:sp>
      <p:cxnSp>
        <p:nvCxnSpPr>
          <p:cNvPr id="65" name="直接连接符 64"/>
          <p:cNvCxnSpPr/>
          <p:nvPr>
            <p:custDataLst>
              <p:tags r:id="rId21"/>
            </p:custDataLst>
          </p:nvPr>
        </p:nvCxnSpPr>
        <p:spPr>
          <a:xfrm flipH="1">
            <a:off x="2840826" y="5060536"/>
            <a:ext cx="0" cy="607395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</p:spTree>
    <p:custDataLst>
      <p:tags r:id="rId22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20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alpha val="28000"/>
                  </a:schemeClr>
                </a:solidFill>
              </a:rPr>
              <a:t>3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脊柱疾病CT影像诊断的临床应用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疾病诊断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53"/>
          <p:cNvSpPr/>
          <p:nvPr>
            <p:custDataLst>
              <p:tags r:id="rId6"/>
            </p:custDataLst>
          </p:nvPr>
        </p:nvSpPr>
        <p:spPr bwMode="auto">
          <a:xfrm>
            <a:off x="6806743" y="1965657"/>
            <a:ext cx="1292838" cy="129470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54" name="矩形 53"/>
          <p:cNvSpPr/>
          <p:nvPr>
            <p:custDataLst>
              <p:tags r:id="rId7"/>
            </p:custDataLst>
          </p:nvPr>
        </p:nvSpPr>
        <p:spPr bwMode="auto">
          <a:xfrm>
            <a:off x="6696380" y="3626669"/>
            <a:ext cx="1500549" cy="202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6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诊断结果：根据CT影像结果，判断疾病的类型、程度和治疗方案</a:t>
            </a:r>
          </a:p>
        </p:txBody>
      </p:sp>
      <p:pic>
        <p:nvPicPr>
          <p:cNvPr id="15" name="图形 1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229143" y="2388990"/>
            <a:ext cx="448037" cy="448037"/>
          </a:xfrm>
          <a:prstGeom prst="rect">
            <a:avLst/>
          </a:prstGeom>
        </p:spPr>
      </p:pic>
      <p:sp>
        <p:nvSpPr>
          <p:cNvPr id="9" name="Oval 40"/>
          <p:cNvSpPr/>
          <p:nvPr>
            <p:custDataLst>
              <p:tags r:id="rId10"/>
            </p:custDataLst>
          </p:nvPr>
        </p:nvSpPr>
        <p:spPr bwMode="auto">
          <a:xfrm>
            <a:off x="1421163" y="1965657"/>
            <a:ext cx="1292838" cy="12947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47" name="矩形 46"/>
          <p:cNvSpPr/>
          <p:nvPr>
            <p:custDataLst>
              <p:tags r:id="rId11"/>
            </p:custDataLst>
          </p:nvPr>
        </p:nvSpPr>
        <p:spPr bwMode="auto">
          <a:xfrm>
            <a:off x="1306465" y="3626669"/>
            <a:ext cx="1500549" cy="202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6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脊柱疾病CT影像诊断的临床应用：对脊柱疾病的诊断具有重要意义</a:t>
            </a:r>
          </a:p>
        </p:txBody>
      </p:sp>
      <p:pic>
        <p:nvPicPr>
          <p:cNvPr id="17" name="图形 16"/>
          <p:cNvPicPr/>
          <p:nvPr>
            <p:custDataLst>
              <p:tags r:id="rId13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766708" y="2312135"/>
            <a:ext cx="601748" cy="601748"/>
          </a:xfrm>
          <a:prstGeom prst="rect">
            <a:avLst/>
          </a:prstGeom>
        </p:spPr>
      </p:pic>
      <p:sp>
        <p:nvSpPr>
          <p:cNvPr id="38" name="Oval 40"/>
          <p:cNvSpPr/>
          <p:nvPr>
            <p:custDataLst>
              <p:tags r:id="rId14"/>
            </p:custDataLst>
          </p:nvPr>
        </p:nvSpPr>
        <p:spPr bwMode="auto">
          <a:xfrm>
            <a:off x="4113953" y="1965657"/>
            <a:ext cx="1292838" cy="129470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55" name="矩形 54"/>
          <p:cNvSpPr/>
          <p:nvPr>
            <p:custDataLst>
              <p:tags r:id="rId15"/>
            </p:custDataLst>
          </p:nvPr>
        </p:nvSpPr>
        <p:spPr bwMode="auto">
          <a:xfrm>
            <a:off x="4001423" y="3626669"/>
            <a:ext cx="1500549" cy="202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6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诊断方法：通过CT影像技术对脊柱疾病进行诊断</a:t>
            </a:r>
          </a:p>
        </p:txBody>
      </p:sp>
      <p:pic>
        <p:nvPicPr>
          <p:cNvPr id="18" name="图形 17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494004" y="2346641"/>
            <a:ext cx="532735" cy="532735"/>
          </a:xfrm>
          <a:prstGeom prst="rect">
            <a:avLst/>
          </a:prstGeom>
        </p:spPr>
      </p:pic>
      <p:sp>
        <p:nvSpPr>
          <p:cNvPr id="83" name="Oval 40"/>
          <p:cNvSpPr/>
          <p:nvPr>
            <p:custDataLst>
              <p:tags r:id="rId18"/>
            </p:custDataLst>
          </p:nvPr>
        </p:nvSpPr>
        <p:spPr bwMode="auto">
          <a:xfrm>
            <a:off x="9495194" y="1965657"/>
            <a:ext cx="1292838" cy="129470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52" name="矩形 51"/>
          <p:cNvSpPr/>
          <p:nvPr>
            <p:custDataLst>
              <p:tags r:id="rId19"/>
            </p:custDataLst>
          </p:nvPr>
        </p:nvSpPr>
        <p:spPr bwMode="auto">
          <a:xfrm>
            <a:off x="9391337" y="3626669"/>
            <a:ext cx="1500549" cy="202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诊断准确性：CT影像诊断具有较高的准确性，有助于提高诊断效率和准确性</a:t>
            </a:r>
          </a:p>
        </p:txBody>
      </p:sp>
      <p:pic>
        <p:nvPicPr>
          <p:cNvPr id="19" name="图形 18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9858840" y="2330237"/>
            <a:ext cx="565545" cy="565545"/>
          </a:xfrm>
          <a:prstGeom prst="rect">
            <a:avLst/>
          </a:prstGeom>
        </p:spPr>
      </p:pic>
    </p:spTree>
    <p:custDataLst>
      <p:tags r:id="rId22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手术规划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>
            <p:custDataLst>
              <p:tags r:id="rId6"/>
            </p:custDataLst>
          </p:nvPr>
        </p:nvCxnSpPr>
        <p:spPr>
          <a:xfrm>
            <a:off x="2936358" y="3791846"/>
            <a:ext cx="6183306" cy="0"/>
          </a:xfrm>
          <a:prstGeom prst="line">
            <a:avLst/>
          </a:prstGeom>
          <a:ln w="25400" cap="rnd">
            <a:solidFill>
              <a:schemeClr val="lt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椭圆 74"/>
          <p:cNvSpPr/>
          <p:nvPr>
            <p:custDataLst>
              <p:tags r:id="rId7"/>
            </p:custDataLst>
          </p:nvPr>
        </p:nvSpPr>
        <p:spPr>
          <a:xfrm>
            <a:off x="4200613" y="3230519"/>
            <a:ext cx="380511" cy="381237"/>
          </a:xfrm>
          <a:prstGeom prst="ellipse">
            <a:avLst/>
          </a:prstGeom>
          <a:solidFill>
            <a:srgbClr val="54C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6" name="文本框 75"/>
          <p:cNvSpPr txBox="1"/>
          <p:nvPr>
            <p:custDataLst>
              <p:tags r:id="rId8"/>
            </p:custDataLst>
          </p:nvPr>
        </p:nvSpPr>
        <p:spPr>
          <a:xfrm>
            <a:off x="4161038" y="3245769"/>
            <a:ext cx="459663" cy="35073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cxnSp>
        <p:nvCxnSpPr>
          <p:cNvPr id="11" name="直接连接符 10"/>
          <p:cNvCxnSpPr>
            <a:stCxn id="13" idx="0"/>
            <a:endCxn id="75" idx="4"/>
          </p:cNvCxnSpPr>
          <p:nvPr>
            <p:custDataLst>
              <p:tags r:id="rId9"/>
            </p:custDataLst>
          </p:nvPr>
        </p:nvCxnSpPr>
        <p:spPr>
          <a:xfrm flipH="1" flipV="1">
            <a:off x="4390960" y="3611122"/>
            <a:ext cx="0" cy="144145"/>
          </a:xfrm>
          <a:prstGeom prst="line">
            <a:avLst/>
          </a:prstGeom>
          <a:ln>
            <a:solidFill>
              <a:srgbClr val="54C8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>
            <p:custDataLst>
              <p:tags r:id="rId10"/>
            </p:custDataLst>
          </p:nvPr>
        </p:nvSpPr>
        <p:spPr>
          <a:xfrm>
            <a:off x="4353834" y="3755538"/>
            <a:ext cx="74795" cy="74795"/>
          </a:xfrm>
          <a:prstGeom prst="ellipse">
            <a:avLst/>
          </a:prstGeom>
          <a:solidFill>
            <a:srgbClr val="54C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9" name="椭圆 148"/>
          <p:cNvSpPr/>
          <p:nvPr>
            <p:custDataLst>
              <p:tags r:id="rId11"/>
            </p:custDataLst>
          </p:nvPr>
        </p:nvSpPr>
        <p:spPr>
          <a:xfrm flipV="1">
            <a:off x="4451867" y="3976292"/>
            <a:ext cx="381237" cy="381237"/>
          </a:xfrm>
          <a:prstGeom prst="ellipse">
            <a:avLst/>
          </a:prstGeom>
          <a:solidFill>
            <a:srgbClr val="42C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151" name="直接连接符 150"/>
          <p:cNvCxnSpPr>
            <a:stCxn id="152" idx="0"/>
            <a:endCxn id="149" idx="4"/>
          </p:cNvCxnSpPr>
          <p:nvPr>
            <p:custDataLst>
              <p:tags r:id="rId12"/>
            </p:custDataLst>
          </p:nvPr>
        </p:nvCxnSpPr>
        <p:spPr>
          <a:xfrm flipH="1">
            <a:off x="4642305" y="3832511"/>
            <a:ext cx="635" cy="144145"/>
          </a:xfrm>
          <a:prstGeom prst="line">
            <a:avLst/>
          </a:prstGeom>
          <a:ln>
            <a:solidFill>
              <a:srgbClr val="42C2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椭圆 151"/>
          <p:cNvSpPr/>
          <p:nvPr>
            <p:custDataLst>
              <p:tags r:id="rId13"/>
            </p:custDataLst>
          </p:nvPr>
        </p:nvSpPr>
        <p:spPr>
          <a:xfrm flipV="1">
            <a:off x="4605814" y="3757716"/>
            <a:ext cx="74795" cy="74795"/>
          </a:xfrm>
          <a:prstGeom prst="ellipse">
            <a:avLst/>
          </a:prstGeom>
          <a:solidFill>
            <a:srgbClr val="42C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4" name="文本框 153"/>
          <p:cNvSpPr txBox="1"/>
          <p:nvPr>
            <p:custDataLst>
              <p:tags r:id="rId14"/>
            </p:custDataLst>
          </p:nvPr>
        </p:nvSpPr>
        <p:spPr>
          <a:xfrm>
            <a:off x="4412291" y="3991542"/>
            <a:ext cx="460389" cy="35073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57" name="椭圆 156"/>
          <p:cNvSpPr/>
          <p:nvPr>
            <p:custDataLst>
              <p:tags r:id="rId15"/>
            </p:custDataLst>
          </p:nvPr>
        </p:nvSpPr>
        <p:spPr>
          <a:xfrm>
            <a:off x="7320224" y="3229793"/>
            <a:ext cx="380511" cy="381237"/>
          </a:xfrm>
          <a:prstGeom prst="ellipse">
            <a:avLst/>
          </a:prstGeom>
          <a:solidFill>
            <a:srgbClr val="42C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8" name="文本框 157"/>
          <p:cNvSpPr txBox="1"/>
          <p:nvPr>
            <p:custDataLst>
              <p:tags r:id="rId16"/>
            </p:custDataLst>
          </p:nvPr>
        </p:nvSpPr>
        <p:spPr>
          <a:xfrm>
            <a:off x="7280648" y="3244316"/>
            <a:ext cx="459663" cy="35219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cxnSp>
        <p:nvCxnSpPr>
          <p:cNvPr id="159" name="直接连接符 158"/>
          <p:cNvCxnSpPr>
            <a:stCxn id="160" idx="0"/>
            <a:endCxn id="157" idx="4"/>
          </p:cNvCxnSpPr>
          <p:nvPr>
            <p:custDataLst>
              <p:tags r:id="rId17"/>
            </p:custDataLst>
          </p:nvPr>
        </p:nvCxnSpPr>
        <p:spPr>
          <a:xfrm flipH="1" flipV="1">
            <a:off x="7510479" y="3610395"/>
            <a:ext cx="0" cy="144780"/>
          </a:xfrm>
          <a:prstGeom prst="line">
            <a:avLst/>
          </a:prstGeom>
          <a:ln>
            <a:solidFill>
              <a:srgbClr val="42AA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椭圆 159"/>
          <p:cNvSpPr/>
          <p:nvPr>
            <p:custDataLst>
              <p:tags r:id="rId18"/>
            </p:custDataLst>
          </p:nvPr>
        </p:nvSpPr>
        <p:spPr>
          <a:xfrm>
            <a:off x="7473445" y="3755538"/>
            <a:ext cx="74795" cy="74795"/>
          </a:xfrm>
          <a:prstGeom prst="ellipse">
            <a:avLst/>
          </a:prstGeom>
          <a:solidFill>
            <a:srgbClr val="42C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8" name="椭圆 167"/>
          <p:cNvSpPr/>
          <p:nvPr>
            <p:custDataLst>
              <p:tags r:id="rId19"/>
            </p:custDataLst>
          </p:nvPr>
        </p:nvSpPr>
        <p:spPr>
          <a:xfrm flipV="1">
            <a:off x="7558406" y="3976292"/>
            <a:ext cx="380511" cy="381237"/>
          </a:xfrm>
          <a:prstGeom prst="ellipse">
            <a:avLst/>
          </a:prstGeom>
          <a:solidFill>
            <a:srgbClr val="5898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169" name="直接连接符 168"/>
          <p:cNvCxnSpPr>
            <a:stCxn id="170" idx="0"/>
            <a:endCxn id="168" idx="4"/>
          </p:cNvCxnSpPr>
          <p:nvPr>
            <p:custDataLst>
              <p:tags r:id="rId20"/>
            </p:custDataLst>
          </p:nvPr>
        </p:nvCxnSpPr>
        <p:spPr>
          <a:xfrm flipH="1">
            <a:off x="7748753" y="3832511"/>
            <a:ext cx="0" cy="144145"/>
          </a:xfrm>
          <a:prstGeom prst="line">
            <a:avLst/>
          </a:prstGeom>
          <a:ln>
            <a:solidFill>
              <a:srgbClr val="5898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椭圆 169"/>
          <p:cNvSpPr/>
          <p:nvPr>
            <p:custDataLst>
              <p:tags r:id="rId21"/>
            </p:custDataLst>
          </p:nvPr>
        </p:nvSpPr>
        <p:spPr>
          <a:xfrm flipV="1">
            <a:off x="7711627" y="3757716"/>
            <a:ext cx="74795" cy="74795"/>
          </a:xfrm>
          <a:prstGeom prst="ellipse">
            <a:avLst/>
          </a:prstGeom>
          <a:solidFill>
            <a:srgbClr val="5898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1" name="文本框 170"/>
          <p:cNvSpPr txBox="1"/>
          <p:nvPr>
            <p:custDataLst>
              <p:tags r:id="rId22"/>
            </p:custDataLst>
          </p:nvPr>
        </p:nvSpPr>
        <p:spPr>
          <a:xfrm>
            <a:off x="7518831" y="3991179"/>
            <a:ext cx="459663" cy="35146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31" name="等腰三角形 30"/>
          <p:cNvSpPr/>
          <p:nvPr>
            <p:custDataLst>
              <p:tags r:id="rId23"/>
            </p:custDataLst>
          </p:nvPr>
        </p:nvSpPr>
        <p:spPr>
          <a:xfrm rot="5400000">
            <a:off x="9112402" y="3720682"/>
            <a:ext cx="156852" cy="142329"/>
          </a:xfrm>
          <a:prstGeom prst="triangle">
            <a:avLst/>
          </a:prstGeom>
          <a:solidFill>
            <a:srgbClr val="54C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24"/>
            </p:custDataLst>
          </p:nvPr>
        </p:nvSpPr>
        <p:spPr>
          <a:xfrm>
            <a:off x="3034390" y="1478280"/>
            <a:ext cx="2882880" cy="1614268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确定手术方案：根据CT影像诊断结果，制定合适的手术方案</a:t>
            </a:r>
          </a:p>
        </p:txBody>
      </p:sp>
      <p:sp>
        <p:nvSpPr>
          <p:cNvPr id="20" name="文本框 19"/>
          <p:cNvSpPr txBox="1"/>
          <p:nvPr>
            <p:custDataLst>
              <p:tags r:id="rId25"/>
            </p:custDataLst>
          </p:nvPr>
        </p:nvSpPr>
        <p:spPr>
          <a:xfrm>
            <a:off x="6204106" y="1478280"/>
            <a:ext cx="2882880" cy="1614268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确定手术目标：明确手术的目标，如缓解疼痛、恢复功能等</a:t>
            </a:r>
          </a:p>
        </p:txBody>
      </p:sp>
      <p:sp>
        <p:nvSpPr>
          <p:cNvPr id="21" name="文本框 20"/>
          <p:cNvSpPr txBox="1"/>
          <p:nvPr>
            <p:custDataLst>
              <p:tags r:id="rId26"/>
            </p:custDataLst>
          </p:nvPr>
        </p:nvSpPr>
        <p:spPr>
          <a:xfrm>
            <a:off x="3208670" y="4528178"/>
            <a:ext cx="2882880" cy="161426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评估手术风险：评估手术过程中可能出现的风险，并制定相应的应对措施</a:t>
            </a:r>
          </a:p>
        </p:txBody>
      </p:sp>
      <p:sp>
        <p:nvSpPr>
          <p:cNvPr id="22" name="文本框 21"/>
          <p:cNvSpPr txBox="1"/>
          <p:nvPr>
            <p:custDataLst>
              <p:tags r:id="rId27"/>
            </p:custDataLst>
          </p:nvPr>
        </p:nvSpPr>
        <p:spPr>
          <a:xfrm>
            <a:off x="6378386" y="4528178"/>
            <a:ext cx="2882880" cy="161426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制定手术计划：根据手术方案和目标，制定详细的手术计划，包括手术时间、手术步骤等</a:t>
            </a:r>
          </a:p>
        </p:txBody>
      </p:sp>
    </p:spTree>
    <p:custDataLst>
      <p:tags r:id="rId28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术后评估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27"/>
          <p:cNvSpPr/>
          <p:nvPr>
            <p:custDataLst>
              <p:tags r:id="rId6"/>
            </p:custDataLst>
          </p:nvPr>
        </p:nvSpPr>
        <p:spPr>
          <a:xfrm>
            <a:off x="3503516" y="1477966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圆角矩形 28"/>
          <p:cNvSpPr/>
          <p:nvPr>
            <p:custDataLst>
              <p:tags r:id="rId7"/>
            </p:custDataLst>
          </p:nvPr>
        </p:nvSpPr>
        <p:spPr>
          <a:xfrm>
            <a:off x="6250491" y="1477966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2" name="圆角矩形 31"/>
          <p:cNvSpPr/>
          <p:nvPr>
            <p:custDataLst>
              <p:tags r:id="rId8"/>
            </p:custDataLst>
          </p:nvPr>
        </p:nvSpPr>
        <p:spPr>
          <a:xfrm>
            <a:off x="3503516" y="3972013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9"/>
            </p:custDataLst>
          </p:nvPr>
        </p:nvSpPr>
        <p:spPr>
          <a:xfrm>
            <a:off x="6250491" y="3972013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5" name="圆角矩形 34"/>
          <p:cNvSpPr/>
          <p:nvPr>
            <p:custDataLst>
              <p:tags r:id="rId10"/>
            </p:custDataLst>
          </p:nvPr>
        </p:nvSpPr>
        <p:spPr>
          <a:xfrm>
            <a:off x="3611105" y="1555354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圆角矩形 35"/>
          <p:cNvSpPr/>
          <p:nvPr>
            <p:custDataLst>
              <p:tags r:id="rId11"/>
            </p:custDataLst>
          </p:nvPr>
        </p:nvSpPr>
        <p:spPr>
          <a:xfrm>
            <a:off x="3750782" y="1673010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文本框 44"/>
          <p:cNvSpPr txBox="1"/>
          <p:nvPr>
            <p:custDataLst>
              <p:tags r:id="rId12"/>
            </p:custDataLst>
          </p:nvPr>
        </p:nvSpPr>
        <p:spPr>
          <a:xfrm>
            <a:off x="3833204" y="1801991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术后影像检查：评估手术效果，判断是否达到预期目标</a:t>
            </a:r>
          </a:p>
        </p:txBody>
      </p:sp>
      <p:sp>
        <p:nvSpPr>
          <p:cNvPr id="37" name="圆角矩形 36"/>
          <p:cNvSpPr/>
          <p:nvPr>
            <p:custDataLst>
              <p:tags r:id="rId13"/>
            </p:custDataLst>
          </p:nvPr>
        </p:nvSpPr>
        <p:spPr>
          <a:xfrm>
            <a:off x="6358080" y="1555354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8" name="圆角矩形 37"/>
          <p:cNvSpPr/>
          <p:nvPr>
            <p:custDataLst>
              <p:tags r:id="rId14"/>
            </p:custDataLst>
          </p:nvPr>
        </p:nvSpPr>
        <p:spPr>
          <a:xfrm>
            <a:off x="6497757" y="1673010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15"/>
            </p:custDataLst>
          </p:nvPr>
        </p:nvSpPr>
        <p:spPr>
          <a:xfrm>
            <a:off x="6580179" y="1801991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术后并发症监测：及时发现并处理术后并发症，降低风险</a:t>
            </a:r>
          </a:p>
        </p:txBody>
      </p:sp>
      <p:sp>
        <p:nvSpPr>
          <p:cNvPr id="40" name="圆角矩形 39"/>
          <p:cNvSpPr/>
          <p:nvPr>
            <p:custDataLst>
              <p:tags r:id="rId16"/>
            </p:custDataLst>
          </p:nvPr>
        </p:nvSpPr>
        <p:spPr>
          <a:xfrm>
            <a:off x="3611105" y="4049401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2" name="圆角矩形 41"/>
          <p:cNvSpPr/>
          <p:nvPr>
            <p:custDataLst>
              <p:tags r:id="rId17"/>
            </p:custDataLst>
          </p:nvPr>
        </p:nvSpPr>
        <p:spPr>
          <a:xfrm>
            <a:off x="3750782" y="4167057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3" name="文本框 42"/>
          <p:cNvSpPr txBox="1"/>
          <p:nvPr>
            <p:custDataLst>
              <p:tags r:id="rId18"/>
            </p:custDataLst>
          </p:nvPr>
        </p:nvSpPr>
        <p:spPr>
          <a:xfrm>
            <a:off x="3833204" y="4296038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术后康复指导：根据影像检查结果，制定个性化的康复计划</a:t>
            </a:r>
          </a:p>
        </p:txBody>
      </p:sp>
      <p:sp>
        <p:nvSpPr>
          <p:cNvPr id="44" name="圆角矩形 43"/>
          <p:cNvSpPr/>
          <p:nvPr>
            <p:custDataLst>
              <p:tags r:id="rId19"/>
            </p:custDataLst>
          </p:nvPr>
        </p:nvSpPr>
        <p:spPr>
          <a:xfrm>
            <a:off x="6358080" y="4049401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7" name="圆角矩形 46"/>
          <p:cNvSpPr/>
          <p:nvPr>
            <p:custDataLst>
              <p:tags r:id="rId20"/>
            </p:custDataLst>
          </p:nvPr>
        </p:nvSpPr>
        <p:spPr>
          <a:xfrm>
            <a:off x="6497757" y="4167057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8" name="文本框 47"/>
          <p:cNvSpPr txBox="1"/>
          <p:nvPr>
            <p:custDataLst>
              <p:tags r:id="rId21"/>
            </p:custDataLst>
          </p:nvPr>
        </p:nvSpPr>
        <p:spPr>
          <a:xfrm>
            <a:off x="6580179" y="4296038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术后随访：定期进行影像检查，监测疾病复发和进展情况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20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>
                    <a:alpha val="28000"/>
                  </a:schemeClr>
                </a:solidFill>
              </a:rPr>
              <a:t>4</a:t>
            </a:r>
          </a:p>
        </p:txBody>
      </p:sp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脊柱疾病CT影像诊断的发展趋势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技术进步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5" name="Freeform"/>
          <p:cNvSpPr/>
          <p:nvPr>
            <p:custDataLst>
              <p:tags r:id="rId6"/>
            </p:custDataLst>
          </p:nvPr>
        </p:nvSpPr>
        <p:spPr>
          <a:xfrm>
            <a:off x="1531357" y="1620875"/>
            <a:ext cx="83608" cy="3927098"/>
          </a:xfrm>
          <a:custGeom>
            <a:gdLst>
              <a:gd name="connsiteX0" fmla="*/ 62856 w 64239"/>
              <a:gd name="connsiteY0" fmla="*/ 0 h 3012729"/>
              <a:gd name="connsiteX1" fmla="*/ 64239 w 64239"/>
              <a:gd name="connsiteY1" fmla="*/ 2991856 h 3012729"/>
              <a:gd name="connsiteX2" fmla="*/ 673 w 64239"/>
              <a:gd name="connsiteY2" fmla="*/ 3012729 h 3012729"/>
              <a:gd name="connsiteX3" fmla="*/ 0 w 64239"/>
              <a:gd name="connsiteY3" fmla="*/ 174 h 30127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39" h="3012729">
                <a:moveTo>
                  <a:pt x="62856" y="0"/>
                </a:moveTo>
                <a:lnTo>
                  <a:pt x="64239" y="2991856"/>
                </a:lnTo>
                <a:lnTo>
                  <a:pt x="673" y="3012729"/>
                </a:lnTo>
                <a:lnTo>
                  <a:pt x="0" y="17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9" name="Freeform"/>
          <p:cNvSpPr/>
          <p:nvPr>
            <p:custDataLst>
              <p:tags r:id="rId7"/>
            </p:custDataLst>
          </p:nvPr>
        </p:nvSpPr>
        <p:spPr>
          <a:xfrm>
            <a:off x="1306195" y="1620875"/>
            <a:ext cx="83608" cy="3927926"/>
          </a:xfrm>
          <a:custGeom>
            <a:gdLst>
              <a:gd name="connsiteX0" fmla="*/ 0 w 64298"/>
              <a:gd name="connsiteY0" fmla="*/ 0 h 3013146"/>
              <a:gd name="connsiteX1" fmla="*/ 63626 w 64298"/>
              <a:gd name="connsiteY1" fmla="*/ 588 h 3013146"/>
              <a:gd name="connsiteX2" fmla="*/ 64298 w 64298"/>
              <a:gd name="connsiteY2" fmla="*/ 3013146 h 3013146"/>
              <a:gd name="connsiteX3" fmla="*/ 2892 w 64298"/>
              <a:gd name="connsiteY3" fmla="*/ 2982651 h 30131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97" h="3013146">
                <a:moveTo>
                  <a:pt x="0" y="0"/>
                </a:moveTo>
                <a:lnTo>
                  <a:pt x="63626" y="588"/>
                </a:lnTo>
                <a:lnTo>
                  <a:pt x="64298" y="3013146"/>
                </a:lnTo>
                <a:lnTo>
                  <a:pt x="2892" y="298265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8" name="Freeform"/>
          <p:cNvSpPr/>
          <p:nvPr>
            <p:custDataLst>
              <p:tags r:id="rId8"/>
            </p:custDataLst>
          </p:nvPr>
        </p:nvSpPr>
        <p:spPr>
          <a:xfrm>
            <a:off x="1309506" y="5475954"/>
            <a:ext cx="305459" cy="598502"/>
          </a:xfrm>
          <a:custGeom>
            <a:gdLst>
              <a:gd name="connsiteX0" fmla="*/ 111218 w 234137"/>
              <a:gd name="connsiteY0" fmla="*/ 319 h 459108"/>
              <a:gd name="connsiteX1" fmla="*/ 175429 w 234137"/>
              <a:gd name="connsiteY1" fmla="*/ 55801 h 459108"/>
              <a:gd name="connsiteX2" fmla="*/ 209917 w 234137"/>
              <a:gd name="connsiteY2" fmla="*/ 2166 h 459108"/>
              <a:gd name="connsiteX3" fmla="*/ 234137 w 234137"/>
              <a:gd name="connsiteY3" fmla="*/ 26251 h 459108"/>
              <a:gd name="connsiteX4" fmla="*/ 124131 w 234137"/>
              <a:gd name="connsiteY4" fmla="*/ 459108 h 459108"/>
              <a:gd name="connsiteX5" fmla="*/ 0 w 234137"/>
              <a:gd name="connsiteY5" fmla="*/ 25802 h 459108"/>
              <a:gd name="connsiteX6" fmla="*/ 58884 w 234137"/>
              <a:gd name="connsiteY6" fmla="*/ 55049 h 459108"/>
              <a:gd name="connsiteX7" fmla="*/ 111218 w 234137"/>
              <a:gd name="connsiteY7" fmla="*/ 319 h 4591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4136" h="459108">
                <a:moveTo>
                  <a:pt x="111218" y="319"/>
                </a:moveTo>
                <a:cubicBezTo>
                  <a:pt x="132235" y="6564"/>
                  <a:pt x="167042" y="60022"/>
                  <a:pt x="175429" y="55801"/>
                </a:cubicBezTo>
                <a:cubicBezTo>
                  <a:pt x="181718" y="51584"/>
                  <a:pt x="193118" y="2207"/>
                  <a:pt x="209917" y="2166"/>
                </a:cubicBezTo>
                <a:cubicBezTo>
                  <a:pt x="227763" y="1070"/>
                  <a:pt x="234137" y="26251"/>
                  <a:pt x="234137" y="26251"/>
                </a:cubicBezTo>
                <a:cubicBezTo>
                  <a:pt x="124131" y="459108"/>
                  <a:pt x="124131" y="459108"/>
                  <a:pt x="124131" y="459108"/>
                </a:cubicBezTo>
                <a:cubicBezTo>
                  <a:pt x="0" y="25802"/>
                  <a:pt x="0" y="25802"/>
                  <a:pt x="0" y="25802"/>
                </a:cubicBezTo>
                <a:cubicBezTo>
                  <a:pt x="0" y="25802"/>
                  <a:pt x="35542" y="-26787"/>
                  <a:pt x="58884" y="55049"/>
                </a:cubicBezTo>
                <a:cubicBezTo>
                  <a:pt x="58884" y="55049"/>
                  <a:pt x="89154" y="-4873"/>
                  <a:pt x="111218" y="319"/>
                </a:cubicBezTo>
                <a:close/>
              </a:path>
            </a:pathLst>
          </a:custGeom>
          <a:solidFill>
            <a:srgbClr val="F3E1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2" name="Freeform"/>
          <p:cNvSpPr/>
          <p:nvPr>
            <p:custDataLst>
              <p:tags r:id="rId9"/>
            </p:custDataLst>
          </p:nvPr>
        </p:nvSpPr>
        <p:spPr>
          <a:xfrm>
            <a:off x="1412154" y="5848465"/>
            <a:ext cx="112581" cy="225990"/>
          </a:xfrm>
          <a:custGeom>
            <a:gdLst>
              <a:gd name="connsiteX0" fmla="*/ 31645 w 86344"/>
              <a:gd name="connsiteY0" fmla="*/ 850 h 173269"/>
              <a:gd name="connsiteX1" fmla="*/ 86344 w 86344"/>
              <a:gd name="connsiteY1" fmla="*/ 16299 h 173269"/>
              <a:gd name="connsiteX2" fmla="*/ 45862 w 86344"/>
              <a:gd name="connsiteY2" fmla="*/ 173269 h 173269"/>
              <a:gd name="connsiteX3" fmla="*/ 0 w 86344"/>
              <a:gd name="connsiteY3" fmla="*/ 16455 h 173269"/>
              <a:gd name="connsiteX4" fmla="*/ 31645 w 86344"/>
              <a:gd name="connsiteY4" fmla="*/ 850 h 17326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44" h="173269">
                <a:moveTo>
                  <a:pt x="31645" y="850"/>
                </a:moveTo>
                <a:cubicBezTo>
                  <a:pt x="61982" y="-4387"/>
                  <a:pt x="86344" y="16299"/>
                  <a:pt x="86344" y="16299"/>
                </a:cubicBezTo>
                <a:cubicBezTo>
                  <a:pt x="86344" y="16299"/>
                  <a:pt x="86344" y="16299"/>
                  <a:pt x="45862" y="173269"/>
                </a:cubicBezTo>
                <a:cubicBezTo>
                  <a:pt x="45862" y="173269"/>
                  <a:pt x="45862" y="173269"/>
                  <a:pt x="0" y="16455"/>
                </a:cubicBezTo>
                <a:cubicBezTo>
                  <a:pt x="10755" y="7224"/>
                  <a:pt x="21534" y="2595"/>
                  <a:pt x="31645" y="8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8" name="Freeform"/>
          <p:cNvSpPr/>
          <p:nvPr>
            <p:custDataLst>
              <p:tags r:id="rId10"/>
            </p:custDataLst>
          </p:nvPr>
        </p:nvSpPr>
        <p:spPr>
          <a:xfrm>
            <a:off x="1385664" y="1620047"/>
            <a:ext cx="153144" cy="3928754"/>
          </a:xfrm>
          <a:custGeom>
            <a:gdLst>
              <a:gd name="connsiteX0" fmla="*/ 0 w 117193"/>
              <a:gd name="connsiteY0" fmla="*/ 0 h 3013767"/>
              <a:gd name="connsiteX1" fmla="*/ 116519 w 117193"/>
              <a:gd name="connsiteY1" fmla="*/ 1211 h 3013767"/>
              <a:gd name="connsiteX2" fmla="*/ 117193 w 117193"/>
              <a:gd name="connsiteY2" fmla="*/ 3013767 h 3013767"/>
              <a:gd name="connsiteX3" fmla="*/ 674 w 117193"/>
              <a:gd name="connsiteY3" fmla="*/ 3012556 h 301376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193" h="3013767">
                <a:moveTo>
                  <a:pt x="0" y="0"/>
                </a:moveTo>
                <a:lnTo>
                  <a:pt x="116519" y="1211"/>
                </a:lnTo>
                <a:lnTo>
                  <a:pt x="117193" y="3013767"/>
                </a:lnTo>
                <a:lnTo>
                  <a:pt x="674" y="30125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2" name="Freeform"/>
          <p:cNvSpPr/>
          <p:nvPr>
            <p:custDataLst>
              <p:tags r:id="rId11"/>
            </p:custDataLst>
          </p:nvPr>
        </p:nvSpPr>
        <p:spPr>
          <a:xfrm>
            <a:off x="1697746" y="4855929"/>
            <a:ext cx="2032257" cy="1131607"/>
          </a:xfrm>
          <a:custGeom>
            <a:gdLst>
              <a:gd name="connsiteX0" fmla="*/ 1230969 w 1558615"/>
              <a:gd name="connsiteY0" fmla="*/ 0 h 867904"/>
              <a:gd name="connsiteX1" fmla="*/ 1432022 w 1558615"/>
              <a:gd name="connsiteY1" fmla="*/ 193664 h 867904"/>
              <a:gd name="connsiteX2" fmla="*/ 1556509 w 1558615"/>
              <a:gd name="connsiteY2" fmla="*/ 405362 h 867904"/>
              <a:gd name="connsiteX3" fmla="*/ 1558610 w 1558615"/>
              <a:gd name="connsiteY3" fmla="*/ 405357 h 867904"/>
              <a:gd name="connsiteX4" fmla="*/ 1557564 w 1558615"/>
              <a:gd name="connsiteY4" fmla="*/ 406409 h 867904"/>
              <a:gd name="connsiteX5" fmla="*/ 1558615 w 1558615"/>
              <a:gd name="connsiteY5" fmla="*/ 407456 h 867904"/>
              <a:gd name="connsiteX6" fmla="*/ 1556517 w 1558615"/>
              <a:gd name="connsiteY6" fmla="*/ 407461 h 867904"/>
              <a:gd name="connsiteX7" fmla="*/ 1433312 w 1558615"/>
              <a:gd name="connsiteY7" fmla="*/ 619778 h 867904"/>
              <a:gd name="connsiteX8" fmla="*/ 1233438 w 1558615"/>
              <a:gd name="connsiteY8" fmla="*/ 814447 h 867904"/>
              <a:gd name="connsiteX9" fmla="*/ 141911 w 1558615"/>
              <a:gd name="connsiteY9" fmla="*/ 817180 h 867904"/>
              <a:gd name="connsiteX10" fmla="*/ 3525 w 1558615"/>
              <a:gd name="connsiteY10" fmla="*/ 867904 h 867904"/>
              <a:gd name="connsiteX11" fmla="*/ 1091 w 1558615"/>
              <a:gd name="connsiteY11" fmla="*/ 411356 h 867904"/>
              <a:gd name="connsiteX12" fmla="*/ 1084 w 1558615"/>
              <a:gd name="connsiteY12" fmla="*/ 409258 h 867904"/>
              <a:gd name="connsiteX13" fmla="*/ 27 w 1558615"/>
              <a:gd name="connsiteY13" fmla="*/ 60808 h 867904"/>
              <a:gd name="connsiteX14" fmla="*/ 139442 w 1558615"/>
              <a:gd name="connsiteY14" fmla="*/ 2734 h 867904"/>
              <a:gd name="connsiteX15" fmla="*/ 1230969 w 1558615"/>
              <a:gd name="connsiteY15" fmla="*/ 0 h 8679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58615" h="867903">
                <a:moveTo>
                  <a:pt x="1230969" y="0"/>
                </a:moveTo>
                <a:cubicBezTo>
                  <a:pt x="1230969" y="0"/>
                  <a:pt x="1348531" y="3904"/>
                  <a:pt x="1432022" y="193664"/>
                </a:cubicBezTo>
                <a:cubicBezTo>
                  <a:pt x="1505991" y="359307"/>
                  <a:pt x="1547042" y="398039"/>
                  <a:pt x="1556509" y="405362"/>
                </a:cubicBezTo>
                <a:cubicBezTo>
                  <a:pt x="1556509" y="405362"/>
                  <a:pt x="1556509" y="405362"/>
                  <a:pt x="1558610" y="405357"/>
                </a:cubicBezTo>
                <a:cubicBezTo>
                  <a:pt x="1558610" y="405357"/>
                  <a:pt x="1557564" y="406409"/>
                  <a:pt x="1557564" y="406409"/>
                </a:cubicBezTo>
                <a:cubicBezTo>
                  <a:pt x="1557564" y="406409"/>
                  <a:pt x="1558615" y="407456"/>
                  <a:pt x="1558615" y="407456"/>
                </a:cubicBezTo>
                <a:cubicBezTo>
                  <a:pt x="1558615" y="407456"/>
                  <a:pt x="1558615" y="407456"/>
                  <a:pt x="1556517" y="407461"/>
                </a:cubicBezTo>
                <a:cubicBezTo>
                  <a:pt x="1547093" y="414831"/>
                  <a:pt x="1506278" y="453767"/>
                  <a:pt x="1433312" y="619778"/>
                </a:cubicBezTo>
                <a:cubicBezTo>
                  <a:pt x="1350974" y="809954"/>
                  <a:pt x="1233438" y="814447"/>
                  <a:pt x="1233438" y="814447"/>
                </a:cubicBezTo>
                <a:cubicBezTo>
                  <a:pt x="1233438" y="814447"/>
                  <a:pt x="286750" y="816819"/>
                  <a:pt x="141911" y="817180"/>
                </a:cubicBezTo>
                <a:cubicBezTo>
                  <a:pt x="8624" y="818564"/>
                  <a:pt x="2453" y="860561"/>
                  <a:pt x="3525" y="867904"/>
                </a:cubicBezTo>
                <a:cubicBezTo>
                  <a:pt x="3525" y="867904"/>
                  <a:pt x="3525" y="867904"/>
                  <a:pt x="1091" y="411356"/>
                </a:cubicBezTo>
                <a:cubicBezTo>
                  <a:pt x="1091" y="411356"/>
                  <a:pt x="1091" y="411356"/>
                  <a:pt x="1084" y="409258"/>
                </a:cubicBezTo>
                <a:cubicBezTo>
                  <a:pt x="1084" y="409258"/>
                  <a:pt x="1084" y="409258"/>
                  <a:pt x="27" y="60808"/>
                </a:cubicBezTo>
                <a:cubicBezTo>
                  <a:pt x="27" y="60808"/>
                  <a:pt x="-5395" y="3095"/>
                  <a:pt x="139442" y="2734"/>
                </a:cubicBezTo>
                <a:cubicBezTo>
                  <a:pt x="283227" y="1324"/>
                  <a:pt x="1230969" y="0"/>
                  <a:pt x="12309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2" name="Freeform"/>
          <p:cNvSpPr/>
          <p:nvPr>
            <p:custDataLst>
              <p:tags r:id="rId12"/>
            </p:custDataLst>
          </p:nvPr>
        </p:nvSpPr>
        <p:spPr>
          <a:xfrm>
            <a:off x="1697746" y="3747501"/>
            <a:ext cx="3332735" cy="1134918"/>
          </a:xfrm>
          <a:custGeom>
            <a:gdLst>
              <a:gd name="connsiteX0" fmla="*/ 2228908 w 2556688"/>
              <a:gd name="connsiteY0" fmla="*/ 0 h 870726"/>
              <a:gd name="connsiteX1" fmla="*/ 2432141 w 2556688"/>
              <a:gd name="connsiteY1" fmla="*/ 193738 h 870726"/>
              <a:gd name="connsiteX2" fmla="*/ 2555635 w 2556688"/>
              <a:gd name="connsiteY2" fmla="*/ 406572 h 870726"/>
              <a:gd name="connsiteX3" fmla="*/ 2556688 w 2556688"/>
              <a:gd name="connsiteY3" fmla="*/ 407620 h 870726"/>
              <a:gd name="connsiteX4" fmla="*/ 2554589 w 2556688"/>
              <a:gd name="connsiteY4" fmla="*/ 407625 h 870726"/>
              <a:gd name="connsiteX5" fmla="*/ 2433439 w 2556688"/>
              <a:gd name="connsiteY5" fmla="*/ 620021 h 870726"/>
              <a:gd name="connsiteX6" fmla="*/ 2232438 w 2556688"/>
              <a:gd name="connsiteY6" fmla="*/ 815816 h 870726"/>
              <a:gd name="connsiteX7" fmla="*/ 141961 w 2556688"/>
              <a:gd name="connsiteY7" fmla="*/ 819982 h 870726"/>
              <a:gd name="connsiteX8" fmla="*/ 3520 w 2556688"/>
              <a:gd name="connsiteY8" fmla="*/ 870726 h 870726"/>
              <a:gd name="connsiteX9" fmla="*/ 1081 w 2556688"/>
              <a:gd name="connsiteY9" fmla="*/ 413997 h 870726"/>
              <a:gd name="connsiteX10" fmla="*/ 2128 w 2556688"/>
              <a:gd name="connsiteY10" fmla="*/ 412944 h 870726"/>
              <a:gd name="connsiteX11" fmla="*/ 15 w 2556688"/>
              <a:gd name="connsiteY11" fmla="*/ 63310 h 870726"/>
              <a:gd name="connsiteX12" fmla="*/ 139484 w 2556688"/>
              <a:gd name="connsiteY12" fmla="*/ 5212 h 870726"/>
              <a:gd name="connsiteX13" fmla="*/ 2228908 w 2556688"/>
              <a:gd name="connsiteY13" fmla="*/ 0 h 8707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56688" h="870726">
                <a:moveTo>
                  <a:pt x="2228908" y="0"/>
                </a:moveTo>
                <a:cubicBezTo>
                  <a:pt x="2228908" y="0"/>
                  <a:pt x="2347570" y="4955"/>
                  <a:pt x="2432141" y="193738"/>
                </a:cubicBezTo>
                <a:cubicBezTo>
                  <a:pt x="2505089" y="358399"/>
                  <a:pt x="2545111" y="398199"/>
                  <a:pt x="2555635" y="406572"/>
                </a:cubicBezTo>
                <a:cubicBezTo>
                  <a:pt x="2556688" y="407620"/>
                  <a:pt x="2556688" y="407620"/>
                  <a:pt x="2556688" y="407620"/>
                </a:cubicBezTo>
                <a:cubicBezTo>
                  <a:pt x="2556688" y="407620"/>
                  <a:pt x="2556688" y="407620"/>
                  <a:pt x="2554589" y="407625"/>
                </a:cubicBezTo>
                <a:cubicBezTo>
                  <a:pt x="2546213" y="416047"/>
                  <a:pt x="2505383" y="454996"/>
                  <a:pt x="2433439" y="620021"/>
                </a:cubicBezTo>
                <a:cubicBezTo>
                  <a:pt x="2348970" y="810277"/>
                  <a:pt x="2232438" y="815816"/>
                  <a:pt x="2232438" y="815816"/>
                </a:cubicBezTo>
                <a:cubicBezTo>
                  <a:pt x="2232438" y="815816"/>
                  <a:pt x="285809" y="820672"/>
                  <a:pt x="141961" y="819982"/>
                </a:cubicBezTo>
                <a:cubicBezTo>
                  <a:pt x="8621" y="821365"/>
                  <a:pt x="3501" y="864425"/>
                  <a:pt x="3520" y="870726"/>
                </a:cubicBezTo>
                <a:cubicBezTo>
                  <a:pt x="3520" y="870726"/>
                  <a:pt x="3520" y="870726"/>
                  <a:pt x="1081" y="413997"/>
                </a:cubicBezTo>
                <a:cubicBezTo>
                  <a:pt x="1081" y="413997"/>
                  <a:pt x="1081" y="413997"/>
                  <a:pt x="2128" y="412944"/>
                </a:cubicBezTo>
                <a:cubicBezTo>
                  <a:pt x="2128" y="412944"/>
                  <a:pt x="2128" y="412944"/>
                  <a:pt x="15" y="63310"/>
                </a:cubicBezTo>
                <a:cubicBezTo>
                  <a:pt x="15" y="63310"/>
                  <a:pt x="-4358" y="6623"/>
                  <a:pt x="139484" y="5212"/>
                </a:cubicBezTo>
                <a:cubicBezTo>
                  <a:pt x="283331" y="5904"/>
                  <a:pt x="2228908" y="0"/>
                  <a:pt x="222890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6" name="Freeform"/>
          <p:cNvSpPr/>
          <p:nvPr>
            <p:custDataLst>
              <p:tags r:id="rId13"/>
            </p:custDataLst>
          </p:nvPr>
        </p:nvSpPr>
        <p:spPr>
          <a:xfrm>
            <a:off x="1696090" y="2652317"/>
            <a:ext cx="1553786" cy="1131607"/>
          </a:xfrm>
          <a:custGeom>
            <a:gdLst>
              <a:gd name="connsiteX0" fmla="*/ 864626 w 1192164"/>
              <a:gd name="connsiteY0" fmla="*/ 0 h 868168"/>
              <a:gd name="connsiteX1" fmla="*/ 1066677 w 1192164"/>
              <a:gd name="connsiteY1" fmla="*/ 194652 h 868168"/>
              <a:gd name="connsiteX2" fmla="*/ 1189011 w 1192164"/>
              <a:gd name="connsiteY2" fmla="*/ 406317 h 868168"/>
              <a:gd name="connsiteX3" fmla="*/ 1192164 w 1192164"/>
              <a:gd name="connsiteY3" fmla="*/ 407356 h 868168"/>
              <a:gd name="connsiteX4" fmla="*/ 1190066 w 1192164"/>
              <a:gd name="connsiteY4" fmla="*/ 407363 h 868168"/>
              <a:gd name="connsiteX5" fmla="*/ 1067876 w 1192164"/>
              <a:gd name="connsiteY5" fmla="*/ 620739 h 868168"/>
              <a:gd name="connsiteX6" fmla="*/ 865876 w 1192164"/>
              <a:gd name="connsiteY6" fmla="*/ 815443 h 868168"/>
              <a:gd name="connsiteX7" fmla="*/ 140695 w 1192164"/>
              <a:gd name="connsiteY7" fmla="*/ 818462 h 868168"/>
              <a:gd name="connsiteX8" fmla="*/ 1251 w 1192164"/>
              <a:gd name="connsiteY8" fmla="*/ 868168 h 868168"/>
              <a:gd name="connsiteX9" fmla="*/ 1014 w 1192164"/>
              <a:gd name="connsiteY9" fmla="*/ 411644 h 868168"/>
              <a:gd name="connsiteX10" fmla="*/ 1010 w 1192164"/>
              <a:gd name="connsiteY10" fmla="*/ 409545 h 868168"/>
              <a:gd name="connsiteX11" fmla="*/ 27 w 1192164"/>
              <a:gd name="connsiteY11" fmla="*/ 61119 h 868168"/>
              <a:gd name="connsiteX12" fmla="*/ 138392 w 1192164"/>
              <a:gd name="connsiteY12" fmla="*/ 1972 h 868168"/>
              <a:gd name="connsiteX13" fmla="*/ 864626 w 1192164"/>
              <a:gd name="connsiteY13" fmla="*/ 0 h 868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2164" h="868168">
                <a:moveTo>
                  <a:pt x="864626" y="0"/>
                </a:moveTo>
                <a:cubicBezTo>
                  <a:pt x="864626" y="0"/>
                  <a:pt x="982188" y="5977"/>
                  <a:pt x="1066677" y="194652"/>
                </a:cubicBezTo>
                <a:cubicBezTo>
                  <a:pt x="1139556" y="359224"/>
                  <a:pt x="1180594" y="397942"/>
                  <a:pt x="1189011" y="406317"/>
                </a:cubicBezTo>
                <a:cubicBezTo>
                  <a:pt x="1189011" y="406317"/>
                  <a:pt x="1189011" y="406317"/>
                  <a:pt x="1192164" y="407356"/>
                </a:cubicBezTo>
                <a:cubicBezTo>
                  <a:pt x="1192164" y="407356"/>
                  <a:pt x="1191111" y="406311"/>
                  <a:pt x="1190066" y="407363"/>
                </a:cubicBezTo>
                <a:cubicBezTo>
                  <a:pt x="1179595" y="415788"/>
                  <a:pt x="1139827" y="455774"/>
                  <a:pt x="1067876" y="620739"/>
                </a:cubicBezTo>
                <a:cubicBezTo>
                  <a:pt x="984451" y="809873"/>
                  <a:pt x="865876" y="815443"/>
                  <a:pt x="865876" y="815443"/>
                </a:cubicBezTo>
                <a:cubicBezTo>
                  <a:pt x="865876" y="815443"/>
                  <a:pt x="284467" y="817022"/>
                  <a:pt x="140695" y="818462"/>
                </a:cubicBezTo>
                <a:cubicBezTo>
                  <a:pt x="7407" y="817775"/>
                  <a:pt x="2282" y="860819"/>
                  <a:pt x="1251" y="868168"/>
                </a:cubicBezTo>
                <a:cubicBezTo>
                  <a:pt x="1251" y="868168"/>
                  <a:pt x="1251" y="868168"/>
                  <a:pt x="1014" y="411644"/>
                </a:cubicBezTo>
                <a:cubicBezTo>
                  <a:pt x="1014" y="411644"/>
                  <a:pt x="1014" y="411644"/>
                  <a:pt x="1010" y="409545"/>
                </a:cubicBezTo>
                <a:cubicBezTo>
                  <a:pt x="1010" y="409545"/>
                  <a:pt x="1010" y="409545"/>
                  <a:pt x="27" y="61119"/>
                </a:cubicBezTo>
                <a:cubicBezTo>
                  <a:pt x="27" y="61119"/>
                  <a:pt x="-5381" y="3413"/>
                  <a:pt x="138392" y="1972"/>
                </a:cubicBezTo>
                <a:cubicBezTo>
                  <a:pt x="282171" y="2633"/>
                  <a:pt x="864626" y="0"/>
                  <a:pt x="86462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7" name="Freeform"/>
          <p:cNvSpPr/>
          <p:nvPr>
            <p:custDataLst>
              <p:tags r:id="rId14"/>
            </p:custDataLst>
          </p:nvPr>
        </p:nvSpPr>
        <p:spPr>
          <a:xfrm>
            <a:off x="1691951" y="1546372"/>
            <a:ext cx="2594335" cy="1132435"/>
          </a:xfrm>
          <a:custGeom>
            <a:gdLst>
              <a:gd name="connsiteX0" fmla="*/ 1661884 w 1989800"/>
              <a:gd name="connsiteY0" fmla="*/ 0 h 868712"/>
              <a:gd name="connsiteX1" fmla="*/ 1864136 w 1989800"/>
              <a:gd name="connsiteY1" fmla="*/ 194855 h 868712"/>
              <a:gd name="connsiteX2" fmla="*/ 1987694 w 1989800"/>
              <a:gd name="connsiteY2" fmla="*/ 405630 h 868712"/>
              <a:gd name="connsiteX3" fmla="*/ 1989793 w 1989800"/>
              <a:gd name="connsiteY3" fmla="*/ 405625 h 868712"/>
              <a:gd name="connsiteX4" fmla="*/ 1988746 w 1989800"/>
              <a:gd name="connsiteY4" fmla="*/ 406676 h 868712"/>
              <a:gd name="connsiteX5" fmla="*/ 1989800 w 1989800"/>
              <a:gd name="connsiteY5" fmla="*/ 407724 h 868712"/>
              <a:gd name="connsiteX6" fmla="*/ 1987703 w 1989800"/>
              <a:gd name="connsiteY6" fmla="*/ 407730 h 868712"/>
              <a:gd name="connsiteX7" fmla="*/ 1866628 w 1989800"/>
              <a:gd name="connsiteY7" fmla="*/ 620078 h 868712"/>
              <a:gd name="connsiteX8" fmla="*/ 1664648 w 1989800"/>
              <a:gd name="connsiteY8" fmla="*/ 814749 h 868712"/>
              <a:gd name="connsiteX9" fmla="*/ 141192 w 1989800"/>
              <a:gd name="connsiteY9" fmla="*/ 819065 h 868712"/>
              <a:gd name="connsiteX10" fmla="*/ 1717 w 1989800"/>
              <a:gd name="connsiteY10" fmla="*/ 868712 h 868712"/>
              <a:gd name="connsiteX11" fmla="*/ 1216 w 1989800"/>
              <a:gd name="connsiteY11" fmla="*/ 411987 h 868712"/>
              <a:gd name="connsiteX12" fmla="*/ 163 w 1989800"/>
              <a:gd name="connsiteY12" fmla="*/ 410939 h 868712"/>
              <a:gd name="connsiteX13" fmla="*/ 27 w 1989800"/>
              <a:gd name="connsiteY13" fmla="*/ 61309 h 868712"/>
              <a:gd name="connsiteX14" fmla="*/ 138427 w 1989800"/>
              <a:gd name="connsiteY14" fmla="*/ 4315 h 868712"/>
              <a:gd name="connsiteX15" fmla="*/ 1661884 w 1989800"/>
              <a:gd name="connsiteY15" fmla="*/ 0 h 868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89799" h="868712">
                <a:moveTo>
                  <a:pt x="1661884" y="0"/>
                </a:moveTo>
                <a:cubicBezTo>
                  <a:pt x="1661884" y="0"/>
                  <a:pt x="1780546" y="4995"/>
                  <a:pt x="1864136" y="194855"/>
                </a:cubicBezTo>
                <a:cubicBezTo>
                  <a:pt x="1938185" y="358487"/>
                  <a:pt x="1978220" y="398300"/>
                  <a:pt x="1987694" y="405630"/>
                </a:cubicBezTo>
                <a:cubicBezTo>
                  <a:pt x="1987694" y="405630"/>
                  <a:pt x="1987694" y="405630"/>
                  <a:pt x="1989793" y="405625"/>
                </a:cubicBezTo>
                <a:cubicBezTo>
                  <a:pt x="1989793" y="405625"/>
                  <a:pt x="1988746" y="406676"/>
                  <a:pt x="1988746" y="406676"/>
                </a:cubicBezTo>
                <a:cubicBezTo>
                  <a:pt x="1989800" y="407724"/>
                  <a:pt x="1989800" y="407724"/>
                  <a:pt x="1989800" y="407724"/>
                </a:cubicBezTo>
                <a:cubicBezTo>
                  <a:pt x="1989800" y="407724"/>
                  <a:pt x="1989800" y="407724"/>
                  <a:pt x="1987703" y="407730"/>
                </a:cubicBezTo>
                <a:cubicBezTo>
                  <a:pt x="1978276" y="415099"/>
                  <a:pt x="1938514" y="455081"/>
                  <a:pt x="1866628" y="620078"/>
                </a:cubicBezTo>
                <a:cubicBezTo>
                  <a:pt x="1782227" y="810297"/>
                  <a:pt x="1664648" y="814749"/>
                  <a:pt x="1664648" y="814749"/>
                </a:cubicBezTo>
                <a:cubicBezTo>
                  <a:pt x="1664648" y="814749"/>
                  <a:pt x="285029" y="817707"/>
                  <a:pt x="141192" y="819065"/>
                </a:cubicBezTo>
                <a:cubicBezTo>
                  <a:pt x="7845" y="818300"/>
                  <a:pt x="1696" y="862411"/>
                  <a:pt x="1717" y="868712"/>
                </a:cubicBezTo>
                <a:cubicBezTo>
                  <a:pt x="1717" y="868712"/>
                  <a:pt x="1717" y="868712"/>
                  <a:pt x="1216" y="411987"/>
                </a:cubicBezTo>
                <a:cubicBezTo>
                  <a:pt x="1216" y="411987"/>
                  <a:pt x="1216" y="411987"/>
                  <a:pt x="163" y="410939"/>
                </a:cubicBezTo>
                <a:cubicBezTo>
                  <a:pt x="163" y="410939"/>
                  <a:pt x="163" y="410939"/>
                  <a:pt x="27" y="61309"/>
                </a:cubicBezTo>
                <a:cubicBezTo>
                  <a:pt x="27" y="61309"/>
                  <a:pt x="-5418" y="3574"/>
                  <a:pt x="138427" y="4315"/>
                </a:cubicBezTo>
                <a:cubicBezTo>
                  <a:pt x="282265" y="2957"/>
                  <a:pt x="1661884" y="0"/>
                  <a:pt x="166188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TextBox 21"/>
          <p:cNvSpPr txBox="1"/>
          <p:nvPr>
            <p:custDataLst>
              <p:tags r:id="rId15"/>
            </p:custDataLst>
          </p:nvPr>
        </p:nvSpPr>
        <p:spPr>
          <a:xfrm>
            <a:off x="4538766" y="1665576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更高分辨率的CT扫描仪：提高图像清晰度，有助于更精确地诊断疾病</a:t>
            </a:r>
          </a:p>
        </p:txBody>
      </p:sp>
      <p:sp>
        <p:nvSpPr>
          <p:cNvPr id="36" name="TextBox 21"/>
          <p:cNvSpPr txBox="1"/>
          <p:nvPr>
            <p:custDataLst>
              <p:tags r:id="rId16"/>
            </p:custDataLst>
          </p:nvPr>
        </p:nvSpPr>
        <p:spPr>
          <a:xfrm>
            <a:off x="3466761" y="2797183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更先进的图像处理算法：提高图像质量，降低噪声，提高诊断准确性</a:t>
            </a:r>
          </a:p>
        </p:txBody>
      </p:sp>
      <p:sp>
        <p:nvSpPr>
          <p:cNvPr id="45" name="TextBox"/>
          <p:cNvSpPr txBox="1"/>
          <p:nvPr>
            <p:custDataLst>
              <p:tags r:id="rId17"/>
            </p:custDataLst>
          </p:nvPr>
        </p:nvSpPr>
        <p:spPr>
          <a:xfrm>
            <a:off x="5335941" y="3927962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更智能的诊断系统：利用人工智能技术，实现自动识别和诊断疾病</a:t>
            </a:r>
          </a:p>
        </p:txBody>
      </p:sp>
      <p:sp>
        <p:nvSpPr>
          <p:cNvPr id="50" name="TextBox"/>
          <p:cNvSpPr txBox="1"/>
          <p:nvPr>
            <p:custDataLst>
              <p:tags r:id="rId18"/>
            </p:custDataLst>
          </p:nvPr>
        </p:nvSpPr>
        <p:spPr>
          <a:xfrm>
            <a:off x="3921225" y="5024801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更便捷的远程诊断：通过远程医疗技术，实现远程诊断和治疗，提高医疗服务效率</a:t>
            </a:r>
          </a:p>
        </p:txBody>
      </p:sp>
      <p:sp>
        <p:nvSpPr>
          <p:cNvPr id="2" name="Freeform 118"/>
          <p:cNvSpPr>
            <a:spLocks noEditPoints="1"/>
          </p:cNvSpPr>
          <p:nvPr>
            <p:custDataLst>
              <p:tags r:id="rId19"/>
            </p:custDataLst>
          </p:nvPr>
        </p:nvSpPr>
        <p:spPr bwMode="auto">
          <a:xfrm>
            <a:off x="2077658" y="1772974"/>
            <a:ext cx="533250" cy="533250"/>
          </a:xfrm>
          <a:custGeom>
            <a:gdLst>
              <a:gd name="T0" fmla="*/ 393 w 400"/>
              <a:gd name="T1" fmla="*/ 162 h 400"/>
              <a:gd name="T2" fmla="*/ 335 w 400"/>
              <a:gd name="T3" fmla="*/ 130 h 400"/>
              <a:gd name="T4" fmla="*/ 362 w 400"/>
              <a:gd name="T5" fmla="*/ 94 h 400"/>
              <a:gd name="T6" fmla="*/ 362 w 400"/>
              <a:gd name="T7" fmla="*/ 82 h 400"/>
              <a:gd name="T8" fmla="*/ 313 w 400"/>
              <a:gd name="T9" fmla="*/ 35 h 400"/>
              <a:gd name="T10" fmla="*/ 269 w 400"/>
              <a:gd name="T11" fmla="*/ 65 h 400"/>
              <a:gd name="T12" fmla="*/ 239 w 400"/>
              <a:gd name="T13" fmla="*/ 8 h 400"/>
              <a:gd name="T14" fmla="*/ 229 w 400"/>
              <a:gd name="T15" fmla="*/ 0 h 400"/>
              <a:gd name="T16" fmla="*/ 162 w 400"/>
              <a:gd name="T17" fmla="*/ 7 h 400"/>
              <a:gd name="T18" fmla="*/ 131 w 400"/>
              <a:gd name="T19" fmla="*/ 66 h 400"/>
              <a:gd name="T20" fmla="*/ 88 w 400"/>
              <a:gd name="T21" fmla="*/ 35 h 400"/>
              <a:gd name="T22" fmla="*/ 38 w 400"/>
              <a:gd name="T23" fmla="*/ 82 h 400"/>
              <a:gd name="T24" fmla="*/ 38 w 400"/>
              <a:gd name="T25" fmla="*/ 94 h 400"/>
              <a:gd name="T26" fmla="*/ 56 w 400"/>
              <a:gd name="T27" fmla="*/ 154 h 400"/>
              <a:gd name="T28" fmla="*/ 2 w 400"/>
              <a:gd name="T29" fmla="*/ 165 h 400"/>
              <a:gd name="T30" fmla="*/ 0 w 400"/>
              <a:gd name="T31" fmla="*/ 229 h 400"/>
              <a:gd name="T32" fmla="*/ 8 w 400"/>
              <a:gd name="T33" fmla="*/ 238 h 400"/>
              <a:gd name="T34" fmla="*/ 66 w 400"/>
              <a:gd name="T35" fmla="*/ 271 h 400"/>
              <a:gd name="T36" fmla="*/ 39 w 400"/>
              <a:gd name="T37" fmla="*/ 307 h 400"/>
              <a:gd name="T38" fmla="*/ 38 w 400"/>
              <a:gd name="T39" fmla="*/ 319 h 400"/>
              <a:gd name="T40" fmla="*/ 88 w 400"/>
              <a:gd name="T41" fmla="*/ 365 h 400"/>
              <a:gd name="T42" fmla="*/ 131 w 400"/>
              <a:gd name="T43" fmla="*/ 335 h 400"/>
              <a:gd name="T44" fmla="*/ 162 w 400"/>
              <a:gd name="T45" fmla="*/ 393 h 400"/>
              <a:gd name="T46" fmla="*/ 171 w 400"/>
              <a:gd name="T47" fmla="*/ 400 h 400"/>
              <a:gd name="T48" fmla="*/ 239 w 400"/>
              <a:gd name="T49" fmla="*/ 393 h 400"/>
              <a:gd name="T50" fmla="*/ 270 w 400"/>
              <a:gd name="T51" fmla="*/ 335 h 400"/>
              <a:gd name="T52" fmla="*/ 313 w 400"/>
              <a:gd name="T53" fmla="*/ 365 h 400"/>
              <a:gd name="T54" fmla="*/ 363 w 400"/>
              <a:gd name="T55" fmla="*/ 319 h 400"/>
              <a:gd name="T56" fmla="*/ 363 w 400"/>
              <a:gd name="T57" fmla="*/ 306 h 400"/>
              <a:gd name="T58" fmla="*/ 345 w 400"/>
              <a:gd name="T59" fmla="*/ 246 h 400"/>
              <a:gd name="T60" fmla="*/ 398 w 400"/>
              <a:gd name="T61" fmla="*/ 236 h 400"/>
              <a:gd name="T62" fmla="*/ 400 w 400"/>
              <a:gd name="T63" fmla="*/ 172 h 400"/>
              <a:gd name="T64" fmla="*/ 247 w 400"/>
              <a:gd name="T65" fmla="*/ 247 h 400"/>
              <a:gd name="T66" fmla="*/ 153 w 400"/>
              <a:gd name="T67" fmla="*/ 247 h 400"/>
              <a:gd name="T68" fmla="*/ 153 w 400"/>
              <a:gd name="T69" fmla="*/ 153 h 400"/>
              <a:gd name="T70" fmla="*/ 247 w 400"/>
              <a:gd name="T71" fmla="*/ 153 h 400"/>
              <a:gd name="T72" fmla="*/ 247 w 400"/>
              <a:gd name="T73" fmla="*/ 247 h 400"/>
              <a:gd name="T74" fmla="*/ 247 w 400"/>
              <a:gd name="T75" fmla="*/ 247 h 4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00" h="400">
                <a:moveTo>
                  <a:pt x="398" y="166"/>
                </a:moveTo>
                <a:cubicBezTo>
                  <a:pt x="397" y="164"/>
                  <a:pt x="395" y="163"/>
                  <a:pt x="393" y="162"/>
                </a:cubicBezTo>
                <a:cubicBezTo>
                  <a:pt x="345" y="155"/>
                  <a:pt x="345" y="155"/>
                  <a:pt x="345" y="155"/>
                </a:cubicBezTo>
                <a:cubicBezTo>
                  <a:pt x="343" y="147"/>
                  <a:pt x="339" y="138"/>
                  <a:pt x="335" y="130"/>
                </a:cubicBezTo>
                <a:cubicBezTo>
                  <a:pt x="338" y="125"/>
                  <a:pt x="342" y="119"/>
                  <a:pt x="349" y="111"/>
                </a:cubicBezTo>
                <a:cubicBezTo>
                  <a:pt x="355" y="103"/>
                  <a:pt x="359" y="97"/>
                  <a:pt x="362" y="94"/>
                </a:cubicBezTo>
                <a:cubicBezTo>
                  <a:pt x="363" y="92"/>
                  <a:pt x="364" y="90"/>
                  <a:pt x="364" y="88"/>
                </a:cubicBezTo>
                <a:cubicBezTo>
                  <a:pt x="364" y="85"/>
                  <a:pt x="363" y="84"/>
                  <a:pt x="362" y="82"/>
                </a:cubicBezTo>
                <a:cubicBezTo>
                  <a:pt x="356" y="73"/>
                  <a:pt x="342" y="58"/>
                  <a:pt x="319" y="38"/>
                </a:cubicBezTo>
                <a:cubicBezTo>
                  <a:pt x="317" y="36"/>
                  <a:pt x="315" y="35"/>
                  <a:pt x="313" y="35"/>
                </a:cubicBezTo>
                <a:cubicBezTo>
                  <a:pt x="310" y="35"/>
                  <a:pt x="308" y="36"/>
                  <a:pt x="306" y="38"/>
                </a:cubicBezTo>
                <a:cubicBezTo>
                  <a:pt x="269" y="65"/>
                  <a:pt x="269" y="65"/>
                  <a:pt x="269" y="65"/>
                </a:cubicBezTo>
                <a:cubicBezTo>
                  <a:pt x="262" y="62"/>
                  <a:pt x="254" y="59"/>
                  <a:pt x="246" y="56"/>
                </a:cubicBezTo>
                <a:cubicBezTo>
                  <a:pt x="239" y="8"/>
                  <a:pt x="239" y="8"/>
                  <a:pt x="239" y="8"/>
                </a:cubicBezTo>
                <a:cubicBezTo>
                  <a:pt x="238" y="6"/>
                  <a:pt x="237" y="4"/>
                  <a:pt x="236" y="2"/>
                </a:cubicBezTo>
                <a:cubicBezTo>
                  <a:pt x="234" y="1"/>
                  <a:pt x="232" y="0"/>
                  <a:pt x="229" y="0"/>
                </a:cubicBezTo>
                <a:cubicBezTo>
                  <a:pt x="171" y="0"/>
                  <a:pt x="171" y="0"/>
                  <a:pt x="171" y="0"/>
                </a:cubicBezTo>
                <a:cubicBezTo>
                  <a:pt x="166" y="0"/>
                  <a:pt x="163" y="2"/>
                  <a:pt x="162" y="7"/>
                </a:cubicBezTo>
                <a:cubicBezTo>
                  <a:pt x="160" y="16"/>
                  <a:pt x="157" y="32"/>
                  <a:pt x="154" y="56"/>
                </a:cubicBezTo>
                <a:cubicBezTo>
                  <a:pt x="146" y="58"/>
                  <a:pt x="138" y="62"/>
                  <a:pt x="131" y="66"/>
                </a:cubicBezTo>
                <a:cubicBezTo>
                  <a:pt x="95" y="38"/>
                  <a:pt x="95" y="38"/>
                  <a:pt x="95" y="38"/>
                </a:cubicBezTo>
                <a:cubicBezTo>
                  <a:pt x="92" y="36"/>
                  <a:pt x="90" y="35"/>
                  <a:pt x="88" y="35"/>
                </a:cubicBezTo>
                <a:cubicBezTo>
                  <a:pt x="84" y="35"/>
                  <a:pt x="76" y="41"/>
                  <a:pt x="63" y="54"/>
                </a:cubicBezTo>
                <a:cubicBezTo>
                  <a:pt x="51" y="66"/>
                  <a:pt x="42" y="76"/>
                  <a:pt x="38" y="82"/>
                </a:cubicBezTo>
                <a:cubicBezTo>
                  <a:pt x="36" y="84"/>
                  <a:pt x="35" y="86"/>
                  <a:pt x="35" y="88"/>
                </a:cubicBezTo>
                <a:cubicBezTo>
                  <a:pt x="35" y="90"/>
                  <a:pt x="36" y="92"/>
                  <a:pt x="38" y="94"/>
                </a:cubicBezTo>
                <a:cubicBezTo>
                  <a:pt x="49" y="108"/>
                  <a:pt x="59" y="120"/>
                  <a:pt x="66" y="130"/>
                </a:cubicBezTo>
                <a:cubicBezTo>
                  <a:pt x="61" y="138"/>
                  <a:pt x="58" y="146"/>
                  <a:pt x="56" y="154"/>
                </a:cubicBezTo>
                <a:cubicBezTo>
                  <a:pt x="7" y="161"/>
                  <a:pt x="7" y="161"/>
                  <a:pt x="7" y="161"/>
                </a:cubicBezTo>
                <a:cubicBezTo>
                  <a:pt x="5" y="162"/>
                  <a:pt x="3" y="163"/>
                  <a:pt x="2" y="165"/>
                </a:cubicBezTo>
                <a:cubicBezTo>
                  <a:pt x="1" y="167"/>
                  <a:pt x="0" y="169"/>
                  <a:pt x="0" y="171"/>
                </a:cubicBezTo>
                <a:cubicBezTo>
                  <a:pt x="0" y="229"/>
                  <a:pt x="0" y="229"/>
                  <a:pt x="0" y="229"/>
                </a:cubicBezTo>
                <a:cubicBezTo>
                  <a:pt x="0" y="231"/>
                  <a:pt x="1" y="233"/>
                  <a:pt x="2" y="235"/>
                </a:cubicBezTo>
                <a:cubicBezTo>
                  <a:pt x="3" y="237"/>
                  <a:pt x="5" y="238"/>
                  <a:pt x="8" y="238"/>
                </a:cubicBezTo>
                <a:cubicBezTo>
                  <a:pt x="55" y="245"/>
                  <a:pt x="55" y="245"/>
                  <a:pt x="55" y="245"/>
                </a:cubicBezTo>
                <a:cubicBezTo>
                  <a:pt x="58" y="254"/>
                  <a:pt x="61" y="262"/>
                  <a:pt x="66" y="271"/>
                </a:cubicBezTo>
                <a:cubicBezTo>
                  <a:pt x="63" y="275"/>
                  <a:pt x="58" y="281"/>
                  <a:pt x="52" y="289"/>
                </a:cubicBezTo>
                <a:cubicBezTo>
                  <a:pt x="46" y="297"/>
                  <a:pt x="41" y="303"/>
                  <a:pt x="39" y="307"/>
                </a:cubicBezTo>
                <a:cubicBezTo>
                  <a:pt x="37" y="309"/>
                  <a:pt x="37" y="310"/>
                  <a:pt x="37" y="313"/>
                </a:cubicBezTo>
                <a:cubicBezTo>
                  <a:pt x="37" y="315"/>
                  <a:pt x="37" y="317"/>
                  <a:pt x="38" y="319"/>
                </a:cubicBezTo>
                <a:cubicBezTo>
                  <a:pt x="45" y="328"/>
                  <a:pt x="59" y="343"/>
                  <a:pt x="81" y="362"/>
                </a:cubicBezTo>
                <a:cubicBezTo>
                  <a:pt x="83" y="364"/>
                  <a:pt x="85" y="365"/>
                  <a:pt x="88" y="365"/>
                </a:cubicBezTo>
                <a:cubicBezTo>
                  <a:pt x="90" y="365"/>
                  <a:pt x="93" y="364"/>
                  <a:pt x="94" y="363"/>
                </a:cubicBezTo>
                <a:cubicBezTo>
                  <a:pt x="131" y="335"/>
                  <a:pt x="131" y="335"/>
                  <a:pt x="131" y="335"/>
                </a:cubicBezTo>
                <a:cubicBezTo>
                  <a:pt x="138" y="339"/>
                  <a:pt x="146" y="342"/>
                  <a:pt x="155" y="345"/>
                </a:cubicBezTo>
                <a:cubicBezTo>
                  <a:pt x="162" y="393"/>
                  <a:pt x="162" y="393"/>
                  <a:pt x="162" y="393"/>
                </a:cubicBezTo>
                <a:cubicBezTo>
                  <a:pt x="162" y="395"/>
                  <a:pt x="163" y="397"/>
                  <a:pt x="165" y="398"/>
                </a:cubicBezTo>
                <a:cubicBezTo>
                  <a:pt x="167" y="400"/>
                  <a:pt x="169" y="400"/>
                  <a:pt x="171" y="400"/>
                </a:cubicBezTo>
                <a:cubicBezTo>
                  <a:pt x="229" y="400"/>
                  <a:pt x="229" y="400"/>
                  <a:pt x="229" y="400"/>
                </a:cubicBezTo>
                <a:cubicBezTo>
                  <a:pt x="234" y="400"/>
                  <a:pt x="237" y="398"/>
                  <a:pt x="239" y="393"/>
                </a:cubicBezTo>
                <a:cubicBezTo>
                  <a:pt x="241" y="384"/>
                  <a:pt x="243" y="368"/>
                  <a:pt x="246" y="345"/>
                </a:cubicBezTo>
                <a:cubicBezTo>
                  <a:pt x="254" y="342"/>
                  <a:pt x="262" y="339"/>
                  <a:pt x="270" y="335"/>
                </a:cubicBezTo>
                <a:cubicBezTo>
                  <a:pt x="306" y="363"/>
                  <a:pt x="306" y="363"/>
                  <a:pt x="306" y="363"/>
                </a:cubicBezTo>
                <a:cubicBezTo>
                  <a:pt x="308" y="364"/>
                  <a:pt x="311" y="365"/>
                  <a:pt x="313" y="365"/>
                </a:cubicBezTo>
                <a:cubicBezTo>
                  <a:pt x="316" y="365"/>
                  <a:pt x="325" y="359"/>
                  <a:pt x="337" y="347"/>
                </a:cubicBezTo>
                <a:cubicBezTo>
                  <a:pt x="350" y="334"/>
                  <a:pt x="358" y="325"/>
                  <a:pt x="363" y="319"/>
                </a:cubicBezTo>
                <a:cubicBezTo>
                  <a:pt x="364" y="317"/>
                  <a:pt x="365" y="315"/>
                  <a:pt x="365" y="313"/>
                </a:cubicBezTo>
                <a:cubicBezTo>
                  <a:pt x="365" y="310"/>
                  <a:pt x="364" y="308"/>
                  <a:pt x="363" y="306"/>
                </a:cubicBezTo>
                <a:cubicBezTo>
                  <a:pt x="350" y="291"/>
                  <a:pt x="341" y="279"/>
                  <a:pt x="335" y="270"/>
                </a:cubicBezTo>
                <a:cubicBezTo>
                  <a:pt x="338" y="264"/>
                  <a:pt x="342" y="256"/>
                  <a:pt x="345" y="246"/>
                </a:cubicBezTo>
                <a:cubicBezTo>
                  <a:pt x="393" y="239"/>
                  <a:pt x="393" y="239"/>
                  <a:pt x="393" y="239"/>
                </a:cubicBezTo>
                <a:cubicBezTo>
                  <a:pt x="395" y="239"/>
                  <a:pt x="397" y="238"/>
                  <a:pt x="398" y="236"/>
                </a:cubicBezTo>
                <a:cubicBezTo>
                  <a:pt x="400" y="234"/>
                  <a:pt x="400" y="232"/>
                  <a:pt x="400" y="230"/>
                </a:cubicBezTo>
                <a:cubicBezTo>
                  <a:pt x="400" y="172"/>
                  <a:pt x="400" y="172"/>
                  <a:pt x="400" y="172"/>
                </a:cubicBezTo>
                <a:cubicBezTo>
                  <a:pt x="400" y="170"/>
                  <a:pt x="400" y="168"/>
                  <a:pt x="398" y="166"/>
                </a:cubicBezTo>
                <a:close/>
                <a:moveTo>
                  <a:pt x="247" y="247"/>
                </a:moveTo>
                <a:cubicBezTo>
                  <a:pt x="234" y="260"/>
                  <a:pt x="219" y="267"/>
                  <a:pt x="200" y="267"/>
                </a:cubicBezTo>
                <a:cubicBezTo>
                  <a:pt x="182" y="267"/>
                  <a:pt x="166" y="260"/>
                  <a:pt x="153" y="247"/>
                </a:cubicBezTo>
                <a:cubicBezTo>
                  <a:pt x="140" y="234"/>
                  <a:pt x="133" y="219"/>
                  <a:pt x="133" y="200"/>
                </a:cubicBezTo>
                <a:cubicBezTo>
                  <a:pt x="133" y="182"/>
                  <a:pt x="140" y="166"/>
                  <a:pt x="153" y="153"/>
                </a:cubicBezTo>
                <a:cubicBezTo>
                  <a:pt x="166" y="140"/>
                  <a:pt x="182" y="133"/>
                  <a:pt x="200" y="133"/>
                </a:cubicBezTo>
                <a:cubicBezTo>
                  <a:pt x="219" y="133"/>
                  <a:pt x="234" y="140"/>
                  <a:pt x="247" y="153"/>
                </a:cubicBezTo>
                <a:cubicBezTo>
                  <a:pt x="260" y="166"/>
                  <a:pt x="267" y="182"/>
                  <a:pt x="267" y="200"/>
                </a:cubicBezTo>
                <a:cubicBezTo>
                  <a:pt x="267" y="219"/>
                  <a:pt x="260" y="234"/>
                  <a:pt x="247" y="247"/>
                </a:cubicBezTo>
                <a:close/>
                <a:moveTo>
                  <a:pt x="247" y="247"/>
                </a:moveTo>
                <a:cubicBezTo>
                  <a:pt x="247" y="247"/>
                  <a:pt x="247" y="247"/>
                  <a:pt x="247" y="247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vert="horz" wrap="square" lIns="60960" tIns="30480" rIns="60960" bIns="30480" numCol="1" anchor="t" anchorCtr="0" compatLnSpc="1"/>
          <a:lstStyle/>
          <a:p>
            <a:endParaRPr lang="en-US" sz="120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Freeform 124"/>
          <p:cNvSpPr>
            <a:spLocks noEditPoints="1"/>
          </p:cNvSpPr>
          <p:nvPr>
            <p:custDataLst>
              <p:tags r:id="rId20"/>
            </p:custDataLst>
          </p:nvPr>
        </p:nvSpPr>
        <p:spPr bwMode="auto">
          <a:xfrm>
            <a:off x="2101463" y="2939843"/>
            <a:ext cx="485639" cy="472308"/>
          </a:xfrm>
          <a:custGeom>
            <a:gdLst>
              <a:gd name="T0" fmla="*/ 5543 w 73"/>
              <a:gd name="T1" fmla="*/ 109801 h 68"/>
              <a:gd name="T2" fmla="*/ 205106 w 73"/>
              <a:gd name="T3" fmla="*/ 5779 h 68"/>
              <a:gd name="T4" fmla="*/ 399125 w 73"/>
              <a:gd name="T5" fmla="*/ 121359 h 68"/>
              <a:gd name="T6" fmla="*/ 199562 w 73"/>
              <a:gd name="T7" fmla="*/ 23116 h 68"/>
              <a:gd name="T8" fmla="*/ 5543 w 73"/>
              <a:gd name="T9" fmla="*/ 127138 h 68"/>
              <a:gd name="T10" fmla="*/ 205106 w 73"/>
              <a:gd name="T11" fmla="*/ 34674 h 68"/>
              <a:gd name="T12" fmla="*/ 365864 w 73"/>
              <a:gd name="T13" fmla="*/ 127138 h 68"/>
              <a:gd name="T14" fmla="*/ 44347 w 73"/>
              <a:gd name="T15" fmla="*/ 127138 h 68"/>
              <a:gd name="T16" fmla="*/ 38804 w 73"/>
              <a:gd name="T17" fmla="*/ 121359 h 68"/>
              <a:gd name="T18" fmla="*/ 205106 w 73"/>
              <a:gd name="T19" fmla="*/ 34674 h 68"/>
              <a:gd name="T20" fmla="*/ 199562 w 73"/>
              <a:gd name="T21" fmla="*/ 46232 h 68"/>
              <a:gd name="T22" fmla="*/ 332604 w 73"/>
              <a:gd name="T23" fmla="*/ 115580 h 68"/>
              <a:gd name="T24" fmla="*/ 404668 w 73"/>
              <a:gd name="T25" fmla="*/ 387192 h 68"/>
              <a:gd name="T26" fmla="*/ 5543 w 73"/>
              <a:gd name="T27" fmla="*/ 392971 h 68"/>
              <a:gd name="T28" fmla="*/ 0 w 73"/>
              <a:gd name="T29" fmla="*/ 352518 h 68"/>
              <a:gd name="T30" fmla="*/ 22174 w 73"/>
              <a:gd name="T31" fmla="*/ 340960 h 68"/>
              <a:gd name="T32" fmla="*/ 33260 w 73"/>
              <a:gd name="T33" fmla="*/ 323623 h 68"/>
              <a:gd name="T34" fmla="*/ 66521 w 73"/>
              <a:gd name="T35" fmla="*/ 150254 h 68"/>
              <a:gd name="T36" fmla="*/ 38804 w 73"/>
              <a:gd name="T37" fmla="*/ 144475 h 68"/>
              <a:gd name="T38" fmla="*/ 72064 w 73"/>
              <a:gd name="T39" fmla="*/ 138696 h 68"/>
              <a:gd name="T40" fmla="*/ 149672 w 73"/>
              <a:gd name="T41" fmla="*/ 138696 h 68"/>
              <a:gd name="T42" fmla="*/ 227279 w 73"/>
              <a:gd name="T43" fmla="*/ 138696 h 68"/>
              <a:gd name="T44" fmla="*/ 310430 w 73"/>
              <a:gd name="T45" fmla="*/ 138696 h 68"/>
              <a:gd name="T46" fmla="*/ 360321 w 73"/>
              <a:gd name="T47" fmla="*/ 138696 h 68"/>
              <a:gd name="T48" fmla="*/ 360321 w 73"/>
              <a:gd name="T49" fmla="*/ 150254 h 68"/>
              <a:gd name="T50" fmla="*/ 343691 w 73"/>
              <a:gd name="T51" fmla="*/ 323623 h 68"/>
              <a:gd name="T52" fmla="*/ 376951 w 73"/>
              <a:gd name="T53" fmla="*/ 335181 h 68"/>
              <a:gd name="T54" fmla="*/ 393581 w 73"/>
              <a:gd name="T55" fmla="*/ 340960 h 68"/>
              <a:gd name="T56" fmla="*/ 266083 w 73"/>
              <a:gd name="T57" fmla="*/ 323623 h 68"/>
              <a:gd name="T58" fmla="*/ 304887 w 73"/>
              <a:gd name="T59" fmla="*/ 150254 h 68"/>
              <a:gd name="T60" fmla="*/ 266083 w 73"/>
              <a:gd name="T61" fmla="*/ 323623 h 68"/>
              <a:gd name="T62" fmla="*/ 221736 w 73"/>
              <a:gd name="T63" fmla="*/ 323623 h 68"/>
              <a:gd name="T64" fmla="*/ 182932 w 73"/>
              <a:gd name="T65" fmla="*/ 150254 h 68"/>
              <a:gd name="T66" fmla="*/ 105325 w 73"/>
              <a:gd name="T67" fmla="*/ 323623 h 68"/>
              <a:gd name="T68" fmla="*/ 144128 w 73"/>
              <a:gd name="T69" fmla="*/ 150254 h 68"/>
              <a:gd name="T70" fmla="*/ 105325 w 73"/>
              <a:gd name="T71" fmla="*/ 323623 h 68"/>
              <a:gd name="T72" fmla="*/ 360321 w 73"/>
              <a:gd name="T73" fmla="*/ 340960 h 68"/>
              <a:gd name="T74" fmla="*/ 38804 w 73"/>
              <a:gd name="T75" fmla="*/ 340960 h 68"/>
              <a:gd name="T76" fmla="*/ 371408 w 73"/>
              <a:gd name="T77" fmla="*/ 358297 h 68"/>
              <a:gd name="T78" fmla="*/ 16630 w 73"/>
              <a:gd name="T79" fmla="*/ 358297 h 68"/>
              <a:gd name="T80" fmla="*/ 388038 w 73"/>
              <a:gd name="T81" fmla="*/ 375634 h 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73" h="68">
                <a:moveTo>
                  <a:pt x="0" y="21"/>
                </a:moveTo>
                <a:cubicBezTo>
                  <a:pt x="0" y="20"/>
                  <a:pt x="0" y="19"/>
                  <a:pt x="1" y="19"/>
                </a:cubicBezTo>
                <a:cubicBezTo>
                  <a:pt x="36" y="1"/>
                  <a:pt x="36" y="1"/>
                  <a:pt x="36" y="1"/>
                </a:cubicBezTo>
                <a:cubicBezTo>
                  <a:pt x="36" y="0"/>
                  <a:pt x="36" y="0"/>
                  <a:pt x="37" y="1"/>
                </a:cubicBezTo>
                <a:cubicBezTo>
                  <a:pt x="72" y="19"/>
                  <a:pt x="72" y="19"/>
                  <a:pt x="72" y="19"/>
                </a:cubicBezTo>
                <a:cubicBezTo>
                  <a:pt x="73" y="19"/>
                  <a:pt x="73" y="20"/>
                  <a:pt x="72" y="21"/>
                </a:cubicBezTo>
                <a:cubicBezTo>
                  <a:pt x="72" y="22"/>
                  <a:pt x="71" y="22"/>
                  <a:pt x="70" y="21"/>
                </a:cubicBezTo>
                <a:cubicBezTo>
                  <a:pt x="36" y="4"/>
                  <a:pt x="36" y="4"/>
                  <a:pt x="36" y="4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2"/>
                  <a:pt x="2" y="22"/>
                  <a:pt x="1" y="22"/>
                </a:cubicBezTo>
                <a:cubicBezTo>
                  <a:pt x="1" y="22"/>
                  <a:pt x="0" y="21"/>
                  <a:pt x="0" y="21"/>
                </a:cubicBezTo>
                <a:close/>
                <a:moveTo>
                  <a:pt x="37" y="6"/>
                </a:moveTo>
                <a:cubicBezTo>
                  <a:pt x="65" y="21"/>
                  <a:pt x="65" y="21"/>
                  <a:pt x="65" y="21"/>
                </a:cubicBezTo>
                <a:cubicBezTo>
                  <a:pt x="65" y="21"/>
                  <a:pt x="66" y="21"/>
                  <a:pt x="66" y="22"/>
                </a:cubicBezTo>
                <a:cubicBezTo>
                  <a:pt x="65" y="22"/>
                  <a:pt x="65" y="22"/>
                  <a:pt x="65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7" y="22"/>
                  <a:pt x="7" y="22"/>
                  <a:pt x="7" y="22"/>
                </a:cubicBezTo>
                <a:cubicBezTo>
                  <a:pt x="7" y="21"/>
                  <a:pt x="7" y="21"/>
                  <a:pt x="7" y="21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7" y="6"/>
                </a:cubicBezTo>
                <a:close/>
                <a:moveTo>
                  <a:pt x="60" y="20"/>
                </a:moveTo>
                <a:cubicBezTo>
                  <a:pt x="36" y="8"/>
                  <a:pt x="36" y="8"/>
                  <a:pt x="36" y="8"/>
                </a:cubicBezTo>
                <a:cubicBezTo>
                  <a:pt x="12" y="20"/>
                  <a:pt x="12" y="20"/>
                  <a:pt x="12" y="20"/>
                </a:cubicBezTo>
                <a:lnTo>
                  <a:pt x="60" y="20"/>
                </a:lnTo>
                <a:close/>
                <a:moveTo>
                  <a:pt x="73" y="61"/>
                </a:moveTo>
                <a:cubicBezTo>
                  <a:pt x="73" y="67"/>
                  <a:pt x="73" y="67"/>
                  <a:pt x="73" y="67"/>
                </a:cubicBezTo>
                <a:cubicBezTo>
                  <a:pt x="73" y="67"/>
                  <a:pt x="72" y="68"/>
                  <a:pt x="71" y="68"/>
                </a:cubicBezTo>
                <a:cubicBezTo>
                  <a:pt x="1" y="68"/>
                  <a:pt x="1" y="68"/>
                  <a:pt x="1" y="68"/>
                </a:cubicBezTo>
                <a:cubicBezTo>
                  <a:pt x="1" y="68"/>
                  <a:pt x="0" y="67"/>
                  <a:pt x="0" y="67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0"/>
                  <a:pt x="1" y="59"/>
                  <a:pt x="1" y="59"/>
                </a:cubicBezTo>
                <a:cubicBezTo>
                  <a:pt x="4" y="59"/>
                  <a:pt x="4" y="59"/>
                  <a:pt x="4" y="59"/>
                </a:cubicBezTo>
                <a:cubicBezTo>
                  <a:pt x="4" y="58"/>
                  <a:pt x="4" y="58"/>
                  <a:pt x="4" y="58"/>
                </a:cubicBezTo>
                <a:cubicBezTo>
                  <a:pt x="4" y="57"/>
                  <a:pt x="5" y="56"/>
                  <a:pt x="6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26"/>
                  <a:pt x="12" y="26"/>
                  <a:pt x="12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6"/>
                  <a:pt x="7" y="26"/>
                  <a:pt x="7" y="25"/>
                </a:cubicBezTo>
                <a:cubicBezTo>
                  <a:pt x="7" y="25"/>
                  <a:pt x="7" y="24"/>
                  <a:pt x="8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8" y="24"/>
                  <a:pt x="18" y="24"/>
                  <a:pt x="18" y="24"/>
                </a:cubicBezTo>
                <a:cubicBezTo>
                  <a:pt x="27" y="24"/>
                  <a:pt x="27" y="24"/>
                  <a:pt x="27" y="24"/>
                </a:cubicBezTo>
                <a:cubicBezTo>
                  <a:pt x="32" y="24"/>
                  <a:pt x="32" y="24"/>
                  <a:pt x="32" y="24"/>
                </a:cubicBezTo>
                <a:cubicBezTo>
                  <a:pt x="41" y="24"/>
                  <a:pt x="41" y="24"/>
                  <a:pt x="41" y="24"/>
                </a:cubicBezTo>
                <a:cubicBezTo>
                  <a:pt x="47" y="24"/>
                  <a:pt x="47" y="24"/>
                  <a:pt x="47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61" y="24"/>
                  <a:pt x="61" y="24"/>
                  <a:pt x="61" y="24"/>
                </a:cubicBezTo>
                <a:cubicBezTo>
                  <a:pt x="65" y="24"/>
                  <a:pt x="65" y="24"/>
                  <a:pt x="65" y="24"/>
                </a:cubicBezTo>
                <a:cubicBezTo>
                  <a:pt x="65" y="24"/>
                  <a:pt x="66" y="25"/>
                  <a:pt x="66" y="25"/>
                </a:cubicBezTo>
                <a:cubicBezTo>
                  <a:pt x="66" y="26"/>
                  <a:pt x="65" y="26"/>
                  <a:pt x="65" y="26"/>
                </a:cubicBezTo>
                <a:cubicBezTo>
                  <a:pt x="62" y="26"/>
                  <a:pt x="62" y="26"/>
                  <a:pt x="62" y="26"/>
                </a:cubicBezTo>
                <a:cubicBezTo>
                  <a:pt x="62" y="56"/>
                  <a:pt x="62" y="56"/>
                  <a:pt x="62" y="56"/>
                </a:cubicBezTo>
                <a:cubicBezTo>
                  <a:pt x="67" y="56"/>
                  <a:pt x="67" y="56"/>
                  <a:pt x="67" y="56"/>
                </a:cubicBezTo>
                <a:cubicBezTo>
                  <a:pt x="68" y="56"/>
                  <a:pt x="68" y="57"/>
                  <a:pt x="68" y="58"/>
                </a:cubicBezTo>
                <a:cubicBezTo>
                  <a:pt x="68" y="59"/>
                  <a:pt x="68" y="59"/>
                  <a:pt x="68" y="59"/>
                </a:cubicBezTo>
                <a:cubicBezTo>
                  <a:pt x="71" y="59"/>
                  <a:pt x="71" y="59"/>
                  <a:pt x="71" y="59"/>
                </a:cubicBezTo>
                <a:cubicBezTo>
                  <a:pt x="72" y="59"/>
                  <a:pt x="73" y="60"/>
                  <a:pt x="73" y="61"/>
                </a:cubicBezTo>
                <a:close/>
                <a:moveTo>
                  <a:pt x="48" y="56"/>
                </a:moveTo>
                <a:cubicBezTo>
                  <a:pt x="55" y="56"/>
                  <a:pt x="55" y="56"/>
                  <a:pt x="55" y="56"/>
                </a:cubicBezTo>
                <a:cubicBezTo>
                  <a:pt x="55" y="26"/>
                  <a:pt x="55" y="26"/>
                  <a:pt x="55" y="26"/>
                </a:cubicBezTo>
                <a:cubicBezTo>
                  <a:pt x="48" y="26"/>
                  <a:pt x="48" y="26"/>
                  <a:pt x="48" y="26"/>
                </a:cubicBezTo>
                <a:lnTo>
                  <a:pt x="48" y="56"/>
                </a:lnTo>
                <a:close/>
                <a:moveTo>
                  <a:pt x="33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0" y="26"/>
                  <a:pt x="40" y="26"/>
                  <a:pt x="40" y="26"/>
                </a:cubicBezTo>
                <a:cubicBezTo>
                  <a:pt x="33" y="26"/>
                  <a:pt x="33" y="26"/>
                  <a:pt x="33" y="26"/>
                </a:cubicBezTo>
                <a:lnTo>
                  <a:pt x="33" y="56"/>
                </a:lnTo>
                <a:close/>
                <a:moveTo>
                  <a:pt x="19" y="56"/>
                </a:moveTo>
                <a:cubicBezTo>
                  <a:pt x="26" y="56"/>
                  <a:pt x="26" y="56"/>
                  <a:pt x="26" y="56"/>
                </a:cubicBezTo>
                <a:cubicBezTo>
                  <a:pt x="26" y="26"/>
                  <a:pt x="26" y="26"/>
                  <a:pt x="26" y="26"/>
                </a:cubicBezTo>
                <a:cubicBezTo>
                  <a:pt x="19" y="26"/>
                  <a:pt x="19" y="26"/>
                  <a:pt x="19" y="26"/>
                </a:cubicBezTo>
                <a:lnTo>
                  <a:pt x="19" y="56"/>
                </a:lnTo>
                <a:close/>
                <a:moveTo>
                  <a:pt x="7" y="59"/>
                </a:moveTo>
                <a:cubicBezTo>
                  <a:pt x="65" y="59"/>
                  <a:pt x="65" y="59"/>
                  <a:pt x="65" y="59"/>
                </a:cubicBezTo>
                <a:cubicBezTo>
                  <a:pt x="65" y="59"/>
                  <a:pt x="65" y="59"/>
                  <a:pt x="65" y="59"/>
                </a:cubicBezTo>
                <a:cubicBezTo>
                  <a:pt x="7" y="59"/>
                  <a:pt x="7" y="59"/>
                  <a:pt x="7" y="59"/>
                </a:cubicBezTo>
                <a:close/>
                <a:moveTo>
                  <a:pt x="70" y="62"/>
                </a:moveTo>
                <a:cubicBezTo>
                  <a:pt x="67" y="62"/>
                  <a:pt x="67" y="62"/>
                  <a:pt x="67" y="62"/>
                </a:cubicBezTo>
                <a:cubicBezTo>
                  <a:pt x="6" y="62"/>
                  <a:pt x="6" y="62"/>
                  <a:pt x="6" y="62"/>
                </a:cubicBezTo>
                <a:cubicBezTo>
                  <a:pt x="3" y="62"/>
                  <a:pt x="3" y="62"/>
                  <a:pt x="3" y="62"/>
                </a:cubicBezTo>
                <a:cubicBezTo>
                  <a:pt x="3" y="65"/>
                  <a:pt x="3" y="65"/>
                  <a:pt x="3" y="65"/>
                </a:cubicBezTo>
                <a:cubicBezTo>
                  <a:pt x="70" y="65"/>
                  <a:pt x="70" y="65"/>
                  <a:pt x="70" y="65"/>
                </a:cubicBezTo>
                <a:lnTo>
                  <a:pt x="70" y="6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lIns="121920" tIns="60960" rIns="121920" bIns="6096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5" name="Freeform 280"/>
          <p:cNvSpPr>
            <a:spLocks noEditPoints="1"/>
          </p:cNvSpPr>
          <p:nvPr>
            <p:custDataLst>
              <p:tags r:id="rId21"/>
            </p:custDataLst>
          </p:nvPr>
        </p:nvSpPr>
        <p:spPr bwMode="auto">
          <a:xfrm>
            <a:off x="2131936" y="4057794"/>
            <a:ext cx="424694" cy="462785"/>
          </a:xfrm>
          <a:custGeom>
            <a:gdLst>
              <a:gd name="T0" fmla="*/ 66227 w 64"/>
              <a:gd name="T1" fmla="*/ 259224 h 67"/>
              <a:gd name="T2" fmla="*/ 66227 w 64"/>
              <a:gd name="T3" fmla="*/ 362913 h 67"/>
              <a:gd name="T4" fmla="*/ 44151 w 64"/>
              <a:gd name="T5" fmla="*/ 385955 h 67"/>
              <a:gd name="T6" fmla="*/ 22076 w 64"/>
              <a:gd name="T7" fmla="*/ 385955 h 67"/>
              <a:gd name="T8" fmla="*/ 0 w 64"/>
              <a:gd name="T9" fmla="*/ 362913 h 67"/>
              <a:gd name="T10" fmla="*/ 0 w 64"/>
              <a:gd name="T11" fmla="*/ 259224 h 67"/>
              <a:gd name="T12" fmla="*/ 22076 w 64"/>
              <a:gd name="T13" fmla="*/ 236181 h 67"/>
              <a:gd name="T14" fmla="*/ 44151 w 64"/>
              <a:gd name="T15" fmla="*/ 236181 h 67"/>
              <a:gd name="T16" fmla="*/ 66227 w 64"/>
              <a:gd name="T17" fmla="*/ 259224 h 67"/>
              <a:gd name="T18" fmla="*/ 143491 w 64"/>
              <a:gd name="T19" fmla="*/ 149774 h 67"/>
              <a:gd name="T20" fmla="*/ 115896 w 64"/>
              <a:gd name="T21" fmla="*/ 149774 h 67"/>
              <a:gd name="T22" fmla="*/ 93821 w 64"/>
              <a:gd name="T23" fmla="*/ 172816 h 67"/>
              <a:gd name="T24" fmla="*/ 93821 w 64"/>
              <a:gd name="T25" fmla="*/ 362913 h 67"/>
              <a:gd name="T26" fmla="*/ 115896 w 64"/>
              <a:gd name="T27" fmla="*/ 385955 h 67"/>
              <a:gd name="T28" fmla="*/ 143491 w 64"/>
              <a:gd name="T29" fmla="*/ 385955 h 67"/>
              <a:gd name="T30" fmla="*/ 165566 w 64"/>
              <a:gd name="T31" fmla="*/ 362913 h 67"/>
              <a:gd name="T32" fmla="*/ 165566 w 64"/>
              <a:gd name="T33" fmla="*/ 172816 h 67"/>
              <a:gd name="T34" fmla="*/ 143491 w 64"/>
              <a:gd name="T35" fmla="*/ 149774 h 67"/>
              <a:gd name="T36" fmla="*/ 237312 w 64"/>
              <a:gd name="T37" fmla="*/ 184337 h 67"/>
              <a:gd name="T38" fmla="*/ 215236 w 64"/>
              <a:gd name="T39" fmla="*/ 184337 h 67"/>
              <a:gd name="T40" fmla="*/ 193161 w 64"/>
              <a:gd name="T41" fmla="*/ 207379 h 67"/>
              <a:gd name="T42" fmla="*/ 193161 w 64"/>
              <a:gd name="T43" fmla="*/ 362913 h 67"/>
              <a:gd name="T44" fmla="*/ 215236 w 64"/>
              <a:gd name="T45" fmla="*/ 385955 h 67"/>
              <a:gd name="T46" fmla="*/ 237312 w 64"/>
              <a:gd name="T47" fmla="*/ 385955 h 67"/>
              <a:gd name="T48" fmla="*/ 259387 w 64"/>
              <a:gd name="T49" fmla="*/ 362913 h 67"/>
              <a:gd name="T50" fmla="*/ 259387 w 64"/>
              <a:gd name="T51" fmla="*/ 207379 h 67"/>
              <a:gd name="T52" fmla="*/ 237312 w 64"/>
              <a:gd name="T53" fmla="*/ 184337 h 67"/>
              <a:gd name="T54" fmla="*/ 331133 w 64"/>
              <a:gd name="T55" fmla="*/ 103689 h 67"/>
              <a:gd name="T56" fmla="*/ 309057 w 64"/>
              <a:gd name="T57" fmla="*/ 103689 h 67"/>
              <a:gd name="T58" fmla="*/ 286982 w 64"/>
              <a:gd name="T59" fmla="*/ 126731 h 67"/>
              <a:gd name="T60" fmla="*/ 286982 w 64"/>
              <a:gd name="T61" fmla="*/ 362913 h 67"/>
              <a:gd name="T62" fmla="*/ 309057 w 64"/>
              <a:gd name="T63" fmla="*/ 385955 h 67"/>
              <a:gd name="T64" fmla="*/ 331133 w 64"/>
              <a:gd name="T65" fmla="*/ 385955 h 67"/>
              <a:gd name="T66" fmla="*/ 353208 w 64"/>
              <a:gd name="T67" fmla="*/ 362913 h 67"/>
              <a:gd name="T68" fmla="*/ 353208 w 64"/>
              <a:gd name="T69" fmla="*/ 126731 h 67"/>
              <a:gd name="T70" fmla="*/ 331133 w 64"/>
              <a:gd name="T71" fmla="*/ 103689 h 67"/>
              <a:gd name="T72" fmla="*/ 115896 w 64"/>
              <a:gd name="T73" fmla="*/ 74887 h 67"/>
              <a:gd name="T74" fmla="*/ 226274 w 64"/>
              <a:gd name="T75" fmla="*/ 155534 h 67"/>
              <a:gd name="T76" fmla="*/ 320095 w 64"/>
              <a:gd name="T77" fmla="*/ 28803 h 67"/>
              <a:gd name="T78" fmla="*/ 325614 w 64"/>
              <a:gd name="T79" fmla="*/ 34563 h 67"/>
              <a:gd name="T80" fmla="*/ 331133 w 64"/>
              <a:gd name="T81" fmla="*/ 0 h 67"/>
              <a:gd name="T82" fmla="*/ 298019 w 64"/>
              <a:gd name="T83" fmla="*/ 17282 h 67"/>
              <a:gd name="T84" fmla="*/ 309057 w 64"/>
              <a:gd name="T85" fmla="*/ 23042 h 67"/>
              <a:gd name="T86" fmla="*/ 220755 w 64"/>
              <a:gd name="T87" fmla="*/ 132492 h 67"/>
              <a:gd name="T88" fmla="*/ 110378 w 64"/>
              <a:gd name="T89" fmla="*/ 51845 h 67"/>
              <a:gd name="T90" fmla="*/ 0 w 64"/>
              <a:gd name="T91" fmla="*/ 167055 h 67"/>
              <a:gd name="T92" fmla="*/ 11038 w 64"/>
              <a:gd name="T93" fmla="*/ 178576 h 67"/>
              <a:gd name="T94" fmla="*/ 115896 w 64"/>
              <a:gd name="T95" fmla="*/ 74887 h 67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64" h="67">
                <a:moveTo>
                  <a:pt x="12" y="45"/>
                </a:moveTo>
                <a:cubicBezTo>
                  <a:pt x="12" y="63"/>
                  <a:pt x="12" y="63"/>
                  <a:pt x="12" y="63"/>
                </a:cubicBezTo>
                <a:cubicBezTo>
                  <a:pt x="12" y="65"/>
                  <a:pt x="11" y="67"/>
                  <a:pt x="8" y="67"/>
                </a:cubicBezTo>
                <a:cubicBezTo>
                  <a:pt x="4" y="67"/>
                  <a:pt x="4" y="67"/>
                  <a:pt x="4" y="67"/>
                </a:cubicBezTo>
                <a:cubicBezTo>
                  <a:pt x="2" y="67"/>
                  <a:pt x="0" y="65"/>
                  <a:pt x="0" y="63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43"/>
                  <a:pt x="2" y="41"/>
                  <a:pt x="4" y="41"/>
                </a:cubicBezTo>
                <a:cubicBezTo>
                  <a:pt x="8" y="41"/>
                  <a:pt x="8" y="41"/>
                  <a:pt x="8" y="41"/>
                </a:cubicBezTo>
                <a:cubicBezTo>
                  <a:pt x="11" y="41"/>
                  <a:pt x="12" y="43"/>
                  <a:pt x="12" y="45"/>
                </a:cubicBezTo>
                <a:close/>
                <a:moveTo>
                  <a:pt x="26" y="26"/>
                </a:moveTo>
                <a:cubicBezTo>
                  <a:pt x="21" y="26"/>
                  <a:pt x="21" y="26"/>
                  <a:pt x="21" y="26"/>
                </a:cubicBezTo>
                <a:cubicBezTo>
                  <a:pt x="19" y="26"/>
                  <a:pt x="17" y="28"/>
                  <a:pt x="17" y="30"/>
                </a:cubicBezTo>
                <a:cubicBezTo>
                  <a:pt x="17" y="63"/>
                  <a:pt x="17" y="63"/>
                  <a:pt x="17" y="63"/>
                </a:cubicBezTo>
                <a:cubicBezTo>
                  <a:pt x="17" y="65"/>
                  <a:pt x="19" y="67"/>
                  <a:pt x="21" y="67"/>
                </a:cubicBezTo>
                <a:cubicBezTo>
                  <a:pt x="26" y="67"/>
                  <a:pt x="26" y="67"/>
                  <a:pt x="26" y="67"/>
                </a:cubicBezTo>
                <a:cubicBezTo>
                  <a:pt x="28" y="67"/>
                  <a:pt x="30" y="65"/>
                  <a:pt x="30" y="63"/>
                </a:cubicBezTo>
                <a:cubicBezTo>
                  <a:pt x="30" y="30"/>
                  <a:pt x="30" y="30"/>
                  <a:pt x="30" y="30"/>
                </a:cubicBezTo>
                <a:cubicBezTo>
                  <a:pt x="30" y="28"/>
                  <a:pt x="28" y="26"/>
                  <a:pt x="26" y="26"/>
                </a:cubicBezTo>
                <a:close/>
                <a:moveTo>
                  <a:pt x="43" y="32"/>
                </a:moveTo>
                <a:cubicBezTo>
                  <a:pt x="39" y="32"/>
                  <a:pt x="39" y="32"/>
                  <a:pt x="39" y="32"/>
                </a:cubicBezTo>
                <a:cubicBezTo>
                  <a:pt x="36" y="32"/>
                  <a:pt x="35" y="34"/>
                  <a:pt x="35" y="36"/>
                </a:cubicBezTo>
                <a:cubicBezTo>
                  <a:pt x="35" y="63"/>
                  <a:pt x="35" y="63"/>
                  <a:pt x="35" y="63"/>
                </a:cubicBezTo>
                <a:cubicBezTo>
                  <a:pt x="35" y="65"/>
                  <a:pt x="36" y="67"/>
                  <a:pt x="39" y="67"/>
                </a:cubicBezTo>
                <a:cubicBezTo>
                  <a:pt x="43" y="67"/>
                  <a:pt x="43" y="67"/>
                  <a:pt x="43" y="67"/>
                </a:cubicBezTo>
                <a:cubicBezTo>
                  <a:pt x="45" y="67"/>
                  <a:pt x="47" y="65"/>
                  <a:pt x="47" y="63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4"/>
                  <a:pt x="45" y="32"/>
                  <a:pt x="43" y="32"/>
                </a:cubicBezTo>
                <a:close/>
                <a:moveTo>
                  <a:pt x="60" y="18"/>
                </a:moveTo>
                <a:cubicBezTo>
                  <a:pt x="56" y="18"/>
                  <a:pt x="56" y="18"/>
                  <a:pt x="56" y="18"/>
                </a:cubicBezTo>
                <a:cubicBezTo>
                  <a:pt x="53" y="18"/>
                  <a:pt x="52" y="20"/>
                  <a:pt x="52" y="22"/>
                </a:cubicBezTo>
                <a:cubicBezTo>
                  <a:pt x="52" y="63"/>
                  <a:pt x="52" y="63"/>
                  <a:pt x="52" y="63"/>
                </a:cubicBezTo>
                <a:cubicBezTo>
                  <a:pt x="52" y="65"/>
                  <a:pt x="53" y="67"/>
                  <a:pt x="56" y="67"/>
                </a:cubicBezTo>
                <a:cubicBezTo>
                  <a:pt x="60" y="67"/>
                  <a:pt x="60" y="67"/>
                  <a:pt x="60" y="67"/>
                </a:cubicBezTo>
                <a:cubicBezTo>
                  <a:pt x="62" y="67"/>
                  <a:pt x="64" y="65"/>
                  <a:pt x="64" y="63"/>
                </a:cubicBezTo>
                <a:cubicBezTo>
                  <a:pt x="64" y="22"/>
                  <a:pt x="64" y="22"/>
                  <a:pt x="64" y="22"/>
                </a:cubicBezTo>
                <a:cubicBezTo>
                  <a:pt x="64" y="20"/>
                  <a:pt x="62" y="18"/>
                  <a:pt x="60" y="18"/>
                </a:cubicBezTo>
                <a:close/>
                <a:moveTo>
                  <a:pt x="21" y="13"/>
                </a:moveTo>
                <a:cubicBezTo>
                  <a:pt x="41" y="27"/>
                  <a:pt x="41" y="27"/>
                  <a:pt x="41" y="27"/>
                </a:cubicBezTo>
                <a:cubicBezTo>
                  <a:pt x="58" y="5"/>
                  <a:pt x="58" y="5"/>
                  <a:pt x="58" y="5"/>
                </a:cubicBezTo>
                <a:cubicBezTo>
                  <a:pt x="59" y="6"/>
                  <a:pt x="59" y="6"/>
                  <a:pt x="59" y="6"/>
                </a:cubicBezTo>
                <a:cubicBezTo>
                  <a:pt x="60" y="0"/>
                  <a:pt x="60" y="0"/>
                  <a:pt x="60" y="0"/>
                </a:cubicBezTo>
                <a:cubicBezTo>
                  <a:pt x="54" y="3"/>
                  <a:pt x="54" y="3"/>
                  <a:pt x="54" y="3"/>
                </a:cubicBezTo>
                <a:cubicBezTo>
                  <a:pt x="56" y="4"/>
                  <a:pt x="56" y="4"/>
                  <a:pt x="56" y="4"/>
                </a:cubicBezTo>
                <a:cubicBezTo>
                  <a:pt x="40" y="23"/>
                  <a:pt x="40" y="23"/>
                  <a:pt x="40" y="23"/>
                </a:cubicBezTo>
                <a:cubicBezTo>
                  <a:pt x="20" y="9"/>
                  <a:pt x="20" y="9"/>
                  <a:pt x="20" y="9"/>
                </a:cubicBezTo>
                <a:cubicBezTo>
                  <a:pt x="0" y="29"/>
                  <a:pt x="0" y="29"/>
                  <a:pt x="0" y="29"/>
                </a:cubicBezTo>
                <a:cubicBezTo>
                  <a:pt x="2" y="31"/>
                  <a:pt x="2" y="31"/>
                  <a:pt x="2" y="31"/>
                </a:cubicBezTo>
                <a:lnTo>
                  <a:pt x="21" y="1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lIns="121920" tIns="60960" rIns="121920" bIns="6096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6" name="Freeform 53"/>
          <p:cNvSpPr>
            <a:spLocks noEditPoints="1"/>
          </p:cNvSpPr>
          <p:nvPr>
            <p:custDataLst>
              <p:tags r:id="rId22"/>
            </p:custDataLst>
          </p:nvPr>
        </p:nvSpPr>
        <p:spPr bwMode="auto">
          <a:xfrm>
            <a:off x="2082419" y="5084330"/>
            <a:ext cx="523728" cy="544677"/>
          </a:xfrm>
          <a:custGeom>
            <a:gdLst>
              <a:gd name="T0" fmla="*/ 175088 w 80"/>
              <a:gd name="T1" fmla="*/ 226967 h 80"/>
              <a:gd name="T2" fmla="*/ 268104 w 80"/>
              <a:gd name="T3" fmla="*/ 329101 h 80"/>
              <a:gd name="T4" fmla="*/ 235275 w 80"/>
              <a:gd name="T5" fmla="*/ 317753 h 80"/>
              <a:gd name="T6" fmla="*/ 366591 w 80"/>
              <a:gd name="T7" fmla="*/ 363146 h 80"/>
              <a:gd name="T8" fmla="*/ 383005 w 80"/>
              <a:gd name="T9" fmla="*/ 363146 h 80"/>
              <a:gd name="T10" fmla="*/ 218860 w 80"/>
              <a:gd name="T11" fmla="*/ 323427 h 80"/>
              <a:gd name="T12" fmla="*/ 207917 w 80"/>
              <a:gd name="T13" fmla="*/ 317753 h 80"/>
              <a:gd name="T14" fmla="*/ 218860 w 80"/>
              <a:gd name="T15" fmla="*/ 436911 h 80"/>
              <a:gd name="T16" fmla="*/ 218860 w 80"/>
              <a:gd name="T17" fmla="*/ 453933 h 80"/>
              <a:gd name="T18" fmla="*/ 125845 w 80"/>
              <a:gd name="T19" fmla="*/ 278034 h 80"/>
              <a:gd name="T20" fmla="*/ 136788 w 80"/>
              <a:gd name="T21" fmla="*/ 243989 h 80"/>
              <a:gd name="T22" fmla="*/ 142259 w 80"/>
              <a:gd name="T23" fmla="*/ 363146 h 80"/>
              <a:gd name="T24" fmla="*/ 147731 w 80"/>
              <a:gd name="T25" fmla="*/ 380169 h 80"/>
              <a:gd name="T26" fmla="*/ 125845 w 80"/>
              <a:gd name="T27" fmla="*/ 226967 h 80"/>
              <a:gd name="T28" fmla="*/ 136788 w 80"/>
              <a:gd name="T29" fmla="*/ 215618 h 80"/>
              <a:gd name="T30" fmla="*/ 16415 w 80"/>
              <a:gd name="T31" fmla="*/ 226967 h 80"/>
              <a:gd name="T32" fmla="*/ 0 w 80"/>
              <a:gd name="T33" fmla="*/ 226967 h 80"/>
              <a:gd name="T34" fmla="*/ 175088 w 80"/>
              <a:gd name="T35" fmla="*/ 130506 h 80"/>
              <a:gd name="T36" fmla="*/ 207917 w 80"/>
              <a:gd name="T37" fmla="*/ 141854 h 80"/>
              <a:gd name="T38" fmla="*/ 71130 w 80"/>
              <a:gd name="T39" fmla="*/ 90787 h 80"/>
              <a:gd name="T40" fmla="*/ 54715 w 80"/>
              <a:gd name="T41" fmla="*/ 90787 h 80"/>
              <a:gd name="T42" fmla="*/ 218860 w 80"/>
              <a:gd name="T43" fmla="*/ 130506 h 80"/>
              <a:gd name="T44" fmla="*/ 235275 w 80"/>
              <a:gd name="T45" fmla="*/ 141854 h 80"/>
              <a:gd name="T46" fmla="*/ 218860 w 80"/>
              <a:gd name="T47" fmla="*/ 17022 h 80"/>
              <a:gd name="T48" fmla="*/ 218860 w 80"/>
              <a:gd name="T49" fmla="*/ 0 h 80"/>
              <a:gd name="T50" fmla="*/ 317347 w 80"/>
              <a:gd name="T51" fmla="*/ 181573 h 80"/>
              <a:gd name="T52" fmla="*/ 306404 w 80"/>
              <a:gd name="T53" fmla="*/ 215618 h 80"/>
              <a:gd name="T54" fmla="*/ 289990 w 80"/>
              <a:gd name="T55" fmla="*/ 102135 h 80"/>
              <a:gd name="T56" fmla="*/ 383005 w 80"/>
              <a:gd name="T57" fmla="*/ 90787 h 80"/>
              <a:gd name="T58" fmla="*/ 322819 w 80"/>
              <a:gd name="T59" fmla="*/ 266686 h 80"/>
              <a:gd name="T60" fmla="*/ 289990 w 80"/>
              <a:gd name="T61" fmla="*/ 278034 h 80"/>
              <a:gd name="T62" fmla="*/ 366591 w 80"/>
              <a:gd name="T63" fmla="*/ 175899 h 80"/>
              <a:gd name="T64" fmla="*/ 284518 w 80"/>
              <a:gd name="T65" fmla="*/ 340450 h 80"/>
              <a:gd name="T66" fmla="*/ 289990 w 80"/>
              <a:gd name="T67" fmla="*/ 226967 h 80"/>
              <a:gd name="T68" fmla="*/ 289990 w 80"/>
              <a:gd name="T69" fmla="*/ 226967 h 80"/>
              <a:gd name="T70" fmla="*/ 273575 w 80"/>
              <a:gd name="T71" fmla="*/ 226967 h 80"/>
              <a:gd name="T72" fmla="*/ 240746 w 80"/>
              <a:gd name="T73" fmla="*/ 175899 h 80"/>
              <a:gd name="T74" fmla="*/ 180560 w 80"/>
              <a:gd name="T75" fmla="*/ 187247 h 80"/>
              <a:gd name="T76" fmla="*/ 169617 w 80"/>
              <a:gd name="T77" fmla="*/ 249663 h 80"/>
              <a:gd name="T78" fmla="*/ 218860 w 80"/>
              <a:gd name="T79" fmla="*/ 283708 h 80"/>
              <a:gd name="T80" fmla="*/ 268104 w 80"/>
              <a:gd name="T81" fmla="*/ 175899 h 80"/>
              <a:gd name="T82" fmla="*/ 273575 w 80"/>
              <a:gd name="T83" fmla="*/ 175899 h 80"/>
              <a:gd name="T84" fmla="*/ 218860 w 80"/>
              <a:gd name="T85" fmla="*/ 158877 h 80"/>
              <a:gd name="T86" fmla="*/ 218860 w 80"/>
              <a:gd name="T87" fmla="*/ 158877 h 80"/>
              <a:gd name="T88" fmla="*/ 175088 w 80"/>
              <a:gd name="T89" fmla="*/ 175899 h 80"/>
              <a:gd name="T90" fmla="*/ 153202 w 80"/>
              <a:gd name="T91" fmla="*/ 232641 h 80"/>
              <a:gd name="T92" fmla="*/ 147731 w 80"/>
              <a:gd name="T93" fmla="*/ 226967 h 80"/>
              <a:gd name="T94" fmla="*/ 169617 w 80"/>
              <a:gd name="T95" fmla="*/ 278034 h 80"/>
              <a:gd name="T96" fmla="*/ 175088 w 80"/>
              <a:gd name="T97" fmla="*/ 283708 h 80"/>
              <a:gd name="T98" fmla="*/ 218860 w 80"/>
              <a:gd name="T99" fmla="*/ 300731 h 80"/>
              <a:gd name="T100" fmla="*/ 273575 w 80"/>
              <a:gd name="T101" fmla="*/ 283708 h 80"/>
              <a:gd name="T102" fmla="*/ 268104 w 80"/>
              <a:gd name="T103" fmla="*/ 283708 h 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80" h="80">
                <a:moveTo>
                  <a:pt x="48" y="40"/>
                </a:moveTo>
                <a:cubicBezTo>
                  <a:pt x="48" y="45"/>
                  <a:pt x="45" y="48"/>
                  <a:pt x="40" y="48"/>
                </a:cubicBezTo>
                <a:cubicBezTo>
                  <a:pt x="36" y="48"/>
                  <a:pt x="32" y="45"/>
                  <a:pt x="32" y="40"/>
                </a:cubicBezTo>
                <a:cubicBezTo>
                  <a:pt x="32" y="36"/>
                  <a:pt x="36" y="32"/>
                  <a:pt x="40" y="32"/>
                </a:cubicBezTo>
                <a:cubicBezTo>
                  <a:pt x="45" y="32"/>
                  <a:pt x="48" y="36"/>
                  <a:pt x="48" y="40"/>
                </a:cubicBezTo>
                <a:close/>
                <a:moveTo>
                  <a:pt x="49" y="58"/>
                </a:moveTo>
                <a:cubicBezTo>
                  <a:pt x="49" y="56"/>
                  <a:pt x="49" y="54"/>
                  <a:pt x="49" y="53"/>
                </a:cubicBezTo>
                <a:cubicBezTo>
                  <a:pt x="48" y="53"/>
                  <a:pt x="47" y="53"/>
                  <a:pt x="46" y="53"/>
                </a:cubicBezTo>
                <a:cubicBezTo>
                  <a:pt x="45" y="54"/>
                  <a:pt x="44" y="55"/>
                  <a:pt x="43" y="56"/>
                </a:cubicBezTo>
                <a:cubicBezTo>
                  <a:pt x="47" y="59"/>
                  <a:pt x="51" y="62"/>
                  <a:pt x="55" y="64"/>
                </a:cubicBezTo>
                <a:cubicBezTo>
                  <a:pt x="62" y="68"/>
                  <a:pt x="65" y="68"/>
                  <a:pt x="67" y="67"/>
                </a:cubicBezTo>
                <a:cubicBezTo>
                  <a:pt x="67" y="66"/>
                  <a:pt x="67" y="65"/>
                  <a:pt x="67" y="64"/>
                </a:cubicBezTo>
                <a:cubicBezTo>
                  <a:pt x="67" y="62"/>
                  <a:pt x="66" y="58"/>
                  <a:pt x="63" y="53"/>
                </a:cubicBezTo>
                <a:cubicBezTo>
                  <a:pt x="64" y="53"/>
                  <a:pt x="65" y="53"/>
                  <a:pt x="66" y="52"/>
                </a:cubicBezTo>
                <a:cubicBezTo>
                  <a:pt x="69" y="57"/>
                  <a:pt x="70" y="61"/>
                  <a:pt x="70" y="64"/>
                </a:cubicBezTo>
                <a:cubicBezTo>
                  <a:pt x="70" y="66"/>
                  <a:pt x="70" y="68"/>
                  <a:pt x="69" y="69"/>
                </a:cubicBezTo>
                <a:cubicBezTo>
                  <a:pt x="66" y="71"/>
                  <a:pt x="61" y="71"/>
                  <a:pt x="53" y="67"/>
                </a:cubicBezTo>
                <a:cubicBezTo>
                  <a:pt x="49" y="64"/>
                  <a:pt x="45" y="61"/>
                  <a:pt x="40" y="57"/>
                </a:cubicBezTo>
                <a:cubicBezTo>
                  <a:pt x="38" y="59"/>
                  <a:pt x="36" y="61"/>
                  <a:pt x="35" y="62"/>
                </a:cubicBezTo>
                <a:cubicBezTo>
                  <a:pt x="34" y="61"/>
                  <a:pt x="34" y="60"/>
                  <a:pt x="34" y="59"/>
                </a:cubicBezTo>
                <a:cubicBezTo>
                  <a:pt x="35" y="58"/>
                  <a:pt x="37" y="57"/>
                  <a:pt x="38" y="56"/>
                </a:cubicBezTo>
                <a:cubicBezTo>
                  <a:pt x="37" y="55"/>
                  <a:pt x="36" y="54"/>
                  <a:pt x="35" y="53"/>
                </a:cubicBezTo>
                <a:cubicBezTo>
                  <a:pt x="34" y="53"/>
                  <a:pt x="32" y="53"/>
                  <a:pt x="31" y="53"/>
                </a:cubicBezTo>
                <a:cubicBezTo>
                  <a:pt x="33" y="68"/>
                  <a:pt x="37" y="77"/>
                  <a:pt x="40" y="77"/>
                </a:cubicBezTo>
                <a:cubicBezTo>
                  <a:pt x="43" y="77"/>
                  <a:pt x="45" y="73"/>
                  <a:pt x="47" y="65"/>
                </a:cubicBezTo>
                <a:cubicBezTo>
                  <a:pt x="48" y="66"/>
                  <a:pt x="49" y="66"/>
                  <a:pt x="50" y="67"/>
                </a:cubicBezTo>
                <a:cubicBezTo>
                  <a:pt x="48" y="75"/>
                  <a:pt x="45" y="80"/>
                  <a:pt x="40" y="80"/>
                </a:cubicBezTo>
                <a:cubicBezTo>
                  <a:pt x="34" y="80"/>
                  <a:pt x="30" y="68"/>
                  <a:pt x="28" y="52"/>
                </a:cubicBezTo>
                <a:cubicBezTo>
                  <a:pt x="26" y="52"/>
                  <a:pt x="23" y="52"/>
                  <a:pt x="21" y="52"/>
                </a:cubicBezTo>
                <a:cubicBezTo>
                  <a:pt x="22" y="51"/>
                  <a:pt x="22" y="50"/>
                  <a:pt x="23" y="49"/>
                </a:cubicBezTo>
                <a:cubicBezTo>
                  <a:pt x="24" y="49"/>
                  <a:pt x="26" y="49"/>
                  <a:pt x="28" y="49"/>
                </a:cubicBezTo>
                <a:cubicBezTo>
                  <a:pt x="28" y="48"/>
                  <a:pt x="28" y="47"/>
                  <a:pt x="28" y="46"/>
                </a:cubicBezTo>
                <a:cubicBezTo>
                  <a:pt x="27" y="45"/>
                  <a:pt x="26" y="44"/>
                  <a:pt x="25" y="43"/>
                </a:cubicBezTo>
                <a:cubicBezTo>
                  <a:pt x="18" y="51"/>
                  <a:pt x="13" y="60"/>
                  <a:pt x="13" y="64"/>
                </a:cubicBezTo>
                <a:cubicBezTo>
                  <a:pt x="13" y="65"/>
                  <a:pt x="14" y="66"/>
                  <a:pt x="14" y="67"/>
                </a:cubicBezTo>
                <a:cubicBezTo>
                  <a:pt x="15" y="68"/>
                  <a:pt x="19" y="68"/>
                  <a:pt x="26" y="64"/>
                </a:cubicBezTo>
                <a:cubicBezTo>
                  <a:pt x="26" y="64"/>
                  <a:pt x="27" y="63"/>
                  <a:pt x="28" y="63"/>
                </a:cubicBezTo>
                <a:cubicBezTo>
                  <a:pt x="28" y="64"/>
                  <a:pt x="28" y="65"/>
                  <a:pt x="28" y="66"/>
                </a:cubicBezTo>
                <a:cubicBezTo>
                  <a:pt x="28" y="66"/>
                  <a:pt x="28" y="66"/>
                  <a:pt x="27" y="67"/>
                </a:cubicBezTo>
                <a:cubicBezTo>
                  <a:pt x="20" y="71"/>
                  <a:pt x="15" y="71"/>
                  <a:pt x="12" y="69"/>
                </a:cubicBezTo>
                <a:cubicBezTo>
                  <a:pt x="11" y="68"/>
                  <a:pt x="10" y="66"/>
                  <a:pt x="10" y="64"/>
                </a:cubicBezTo>
                <a:cubicBezTo>
                  <a:pt x="10" y="59"/>
                  <a:pt x="15" y="50"/>
                  <a:pt x="23" y="40"/>
                </a:cubicBezTo>
                <a:cubicBezTo>
                  <a:pt x="22" y="38"/>
                  <a:pt x="20" y="36"/>
                  <a:pt x="19" y="35"/>
                </a:cubicBezTo>
                <a:cubicBezTo>
                  <a:pt x="20" y="34"/>
                  <a:pt x="21" y="34"/>
                  <a:pt x="22" y="34"/>
                </a:cubicBezTo>
                <a:cubicBezTo>
                  <a:pt x="23" y="35"/>
                  <a:pt x="24" y="37"/>
                  <a:pt x="25" y="38"/>
                </a:cubicBezTo>
                <a:cubicBezTo>
                  <a:pt x="26" y="37"/>
                  <a:pt x="27" y="36"/>
                  <a:pt x="28" y="35"/>
                </a:cubicBezTo>
                <a:cubicBezTo>
                  <a:pt x="28" y="34"/>
                  <a:pt x="28" y="32"/>
                  <a:pt x="28" y="31"/>
                </a:cubicBezTo>
                <a:cubicBezTo>
                  <a:pt x="12" y="33"/>
                  <a:pt x="3" y="37"/>
                  <a:pt x="3" y="40"/>
                </a:cubicBezTo>
                <a:cubicBezTo>
                  <a:pt x="3" y="43"/>
                  <a:pt x="8" y="45"/>
                  <a:pt x="15" y="47"/>
                </a:cubicBezTo>
                <a:cubicBezTo>
                  <a:pt x="15" y="48"/>
                  <a:pt x="14" y="49"/>
                  <a:pt x="14" y="50"/>
                </a:cubicBezTo>
                <a:cubicBezTo>
                  <a:pt x="6" y="48"/>
                  <a:pt x="0" y="45"/>
                  <a:pt x="0" y="40"/>
                </a:cubicBezTo>
                <a:cubicBezTo>
                  <a:pt x="0" y="34"/>
                  <a:pt x="13" y="30"/>
                  <a:pt x="28" y="28"/>
                </a:cubicBezTo>
                <a:cubicBezTo>
                  <a:pt x="28" y="26"/>
                  <a:pt x="29" y="23"/>
                  <a:pt x="29" y="21"/>
                </a:cubicBezTo>
                <a:cubicBezTo>
                  <a:pt x="30" y="22"/>
                  <a:pt x="31" y="22"/>
                  <a:pt x="32" y="23"/>
                </a:cubicBezTo>
                <a:cubicBezTo>
                  <a:pt x="32" y="25"/>
                  <a:pt x="31" y="26"/>
                  <a:pt x="31" y="28"/>
                </a:cubicBezTo>
                <a:cubicBezTo>
                  <a:pt x="32" y="28"/>
                  <a:pt x="34" y="28"/>
                  <a:pt x="35" y="28"/>
                </a:cubicBezTo>
                <a:cubicBezTo>
                  <a:pt x="36" y="27"/>
                  <a:pt x="37" y="26"/>
                  <a:pt x="38" y="25"/>
                </a:cubicBezTo>
                <a:cubicBezTo>
                  <a:pt x="34" y="22"/>
                  <a:pt x="30" y="19"/>
                  <a:pt x="26" y="17"/>
                </a:cubicBezTo>
                <a:cubicBezTo>
                  <a:pt x="19" y="13"/>
                  <a:pt x="15" y="13"/>
                  <a:pt x="14" y="14"/>
                </a:cubicBezTo>
                <a:cubicBezTo>
                  <a:pt x="14" y="15"/>
                  <a:pt x="13" y="15"/>
                  <a:pt x="13" y="16"/>
                </a:cubicBezTo>
                <a:cubicBezTo>
                  <a:pt x="13" y="19"/>
                  <a:pt x="15" y="23"/>
                  <a:pt x="18" y="28"/>
                </a:cubicBezTo>
                <a:cubicBezTo>
                  <a:pt x="17" y="28"/>
                  <a:pt x="16" y="28"/>
                  <a:pt x="15" y="28"/>
                </a:cubicBezTo>
                <a:cubicBezTo>
                  <a:pt x="12" y="24"/>
                  <a:pt x="10" y="19"/>
                  <a:pt x="10" y="16"/>
                </a:cubicBezTo>
                <a:cubicBezTo>
                  <a:pt x="10" y="15"/>
                  <a:pt x="11" y="13"/>
                  <a:pt x="12" y="12"/>
                </a:cubicBezTo>
                <a:cubicBezTo>
                  <a:pt x="15" y="9"/>
                  <a:pt x="20" y="10"/>
                  <a:pt x="27" y="14"/>
                </a:cubicBezTo>
                <a:cubicBezTo>
                  <a:pt x="31" y="16"/>
                  <a:pt x="36" y="19"/>
                  <a:pt x="40" y="23"/>
                </a:cubicBezTo>
                <a:cubicBezTo>
                  <a:pt x="42" y="22"/>
                  <a:pt x="44" y="20"/>
                  <a:pt x="46" y="19"/>
                </a:cubicBezTo>
                <a:cubicBezTo>
                  <a:pt x="46" y="20"/>
                  <a:pt x="46" y="21"/>
                  <a:pt x="47" y="22"/>
                </a:cubicBezTo>
                <a:cubicBezTo>
                  <a:pt x="45" y="23"/>
                  <a:pt x="44" y="24"/>
                  <a:pt x="43" y="25"/>
                </a:cubicBezTo>
                <a:cubicBezTo>
                  <a:pt x="44" y="26"/>
                  <a:pt x="45" y="27"/>
                  <a:pt x="45" y="28"/>
                </a:cubicBezTo>
                <a:cubicBezTo>
                  <a:pt x="47" y="28"/>
                  <a:pt x="48" y="28"/>
                  <a:pt x="49" y="28"/>
                </a:cubicBezTo>
                <a:cubicBezTo>
                  <a:pt x="48" y="12"/>
                  <a:pt x="44" y="3"/>
                  <a:pt x="40" y="3"/>
                </a:cubicBezTo>
                <a:cubicBezTo>
                  <a:pt x="38" y="3"/>
                  <a:pt x="35" y="8"/>
                  <a:pt x="33" y="15"/>
                </a:cubicBezTo>
                <a:cubicBezTo>
                  <a:pt x="32" y="15"/>
                  <a:pt x="32" y="14"/>
                  <a:pt x="31" y="14"/>
                </a:cubicBezTo>
                <a:cubicBezTo>
                  <a:pt x="33" y="6"/>
                  <a:pt x="36" y="0"/>
                  <a:pt x="40" y="0"/>
                </a:cubicBezTo>
                <a:cubicBezTo>
                  <a:pt x="47" y="0"/>
                  <a:pt x="51" y="13"/>
                  <a:pt x="52" y="28"/>
                </a:cubicBezTo>
                <a:cubicBezTo>
                  <a:pt x="55" y="28"/>
                  <a:pt x="57" y="29"/>
                  <a:pt x="60" y="29"/>
                </a:cubicBezTo>
                <a:cubicBezTo>
                  <a:pt x="59" y="30"/>
                  <a:pt x="58" y="31"/>
                  <a:pt x="58" y="32"/>
                </a:cubicBezTo>
                <a:cubicBezTo>
                  <a:pt x="56" y="32"/>
                  <a:pt x="54" y="31"/>
                  <a:pt x="53" y="31"/>
                </a:cubicBezTo>
                <a:cubicBezTo>
                  <a:pt x="53" y="32"/>
                  <a:pt x="53" y="34"/>
                  <a:pt x="53" y="35"/>
                </a:cubicBezTo>
                <a:cubicBezTo>
                  <a:pt x="54" y="36"/>
                  <a:pt x="55" y="37"/>
                  <a:pt x="56" y="38"/>
                </a:cubicBezTo>
                <a:cubicBezTo>
                  <a:pt x="63" y="29"/>
                  <a:pt x="67" y="21"/>
                  <a:pt x="67" y="16"/>
                </a:cubicBezTo>
                <a:cubicBezTo>
                  <a:pt x="67" y="15"/>
                  <a:pt x="67" y="15"/>
                  <a:pt x="67" y="14"/>
                </a:cubicBezTo>
                <a:cubicBezTo>
                  <a:pt x="65" y="13"/>
                  <a:pt x="60" y="14"/>
                  <a:pt x="53" y="18"/>
                </a:cubicBezTo>
                <a:cubicBezTo>
                  <a:pt x="53" y="17"/>
                  <a:pt x="52" y="16"/>
                  <a:pt x="52" y="15"/>
                </a:cubicBezTo>
                <a:cubicBezTo>
                  <a:pt x="59" y="11"/>
                  <a:pt x="66" y="9"/>
                  <a:pt x="69" y="12"/>
                </a:cubicBezTo>
                <a:cubicBezTo>
                  <a:pt x="70" y="13"/>
                  <a:pt x="70" y="15"/>
                  <a:pt x="70" y="16"/>
                </a:cubicBezTo>
                <a:cubicBezTo>
                  <a:pt x="70" y="22"/>
                  <a:pt x="65" y="31"/>
                  <a:pt x="58" y="40"/>
                </a:cubicBezTo>
                <a:cubicBezTo>
                  <a:pt x="59" y="42"/>
                  <a:pt x="61" y="44"/>
                  <a:pt x="62" y="46"/>
                </a:cubicBezTo>
                <a:cubicBezTo>
                  <a:pt x="61" y="46"/>
                  <a:pt x="60" y="46"/>
                  <a:pt x="59" y="47"/>
                </a:cubicBezTo>
                <a:cubicBezTo>
                  <a:pt x="58" y="45"/>
                  <a:pt x="57" y="44"/>
                  <a:pt x="56" y="43"/>
                </a:cubicBezTo>
                <a:cubicBezTo>
                  <a:pt x="55" y="44"/>
                  <a:pt x="54" y="45"/>
                  <a:pt x="53" y="46"/>
                </a:cubicBezTo>
                <a:cubicBezTo>
                  <a:pt x="53" y="47"/>
                  <a:pt x="53" y="48"/>
                  <a:pt x="53" y="49"/>
                </a:cubicBezTo>
                <a:cubicBezTo>
                  <a:pt x="68" y="48"/>
                  <a:pt x="77" y="44"/>
                  <a:pt x="77" y="40"/>
                </a:cubicBezTo>
                <a:cubicBezTo>
                  <a:pt x="77" y="38"/>
                  <a:pt x="73" y="35"/>
                  <a:pt x="65" y="33"/>
                </a:cubicBezTo>
                <a:cubicBezTo>
                  <a:pt x="66" y="32"/>
                  <a:pt x="66" y="32"/>
                  <a:pt x="67" y="31"/>
                </a:cubicBezTo>
                <a:cubicBezTo>
                  <a:pt x="75" y="33"/>
                  <a:pt x="80" y="36"/>
                  <a:pt x="80" y="40"/>
                </a:cubicBezTo>
                <a:cubicBezTo>
                  <a:pt x="80" y="47"/>
                  <a:pt x="67" y="51"/>
                  <a:pt x="52" y="52"/>
                </a:cubicBezTo>
                <a:cubicBezTo>
                  <a:pt x="52" y="55"/>
                  <a:pt x="52" y="57"/>
                  <a:pt x="52" y="60"/>
                </a:cubicBezTo>
                <a:cubicBezTo>
                  <a:pt x="51" y="59"/>
                  <a:pt x="50" y="58"/>
                  <a:pt x="49" y="58"/>
                </a:cubicBezTo>
                <a:close/>
                <a:moveTo>
                  <a:pt x="53" y="40"/>
                </a:moveTo>
                <a:cubicBezTo>
                  <a:pt x="53" y="40"/>
                  <a:pt x="53" y="40"/>
                  <a:pt x="53" y="40"/>
                </a:cubicBezTo>
                <a:cubicBezTo>
                  <a:pt x="53" y="41"/>
                  <a:pt x="53" y="41"/>
                  <a:pt x="53" y="41"/>
                </a:cubicBezTo>
                <a:cubicBezTo>
                  <a:pt x="53" y="41"/>
                  <a:pt x="53" y="41"/>
                  <a:pt x="54" y="40"/>
                </a:cubicBezTo>
                <a:cubicBezTo>
                  <a:pt x="53" y="40"/>
                  <a:pt x="53" y="40"/>
                  <a:pt x="53" y="40"/>
                </a:cubicBezTo>
                <a:close/>
                <a:moveTo>
                  <a:pt x="47" y="47"/>
                </a:moveTo>
                <a:cubicBezTo>
                  <a:pt x="48" y="46"/>
                  <a:pt x="49" y="45"/>
                  <a:pt x="50" y="44"/>
                </a:cubicBezTo>
                <a:cubicBezTo>
                  <a:pt x="50" y="43"/>
                  <a:pt x="50" y="42"/>
                  <a:pt x="50" y="40"/>
                </a:cubicBezTo>
                <a:cubicBezTo>
                  <a:pt x="50" y="39"/>
                  <a:pt x="50" y="38"/>
                  <a:pt x="50" y="36"/>
                </a:cubicBezTo>
                <a:cubicBezTo>
                  <a:pt x="49" y="35"/>
                  <a:pt x="48" y="34"/>
                  <a:pt x="47" y="33"/>
                </a:cubicBezTo>
                <a:cubicBezTo>
                  <a:pt x="46" y="32"/>
                  <a:pt x="45" y="32"/>
                  <a:pt x="44" y="31"/>
                </a:cubicBezTo>
                <a:cubicBezTo>
                  <a:pt x="43" y="31"/>
                  <a:pt x="42" y="31"/>
                  <a:pt x="40" y="31"/>
                </a:cubicBezTo>
                <a:cubicBezTo>
                  <a:pt x="39" y="31"/>
                  <a:pt x="38" y="31"/>
                  <a:pt x="36" y="31"/>
                </a:cubicBezTo>
                <a:cubicBezTo>
                  <a:pt x="35" y="32"/>
                  <a:pt x="34" y="32"/>
                  <a:pt x="33" y="33"/>
                </a:cubicBezTo>
                <a:cubicBezTo>
                  <a:pt x="32" y="34"/>
                  <a:pt x="32" y="35"/>
                  <a:pt x="31" y="36"/>
                </a:cubicBezTo>
                <a:cubicBezTo>
                  <a:pt x="31" y="38"/>
                  <a:pt x="31" y="39"/>
                  <a:pt x="31" y="40"/>
                </a:cubicBezTo>
                <a:cubicBezTo>
                  <a:pt x="31" y="42"/>
                  <a:pt x="31" y="43"/>
                  <a:pt x="31" y="44"/>
                </a:cubicBezTo>
                <a:cubicBezTo>
                  <a:pt x="32" y="45"/>
                  <a:pt x="32" y="46"/>
                  <a:pt x="33" y="47"/>
                </a:cubicBezTo>
                <a:cubicBezTo>
                  <a:pt x="34" y="48"/>
                  <a:pt x="35" y="49"/>
                  <a:pt x="36" y="50"/>
                </a:cubicBezTo>
                <a:cubicBezTo>
                  <a:pt x="38" y="50"/>
                  <a:pt x="39" y="50"/>
                  <a:pt x="40" y="50"/>
                </a:cubicBezTo>
                <a:cubicBezTo>
                  <a:pt x="42" y="50"/>
                  <a:pt x="43" y="50"/>
                  <a:pt x="44" y="50"/>
                </a:cubicBezTo>
                <a:cubicBezTo>
                  <a:pt x="45" y="49"/>
                  <a:pt x="46" y="48"/>
                  <a:pt x="47" y="47"/>
                </a:cubicBezTo>
                <a:close/>
                <a:moveTo>
                  <a:pt x="49" y="31"/>
                </a:moveTo>
                <a:cubicBezTo>
                  <a:pt x="49" y="31"/>
                  <a:pt x="49" y="31"/>
                  <a:pt x="49" y="31"/>
                </a:cubicBezTo>
                <a:cubicBezTo>
                  <a:pt x="49" y="31"/>
                  <a:pt x="50" y="32"/>
                  <a:pt x="50" y="32"/>
                </a:cubicBezTo>
                <a:cubicBezTo>
                  <a:pt x="50" y="32"/>
                  <a:pt x="50" y="31"/>
                  <a:pt x="50" y="31"/>
                </a:cubicBezTo>
                <a:cubicBezTo>
                  <a:pt x="49" y="31"/>
                  <a:pt x="49" y="31"/>
                  <a:pt x="49" y="31"/>
                </a:cubicBezTo>
                <a:close/>
                <a:moveTo>
                  <a:pt x="40" y="28"/>
                </a:move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7"/>
                  <a:pt x="41" y="27"/>
                  <a:pt x="40" y="27"/>
                </a:cubicBezTo>
                <a:cubicBezTo>
                  <a:pt x="40" y="27"/>
                  <a:pt x="40" y="27"/>
                  <a:pt x="40" y="28"/>
                </a:cubicBezTo>
                <a:close/>
                <a:moveTo>
                  <a:pt x="31" y="32"/>
                </a:moveTo>
                <a:cubicBezTo>
                  <a:pt x="31" y="32"/>
                  <a:pt x="31" y="31"/>
                  <a:pt x="31" y="31"/>
                </a:cubicBezTo>
                <a:cubicBezTo>
                  <a:pt x="31" y="31"/>
                  <a:pt x="32" y="31"/>
                  <a:pt x="32" y="31"/>
                </a:cubicBezTo>
                <a:cubicBezTo>
                  <a:pt x="31" y="31"/>
                  <a:pt x="31" y="31"/>
                  <a:pt x="31" y="31"/>
                </a:cubicBezTo>
                <a:cubicBezTo>
                  <a:pt x="31" y="31"/>
                  <a:pt x="31" y="32"/>
                  <a:pt x="31" y="32"/>
                </a:cubicBezTo>
                <a:close/>
                <a:moveTo>
                  <a:pt x="28" y="41"/>
                </a:moveTo>
                <a:cubicBezTo>
                  <a:pt x="28" y="41"/>
                  <a:pt x="28" y="41"/>
                  <a:pt x="28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27" y="40"/>
                  <a:pt x="27" y="40"/>
                  <a:pt x="27" y="40"/>
                </a:cubicBezTo>
                <a:cubicBezTo>
                  <a:pt x="27" y="41"/>
                  <a:pt x="27" y="41"/>
                  <a:pt x="28" y="41"/>
                </a:cubicBezTo>
                <a:close/>
                <a:moveTo>
                  <a:pt x="32" y="50"/>
                </a:moveTo>
                <a:cubicBezTo>
                  <a:pt x="32" y="50"/>
                  <a:pt x="31" y="50"/>
                  <a:pt x="31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49"/>
                  <a:pt x="31" y="49"/>
                  <a:pt x="31" y="50"/>
                </a:cubicBezTo>
                <a:cubicBezTo>
                  <a:pt x="31" y="50"/>
                  <a:pt x="31" y="50"/>
                  <a:pt x="32" y="50"/>
                </a:cubicBezTo>
                <a:close/>
                <a:moveTo>
                  <a:pt x="41" y="53"/>
                </a:moveTo>
                <a:cubicBezTo>
                  <a:pt x="41" y="53"/>
                  <a:pt x="41" y="53"/>
                  <a:pt x="40" y="53"/>
                </a:cubicBezTo>
                <a:cubicBezTo>
                  <a:pt x="40" y="53"/>
                  <a:pt x="40" y="53"/>
                  <a:pt x="40" y="53"/>
                </a:cubicBezTo>
                <a:cubicBezTo>
                  <a:pt x="40" y="53"/>
                  <a:pt x="40" y="53"/>
                  <a:pt x="40" y="54"/>
                </a:cubicBezTo>
                <a:cubicBezTo>
                  <a:pt x="41" y="53"/>
                  <a:pt x="41" y="53"/>
                  <a:pt x="41" y="53"/>
                </a:cubicBezTo>
                <a:close/>
                <a:moveTo>
                  <a:pt x="50" y="50"/>
                </a:moveTo>
                <a:cubicBezTo>
                  <a:pt x="50" y="49"/>
                  <a:pt x="50" y="49"/>
                  <a:pt x="50" y="49"/>
                </a:cubicBezTo>
                <a:cubicBezTo>
                  <a:pt x="50" y="49"/>
                  <a:pt x="49" y="49"/>
                  <a:pt x="49" y="49"/>
                </a:cubicBezTo>
                <a:cubicBezTo>
                  <a:pt x="49" y="50"/>
                  <a:pt x="49" y="50"/>
                  <a:pt x="49" y="50"/>
                </a:cubicBezTo>
                <a:cubicBezTo>
                  <a:pt x="49" y="50"/>
                  <a:pt x="49" y="50"/>
                  <a:pt x="50" y="5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lIns="121920" tIns="60960" rIns="121920" bIns="6096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</p:spTree>
    <p:custDataLst>
      <p:tags r:id="rId23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临床应用拓展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等腰三角形 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 rot="5400000">
            <a:off x="2034575" y="3265130"/>
            <a:ext cx="1308302" cy="1127994"/>
          </a:xfrm>
          <a:prstGeom prst="triangl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" name="等腰三角形 3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 rot="5400000">
            <a:off x="1768092" y="3265132"/>
            <a:ext cx="1308302" cy="1127995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KSO_Shape"/>
          <p:cNvSpPr/>
          <p:nvPr>
            <p:custDataLst>
              <p:tags r:id="rId8"/>
            </p:custDataLst>
          </p:nvPr>
        </p:nvSpPr>
        <p:spPr bwMode="auto">
          <a:xfrm>
            <a:off x="3711607" y="1687694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9"/>
            </p:custDataLst>
          </p:nvPr>
        </p:nvSpPr>
        <p:spPr>
          <a:xfrm>
            <a:off x="4353559" y="1478504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脊柱疾病CT影像诊断在临床中的应用越来越广泛，包括颈椎病、腰椎间盘突出症、脊柱侧弯等疾病。</a:t>
            </a:r>
          </a:p>
        </p:txBody>
      </p:sp>
      <p:sp>
        <p:nvSpPr>
          <p:cNvPr id="10" name="KSO_Shape"/>
          <p:cNvSpPr/>
          <p:nvPr>
            <p:custDataLst>
              <p:tags r:id="rId10"/>
            </p:custDataLst>
          </p:nvPr>
        </p:nvSpPr>
        <p:spPr bwMode="auto">
          <a:xfrm>
            <a:off x="3711607" y="2943415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11"/>
            </p:custDataLst>
          </p:nvPr>
        </p:nvSpPr>
        <p:spPr>
          <a:xfrm>
            <a:off x="4353559" y="2734225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随着技术的进步，脊柱疾病CT影像诊断的准确性和效率不断提高，为临床诊断和治疗提供了有力支持。</a:t>
            </a:r>
          </a:p>
        </p:txBody>
      </p:sp>
      <p:sp>
        <p:nvSpPr>
          <p:cNvPr id="13" name="KSO_Shape"/>
          <p:cNvSpPr/>
          <p:nvPr>
            <p:custDataLst>
              <p:tags r:id="rId12"/>
            </p:custDataLst>
          </p:nvPr>
        </p:nvSpPr>
        <p:spPr bwMode="auto">
          <a:xfrm>
            <a:off x="3711607" y="4199136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>
            <p:custDataLst>
              <p:tags r:id="rId13"/>
            </p:custDataLst>
          </p:nvPr>
        </p:nvSpPr>
        <p:spPr>
          <a:xfrm>
            <a:off x="4353559" y="3989946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脊柱疾病CT影像诊断在临床应用中，可以与其他影像学检查方法（如MRI、X线等）相结合，提高诊断的准确性。</a:t>
            </a:r>
          </a:p>
        </p:txBody>
      </p:sp>
      <p:sp>
        <p:nvSpPr>
          <p:cNvPr id="18" name="KSO_Shape"/>
          <p:cNvSpPr/>
          <p:nvPr>
            <p:custDataLst>
              <p:tags r:id="rId14"/>
            </p:custDataLst>
          </p:nvPr>
        </p:nvSpPr>
        <p:spPr bwMode="auto">
          <a:xfrm>
            <a:off x="3711607" y="5454856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4353559" y="5245665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脊柱疾病CT影像诊断在临床应用中，还可以与手术治疗相结合，为手术方案的制定提供依据，提高手术效果。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18" descr="andrew-kliatskyi-jpu0gMXT9to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智能化诊断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矩形标注 7"/>
          <p:cNvSpPr/>
          <p:nvPr>
            <p:custDataLst>
              <p:tags r:id="rId6"/>
            </p:custDataLst>
          </p:nvPr>
        </p:nvSpPr>
        <p:spPr>
          <a:xfrm>
            <a:off x="2236186" y="1537703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八角星 10"/>
          <p:cNvSpPr/>
          <p:nvPr>
            <p:custDataLst>
              <p:tags r:id="rId7"/>
            </p:custDataLst>
          </p:nvPr>
        </p:nvSpPr>
        <p:spPr>
          <a:xfrm>
            <a:off x="1832739" y="1478397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979751" y="1708103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5" name="文本框 14"/>
          <p:cNvSpPr txBox="1"/>
          <p:nvPr>
            <p:custDataLst>
              <p:tags r:id="rId9"/>
            </p:custDataLst>
          </p:nvPr>
        </p:nvSpPr>
        <p:spPr>
          <a:xfrm flipH="1">
            <a:off x="2545244" y="1936138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深度学习技术：利用深度学习技术进行图像识别和分类，提高诊断准确性</a:t>
            </a:r>
          </a:p>
        </p:txBody>
      </p:sp>
      <p:sp>
        <p:nvSpPr>
          <p:cNvPr id="4" name="圆角矩形标注 7"/>
          <p:cNvSpPr/>
          <p:nvPr>
            <p:custDataLst>
              <p:tags r:id="rId10"/>
            </p:custDataLst>
          </p:nvPr>
        </p:nvSpPr>
        <p:spPr>
          <a:xfrm>
            <a:off x="6727259" y="1537703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八角星 10"/>
          <p:cNvSpPr/>
          <p:nvPr>
            <p:custDataLst>
              <p:tags r:id="rId11"/>
            </p:custDataLst>
          </p:nvPr>
        </p:nvSpPr>
        <p:spPr>
          <a:xfrm>
            <a:off x="6323813" y="1478397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2"/>
            </p:custDataLst>
          </p:nvPr>
        </p:nvSpPr>
        <p:spPr>
          <a:xfrm>
            <a:off x="6470824" y="1708103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 flipH="1">
            <a:off x="7036318" y="1936138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远程诊断：通过远程诊断系统，实现远程诊断和会诊，提高诊断效率</a:t>
            </a:r>
          </a:p>
        </p:txBody>
      </p:sp>
      <p:sp>
        <p:nvSpPr>
          <p:cNvPr id="10" name="圆角矩形标注 7"/>
          <p:cNvSpPr/>
          <p:nvPr>
            <p:custDataLst>
              <p:tags r:id="rId14"/>
            </p:custDataLst>
          </p:nvPr>
        </p:nvSpPr>
        <p:spPr>
          <a:xfrm>
            <a:off x="2236186" y="4160405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八角星 10"/>
          <p:cNvSpPr/>
          <p:nvPr>
            <p:custDataLst>
              <p:tags r:id="rId15"/>
            </p:custDataLst>
          </p:nvPr>
        </p:nvSpPr>
        <p:spPr>
          <a:xfrm>
            <a:off x="1832739" y="4101100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16"/>
            </p:custDataLst>
          </p:nvPr>
        </p:nvSpPr>
        <p:spPr>
          <a:xfrm>
            <a:off x="1979751" y="4330805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 flipH="1">
            <a:off x="2545244" y="4558840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个性化治疗方案：根据患者的具体情况，制定个性化的治疗方案，提高治疗效果</a:t>
            </a:r>
          </a:p>
        </p:txBody>
      </p:sp>
      <p:sp>
        <p:nvSpPr>
          <p:cNvPr id="14" name="圆角矩形标注 7"/>
          <p:cNvSpPr/>
          <p:nvPr>
            <p:custDataLst>
              <p:tags r:id="rId18"/>
            </p:custDataLst>
          </p:nvPr>
        </p:nvSpPr>
        <p:spPr>
          <a:xfrm>
            <a:off x="6727259" y="4160405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八角星 10"/>
          <p:cNvSpPr/>
          <p:nvPr>
            <p:custDataLst>
              <p:tags r:id="rId19"/>
            </p:custDataLst>
          </p:nvPr>
        </p:nvSpPr>
        <p:spPr>
          <a:xfrm>
            <a:off x="6323813" y="4101100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20"/>
            </p:custDataLst>
          </p:nvPr>
        </p:nvSpPr>
        <p:spPr>
          <a:xfrm>
            <a:off x="6470824" y="4330805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8" name="文本框 17"/>
          <p:cNvSpPr txBox="1"/>
          <p:nvPr>
            <p:custDataLst>
              <p:tags r:id="rId21"/>
            </p:custDataLst>
          </p:nvPr>
        </p:nvSpPr>
        <p:spPr>
          <a:xfrm flipH="1">
            <a:off x="7036318" y="4558840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智能辅助诊断：利用智能辅助诊断系统，帮助医生快速诊断疾病，提高诊断效率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20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汇报人：稻壳儿</a:t>
            </a:r>
          </a:p>
        </p:txBody>
      </p:sp>
      <p:sp>
        <p:nvSpPr>
          <p:cNvPr id="4" name="标题 3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THANK YOU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f*1"/>
  <p:tag name="KSO_WM_UNIT_INDEX" val="1"/>
  <p:tag name="KSO_WM_UNIT_LAYERLEVEL" val="1"/>
  <p:tag name="KSO_WM_UNIT_NOCLEAR" val="0"/>
  <p:tag name="KSO_WM_UNIT_PRESET_TEXT" val="20XX/XX/XX"/>
  <p:tag name="KSO_WM_UNIT_SUBTYPE" val="c"/>
  <p:tag name="KSO_WM_UNIT_TYPE" val="f"/>
  <p:tag name="KSO_WM_UNIT_VALUE" val="6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 ONE"/>
  <p:tag name="KSO_WM_UNIT_TYPE" val="e"/>
  <p:tag name="KSO_WM_UNIT_VALUE" val="6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1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7.xml><?xml version="1.0" encoding="utf-8"?>
<p:tagLst xmlns:p="http://schemas.openxmlformats.org/presentationml/2006/main">
  <p:tag name="ISLIDE.ICON" val="#54868;"/>
  <p:tag name="KSO_WM_BEAUTIFY_FLAG" val="#wm#"/>
  <p:tag name="KSO_WM_TAG_VERSION" val="1.0"/>
  <p:tag name="KSO_WM_TEMPLATE_CATEGORY" val="custom"/>
  <p:tag name="KSO_WM_TEMPLATE_COLOR_TYPE" val="0"/>
  <p:tag name="KSO_WM_TEMPLATE_INDEX" val="20230305"/>
  <p:tag name="KSO_WM_TEMPLATE_MASTER_TYPE" val="1"/>
  <p:tag name="KSO_WM_TEMPLATE_SUBCATEGORY" val="29"/>
  <p:tag name="KSO_WM_TEMPLATE_THUMBS_INDEX" val="1、9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custom20230305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190.xml><?xml version="1.0" encoding="utf-8"?>
<p:tagLst xmlns:p="http://schemas.openxmlformats.org/presentationml/2006/main">
  <p:tag name="ISLIDE.ICON" val="#54868;"/>
  <p:tag name="KSO_WM_BEAUTIFY_FLAG" val="#wm#"/>
  <p:tag name="KSO_WM_SLIDE_CONTENT_AREA" val="{&quot;left&quot;:&quot;81.45&quot;,&quot;top&quot;:&quot;138.4&quot;,&quot;width&quot;:&quot;696.55&quot;,&quot;height&quot;:&quot;258.65&quot;}"/>
  <p:tag name="KSO_WM_SLIDE_ID" val="custom2023030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305"/>
  <p:tag name="KSO_WM_TEMPLATE_MASTER_TYPE" val="1"/>
  <p:tag name="KSO_WM_TEMPLATE_SUBCATEGORY" val="0"/>
  <p:tag name="KSO_WM_TEMPLATE_THUMBS_INDEX" val="1、9"/>
</p:tagLst>
</file>

<file path=ppt/tags/tag19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1"/>
</p:tagLst>
</file>

<file path=ppt/tags/tag1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1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1"/>
  <p:tag name="KSO_WM_UNIT_VALUE" val="2"/>
</p:tagLst>
</file>

<file path=ppt/tags/tag1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2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2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2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203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02990"/>
  <p:tag name="KSO_WM_TEMPLATE_MASTER_TYPE" val="1"/>
  <p:tag name="KSO_WM_TEMPLATE_SUBCATEGORY" val="17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e*1"/>
  <p:tag name="KSO_WM_UNIT_INDEX" val="1"/>
  <p:tag name="KSO_WM_UNIT_LAYERLEVEL" val="1"/>
  <p:tag name="KSO_WM_UNIT_NOCLEAR" val="0"/>
  <p:tag name="KSO_WM_UNIT_PRESET_TEXT" val="PART  ONE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206.xml><?xml version="1.0" encoding="utf-8"?>
<p:tagLst xmlns:p="http://schemas.openxmlformats.org/presentationml/2006/main">
  <p:tag name="ISLIDE.ICON" val="#54868;"/>
  <p:tag name="KSO_WM_BEAUTIFY_FLAG" val="#wm#"/>
  <p:tag name="KSO_WM_SLIDE_CONTENT_AREA" val="{&quot;left&quot;:&quot;217.1&quot;,&quot;top&quot;:&quot;138.2&quot;,&quot;width&quot;:&quot;642.9&quot;,&quot;height&quot;:&quot;258.65&quot;}"/>
  <p:tag name="KSO_WM_SLIDE_ID" val="custom20230305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5"/>
  <p:tag name="KSO_WM_TEMPLATE_MASTER_TYPE" val="1"/>
  <p:tag name="KSO_WM_TEMPLATE_SUBCATEGORY" val="0"/>
</p:tagLst>
</file>

<file path=ppt/tags/tag20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HIGHLIGHT" val="0"/>
  <p:tag name="KSO_WM_UNIT_ID" val="diagram20216415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13"/>
  <p:tag name="KSO_WM_UNIT_TEXT_FILL_FORE_SCHEMECOLOR_INDEX_BRIGHTNESS" val="0.35"/>
  <p:tag name="KSO_WM_UNIT_TEXT_FILL_TYPE" val="1"/>
  <p:tag name="KSO_WM_UNIT_TYPE" val="l_h_i"/>
  <p:tag name="KSO_WM_UNIT_USESOURCEFORMAT_APPLY" val="1"/>
</p:tagLst>
</file>

<file path=ppt/tags/tag2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6415_3*l_h_i*1_1_3"/>
  <p:tag name="KSO_WM_UNIT_INDEX" val="1_1_3"/>
  <p:tag name="KSO_WM_UNIT_LAYERLEVEL" val="1_1_1"/>
  <p:tag name="KSO_WM_UNIT_TEXT_FILL_FORE_SCHEMECOLOR_INDEX" val="13"/>
  <p:tag name="KSO_WM_UNIT_TEXT_FILL_FORE_SCHEMECOLOR_INDEX_BRIGHTNESS" val="0.35"/>
  <p:tag name="KSO_WM_UNIT_TEXT_FILL_TYPE" val="1"/>
  <p:tag name="KSO_WM_UNIT_TYPE" val="l_h_i"/>
  <p:tag name="KSO_WM_UNIT_USESOURCEFORMAT_APPLY" val="1"/>
</p:tagLst>
</file>

<file path=ppt/tags/tag2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HIGHLIGHT" val="0"/>
  <p:tag name="KSO_WM_UNIT_ID" val="diagram20216415_3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2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HIGHLIGHT" val="0"/>
  <p:tag name="KSO_WM_UNIT_ID" val="diagram20216415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HIGHLIGHT" val="0"/>
  <p:tag name="KSO_WM_UNIT_ID" val="diagram20216415_3*l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13"/>
  <p:tag name="KSO_WM_UNIT_TEXT_FILL_FORE_SCHEMECOLOR_INDEX_BRIGHTNESS" val="0.35"/>
  <p:tag name="KSO_WM_UNIT_TEXT_FILL_TYPE" val="1"/>
  <p:tag name="KSO_WM_UNIT_TYPE" val="l_h_i"/>
  <p:tag name="KSO_WM_UNIT_USESOURCEFORMAT_APPLY" val="1"/>
</p:tagLst>
</file>

<file path=ppt/tags/tag2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6415_3*l_h_i*1_2_3"/>
  <p:tag name="KSO_WM_UNIT_INDEX" val="1_2_3"/>
  <p:tag name="KSO_WM_UNIT_LAYERLEVEL" val="1_1_1"/>
  <p:tag name="KSO_WM_UNIT_TEXT_FILL_FORE_SCHEMECOLOR_INDEX" val="13"/>
  <p:tag name="KSO_WM_UNIT_TEXT_FILL_FORE_SCHEMECOLOR_INDEX_BRIGHTNESS" val="0.35"/>
  <p:tag name="KSO_WM_UNIT_TEXT_FILL_TYPE" val="1"/>
  <p:tag name="KSO_WM_UNIT_TYPE" val="l_h_i"/>
  <p:tag name="KSO_WM_UNIT_USESOURCEFORMAT_APPLY" val="1"/>
</p:tagLst>
</file>

<file path=ppt/tags/tag2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HIGHLIGHT" val="0"/>
  <p:tag name="KSO_WM_UNIT_ID" val="diagram20216415_3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2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HIGHLIGHT" val="0"/>
  <p:tag name="KSO_WM_UNIT_ID" val="diagram20216415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HIGHLIGHT" val="0"/>
  <p:tag name="KSO_WM_UNIT_ID" val="diagram20216415_3*l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13"/>
  <p:tag name="KSO_WM_UNIT_TEXT_FILL_FORE_SCHEMECOLOR_INDEX_BRIGHTNESS" val="0.35"/>
  <p:tag name="KSO_WM_UNIT_TEXT_FILL_TYPE" val="1"/>
  <p:tag name="KSO_WM_UNIT_TYPE" val="l_h_i"/>
  <p:tag name="KSO_WM_UNIT_USESOURCEFORMAT_APPLY" val="1"/>
</p:tagLst>
</file>

<file path=ppt/tags/tag2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6415_3*l_h_i*1_3_3"/>
  <p:tag name="KSO_WM_UNIT_INDEX" val="1_3_3"/>
  <p:tag name="KSO_WM_UNIT_LAYERLEVEL" val="1_1_1"/>
  <p:tag name="KSO_WM_UNIT_TEXT_FILL_FORE_SCHEMECOLOR_INDEX" val="13"/>
  <p:tag name="KSO_WM_UNIT_TEXT_FILL_FORE_SCHEMECOLOR_INDEX_BRIGHTNESS" val="0.35"/>
  <p:tag name="KSO_WM_UNIT_TEXT_FILL_TYPE" val="1"/>
  <p:tag name="KSO_WM_UNIT_TYPE" val="l_h_i"/>
  <p:tag name="KSO_WM_UNIT_USESOURCEFORMAT_APPLY" val="1"/>
</p:tagLst>
</file>

<file path=ppt/tags/tag2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HIGHLIGHT" val="0"/>
  <p:tag name="KSO_WM_UNIT_ID" val="diagram20216415_3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2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HIGHLIGHT" val="0"/>
  <p:tag name="KSO_WM_UNIT_ID" val="diagram20216415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HIGHLIGHT" val="0"/>
  <p:tag name="KSO_WM_UNIT_ID" val="diagram20216415_3*l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13"/>
  <p:tag name="KSO_WM_UNIT_TEXT_FILL_FORE_SCHEMECOLOR_INDEX_BRIGHTNESS" val="0.35"/>
  <p:tag name="KSO_WM_UNIT_TEXT_FILL_TYPE" val="1"/>
  <p:tag name="KSO_WM_UNIT_TYPE" val="l_h_i"/>
  <p:tag name="KSO_WM_UNIT_USESOURCEFORMAT_APPLY" val="1"/>
</p:tagLst>
</file>

<file path=ppt/tags/tag2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6415_3*l_h_i*1_4_3"/>
  <p:tag name="KSO_WM_UNIT_INDEX" val="1_4_3"/>
  <p:tag name="KSO_WM_UNIT_LAYERLEVEL" val="1_1_1"/>
  <p:tag name="KSO_WM_UNIT_TEXT_FILL_FORE_SCHEMECOLOR_INDEX" val="13"/>
  <p:tag name="KSO_WM_UNIT_TEXT_FILL_FORE_SCHEMECOLOR_INDEX_BRIGHTNESS" val="0.35"/>
  <p:tag name="KSO_WM_UNIT_TEXT_FILL_TYPE" val="1"/>
  <p:tag name="KSO_WM_UNIT_TYPE" val="l_h_i"/>
  <p:tag name="KSO_WM_UNIT_USESOURCEFORMAT_APPLY" val="1"/>
</p:tagLst>
</file>

<file path=ppt/tags/tag2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HIGHLIGHT" val="0"/>
  <p:tag name="KSO_WM_UNIT_ID" val="diagram20216415_3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2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HIGHLIGHT" val="0"/>
  <p:tag name="KSO_WM_UNIT_ID" val="diagram20216415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HIGHLIGHT" val="0"/>
  <p:tag name="KSO_WM_UNIT_ID" val="diagram20216415_3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15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1"/>
</p:tagLst>
</file>

<file path=ppt/tags/tag2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HIGHLIGHT" val="0"/>
  <p:tag name="KSO_WM_UNIT_ID" val="diagram20216415_3*l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15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1"/>
</p:tagLst>
</file>

<file path=ppt/tags/tag2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415"/>
  <p:tag name="KSO_WM_UNIT_COMPATIBLE" val="0"/>
  <p:tag name="KSO_WM_UNIT_DIAGRAM_ISNUMVISUAL" val="0"/>
  <p:tag name="KSO_WM_UNIT_DIAGRAM_ISREFERUNIT" val="0"/>
  <p:tag name="KSO_WM_UNIT_HIGHLIGHT" val="0"/>
  <p:tag name="KSO_WM_UNIT_ID" val="diagram20216415_3*l_i*1_3"/>
  <p:tag name="KSO_WM_UNIT_INDEX" val="1_3"/>
  <p:tag name="KSO_WM_UNIT_LAYERLEVEL" val="1_1"/>
  <p:tag name="KSO_WM_UNIT_LINE_FILL_TYPE" val="2"/>
  <p:tag name="KSO_WM_UNIT_LINE_FORE_SCHEMECOLOR_INDEX" val="14"/>
  <p:tag name="KSO_WM_UNIT_LINE_FORE_SCHEMECOLOR_INDEX_BRIGHTNESS" val="-0.15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1"/>
</p:tagLst>
</file>

<file path=ppt/tags/tag22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10:40:48&quot;,&quot;maxSize&quot;:{&quot;size1&quot;:22.2},&quot;minSize&quot;:{&quot;size1&quot;:13.5},&quot;normalSize&quot;:{&quot;size1&quot;:13.5},&quot;subLayout&quot;:[{&quot;id&quot;:&quot;2023-09-02T10:40:48&quot;,&quot;margin&quot;:{&quot;bottom&quot;:0.025999998673796654,&quot;left&quot;:2.117000102996826,&quot;right&quot;:1.2699999809265137,&quot;top&quot;:0.4230000376701355},&quot;type&quot;:0},{&quot;id&quot;:&quot;2023-09-02T10:40:4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3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5_4*l_h_i*1_1_1"/>
  <p:tag name="KSO_WM_UNIT_INDEX" val="1_1_1"/>
  <p:tag name="KSO_WM_UNIT_LAYERLEVEL" val="1_1_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4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4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28775_4*l_h_i*1_1_2"/>
  <p:tag name="KSO_WM_UNIT_INDEX" val="1_1_2"/>
  <p:tag name="KSO_WM_UNIT_LAYERLEVEL" val="1_1_1"/>
  <p:tag name="KSO_WM_UNIT_SHADOW_SCHEMECOLOR_INDEX" val="9"/>
  <p:tag name="KSO_WM_UNIT_SHADOW_SCHEMECOLOR_INDEX_BRIGHTNESS" val="-0.25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5_4*l_h_i*1_2_1"/>
  <p:tag name="KSO_WM_UNIT_INDEX" val="1_2_1"/>
  <p:tag name="KSO_WM_UNIT_LAYERLEVEL" val="1_1_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4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4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5_4*l_h_i*1_2_2"/>
  <p:tag name="KSO_WM_UNIT_INDEX" val="1_2_2"/>
  <p:tag name="KSO_WM_UNIT_LAYERLEVEL" val="1_1_1"/>
  <p:tag name="KSO_WM_UNIT_SHADOW_SCHEMECOLOR_INDEX" val="7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5_4*l_h_i*1_3_1"/>
  <p:tag name="KSO_WM_UNIT_INDEX" val="1_3_1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4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4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5_4*l_h_i*1_3_2"/>
  <p:tag name="KSO_WM_UNIT_INDEX" val="1_3_2"/>
  <p:tag name="KSO_WM_UNIT_LAYERLEVEL" val="1_1_1"/>
  <p:tag name="KSO_WM_UNIT_SHADOW_SCHEMECOLOR_INDEX" val="5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28775_4*l_h_i*1_4_1"/>
  <p:tag name="KSO_WM_UNIT_INDEX" val="1_4_1"/>
  <p:tag name="KSO_WM_UNIT_LAYERLEVEL" val="1_1_1"/>
  <p:tag name="KSO_WM_UNIT_SHADOW_SCHEMECOLOR_INDEX" val="10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4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4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28775_4*l_h_i*1_4_2"/>
  <p:tag name="KSO_WM_UNIT_INDEX" val="1_4_2"/>
  <p:tag name="KSO_WM_UNIT_LAYERLEVEL" val="1_1_1"/>
  <p:tag name="KSO_WM_UNIT_SHADOW_SCHEMECOLOR_INDEX" val="10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5_4*l_h_i*1_5_1"/>
  <p:tag name="KSO_WM_UNIT_INDEX" val="1_5_1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5_4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HIGHLIGHT" val="0"/>
  <p:tag name="KSO_WM_UNIT_ID" val="diagram20228775_4*l_h_f*1_5_1"/>
  <p:tag name="KSO_WM_UNIT_INDEX" val="1_5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5_4*l_h_i*1_5_2"/>
  <p:tag name="KSO_WM_UNIT_INDEX" val="1_5_2"/>
  <p:tag name="KSO_WM_UNIT_LAYERLEVEL" val="1_1_1"/>
  <p:tag name="KSO_WM_UNIT_SHADOW_SCHEMECOLOR_INDEX" val="6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10:40:55&quot;,&quot;maxSize&quot;:{&quot;size1&quot;:22.2},&quot;minSize&quot;:{&quot;size1&quot;:13.5},&quot;normalSize&quot;:{&quot;size1&quot;:13.5},&quot;subLayout&quot;:[{&quot;id&quot;:&quot;2023-09-02T10:40:55&quot;,&quot;margin&quot;:{&quot;bottom&quot;:0.025999998673796654,&quot;left&quot;:2.117000102996826,&quot;right&quot;:1.2699999809265137,&quot;top&quot;:0.4230000376701355},&quot;type&quot;:0},{&quot;id&quot;:&quot;2023-09-02T10:40:5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57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3*l_h_f*1_1_1"/>
  <p:tag name="KSO_WM_UNIT_INDEX" val="1_1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30"/>
</p:tagLst>
</file>

<file path=ppt/tags/tag258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259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3*l_h_f*1_2_1"/>
  <p:tag name="KSO_WM_UNIT_INDEX" val="1_2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30"/>
</p:tagLst>
</file>

<file path=ppt/tags/tag260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261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3*l_h_f*1_3_1"/>
  <p:tag name="KSO_WM_UNIT_INDEX" val="1_3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30"/>
</p:tagLst>
</file>

<file path=ppt/tags/tag262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263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HIGHLIGHT" val="0"/>
  <p:tag name="KSO_WM_UNIT_ID" val="diagram20219127_3*l_h_f*1_4_1"/>
  <p:tag name="KSO_WM_UNIT_INDEX" val="1_4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30"/>
</p:tagLst>
</file>

<file path=ppt/tags/tag264.xml><?xml version="1.0" encoding="utf-8"?>
<p:tagLst xmlns:p="http://schemas.openxmlformats.org/presentationml/2006/main">
  <p:tag name="KSO_WM_ASSEMBLE_CHIP_INDEX" val="3fb7f86ba0f34a049a7048ca2c69ef6f"/>
  <p:tag name="KSO_WM_BEAUTIFY_FLAG" val="#wm#"/>
  <p:tag name="KSO_WM_CHIP_GROUPID" val="60b9e660d573a1aeab43c0c7"/>
  <p:tag name="KSO_WM_CHIP_XID" val="60b9e660d573a1aeab43c0c8"/>
  <p:tag name="KSO_WM_DIAGRAM_GROUP_CODE" val="l1-1"/>
  <p:tag name="KSO_WM_TAG_VERSION" val="1.0"/>
  <p:tag name="KSO_WM_TEMPLATE_CATEGORY" val="diagram"/>
  <p:tag name="KSO_WM_TEMPLATE_INDEX" val="2021912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7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26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10:41:01&quot;,&quot;maxSize&quot;:{&quot;size1&quot;:22.2},&quot;minSize&quot;:{&quot;size1&quot;:13.5},&quot;normalSize&quot;:{&quot;size1&quot;:13.5},&quot;subLayout&quot;:[{&quot;id&quot;:&quot;2023-09-02T10:41:01&quot;,&quot;margin&quot;:{&quot;bottom&quot;:0.025999998673796654,&quot;left&quot;:2.117000102996826,&quot;right&quot;:1.2699999809265137,&quot;top&quot;:0.4230000376701355},&quot;type&quot;:0},{&quot;id&quot;:&quot;2023-09-02T10:41:0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e*1"/>
  <p:tag name="KSO_WM_UNIT_INDEX" val="1"/>
  <p:tag name="KSO_WM_UNIT_LAYERLEVEL" val="1"/>
  <p:tag name="KSO_WM_UNIT_NOCLEAR" val="0"/>
  <p:tag name="KSO_WM_UNIT_PRESET_TEXT" val="PART  ONE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268.xml><?xml version="1.0" encoding="utf-8"?>
<p:tagLst xmlns:p="http://schemas.openxmlformats.org/presentationml/2006/main">
  <p:tag name="ISLIDE.ICON" val="#54868;"/>
  <p:tag name="KSO_WM_BEAUTIFY_FLAG" val="#wm#"/>
  <p:tag name="KSO_WM_SLIDE_CONTENT_AREA" val="{&quot;left&quot;:&quot;217.1&quot;,&quot;top&quot;:&quot;138.2&quot;,&quot;width&quot;:&quot;642.9&quot;,&quot;height&quot;:&quot;258.65&quot;}"/>
  <p:tag name="KSO_WM_SLIDE_ID" val="custom20230305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5"/>
  <p:tag name="KSO_WM_TEMPLATE_MASTER_TYPE" val="1"/>
  <p:tag name="KSO_WM_TEMPLATE_SUBCATEGORY" val="0"/>
</p:tagLst>
</file>

<file path=ppt/tags/tag2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i*1_1"/>
  <p:tag name="KSO_WM_UNIT_INDEX" val="1_1"/>
  <p:tag name="KSO_WM_UNIT_LAYERLEVEL" val="1_1"/>
  <p:tag name="KSO_WM_UNIT_LINE_FILL_TYPE" val="2"/>
  <p:tag name="KSO_WM_UNIT_LINE_FORE_SCHEMECOLOR_INDEX" val="5"/>
  <p:tag name="KSO_WM_UNIT_LINE_FORE_SCHEMECOLOR_INDEX_BRIGHTNESS" val="0"/>
  <p:tag name="KSO_WM_UNIT_TYPE" val="m_i"/>
  <p:tag name="KSO_WM_UNIT_USESOURCEFORMAT_APPLY" val="1"/>
</p:tagLst>
</file>

<file path=ppt/tags/tag27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97_3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97_3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4_1"/>
  <p:tag name="KSO_WM_UNIT_INDEX" val="1_4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27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7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97_3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7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97_3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7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3_1"/>
  <p:tag name="KSO_WM_UNIT_INDEX" val="1_3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28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8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97_3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8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97_3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8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2_1"/>
  <p:tag name="KSO_WM_UNIT_INDEX" val="1_2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28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8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97_3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8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97_3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8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f*1_1_1"/>
  <p:tag name="KSO_WM_UNIT_INDEX" val="1_1_1"/>
  <p:tag name="KSO_WM_UNIT_LAYERLEVEL" val="1_1_1"/>
  <p:tag name="KSO_WM_UNIT_NOCLEAR" val="0"/>
  <p:tag name="KSO_WM_UNIT_PRESET_TEXT" val="单击此处输入你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28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97"/>
  <p:tag name="KSO_WM_UNIT_COMPATIBLE" val="0"/>
  <p:tag name="KSO_WM_UNIT_DIAGRAM_ISNUMVISUAL" val="0"/>
  <p:tag name="KSO_WM_UNIT_DIAGRAM_ISREFERUNIT" val="0"/>
  <p:tag name="KSO_WM_UNIT_HIGHLIGHT" val="0"/>
  <p:tag name="KSO_WM_UNIT_ID" val="diagram20205797_3*m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8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10:41:07&quot;,&quot;maxSize&quot;:{&quot;size1&quot;:22.2},&quot;minSize&quot;:{&quot;size1&quot;:13.5},&quot;normalSize&quot;:{&quot;size1&quot;:13.5},&quot;subLayout&quot;:[{&quot;id&quot;:&quot;2023-09-02T10:41:07&quot;,&quot;margin&quot;:{&quot;bottom&quot;:0.025999998673796654,&quot;left&quot;:2.117000102996826,&quot;right&quot;:1.2699999809265137,&quot;top&quot;:0.4230000376701355},&quot;type&quot;:0},{&quot;id&quot;:&quot;2023-09-02T10:41:0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9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970_3*l_h_i*1_1_1"/>
  <p:tag name="KSO_WM_UNIT_INDEX" val="1_1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3*l_h_f*1_1_1"/>
  <p:tag name="KSO_WM_UNIT_INDEX" val="1_1_1"/>
  <p:tag name="KSO_WM_UNIT_LAYERLEVEL" val="1_1_1"/>
  <p:tag name="KSO_WM_UNIT_NOCLEAR" val="0"/>
  <p:tag name="KSO_WM_UNIT_PRESET_TEXT" val="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2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970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970_3*l_h_i*1_2_1"/>
  <p:tag name="KSO_WM_UNIT_INDEX" val="1_2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3*l_h_f*1_2_1"/>
  <p:tag name="KSO_WM_UNIT_INDEX" val="1_2_1"/>
  <p:tag name="KSO_WM_UNIT_LAYERLEVEL" val="1_1_1"/>
  <p:tag name="KSO_WM_UNIT_NOCLEAR" val="0"/>
  <p:tag name="KSO_WM_UNIT_PRESET_TEXT" val="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2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3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970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970_3*l_h_i*1_3_1"/>
  <p:tag name="KSO_WM_UNIT_INDEX" val="1_3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3*l_h_f*1_3_1"/>
  <p:tag name="KSO_WM_UNIT_INDEX" val="1_3_1"/>
  <p:tag name="KSO_WM_UNIT_LAYERLEVEL" val="1_1_1"/>
  <p:tag name="KSO_WM_UNIT_NOCLEAR" val="0"/>
  <p:tag name="KSO_WM_UNIT_PRESET_TEXT" val="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3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970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970_3*l_h_i*1_4_1"/>
  <p:tag name="KSO_WM_UNIT_INDEX" val="1_4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3*l_h_f*1_4_1"/>
  <p:tag name="KSO_WM_UNIT_INDEX" val="1_4_1"/>
  <p:tag name="KSO_WM_UNIT_LAYERLEVEL" val="1_1_1"/>
  <p:tag name="KSO_WM_UNIT_NOCLEAR" val="0"/>
  <p:tag name="KSO_WM_UNIT_PRESET_TEXT" val="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3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HIGHLIGHT" val="0"/>
  <p:tag name="KSO_WM_UNIT_ID" val="diagram20228970_3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970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0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10:41:16&quot;,&quot;maxSize&quot;:{&quot;size1&quot;:22.2},&quot;minSize&quot;:{&quot;size1&quot;:13.5},&quot;normalSize&quot;:{&quot;size1&quot;:13.5},&quot;subLayout&quot;:[{&quot;id&quot;:&quot;2023-09-02T10:41:16&quot;,&quot;margin&quot;:{&quot;bottom&quot;:0.025999998673796654,&quot;left&quot;:2.117000102996826,&quot;right&quot;:1.2699999809265137,&quot;top&quot;:0.4230000376701355},&quot;type&quot;:0},{&quot;id&quot;:&quot;2023-09-02T10:41:1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1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3_3"/>
  <p:tag name="KSO_WM_UNIT_INDEX" val="1_3_3"/>
  <p:tag name="KSO_WM_UNIT_ISCONTENTSTITLE" val="0"/>
  <p:tag name="KSO_WM_UNIT_LAYERLEVEL" val="1_1_1"/>
  <p:tag name="KSO_WM_UNIT_NOCLEAR" val="0"/>
  <p:tag name="KSO_WM_UNIT_TEXT_FILL_FORE_SCHEMECOLOR_INDEX" val="8"/>
  <p:tag name="KSO_WM_UNIT_TEXT_FILL_TYPE" val="1"/>
  <p:tag name="KSO_WM_UNIT_TYPE" val="m_h_i"/>
  <p:tag name="KSO_WM_UNIT_USESOURCEFORMAT_APPLY" val="1"/>
</p:tagLst>
</file>

<file path=ppt/tags/tag31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13979_3*m_h_i*1_3_2"/>
  <p:tag name="KSO_WM_UNIT_INDEX" val="1_3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1"/>
</p:tagLst>
</file>

<file path=ppt/tags/tag31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8"/>
  <p:tag name="KSO_WM_UNIT_FILL_TYPE" val="1"/>
  <p:tag name="KSO_WM_UNIT_HIGHLIGHT" val="0"/>
  <p:tag name="KSO_WM_UNIT_ID" val="diagram20213979_3*m_h_f*1_3_1"/>
  <p:tag name="KSO_WM_UNIT_INDEX" val="1_3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1"/>
  <p:tag name="KSO_WM_UNIT_VALUE" val="90"/>
</p:tagLst>
</file>

<file path=ppt/tags/tag3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3_1"/>
  <p:tag name="KSO_WM_UNIT_INDEX" val="1_3_1"/>
  <p:tag name="KSO_WM_UNIT_LAYERLEVEL" val="1_1_1"/>
  <p:tag name="KSO_WM_UNIT_LINE_FILL_TYPE" val="2"/>
  <p:tag name="KSO_WM_UNIT_LINE_FORE_SCHEMECOLOR_INDEX" val="8"/>
  <p:tag name="KSO_WM_UNIT_SUBTYPE" val="c"/>
  <p:tag name="KSO_WM_UNIT_TYPE" val="m_h_i"/>
  <p:tag name="KSO_WM_UNIT_USESOURCEFORMAT_APPLY" val="1"/>
</p:tagLst>
</file>

<file path=ppt/tags/tag31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13979_3*m_h_i*1_2_2"/>
  <p:tag name="KSO_WM_UNIT_INDEX" val="1_2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1"/>
</p:tagLst>
</file>

<file path=ppt/tags/tag3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2_3"/>
  <p:tag name="KSO_WM_UNIT_INDEX" val="1_2_3"/>
  <p:tag name="KSO_WM_UNIT_ISCONTENTSTITLE" val="0"/>
  <p:tag name="KSO_WM_UNIT_LAYERLEVEL" val="1_1_1"/>
  <p:tag name="KSO_WM_UNIT_NOCLEAR" val="0"/>
  <p:tag name="KSO_WM_UNIT_TEXT_FILL_FORE_SCHEMECOLOR_INDEX" val="6"/>
  <p:tag name="KSO_WM_UNIT_TEXT_FILL_TYPE" val="1"/>
  <p:tag name="KSO_WM_UNIT_TYPE" val="m_h_i"/>
  <p:tag name="KSO_WM_UNIT_USESOURCEFORMAT_APPLY" val="1"/>
</p:tagLst>
</file>

<file path=ppt/tags/tag3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diagram20213979_3*m_h_f*1_2_1"/>
  <p:tag name="KSO_WM_UNIT_INDEX" val="1_2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1"/>
  <p:tag name="KSO_WM_UNIT_VALUE" val="90"/>
</p:tagLst>
</file>

<file path=ppt/tags/tag3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2_1"/>
  <p:tag name="KSO_WM_UNIT_INDEX" val="1_2_1"/>
  <p:tag name="KSO_WM_UNIT_LAYERLEVEL" val="1_1_1"/>
  <p:tag name="KSO_WM_UNIT_LINE_FILL_TYPE" val="2"/>
  <p:tag name="KSO_WM_UNIT_LINE_FORE_SCHEMECOLOR_INDEX" val="6"/>
  <p:tag name="KSO_WM_UNIT_SUBTYPE" val="c"/>
  <p:tag name="KSO_WM_UNIT_TYPE" val="m_h_i"/>
  <p:tag name="KSO_WM_UNIT_USESOURCEFORMAT_APPLY" val="1"/>
</p:tagLst>
</file>

<file path=ppt/tags/tag3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13979_3*m_h_i*1_1_2"/>
  <p:tag name="KSO_WM_UNIT_INDEX" val="1_1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1"/>
</p:tagLst>
</file>

<file path=ppt/tags/tag3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1_3"/>
  <p:tag name="KSO_WM_UNIT_INDEX" val="1_1_3"/>
  <p:tag name="KSO_WM_UNIT_ISCONTENTSTITLE" val="0"/>
  <p:tag name="KSO_WM_UNIT_LAYERLEVEL" val="1_1_1"/>
  <p:tag name="KSO_WM_UNIT_NOCLEAR" val="0"/>
  <p:tag name="KSO_WM_UNIT_TEXT_FILL_FORE_SCHEMECOLOR_INDEX" val="9"/>
  <p:tag name="KSO_WM_UNIT_TEXT_FILL_TYPE" val="1"/>
  <p:tag name="KSO_WM_UNIT_TYPE" val="m_h_i"/>
  <p:tag name="KSO_WM_UNIT_USESOURCEFORMAT_APPLY" val="1"/>
</p:tagLst>
</file>

<file path=ppt/tags/tag3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13979_3*m_h_f*1_1_1"/>
  <p:tag name="KSO_WM_UNIT_INDEX" val="1_1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1"/>
  <p:tag name="KSO_WM_UNIT_VALUE" val="90"/>
</p:tagLst>
</file>

<file path=ppt/tags/tag3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1_1"/>
  <p:tag name="KSO_WM_UNIT_INDEX" val="1_1_1"/>
  <p:tag name="KSO_WM_UNIT_LAYERLEVEL" val="1_1_1"/>
  <p:tag name="KSO_WM_UNIT_LINE_FILL_TYPE" val="2"/>
  <p:tag name="KSO_WM_UNIT_LINE_FORE_SCHEMECOLOR_INDEX" val="9"/>
  <p:tag name="KSO_WM_UNIT_SUBTYPE" val="c"/>
  <p:tag name="KSO_WM_UNIT_TYPE" val="m_h_i"/>
  <p:tag name="KSO_WM_UNIT_USESOURCEFORMAT_APPLY" val="1"/>
</p:tagLst>
</file>

<file path=ppt/tags/tag3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4_3"/>
  <p:tag name="KSO_WM_UNIT_INDEX" val="1_4_3"/>
  <p:tag name="KSO_WM_UNIT_ISCONTENTSTITLE" val="0"/>
  <p:tag name="KSO_WM_UNIT_LAYERLEVEL" val="1_1_1"/>
  <p:tag name="KSO_WM_UNIT_NOCLEAR" val="0"/>
  <p:tag name="KSO_WM_UNIT_TEXT_FILL_FORE_SCHEMECOLOR_INDEX" val="8"/>
  <p:tag name="KSO_WM_UNIT_TEXT_FILL_TYPE" val="1"/>
  <p:tag name="KSO_WM_UNIT_TYPE" val="m_h_i"/>
  <p:tag name="KSO_WM_UNIT_USESOURCEFORMAT_APPLY" val="1"/>
</p:tagLst>
</file>

<file path=ppt/tags/tag32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13979_3*m_h_i*1_4_2"/>
  <p:tag name="KSO_WM_UNIT_INDEX" val="1_4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1"/>
</p:tagLst>
</file>

<file path=ppt/tags/tag32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8"/>
  <p:tag name="KSO_WM_UNIT_FILL_TYPE" val="1"/>
  <p:tag name="KSO_WM_UNIT_HIGHLIGHT" val="0"/>
  <p:tag name="KSO_WM_UNIT_ID" val="diagram20213979_3*m_h_f*1_4_1"/>
  <p:tag name="KSO_WM_UNIT_INDEX" val="1_4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1"/>
  <p:tag name="KSO_WM_UNIT_VALUE" val="90"/>
</p:tagLst>
</file>

<file path=ppt/tags/tag32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4_1"/>
  <p:tag name="KSO_WM_UNIT_INDEX" val="1_4_1"/>
  <p:tag name="KSO_WM_UNIT_LAYERLEVEL" val="1_1_1"/>
  <p:tag name="KSO_WM_UNIT_LINE_FILL_TYPE" val="2"/>
  <p:tag name="KSO_WM_UNIT_LINE_FORE_SCHEMECOLOR_INDEX" val="8"/>
  <p:tag name="KSO_WM_UNIT_SUBTYPE" val="c"/>
  <p:tag name="KSO_WM_UNIT_TYPE" val="m_h_i"/>
  <p:tag name="KSO_WM_UNIT_USESOURCEFORMAT_APPLY" val="1"/>
</p:tagLst>
</file>

<file path=ppt/tags/tag32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10:41:21&quot;,&quot;maxSize&quot;:{&quot;size1&quot;:22.2},&quot;minSize&quot;:{&quot;size1&quot;:13.5},&quot;normalSize&quot;:{&quot;size1&quot;:13.5},&quot;subLayout&quot;:[{&quot;id&quot;:&quot;2023-09-02T10:41:21&quot;,&quot;margin&quot;:{&quot;bottom&quot;:0.025999998673796654,&quot;left&quot;:2.117000102996826,&quot;right&quot;:1.2699999809265137,&quot;top&quot;:0.4230000376701355},&quot;type&quot;:0},{&quot;id&quot;:&quot;2023-09-02T10:41:2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e*1"/>
  <p:tag name="KSO_WM_UNIT_INDEX" val="1"/>
  <p:tag name="KSO_WM_UNIT_LAYERLEVEL" val="1"/>
  <p:tag name="KSO_WM_UNIT_NOCLEAR" val="0"/>
  <p:tag name="KSO_WM_UNIT_PRESET_TEXT" val="PART  ONE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332.xml><?xml version="1.0" encoding="utf-8"?>
<p:tagLst xmlns:p="http://schemas.openxmlformats.org/presentationml/2006/main">
  <p:tag name="ISLIDE.ICON" val="#54868;"/>
  <p:tag name="KSO_WM_BEAUTIFY_FLAG" val="#wm#"/>
  <p:tag name="KSO_WM_SLIDE_CONTENT_AREA" val="{&quot;left&quot;:&quot;217.1&quot;,&quot;top&quot;:&quot;138.2&quot;,&quot;width&quot;:&quot;642.9&quot;,&quot;height&quot;:&quot;258.65&quot;}"/>
  <p:tag name="KSO_WM_SLIDE_ID" val="custom20230305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5"/>
  <p:tag name="KSO_WM_TEMPLATE_MASTER_TYPE" val="1"/>
  <p:tag name="KSO_WM_TEMPLATE_SUBCATEGORY" val="0"/>
</p:tagLst>
</file>

<file path=ppt/tags/tag33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0233_3*l_h_i*1_3_1"/>
  <p:tag name="KSO_WM_UNIT_INDEX" val="1_3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3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x*1_3_1"/>
  <p:tag name="KSO_WM_UNIT_INDEX" val="1_3_1"/>
  <p:tag name="KSO_WM_UNIT_LAYERLEVEL" val="1_1_1"/>
  <p:tag name="KSO_WM_UNIT_TYPE" val="l_h_x"/>
  <p:tag name="KSO_WM_UNIT_USESOURCEFORMAT_APPLY" val="1"/>
  <p:tag name="KSO_WM_UNIT_VALUE" val="176*176"/>
</p:tagLst>
</file>

<file path=ppt/tags/tag3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233_3*l_h_i*1_1_1"/>
  <p:tag name="KSO_WM_UNIT_INDEX" val="1_1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3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x*1_1_1"/>
  <p:tag name="KSO_WM_UNIT_INDEX" val="1_1_1"/>
  <p:tag name="KSO_WM_UNIT_LAYERLEVEL" val="1_1_1"/>
  <p:tag name="KSO_WM_UNIT_TYPE" val="l_h_x"/>
  <p:tag name="KSO_WM_UNIT_USESOURCEFORMAT_APPLY" val="1"/>
  <p:tag name="KSO_WM_UNIT_VALUE" val="236*236"/>
</p:tagLst>
</file>

<file path=ppt/tags/tag3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233_3*l_h_i*1_2_1"/>
  <p:tag name="KSO_WM_UNIT_INDEX" val="1_2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3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x*1_2_1"/>
  <p:tag name="KSO_WM_UNIT_INDEX" val="1_2_1"/>
  <p:tag name="KSO_WM_UNIT_LAYERLEVEL" val="1_1_1"/>
  <p:tag name="KSO_WM_UNIT_TYPE" val="l_h_x"/>
  <p:tag name="KSO_WM_UNIT_USESOURCEFORMAT_APPLY" val="1"/>
  <p:tag name="KSO_WM_UNIT_VALUE" val="209*209"/>
</p:tagLst>
</file>

<file path=ppt/tags/tag3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70233_3*l_h_i*1_4_1"/>
  <p:tag name="KSO_WM_UNIT_INDEX" val="1_4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3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x*1_4_1"/>
  <p:tag name="KSO_WM_UNIT_INDEX" val="1_4_1"/>
  <p:tag name="KSO_WM_UNIT_LAYERLEVEL" val="1_1_1"/>
  <p:tag name="KSO_WM_UNIT_TYPE" val="l_h_x"/>
  <p:tag name="KSO_WM_UNIT_USESOURCEFORMAT_APPLY" val="1"/>
  <p:tag name="KSO_WM_UNIT_VALUE" val="222*222"/>
</p:tagLst>
</file>

<file path=ppt/tags/tag34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10:41:26&quot;,&quot;maxSize&quot;:{&quot;size1&quot;:22.2},&quot;minSize&quot;:{&quot;size1&quot;:13.5},&quot;normalSize&quot;:{&quot;size1&quot;:13.5},&quot;subLayout&quot;:[{&quot;id&quot;:&quot;2023-09-02T10:41:26&quot;,&quot;margin&quot;:{&quot;bottom&quot;:0.025999998673796654,&quot;left&quot;:2.117000102996826,&quot;right&quot;:1.2699999809265137,&quot;top&quot;:0.4230000376701355},&quot;type&quot;:0},{&quot;id&quot;:&quot;2023-09-02T10:41:2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3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1_1"/>
  <p:tag name="KSO_WM_UNIT_INDEX" val="1_1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3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1_3"/>
  <p:tag name="KSO_WM_UNIT_INDEX" val="1_1_3"/>
  <p:tag name="KSO_WM_UNIT_LAYERLEVEL" val="1_1_1"/>
  <p:tag name="KSO_WM_UNIT_TYPE" val="l_h_i"/>
  <p:tag name="KSO_WM_UNIT_USESOURCEFORMAT_APPLY" val="1"/>
</p:tagLst>
</file>

<file path=ppt/tags/tag3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2_1"/>
  <p:tag name="KSO_WM_UNIT_INDEX" val="1_2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3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2_3"/>
  <p:tag name="KSO_WM_UNIT_INDEX" val="1_2_3"/>
  <p:tag name="KSO_WM_UNIT_LAYERLEVEL" val="1_1_1"/>
  <p:tag name="KSO_WM_UNIT_TYPE" val="l_h_i"/>
  <p:tag name="KSO_WM_UNIT_USESOURCEFORMAT_APPLY" val="1"/>
</p:tagLst>
</file>

<file path=ppt/tags/tag3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3_1"/>
  <p:tag name="KSO_WM_UNIT_INDEX" val="1_3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3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3_3"/>
  <p:tag name="KSO_WM_UNIT_INDEX" val="1_3_3"/>
  <p:tag name="KSO_WM_UNIT_LAYERLEVEL" val="1_1_1"/>
  <p:tag name="KSO_WM_UNIT_TYPE" val="l_h_i"/>
  <p:tag name="KSO_WM_UNIT_USESOURCEFORMAT_APPLY" val="1"/>
</p:tagLst>
</file>

<file path=ppt/tags/tag3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4_4"/>
  <p:tag name="KSO_WM_UNIT_INDEX" val="1_4_4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3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4_1"/>
  <p:tag name="KSO_WM_UNIT_INDEX" val="1_4_1"/>
  <p:tag name="KSO_WM_UNIT_LAYERLEVEL" val="1_1_1"/>
  <p:tag name="KSO_WM_UNIT_TYPE" val="l_h_i"/>
  <p:tag name="KSO_WM_UNIT_USESOURCEFORMAT_APPLY" val="1"/>
</p:tagLst>
</file>

<file path=ppt/tags/tag3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i*1_2"/>
  <p:tag name="KSO_WM_UNIT_INDEX" val="1_2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l_i"/>
  <p:tag name="KSO_WM_UNIT_USESOURCEFORMAT_APPLY" val="1"/>
</p:tagLst>
</file>

<file path=ppt/tags/tag3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</p:tagLst>
</file>

<file path=ppt/tags/tag3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</p:tagLst>
</file>

<file path=ppt/tags/tag3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</p:tagLst>
</file>

<file path=ppt/tags/tag3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778"/>
  <p:tag name="KSO_WM_UNIT_COMPATIBLE" val="0"/>
  <p:tag name="KSO_WM_UNIT_DIAGRAM_ISNUMVISUAL" val="0"/>
  <p:tag name="KSO_WM_UNIT_DIAGRAM_ISREFERUNIT" val="0"/>
  <p:tag name="KSO_WM_UNIT_HIGHLIGHT" val="0"/>
  <p:tag name="KSO_WM_UNIT_ID" val="diagram20205778_3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</p:tagLst>
</file>

<file path=ppt/tags/tag37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10:41:32&quot;,&quot;maxSize&quot;:{&quot;size1&quot;:22.2},&quot;minSize&quot;:{&quot;size1&quot;:13.5},&quot;normalSize&quot;:{&quot;size1&quot;:13.5},&quot;subLayout&quot;:[{&quot;id&quot;:&quot;2023-09-02T10:41:32&quot;,&quot;margin&quot;:{&quot;bottom&quot;:0.025999998673796654,&quot;left&quot;:2.117000102996826,&quot;right&quot;:1.2699999809265137,&quot;top&quot;:0.4230000376701355},&quot;type&quot;:0},{&quot;id&quot;:&quot;2023-09-02T10:41:3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7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7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1_1"/>
  <p:tag name="KSO_WM_UNIT_INDEX" val="1_1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2_1"/>
  <p:tag name="KSO_WM_UNIT_INDEX" val="1_2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3_1"/>
  <p:tag name="KSO_WM_UNIT_INDEX" val="1_3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4_1"/>
  <p:tag name="KSO_WM_UNIT_INDEX" val="1_4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9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10:41:38&quot;,&quot;maxSize&quot;:{&quot;size1&quot;:22.2},&quot;minSize&quot;:{&quot;size1&quot;:13.5},&quot;normalSize&quot;:{&quot;size1&quot;:13.5},&quot;subLayout&quot;:[{&quot;id&quot;:&quot;2023-09-02T10:41:38&quot;,&quot;margin&quot;:{&quot;bottom&quot;:0.025999998673796654,&quot;left&quot;:2.117000102996826,&quot;right&quot;:1.2699999809265137,&quot;top&quot;:0.4230000376701355},&quot;type&quot;:0},{&quot;id&quot;:&quot;2023-09-02T10:41:3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e*1"/>
  <p:tag name="KSO_WM_UNIT_INDEX" val="1"/>
  <p:tag name="KSO_WM_UNIT_LAYERLEVEL" val="1"/>
  <p:tag name="KSO_WM_UNIT_NOCLEAR" val="0"/>
  <p:tag name="KSO_WM_UNIT_PRESET_TEXT" val="PART  ONE"/>
  <p:tag name="KSO_WM_UNIT_TEXT_FILL_FORE_SCHEMECOLOR_INDEX" val="14"/>
  <p:tag name="KSO_WM_UNIT_TEXT_FILL_FORE_SCHEMECOLOR_INDEX_BRIGHTNESS" val="0"/>
  <p:tag name="KSO_WM_UNIT_TEXT_FILL_TYPE" val="1"/>
  <p:tag name="KSO_WM_UNIT_TYPE" val="e"/>
  <p:tag name="KSO_WM_UNIT_VALUE" val="6"/>
</p:tagLst>
</file>

<file path=ppt/tags/tag3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397.xml><?xml version="1.0" encoding="utf-8"?>
<p:tagLst xmlns:p="http://schemas.openxmlformats.org/presentationml/2006/main">
  <p:tag name="ISLIDE.ICON" val="#54868;"/>
  <p:tag name="KSO_WM_BEAUTIFY_FLAG" val="#wm#"/>
  <p:tag name="KSO_WM_SLIDE_CONTENT_AREA" val="{&quot;left&quot;:&quot;217.1&quot;,&quot;top&quot;:&quot;138.2&quot;,&quot;width&quot;:&quot;642.9&quot;,&quot;height&quot;:&quot;258.65&quot;}"/>
  <p:tag name="KSO_WM_SLIDE_ID" val="custom20230305_7"/>
  <p:tag name="KSO_WM_SLIDE_INDEX" val="7"/>
  <p:tag name="KSO_WM_SLIDE_ITEM_CNT" val="0"/>
  <p:tag name="KSO_WM_SLIDE_LAYOUT" val="a_e_f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05"/>
  <p:tag name="KSO_WM_TEMPLATE_MASTER_TYPE" val="1"/>
  <p:tag name="KSO_WM_TEMPLATE_SUBCATEGORY" val="0"/>
</p:tagLst>
</file>

<file path=ppt/tags/tag39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3899_1*l_i*1_1"/>
  <p:tag name="KSO_WM_UNIT_INDEX" val="1_1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1"/>
</p:tagLst>
</file>

<file path=ppt/tags/tag4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3899_1*l_i*1_2"/>
  <p:tag name="KSO_WM_UNIT_INDEX" val="1_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1"/>
</p:tagLst>
</file>

<file path=ppt/tags/tag4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i*1_3"/>
  <p:tag name="KSO_WM_UNIT_INDEX" val="1_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1"/>
</p:tagLst>
</file>

<file path=ppt/tags/tag4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899_1*l_i*1_4"/>
  <p:tag name="KSO_WM_UNIT_INDEX" val="1_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1"/>
</p:tagLst>
</file>

<file path=ppt/tags/tag4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899_1*l_i*1_5"/>
  <p:tag name="KSO_WM_UNIT_INDEX" val="1_5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1"/>
</p:tagLst>
</file>

<file path=ppt/tags/tag4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3899_1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3899_1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3899_1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3899_1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_1_1"/>
  <p:tag name="KSO_WM_UNIT_INDEX" val="1_1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4"/>
</p:tagLst>
</file>

<file path=ppt/tags/tag4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_2_1"/>
  <p:tag name="KSO_WM_UNIT_INDEX" val="1_2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4"/>
</p:tagLst>
</file>

<file path=ppt/tags/tag4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_3_1"/>
  <p:tag name="KSO_WM_UNIT_INDEX" val="1_3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4"/>
</p:tagLst>
</file>

<file path=ppt/tags/tag4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_4_1"/>
  <p:tag name="KSO_WM_UNIT_INDEX" val="1_4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4"/>
</p:tagLst>
</file>

<file path=ppt/tags/tag4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USESOURCEFORMAT_APPLY" val="1"/>
  <p:tag name="KSO_WM_UNIT_VALUE" val="114*114"/>
</p:tagLst>
</file>

<file path=ppt/tags/tag4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_2_1"/>
  <p:tag name="KSO_WM_UNIT_INDEX" val="1_2_1"/>
  <p:tag name="KSO_WM_UNIT_LAYERLEVEL" val="1_1_1"/>
  <p:tag name="KSO_WM_UNIT_TYPE" val="l_h_x"/>
  <p:tag name="KSO_WM_UNIT_USESOURCEFORMAT_APPLY" val="1"/>
  <p:tag name="KSO_WM_UNIT_VALUE" val="101*103"/>
</p:tagLst>
</file>

<file path=ppt/tags/tag4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_3_1"/>
  <p:tag name="KSO_WM_UNIT_INDEX" val="1_3_1"/>
  <p:tag name="KSO_WM_UNIT_LAYERLEVEL" val="1_1_1"/>
  <p:tag name="KSO_WM_UNIT_TYPE" val="l_h_x"/>
  <p:tag name="KSO_WM_UNIT_USESOURCEFORMAT_APPLY" val="1"/>
  <p:tag name="KSO_WM_UNIT_VALUE" val="99*90"/>
</p:tagLst>
</file>

<file path=ppt/tags/tag4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_4_1"/>
  <p:tag name="KSO_WM_UNIT_INDEX" val="1_4_1"/>
  <p:tag name="KSO_WM_UNIT_LAYERLEVEL" val="1_1_1"/>
  <p:tag name="KSO_WM_UNIT_TYPE" val="l_h_x"/>
  <p:tag name="KSO_WM_UNIT_USESOURCEFORMAT_APPLY" val="1"/>
  <p:tag name="KSO_WM_UNIT_VALUE" val="116*112"/>
</p:tagLst>
</file>

<file path=ppt/tags/tag41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10:41:44&quot;,&quot;maxSize&quot;:{&quot;size1&quot;:22.2},&quot;minSize&quot;:{&quot;size1&quot;:13.5},&quot;normalSize&quot;:{&quot;size1&quot;:13.5},&quot;subLayout&quot;:[{&quot;id&quot;:&quot;2023-09-02T10:41:44&quot;,&quot;margin&quot;:{&quot;bottom&quot;:0.025999998673796654,&quot;left&quot;:2.117000102996826,&quot;right&quot;:1.2699999809265137,&quot;top&quot;:0.4230000376701355},&quot;type&quot;:0},{&quot;id&quot;:&quot;2023-09-02T10:41:4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1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10790_4*l_i*1_1"/>
  <p:tag name="KSO_WM_UNIT_INDEX" val="1_1"/>
  <p:tag name="KSO_WM_UNIT_LAYERLEVEL" val="1_1"/>
  <p:tag name="KSO_WM_UNIT_TYPE" val="l_i"/>
  <p:tag name="KSO_WM_UNIT_USESOURCEFORMAT_APPLY" val="1"/>
</p:tagLst>
</file>

<file path=ppt/tags/tag4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i*1_2"/>
  <p:tag name="KSO_WM_UNIT_INDEX" val="1_2"/>
  <p:tag name="KSO_WM_UNIT_LAYERLEVEL" val="1_1"/>
  <p:tag name="KSO_WM_UNIT_TYPE" val="l_i"/>
  <p:tag name="KSO_WM_UNIT_USESOURCEFORMAT_APPLY" val="1"/>
</p:tagLst>
</file>

<file path=ppt/tags/tag4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0"/>
</p:tagLst>
</file>

<file path=ppt/tags/tag4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0"/>
</p:tagLst>
</file>

<file path=ppt/tags/tag4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0"/>
</p:tagLst>
</file>

<file path=ppt/tags/tag4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0"/>
</p:tagLst>
</file>

<file path=ppt/tags/tag43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10:41:52&quot;,&quot;maxSize&quot;:{&quot;size1&quot;:22.2},&quot;minSize&quot;:{&quot;size1&quot;:13.5},&quot;normalSize&quot;:{&quot;size1&quot;:13.5},&quot;subLayout&quot;:[{&quot;id&quot;:&quot;2023-09-02T10:41:52&quot;,&quot;margin&quot;:{&quot;bottom&quot;:0.025999998673796654,&quot;left&quot;:2.117000102996826,&quot;right&quot;:1.2699999809265137,&quot;top&quot;:0.4230000376701355},&quot;type&quot;:0},{&quot;id&quot;:&quot;2023-09-02T10:41:5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3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3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3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36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0"/>
</p:tagLst>
</file>

<file path=ppt/tags/tag437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438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439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1_1"/>
  <p:tag name="KSO_WM_UNIT_INDEX" val="1_1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33"/>
</p:tagLst>
</file>

<file path=ppt/tags/tag440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0"/>
</p:tagLst>
</file>

<file path=ppt/tags/tag441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442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443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2_1"/>
  <p:tag name="KSO_WM_UNIT_INDEX" val="1_2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33"/>
</p:tagLst>
</file>

<file path=ppt/tags/tag444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0"/>
</p:tagLst>
</file>

<file path=ppt/tags/tag445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446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447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3_1"/>
  <p:tag name="KSO_WM_UNIT_INDEX" val="1_3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33"/>
</p:tagLst>
</file>

<file path=ppt/tags/tag448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0"/>
</p:tagLst>
</file>

<file path=ppt/tags/tag449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450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451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4_1"/>
  <p:tag name="KSO_WM_UNIT_INDEX" val="1_4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33"/>
</p:tagLst>
</file>

<file path=ppt/tags/tag45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10:41:59&quot;,&quot;maxSize&quot;:{&quot;size1&quot;:22.2},&quot;minSize&quot;:{&quot;size1&quot;:13.5},&quot;normalSize&quot;:{&quot;size1&quot;:13.5},&quot;subLayout&quot;:[{&quot;id&quot;:&quot;2023-09-02T10:41:59&quot;,&quot;margin&quot;:{&quot;bottom&quot;:0.025999998673796654,&quot;left&quot;:2.117000102996826,&quot;right&quot;:1.2699999809265137,&quot;top&quot;:0.4230000376701355},&quot;type&quot;:0},{&quot;id&quot;:&quot;2023-09-02T10:41:5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5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9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4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0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0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455.xml><?xml version="1.0" encoding="utf-8"?>
<p:tagLst xmlns:p="http://schemas.openxmlformats.org/presentationml/2006/main">
  <p:tag name="ISLIDE.ICON" val="#54868;"/>
  <p:tag name="KSO_WM_BEAUTIFY_FLAG" val="#wm#"/>
  <p:tag name="KSO_WM_SLIDE_CONTENT_AREA" val="{&quot;left&quot;:&quot;81.45&quot;,&quot;top&quot;:&quot;138.4&quot;,&quot;width&quot;:&quot;696.55&quot;,&quot;height&quot;:&quot;258.65&quot;}"/>
  <p:tag name="KSO_WM_SLIDE_ID" val="custom20230305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TAG_VERSION" val="1.0"/>
  <p:tag name="KSO_WM_TEMPLATE_CATEGORY" val="custom"/>
  <p:tag name="KSO_WM_TEMPLATE_COLOR_TYPE" val="0"/>
  <p:tag name="KSO_WM_TEMPLATE_INDEX" val="20230305"/>
  <p:tag name="KSO_WM_TEMPLATE_MASTER_TYPE" val="1"/>
  <p:tag name="KSO_WM_TEMPLATE_SUBCATEGORY" val="0"/>
</p:tagLst>
</file>

<file path=ppt/tags/tag456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7">
      <a:dk1>
        <a:srgbClr val="000000"/>
      </a:dk1>
      <a:lt1>
        <a:srgbClr val="FFFFFF"/>
      </a:lt1>
      <a:dk2>
        <a:srgbClr val="171E27"/>
      </a:dk2>
      <a:lt2>
        <a:srgbClr val="070707"/>
      </a:lt2>
      <a:accent1>
        <a:srgbClr val="EB01FE"/>
      </a:accent1>
      <a:accent2>
        <a:srgbClr val="783FFC"/>
      </a:accent2>
      <a:accent3>
        <a:srgbClr val="2F99FF"/>
      </a:accent3>
      <a:accent4>
        <a:srgbClr val="12F472"/>
      </a:accent4>
      <a:accent5>
        <a:srgbClr val="FCC51E"/>
      </a:accent5>
      <a:accent6>
        <a:srgbClr val="F2403A"/>
      </a:accent6>
      <a:hlink>
        <a:srgbClr val="0563C1"/>
      </a:hlink>
      <a:folHlink>
        <a:srgbClr val="954F72"/>
      </a:folHlink>
    </a:clrScheme>
    <a:fontScheme name="自定义 84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CC99"/>
        </a:solidFill>
        <a:ln>
          <a:noFill/>
          <a:prstDash val="dash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111</Paragraphs>
  <Slides>19</Slides>
  <Notes>1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脊柱疾病CT影像诊断</vt:lpstr>
      <vt:lpstr>Slide 2</vt:lpstr>
      <vt:lpstr>脊柱疾病的分类</vt:lpstr>
      <vt:lpstr>Slide 4</vt:lpstr>
      <vt:lpstr>Slide 5</vt:lpstr>
      <vt:lpstr>Slide 6</vt:lpstr>
      <vt:lpstr>CT影像诊断方法</vt:lpstr>
      <vt:lpstr>Slide 8</vt:lpstr>
      <vt:lpstr>Slide 9</vt:lpstr>
      <vt:lpstr>Slide 10</vt:lpstr>
      <vt:lpstr>脊柱疾病CT影像诊断的临床应用</vt:lpstr>
      <vt:lpstr>Slide 12</vt:lpstr>
      <vt:lpstr>Slide 13</vt:lpstr>
      <vt:lpstr>Slide 14</vt:lpstr>
      <vt:lpstr>脊柱疾病CT影像诊断的发展趋势</vt:lpstr>
      <vt:lpstr>Slide 16</vt:lpstr>
      <vt:lpstr>Slide 17</vt:lpstr>
      <vt:lpstr>Slide 18</vt:lpstr>
      <vt:lpstr>THANK YOU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2023-09-03T13:18:53Z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5E67E5E01B3A4254B13A52396948004E_11</vt:lpwstr>
  </property>
  <property fmtid="{D5CDD505-2E9C-101B-9397-08002B2CF9AE}" pid="3" name="KSOProductBuildVer">
    <vt:lpwstr>2052-12.1.0.15120</vt:lpwstr>
  </property>
</Properties>
</file>