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74" r:id="rId1"/>
    <p:sldMasterId id="2147484411" r:id="rId2"/>
  </p:sldMasterIdLst>
  <p:notesMasterIdLst>
    <p:notesMasterId r:id="rId3"/>
  </p:notesMasterIdLst>
  <p:sldIdLst>
    <p:sldId id="600" r:id="rId4"/>
    <p:sldId id="605" r:id="rId5"/>
    <p:sldId id="609" r:id="rId6"/>
    <p:sldId id="612" r:id="rId7"/>
    <p:sldId id="618" r:id="rId9"/>
    <p:sldId id="621" r:id="rId10"/>
    <p:sldId id="624" r:id="rId11"/>
    <p:sldId id="627" r:id="rId12"/>
    <p:sldId id="630" r:id="rId13"/>
    <p:sldId id="636" r:id="rId15"/>
    <p:sldId id="639" r:id="rId16"/>
    <p:sldId id="642" r:id="rId17"/>
    <p:sldId id="645" r:id="rId18"/>
    <p:sldId id="648" r:id="rId19"/>
    <p:sldId id="654" r:id="rId21"/>
    <p:sldId id="657" r:id="rId22"/>
    <p:sldId id="660" r:id="rId23"/>
    <p:sldId id="663" r:id="rId24"/>
    <p:sldId id="666" r:id="rId25"/>
    <p:sldId id="672" r:id="rId27"/>
    <p:sldId id="675" r:id="rId28"/>
    <p:sldId id="678" r:id="rId29"/>
    <p:sldId id="681" r:id="rId30"/>
    <p:sldId id="684" r:id="rId31"/>
    <p:sldId id="690" r:id="rId33"/>
    <p:sldId id="693" r:id="rId34"/>
    <p:sldId id="696" r:id="rId35"/>
    <p:sldId id="699" r:id="rId36"/>
    <p:sldId id="70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tags" Target="../tags/tag750.xml"/><Relationship Id="rId18" Type="http://schemas.openxmlformats.org/officeDocument/2006/relationships/tags" Target="../tags/tag751.xml"/><Relationship Id="rId19" Type="http://schemas.openxmlformats.org/officeDocument/2006/relationships/tags" Target="../tags/tag752.xml"/><Relationship Id="rId20" Type="http://schemas.openxmlformats.org/officeDocument/2006/relationships/tags" Target="../tags/tag753.xml"/><Relationship Id="rId21" Type="http://schemas.openxmlformats.org/officeDocument/2006/relationships/tags" Target="../tags/tag754.xml"/><Relationship Id="rId22" Type="http://schemas.openxmlformats.org/officeDocument/2006/relationships/tags" Target="../tags/tag755.xml"/><Relationship Id="rId23" Type="http://schemas.openxmlformats.org/officeDocument/2006/relationships/tags" Target="../tags/tag756.xml"/><Relationship Id="rId24" Type="http://schemas.openxmlformats.org/officeDocument/2006/relationships/tags" Target="../tags/tag757.xml"/><Relationship Id="rId25" Type="http://schemas.openxmlformats.org/officeDocument/2006/relationships/tags" Target="../tags/tag758.xml"/><Relationship Id="rId26" Type="http://schemas.openxmlformats.org/officeDocument/2006/relationships/tags" Target="../tags/tag759.xml"/><Relationship Id="rId27" Type="http://schemas.openxmlformats.org/officeDocument/2006/relationships/tags" Target="../tags/tag760.xml"/><Relationship Id="rId28" Type="http://schemas.openxmlformats.org/officeDocument/2006/relationships/tags" Target="../tags/tag761.xml"/><Relationship Id="rId29" Type="http://schemas.openxmlformats.org/officeDocument/2006/relationships/tags" Target="../tags/tag76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9.xml"/><Relationship Id="rId2" Type="http://schemas.openxmlformats.org/officeDocument/2006/relationships/tags" Target="../tags/tag780.xml"/><Relationship Id="rId3" Type="http://schemas.openxmlformats.org/officeDocument/2006/relationships/tags" Target="../tags/tag781.xml"/><Relationship Id="rId4" Type="http://schemas.openxmlformats.org/officeDocument/2006/relationships/tags" Target="../tags/tag782.xml"/><Relationship Id="rId5" Type="http://schemas.openxmlformats.org/officeDocument/2006/relationships/tags" Target="../tags/tag783.xml"/><Relationship Id="rId6" Type="http://schemas.openxmlformats.org/officeDocument/2006/relationships/tags" Target="../tags/tag784.xml"/><Relationship Id="rId7" Type="http://schemas.openxmlformats.org/officeDocument/2006/relationships/tags" Target="../tags/tag785.xml"/><Relationship Id="rId8" Type="http://schemas.openxmlformats.org/officeDocument/2006/relationships/tags" Target="../tags/tag786.xml"/><Relationship Id="rId9" Type="http://schemas.openxmlformats.org/officeDocument/2006/relationships/tags" Target="../tags/tag787.xml"/><Relationship Id="rId10" Type="http://schemas.openxmlformats.org/officeDocument/2006/relationships/tags" Target="../tags/tag788.xml"/><Relationship Id="rId11" Type="http://schemas.openxmlformats.org/officeDocument/2006/relationships/tags" Target="../tags/tag789.xml"/><Relationship Id="rId12" Type="http://schemas.openxmlformats.org/officeDocument/2006/relationships/tags" Target="../tags/tag79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tags" Target="../tags/tag80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tags" Target="../tags/tag814.xml"/><Relationship Id="rId6" Type="http://schemas.openxmlformats.org/officeDocument/2006/relationships/tags" Target="../tags/tag815.xml"/><Relationship Id="rId7" Type="http://schemas.openxmlformats.org/officeDocument/2006/relationships/tags" Target="../tags/tag816.xml"/><Relationship Id="rId8" Type="http://schemas.openxmlformats.org/officeDocument/2006/relationships/tags" Target="../tags/tag817.xml"/><Relationship Id="rId9" Type="http://schemas.openxmlformats.org/officeDocument/2006/relationships/tags" Target="../tags/tag818.xml"/><Relationship Id="rId10" Type="http://schemas.openxmlformats.org/officeDocument/2006/relationships/tags" Target="../tags/tag819.xml"/><Relationship Id="rId11" Type="http://schemas.openxmlformats.org/officeDocument/2006/relationships/tags" Target="../tags/tag820.xml"/><Relationship Id="rId12" Type="http://schemas.openxmlformats.org/officeDocument/2006/relationships/tags" Target="../tags/tag821.xml"/><Relationship Id="rId13" Type="http://schemas.openxmlformats.org/officeDocument/2006/relationships/tags" Target="../tags/tag822.xml"/><Relationship Id="rId14" Type="http://schemas.openxmlformats.org/officeDocument/2006/relationships/tags" Target="../tags/tag823.xml"/><Relationship Id="rId15" Type="http://schemas.openxmlformats.org/officeDocument/2006/relationships/tags" Target="../tags/tag824.xml"/><Relationship Id="rId16" Type="http://schemas.openxmlformats.org/officeDocument/2006/relationships/tags" Target="../tags/tag82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tags" Target="../tags/tag830.xml"/><Relationship Id="rId6" Type="http://schemas.openxmlformats.org/officeDocument/2006/relationships/tags" Target="../tags/tag831.xml"/><Relationship Id="rId7" Type="http://schemas.openxmlformats.org/officeDocument/2006/relationships/tags" Target="../tags/tag832.xml"/><Relationship Id="rId8" Type="http://schemas.openxmlformats.org/officeDocument/2006/relationships/tags" Target="../tags/tag833.xml"/><Relationship Id="rId9" Type="http://schemas.openxmlformats.org/officeDocument/2006/relationships/tags" Target="../tags/tag834.xml"/><Relationship Id="rId10" Type="http://schemas.openxmlformats.org/officeDocument/2006/relationships/tags" Target="../tags/tag835.xml"/><Relationship Id="rId11" Type="http://schemas.openxmlformats.org/officeDocument/2006/relationships/tags" Target="../tags/tag836.xml"/><Relationship Id="rId12" Type="http://schemas.openxmlformats.org/officeDocument/2006/relationships/tags" Target="../tags/tag83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tags" Target="../tags/tag858.xml"/><Relationship Id="rId14" Type="http://schemas.openxmlformats.org/officeDocument/2006/relationships/tags" Target="../tags/tag859.xml"/><Relationship Id="rId15" Type="http://schemas.openxmlformats.org/officeDocument/2006/relationships/tags" Target="../tags/tag860.xml"/><Relationship Id="rId16" Type="http://schemas.openxmlformats.org/officeDocument/2006/relationships/tags" Target="../tags/tag86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tags" Target="../tags/tag885.xml"/><Relationship Id="rId6" Type="http://schemas.openxmlformats.org/officeDocument/2006/relationships/tags" Target="../tags/tag886.xml"/><Relationship Id="rId7" Type="http://schemas.openxmlformats.org/officeDocument/2006/relationships/tags" Target="../tags/tag887.xml"/><Relationship Id="rId8" Type="http://schemas.openxmlformats.org/officeDocument/2006/relationships/tags" Target="../tags/tag888.xml"/><Relationship Id="rId9" Type="http://schemas.openxmlformats.org/officeDocument/2006/relationships/tags" Target="../tags/tag889.xml"/><Relationship Id="rId10" Type="http://schemas.openxmlformats.org/officeDocument/2006/relationships/tags" Target="../tags/tag890.xml"/><Relationship Id="rId11" Type="http://schemas.openxmlformats.org/officeDocument/2006/relationships/tags" Target="../tags/tag891.xml"/><Relationship Id="rId12" Type="http://schemas.openxmlformats.org/officeDocument/2006/relationships/tags" Target="../tags/tag89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3.xml"/><Relationship Id="rId2" Type="http://schemas.openxmlformats.org/officeDocument/2006/relationships/tags" Target="../tags/tag894.xml"/><Relationship Id="rId3" Type="http://schemas.openxmlformats.org/officeDocument/2006/relationships/tags" Target="../tags/tag895.xml"/><Relationship Id="rId4" Type="http://schemas.openxmlformats.org/officeDocument/2006/relationships/tags" Target="../tags/tag896.xml"/><Relationship Id="rId5" Type="http://schemas.openxmlformats.org/officeDocument/2006/relationships/tags" Target="../tags/tag897.xml"/><Relationship Id="rId6" Type="http://schemas.openxmlformats.org/officeDocument/2006/relationships/tags" Target="../tags/tag898.xml"/><Relationship Id="rId7" Type="http://schemas.openxmlformats.org/officeDocument/2006/relationships/tags" Target="../tags/tag899.xml"/><Relationship Id="rId8" Type="http://schemas.openxmlformats.org/officeDocument/2006/relationships/tags" Target="../tags/tag900.xml"/><Relationship Id="rId9" Type="http://schemas.openxmlformats.org/officeDocument/2006/relationships/tags" Target="../tags/tag901.xml"/><Relationship Id="rId10" Type="http://schemas.openxmlformats.org/officeDocument/2006/relationships/tags" Target="../tags/tag902.xml"/><Relationship Id="rId11" Type="http://schemas.openxmlformats.org/officeDocument/2006/relationships/tags" Target="../tags/tag903.xml"/><Relationship Id="rId12" Type="http://schemas.openxmlformats.org/officeDocument/2006/relationships/tags" Target="../tags/tag9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8.xml"/><Relationship Id="rId2" Type="http://schemas.openxmlformats.org/officeDocument/2006/relationships/tags" Target="../tags/tag909.xml"/><Relationship Id="rId3" Type="http://schemas.openxmlformats.org/officeDocument/2006/relationships/tags" Target="../tags/tag910.xml"/><Relationship Id="rId4" Type="http://schemas.openxmlformats.org/officeDocument/2006/relationships/tags" Target="../tags/tag91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tags" Target="../tags/tag932.xml"/><Relationship Id="rId10" Type="http://schemas.openxmlformats.org/officeDocument/2006/relationships/tags" Target="../tags/tag933.xml"/><Relationship Id="rId11" Type="http://schemas.openxmlformats.org/officeDocument/2006/relationships/tags" Target="../tags/tag934.xml"/><Relationship Id="rId12" Type="http://schemas.openxmlformats.org/officeDocument/2006/relationships/tags" Target="../tags/tag9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tags" Target="../tags/tag939.xml"/><Relationship Id="rId5" Type="http://schemas.openxmlformats.org/officeDocument/2006/relationships/tags" Target="../tags/tag940.xml"/><Relationship Id="rId6" Type="http://schemas.openxmlformats.org/officeDocument/2006/relationships/tags" Target="../tags/tag941.xml"/><Relationship Id="rId7" Type="http://schemas.openxmlformats.org/officeDocument/2006/relationships/tags" Target="../tags/tag942.xml"/><Relationship Id="rId8" Type="http://schemas.openxmlformats.org/officeDocument/2006/relationships/tags" Target="../tags/tag943.xml"/><Relationship Id="rId9" Type="http://schemas.openxmlformats.org/officeDocument/2006/relationships/tags" Target="../tags/tag944.xml"/><Relationship Id="rId10" Type="http://schemas.openxmlformats.org/officeDocument/2006/relationships/tags" Target="../tags/tag945.xml"/><Relationship Id="rId11" Type="http://schemas.openxmlformats.org/officeDocument/2006/relationships/tags" Target="../tags/tag946.xml"/><Relationship Id="rId12" Type="http://schemas.openxmlformats.org/officeDocument/2006/relationships/tags" Target="../tags/tag9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3.xml"/><Relationship Id="rId2" Type="http://schemas.openxmlformats.org/officeDocument/2006/relationships/tags" Target="../tags/tag964.xml"/><Relationship Id="rId3" Type="http://schemas.openxmlformats.org/officeDocument/2006/relationships/tags" Target="../tags/tag965.xml"/><Relationship Id="rId4" Type="http://schemas.openxmlformats.org/officeDocument/2006/relationships/tags" Target="../tags/tag966.xml"/><Relationship Id="rId5" Type="http://schemas.openxmlformats.org/officeDocument/2006/relationships/tags" Target="../tags/tag967.xml"/><Relationship Id="rId6" Type="http://schemas.openxmlformats.org/officeDocument/2006/relationships/tags" Target="../tags/tag968.xml"/><Relationship Id="rId7" Type="http://schemas.openxmlformats.org/officeDocument/2006/relationships/tags" Target="../tags/tag969.xml"/><Relationship Id="rId8" Type="http://schemas.openxmlformats.org/officeDocument/2006/relationships/tags" Target="../tags/tag970.xml"/><Relationship Id="rId9" Type="http://schemas.openxmlformats.org/officeDocument/2006/relationships/tags" Target="../tags/tag971.xml"/><Relationship Id="rId10" Type="http://schemas.openxmlformats.org/officeDocument/2006/relationships/tags" Target="../tags/tag972.xml"/><Relationship Id="rId11" Type="http://schemas.openxmlformats.org/officeDocument/2006/relationships/tags" Target="../tags/tag973.xml"/><Relationship Id="rId12" Type="http://schemas.openxmlformats.org/officeDocument/2006/relationships/tags" Target="../tags/tag974.xml"/><Relationship Id="rId13" Type="http://schemas.openxmlformats.org/officeDocument/2006/relationships/tags" Target="../tags/tag975.xml"/><Relationship Id="rId14" Type="http://schemas.openxmlformats.org/officeDocument/2006/relationships/tags" Target="../tags/tag976.xml"/><Relationship Id="rId15" Type="http://schemas.openxmlformats.org/officeDocument/2006/relationships/tags" Target="../tags/tag977.xml"/><Relationship Id="rId16" Type="http://schemas.openxmlformats.org/officeDocument/2006/relationships/tags" Target="../tags/tag978.xml"/><Relationship Id="rId17" Type="http://schemas.openxmlformats.org/officeDocument/2006/relationships/tags" Target="../tags/tag979.xml"/><Relationship Id="rId18" Type="http://schemas.openxmlformats.org/officeDocument/2006/relationships/tags" Target="../tags/tag980.xml"/><Relationship Id="rId19" Type="http://schemas.openxmlformats.org/officeDocument/2006/relationships/tags" Target="../tags/tag981.xml"/><Relationship Id="rId20" Type="http://schemas.openxmlformats.org/officeDocument/2006/relationships/tags" Target="../tags/tag982.xml"/><Relationship Id="rId21" Type="http://schemas.openxmlformats.org/officeDocument/2006/relationships/tags" Target="../tags/tag983.xml"/><Relationship Id="rId22" Type="http://schemas.openxmlformats.org/officeDocument/2006/relationships/tags" Target="../tags/tag984.xml"/><Relationship Id="rId23" Type="http://schemas.openxmlformats.org/officeDocument/2006/relationships/tags" Target="../tags/tag985.xml"/><Relationship Id="rId24" Type="http://schemas.openxmlformats.org/officeDocument/2006/relationships/tags" Target="../tags/tag986.xml"/><Relationship Id="rId2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tags" Target="../tags/tag990.xml"/><Relationship Id="rId5" Type="http://schemas.openxmlformats.org/officeDocument/2006/relationships/tags" Target="../tags/tag991.xml"/><Relationship Id="rId6" Type="http://schemas.openxmlformats.org/officeDocument/2006/relationships/tags" Target="../tags/tag992.xml"/><Relationship Id="rId7" Type="http://schemas.openxmlformats.org/officeDocument/2006/relationships/tags" Target="../tags/tag993.xml"/><Relationship Id="rId8" Type="http://schemas.openxmlformats.org/officeDocument/2006/relationships/tags" Target="../tags/tag994.xml"/><Relationship Id="rId9" Type="http://schemas.openxmlformats.org/officeDocument/2006/relationships/tags" Target="../tags/tag995.xml"/><Relationship Id="rId10" Type="http://schemas.openxmlformats.org/officeDocument/2006/relationships/tags" Target="../tags/tag996.xml"/><Relationship Id="rId11" Type="http://schemas.openxmlformats.org/officeDocument/2006/relationships/tags" Target="../tags/tag997.xml"/><Relationship Id="rId12" Type="http://schemas.openxmlformats.org/officeDocument/2006/relationships/tags" Target="../tags/tag998.xml"/><Relationship Id="rId13" Type="http://schemas.openxmlformats.org/officeDocument/2006/relationships/tags" Target="../tags/tag999.xml"/><Relationship Id="rId14" Type="http://schemas.openxmlformats.org/officeDocument/2006/relationships/tags" Target="../tags/tag1000.xml"/><Relationship Id="rId15" Type="http://schemas.openxmlformats.org/officeDocument/2006/relationships/tags" Target="../tags/tag1001.xml"/><Relationship Id="rId16" Type="http://schemas.openxmlformats.org/officeDocument/2006/relationships/tags" Target="../tags/tag1002.xml"/><Relationship Id="rId17" Type="http://schemas.openxmlformats.org/officeDocument/2006/relationships/tags" Target="../tags/tag1003.xml"/><Relationship Id="rId18" Type="http://schemas.openxmlformats.org/officeDocument/2006/relationships/tags" Target="../tags/tag1004.xml"/><Relationship Id="rId19" Type="http://schemas.openxmlformats.org/officeDocument/2006/relationships/tags" Target="../tags/tag1005.xml"/><Relationship Id="rId20" Type="http://schemas.openxmlformats.org/officeDocument/2006/relationships/tags" Target="../tags/tag100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7.xml"/><Relationship Id="rId2" Type="http://schemas.openxmlformats.org/officeDocument/2006/relationships/tags" Target="../tags/tag1008.xml"/><Relationship Id="rId3" Type="http://schemas.openxmlformats.org/officeDocument/2006/relationships/tags" Target="../tags/tag1009.xml"/><Relationship Id="rId4" Type="http://schemas.openxmlformats.org/officeDocument/2006/relationships/tags" Target="../tags/tag1010.xml"/><Relationship Id="rId5" Type="http://schemas.openxmlformats.org/officeDocument/2006/relationships/tags" Target="../tags/tag1011.xml"/><Relationship Id="rId6" Type="http://schemas.openxmlformats.org/officeDocument/2006/relationships/tags" Target="../tags/tag1012.xml"/><Relationship Id="rId7" Type="http://schemas.openxmlformats.org/officeDocument/2006/relationships/tags" Target="../tags/tag1013.xml"/><Relationship Id="rId8" Type="http://schemas.openxmlformats.org/officeDocument/2006/relationships/tags" Target="../tags/tag1014.xml"/><Relationship Id="rId9" Type="http://schemas.openxmlformats.org/officeDocument/2006/relationships/tags" Target="../tags/tag1015.xml"/><Relationship Id="rId10" Type="http://schemas.openxmlformats.org/officeDocument/2006/relationships/tags" Target="../tags/tag1016.xml"/><Relationship Id="rId11" Type="http://schemas.openxmlformats.org/officeDocument/2006/relationships/tags" Target="../tags/tag1017.xml"/><Relationship Id="rId12" Type="http://schemas.openxmlformats.org/officeDocument/2006/relationships/tags" Target="../tags/tag101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9.xml"/><Relationship Id="rId2" Type="http://schemas.openxmlformats.org/officeDocument/2006/relationships/tags" Target="../tags/tag1020.xml"/><Relationship Id="rId3" Type="http://schemas.openxmlformats.org/officeDocument/2006/relationships/tags" Target="../tags/tag10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2024年石油和天然气行业工作总结和展望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石油和天然气行业展望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石油和天然气行业工作建议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石油和天然气行业人才培养与引进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石油和天然气行业社会责任与可持续发展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石油和天然气行业工作总结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2024年行业概况</a:t>
            </a:r>
            <a:endParaRPr altLang="en-US" lang="zh-CN"/>
          </a:p>
        </p:txBody>
      </p:sp>
      <p:sp>
        <p:nvSpPr>
          <p:cNvPr id="10517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2024年全球石油和天然气需求量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2024年全球石油和天然气行业发展趋势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2024年全球石油和天然气价格走势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2024年全球石油和天然气供应量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520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科技创新和数字化转型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石油和天然气产量增长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能源转型和低碳发展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1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国际化合作和贸易发展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行业面临挑战</a:t>
            </a:r>
            <a:endParaRPr altLang="en-US" lang="zh-CN"/>
          </a:p>
        </p:txBody>
      </p:sp>
      <p:sp>
        <p:nvSpPr>
          <p:cNvPr id="10524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全球经济下行：石油和天然气需求减少，价格波动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环保政策：政府对环保要求提高，限制了行业发展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技术创新：新技术不断涌现，对传统行业造成冲击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市场竞争：国内外竞争激烈，企业需要提高竞争力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27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数字化和智能化技术推动行业转型升级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新能源对传统能源的替代作用逐渐增强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环保和可持续发展成为行业重要议题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石油和天然气行业展望</a:t>
            </a:r>
            <a:endParaRPr altLang="en-US" lang="zh-CN"/>
          </a:p>
        </p:txBody>
      </p:sp>
      <p:sp>
        <p:nvSpPr>
          <p:cNvPr id="10530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未来行业发展趋势预测</a:t>
            </a:r>
            <a:endParaRPr altLang="en-US" lang="zh-CN"/>
          </a:p>
        </p:txBody>
      </p:sp>
      <p:sp>
        <p:nvSpPr>
          <p:cNvPr id="10537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数字化和智能化：数字化和智能化技术将在石油和天然气行业中得到广泛应用，提高生产效率和管理水平，实现更加智能化的生产和运营。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清洁能源转型：随着全球对环境保护的重视，石油和天然气行业将逐渐向清洁能源转型，加大对可再生能源的研发和应用力度。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技术创新：未来石油和天然气行业将继续推动技术创新，提高勘探和开采效率，降低成本，提高资源利用效率。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合作与竞争：未来石油和天然气行业将更加注重合作与竞争，通过合作实现资源共享和优势互补，通过竞争推动行业创新和发展。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未来行业技术创新方向</a:t>
            </a:r>
            <a:endParaRPr altLang="en-US" lang="zh-CN"/>
          </a:p>
        </p:txBody>
      </p:sp>
      <p:sp>
        <p:nvSpPr>
          <p:cNvPr id="105408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数字化和智能化技术：利用大数据、人工智能等技术提高生产效率、降低成本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9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9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新能源技术：研发可再生能源技术，减少对传统能源的依赖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9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9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低碳环保技术：推广清洁能源和低碳技术，减少对环境的影响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供应链和物流技术：优化供应链和物流体系，提高运输效率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0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未来行业政策环境分析</a:t>
            </a:r>
            <a:endParaRPr altLang="en-US" lang="zh-CN"/>
          </a:p>
        </p:txBody>
      </p:sp>
      <p:sp>
        <p:nvSpPr>
          <p:cNvPr id="1054396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技术创新：随着科技的不断进步，石油和天然气行业将不断进行技术创新和升级，提高生产效率和产品质量。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400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市场竞争：随着市场的开放和竞争的加剧，石油和天然气行业将面临更加激烈的市场竞争，需要加强自身的竞争力和创新能力。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2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404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政策支持：政府将继续加大对石油和天然气行业的支持力度，推动行业的发展和转型。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6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408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环保要求：随着环保意识的提高，石油和天然气行业将面临更加严格的环保要求，需要加强环保管理和技术创新。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0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未来行业市场前景展望</a:t>
            </a:r>
            <a:endParaRPr altLang="en-US" lang="zh-CN"/>
          </a:p>
        </p:txBody>
      </p:sp>
      <p:sp>
        <p:nvSpPr>
          <p:cNvPr id="10546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行业技术创新与数字化转型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石油和天然气需求持续增长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新能源对传统能源的替代作用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7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环保政策对行业发展的影响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石油和天然气行业工作建议</a:t>
            </a:r>
            <a:endParaRPr altLang="en-US" lang="zh-CN"/>
          </a:p>
        </p:txBody>
      </p:sp>
      <p:sp>
        <p:nvSpPr>
          <p:cNvPr id="10550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557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优化能源结构：增加清洁能源比重，减少对传统能源的依赖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提高能源开采效率：采用先进技术，提高石油和天然气开采效率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加强能源储存和运输管理：减少能源在储存和运输过程中的损失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推广节能技术：推广先进的节能技术和设备，提高能源利用效率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加强技术创新和研发</a:t>
            </a:r>
            <a:endParaRPr altLang="en-US" lang="zh-CN"/>
          </a:p>
        </p:txBody>
      </p:sp>
      <p:sp>
        <p:nvSpPr>
          <p:cNvPr id="10560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提高石油和天然气开采效率：通过技术创新和研发，提高开采效率，降低成本，增加产量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推动清洁能源发展：加强技术创新和研发，推动清洁能源的发展，减少对传统石油和天然气的依赖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增强行业竞争力：通过技术创新和研发，提高产品质量和服务水平，增强行业竞争力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培养高素质人才：加强技术创新和研发，培养高素质人才，为行业的发展提供强有力的人才保障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推动绿色低碳发展</a:t>
            </a:r>
            <a:endParaRPr altLang="en-US" lang="zh-CN"/>
          </a:p>
        </p:txBody>
      </p:sp>
      <p:sp>
        <p:nvSpPr>
          <p:cNvPr id="10563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加大清洁能源开发力度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推广低碳技术应用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建立绿色供应链管理体系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加强国际合作与交流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566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建立全球合作伙伴关系，共同应对全球能源挑战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加强技术交流，推动技术创新和进步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促进信息共享，提高行业透明度和可预测性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推动政策协调，减少贸易壁垒和保护主义措施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石油和天然气行业人才培养与引进</a:t>
            </a:r>
            <a:endParaRPr altLang="en-US" lang="zh-CN"/>
          </a:p>
        </p:txBody>
      </p:sp>
      <p:sp>
        <p:nvSpPr>
          <p:cNvPr id="10569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人才培养策略与措施</a:t>
            </a:r>
            <a:endParaRPr altLang="en-US" lang="zh-CN"/>
          </a:p>
        </p:txBody>
      </p:sp>
      <p:sp>
        <p:nvSpPr>
          <p:cNvPr id="10577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制定人才培养计划：根据行业需求和公司战略，制定长期和短期的人才培养计划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加强内部培训：通过定期的培训课程、研讨会和在线学习等方式，提高员工的专业技能和知识水平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引进外部人才：通过招聘、猎头公司等途径，引进具有丰富经验和专业技能的外部人才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建立激励机制：通过设立奖金、晋升机会、员工福利等方式，激励员工积极学习和成长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人才引进政策与措施</a:t>
            </a:r>
            <a:endParaRPr altLang="en-US" lang="zh-CN"/>
          </a:p>
        </p:txBody>
      </p:sp>
      <p:sp>
        <p:nvSpPr>
          <p:cNvPr id="10580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人才引进计划：明确引进目标、数量和领域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0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优惠政策：提供薪酬、住房、子女教育等方面的支持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0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培养计划：制定个性化的培养方案，提升人才的专业素质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0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激励机制：设立奖励制度，激发人才的创新能力和工作热情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人才激励机制与措施</a:t>
            </a:r>
            <a:endParaRPr altLang="en-US" lang="zh-CN"/>
          </a:p>
        </p:txBody>
      </p:sp>
      <p:sp>
        <p:nvSpPr>
          <p:cNvPr id="10583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3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人才激励机制：包括薪酬激励、晋升激励、培训激励等多种方式，以吸引和留住优秀人才。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3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3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人才引进措施：通过校园招聘、社会招聘、海外引进等多种渠道，引进具有专业背景和实际经验的优秀人才。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3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3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人才培养计划：制定针对不同层次和岗位的人才培养计划，提高员工的专业素质和综合能力。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3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3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3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人才发展平台：建立完善的人才发展平台，为员工提供良好的职业发展通道和晋升机会，激发员工的积极性和创造力。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人才发展前景展望</a:t>
            </a:r>
            <a:endParaRPr altLang="en-US" lang="zh-CN"/>
          </a:p>
        </p:txBody>
      </p:sp>
      <p:sp>
        <p:nvSpPr>
          <p:cNvPr id="10586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6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人才需求预测：未来几年石油和天然气行业对各类人才的需求预测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人才引进策略：如何制定和实施有效的人才引进策略，吸引国内外优秀人才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人才培养计划：针对不同层次和类型的人才，制定个性化的培养计划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人才激励机制：如何建立科学合理的人才激励机制，激发人才的创新创造活力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石油和天然气行业社会责任与可持续发展</a:t>
            </a:r>
            <a:endParaRPr altLang="en-US" lang="zh-CN"/>
          </a:p>
        </p:txBody>
      </p:sp>
      <p:sp>
        <p:nvSpPr>
          <p:cNvPr id="10589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行业社会责任履行情况</a:t>
            </a:r>
            <a:endParaRPr altLang="en-US" lang="zh-CN"/>
          </a:p>
        </p:txBody>
      </p:sp>
      <p:sp>
        <p:nvSpPr>
          <p:cNvPr id="10596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环保措施：减少污染排放，提高能源利用效率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6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安全生产：加强安全管理，确保员工和公众安全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6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社区参与：积极投入公益事业，支持当地经济发展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7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员工福利：提供良好的工作环境和福利待遇，保障员工权益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行业可持续发展战略与措施</a:t>
            </a:r>
            <a:endParaRPr altLang="en-US" lang="zh-CN"/>
          </a:p>
        </p:txBody>
      </p:sp>
      <p:sp>
        <p:nvSpPr>
          <p:cNvPr id="1059994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96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98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00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制定可持续发展战略：明确行业未来发展方向和目标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02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04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06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08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加强环境保护：加强环保监管和治理，减少对环境的影响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10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12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14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16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推广清洁能源：加大清洁能源研发和推广力度，减少对传统化石能源的依赖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18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20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22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24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推动绿色发展：鼓励企业开展绿色生产，推动绿色供应链建设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26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28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0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2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提高能源利用效率：采用先进技术和管理手段，降低能源消耗和排放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34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60036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38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040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加强国际合作：加强与其他国家和地区的合作，共同推动全球能源转型和可持续发展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行业环保与减排工作成果展示</a:t>
            </a:r>
            <a:endParaRPr altLang="en-US" lang="zh-CN"/>
          </a:p>
        </p:txBody>
      </p:sp>
      <p:sp>
        <p:nvSpPr>
          <p:cNvPr id="10603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行业环保政策与法规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清洁能源转型与替代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3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0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环保与减排工作成果展示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0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减排技术研发与应用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行业未来可持续发展目标与规划</a:t>
            </a:r>
            <a:endParaRPr altLang="en-US" lang="zh-CN"/>
          </a:p>
        </p:txBody>
      </p:sp>
      <p:sp>
        <p:nvSpPr>
          <p:cNvPr id="10606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6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6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6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6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加强环境保护，实现绿色发展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推动行业技术创新，提高生产效率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减少碳排放，提高能源利用效率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6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推动清洁能源转型，发展可再生能源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6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6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0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5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2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2023-12-17T08:48:52Z</dcterms:created>
  <dcterms:modified xsi:type="dcterms:W3CDTF">2023-12-17T08:48:52Z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343142a6d4694fd1a2574c07421503d8_21</vt:lpwstr>
  </property>
</Properties>
</file>