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wav" ContentType="audio/x-wav"/>
  <Default Extension="png" ContentType="image/png"/>
  <Default Extension="svg" ContentType="image/svg"/>
  <Override PartName="/docProps/app.xml" ContentType="application/vnd.openxmlformats-officedocument.extended-properties+xml"/>
  <Override PartName="/docProps/core.xml" ContentType="application/vnd.openxmlformats-package.core-properties+xml"/>
  <Override PartName="/ppt/diagrams/colors1.xml" ContentType="application/vnd.openxmlformats-officedocument.drawingml.diagramColors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22.1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notesMasterIdLst>
    <p:notesMasterId r:id="rId2"/>
  </p:notesMasterIdLst>
  <p:sldIdLst>
    <p:sldId id="304" r:id="rId3"/>
    <p:sldId id="339" r:id="rId4"/>
    <p:sldId id="310" r:id="rId5"/>
    <p:sldId id="348" r:id="rId6"/>
    <p:sldId id="364" r:id="rId7"/>
    <p:sldId id="365" r:id="rId8"/>
    <p:sldId id="366" r:id="rId9"/>
    <p:sldId id="367" r:id="rId10"/>
    <p:sldId id="368" r:id="rId11"/>
    <p:sldId id="369" r:id="rId12"/>
    <p:sldId id="370" r:id="rId13"/>
    <p:sldId id="371" r:id="rId14"/>
    <p:sldId id="359" r:id="rId15"/>
    <p:sldId id="360" r:id="rId16"/>
    <p:sldId id="361" r:id="rId17"/>
    <p:sldId id="372" r:id="rId18"/>
    <p:sldId id="363" r:id="rId19"/>
  </p:sldIdLst>
  <p:sldSz cx="9144000" cy="5143500" type="screen16x9"/>
  <p:notesSz cx="6858000" cy="9144000"/>
  <p:custDataLst>
    <p:tags r:id="rId20"/>
  </p:custData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7333" userDrawn="1">
          <p15:clr>
            <a:srgbClr val="A4A3A4"/>
          </p15:clr>
        </p15:guide>
        <p15:guide id="2" orient="horz" pos="1888" userDrawn="1">
          <p15:clr>
            <a:srgbClr val="A4A3A4"/>
          </p15:clr>
        </p15:guide>
        <p15:guide id="3" orient="horz" pos="3906" userDrawn="1">
          <p15:clr>
            <a:srgbClr val="A4A3A4"/>
          </p15:clr>
        </p15:guide>
        <p15:guide id="4" orient="horz" pos="1416" userDrawn="1">
          <p15:clr>
            <a:srgbClr val="A4A3A4"/>
          </p15:clr>
        </p15:guide>
        <p15:guide id="5" orient="horz" pos="2940" userDrawn="1">
          <p15:clr>
            <a:srgbClr val="A4A3A4"/>
          </p15:clr>
        </p15:guide>
        <p15:guide id="6" pos="5500" userDrawn="1">
          <p15:clr>
            <a:srgbClr val="A4A3A4"/>
          </p15:clr>
        </p15:guide>
        <p15:guide id="7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  <p:sldAll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76" autoAdjust="0"/>
    <p:restoredTop sz="96233" autoAdjust="0"/>
  </p:normalViewPr>
  <p:slideViewPr>
    <p:cSldViewPr snapToGrid="0" showGuides="1">
      <p:cViewPr varScale="1">
        <p:scale>
          <a:sx n="95" d="100"/>
          <a:sy n="95" d="100"/>
        </p:scale>
        <p:origin x="-840" y="-90"/>
      </p:cViewPr>
      <p:guideLst>
        <p:guide pos="7333"/>
        <p:guide orient="horz" pos="1888"/>
        <p:guide orient="horz" pos="3906"/>
        <p:guide orient="horz" pos="1416"/>
        <p:guide orient="horz" pos="2940"/>
        <p:guide pos="5500"/>
        <p:guide pos="2880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>
        <p:scale>
          <a:sx n="1" d="100"/>
          <a:sy n="1" d="100"/>
        </p:scale>
        <p:origin x="0" y="0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notesMaster" Target="notesMasters/notesMaster1.xml" /><Relationship Id="rId20" Type="http://schemas.openxmlformats.org/officeDocument/2006/relationships/tags" Target="tags/tag2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diagrams/colors1.xml><?xml version="1.0" encoding="utf-8"?>
<dgm:colorsDef xmlns:a="http://schemas.openxmlformats.org/drawingml/2006/main" xmlns:dgm="http://schemas.openxmlformats.org/drawingml/2006/diagram" uniqueId="urn:microsoft.com/office/officeart/2005/8/colors/colorful2">
  <dgm:title val=""/>
  <dgm:desc val=""/>
  <dgm:catLst>
    <dgm:cat type="colorful" pri="10200"/>
  </dgm:catLst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dgm="http://schemas.openxmlformats.org/drawingml/2006/diagram">
  <dgm:ptLst>
    <dgm:pt modelId="{73294D4C-9CD0-4662-8CDC-A7E1CA704B93}" type="doc">
      <dgm:prSet loTypeId="urn:microsoft.com/office/officeart/2005/8/layout/hierarchy2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zh-CN" altLang="en-US"/>
        </a:p>
      </dgm:t>
    </dgm:pt>
    <dgm:pt modelId="{2525B0DE-D2A9-464E-836E-C8103D1147E5}" type="parTrans" cxnId="{A56D4E73-913F-4636-AEB3-417C36A4DB98}">
      <dgm:prSet custT="1"/>
      <dgm:spPr/>
      <dgm:t>
        <a:bodyPr/>
        <a:lstStyle/>
        <a:p>
          <a:endParaRPr lang="zh-CN" altLang="en-US" sz="2800"/>
        </a:p>
      </dgm:t>
    </dgm:pt>
    <dgm:pt modelId="{E15498B1-0B25-46A9-AB4B-D357DB882BEB}">
      <dgm:prSet phldrT="[文本]" custT="1"/>
      <dgm:spPr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</dgm:spPr>
      <dgm:t>
        <a:bodyPr/>
        <a:lstStyle/>
        <a:p>
          <a:r>
            <a:rPr lang="zh-CN" altLang="en-US" sz="1800"/>
            <a:t>蛋白质</a:t>
          </a:r>
        </a:p>
      </dgm:t>
    </dgm:pt>
    <dgm:pt modelId="{1CD4A76A-4A77-4322-AE2C-38EEA2E8428B}" type="parTrans" cxnId="{0499A95D-A557-4D71-B0E4-74401F9D0F59}">
      <dgm:prSet custT="1"/>
      <dgm:spPr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</dgm:spPr>
      <dgm:t>
        <a:bodyPr/>
        <a:lstStyle/>
        <a:p>
          <a:endParaRPr lang="zh-CN" altLang="en-US" sz="900"/>
        </a:p>
      </dgm:t>
    </dgm:pt>
    <dgm:pt modelId="{5C53F85E-83D8-4773-B533-702AEEFE23D5}">
      <dgm:prSet phldrT="[文本]" custT="1"/>
      <dgm:spPr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</dgm:spPr>
      <dgm:t>
        <a:bodyPr/>
        <a:lstStyle/>
        <a:p>
          <a:r>
            <a:rPr lang="zh-CN" altLang="en-US" sz="1800"/>
            <a:t>定义</a:t>
          </a:r>
        </a:p>
      </dgm:t>
    </dgm:pt>
    <dgm:pt modelId="{D75D6E61-A439-4D41-9A7D-5824790A7D10}" type="parTrans" cxnId="{32E98047-21E5-445F-A764-54306A34C031}">
      <dgm:prSet custT="1"/>
      <dgm:spPr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</dgm:spPr>
      <dgm:t>
        <a:bodyPr/>
        <a:lstStyle/>
        <a:p>
          <a:endParaRPr lang="zh-CN" altLang="en-US" sz="800"/>
        </a:p>
      </dgm:t>
    </dgm:pt>
    <dgm:pt modelId="{8D8B3983-789A-4E4A-B43E-26C18227208E}">
      <dgm:prSet phldrT="[文本]" custT="1"/>
      <dgm:spPr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</dgm:spPr>
      <dgm:t>
        <a:bodyPr/>
        <a:lstStyle/>
        <a:p>
          <a:pPr algn="l"/>
          <a:r>
            <a:rPr lang="zh-CN" altLang="en-US" sz="1800" b="1">
              <a:latin typeface="黑体" panose="02010609060101010101" pitchFamily="49" charset="-122"/>
              <a:ea typeface="黑体" panose="02010609060101010101" pitchFamily="49" charset="-122"/>
            </a:rPr>
            <a:t>蛋白质是构成细胞的基本物质，是机体生长和修补受损组织的主要原料。</a:t>
          </a:r>
          <a:endParaRPr lang="zh-CN" altLang="en-US" sz="1800"/>
        </a:p>
      </dgm:t>
    </dgm:pt>
    <dgm:pt modelId="{146117B5-B054-4883-B51B-29EB3B4994BC}" type="sibTrans" cxnId="{32E98047-21E5-445F-A764-54306A34C031}">
      <dgm:prSet custT="1"/>
      <dgm:spPr/>
      <dgm:t>
        <a:bodyPr/>
        <a:lstStyle/>
        <a:p>
          <a:endParaRPr lang="zh-CN" altLang="en-US" sz="2800"/>
        </a:p>
      </dgm:t>
    </dgm:pt>
    <dgm:pt modelId="{2B40F402-AC81-4BAB-9123-BCB788AE672C}" type="sibTrans" cxnId="{0499A95D-A557-4D71-B0E4-74401F9D0F59}">
      <dgm:prSet custT="1"/>
      <dgm:spPr/>
      <dgm:t>
        <a:bodyPr/>
        <a:lstStyle/>
        <a:p>
          <a:endParaRPr lang="zh-CN" altLang="en-US" sz="2800"/>
        </a:p>
      </dgm:t>
    </dgm:pt>
    <dgm:pt modelId="{F44FEBC4-6B9A-4847-A976-21D1FDF92803}" type="parTrans" cxnId="{3D10C096-4E04-422A-8442-54BF03D42CF3}">
      <dgm:prSet custT="1"/>
      <dgm:spPr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</dgm:spPr>
      <dgm:t>
        <a:bodyPr/>
        <a:lstStyle/>
        <a:p>
          <a:endParaRPr lang="zh-CN" altLang="en-US" sz="800"/>
        </a:p>
      </dgm:t>
    </dgm:pt>
    <dgm:pt modelId="{C8F35554-E74A-4E7F-906F-347A74A0EAD9}">
      <dgm:prSet phldrT="[文本]" custT="1"/>
      <dgm:spPr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</dgm:spPr>
      <dgm:t>
        <a:bodyPr/>
        <a:lstStyle/>
        <a:p>
          <a:r>
            <a:rPr lang="zh-CN" altLang="en-US" sz="1800" b="1">
              <a:latin typeface="黑体" panose="02010609060101010101" pitchFamily="49" charset="-122"/>
              <a:ea typeface="黑体" panose="02010609060101010101" pitchFamily="49" charset="-122"/>
            </a:rPr>
            <a:t>重要的蛋白质</a:t>
          </a:r>
          <a:endParaRPr lang="zh-CN" altLang="en-US" sz="1800"/>
        </a:p>
      </dgm:t>
    </dgm:pt>
    <dgm:pt modelId="{DBAFDCC5-2BB5-43BA-AB3A-19DBFD9CDDCA}" type="parTrans" cxnId="{4E4B271F-D6EF-4E10-A3E4-B0C23C139C89}">
      <dgm:prSet custT="1"/>
      <dgm:spPr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</dgm:spPr>
      <dgm:t>
        <a:bodyPr/>
        <a:lstStyle/>
        <a:p>
          <a:endParaRPr lang="zh-CN" altLang="en-US" sz="800"/>
        </a:p>
      </dgm:t>
    </dgm:pt>
    <dgm:pt modelId="{51587BA8-1B67-400F-BDA2-CCA20293DC16}">
      <dgm:prSet phldrT="[文本]" custT="1"/>
      <dgm:spPr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</dgm:spPr>
      <dgm:t>
        <a:bodyPr/>
        <a:lstStyle/>
        <a:p>
          <a:r>
            <a:rPr lang="zh-CN" altLang="en-US" sz="1800" b="1">
              <a:latin typeface="黑体" panose="02010609060101010101" pitchFamily="49" charset="-122"/>
              <a:ea typeface="黑体" panose="02010609060101010101" pitchFamily="49" charset="-122"/>
            </a:rPr>
            <a:t>血红蛋白、酶</a:t>
          </a:r>
          <a:endParaRPr lang="zh-CN" altLang="en-US" sz="1800"/>
        </a:p>
      </dgm:t>
    </dgm:pt>
    <dgm:pt modelId="{7FC06A56-65F5-4748-8C70-C33EFB9E6A5C}" type="sibTrans" cxnId="{4E4B271F-D6EF-4E10-A3E4-B0C23C139C89}">
      <dgm:prSet custT="1"/>
      <dgm:spPr/>
      <dgm:t>
        <a:bodyPr/>
        <a:lstStyle/>
        <a:p>
          <a:endParaRPr lang="zh-CN" altLang="en-US" sz="2800"/>
        </a:p>
      </dgm:t>
    </dgm:pt>
    <dgm:pt modelId="{A834E837-88EC-43C9-B9E9-53AB76A18DD8}" type="sibTrans" cxnId="{3D10C096-4E04-422A-8442-54BF03D42CF3}">
      <dgm:prSet custT="1"/>
      <dgm:spPr/>
      <dgm:t>
        <a:bodyPr/>
        <a:lstStyle/>
        <a:p>
          <a:endParaRPr lang="zh-CN" altLang="en-US" sz="2800"/>
        </a:p>
      </dgm:t>
    </dgm:pt>
    <dgm:pt modelId="{716AB1C9-DADB-4630-A340-C5DFE084E7E8}" type="parTrans" cxnId="{E230D51C-1CD1-43C9-86BA-8E655DAFDDAC}">
      <dgm:prSet custT="1"/>
      <dgm:spPr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</dgm:spPr>
      <dgm:t>
        <a:bodyPr/>
        <a:lstStyle/>
        <a:p>
          <a:endParaRPr lang="zh-CN" altLang="en-US" sz="800"/>
        </a:p>
      </dgm:t>
    </dgm:pt>
    <dgm:pt modelId="{76990C97-6376-4AE5-ADBC-DCC761BCFE9E}">
      <dgm:prSet phldrT="[文本]" custT="1"/>
      <dgm:spPr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</dgm:spPr>
      <dgm:t>
        <a:bodyPr/>
        <a:lstStyle/>
        <a:p>
          <a:r>
            <a:rPr lang="zh-CN" altLang="en-US" sz="1800" b="1">
              <a:latin typeface="黑体" panose="02010609060101010101" pitchFamily="49" charset="-122"/>
              <a:ea typeface="黑体" panose="02010609060101010101" pitchFamily="49" charset="-122"/>
            </a:rPr>
            <a:t>功能</a:t>
          </a:r>
          <a:endParaRPr lang="zh-CN" altLang="en-US" sz="1800"/>
        </a:p>
      </dgm:t>
    </dgm:pt>
    <dgm:pt modelId="{9D5A068C-B36B-4B73-8AD1-DF1F7F021AFD}" type="parTrans" cxnId="{78F006AC-0893-4C03-8912-0A2E619B0D50}">
      <dgm:prSet custT="1"/>
      <dgm:spPr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</dgm:spPr>
      <dgm:t>
        <a:bodyPr/>
        <a:lstStyle/>
        <a:p>
          <a:endParaRPr lang="zh-CN" altLang="en-US" sz="800"/>
        </a:p>
      </dgm:t>
    </dgm:pt>
    <dgm:pt modelId="{41C7BA30-181C-4020-BA55-748894603F2D}">
      <dgm:prSet custT="1"/>
      <dgm:spPr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</dgm:spPr>
      <dgm:t>
        <a:bodyPr/>
        <a:lstStyle/>
        <a:p>
          <a:r>
            <a:rPr lang="zh-CN" altLang="en-US" sz="1800" b="1">
              <a:latin typeface="黑体" panose="02010609060101010101" pitchFamily="49" charset="-122"/>
              <a:ea typeface="黑体" panose="02010609060101010101" pitchFamily="49" charset="-122"/>
            </a:rPr>
            <a:t>构成细胞的基本物质</a:t>
          </a:r>
          <a:endParaRPr lang="zh-CN" altLang="en-US" sz="1800"/>
        </a:p>
      </dgm:t>
    </dgm:pt>
    <dgm:pt modelId="{7A7A0B53-DD42-4F42-9BBC-048289D33A12}" type="sibTrans" cxnId="{78F006AC-0893-4C03-8912-0A2E619B0D50}">
      <dgm:prSet custT="1"/>
      <dgm:spPr/>
      <dgm:t>
        <a:bodyPr/>
        <a:lstStyle/>
        <a:p>
          <a:endParaRPr lang="zh-CN" altLang="en-US" sz="2800"/>
        </a:p>
      </dgm:t>
    </dgm:pt>
    <dgm:pt modelId="{51079BA6-6C1E-48A4-B9C9-7C753AB1203D}" type="parTrans" cxnId="{AB21DCA8-0D95-48A5-881B-4426E9776A2B}">
      <dgm:prSet custT="1"/>
      <dgm:spPr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</dgm:spPr>
      <dgm:t>
        <a:bodyPr/>
        <a:lstStyle/>
        <a:p>
          <a:endParaRPr lang="zh-CN" altLang="en-US" sz="800"/>
        </a:p>
      </dgm:t>
    </dgm:pt>
    <dgm:pt modelId="{769ED0A7-6067-428C-A3FA-4DAA2239C7B5}">
      <dgm:prSet custT="1"/>
      <dgm:spPr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</dgm:spPr>
      <dgm:t>
        <a:bodyPr/>
        <a:lstStyle/>
        <a:p>
          <a:r>
            <a:rPr lang="zh-CN" altLang="en-US" sz="1800" b="1">
              <a:latin typeface="黑体" panose="02010609060101010101" pitchFamily="49" charset="-122"/>
              <a:ea typeface="黑体" panose="02010609060101010101" pitchFamily="49" charset="-122"/>
            </a:rPr>
            <a:t>提供物质</a:t>
          </a:r>
          <a:endParaRPr lang="zh-CN" altLang="en-US" sz="1800"/>
        </a:p>
      </dgm:t>
    </dgm:pt>
    <dgm:pt modelId="{6B66E5BF-5744-48E2-AA38-5B24A498BD2F}" type="sibTrans" cxnId="{AB21DCA8-0D95-48A5-881B-4426E9776A2B}">
      <dgm:prSet custT="1"/>
      <dgm:spPr/>
      <dgm:t>
        <a:bodyPr/>
        <a:lstStyle/>
        <a:p>
          <a:endParaRPr lang="zh-CN" altLang="en-US" sz="2800"/>
        </a:p>
      </dgm:t>
    </dgm:pt>
    <dgm:pt modelId="{5AF2A994-C81B-4B10-BED1-AE117A242A75}" type="sibTrans" cxnId="{E230D51C-1CD1-43C9-86BA-8E655DAFDDAC}">
      <dgm:prSet custT="1"/>
      <dgm:spPr/>
      <dgm:t>
        <a:bodyPr/>
        <a:lstStyle/>
        <a:p>
          <a:endParaRPr lang="zh-CN" altLang="en-US" sz="2800"/>
        </a:p>
      </dgm:t>
    </dgm:pt>
    <dgm:pt modelId="{BB0C8463-CAFD-4221-975C-381EF20EBECF}" type="parTrans" cxnId="{217DEFB1-3A2D-4848-824B-9E710464E63F}">
      <dgm:prSet custT="1"/>
      <dgm:spPr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</dgm:spPr>
      <dgm:t>
        <a:bodyPr/>
        <a:lstStyle/>
        <a:p>
          <a:endParaRPr lang="zh-CN" altLang="en-US" sz="900"/>
        </a:p>
      </dgm:t>
    </dgm:pt>
    <dgm:pt modelId="{B0352805-7DE8-4BE0-A045-052FB5F43094}">
      <dgm:prSet custT="1"/>
      <dgm:spPr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</dgm:spPr>
      <dgm:t>
        <a:bodyPr/>
        <a:lstStyle/>
        <a:p>
          <a:r>
            <a:rPr lang="zh-CN" altLang="en-US" sz="1800" b="1">
              <a:latin typeface="黑体" panose="02010609060101010101" pitchFamily="49" charset="-122"/>
              <a:ea typeface="黑体" panose="02010609060101010101" pitchFamily="49" charset="-122"/>
            </a:rPr>
            <a:t>甲醛能使蛋白质变性</a:t>
          </a:r>
          <a:endParaRPr lang="zh-CN" altLang="en-US" sz="1800"/>
        </a:p>
      </dgm:t>
    </dgm:pt>
    <dgm:pt modelId="{7DAE7CCE-3B39-4F94-B8C4-D919C2281496}" type="sibTrans" cxnId="{217DEFB1-3A2D-4848-824B-9E710464E63F}">
      <dgm:prSet custT="1"/>
      <dgm:spPr/>
      <dgm:t>
        <a:bodyPr/>
        <a:lstStyle/>
        <a:p>
          <a:endParaRPr lang="zh-CN" altLang="en-US" sz="2800"/>
        </a:p>
      </dgm:t>
    </dgm:pt>
    <dgm:pt modelId="{BD3B75D5-A0EB-4976-864C-B77B891181E2}" type="sibTrans" cxnId="{A56D4E73-913F-4636-AEB3-417C36A4DB98}">
      <dgm:prSet custT="1"/>
      <dgm:spPr/>
      <dgm:t>
        <a:bodyPr/>
        <a:lstStyle/>
        <a:p>
          <a:endParaRPr lang="zh-CN" altLang="en-US" sz="2800"/>
        </a:p>
      </dgm:t>
    </dgm:pt>
    <dgm:pt modelId="{24BE6469-119A-4A62-8526-5EF5CC10B1D4}" type="pres">
      <dgm:prSet presAssocID="{73294D4C-9CD0-4662-8CDC-A7E1CA704B93}" presName="diagram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06810618-9707-463A-A490-989244E0BBBE}" type="pres">
      <dgm:prSet presAssocID="{E15498B1-0B25-46A9-AB4B-D357DB882BEB}" presName="root1"/>
      <dgm:spPr/>
      <dgm:t>
        <a:bodyPr/>
        <a:lstStyle/>
        <a:p/>
      </dgm:t>
    </dgm:pt>
    <dgm:pt modelId="{57D8C2F2-B542-41B1-ADE7-311669592844}" type="pres">
      <dgm:prSet presAssocID="{E15498B1-0B25-46A9-AB4B-D357DB882BEB}" presName="LevelOneTextNode" presStyleLbl="node0" presStyleCnt="1" custScaleX="69876" custScaleY="72268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1E568ECF-C5AC-436D-A6CA-333A72510877}" type="pres">
      <dgm:prSet presAssocID="{E15498B1-0B25-46A9-AB4B-D357DB882BEB}" presName="level2hierChild"/>
      <dgm:spPr/>
      <dgm:t>
        <a:bodyPr/>
        <a:lstStyle/>
        <a:p/>
      </dgm:t>
    </dgm:pt>
    <dgm:pt modelId="{2AE351A3-08F0-4F1E-ACAE-3B7419E68A18}" type="pres">
      <dgm:prSet presAssocID="{1CD4A76A-4A77-4322-AE2C-38EEA2E8428B}" presName="conn2-1" presStyleLbl="parChTrans1D2" presStyleCnt="4"/>
      <dgm:spPr/>
      <dgm:t>
        <a:bodyPr/>
        <a:lstStyle/>
        <a:p>
          <a:endParaRPr lang="zh-CN" altLang="en-US"/>
        </a:p>
      </dgm:t>
    </dgm:pt>
    <dgm:pt modelId="{610DC1D2-6B23-44E6-B96A-22A6A47E1F47}" type="pres">
      <dgm:prSet presAssocID="{1CD4A76A-4A77-4322-AE2C-38EEA2E8428B}" presName="connTx" presStyleLbl="parChTrans2D2" presStyleCnt="4"/>
      <dgm:spPr/>
      <dgm:t>
        <a:bodyPr/>
        <a:lstStyle/>
        <a:p>
          <a:endParaRPr lang="zh-CN" altLang="en-US"/>
        </a:p>
      </dgm:t>
    </dgm:pt>
    <dgm:pt modelId="{C7961E12-B537-4D39-8158-3FC1F3DBE148}" type="pres">
      <dgm:prSet presAssocID="{5C53F85E-83D8-4773-B533-702AEEFE23D5}" presName="root2"/>
      <dgm:spPr/>
      <dgm:t>
        <a:bodyPr/>
        <a:lstStyle/>
        <a:p/>
      </dgm:t>
    </dgm:pt>
    <dgm:pt modelId="{28145FE3-98EA-466C-B923-5BFCDBB361FD}" type="pres">
      <dgm:prSet presAssocID="{5C53F85E-83D8-4773-B533-702AEEFE23D5}" presName="LevelTwoTextNode" presStyleLbl="node2" presStyleCnt="4" custScaleX="64157" custScaleY="66505" custLinFactNeighborX="-1176" custLinFactNeighborY="2001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23798776-9A36-49D4-8149-4855EBF62B38}" type="pres">
      <dgm:prSet presAssocID="{5C53F85E-83D8-4773-B533-702AEEFE23D5}" presName="level3hierChild"/>
      <dgm:spPr/>
      <dgm:t>
        <a:bodyPr/>
        <a:lstStyle/>
        <a:p/>
      </dgm:t>
    </dgm:pt>
    <dgm:pt modelId="{C6C13CD2-BF8D-4F60-BBB2-2449DFBDD58A}" type="pres">
      <dgm:prSet presAssocID="{D75D6E61-A439-4D41-9A7D-5824790A7D10}" presName="conn2-1" presStyleLbl="parChTrans1D3" presStyleCnt="4"/>
      <dgm:spPr/>
      <dgm:t>
        <a:bodyPr/>
        <a:lstStyle/>
        <a:p>
          <a:endParaRPr lang="zh-CN" altLang="en-US"/>
        </a:p>
      </dgm:t>
    </dgm:pt>
    <dgm:pt modelId="{6052DBFF-6087-4603-BA60-BF2B02D8D63C}" type="pres">
      <dgm:prSet presAssocID="{D75D6E61-A439-4D41-9A7D-5824790A7D10}" presName="connTx" presStyleLbl="parChTrans2D3" presStyleCnt="4"/>
      <dgm:spPr/>
      <dgm:t>
        <a:bodyPr/>
        <a:lstStyle/>
        <a:p>
          <a:endParaRPr lang="zh-CN" altLang="en-US"/>
        </a:p>
      </dgm:t>
    </dgm:pt>
    <dgm:pt modelId="{CB909799-D2CC-492E-84F3-1F0A1E988786}" type="pres">
      <dgm:prSet presAssocID="{8D8B3983-789A-4E4A-B43E-26C18227208E}" presName="root2"/>
      <dgm:spPr/>
      <dgm:t>
        <a:bodyPr/>
        <a:lstStyle/>
        <a:p/>
      </dgm:t>
    </dgm:pt>
    <dgm:pt modelId="{EAD1C66C-C61C-4699-A08E-8FD8976C690B}" type="pres">
      <dgm:prSet presAssocID="{8D8B3983-789A-4E4A-B43E-26C18227208E}" presName="LevelTwoTextNode" presStyleLbl="node3" presStyleCnt="4" custScaleX="290126" custScaleY="108292" custLinFactNeighborX="-11043" custLinFactNeighborY="-1036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7FDA0C3D-0E48-40D7-AB38-CFF9C29CB144}" type="pres">
      <dgm:prSet presAssocID="{8D8B3983-789A-4E4A-B43E-26C18227208E}" presName="level3hierChild"/>
      <dgm:spPr/>
      <dgm:t>
        <a:bodyPr/>
        <a:lstStyle/>
        <a:p/>
      </dgm:t>
    </dgm:pt>
    <dgm:pt modelId="{0785BC4D-B8C1-4EFD-A1D8-9CBA7ABB8C4A}" type="pres">
      <dgm:prSet presAssocID="{F44FEBC4-6B9A-4847-A976-21D1FDF92803}" presName="conn2-1" presStyleLbl="parChTrans1D2" presStyleIdx="1" presStyleCnt="4"/>
      <dgm:spPr/>
      <dgm:t>
        <a:bodyPr/>
        <a:lstStyle/>
        <a:p>
          <a:endParaRPr lang="zh-CN" altLang="en-US"/>
        </a:p>
      </dgm:t>
    </dgm:pt>
    <dgm:pt modelId="{AA7F0D0B-1838-48AC-89D5-E33C21C3C2ED}" type="pres">
      <dgm:prSet presAssocID="{F44FEBC4-6B9A-4847-A976-21D1FDF92803}" presName="connTx" presStyleLbl="parChTrans2D2" presStyleIdx="1" presStyleCnt="4"/>
      <dgm:spPr/>
      <dgm:t>
        <a:bodyPr/>
        <a:lstStyle/>
        <a:p>
          <a:endParaRPr lang="zh-CN" altLang="en-US"/>
        </a:p>
      </dgm:t>
    </dgm:pt>
    <dgm:pt modelId="{0F28B791-FE85-431D-B91C-D128D0E1A14C}" type="pres">
      <dgm:prSet presAssocID="{C8F35554-E74A-4E7F-906F-347A74A0EAD9}" presName="root2"/>
      <dgm:spPr/>
      <dgm:t>
        <a:bodyPr/>
        <a:lstStyle/>
        <a:p/>
      </dgm:t>
    </dgm:pt>
    <dgm:pt modelId="{B2151E14-65F2-4A7A-85AF-F234E1168E1A}" type="pres">
      <dgm:prSet presAssocID="{C8F35554-E74A-4E7F-906F-347A74A0EAD9}" presName="LevelTwoTextNode" presStyleLbl="node2" presStyleIdx="1" presStyleCnt="4" custScaleX="121115" custScaleY="70890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1D3CC6BE-9EB0-4D13-9829-33CB9A077585}" type="pres">
      <dgm:prSet presAssocID="{C8F35554-E74A-4E7F-906F-347A74A0EAD9}" presName="level3hierChild"/>
      <dgm:spPr/>
      <dgm:t>
        <a:bodyPr/>
        <a:lstStyle/>
        <a:p/>
      </dgm:t>
    </dgm:pt>
    <dgm:pt modelId="{1C57E02F-7D6E-42C3-BF0B-1A87969BE170}" type="pres">
      <dgm:prSet presAssocID="{DBAFDCC5-2BB5-43BA-AB3A-19DBFD9CDDCA}" presName="conn2-1" presStyleLbl="parChTrans1D3" presStyleIdx="1" presStyleCnt="4"/>
      <dgm:spPr/>
      <dgm:t>
        <a:bodyPr/>
        <a:lstStyle/>
        <a:p>
          <a:endParaRPr lang="zh-CN" altLang="en-US"/>
        </a:p>
      </dgm:t>
    </dgm:pt>
    <dgm:pt modelId="{F6EA5C2B-62A7-43FE-A4A3-99D2305F8B56}" type="pres">
      <dgm:prSet presAssocID="{DBAFDCC5-2BB5-43BA-AB3A-19DBFD9CDDCA}" presName="connTx" presStyleLbl="parChTrans2D3" presStyleIdx="1" presStyleCnt="4"/>
      <dgm:spPr/>
      <dgm:t>
        <a:bodyPr/>
        <a:lstStyle/>
        <a:p>
          <a:endParaRPr lang="zh-CN" altLang="en-US"/>
        </a:p>
      </dgm:t>
    </dgm:pt>
    <dgm:pt modelId="{3513F431-53DA-45E6-9A95-174B29787CFE}" type="pres">
      <dgm:prSet presAssocID="{51587BA8-1B67-400F-BDA2-CCA20293DC16}" presName="root2"/>
      <dgm:spPr/>
      <dgm:t>
        <a:bodyPr/>
        <a:lstStyle/>
        <a:p/>
      </dgm:t>
    </dgm:pt>
    <dgm:pt modelId="{33EB5022-D6E6-4184-A101-E5460BAA1160}" type="pres">
      <dgm:prSet presAssocID="{51587BA8-1B67-400F-BDA2-CCA20293DC16}" presName="LevelTwoTextNode" presStyleLbl="node3" presStyleIdx="1" presStyleCnt="4" custScaleX="140014" custScaleY="80056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9D1B6CDC-F950-420F-8D91-0327633D1C7E}" type="pres">
      <dgm:prSet presAssocID="{51587BA8-1B67-400F-BDA2-CCA20293DC16}" presName="level3hierChild"/>
      <dgm:spPr/>
      <dgm:t>
        <a:bodyPr/>
        <a:lstStyle/>
        <a:p/>
      </dgm:t>
    </dgm:pt>
    <dgm:pt modelId="{C7F5C1D9-AADC-4F26-B55B-2C4AE6FA91C3}" type="pres">
      <dgm:prSet presAssocID="{716AB1C9-DADB-4630-A340-C5DFE084E7E8}" presName="conn2-1" presStyleLbl="parChTrans1D2" presStyleIdx="2" presStyleCnt="4"/>
      <dgm:spPr/>
      <dgm:t>
        <a:bodyPr/>
        <a:lstStyle/>
        <a:p>
          <a:endParaRPr lang="zh-CN" altLang="en-US"/>
        </a:p>
      </dgm:t>
    </dgm:pt>
    <dgm:pt modelId="{34DCDD4A-3022-45F0-A3A3-F283053DA5DB}" type="pres">
      <dgm:prSet presAssocID="{716AB1C9-DADB-4630-A340-C5DFE084E7E8}" presName="connTx" presStyleLbl="parChTrans2D2" presStyleIdx="2" presStyleCnt="4"/>
      <dgm:spPr/>
      <dgm:t>
        <a:bodyPr/>
        <a:lstStyle/>
        <a:p>
          <a:endParaRPr lang="zh-CN" altLang="en-US"/>
        </a:p>
      </dgm:t>
    </dgm:pt>
    <dgm:pt modelId="{C7CF07D2-DFBB-4311-81B6-9A83F705D74A}" type="pres">
      <dgm:prSet presAssocID="{76990C97-6376-4AE5-ADBC-DCC761BCFE9E}" presName="root2"/>
      <dgm:spPr/>
      <dgm:t>
        <a:bodyPr/>
        <a:lstStyle/>
        <a:p/>
      </dgm:t>
    </dgm:pt>
    <dgm:pt modelId="{DEEECF6E-0676-4B82-AE93-CD5005C89F08}" type="pres">
      <dgm:prSet presAssocID="{76990C97-6376-4AE5-ADBC-DCC761BCFE9E}" presName="LevelTwoTextNode" presStyleLbl="node2" presStyleIdx="2" presStyleCnt="4" custScaleX="63924" custScaleY="63105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D7F3BA96-2C57-4D04-8A90-3E74D2843420}" type="pres">
      <dgm:prSet presAssocID="{76990C97-6376-4AE5-ADBC-DCC761BCFE9E}" presName="level3hierChild"/>
      <dgm:spPr/>
      <dgm:t>
        <a:bodyPr/>
        <a:lstStyle/>
        <a:p/>
      </dgm:t>
    </dgm:pt>
    <dgm:pt modelId="{D6527863-30F6-4F66-A6C5-C5CB6DD61118}" type="pres">
      <dgm:prSet presAssocID="{9D5A068C-B36B-4B73-8AD1-DF1F7F021AFD}" presName="conn2-1" presStyleLbl="parChTrans1D3" presStyleIdx="2" presStyleCnt="4"/>
      <dgm:spPr/>
      <dgm:t>
        <a:bodyPr/>
        <a:lstStyle/>
        <a:p>
          <a:endParaRPr lang="zh-CN" altLang="en-US"/>
        </a:p>
      </dgm:t>
    </dgm:pt>
    <dgm:pt modelId="{0FA9D105-2E75-48A5-A681-2938FCE84B21}" type="pres">
      <dgm:prSet presAssocID="{9D5A068C-B36B-4B73-8AD1-DF1F7F021AFD}" presName="connTx" presStyleLbl="parChTrans2D3" presStyleIdx="2" presStyleCnt="4"/>
      <dgm:spPr/>
      <dgm:t>
        <a:bodyPr/>
        <a:lstStyle/>
        <a:p>
          <a:endParaRPr lang="zh-CN" altLang="en-US"/>
        </a:p>
      </dgm:t>
    </dgm:pt>
    <dgm:pt modelId="{2552358E-72BE-4D76-A6EA-8A7CDBFB8BAE}" type="pres">
      <dgm:prSet presAssocID="{41C7BA30-181C-4020-BA55-748894603F2D}" presName="root2"/>
      <dgm:spPr/>
      <dgm:t>
        <a:bodyPr/>
        <a:lstStyle/>
        <a:p/>
      </dgm:t>
    </dgm:pt>
    <dgm:pt modelId="{5C39150A-B2AD-43A6-9504-1E0EF7B0984C}" type="pres">
      <dgm:prSet presAssocID="{41C7BA30-181C-4020-BA55-748894603F2D}" presName="LevelTwoTextNode" presStyleLbl="node3" presStyleIdx="2" presStyleCnt="4" custScaleX="202218" custScaleY="78345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0CAB910D-2678-4D7B-8A75-823AF53A1CEE}" type="pres">
      <dgm:prSet presAssocID="{41C7BA30-181C-4020-BA55-748894603F2D}" presName="level3hierChild"/>
      <dgm:spPr/>
      <dgm:t>
        <a:bodyPr/>
        <a:lstStyle/>
        <a:p/>
      </dgm:t>
    </dgm:pt>
    <dgm:pt modelId="{D890A849-2AD9-4BBB-8326-2254C3E30A01}" type="pres">
      <dgm:prSet presAssocID="{51079BA6-6C1E-48A4-B9C9-7C753AB1203D}" presName="conn2-1" presStyleLbl="parChTrans1D3" presStyleIdx="3" presStyleCnt="4"/>
      <dgm:spPr/>
      <dgm:t>
        <a:bodyPr/>
        <a:lstStyle/>
        <a:p>
          <a:endParaRPr lang="zh-CN" altLang="en-US"/>
        </a:p>
      </dgm:t>
    </dgm:pt>
    <dgm:pt modelId="{667C9ECF-C46D-4385-965F-B39A58805CF0}" type="pres">
      <dgm:prSet presAssocID="{51079BA6-6C1E-48A4-B9C9-7C753AB1203D}" presName="connTx" presStyleLbl="parChTrans2D3" presStyleIdx="3" presStyleCnt="4"/>
      <dgm:spPr/>
      <dgm:t>
        <a:bodyPr/>
        <a:lstStyle/>
        <a:p>
          <a:endParaRPr lang="zh-CN" altLang="en-US"/>
        </a:p>
      </dgm:t>
    </dgm:pt>
    <dgm:pt modelId="{99A54F95-FA40-4E33-B5C6-7ED6DD61F6C7}" type="pres">
      <dgm:prSet presAssocID="{769ED0A7-6067-428C-A3FA-4DAA2239C7B5}" presName="root2"/>
      <dgm:spPr/>
      <dgm:t>
        <a:bodyPr/>
        <a:lstStyle/>
        <a:p/>
      </dgm:t>
    </dgm:pt>
    <dgm:pt modelId="{CD6EEC0C-833A-4C94-AA6F-065BC92D6D95}" type="pres">
      <dgm:prSet presAssocID="{769ED0A7-6067-428C-A3FA-4DAA2239C7B5}" presName="LevelTwoTextNode" presStyleLbl="node3" presStyleIdx="3" presStyleCnt="4" custScaleY="75462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2A312FA9-4ED5-42D6-AE91-9BDF5416E1D8}" type="pres">
      <dgm:prSet presAssocID="{769ED0A7-6067-428C-A3FA-4DAA2239C7B5}" presName="level3hierChild"/>
      <dgm:spPr/>
      <dgm:t>
        <a:bodyPr/>
        <a:lstStyle/>
        <a:p/>
      </dgm:t>
    </dgm:pt>
    <dgm:pt modelId="{C186FE17-98D9-4CCE-8A77-0E8E65C034B5}" type="pres">
      <dgm:prSet presAssocID="{BB0C8463-CAFD-4221-975C-381EF20EBECF}" presName="conn2-1" presStyleLbl="parChTrans1D2" presStyleIdx="3" presStyleCnt="4"/>
      <dgm:spPr/>
      <dgm:t>
        <a:bodyPr/>
        <a:lstStyle/>
        <a:p>
          <a:endParaRPr lang="zh-CN" altLang="en-US"/>
        </a:p>
      </dgm:t>
    </dgm:pt>
    <dgm:pt modelId="{347318F7-A22E-48FA-8490-CA565D54109F}" type="pres">
      <dgm:prSet presAssocID="{BB0C8463-CAFD-4221-975C-381EF20EBECF}" presName="connTx" presStyleLbl="parChTrans2D2" presStyleIdx="3" presStyleCnt="4"/>
      <dgm:spPr/>
      <dgm:t>
        <a:bodyPr/>
        <a:lstStyle/>
        <a:p>
          <a:endParaRPr lang="zh-CN" altLang="en-US"/>
        </a:p>
      </dgm:t>
    </dgm:pt>
    <dgm:pt modelId="{930E8C3C-3E24-49C9-B21B-E358583AD647}" type="pres">
      <dgm:prSet presAssocID="{B0352805-7DE8-4BE0-A045-052FB5F43094}" presName="root2"/>
      <dgm:spPr/>
      <dgm:t>
        <a:bodyPr/>
        <a:lstStyle/>
        <a:p/>
      </dgm:t>
    </dgm:pt>
    <dgm:pt modelId="{2D475366-0C1D-476C-BEAF-E746218C2647}" type="pres">
      <dgm:prSet presAssocID="{B0352805-7DE8-4BE0-A045-052FB5F43094}" presName="LevelTwoTextNode" presStyleLbl="node2" presStyleIdx="3" presStyleCnt="4" custScaleX="184194" custScaleY="67072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2702D502-FA82-46D5-A321-4AEA65EF1E46}" type="pres">
      <dgm:prSet presAssocID="{B0352805-7DE8-4BE0-A045-052FB5F43094}" presName="level3hierChild"/>
      <dgm:spPr/>
      <dgm:t>
        <a:bodyPr/>
        <a:lstStyle/>
        <a:p/>
      </dgm:t>
    </dgm:pt>
  </dgm:ptLst>
  <dgm:cxnLst>
    <dgm:cxn modelId="{A56D4E73-913F-4636-AEB3-417C36A4DB98}" srcId="{73294D4C-9CD0-4662-8CDC-A7E1CA704B93}" destId="{E15498B1-0B25-46A9-AB4B-D357DB882BEB}" srcOrd="0" destOrd="0" parTransId="{2525B0DE-D2A9-464E-836E-C8103D1147E5}" sibTransId="{BD3B75D5-A0EB-4976-864C-B77B891181E2}"/>
    <dgm:cxn modelId="{0499A95D-A557-4D71-B0E4-74401F9D0F59}" srcId="{E15498B1-0B25-46A9-AB4B-D357DB882BEB}" destId="{5C53F85E-83D8-4773-B533-702AEEFE23D5}" srcOrd="0" destOrd="0" parTransId="{1CD4A76A-4A77-4322-AE2C-38EEA2E8428B}" sibTransId="{2B40F402-AC81-4BAB-9123-BCB788AE672C}"/>
    <dgm:cxn modelId="{32E98047-21E5-445F-A764-54306A34C031}" srcId="{5C53F85E-83D8-4773-B533-702AEEFE23D5}" destId="{8D8B3983-789A-4E4A-B43E-26C18227208E}" srcOrd="0" destOrd="0" parTransId="{D75D6E61-A439-4D41-9A7D-5824790A7D10}" sibTransId="{146117B5-B054-4883-B51B-29EB3B4994BC}"/>
    <dgm:cxn modelId="{3D10C096-4E04-422A-8442-54BF03D42CF3}" srcId="{E15498B1-0B25-46A9-AB4B-D357DB882BEB}" destId="{C8F35554-E74A-4E7F-906F-347A74A0EAD9}" srcOrd="1" destOrd="0" parTransId="{F44FEBC4-6B9A-4847-A976-21D1FDF92803}" sibTransId="{A834E837-88EC-43C9-B9E9-53AB76A18DD8}"/>
    <dgm:cxn modelId="{4E4B271F-D6EF-4E10-A3E4-B0C23C139C89}" srcId="{C8F35554-E74A-4E7F-906F-347A74A0EAD9}" destId="{51587BA8-1B67-400F-BDA2-CCA20293DC16}" srcOrd="0" destOrd="0" parTransId="{DBAFDCC5-2BB5-43BA-AB3A-19DBFD9CDDCA}" sibTransId="{7FC06A56-65F5-4748-8C70-C33EFB9E6A5C}"/>
    <dgm:cxn modelId="{E230D51C-1CD1-43C9-86BA-8E655DAFDDAC}" srcId="{E15498B1-0B25-46A9-AB4B-D357DB882BEB}" destId="{76990C97-6376-4AE5-ADBC-DCC761BCFE9E}" srcOrd="2" destOrd="0" parTransId="{716AB1C9-DADB-4630-A340-C5DFE084E7E8}" sibTransId="{5AF2A994-C81B-4B10-BED1-AE117A242A75}"/>
    <dgm:cxn modelId="{78F006AC-0893-4C03-8912-0A2E619B0D50}" srcId="{76990C97-6376-4AE5-ADBC-DCC761BCFE9E}" destId="{41C7BA30-181C-4020-BA55-748894603F2D}" srcOrd="0" destOrd="0" parTransId="{9D5A068C-B36B-4B73-8AD1-DF1F7F021AFD}" sibTransId="{7A7A0B53-DD42-4F42-9BBC-048289D33A12}"/>
    <dgm:cxn modelId="{AB21DCA8-0D95-48A5-881B-4426E9776A2B}" srcId="{76990C97-6376-4AE5-ADBC-DCC761BCFE9E}" destId="{769ED0A7-6067-428C-A3FA-4DAA2239C7B5}" srcOrd="1" destOrd="0" parTransId="{51079BA6-6C1E-48A4-B9C9-7C753AB1203D}" sibTransId="{6B66E5BF-5744-48E2-AA38-5B24A498BD2F}"/>
    <dgm:cxn modelId="{217DEFB1-3A2D-4848-824B-9E710464E63F}" srcId="{E15498B1-0B25-46A9-AB4B-D357DB882BEB}" destId="{B0352805-7DE8-4BE0-A045-052FB5F43094}" srcOrd="3" destOrd="0" parTransId="{BB0C8463-CAFD-4221-975C-381EF20EBECF}" sibTransId="{7DAE7CCE-3B39-4F94-B8C4-D919C2281496}"/>
    <dgm:cxn modelId="{6DCCB6E1-9B7A-4E65-946E-059373456AAD}" type="presOf" srcId="{73294D4C-9CD0-4662-8CDC-A7E1CA704B93}" destId="{24BE6469-119A-4A62-8526-5EF5CC10B1D4}" srcOrd="0" destOrd="0" presId="urn:microsoft.com/office/officeart/2005/8/layout/hierarchy2"/>
    <dgm:cxn modelId="{30D9BF96-BEED-4C66-A731-CF2A732BD21E}" type="presParOf" srcId="{24BE6469-119A-4A62-8526-5EF5CC10B1D4}" destId="{06810618-9707-463A-A490-989244E0BBBE}" srcOrd="0" destOrd="0" presId="urn:microsoft.com/office/officeart/2005/8/layout/hierarchy2"/>
    <dgm:cxn modelId="{F8026D14-4F5A-4E4C-9E0C-2F22719B1B64}" type="presParOf" srcId="{06810618-9707-463A-A490-989244E0BBBE}" destId="{57D8C2F2-B542-41B1-ADE7-311669592844}" srcOrd="0" destOrd="0" presId="urn:microsoft.com/office/officeart/2005/8/layout/hierarchy2"/>
    <dgm:cxn modelId="{A35C7B4F-154B-4525-A2CF-B52C3C00693D}" type="presOf" srcId="{E15498B1-0B25-46A9-AB4B-D357DB882BEB}" destId="{57D8C2F2-B542-41B1-ADE7-311669592844}" srcOrd="0" destOrd="0" presId="urn:microsoft.com/office/officeart/2005/8/layout/hierarchy2"/>
    <dgm:cxn modelId="{E1A19BFB-1196-4FC7-9969-DFE2EC738974}" type="presParOf" srcId="{06810618-9707-463A-A490-989244E0BBBE}" destId="{1E568ECF-C5AC-436D-A6CA-333A72510877}" srcOrd="1" destOrd="0" presId="urn:microsoft.com/office/officeart/2005/8/layout/hierarchy2"/>
    <dgm:cxn modelId="{996D7FD9-8B09-44E8-8E03-E8E41C4B02F4}" type="presParOf" srcId="{1E568ECF-C5AC-436D-A6CA-333A72510877}" destId="{2AE351A3-08F0-4F1E-ACAE-3B7419E68A18}" srcOrd="0" destOrd="0" presId="urn:microsoft.com/office/officeart/2005/8/layout/hierarchy2"/>
    <dgm:cxn modelId="{73BAE4EC-92E9-43E5-890B-849BEF1439F0}" type="presOf" srcId="{1CD4A76A-4A77-4322-AE2C-38EEA2E8428B}" destId="{2AE351A3-08F0-4F1E-ACAE-3B7419E68A18}" srcOrd="0" destOrd="0" presId="urn:microsoft.com/office/officeart/2005/8/layout/hierarchy2"/>
    <dgm:cxn modelId="{26A56F37-6205-4076-88A3-D6DD08D09136}" type="presParOf" srcId="{2AE351A3-08F0-4F1E-ACAE-3B7419E68A18}" destId="{610DC1D2-6B23-44E6-B96A-22A6A47E1F47}" srcOrd="0" destOrd="0" presId="urn:microsoft.com/office/officeart/2005/8/layout/hierarchy2"/>
    <dgm:cxn modelId="{67FB6666-5394-4E82-8F7D-A4D57C3AB2BB}" type="presOf" srcId="{1CD4A76A-4A77-4322-AE2C-38EEA2E8428B}" destId="{610DC1D2-6B23-44E6-B96A-22A6A47E1F47}" srcOrd="1" destOrd="0" presId="urn:microsoft.com/office/officeart/2005/8/layout/hierarchy2"/>
    <dgm:cxn modelId="{781763EB-79EB-4EE7-A65C-B8042DF3C711}" type="presParOf" srcId="{1E568ECF-C5AC-436D-A6CA-333A72510877}" destId="{C7961E12-B537-4D39-8158-3FC1F3DBE148}" srcOrd="1" destOrd="0" presId="urn:microsoft.com/office/officeart/2005/8/layout/hierarchy2"/>
    <dgm:cxn modelId="{C697C1E0-83AD-40E3-81B7-3D857EEA6849}" type="presParOf" srcId="{C7961E12-B537-4D39-8158-3FC1F3DBE148}" destId="{28145FE3-98EA-466C-B923-5BFCDBB361FD}" srcOrd="0" destOrd="0" presId="urn:microsoft.com/office/officeart/2005/8/layout/hierarchy2"/>
    <dgm:cxn modelId="{EF611B91-28C0-4D46-A398-72C87E973168}" type="presOf" srcId="{5C53F85E-83D8-4773-B533-702AEEFE23D5}" destId="{28145FE3-98EA-466C-B923-5BFCDBB361FD}" srcOrd="0" destOrd="0" presId="urn:microsoft.com/office/officeart/2005/8/layout/hierarchy2"/>
    <dgm:cxn modelId="{5C301BE8-8466-4FD5-B018-D93B68B8F117}" type="presParOf" srcId="{C7961E12-B537-4D39-8158-3FC1F3DBE148}" destId="{23798776-9A36-49D4-8149-4855EBF62B38}" srcOrd="1" destOrd="0" presId="urn:microsoft.com/office/officeart/2005/8/layout/hierarchy2"/>
    <dgm:cxn modelId="{4C3D0C03-E373-4E8A-8516-0AE4535D0A34}" type="presParOf" srcId="{23798776-9A36-49D4-8149-4855EBF62B38}" destId="{C6C13CD2-BF8D-4F60-BBB2-2449DFBDD58A}" srcOrd="0" destOrd="0" presId="urn:microsoft.com/office/officeart/2005/8/layout/hierarchy2"/>
    <dgm:cxn modelId="{2F9FD477-30A5-4B80-A100-8CCD1D94D6F7}" type="presOf" srcId="{D75D6E61-A439-4D41-9A7D-5824790A7D10}" destId="{C6C13CD2-BF8D-4F60-BBB2-2449DFBDD58A}" srcOrd="0" destOrd="0" presId="urn:microsoft.com/office/officeart/2005/8/layout/hierarchy2"/>
    <dgm:cxn modelId="{0989D618-2A1B-42BD-9BEF-D88B8325EDF2}" type="presParOf" srcId="{C6C13CD2-BF8D-4F60-BBB2-2449DFBDD58A}" destId="{6052DBFF-6087-4603-BA60-BF2B02D8D63C}" srcOrd="0" destOrd="0" presId="urn:microsoft.com/office/officeart/2005/8/layout/hierarchy2"/>
    <dgm:cxn modelId="{CB9DA9A6-20D7-486D-82EA-3A5E6932A9E0}" type="presOf" srcId="{D75D6E61-A439-4D41-9A7D-5824790A7D10}" destId="{6052DBFF-6087-4603-BA60-BF2B02D8D63C}" srcOrd="1" destOrd="0" presId="urn:microsoft.com/office/officeart/2005/8/layout/hierarchy2"/>
    <dgm:cxn modelId="{5E76B116-EF72-413A-BEB7-E3B53CC318B3}" type="presParOf" srcId="{23798776-9A36-49D4-8149-4855EBF62B38}" destId="{CB909799-D2CC-492E-84F3-1F0A1E988786}" srcOrd="1" destOrd="0" presId="urn:microsoft.com/office/officeart/2005/8/layout/hierarchy2"/>
    <dgm:cxn modelId="{F287F130-8FA7-4300-85C4-D192F554D238}" type="presParOf" srcId="{CB909799-D2CC-492E-84F3-1F0A1E988786}" destId="{EAD1C66C-C61C-4699-A08E-8FD8976C690B}" srcOrd="0" destOrd="0" presId="urn:microsoft.com/office/officeart/2005/8/layout/hierarchy2"/>
    <dgm:cxn modelId="{0BADFF18-5679-47E5-9A1A-608F3F62EEEF}" type="presOf" srcId="{8D8B3983-789A-4E4A-B43E-26C18227208E}" destId="{EAD1C66C-C61C-4699-A08E-8FD8976C690B}" srcOrd="0" destOrd="0" presId="urn:microsoft.com/office/officeart/2005/8/layout/hierarchy2"/>
    <dgm:cxn modelId="{93FBCCD2-164A-4A1C-BA1E-148E754D7B89}" type="presParOf" srcId="{CB909799-D2CC-492E-84F3-1F0A1E988786}" destId="{7FDA0C3D-0E48-40D7-AB38-CFF9C29CB144}" srcOrd="1" destOrd="0" presId="urn:microsoft.com/office/officeart/2005/8/layout/hierarchy2"/>
    <dgm:cxn modelId="{2746E7DF-FACF-4F4F-81BC-5D767169379B}" type="presParOf" srcId="{1E568ECF-C5AC-436D-A6CA-333A72510877}" destId="{0785BC4D-B8C1-4EFD-A1D8-9CBA7ABB8C4A}" srcOrd="2" destOrd="0" presId="urn:microsoft.com/office/officeart/2005/8/layout/hierarchy2"/>
    <dgm:cxn modelId="{94605D20-2CC2-4672-A57A-9B91DB737102}" type="presOf" srcId="{F44FEBC4-6B9A-4847-A976-21D1FDF92803}" destId="{0785BC4D-B8C1-4EFD-A1D8-9CBA7ABB8C4A}" srcOrd="0" destOrd="0" presId="urn:microsoft.com/office/officeart/2005/8/layout/hierarchy2"/>
    <dgm:cxn modelId="{0DDD06D7-FDAF-4B36-AA2B-C85D1387BB00}" type="presParOf" srcId="{0785BC4D-B8C1-4EFD-A1D8-9CBA7ABB8C4A}" destId="{AA7F0D0B-1838-48AC-89D5-E33C21C3C2ED}" srcOrd="0" destOrd="0" presId="urn:microsoft.com/office/officeart/2005/8/layout/hierarchy2"/>
    <dgm:cxn modelId="{F37A0735-AF00-4B81-9342-E6773E45970E}" type="presOf" srcId="{F44FEBC4-6B9A-4847-A976-21D1FDF92803}" destId="{AA7F0D0B-1838-48AC-89D5-E33C21C3C2ED}" srcOrd="1" destOrd="0" presId="urn:microsoft.com/office/officeart/2005/8/layout/hierarchy2"/>
    <dgm:cxn modelId="{C24097C9-B06D-461A-95A1-21B0389FA023}" type="presParOf" srcId="{1E568ECF-C5AC-436D-A6CA-333A72510877}" destId="{0F28B791-FE85-431D-B91C-D128D0E1A14C}" srcOrd="3" destOrd="0" presId="urn:microsoft.com/office/officeart/2005/8/layout/hierarchy2"/>
    <dgm:cxn modelId="{B6973B2B-582E-4180-AB0C-B1F8F436BC0E}" type="presParOf" srcId="{0F28B791-FE85-431D-B91C-D128D0E1A14C}" destId="{B2151E14-65F2-4A7A-85AF-F234E1168E1A}" srcOrd="0" destOrd="0" presId="urn:microsoft.com/office/officeart/2005/8/layout/hierarchy2"/>
    <dgm:cxn modelId="{AA73E794-D067-49D8-B59C-EEF43885B041}" type="presOf" srcId="{C8F35554-E74A-4E7F-906F-347A74A0EAD9}" destId="{B2151E14-65F2-4A7A-85AF-F234E1168E1A}" srcOrd="0" destOrd="0" presId="urn:microsoft.com/office/officeart/2005/8/layout/hierarchy2"/>
    <dgm:cxn modelId="{A4ABFEF2-3A0E-406A-815D-E65C67091CB5}" type="presParOf" srcId="{0F28B791-FE85-431D-B91C-D128D0E1A14C}" destId="{1D3CC6BE-9EB0-4D13-9829-33CB9A077585}" srcOrd="1" destOrd="0" presId="urn:microsoft.com/office/officeart/2005/8/layout/hierarchy2"/>
    <dgm:cxn modelId="{7BF37F09-441B-4676-AAA7-FD7FD34564CD}" type="presParOf" srcId="{1D3CC6BE-9EB0-4D13-9829-33CB9A077585}" destId="{1C57E02F-7D6E-42C3-BF0B-1A87969BE170}" srcOrd="0" destOrd="0" presId="urn:microsoft.com/office/officeart/2005/8/layout/hierarchy2"/>
    <dgm:cxn modelId="{225B9D58-4605-455D-A030-E68C35777B38}" type="presOf" srcId="{DBAFDCC5-2BB5-43BA-AB3A-19DBFD9CDDCA}" destId="{1C57E02F-7D6E-42C3-BF0B-1A87969BE170}" srcOrd="0" destOrd="0" presId="urn:microsoft.com/office/officeart/2005/8/layout/hierarchy2"/>
    <dgm:cxn modelId="{48F567D1-2923-4C13-BCFB-3022433AC2B1}" type="presParOf" srcId="{1C57E02F-7D6E-42C3-BF0B-1A87969BE170}" destId="{F6EA5C2B-62A7-43FE-A4A3-99D2305F8B56}" srcOrd="0" destOrd="0" presId="urn:microsoft.com/office/officeart/2005/8/layout/hierarchy2"/>
    <dgm:cxn modelId="{09530AC7-91E3-4613-8C1F-0E4D61AE5357}" type="presOf" srcId="{DBAFDCC5-2BB5-43BA-AB3A-19DBFD9CDDCA}" destId="{F6EA5C2B-62A7-43FE-A4A3-99D2305F8B56}" srcOrd="1" destOrd="0" presId="urn:microsoft.com/office/officeart/2005/8/layout/hierarchy2"/>
    <dgm:cxn modelId="{7A0A2F36-BB93-4B73-A939-A4C644F18704}" type="presParOf" srcId="{1D3CC6BE-9EB0-4D13-9829-33CB9A077585}" destId="{3513F431-53DA-45E6-9A95-174B29787CFE}" srcOrd="1" destOrd="0" presId="urn:microsoft.com/office/officeart/2005/8/layout/hierarchy2"/>
    <dgm:cxn modelId="{BE3283F7-67A4-41E3-BB69-73744883FE38}" type="presParOf" srcId="{3513F431-53DA-45E6-9A95-174B29787CFE}" destId="{33EB5022-D6E6-4184-A101-E5460BAA1160}" srcOrd="0" destOrd="0" presId="urn:microsoft.com/office/officeart/2005/8/layout/hierarchy2"/>
    <dgm:cxn modelId="{C84D2824-D501-460F-AB41-3B91B735EAC5}" type="presOf" srcId="{51587BA8-1B67-400F-BDA2-CCA20293DC16}" destId="{33EB5022-D6E6-4184-A101-E5460BAA1160}" srcOrd="0" destOrd="0" presId="urn:microsoft.com/office/officeart/2005/8/layout/hierarchy2"/>
    <dgm:cxn modelId="{94BDEDF2-F8B5-4486-9C47-05CAE2CCE1F1}" type="presParOf" srcId="{3513F431-53DA-45E6-9A95-174B29787CFE}" destId="{9D1B6CDC-F950-420F-8D91-0327633D1C7E}" srcOrd="1" destOrd="0" presId="urn:microsoft.com/office/officeart/2005/8/layout/hierarchy2"/>
    <dgm:cxn modelId="{515BBA1F-77D5-4840-A737-B7918B25847B}" type="presParOf" srcId="{1E568ECF-C5AC-436D-A6CA-333A72510877}" destId="{C7F5C1D9-AADC-4F26-B55B-2C4AE6FA91C3}" srcOrd="4" destOrd="0" presId="urn:microsoft.com/office/officeart/2005/8/layout/hierarchy2"/>
    <dgm:cxn modelId="{45360378-0179-44C3-ACB7-A82805AB0203}" type="presOf" srcId="{716AB1C9-DADB-4630-A340-C5DFE084E7E8}" destId="{C7F5C1D9-AADC-4F26-B55B-2C4AE6FA91C3}" srcOrd="0" destOrd="0" presId="urn:microsoft.com/office/officeart/2005/8/layout/hierarchy2"/>
    <dgm:cxn modelId="{39951181-096D-4F71-A5CA-048DCB15B97F}" type="presParOf" srcId="{C7F5C1D9-AADC-4F26-B55B-2C4AE6FA91C3}" destId="{34DCDD4A-3022-45F0-A3A3-F283053DA5DB}" srcOrd="0" destOrd="0" presId="urn:microsoft.com/office/officeart/2005/8/layout/hierarchy2"/>
    <dgm:cxn modelId="{3B2EAD9A-0906-4B12-A467-0CF8C82F5BCC}" type="presOf" srcId="{716AB1C9-DADB-4630-A340-C5DFE084E7E8}" destId="{34DCDD4A-3022-45F0-A3A3-F283053DA5DB}" srcOrd="1" destOrd="0" presId="urn:microsoft.com/office/officeart/2005/8/layout/hierarchy2"/>
    <dgm:cxn modelId="{398C1DB1-BEA0-4DBF-BA4D-E7F51278440C}" type="presParOf" srcId="{1E568ECF-C5AC-436D-A6CA-333A72510877}" destId="{C7CF07D2-DFBB-4311-81B6-9A83F705D74A}" srcOrd="5" destOrd="0" presId="urn:microsoft.com/office/officeart/2005/8/layout/hierarchy2"/>
    <dgm:cxn modelId="{F11B0DDE-34A2-4672-AA2A-23DB444585AF}" type="presParOf" srcId="{C7CF07D2-DFBB-4311-81B6-9A83F705D74A}" destId="{DEEECF6E-0676-4B82-AE93-CD5005C89F08}" srcOrd="0" destOrd="0" presId="urn:microsoft.com/office/officeart/2005/8/layout/hierarchy2"/>
    <dgm:cxn modelId="{7CC20C15-EC0F-47C5-8C1E-B58C5D1D1AB4}" type="presOf" srcId="{76990C97-6376-4AE5-ADBC-DCC761BCFE9E}" destId="{DEEECF6E-0676-4B82-AE93-CD5005C89F08}" srcOrd="0" destOrd="0" presId="urn:microsoft.com/office/officeart/2005/8/layout/hierarchy2"/>
    <dgm:cxn modelId="{0166AFB4-7DDC-44B2-AFA3-D3AA1428BC52}" type="presParOf" srcId="{C7CF07D2-DFBB-4311-81B6-9A83F705D74A}" destId="{D7F3BA96-2C57-4D04-8A90-3E74D2843420}" srcOrd="1" destOrd="0" presId="urn:microsoft.com/office/officeart/2005/8/layout/hierarchy2"/>
    <dgm:cxn modelId="{A2595E7C-CD7E-491D-A65B-D873C8F9D310}" type="presParOf" srcId="{D7F3BA96-2C57-4D04-8A90-3E74D2843420}" destId="{D6527863-30F6-4F66-A6C5-C5CB6DD61118}" srcOrd="0" destOrd="0" presId="urn:microsoft.com/office/officeart/2005/8/layout/hierarchy2"/>
    <dgm:cxn modelId="{7BCBE45F-8BFF-4F76-B00C-CBEDA1616359}" type="presOf" srcId="{9D5A068C-B36B-4B73-8AD1-DF1F7F021AFD}" destId="{D6527863-30F6-4F66-A6C5-C5CB6DD61118}" srcOrd="0" destOrd="0" presId="urn:microsoft.com/office/officeart/2005/8/layout/hierarchy2"/>
    <dgm:cxn modelId="{19E21B03-DE42-4403-8BC9-0B01EE327C7A}" type="presParOf" srcId="{D6527863-30F6-4F66-A6C5-C5CB6DD61118}" destId="{0FA9D105-2E75-48A5-A681-2938FCE84B21}" srcOrd="0" destOrd="0" presId="urn:microsoft.com/office/officeart/2005/8/layout/hierarchy2"/>
    <dgm:cxn modelId="{E1E380A6-AC67-4E84-8B3A-8564F715A2FB}" type="presOf" srcId="{9D5A068C-B36B-4B73-8AD1-DF1F7F021AFD}" destId="{0FA9D105-2E75-48A5-A681-2938FCE84B21}" srcOrd="1" destOrd="0" presId="urn:microsoft.com/office/officeart/2005/8/layout/hierarchy2"/>
    <dgm:cxn modelId="{29F6BD5D-9903-47EF-B758-49EDFFDFA015}" type="presParOf" srcId="{D7F3BA96-2C57-4D04-8A90-3E74D2843420}" destId="{2552358E-72BE-4D76-A6EA-8A7CDBFB8BAE}" srcOrd="1" destOrd="0" presId="urn:microsoft.com/office/officeart/2005/8/layout/hierarchy2"/>
    <dgm:cxn modelId="{C577EA13-A29E-4778-8E87-61454099F1D7}" type="presParOf" srcId="{2552358E-72BE-4D76-A6EA-8A7CDBFB8BAE}" destId="{5C39150A-B2AD-43A6-9504-1E0EF7B0984C}" srcOrd="0" destOrd="0" presId="urn:microsoft.com/office/officeart/2005/8/layout/hierarchy2"/>
    <dgm:cxn modelId="{23F1486D-3DB1-4DE5-8E32-3B2A264E0BF1}" type="presOf" srcId="{41C7BA30-181C-4020-BA55-748894603F2D}" destId="{5C39150A-B2AD-43A6-9504-1E0EF7B0984C}" srcOrd="0" destOrd="0" presId="urn:microsoft.com/office/officeart/2005/8/layout/hierarchy2"/>
    <dgm:cxn modelId="{E25BA2ED-AE0C-4BC8-BBAF-38BA66935EAD}" type="presParOf" srcId="{2552358E-72BE-4D76-A6EA-8A7CDBFB8BAE}" destId="{0CAB910D-2678-4D7B-8A75-823AF53A1CEE}" srcOrd="1" destOrd="0" presId="urn:microsoft.com/office/officeart/2005/8/layout/hierarchy2"/>
    <dgm:cxn modelId="{98C90095-C24A-4FB5-849A-BC21B11C8E91}" type="presParOf" srcId="{D7F3BA96-2C57-4D04-8A90-3E74D2843420}" destId="{D890A849-2AD9-4BBB-8326-2254C3E30A01}" srcOrd="2" destOrd="0" presId="urn:microsoft.com/office/officeart/2005/8/layout/hierarchy2"/>
    <dgm:cxn modelId="{013D768D-1E8E-4709-A233-B0095BD97249}" type="presOf" srcId="{51079BA6-6C1E-48A4-B9C9-7C753AB1203D}" destId="{D890A849-2AD9-4BBB-8326-2254C3E30A01}" srcOrd="0" destOrd="0" presId="urn:microsoft.com/office/officeart/2005/8/layout/hierarchy2"/>
    <dgm:cxn modelId="{4234240E-504C-4A61-A43B-7F92CFEEAAD6}" type="presParOf" srcId="{D890A849-2AD9-4BBB-8326-2254C3E30A01}" destId="{667C9ECF-C46D-4385-965F-B39A58805CF0}" srcOrd="0" destOrd="0" presId="urn:microsoft.com/office/officeart/2005/8/layout/hierarchy2"/>
    <dgm:cxn modelId="{D2AAAD34-3FE0-4FE0-A59A-E05AD887673A}" type="presOf" srcId="{51079BA6-6C1E-48A4-B9C9-7C753AB1203D}" destId="{667C9ECF-C46D-4385-965F-B39A58805CF0}" srcOrd="1" destOrd="0" presId="urn:microsoft.com/office/officeart/2005/8/layout/hierarchy2"/>
    <dgm:cxn modelId="{7151615B-9080-46EB-ABB0-DE9A0EAA4EB9}" type="presParOf" srcId="{D7F3BA96-2C57-4D04-8A90-3E74D2843420}" destId="{99A54F95-FA40-4E33-B5C6-7ED6DD61F6C7}" srcOrd="3" destOrd="0" presId="urn:microsoft.com/office/officeart/2005/8/layout/hierarchy2"/>
    <dgm:cxn modelId="{43DA1904-06C3-4972-9A1C-251ECC5209EB}" type="presParOf" srcId="{99A54F95-FA40-4E33-B5C6-7ED6DD61F6C7}" destId="{CD6EEC0C-833A-4C94-AA6F-065BC92D6D95}" srcOrd="0" destOrd="0" presId="urn:microsoft.com/office/officeart/2005/8/layout/hierarchy2"/>
    <dgm:cxn modelId="{7797FBC5-DECF-48C2-AA98-1E211FF8BFDD}" type="presOf" srcId="{769ED0A7-6067-428C-A3FA-4DAA2239C7B5}" destId="{CD6EEC0C-833A-4C94-AA6F-065BC92D6D95}" srcOrd="0" destOrd="0" presId="urn:microsoft.com/office/officeart/2005/8/layout/hierarchy2"/>
    <dgm:cxn modelId="{BE725808-A0DB-4D50-8B00-2CED0212F868}" type="presParOf" srcId="{99A54F95-FA40-4E33-B5C6-7ED6DD61F6C7}" destId="{2A312FA9-4ED5-42D6-AE91-9BDF5416E1D8}" srcOrd="1" destOrd="0" presId="urn:microsoft.com/office/officeart/2005/8/layout/hierarchy2"/>
    <dgm:cxn modelId="{A60D4C4F-81C7-4830-ADC9-7BEBCE1024F1}" type="presParOf" srcId="{1E568ECF-C5AC-436D-A6CA-333A72510877}" destId="{C186FE17-98D9-4CCE-8A77-0E8E65C034B5}" srcOrd="6" destOrd="0" presId="urn:microsoft.com/office/officeart/2005/8/layout/hierarchy2"/>
    <dgm:cxn modelId="{B0C6B2B7-E8AB-4D1A-BBBB-8CE1F8CE6369}" type="presOf" srcId="{BB0C8463-CAFD-4221-975C-381EF20EBECF}" destId="{C186FE17-98D9-4CCE-8A77-0E8E65C034B5}" srcOrd="0" destOrd="0" presId="urn:microsoft.com/office/officeart/2005/8/layout/hierarchy2"/>
    <dgm:cxn modelId="{E358B175-7B9B-4BE6-8798-E0BD13896C51}" type="presParOf" srcId="{C186FE17-98D9-4CCE-8A77-0E8E65C034B5}" destId="{347318F7-A22E-48FA-8490-CA565D54109F}" srcOrd="0" destOrd="0" presId="urn:microsoft.com/office/officeart/2005/8/layout/hierarchy2"/>
    <dgm:cxn modelId="{DFC03EF4-06AD-4E93-A759-05F965D2A894}" type="presOf" srcId="{BB0C8463-CAFD-4221-975C-381EF20EBECF}" destId="{347318F7-A22E-48FA-8490-CA565D54109F}" srcOrd="1" destOrd="0" presId="urn:microsoft.com/office/officeart/2005/8/layout/hierarchy2"/>
    <dgm:cxn modelId="{2AEC8768-05A6-4422-B959-5C6C9BCC6542}" type="presParOf" srcId="{1E568ECF-C5AC-436D-A6CA-333A72510877}" destId="{930E8C3C-3E24-49C9-B21B-E358583AD647}" srcOrd="7" destOrd="0" presId="urn:microsoft.com/office/officeart/2005/8/layout/hierarchy2"/>
    <dgm:cxn modelId="{CADDCB37-6FFF-4FF5-84C9-BC484AB333F5}" type="presParOf" srcId="{930E8C3C-3E24-49C9-B21B-E358583AD647}" destId="{2D475366-0C1D-476C-BEAF-E746218C2647}" srcOrd="0" destOrd="0" presId="urn:microsoft.com/office/officeart/2005/8/layout/hierarchy2"/>
    <dgm:cxn modelId="{B3DB1E94-BF18-4CE8-9078-25C55F31C3EF}" type="presOf" srcId="{B0352805-7DE8-4BE0-A045-052FB5F43094}" destId="{2D475366-0C1D-476C-BEAF-E746218C2647}" srcOrd="0" destOrd="0" presId="urn:microsoft.com/office/officeart/2005/8/layout/hierarchy2"/>
    <dgm:cxn modelId="{E5415888-2C8C-411D-9C30-25E3A688A226}" type="presParOf" srcId="{930E8C3C-3E24-49C9-B21B-E358583AD647}" destId="{2702D502-FA82-46D5-A321-4AEA65EF1E46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2" minVer="http://schemas.openxmlformats.org/drawingml/2006/main"/>
    </a:ext>
  </dgm:extLst>
</dgm:dataModel>
</file>

<file path=ppt/diagrams/drawing1.xml><?xml version="1.0" encoding="utf-8"?>
<dsp:drawing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="http://schemas.openxmlformats.org/presentationml/2006/main" xmlns:p14="http://schemas.microsoft.com/office/powerpoint/2010/main" xmlns:dsp="http://schemas.microsoft.com/office/drawing/2008/diagram">
  <dsp:spTree>
    <dsp:nvGrpSpPr>
      <dsp:cNvPr id="46" name="组合 1"/>
      <dsp:cNvGrpSpPr/>
    </dsp:nvGrpSpPr>
    <dsp:grpSpPr>
      <a:xfrm>
        <a:off x="0" y="0"/>
        <a:ext cx="7001819" cy="4064000"/>
        <a:chExt cx="7001819" cy="4064000"/>
      </a:xfrm>
    </dsp:grpSpPr>
    <dsp:sp modelId="{57D8C2F2-B542-41B1-ADE7-311669592844}">
      <dsp:nvSpPr>
        <dsp:cNvPr id="3" name="圆角矩形 2"/>
        <dsp:cNvSpPr/>
      </dsp:nvSpPr>
      <dsp:spPr bwMode="white">
        <a:xfrm>
          <a:off x="0" y="1853626"/>
          <a:ext cx="970446" cy="50183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11430" tIns="11430" rIns="11430" bIns="1143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800"/>
            <a:t>蛋白质</a:t>
          </a:r>
        </a:p>
      </dsp:txBody>
      <dsp:txXfrm>
        <a:off x="14698" y="1868324"/>
        <a:ext cx="941050" cy="472437"/>
      </dsp:txXfrm>
    </dsp:sp>
    <dsp:sp modelId="{2AE351A3-08F0-4F1E-ACAE-3B7419E68A18}">
      <dsp:nvSpPr>
        <dsp:cNvPr id="4" name="任意多边形 3"/>
        <dsp:cNvSpPr/>
      </dsp:nvSpPr>
      <dsp:spPr bwMode="white">
        <a:xfrm>
          <a:off x="530886" y="1433252"/>
          <a:ext cx="1418313" cy="30756"/>
        </a:xfrm>
        <a:custGeom>
          <a:rect l="l" t="t" r="r" b="b"/>
          <a:pathLst>
            <a:path w="2234" h="48">
              <a:moveTo>
                <a:pt x="692" y="1057"/>
              </a:moveTo>
              <a:lnTo>
                <a:pt x="1541" y="-1009"/>
              </a:lnTo>
            </a:path>
          </a:pathLst>
        </a:custGeom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</dsp:spPr>
      <dsp:style>
        <a:lnRef idx="2">
          <a:schemeClr val="accent3"/>
        </a:lnRef>
        <a:fillRef idx="0">
          <a:schemeClr val="accent2">
            <a:tint val="90000"/>
          </a:schemeClr>
        </a:fillRef>
        <a:effectRef idx="0">
          <a:scrgbClr r="0" g="0" b="0"/>
        </a:effectRef>
        <a:fontRef idx="minor"/>
      </dsp:style>
      <dsp:txBody>
        <a:bodyPr anchor="ctr"/>
        <a:lstStyle>
          <a:lvl1pPr algn="ctr"/>
          <a:lvl2pPr algn="ctr"/>
          <a:lvl3pPr algn="ctr"/>
          <a:lvl4pPr algn="ctr"/>
          <a:lvl5pPr algn="ctr"/>
          <a:lvl6pPr algn="ctr"/>
          <a:lvl7pPr algn="ctr"/>
          <a:lvl8pPr algn="ctr"/>
          <a:lvl9pPr algn="ctr"/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zh-CN" altLang="en-US" sz="900"/>
        </a:p>
      </dsp:txBody>
      <dsp:txXfrm>
        <a:off x="530886" y="1433252"/>
        <a:ext cx="1418313" cy="30756"/>
      </dsp:txXfrm>
    </dsp:sp>
    <dsp:sp modelId="{28145FE3-98EA-466C-B923-5BFCDBB361FD}">
      <dsp:nvSpPr>
        <dsp:cNvPr id="47" name="圆角矩形 4"/>
        <dsp:cNvSpPr/>
      </dsp:nvSpPr>
      <dsp:spPr bwMode="white">
        <a:xfrm>
          <a:off x="1509638" y="561811"/>
          <a:ext cx="891020" cy="46181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</dsp:spPr>
      <dsp:style>
        <a:lnRef idx="2">
          <a:schemeClr val="lt1"/>
        </a:lnRef>
        <a:fillRef idx="1">
          <a:schemeClr val="accent3">
            <a:hueOff val="0"/>
            <a:satOff val="0"/>
            <a:lumOff val="0"/>
            <a:alpha val="100000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lIns="11430" tIns="11430" rIns="11430" bIns="1143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800"/>
            <a:t>定义</a:t>
          </a:r>
        </a:p>
      </dsp:txBody>
      <dsp:txXfrm>
        <a:off x="1523164" y="575337"/>
        <a:ext cx="863968" cy="434763"/>
      </dsp:txXfrm>
    </dsp:sp>
    <dsp:sp modelId="{C6C13CD2-BF8D-4F60-BBB2-2449DFBDD58A}">
      <dsp:nvSpPr>
        <dsp:cNvPr id="6" name="任意多边形 5"/>
        <dsp:cNvSpPr/>
      </dsp:nvSpPr>
      <dsp:spPr bwMode="white">
        <a:xfrm>
          <a:off x="2400393" y="766796"/>
          <a:ext cx="419022" cy="30756"/>
        </a:xfrm>
        <a:custGeom>
          <a:rect l="l" t="t" r="r" b="b"/>
          <a:pathLst>
            <a:path w="660" h="48">
              <a:moveTo>
                <a:pt x="0" y="41"/>
              </a:moveTo>
              <a:lnTo>
                <a:pt x="659" y="8"/>
              </a:lnTo>
            </a:path>
          </a:pathLst>
        </a:custGeom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</dsp:spPr>
      <dsp:style>
        <a:lnRef idx="2">
          <a:schemeClr val="accent4"/>
        </a:lnRef>
        <a:fillRef idx="0">
          <a:schemeClr val="accent2">
            <a:tint val="70000"/>
          </a:schemeClr>
        </a:fillRef>
        <a:effectRef idx="0">
          <a:scrgbClr r="0" g="0" b="0"/>
        </a:effectRef>
        <a:fontRef idx="minor"/>
      </dsp:style>
      <dsp:txBody>
        <a:bodyPr anchor="ctr"/>
        <a:lstStyle>
          <a:lvl1pPr algn="ctr"/>
          <a:lvl2pPr algn="ctr"/>
          <a:lvl3pPr algn="ctr"/>
          <a:lvl4pPr algn="ctr"/>
          <a:lvl5pPr algn="ctr"/>
          <a:lvl6pPr algn="ctr"/>
          <a:lvl7pPr algn="ctr"/>
          <a:lvl8pPr algn="ctr"/>
          <a:lvl9pPr algn="ctr"/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zh-CN" altLang="en-US" sz="800"/>
        </a:p>
      </dsp:txBody>
      <dsp:txXfrm>
        <a:off x="2400393" y="766796"/>
        <a:ext cx="419022" cy="30756"/>
      </dsp:txXfrm>
    </dsp:sp>
    <dsp:sp modelId="{EAD1C66C-C61C-4699-A08E-8FD8976C690B}">
      <dsp:nvSpPr>
        <dsp:cNvPr id="7" name="圆角矩形 6"/>
        <dsp:cNvSpPr/>
      </dsp:nvSpPr>
      <dsp:spPr bwMode="white">
        <a:xfrm>
          <a:off x="2819149" y="395636"/>
          <a:ext cx="4029304" cy="751986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</dsp:spPr>
      <dsp:style>
        <a:lnRef idx="2">
          <a:schemeClr val="lt1"/>
        </a:lnRef>
        <a:fillRef idx="1">
          <a:schemeClr val="accent4">
            <a:hueOff val="0"/>
            <a:satOff val="0"/>
            <a:lumOff val="0"/>
            <a:alpha val="100000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lIns="11430" tIns="11430" rIns="11430" bIns="1143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 algn="l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800" b="1">
              <a:latin typeface="黑体" panose="02010609060101010101" pitchFamily="49" charset="-122"/>
              <a:ea typeface="黑体" panose="02010609060101010101" pitchFamily="49" charset="-122"/>
            </a:rPr>
            <a:t>蛋白质是构成细胞的基本物质，是机体生长和修补受损组织的主要原料。</a:t>
          </a:r>
          <a:endParaRPr lang="zh-CN" altLang="en-US" sz="1800"/>
        </a:p>
      </dsp:txBody>
      <dsp:txXfrm>
        <a:off x="2841174" y="417661"/>
        <a:ext cx="3985254" cy="707936"/>
      </dsp:txXfrm>
    </dsp:sp>
    <dsp:sp modelId="{0785BC4D-B8C1-4EFD-A1D8-9CBA7ABB8C4A}">
      <dsp:nvSpPr>
        <dsp:cNvPr id="8" name="任意多边形 7"/>
        <dsp:cNvSpPr/>
      </dsp:nvSpPr>
      <dsp:spPr bwMode="white">
        <a:xfrm>
          <a:off x="851098" y="1805360"/>
          <a:ext cx="794221" cy="30756"/>
        </a:xfrm>
        <a:custGeom>
          <a:rect l="l" t="t" r="r" b="b"/>
          <a:pathLst>
            <a:path w="1251" h="48">
              <a:moveTo>
                <a:pt x="188" y="471"/>
              </a:moveTo>
              <a:lnTo>
                <a:pt x="1063" y="-423"/>
              </a:lnTo>
            </a:path>
          </a:pathLst>
        </a:custGeom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</dsp:spPr>
      <dsp:style>
        <a:lnRef idx="2">
          <a:schemeClr val="accent3"/>
        </a:lnRef>
        <a:fillRef idx="0">
          <a:schemeClr val="accent2">
            <a:tint val="90000"/>
          </a:schemeClr>
        </a:fillRef>
        <a:effectRef idx="0">
          <a:scrgbClr r="0" g="0" b="0"/>
        </a:effectRef>
        <a:fontRef idx="minor"/>
      </dsp:style>
      <dsp:txBody>
        <a:bodyPr anchor="ctr"/>
        <a:lstStyle>
          <a:lvl1pPr algn="ctr"/>
          <a:lvl2pPr algn="ctr"/>
          <a:lvl3pPr algn="ctr"/>
          <a:lvl4pPr algn="ctr"/>
          <a:lvl5pPr algn="ctr"/>
          <a:lvl6pPr algn="ctr"/>
          <a:lvl7pPr algn="ctr"/>
          <a:lvl8pPr algn="ctr"/>
          <a:lvl9pPr algn="ctr"/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zh-CN" altLang="en-US" sz="800"/>
        </a:p>
      </dsp:txBody>
      <dsp:txXfrm>
        <a:off x="851098" y="1805360"/>
        <a:ext cx="794221" cy="30756"/>
      </dsp:txXfrm>
    </dsp:sp>
    <dsp:sp modelId="{B2151E14-65F2-4A7A-85AF-F234E1168E1A}">
      <dsp:nvSpPr>
        <dsp:cNvPr id="9" name="圆角矩形 8"/>
        <dsp:cNvSpPr/>
      </dsp:nvSpPr>
      <dsp:spPr bwMode="white">
        <a:xfrm>
          <a:off x="1525971" y="1290802"/>
          <a:ext cx="1682059" cy="49226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</dsp:spPr>
      <dsp:style>
        <a:lnRef idx="2">
          <a:schemeClr val="lt1"/>
        </a:lnRef>
        <a:fillRef idx="1">
          <a:schemeClr val="accent3">
            <a:hueOff val="0"/>
            <a:satOff val="0"/>
            <a:lumOff val="0"/>
            <a:alpha val="100000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lIns="11430" tIns="11430" rIns="11430" bIns="1143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800" b="1">
              <a:latin typeface="黑体" panose="02010609060101010101" pitchFamily="49" charset="-122"/>
              <a:ea typeface="黑体" panose="02010609060101010101" pitchFamily="49" charset="-122"/>
            </a:rPr>
            <a:t>重要的蛋白质</a:t>
          </a:r>
          <a:endParaRPr lang="zh-CN" altLang="en-US" sz="1800"/>
        </a:p>
      </dsp:txBody>
      <dsp:txXfrm>
        <a:off x="1540389" y="1305220"/>
        <a:ext cx="1653223" cy="463428"/>
      </dsp:txXfrm>
    </dsp:sp>
    <dsp:sp modelId="{1C57E02F-7D6E-42C3-BF0B-1A87969BE170}">
      <dsp:nvSpPr>
        <dsp:cNvPr id="10" name="任意多边形 9"/>
        <dsp:cNvSpPr/>
      </dsp:nvSpPr>
      <dsp:spPr bwMode="white">
        <a:xfrm>
          <a:off x="3208030" y="1521556"/>
          <a:ext cx="555525" cy="30756"/>
        </a:xfrm>
        <a:custGeom>
          <a:rect l="l" t="t" r="r" b="b"/>
          <a:pathLst>
            <a:path w="875" h="48">
              <a:moveTo>
                <a:pt x="0" y="24"/>
              </a:moveTo>
              <a:lnTo>
                <a:pt x="875" y="24"/>
              </a:lnTo>
            </a:path>
          </a:pathLst>
        </a:custGeom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</dsp:spPr>
      <dsp:style>
        <a:lnRef idx="2">
          <a:schemeClr val="accent4"/>
        </a:lnRef>
        <a:fillRef idx="0">
          <a:schemeClr val="accent2">
            <a:tint val="70000"/>
          </a:schemeClr>
        </a:fillRef>
        <a:effectRef idx="0">
          <a:scrgbClr r="0" g="0" b="0"/>
        </a:effectRef>
        <a:fontRef idx="minor"/>
      </dsp:style>
      <dsp:txBody>
        <a:bodyPr anchor="ctr"/>
        <a:lstStyle>
          <a:lvl1pPr algn="ctr"/>
          <a:lvl2pPr algn="ctr"/>
          <a:lvl3pPr algn="ctr"/>
          <a:lvl4pPr algn="ctr"/>
          <a:lvl5pPr algn="ctr"/>
          <a:lvl6pPr algn="ctr"/>
          <a:lvl7pPr algn="ctr"/>
          <a:lvl8pPr algn="ctr"/>
          <a:lvl9pPr algn="ctr"/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zh-CN" altLang="en-US" sz="800"/>
        </a:p>
      </dsp:txBody>
      <dsp:txXfrm>
        <a:off x="3208030" y="1521556"/>
        <a:ext cx="555525" cy="30756"/>
      </dsp:txXfrm>
    </dsp:sp>
    <dsp:sp modelId="{33EB5022-D6E6-4184-A101-E5460BAA1160}">
      <dsp:nvSpPr>
        <dsp:cNvPr id="11" name="圆角矩形 10"/>
        <dsp:cNvSpPr/>
      </dsp:nvSpPr>
      <dsp:spPr bwMode="white">
        <a:xfrm>
          <a:off x="3763555" y="1258977"/>
          <a:ext cx="1944531" cy="55591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</dsp:spPr>
      <dsp:style>
        <a:lnRef idx="2">
          <a:schemeClr val="lt1"/>
        </a:lnRef>
        <a:fillRef idx="1">
          <a:schemeClr val="accent4">
            <a:hueOff val="0"/>
            <a:satOff val="0"/>
            <a:lumOff val="0"/>
            <a:alpha val="100000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lIns="11430" tIns="11430" rIns="11430" bIns="1143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800" b="1">
              <a:latin typeface="黑体" panose="02010609060101010101" pitchFamily="49" charset="-122"/>
              <a:ea typeface="黑体" panose="02010609060101010101" pitchFamily="49" charset="-122"/>
            </a:rPr>
            <a:t>血红蛋白、酶</a:t>
          </a:r>
          <a:endParaRPr lang="zh-CN" altLang="en-US" sz="1800"/>
        </a:p>
      </dsp:txBody>
      <dsp:txXfrm>
        <a:off x="3779837" y="1275259"/>
        <a:ext cx="1911967" cy="523350"/>
      </dsp:txXfrm>
    </dsp:sp>
    <dsp:sp modelId="{C7F5C1D9-AADC-4F26-B55B-2C4AE6FA91C3}">
      <dsp:nvSpPr>
        <dsp:cNvPr id="12" name="任意多边形 11"/>
        <dsp:cNvSpPr/>
      </dsp:nvSpPr>
      <dsp:spPr bwMode="white">
        <a:xfrm>
          <a:off x="905755" y="2289470"/>
          <a:ext cx="684907" cy="30756"/>
        </a:xfrm>
        <a:custGeom>
          <a:rect l="l" t="t" r="r" b="b"/>
          <a:pathLst>
            <a:path w="1079" h="48">
              <a:moveTo>
                <a:pt x="102" y="-291"/>
              </a:moveTo>
              <a:lnTo>
                <a:pt x="977" y="340"/>
              </a:lnTo>
            </a:path>
          </a:pathLst>
        </a:custGeom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</dsp:spPr>
      <dsp:style>
        <a:lnRef idx="2">
          <a:schemeClr val="accent3"/>
        </a:lnRef>
        <a:fillRef idx="0">
          <a:schemeClr val="accent2">
            <a:tint val="90000"/>
          </a:schemeClr>
        </a:fillRef>
        <a:effectRef idx="0">
          <a:scrgbClr r="0" g="0" b="0"/>
        </a:effectRef>
        <a:fontRef idx="minor"/>
      </dsp:style>
      <dsp:txBody>
        <a:bodyPr anchor="ctr"/>
        <a:lstStyle>
          <a:lvl1pPr algn="ctr"/>
          <a:lvl2pPr algn="ctr"/>
          <a:lvl3pPr algn="ctr"/>
          <a:lvl4pPr algn="ctr"/>
          <a:lvl5pPr algn="ctr"/>
          <a:lvl6pPr algn="ctr"/>
          <a:lvl7pPr algn="ctr"/>
          <a:lvl8pPr algn="ctr"/>
          <a:lvl9pPr algn="ctr"/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zh-CN" altLang="en-US" sz="800"/>
        </a:p>
      </dsp:txBody>
      <dsp:txXfrm>
        <a:off x="905755" y="2289470"/>
        <a:ext cx="684907" cy="30756"/>
      </dsp:txXfrm>
    </dsp:sp>
    <dsp:sp modelId="{DEEECF6E-0676-4B82-AE93-CD5005C89F08}">
      <dsp:nvSpPr>
        <dsp:cNvPr id="13" name="圆角矩形 12"/>
        <dsp:cNvSpPr/>
      </dsp:nvSpPr>
      <dsp:spPr bwMode="white">
        <a:xfrm>
          <a:off x="1525971" y="2286052"/>
          <a:ext cx="887784" cy="43820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</dsp:spPr>
      <dsp:style>
        <a:lnRef idx="2">
          <a:schemeClr val="lt1"/>
        </a:lnRef>
        <a:fillRef idx="1">
          <a:schemeClr val="accent3">
            <a:hueOff val="0"/>
            <a:satOff val="0"/>
            <a:lumOff val="0"/>
            <a:alpha val="100000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lIns="11430" tIns="11430" rIns="11430" bIns="1143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800" b="1">
              <a:latin typeface="黑体" panose="02010609060101010101" pitchFamily="49" charset="-122"/>
              <a:ea typeface="黑体" panose="02010609060101010101" pitchFamily="49" charset="-122"/>
            </a:rPr>
            <a:t>功能</a:t>
          </a:r>
          <a:endParaRPr lang="zh-CN" altLang="en-US" sz="1800"/>
        </a:p>
      </dsp:txBody>
      <dsp:txXfrm>
        <a:off x="1538805" y="2298887"/>
        <a:ext cx="862115" cy="412536"/>
      </dsp:txXfrm>
    </dsp:sp>
    <dsp:sp modelId="{D6527863-30F6-4F66-A6C5-C5CB6DD61118}">
      <dsp:nvSpPr>
        <dsp:cNvPr id="14" name="任意多边形 13"/>
        <dsp:cNvSpPr/>
      </dsp:nvSpPr>
      <dsp:spPr bwMode="white">
        <a:xfrm>
          <a:off x="2372433" y="2332733"/>
          <a:ext cx="638168" cy="30756"/>
        </a:xfrm>
        <a:custGeom>
          <a:rect l="l" t="t" r="r" b="b"/>
          <a:pathLst>
            <a:path w="1004" h="48">
              <a:moveTo>
                <a:pt x="65" y="272"/>
              </a:moveTo>
              <a:lnTo>
                <a:pt x="940" y="-223"/>
              </a:lnTo>
            </a:path>
          </a:pathLst>
        </a:custGeom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</dsp:spPr>
      <dsp:style>
        <a:lnRef idx="2">
          <a:schemeClr val="accent4"/>
        </a:lnRef>
        <a:fillRef idx="0">
          <a:schemeClr val="accent2">
            <a:tint val="70000"/>
          </a:schemeClr>
        </a:fillRef>
        <a:effectRef idx="0">
          <a:scrgbClr r="0" g="0" b="0"/>
        </a:effectRef>
        <a:fontRef idx="minor"/>
      </dsp:style>
      <dsp:txBody>
        <a:bodyPr anchor="ctr"/>
        <a:lstStyle>
          <a:lvl1pPr algn="ctr"/>
          <a:lvl2pPr algn="ctr"/>
          <a:lvl3pPr algn="ctr"/>
          <a:lvl4pPr algn="ctr"/>
          <a:lvl5pPr algn="ctr"/>
          <a:lvl6pPr algn="ctr"/>
          <a:lvl7pPr algn="ctr"/>
          <a:lvl8pPr algn="ctr"/>
          <a:lvl9pPr algn="ctr"/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zh-CN" altLang="en-US" sz="800"/>
        </a:p>
      </dsp:txBody>
      <dsp:txXfrm>
        <a:off x="2372433" y="2332733"/>
        <a:ext cx="638168" cy="30756"/>
      </dsp:txXfrm>
    </dsp:sp>
    <dsp:sp modelId="{5C39150A-B2AD-43A6-9504-1E0EF7B0984C}">
      <dsp:nvSpPr>
        <dsp:cNvPr id="15" name="圆角矩形 14"/>
        <dsp:cNvSpPr/>
      </dsp:nvSpPr>
      <dsp:spPr bwMode="white">
        <a:xfrm>
          <a:off x="2969279" y="1919051"/>
          <a:ext cx="2808427" cy="54403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</dsp:spPr>
      <dsp:style>
        <a:lnRef idx="2">
          <a:schemeClr val="lt1"/>
        </a:lnRef>
        <a:fillRef idx="1">
          <a:schemeClr val="accent4">
            <a:hueOff val="0"/>
            <a:satOff val="0"/>
            <a:lumOff val="0"/>
            <a:alpha val="100000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lIns="11430" tIns="11430" rIns="11430" bIns="1143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800" b="1">
              <a:latin typeface="黑体" panose="02010609060101010101" pitchFamily="49" charset="-122"/>
              <a:ea typeface="黑体" panose="02010609060101010101" pitchFamily="49" charset="-122"/>
            </a:rPr>
            <a:t>构成细胞的基本物质</a:t>
          </a:r>
          <a:endParaRPr lang="zh-CN" altLang="en-US" sz="1800"/>
        </a:p>
      </dsp:txBody>
      <dsp:txXfrm>
        <a:off x="2985213" y="1934985"/>
        <a:ext cx="2776559" cy="512164"/>
      </dsp:txXfrm>
    </dsp:sp>
    <dsp:sp modelId="{D890A849-2AD9-4BBB-8326-2254C3E30A01}">
      <dsp:nvSpPr>
        <dsp:cNvPr id="16" name="任意多边形 15"/>
        <dsp:cNvSpPr/>
      </dsp:nvSpPr>
      <dsp:spPr bwMode="white">
        <a:xfrm>
          <a:off x="2369940" y="2651824"/>
          <a:ext cx="643153" cy="30756"/>
        </a:xfrm>
        <a:custGeom>
          <a:rect l="l" t="t" r="r" b="b"/>
          <a:pathLst>
            <a:path w="1013" h="48">
              <a:moveTo>
                <a:pt x="69" y="-231"/>
              </a:moveTo>
              <a:lnTo>
                <a:pt x="944" y="279"/>
              </a:lnTo>
            </a:path>
          </a:pathLst>
        </a:custGeom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</dsp:spPr>
      <dsp:style>
        <a:lnRef idx="2">
          <a:schemeClr val="accent4"/>
        </a:lnRef>
        <a:fillRef idx="0">
          <a:schemeClr val="accent2">
            <a:tint val="70000"/>
          </a:schemeClr>
        </a:fillRef>
        <a:effectRef idx="0">
          <a:scrgbClr r="0" g="0" b="0"/>
        </a:effectRef>
        <a:fontRef idx="minor"/>
      </dsp:style>
      <dsp:txBody>
        <a:bodyPr anchor="ctr"/>
        <a:lstStyle>
          <a:lvl1pPr algn="ctr"/>
          <a:lvl2pPr algn="ctr"/>
          <a:lvl3pPr algn="ctr"/>
          <a:lvl4pPr algn="ctr"/>
          <a:lvl5pPr algn="ctr"/>
          <a:lvl6pPr algn="ctr"/>
          <a:lvl7pPr algn="ctr"/>
          <a:lvl8pPr algn="ctr"/>
          <a:lvl9pPr algn="ctr"/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zh-CN" altLang="en-US" sz="800"/>
        </a:p>
      </dsp:txBody>
      <dsp:txXfrm>
        <a:off x="2369940" y="2651824"/>
        <a:ext cx="643153" cy="30756"/>
      </dsp:txXfrm>
    </dsp:sp>
    <dsp:sp modelId="{CD6EEC0C-833A-4C94-AA6F-065BC92D6D95}">
      <dsp:nvSpPr>
        <dsp:cNvPr id="17" name="圆角矩形 16"/>
        <dsp:cNvSpPr/>
      </dsp:nvSpPr>
      <dsp:spPr bwMode="white">
        <a:xfrm>
          <a:off x="2969279" y="2567245"/>
          <a:ext cx="1388812" cy="524013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</dsp:spPr>
      <dsp:style>
        <a:lnRef idx="2">
          <a:schemeClr val="lt1"/>
        </a:lnRef>
        <a:fillRef idx="1">
          <a:schemeClr val="accent4">
            <a:hueOff val="0"/>
            <a:satOff val="0"/>
            <a:lumOff val="0"/>
            <a:alpha val="100000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lIns="11430" tIns="11430" rIns="11430" bIns="1143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800" b="1">
              <a:latin typeface="黑体" panose="02010609060101010101" pitchFamily="49" charset="-122"/>
              <a:ea typeface="黑体" panose="02010609060101010101" pitchFamily="49" charset="-122"/>
            </a:rPr>
            <a:t>提供物质</a:t>
          </a:r>
          <a:endParaRPr lang="zh-CN" altLang="en-US" sz="1800"/>
        </a:p>
      </dsp:txBody>
      <dsp:txXfrm>
        <a:off x="2984627" y="2582593"/>
        <a:ext cx="1358116" cy="493317"/>
      </dsp:txXfrm>
    </dsp:sp>
    <dsp:sp modelId="{C186FE17-98D9-4CCE-8A77-0E8E65C034B5}">
      <dsp:nvSpPr>
        <dsp:cNvPr id="18" name="任意多边形 17"/>
        <dsp:cNvSpPr/>
      </dsp:nvSpPr>
      <dsp:spPr bwMode="white">
        <a:xfrm>
          <a:off x="530412" y="2751040"/>
          <a:ext cx="1435592" cy="30756"/>
        </a:xfrm>
        <a:custGeom>
          <a:rect l="l" t="t" r="r" b="b"/>
          <a:pathLst>
            <a:path w="2261" h="48">
              <a:moveTo>
                <a:pt x="693" y="-1018"/>
              </a:moveTo>
              <a:lnTo>
                <a:pt x="1568" y="1067"/>
              </a:lnTo>
            </a:path>
          </a:pathLst>
        </a:custGeom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</dsp:spPr>
      <dsp:style>
        <a:lnRef idx="2">
          <a:schemeClr val="accent3"/>
        </a:lnRef>
        <a:fillRef idx="0">
          <a:schemeClr val="accent2">
            <a:tint val="90000"/>
          </a:schemeClr>
        </a:fillRef>
        <a:effectRef idx="0">
          <a:scrgbClr r="0" g="0" b="0"/>
        </a:effectRef>
        <a:fontRef idx="minor"/>
      </dsp:style>
      <dsp:txBody>
        <a:bodyPr anchor="ctr"/>
        <a:lstStyle>
          <a:lvl1pPr algn="ctr"/>
          <a:lvl2pPr algn="ctr"/>
          <a:lvl3pPr algn="ctr"/>
          <a:lvl4pPr algn="ctr"/>
          <a:lvl5pPr algn="ctr"/>
          <a:lvl6pPr algn="ctr"/>
          <a:lvl7pPr algn="ctr"/>
          <a:lvl8pPr algn="ctr"/>
          <a:lvl9pPr algn="ctr"/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zh-CN" altLang="en-US" sz="900"/>
        </a:p>
      </dsp:txBody>
      <dsp:txXfrm>
        <a:off x="530412" y="2751040"/>
        <a:ext cx="1435592" cy="30756"/>
      </dsp:txXfrm>
    </dsp:sp>
    <dsp:sp modelId="{2D475366-0C1D-476C-BEAF-E746218C2647}">
      <dsp:nvSpPr>
        <dsp:cNvPr id="19" name="圆角矩形 18"/>
        <dsp:cNvSpPr/>
      </dsp:nvSpPr>
      <dsp:spPr bwMode="white">
        <a:xfrm>
          <a:off x="1525971" y="3195418"/>
          <a:ext cx="2558108" cy="46575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</dsp:spPr>
      <dsp:style>
        <a:lnRef idx="2">
          <a:schemeClr val="lt1"/>
        </a:lnRef>
        <a:fillRef idx="1">
          <a:schemeClr val="accent3">
            <a:hueOff val="0"/>
            <a:satOff val="0"/>
            <a:lumOff val="0"/>
            <a:alpha val="100000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lIns="11430" tIns="11430" rIns="11430" bIns="1143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800" b="1">
              <a:latin typeface="黑体" panose="02010609060101010101" pitchFamily="49" charset="-122"/>
              <a:ea typeface="黑体" panose="02010609060101010101" pitchFamily="49" charset="-122"/>
            </a:rPr>
            <a:t>甲醛能使蛋白质变性</a:t>
          </a:r>
          <a:endParaRPr lang="zh-CN" altLang="en-US" sz="1800"/>
        </a:p>
      </dsp:txBody>
      <dsp:txXfrm>
        <a:off x="1539612" y="3209059"/>
        <a:ext cx="2530825" cy="438469"/>
      </dsp:txXfrm>
    </dsp:sp>
  </dsp:spTree>
</dsp:drawing>
</file>

<file path=ppt/diagrams/layout1.xml><?xml version="1.0" encoding="utf-8"?>
<dgm:layoutDef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dgm="http://schemas.openxmlformats.org/drawingml/2006/diagram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endSty" val="noArr"/>
                        <dgm:param type="begPts" val="midR"/>
                        <dgm:param type="endPts" val="midL"/>
                      </dgm:alg>
                    </dgm:if>
                    <dgm:else name="Name14">
                      <dgm:alg type="conn">
                        <dgm:param type="dim" val="1D"/>
                        <dgm:param type="endSty" val="noArr"/>
                        <dgm:param type="begPts" val="midL"/>
                        <dgm:param type="endPts" val="midR"/>
                      </dgm:alg>
                    </dgm:else>
                  </dgm:choose>
                  <dgm:shape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fact="0.25"/>
                      <dgm:rule type="w" fact="0.8"/>
                      <dgm:rule type="primFontSz" val="5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a="http://schemas.openxmlformats.org/drawingml/2006/main" xmlns:dgm="http://schemas.openxmlformats.org/drawingml/2006/diagram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F28D13-26FC-4530-9D3A-9D0CA85A8CB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C9B631-81E8-4019-838E-748D95B68351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1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</p:spPr>
        <p:txBody>
          <a:bodyPr/>
          <a:lstStyle/>
          <a:p>
            <a:pPr>
              <a:defRPr/>
            </a:pPr>
            <a:fld id="{406E9206-D2D6-4057-92D4-39C87A03E66D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t/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</p:spPr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</p:spPr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/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</p:spPr>
        <p:txBody>
          <a:bodyPr/>
          <a:lstStyle/>
          <a:p>
            <a:pPr>
              <a:defRPr/>
            </a:pPr>
            <a:fld id="{C052E9E1-D97D-4C90-BB96-FA1ED58B786F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t/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</p:spPr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</p:spPr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/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</p:spPr>
        <p:txBody>
          <a:bodyPr/>
          <a:lstStyle/>
          <a:p>
            <a:pPr>
              <a:defRPr/>
            </a:pPr>
            <a:fld id="{814779EE-1E16-4CC5-A459-C716090F6017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t/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</p:spPr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</p:spPr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/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</p:spPr>
        <p:txBody>
          <a:bodyPr/>
          <a:lstStyle/>
          <a:p>
            <a:pPr>
              <a:defRPr/>
            </a:pPr>
            <a:fld id="{A3311C9F-D64E-4824-A709-CF61DE4E0BDD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t/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</p:spPr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</p:spPr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/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</p:spPr>
        <p:txBody>
          <a:bodyPr/>
          <a:lstStyle/>
          <a:p>
            <a:pPr>
              <a:defRPr/>
            </a:pPr>
            <a:fld id="{0A4318BD-B3C6-4D4B-B871-C29490A2E55A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t/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</p:spPr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</p:spPr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/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</p:spPr>
        <p:txBody>
          <a:bodyPr/>
          <a:lstStyle/>
          <a:p>
            <a:pPr>
              <a:defRPr/>
            </a:pPr>
            <a:fld id="{E14CAFC4-799C-4CDE-B92B-8C262F06CF3E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t/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</p:spPr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</p:spPr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/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圆角矩形 4"/>
          <p:cNvSpPr/>
          <p:nvPr userDrawn="1"/>
        </p:nvSpPr>
        <p:spPr>
          <a:xfrm>
            <a:off x="854725" y="773443"/>
            <a:ext cx="7434551" cy="32168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1">
                  <a:lumMod val="75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圆角矩形 5"/>
          <p:cNvSpPr/>
          <p:nvPr userDrawn="1"/>
        </p:nvSpPr>
        <p:spPr>
          <a:xfrm>
            <a:off x="4425042" y="4838923"/>
            <a:ext cx="293917" cy="16508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1">
                  <a:lumMod val="75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</p:spPr>
        <p:txBody>
          <a:bodyPr/>
          <a:lstStyle/>
          <a:p>
            <a:pPr>
              <a:defRPr/>
            </a:pPr>
            <a:fld id="{3E729073-8FFE-4F18-B513-07581FC6638E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t/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3505200" y="4797170"/>
            <a:ext cx="2133600" cy="273844"/>
          </a:xfrm>
        </p:spPr>
        <p:txBody>
          <a:bodyPr/>
          <a:lstStyle>
            <a:lvl1pPr algn="ctr">
              <a:defRPr>
                <a:latin typeface="ITC Avant Garde Std Bk" panose="020b0502020202020204" pitchFamily="34" charset="0"/>
              </a:defRPr>
            </a:lvl1pPr>
          </a:lstStyle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/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90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</p:spPr>
        <p:txBody>
          <a:bodyPr/>
          <a:lstStyle/>
          <a:p>
            <a:pPr>
              <a:defRPr/>
            </a:pPr>
            <a:fld id="{43C7FCF6-76BD-4495-B08F-4C059D2BA31F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t/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</p:spPr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</p:spPr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/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5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</p:spPr>
        <p:txBody>
          <a:bodyPr/>
          <a:lstStyle/>
          <a:p>
            <a:pPr>
              <a:defRPr/>
            </a:pPr>
            <a:fld id="{E257577C-F53D-4BB9-9408-EB84DEB3CD80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t/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</p:spPr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</p:spPr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/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</p:spPr>
        <p:txBody>
          <a:bodyPr/>
          <a:lstStyle/>
          <a:p>
            <a:pPr>
              <a:defRPr/>
            </a:pPr>
            <a:fld id="{77D58058-BD14-4845-947D-4A9B79A00D09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t/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</p:spPr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</p:spPr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/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</p:spPr>
        <p:txBody>
          <a:bodyPr/>
          <a:lstStyle/>
          <a:p>
            <a:pPr>
              <a:defRPr/>
            </a:pPr>
            <a:fld id="{18ECB469-C949-4E3F-B0CB-0C15DA7B7F92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t/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</p:spPr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</p:spPr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/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image" Target="../media/image1.jpeg" /><Relationship Id="rId15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dpi="0" rotWithShape="1">
          <a:blip r:embed="rId14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mc:AlternateContent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/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Relationship Id="rId3" Type="http://schemas.openxmlformats.org/officeDocument/2006/relationships/tags" Target="../tags/tag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7.jpeg" /><Relationship Id="rId6" Type="http://schemas.openxmlformats.org/officeDocument/2006/relationships/image" Target="../media/image8.jpeg" /><Relationship Id="rId7" Type="http://schemas.openxmlformats.org/officeDocument/2006/relationships/image" Target="../media/image9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0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audio" Target="../media/audio11.wav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4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5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audio" Target="../media/audio11.wav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6.png" /><Relationship Id="rId3" Type="http://schemas.openxmlformats.org/officeDocument/2006/relationships/image" Target="../media/image17.jpeg" /><Relationship Id="rId4" Type="http://schemas.openxmlformats.org/officeDocument/2006/relationships/image" Target="../media/image18.png" /><Relationship Id="rId5" Type="http://schemas.openxmlformats.org/officeDocument/2006/relationships/image" Target="../media/image19.png" /><Relationship Id="rId6" Type="http://schemas.openxmlformats.org/officeDocument/2006/relationships/audio" Target="../media/audio22.wav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audio" Target="../media/audio11.wav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microsoft.com/office/2007/relationships/diagramDrawing" Target="../diagrams/drawing1.xml" /><Relationship Id="rId3" Type="http://schemas.openxmlformats.org/officeDocument/2006/relationships/diagramData" Target="../diagrams/data1.xml" /><Relationship Id="rId4" Type="http://schemas.openxmlformats.org/officeDocument/2006/relationships/diagramLayout" Target="../diagrams/layout1.xml" /><Relationship Id="rId5" Type="http://schemas.openxmlformats.org/officeDocument/2006/relationships/diagramQuickStyle" Target="../diagrams/quickStyle1.xml" /><Relationship Id="rId6" Type="http://schemas.openxmlformats.org/officeDocument/2006/relationships/diagramColors" Target="../diagrams/colors1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2.png" /><Relationship Id="rId3" Type="http://schemas.openxmlformats.org/officeDocument/2006/relationships/image" Target="../media/image23.svg" /><Relationship Id="rId4" Type="http://schemas.openxmlformats.org/officeDocument/2006/relationships/image" Target="../media/image24.png" /><Relationship Id="rId5" Type="http://schemas.openxmlformats.org/officeDocument/2006/relationships/image" Target="../media/image25.svg" /><Relationship Id="rId6" Type="http://schemas.openxmlformats.org/officeDocument/2006/relationships/image" Target="../media/image26.png" /><Relationship Id="rId7" Type="http://schemas.openxmlformats.org/officeDocument/2006/relationships/image" Target="../media/image27.svg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62" y="17214"/>
            <a:ext cx="2791320" cy="5109071"/>
          </a:xfrm>
          <a:prstGeom prst="rect">
            <a:avLst/>
          </a:prstGeom>
        </p:spPr>
      </p:pic>
      <p:sp>
        <p:nvSpPr>
          <p:cNvPr id="6" name="对角圆角矩形 5"/>
          <p:cNvSpPr/>
          <p:nvPr/>
        </p:nvSpPr>
        <p:spPr>
          <a:xfrm>
            <a:off x="2594821" y="2342029"/>
            <a:ext cx="6508978" cy="2064935"/>
          </a:xfrm>
          <a:prstGeom prst="round2DiagRect">
            <a:avLst/>
          </a:prstGeom>
          <a:solidFill>
            <a:schemeClr val="accent3"/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13" name="TextBox 42"/>
          <p:cNvSpPr txBox="1"/>
          <p:nvPr/>
        </p:nvSpPr>
        <p:spPr>
          <a:xfrm>
            <a:off x="2740281" y="2462349"/>
            <a:ext cx="6218057" cy="68480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defRPr/>
            </a:pPr>
            <a:r>
              <a:rPr lang="zh-CN" altLang="en-US" sz="40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第十二单元 课题</a:t>
            </a:r>
            <a:r>
              <a:rPr lang="en-US" altLang="zh-CN" sz="40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endParaRPr lang="zh-CN" altLang="en-US" sz="4000" b="1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760741" y="3284851"/>
            <a:ext cx="6146157" cy="117724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zh-CN" altLang="en-US" sz="3600" b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人类重要的营养物质</a:t>
            </a:r>
            <a:endParaRPr lang="en-US" altLang="zh-CN" sz="3600" b="1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ea typeface="楷体" panose="02010609060101010101" pitchFamily="49" charset="-122"/>
              <a:sym typeface="Times New Roman" panose="02020603050405020304" pitchFamily="18" charset="0"/>
            </a:endParaRPr>
          </a:p>
          <a:p>
            <a:pPr algn="ctr"/>
            <a:r>
              <a:rPr lang="zh-CN" altLang="en-US" sz="3600" b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（第一课时）</a:t>
            </a:r>
            <a:endParaRPr lang="en-GB" altLang="zh-CN" sz="3600" b="1">
              <a:solidFill>
                <a:schemeClr val="bg2">
                  <a:lumMod val="2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2718268" y="445338"/>
            <a:ext cx="1872923" cy="1818705"/>
            <a:chOff x="4240335" y="3008435"/>
            <a:chExt cx="3711332" cy="3711332"/>
          </a:xfrm>
        </p:grpSpPr>
        <p:sp>
          <p:nvSpPr>
            <p:cNvPr id="34" name="椭圆 33"/>
            <p:cNvSpPr/>
            <p:nvPr/>
          </p:nvSpPr>
          <p:spPr>
            <a:xfrm>
              <a:off x="4240335" y="3008435"/>
              <a:ext cx="3711332" cy="3711332"/>
            </a:xfrm>
            <a:prstGeom prst="ellipse">
              <a:avLst/>
            </a:prstGeom>
            <a:gradFill>
              <a:gsLst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5400000" scaled="0"/>
            </a:gradFill>
            <a:ln w="9525">
              <a:solidFill>
                <a:schemeClr val="accent3"/>
              </a:solidFill>
            </a:ln>
            <a:effectLst>
              <a:softEdge rad="228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grpSp>
          <p:nvGrpSpPr>
            <p:cNvPr id="35" name="组合 34"/>
            <p:cNvGrpSpPr/>
            <p:nvPr/>
          </p:nvGrpSpPr>
          <p:grpSpPr>
            <a:xfrm>
              <a:off x="4710169" y="3478269"/>
              <a:ext cx="2771663" cy="2771663"/>
              <a:chOff x="2193191" y="1899415"/>
              <a:chExt cx="2421376" cy="2421376"/>
            </a:xfrm>
            <a:effectLst/>
          </p:grpSpPr>
          <p:sp>
            <p:nvSpPr>
              <p:cNvPr id="36" name="椭圆 35"/>
              <p:cNvSpPr/>
              <p:nvPr/>
            </p:nvSpPr>
            <p:spPr>
              <a:xfrm>
                <a:off x="2193191" y="1899415"/>
                <a:ext cx="2421376" cy="2421376"/>
              </a:xfrm>
              <a:prstGeom prst="ellipse">
                <a:avLst/>
              </a:prstGeom>
              <a:solidFill>
                <a:schemeClr val="accent3"/>
              </a:solidFill>
              <a:ln w="31750">
                <a:solidFill>
                  <a:schemeClr val="accent3"/>
                </a:solidFill>
              </a:ln>
              <a:effectLst>
                <a:innerShdw blurRad="127000" dist="63500" dir="13500000">
                  <a:schemeClr val="accent3">
                    <a:lumMod val="50000"/>
                    <a:alpha val="85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37" name="椭圆 36"/>
              <p:cNvSpPr/>
              <p:nvPr/>
            </p:nvSpPr>
            <p:spPr>
              <a:xfrm>
                <a:off x="2334918" y="2041142"/>
                <a:ext cx="2137923" cy="2137923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 w="50800">
                <a:solidFill>
                  <a:schemeClr val="accent3"/>
                </a:solidFill>
              </a:ln>
              <a:effectLst>
                <a:outerShdw blurRad="152400" dist="76200" dir="2700000" algn="tl" rotWithShape="0">
                  <a:schemeClr val="accent3">
                    <a:lumMod val="50000"/>
                    <a:alpha val="64000"/>
                  </a:scheme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95250" h="3175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11" name="TextBox 10"/>
          <p:cNvSpPr txBox="1"/>
          <p:nvPr/>
        </p:nvSpPr>
        <p:spPr>
          <a:xfrm>
            <a:off x="3176072" y="757621"/>
            <a:ext cx="95731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b="1">
                <a:solidFill>
                  <a:schemeClr val="bg2">
                    <a:lumMod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初</a:t>
            </a:r>
            <a:endParaRPr lang="zh-CN" altLang="en-US" sz="6000" b="1">
              <a:solidFill>
                <a:schemeClr val="bg2">
                  <a:lumMod val="2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62" name="组合 61"/>
          <p:cNvGrpSpPr/>
          <p:nvPr/>
        </p:nvGrpSpPr>
        <p:grpSpPr>
          <a:xfrm>
            <a:off x="4257639" y="631734"/>
            <a:ext cx="1872923" cy="1818705"/>
            <a:chOff x="4240335" y="3008435"/>
            <a:chExt cx="3711332" cy="3711332"/>
          </a:xfrm>
        </p:grpSpPr>
        <p:sp>
          <p:nvSpPr>
            <p:cNvPr id="63" name="椭圆 62"/>
            <p:cNvSpPr/>
            <p:nvPr/>
          </p:nvSpPr>
          <p:spPr>
            <a:xfrm>
              <a:off x="4240335" y="3008435"/>
              <a:ext cx="3711332" cy="3711332"/>
            </a:xfrm>
            <a:prstGeom prst="ellipse">
              <a:avLst/>
            </a:prstGeom>
            <a:gradFill>
              <a:gsLst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5400000" scaled="0"/>
            </a:gradFill>
            <a:ln w="9525">
              <a:solidFill>
                <a:schemeClr val="accent3"/>
              </a:solidFill>
            </a:ln>
            <a:effectLst>
              <a:softEdge rad="228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grpSp>
          <p:nvGrpSpPr>
            <p:cNvPr id="64" name="组合 63"/>
            <p:cNvGrpSpPr/>
            <p:nvPr/>
          </p:nvGrpSpPr>
          <p:grpSpPr>
            <a:xfrm>
              <a:off x="4710169" y="3478269"/>
              <a:ext cx="2771663" cy="2771663"/>
              <a:chOff x="2193191" y="1899415"/>
              <a:chExt cx="2421376" cy="2421376"/>
            </a:xfrm>
            <a:effectLst/>
          </p:grpSpPr>
          <p:sp>
            <p:nvSpPr>
              <p:cNvPr id="65" name="椭圆 64"/>
              <p:cNvSpPr/>
              <p:nvPr/>
            </p:nvSpPr>
            <p:spPr>
              <a:xfrm>
                <a:off x="2193191" y="1899415"/>
                <a:ext cx="2421376" cy="2421376"/>
              </a:xfrm>
              <a:prstGeom prst="ellipse">
                <a:avLst/>
              </a:prstGeom>
              <a:solidFill>
                <a:schemeClr val="accent3"/>
              </a:solidFill>
              <a:ln w="31750">
                <a:solidFill>
                  <a:schemeClr val="accent3"/>
                </a:solidFill>
              </a:ln>
              <a:effectLst>
                <a:innerShdw blurRad="127000" dist="63500" dir="13500000">
                  <a:schemeClr val="accent3">
                    <a:lumMod val="50000"/>
                    <a:alpha val="85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66" name="椭圆 65"/>
              <p:cNvSpPr/>
              <p:nvPr/>
            </p:nvSpPr>
            <p:spPr>
              <a:xfrm>
                <a:off x="2334918" y="2041142"/>
                <a:ext cx="2137923" cy="2137923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 w="50800">
                <a:solidFill>
                  <a:schemeClr val="accent3"/>
                </a:solidFill>
              </a:ln>
              <a:effectLst>
                <a:outerShdw blurRad="152400" dist="76200" dir="2700000" algn="tl" rotWithShape="0">
                  <a:schemeClr val="accent3">
                    <a:lumMod val="50000"/>
                    <a:alpha val="64000"/>
                  </a:scheme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95250" h="3175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67" name="组合 66"/>
          <p:cNvGrpSpPr/>
          <p:nvPr/>
        </p:nvGrpSpPr>
        <p:grpSpPr>
          <a:xfrm>
            <a:off x="5811591" y="445338"/>
            <a:ext cx="1872923" cy="1818705"/>
            <a:chOff x="4240335" y="3008435"/>
            <a:chExt cx="3711332" cy="3711332"/>
          </a:xfrm>
        </p:grpSpPr>
        <p:sp>
          <p:nvSpPr>
            <p:cNvPr id="68" name="椭圆 67"/>
            <p:cNvSpPr/>
            <p:nvPr/>
          </p:nvSpPr>
          <p:spPr>
            <a:xfrm>
              <a:off x="4240335" y="3008435"/>
              <a:ext cx="3711332" cy="3711332"/>
            </a:xfrm>
            <a:prstGeom prst="ellipse">
              <a:avLst/>
            </a:prstGeom>
            <a:gradFill>
              <a:gsLst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5400000" scaled="0"/>
            </a:gradFill>
            <a:ln w="9525">
              <a:solidFill>
                <a:schemeClr val="accent3"/>
              </a:solidFill>
            </a:ln>
            <a:effectLst>
              <a:softEdge rad="228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grpSp>
          <p:nvGrpSpPr>
            <p:cNvPr id="69" name="组合 68"/>
            <p:cNvGrpSpPr/>
            <p:nvPr/>
          </p:nvGrpSpPr>
          <p:grpSpPr>
            <a:xfrm>
              <a:off x="4710169" y="3478269"/>
              <a:ext cx="2771663" cy="2771663"/>
              <a:chOff x="2193191" y="1899415"/>
              <a:chExt cx="2421376" cy="2421376"/>
            </a:xfrm>
            <a:effectLst/>
          </p:grpSpPr>
          <p:sp>
            <p:nvSpPr>
              <p:cNvPr id="70" name="椭圆 69"/>
              <p:cNvSpPr/>
              <p:nvPr/>
            </p:nvSpPr>
            <p:spPr>
              <a:xfrm>
                <a:off x="2193191" y="1899415"/>
                <a:ext cx="2421376" cy="2421376"/>
              </a:xfrm>
              <a:prstGeom prst="ellipse">
                <a:avLst/>
              </a:prstGeom>
              <a:solidFill>
                <a:schemeClr val="accent3"/>
              </a:solidFill>
              <a:ln w="31750">
                <a:solidFill>
                  <a:schemeClr val="accent3"/>
                </a:solidFill>
              </a:ln>
              <a:effectLst>
                <a:innerShdw blurRad="127000" dist="63500" dir="13500000">
                  <a:schemeClr val="accent3">
                    <a:lumMod val="50000"/>
                    <a:alpha val="85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71" name="椭圆 70"/>
              <p:cNvSpPr/>
              <p:nvPr/>
            </p:nvSpPr>
            <p:spPr>
              <a:xfrm>
                <a:off x="2334918" y="2041142"/>
                <a:ext cx="2137923" cy="2137923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 w="50800">
                <a:solidFill>
                  <a:schemeClr val="accent3"/>
                </a:solidFill>
              </a:ln>
              <a:effectLst>
                <a:outerShdw blurRad="152400" dist="76200" dir="2700000" algn="tl" rotWithShape="0">
                  <a:schemeClr val="accent3">
                    <a:lumMod val="50000"/>
                    <a:alpha val="64000"/>
                  </a:scheme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95250" h="3175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72" name="组合 71"/>
          <p:cNvGrpSpPr/>
          <p:nvPr/>
        </p:nvGrpSpPr>
        <p:grpSpPr>
          <a:xfrm>
            <a:off x="7352946" y="609600"/>
            <a:ext cx="1872923" cy="1818705"/>
            <a:chOff x="4240335" y="3008435"/>
            <a:chExt cx="3711332" cy="3711332"/>
          </a:xfrm>
        </p:grpSpPr>
        <p:sp>
          <p:nvSpPr>
            <p:cNvPr id="73" name="椭圆 72"/>
            <p:cNvSpPr/>
            <p:nvPr/>
          </p:nvSpPr>
          <p:spPr>
            <a:xfrm>
              <a:off x="4240335" y="3008435"/>
              <a:ext cx="3711332" cy="3711332"/>
            </a:xfrm>
            <a:prstGeom prst="ellipse">
              <a:avLst/>
            </a:prstGeom>
            <a:gradFill>
              <a:gsLst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5400000" scaled="0"/>
            </a:gradFill>
            <a:ln w="9525">
              <a:solidFill>
                <a:schemeClr val="accent3"/>
              </a:solidFill>
            </a:ln>
            <a:effectLst>
              <a:softEdge rad="228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grpSp>
          <p:nvGrpSpPr>
            <p:cNvPr id="74" name="组合 73"/>
            <p:cNvGrpSpPr/>
            <p:nvPr/>
          </p:nvGrpSpPr>
          <p:grpSpPr>
            <a:xfrm>
              <a:off x="4710169" y="3478269"/>
              <a:ext cx="2771663" cy="2771663"/>
              <a:chOff x="2193191" y="1899415"/>
              <a:chExt cx="2421376" cy="2421376"/>
            </a:xfrm>
            <a:effectLst/>
          </p:grpSpPr>
          <p:sp>
            <p:nvSpPr>
              <p:cNvPr id="75" name="椭圆 74"/>
              <p:cNvSpPr/>
              <p:nvPr/>
            </p:nvSpPr>
            <p:spPr>
              <a:xfrm>
                <a:off x="2193191" y="1899415"/>
                <a:ext cx="2421376" cy="2421376"/>
              </a:xfrm>
              <a:prstGeom prst="ellipse">
                <a:avLst/>
              </a:prstGeom>
              <a:solidFill>
                <a:schemeClr val="accent3"/>
              </a:solidFill>
              <a:ln w="31750">
                <a:solidFill>
                  <a:schemeClr val="accent3"/>
                </a:solidFill>
              </a:ln>
              <a:effectLst>
                <a:innerShdw blurRad="127000" dist="63500" dir="13500000">
                  <a:schemeClr val="accent3">
                    <a:lumMod val="50000"/>
                    <a:alpha val="85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76" name="椭圆 75"/>
              <p:cNvSpPr/>
              <p:nvPr/>
            </p:nvSpPr>
            <p:spPr>
              <a:xfrm>
                <a:off x="2334918" y="2041142"/>
                <a:ext cx="2137923" cy="2137923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 w="50800">
                <a:solidFill>
                  <a:schemeClr val="accent3"/>
                </a:solidFill>
              </a:ln>
              <a:effectLst>
                <a:outerShdw blurRad="152400" dist="76200" dir="2700000" algn="tl" rotWithShape="0">
                  <a:schemeClr val="accent3">
                    <a:lumMod val="50000"/>
                    <a:alpha val="64000"/>
                  </a:scheme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95250" h="3175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77" name="TextBox 76"/>
          <p:cNvSpPr txBox="1"/>
          <p:nvPr/>
        </p:nvSpPr>
        <p:spPr>
          <a:xfrm>
            <a:off x="7857984" y="889166"/>
            <a:ext cx="95731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b="1">
                <a:solidFill>
                  <a:schemeClr val="bg2">
                    <a:lumMod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学</a:t>
            </a:r>
            <a:endParaRPr lang="zh-CN" altLang="en-US" sz="6000" b="1">
              <a:solidFill>
                <a:schemeClr val="bg2">
                  <a:lumMod val="2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6289268" y="775952"/>
            <a:ext cx="95731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b="1">
                <a:solidFill>
                  <a:schemeClr val="bg2">
                    <a:lumMod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化</a:t>
            </a:r>
            <a:endParaRPr lang="zh-CN" altLang="en-US" sz="6000" b="1">
              <a:solidFill>
                <a:schemeClr val="bg2">
                  <a:lumMod val="2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4730888" y="984307"/>
            <a:ext cx="95731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b="1">
                <a:solidFill>
                  <a:schemeClr val="bg2">
                    <a:lumMod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中</a:t>
            </a:r>
            <a:endParaRPr lang="zh-CN" altLang="en-US" sz="6000" b="1">
              <a:solidFill>
                <a:schemeClr val="bg2">
                  <a:lumMod val="2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custDataLst>
      <p:tags r:id="rId3"/>
    </p:custDataLst>
  </p:cSld>
  <p:clrMapOvr>
    <a:masterClrMapping/>
  </p:clrMapOvr>
  <mc:AlternateContent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3" grpId="0"/>
      <p:bldP spid="2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框 4"/>
          <p:cNvSpPr txBox="1"/>
          <p:nvPr/>
        </p:nvSpPr>
        <p:spPr>
          <a:xfrm>
            <a:off x="2803736" y="299722"/>
            <a:ext cx="3523130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20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素养目标</a:t>
            </a:r>
            <a:endParaRPr lang="en-US" altLang="zh-CN" sz="2000" b="1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箭头3"/>
          <p:cNvSpPr/>
          <p:nvPr/>
        </p:nvSpPr>
        <p:spPr bwMode="gray">
          <a:xfrm flipV="1">
            <a:off x="1531850" y="2876219"/>
            <a:ext cx="819764" cy="1140531"/>
          </a:xfrm>
          <a:custGeom>
            <a:gdLst>
              <a:gd name="T0" fmla="*/ 118 w 933"/>
              <a:gd name="T1" fmla="*/ 1044 h 1182"/>
              <a:gd name="T2" fmla="*/ 128 w 933"/>
              <a:gd name="T3" fmla="*/ 340 h 1182"/>
              <a:gd name="T4" fmla="*/ 264 w 933"/>
              <a:gd name="T5" fmla="*/ 210 h 1182"/>
              <a:gd name="T6" fmla="*/ 720 w 933"/>
              <a:gd name="T7" fmla="*/ 202 h 1182"/>
              <a:gd name="T8" fmla="*/ 720 w 933"/>
              <a:gd name="T9" fmla="*/ 320 h 1182"/>
              <a:gd name="T10" fmla="*/ 933 w 933"/>
              <a:gd name="T11" fmla="*/ 153 h 1182"/>
              <a:gd name="T12" fmla="*/ 712 w 933"/>
              <a:gd name="T13" fmla="*/ 0 h 1182"/>
              <a:gd name="T14" fmla="*/ 714 w 933"/>
              <a:gd name="T15" fmla="*/ 92 h 1182"/>
              <a:gd name="T16" fmla="*/ 234 w 933"/>
              <a:gd name="T17" fmla="*/ 94 h 1182"/>
              <a:gd name="T18" fmla="*/ 0 w 933"/>
              <a:gd name="T19" fmla="*/ 298 h 1182"/>
              <a:gd name="T20" fmla="*/ 0 w 933"/>
              <a:gd name="T21" fmla="*/ 1058 h 1182"/>
              <a:gd name="T22" fmla="*/ 118 w 933"/>
              <a:gd name="T23" fmla="*/ 1044 h 118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33" h="1182">
                <a:moveTo>
                  <a:pt x="118" y="1044"/>
                </a:moveTo>
                <a:lnTo>
                  <a:pt x="128" y="340"/>
                </a:lnTo>
                <a:cubicBezTo>
                  <a:pt x="134" y="214"/>
                  <a:pt x="182" y="212"/>
                  <a:pt x="264" y="210"/>
                </a:cubicBezTo>
                <a:lnTo>
                  <a:pt x="720" y="202"/>
                </a:lnTo>
                <a:lnTo>
                  <a:pt x="720" y="320"/>
                </a:lnTo>
                <a:lnTo>
                  <a:pt x="933" y="153"/>
                </a:lnTo>
                <a:lnTo>
                  <a:pt x="712" y="0"/>
                </a:lnTo>
                <a:lnTo>
                  <a:pt x="714" y="92"/>
                </a:lnTo>
                <a:cubicBezTo>
                  <a:pt x="714" y="92"/>
                  <a:pt x="406" y="94"/>
                  <a:pt x="234" y="94"/>
                </a:cubicBezTo>
                <a:cubicBezTo>
                  <a:pt x="60" y="96"/>
                  <a:pt x="2" y="156"/>
                  <a:pt x="0" y="298"/>
                </a:cubicBezTo>
                <a:lnTo>
                  <a:pt x="0" y="1058"/>
                </a:lnTo>
                <a:cubicBezTo>
                  <a:pt x="20" y="1182"/>
                  <a:pt x="93" y="1170"/>
                  <a:pt x="118" y="1044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ffectLst/>
        </p:spPr>
        <p:txBody>
          <a:bodyPr wrap="none" lIns="62118" tIns="31058" rIns="62118" bIns="31058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900">
              <a:solidFill>
                <a:sysClr val="windowText" lastClr="000000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4" name="箭头2"/>
          <p:cNvSpPr/>
          <p:nvPr/>
        </p:nvSpPr>
        <p:spPr bwMode="gray">
          <a:xfrm rot="16200000">
            <a:off x="1747861" y="2401564"/>
            <a:ext cx="243647" cy="974403"/>
          </a:xfrm>
          <a:custGeom>
            <a:gdLst>
              <a:gd name="T0" fmla="*/ 37 w 142"/>
              <a:gd name="T1" fmla="*/ 1 h 604"/>
              <a:gd name="T2" fmla="*/ 45 w 142"/>
              <a:gd name="T3" fmla="*/ 472 h 604"/>
              <a:gd name="T4" fmla="*/ 0 w 142"/>
              <a:gd name="T5" fmla="*/ 474 h 604"/>
              <a:gd name="T6" fmla="*/ 72 w 142"/>
              <a:gd name="T7" fmla="*/ 604 h 604"/>
              <a:gd name="T8" fmla="*/ 142 w 142"/>
              <a:gd name="T9" fmla="*/ 474 h 604"/>
              <a:gd name="T10" fmla="*/ 100 w 142"/>
              <a:gd name="T11" fmla="*/ 474 h 604"/>
              <a:gd name="T12" fmla="*/ 99 w 142"/>
              <a:gd name="T13" fmla="*/ 0 h 604"/>
              <a:gd name="T14" fmla="*/ 37 w 142"/>
              <a:gd name="T15" fmla="*/ 1 h 60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2" h="604">
                <a:moveTo>
                  <a:pt x="37" y="1"/>
                </a:moveTo>
                <a:lnTo>
                  <a:pt x="45" y="472"/>
                </a:lnTo>
                <a:lnTo>
                  <a:pt x="0" y="474"/>
                </a:lnTo>
                <a:lnTo>
                  <a:pt x="72" y="604"/>
                </a:lnTo>
                <a:lnTo>
                  <a:pt x="142" y="474"/>
                </a:lnTo>
                <a:lnTo>
                  <a:pt x="100" y="474"/>
                </a:lnTo>
                <a:lnTo>
                  <a:pt x="99" y="0"/>
                </a:lnTo>
                <a:lnTo>
                  <a:pt x="37" y="1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ffectLst/>
        </p:spPr>
        <p:txBody>
          <a:bodyPr wrap="none" lIns="62118" tIns="31058" rIns="62118" bIns="31058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900">
              <a:solidFill>
                <a:sysClr val="windowText" lastClr="000000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6" name="箭头1"/>
          <p:cNvSpPr/>
          <p:nvPr/>
        </p:nvSpPr>
        <p:spPr bwMode="gray">
          <a:xfrm>
            <a:off x="1526579" y="1630311"/>
            <a:ext cx="819764" cy="1321191"/>
          </a:xfrm>
          <a:custGeom>
            <a:gdLst>
              <a:gd name="T0" fmla="*/ 118 w 933"/>
              <a:gd name="T1" fmla="*/ 1044 h 1182"/>
              <a:gd name="T2" fmla="*/ 128 w 933"/>
              <a:gd name="T3" fmla="*/ 340 h 1182"/>
              <a:gd name="T4" fmla="*/ 264 w 933"/>
              <a:gd name="T5" fmla="*/ 210 h 1182"/>
              <a:gd name="T6" fmla="*/ 720 w 933"/>
              <a:gd name="T7" fmla="*/ 202 h 1182"/>
              <a:gd name="T8" fmla="*/ 720 w 933"/>
              <a:gd name="T9" fmla="*/ 320 h 1182"/>
              <a:gd name="T10" fmla="*/ 933 w 933"/>
              <a:gd name="T11" fmla="*/ 153 h 1182"/>
              <a:gd name="T12" fmla="*/ 712 w 933"/>
              <a:gd name="T13" fmla="*/ 0 h 1182"/>
              <a:gd name="T14" fmla="*/ 714 w 933"/>
              <a:gd name="T15" fmla="*/ 92 h 1182"/>
              <a:gd name="T16" fmla="*/ 234 w 933"/>
              <a:gd name="T17" fmla="*/ 94 h 1182"/>
              <a:gd name="T18" fmla="*/ 0 w 933"/>
              <a:gd name="T19" fmla="*/ 298 h 1182"/>
              <a:gd name="T20" fmla="*/ 0 w 933"/>
              <a:gd name="T21" fmla="*/ 1058 h 1182"/>
              <a:gd name="T22" fmla="*/ 118 w 933"/>
              <a:gd name="T23" fmla="*/ 1044 h 118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33" h="1182">
                <a:moveTo>
                  <a:pt x="118" y="1044"/>
                </a:moveTo>
                <a:lnTo>
                  <a:pt x="128" y="340"/>
                </a:lnTo>
                <a:cubicBezTo>
                  <a:pt x="134" y="214"/>
                  <a:pt x="182" y="212"/>
                  <a:pt x="264" y="210"/>
                </a:cubicBezTo>
                <a:lnTo>
                  <a:pt x="720" y="202"/>
                </a:lnTo>
                <a:lnTo>
                  <a:pt x="720" y="320"/>
                </a:lnTo>
                <a:lnTo>
                  <a:pt x="933" y="153"/>
                </a:lnTo>
                <a:lnTo>
                  <a:pt x="712" y="0"/>
                </a:lnTo>
                <a:lnTo>
                  <a:pt x="714" y="92"/>
                </a:lnTo>
                <a:cubicBezTo>
                  <a:pt x="714" y="92"/>
                  <a:pt x="406" y="94"/>
                  <a:pt x="234" y="94"/>
                </a:cubicBezTo>
                <a:cubicBezTo>
                  <a:pt x="60" y="96"/>
                  <a:pt x="2" y="156"/>
                  <a:pt x="0" y="298"/>
                </a:cubicBezTo>
                <a:lnTo>
                  <a:pt x="0" y="1058"/>
                </a:lnTo>
                <a:cubicBezTo>
                  <a:pt x="20" y="1182"/>
                  <a:pt x="93" y="1170"/>
                  <a:pt x="118" y="1044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ffectLst/>
        </p:spPr>
        <p:txBody>
          <a:bodyPr wrap="none" lIns="62118" tIns="31058" rIns="62118" bIns="31058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900">
              <a:solidFill>
                <a:sysClr val="windowText" lastClr="000000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7" name="文本1"/>
          <p:cNvSpPr>
            <a:spLocks noChangeArrowheads="1"/>
          </p:cNvSpPr>
          <p:nvPr/>
        </p:nvSpPr>
        <p:spPr bwMode="gray">
          <a:xfrm>
            <a:off x="3378267" y="1338757"/>
            <a:ext cx="4434093" cy="896993"/>
          </a:xfrm>
          <a:prstGeom prst="roundRect">
            <a:avLst>
              <a:gd name="adj" fmla="val 11505"/>
            </a:avLst>
          </a:prstGeom>
          <a:noFill/>
          <a:ln w="15875" cap="flat" cmpd="sng" algn="ctr">
            <a:solidFill>
              <a:schemeClr val="accent2"/>
            </a:solidFill>
            <a:prstDash val="solid"/>
          </a:ln>
          <a:effectLst/>
        </p:spPr>
        <p:txBody>
          <a:bodyPr lIns="62118" tIns="31058" rIns="62118" bIns="31058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 b="1" kern="10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了解营养素是指蛋白质、糖类、油脂、维生素、无机盐和水等六大类，了解蛋白质与人体健康的关系</a:t>
            </a:r>
            <a:r>
              <a: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zh-CN" sz="140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文本2"/>
          <p:cNvSpPr>
            <a:spLocks noChangeArrowheads="1"/>
          </p:cNvSpPr>
          <p:nvPr/>
        </p:nvSpPr>
        <p:spPr bwMode="gray">
          <a:xfrm>
            <a:off x="3378267" y="2428790"/>
            <a:ext cx="4434093" cy="894027"/>
          </a:xfrm>
          <a:prstGeom prst="roundRect">
            <a:avLst>
              <a:gd name="adj" fmla="val 11505"/>
            </a:avLst>
          </a:prstGeom>
          <a:noFill/>
          <a:ln w="15875" cap="flat" cmpd="sng" algn="ctr">
            <a:solidFill>
              <a:schemeClr val="accent3"/>
            </a:solidFill>
            <a:prstDash val="solid"/>
          </a:ln>
          <a:effectLst/>
        </p:spPr>
        <p:txBody>
          <a:bodyPr lIns="62118" tIns="31058" rIns="62118" bIns="31058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 b="1" kern="10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通过认识、分析、比较教材上的大量图片，学会通过读图来认识化学知识</a:t>
            </a:r>
            <a:r>
              <a: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zh-CN" sz="140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文本3"/>
          <p:cNvSpPr>
            <a:spLocks noChangeArrowheads="1"/>
          </p:cNvSpPr>
          <p:nvPr/>
        </p:nvSpPr>
        <p:spPr bwMode="ltGray">
          <a:xfrm>
            <a:off x="3378267" y="3509594"/>
            <a:ext cx="4434093" cy="886051"/>
          </a:xfrm>
          <a:prstGeom prst="roundRect">
            <a:avLst>
              <a:gd name="adj" fmla="val 11505"/>
            </a:avLst>
          </a:prstGeom>
          <a:noFill/>
          <a:ln w="15875" cap="flat" cmpd="sng" algn="ctr">
            <a:solidFill>
              <a:schemeClr val="accent4"/>
            </a:solidFill>
            <a:prstDash val="solid"/>
          </a:ln>
          <a:effectLst/>
        </p:spPr>
        <p:txBody>
          <a:bodyPr lIns="62118" tIns="31058" rIns="62118" bIns="31058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 b="1" kern="10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通过阅读、调查、参观、讨论等活动，认识吸烟、居室装修污染对人体健康的危害</a:t>
            </a:r>
            <a:r>
              <a: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zh-CN" sz="140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661509" y="2094341"/>
            <a:ext cx="1590850" cy="1590851"/>
            <a:chOff x="4184106" y="2952206"/>
            <a:chExt cx="3823790" cy="3823790"/>
          </a:xfrm>
        </p:grpSpPr>
        <p:sp>
          <p:nvSpPr>
            <p:cNvPr id="35" name="椭圆 34"/>
            <p:cNvSpPr/>
            <p:nvPr/>
          </p:nvSpPr>
          <p:spPr>
            <a:xfrm>
              <a:off x="4184106" y="2952206"/>
              <a:ext cx="3823790" cy="3823790"/>
            </a:xfrm>
            <a:prstGeom prst="ellipse">
              <a:avLst/>
            </a:prstGeom>
            <a:gradFill>
              <a:gsLst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5400000" scaled="0"/>
            </a:gradFill>
            <a:ln w="9525">
              <a:noFill/>
            </a:ln>
            <a:effectLst>
              <a:softEdge rad="165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4710170" y="3478267"/>
              <a:ext cx="2771662" cy="2771663"/>
              <a:chOff x="2193192" y="1899414"/>
              <a:chExt cx="2421375" cy="2421376"/>
            </a:xfrm>
            <a:effectLst/>
          </p:grpSpPr>
          <p:sp>
            <p:nvSpPr>
              <p:cNvPr id="37" name="椭圆 36"/>
              <p:cNvSpPr/>
              <p:nvPr/>
            </p:nvSpPr>
            <p:spPr>
              <a:xfrm>
                <a:off x="2193192" y="1899414"/>
                <a:ext cx="2421375" cy="2421376"/>
              </a:xfrm>
              <a:prstGeom prst="ellipse">
                <a:avLst/>
              </a:prstGeom>
              <a:solidFill>
                <a:schemeClr val="accent1"/>
              </a:solidFill>
              <a:ln w="31750"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</a:gradFill>
              </a:ln>
              <a:effectLst>
                <a:innerShdw blurRad="127000" dist="63500" dir="13500000">
                  <a:schemeClr val="accent1">
                    <a:lumMod val="50000"/>
                    <a:alpha val="85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38" name="椭圆 37"/>
              <p:cNvSpPr/>
              <p:nvPr/>
            </p:nvSpPr>
            <p:spPr>
              <a:xfrm>
                <a:off x="2386802" y="2093026"/>
                <a:ext cx="2034160" cy="2034160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 w="50800">
                <a:noFill/>
              </a:ln>
              <a:effectLst>
                <a:outerShdw blurRad="76200" dist="38100" dir="2700000" algn="tl" rotWithShape="0">
                  <a:schemeClr val="accent1">
                    <a:lumMod val="50000"/>
                    <a:alpha val="64000"/>
                  </a:scheme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31750" h="1270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39" name="组合 38"/>
          <p:cNvGrpSpPr/>
          <p:nvPr/>
        </p:nvGrpSpPr>
        <p:grpSpPr>
          <a:xfrm>
            <a:off x="958857" y="2531040"/>
            <a:ext cx="955721" cy="651817"/>
            <a:chOff x="8922207" y="2437732"/>
            <a:chExt cx="1019784" cy="869093"/>
          </a:xfrm>
        </p:grpSpPr>
        <p:sp>
          <p:nvSpPr>
            <p:cNvPr id="40" name="文本框 37"/>
            <p:cNvSpPr txBox="1"/>
            <p:nvPr/>
          </p:nvSpPr>
          <p:spPr>
            <a:xfrm>
              <a:off x="8931338" y="2437732"/>
              <a:ext cx="1010653" cy="697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zh-CN" altLang="en-US" sz="280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黑体" panose="02010609060101010101" pitchFamily="49" charset="-122"/>
              </a:endParaRPr>
            </a:p>
          </p:txBody>
        </p:sp>
        <p:sp>
          <p:nvSpPr>
            <p:cNvPr id="41" name="文本框 38"/>
            <p:cNvSpPr txBox="1"/>
            <p:nvPr/>
          </p:nvSpPr>
          <p:spPr>
            <a:xfrm>
              <a:off x="8922207" y="2445047"/>
              <a:ext cx="1010653" cy="8617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800" b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素养</a:t>
              </a:r>
              <a:endParaRPr lang="en-US" altLang="zh-CN" sz="18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 algn="ctr"/>
              <a:r>
                <a:rPr lang="zh-CN" altLang="en-US" sz="1800" b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目标</a:t>
              </a:r>
              <a:endParaRPr lang="zh-CN" altLang="en-US" sz="1800" b="1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2397230" y="1307540"/>
            <a:ext cx="950749" cy="939547"/>
            <a:chOff x="3237545" y="4561747"/>
            <a:chExt cx="1146960" cy="1146960"/>
          </a:xfrm>
        </p:grpSpPr>
        <p:sp>
          <p:nvSpPr>
            <p:cNvPr id="43" name="圆角矩形 42"/>
            <p:cNvSpPr/>
            <p:nvPr/>
          </p:nvSpPr>
          <p:spPr>
            <a:xfrm>
              <a:off x="3237545" y="4561747"/>
              <a:ext cx="1146960" cy="1146960"/>
            </a:xfrm>
            <a:prstGeom prst="roundRect">
              <a:avLst>
                <a:gd name="adj" fmla="val 9039"/>
              </a:avLst>
            </a:prstGeom>
            <a:solidFill>
              <a:schemeClr val="accent2"/>
            </a:solidFill>
            <a:ln w="3175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</a:ln>
            <a:effectLst>
              <a:innerShdw blurRad="127000" dist="63500" dir="13500000">
                <a:schemeClr val="tx1">
                  <a:lumMod val="65000"/>
                  <a:lumOff val="35000"/>
                  <a:alpha val="49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44" name="圆角矩形 43"/>
            <p:cNvSpPr/>
            <p:nvPr/>
          </p:nvSpPr>
          <p:spPr>
            <a:xfrm>
              <a:off x="3329042" y="4642031"/>
              <a:ext cx="976147" cy="986387"/>
            </a:xfrm>
            <a:prstGeom prst="roundRect">
              <a:avLst>
                <a:gd name="adj" fmla="val 9613"/>
              </a:avLst>
            </a:pr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44450" h="1270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45" name="Text Placeholder 4"/>
          <p:cNvSpPr txBox="1"/>
          <p:nvPr/>
        </p:nvSpPr>
        <p:spPr>
          <a:xfrm>
            <a:off x="2499684" y="1686062"/>
            <a:ext cx="768478" cy="169945"/>
          </a:xfrm>
          <a:prstGeom prst="rect">
            <a:avLst/>
          </a:prstGeom>
        </p:spPr>
        <p:txBody>
          <a:bodyPr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1600" b="1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endParaRPr lang="en-GB" altLang="zh-CN" sz="1600" b="1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2397756" y="2404187"/>
            <a:ext cx="950749" cy="939547"/>
            <a:chOff x="3237545" y="4561747"/>
            <a:chExt cx="1146960" cy="1146960"/>
          </a:xfrm>
        </p:grpSpPr>
        <p:sp>
          <p:nvSpPr>
            <p:cNvPr id="47" name="圆角矩形 46"/>
            <p:cNvSpPr/>
            <p:nvPr/>
          </p:nvSpPr>
          <p:spPr>
            <a:xfrm>
              <a:off x="3237545" y="4561747"/>
              <a:ext cx="1146960" cy="1146960"/>
            </a:xfrm>
            <a:prstGeom prst="roundRect">
              <a:avLst>
                <a:gd name="adj" fmla="val 9039"/>
              </a:avLst>
            </a:prstGeom>
            <a:solidFill>
              <a:schemeClr val="accent3"/>
            </a:solidFill>
            <a:ln w="3175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</a:ln>
            <a:effectLst>
              <a:innerShdw blurRad="127000" dist="63500" dir="13500000">
                <a:schemeClr val="tx1">
                  <a:lumMod val="65000"/>
                  <a:lumOff val="35000"/>
                  <a:alpha val="49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48" name="圆角矩形 47"/>
            <p:cNvSpPr/>
            <p:nvPr/>
          </p:nvSpPr>
          <p:spPr>
            <a:xfrm>
              <a:off x="3329042" y="4642031"/>
              <a:ext cx="976147" cy="986387"/>
            </a:xfrm>
            <a:prstGeom prst="roundRect">
              <a:avLst>
                <a:gd name="adj" fmla="val 9613"/>
              </a:avLst>
            </a:pr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44450" h="1270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49" name="Text Placeholder 4"/>
          <p:cNvSpPr txBox="1"/>
          <p:nvPr/>
        </p:nvSpPr>
        <p:spPr>
          <a:xfrm>
            <a:off x="2500210" y="2782709"/>
            <a:ext cx="768478" cy="169945"/>
          </a:xfrm>
          <a:prstGeom prst="rect">
            <a:avLst/>
          </a:prstGeom>
        </p:spPr>
        <p:txBody>
          <a:bodyPr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1600" b="1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endParaRPr lang="en-GB" altLang="zh-CN" sz="1600" b="1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2400287" y="3479839"/>
            <a:ext cx="950749" cy="939547"/>
            <a:chOff x="3237545" y="4561747"/>
            <a:chExt cx="1146960" cy="1146960"/>
          </a:xfrm>
        </p:grpSpPr>
        <p:sp>
          <p:nvSpPr>
            <p:cNvPr id="51" name="圆角矩形 50"/>
            <p:cNvSpPr/>
            <p:nvPr/>
          </p:nvSpPr>
          <p:spPr>
            <a:xfrm>
              <a:off x="3237545" y="4561747"/>
              <a:ext cx="1146960" cy="1146960"/>
            </a:xfrm>
            <a:prstGeom prst="roundRect">
              <a:avLst>
                <a:gd name="adj" fmla="val 9039"/>
              </a:avLst>
            </a:prstGeom>
            <a:solidFill>
              <a:schemeClr val="accent4"/>
            </a:solidFill>
            <a:ln w="3175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</a:ln>
            <a:effectLst>
              <a:innerShdw blurRad="127000" dist="63500" dir="13500000">
                <a:schemeClr val="tx1">
                  <a:lumMod val="65000"/>
                  <a:lumOff val="35000"/>
                  <a:alpha val="49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52" name="圆角矩形 51"/>
            <p:cNvSpPr/>
            <p:nvPr/>
          </p:nvSpPr>
          <p:spPr>
            <a:xfrm>
              <a:off x="3329042" y="4642031"/>
              <a:ext cx="976147" cy="986387"/>
            </a:xfrm>
            <a:prstGeom prst="roundRect">
              <a:avLst>
                <a:gd name="adj" fmla="val 9613"/>
              </a:avLst>
            </a:pr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44450" h="1270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53" name="Text Placeholder 4"/>
          <p:cNvSpPr txBox="1"/>
          <p:nvPr/>
        </p:nvSpPr>
        <p:spPr>
          <a:xfrm>
            <a:off x="2502741" y="3858361"/>
            <a:ext cx="768478" cy="169945"/>
          </a:xfrm>
          <a:prstGeom prst="rect">
            <a:avLst/>
          </a:prstGeom>
        </p:spPr>
        <p:txBody>
          <a:bodyPr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1600" b="1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endParaRPr lang="en-GB" altLang="zh-CN" sz="1600" b="1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4" presetID="53" presetClass="entr" presetSubtype="16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0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8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8" presetID="53" presetClass="entr" presetSubtype="16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4" presetID="10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8" presetID="22" presetClass="entr" presetSubtype="8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52" presetID="53" presetClass="entr" presetSubtype="16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58" presetID="10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62" presetID="22" presetClass="entr" presetSubtype="8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  <p:bldP spid="9" grpId="0"/>
      <p:bldP spid="11" grpId="0"/>
      <p:bldP spid="45" grpId="0" build="p"/>
      <p:bldP spid="49" grpId="0" build="p"/>
      <p:bldP spid="5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框 4"/>
          <p:cNvSpPr txBox="1"/>
          <p:nvPr/>
        </p:nvSpPr>
        <p:spPr>
          <a:xfrm>
            <a:off x="2803736" y="299722"/>
            <a:ext cx="3523130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2000" b="1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新课导入</a:t>
            </a:r>
            <a:endParaRPr lang="en-US" altLang="zh-CN" sz="2000" b="1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2" name="圆角矩形 41"/>
          <p:cNvSpPr/>
          <p:nvPr/>
        </p:nvSpPr>
        <p:spPr>
          <a:xfrm>
            <a:off x="853693" y="968668"/>
            <a:ext cx="7474282" cy="3734682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44" name="矩形 93"/>
          <p:cNvSpPr/>
          <p:nvPr/>
        </p:nvSpPr>
        <p:spPr>
          <a:xfrm>
            <a:off x="816025" y="924105"/>
            <a:ext cx="288032" cy="288032"/>
          </a:xfrm>
          <a:custGeom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45" name="矩形 93"/>
          <p:cNvSpPr/>
          <p:nvPr/>
        </p:nvSpPr>
        <p:spPr>
          <a:xfrm rot="10800000">
            <a:off x="8077611" y="4449550"/>
            <a:ext cx="288032" cy="288032"/>
          </a:xfrm>
          <a:custGeom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1488923" y="1079623"/>
            <a:ext cx="658868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1pPr>
            <a:lvl2pPr marL="4572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2pPr>
            <a:lvl3pPr marL="9144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3pPr>
            <a:lvl4pPr marL="1371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4pPr>
            <a:lvl5pPr marL="18288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5pPr>
            <a:lvl6pPr marL="22860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6pPr>
            <a:lvl7pPr marL="27432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7pPr>
            <a:lvl8pPr marL="32004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8pPr>
          </a:lstStyle>
          <a:p>
            <a:r>
              <a:rPr lang="zh-CN" sz="20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一日三餐你都吃了些什么</a:t>
            </a:r>
            <a:r>
              <a:rPr lang="zh-CN" altLang="zh-CN" sz="20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?</a:t>
            </a:r>
            <a:r>
              <a:rPr lang="zh-CN" sz="20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人为什么要吃这些食物</a:t>
            </a:r>
            <a:r>
              <a:rPr lang="zh-CN" altLang="zh-CN" sz="20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?</a:t>
            </a:r>
            <a:endParaRPr lang="zh-CN" altLang="zh-CN" sz="20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1" name="Picture 2" descr="一桌菜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31751" y="1669032"/>
            <a:ext cx="3795115" cy="2845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框 4"/>
          <p:cNvSpPr txBox="1"/>
          <p:nvPr/>
        </p:nvSpPr>
        <p:spPr>
          <a:xfrm>
            <a:off x="1804362" y="232467"/>
            <a:ext cx="5524239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2000" b="1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知识点</a:t>
            </a:r>
            <a:r>
              <a:rPr lang="en-US" altLang="zh-CN" sz="2000" b="1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 </a:t>
            </a:r>
            <a:r>
              <a:rPr lang="zh-CN" altLang="en-US" sz="2000" b="1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蛋白质</a:t>
            </a:r>
            <a:endParaRPr lang="zh-CN" altLang="en-US" sz="2000" b="1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2" name="圆角矩形 41"/>
          <p:cNvSpPr/>
          <p:nvPr/>
        </p:nvSpPr>
        <p:spPr>
          <a:xfrm>
            <a:off x="853693" y="968668"/>
            <a:ext cx="7474282" cy="3734682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44" name="矩形 93"/>
          <p:cNvSpPr/>
          <p:nvPr/>
        </p:nvSpPr>
        <p:spPr>
          <a:xfrm>
            <a:off x="816025" y="924105"/>
            <a:ext cx="288032" cy="288032"/>
          </a:xfrm>
          <a:custGeom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45" name="矩形 93"/>
          <p:cNvSpPr/>
          <p:nvPr/>
        </p:nvSpPr>
        <p:spPr>
          <a:xfrm rot="10800000">
            <a:off x="8077611" y="4445383"/>
            <a:ext cx="288032" cy="288032"/>
          </a:xfrm>
          <a:custGeom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24" name="内容占位符 2"/>
          <p:cNvSpPr txBox="1"/>
          <p:nvPr/>
        </p:nvSpPr>
        <p:spPr>
          <a:xfrm>
            <a:off x="1894753" y="1162235"/>
            <a:ext cx="5526746" cy="353369"/>
          </a:xfrm>
          <a:prstGeom prst="rect">
            <a:avLst/>
          </a:prstGeom>
          <a:ln>
            <a:solidFill>
              <a:srgbClr val="00B050"/>
            </a:solidFill>
          </a:ln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r>
              <a:rPr lang="zh-CN" altLang="en-US" sz="1800" b="1">
                <a:latin typeface="Times New Roman" panose="02020603050405020304" pitchFamily="18" charset="0"/>
                <a:ea typeface="黑体" panose="02010609060101010101" pitchFamily="49" charset="-122"/>
              </a:rPr>
              <a:t>营养素：蛋白质、糖类、油脂、维生素、无机盐和水</a:t>
            </a:r>
            <a:endParaRPr lang="zh-CN" altLang="en-US" sz="2800"/>
          </a:p>
        </p:txBody>
      </p:sp>
      <p:sp>
        <p:nvSpPr>
          <p:cNvPr id="25" name="内容占位符 2"/>
          <p:cNvSpPr txBox="1"/>
          <p:nvPr/>
        </p:nvSpPr>
        <p:spPr>
          <a:xfrm>
            <a:off x="1271765" y="2357781"/>
            <a:ext cx="6638137" cy="2118480"/>
          </a:xfrm>
          <a:prstGeom prst="rect">
            <a:avLst/>
          </a:prstGeom>
          <a:ln>
            <a:solidFill>
              <a:srgbClr val="00B050"/>
            </a:solidFill>
          </a:ln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1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功能：</a:t>
            </a:r>
            <a:r>
              <a:rPr lang="zh-CN" altLang="en-US" sz="1800" b="1">
                <a:latin typeface="Times New Roman" panose="02020603050405020304" pitchFamily="18" charset="0"/>
                <a:ea typeface="黑体" panose="02010609060101010101" pitchFamily="49" charset="-122"/>
              </a:rPr>
              <a:t>①蛋白质是</a:t>
            </a:r>
            <a:r>
              <a:rPr lang="zh-CN" altLang="en-US" sz="1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构成细胞的基本物质</a:t>
            </a:r>
            <a:r>
              <a:rPr lang="zh-CN" altLang="en-US" sz="1800" b="1">
                <a:latin typeface="Times New Roman" panose="02020603050405020304" pitchFamily="18" charset="0"/>
                <a:ea typeface="黑体" panose="02010609060101010101" pitchFamily="49" charset="-122"/>
              </a:rPr>
              <a:t>，是</a:t>
            </a:r>
            <a:r>
              <a:rPr lang="zh-CN" altLang="en-US" sz="1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机体生长及修补受损组织</a:t>
            </a:r>
            <a:r>
              <a:rPr lang="zh-CN" altLang="en-US" sz="1800" b="1">
                <a:latin typeface="Times New Roman" panose="02020603050405020304" pitchFamily="18" charset="0"/>
                <a:ea typeface="黑体" panose="02010609060101010101" pitchFamily="49" charset="-122"/>
              </a:rPr>
              <a:t>的主要原料。是有生物活性的物质</a:t>
            </a:r>
            <a:r>
              <a:rPr lang="en-US" altLang="zh-CN" sz="1800" b="1">
                <a:latin typeface="Times New Roman" panose="02020603050405020304" pitchFamily="18" charset="0"/>
                <a:ea typeface="黑体" panose="02010609060101010101" pitchFamily="49" charset="-122"/>
              </a:rPr>
              <a:t>——</a:t>
            </a:r>
            <a:r>
              <a:rPr lang="zh-CN" altLang="en-US" sz="1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酶和血红蛋白</a:t>
            </a:r>
            <a:r>
              <a:rPr lang="zh-CN" altLang="en-US" sz="1800" b="1">
                <a:latin typeface="Times New Roman" panose="02020603050405020304" pitchFamily="18" charset="0"/>
                <a:ea typeface="黑体" panose="02010609060101010101" pitchFamily="49" charset="-122"/>
              </a:rPr>
              <a:t>等；</a:t>
            </a:r>
            <a:endParaRPr lang="en-US" altLang="zh-CN" sz="1800" b="1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marL="0" indent="0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1800" b="1">
                <a:latin typeface="Times New Roman" panose="02020603050405020304" pitchFamily="18" charset="0"/>
                <a:ea typeface="黑体" panose="02010609060101010101" pitchFamily="49" charset="-122"/>
              </a:rPr>
              <a:t>            ②提供能量</a:t>
            </a:r>
            <a:r>
              <a:rPr lang="en-US" altLang="zh-CN" sz="1800" b="1" smtClean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18 kJ/g</a:t>
            </a:r>
            <a:r>
              <a:rPr lang="zh-CN" altLang="en-US" sz="1800" b="1"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  <a:endParaRPr lang="en-US" altLang="zh-CN" sz="1800" b="1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marL="0" indent="0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1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来源：肉、蛋、奶</a:t>
            </a:r>
            <a:r>
              <a:rPr lang="zh-CN" altLang="en-US" sz="1800" b="1">
                <a:latin typeface="Times New Roman" panose="02020603050405020304" pitchFamily="18" charset="0"/>
                <a:ea typeface="黑体" panose="02010609060101010101" pitchFamily="49" charset="-122"/>
              </a:rPr>
              <a:t>，某些植物的种子尤其是</a:t>
            </a:r>
            <a:r>
              <a:rPr lang="zh-CN" altLang="en-US" sz="1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豆</a:t>
            </a:r>
            <a:r>
              <a:rPr lang="zh-CN" altLang="en-US" sz="1800" b="1">
                <a:latin typeface="Times New Roman" panose="02020603050405020304" pitchFamily="18" charset="0"/>
                <a:ea typeface="黑体" panose="02010609060101010101" pitchFamily="49" charset="-122"/>
              </a:rPr>
              <a:t>类。</a:t>
            </a:r>
            <a:endParaRPr lang="en-US" altLang="zh-CN" sz="1800" b="1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marL="0" indent="0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1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构成：</a:t>
            </a:r>
            <a:r>
              <a:rPr lang="zh-CN" altLang="en-US" sz="1800" b="1">
                <a:latin typeface="Times New Roman" panose="02020603050405020304" pitchFamily="18" charset="0"/>
                <a:ea typeface="黑体" panose="02010609060101010101" pitchFamily="49" charset="-122"/>
              </a:rPr>
              <a:t>蛋白质是由</a:t>
            </a:r>
            <a:r>
              <a:rPr lang="zh-CN" altLang="en-US" sz="1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多种氨基酸</a:t>
            </a:r>
            <a:r>
              <a:rPr lang="zh-CN" altLang="en-US" sz="1800" b="1">
                <a:latin typeface="Times New Roman" panose="02020603050405020304" pitchFamily="18" charset="0"/>
                <a:ea typeface="黑体" panose="02010609060101010101" pitchFamily="49" charset="-122"/>
              </a:rPr>
              <a:t>构成的复杂化合物。</a:t>
            </a:r>
            <a:endParaRPr lang="en-US" altLang="zh-CN" sz="18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6" name="内容占位符 2"/>
          <p:cNvSpPr txBox="1"/>
          <p:nvPr/>
        </p:nvSpPr>
        <p:spPr>
          <a:xfrm>
            <a:off x="4088321" y="1651161"/>
            <a:ext cx="1005023" cy="447236"/>
          </a:xfrm>
          <a:prstGeom prst="rect">
            <a:avLst/>
          </a:prstGeom>
          <a:ln>
            <a:noFill/>
          </a:ln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2000" b="1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蛋白质</a:t>
            </a:r>
            <a:endParaRPr lang="en-US" altLang="zh-CN" sz="2000" b="1">
              <a:solidFill>
                <a:srgbClr val="00B0F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框 4"/>
          <p:cNvSpPr txBox="1"/>
          <p:nvPr/>
        </p:nvSpPr>
        <p:spPr>
          <a:xfrm>
            <a:off x="1804362" y="232467"/>
            <a:ext cx="5524239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2000" b="1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知识点</a:t>
            </a:r>
            <a:r>
              <a:rPr lang="en-US" altLang="zh-CN" sz="2000" b="1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 </a:t>
            </a:r>
            <a:r>
              <a:rPr lang="zh-CN" altLang="en-US" sz="2000" b="1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蛋白质</a:t>
            </a:r>
            <a:endParaRPr lang="zh-CN" altLang="en-US" sz="2000" b="1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2" name="圆角矩形 41"/>
          <p:cNvSpPr/>
          <p:nvPr/>
        </p:nvSpPr>
        <p:spPr>
          <a:xfrm>
            <a:off x="853693" y="968668"/>
            <a:ext cx="7474282" cy="3734682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44" name="矩形 93"/>
          <p:cNvSpPr/>
          <p:nvPr/>
        </p:nvSpPr>
        <p:spPr>
          <a:xfrm>
            <a:off x="816025" y="924105"/>
            <a:ext cx="288032" cy="288032"/>
          </a:xfrm>
          <a:custGeom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45" name="矩形 93"/>
          <p:cNvSpPr/>
          <p:nvPr/>
        </p:nvSpPr>
        <p:spPr>
          <a:xfrm rot="10800000">
            <a:off x="8077611" y="4445383"/>
            <a:ext cx="288032" cy="288032"/>
          </a:xfrm>
          <a:custGeom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13" name="内容占位符 2"/>
          <p:cNvSpPr txBox="1"/>
          <p:nvPr/>
        </p:nvSpPr>
        <p:spPr>
          <a:xfrm>
            <a:off x="3156963" y="987847"/>
            <a:ext cx="3118105" cy="46311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57200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1800" b="1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蛋白质含量丰富的食物</a:t>
            </a:r>
            <a:endParaRPr lang="zh-CN" altLang="en-US" sz="280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43456" y="3122206"/>
            <a:ext cx="2175465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21398" y="3110130"/>
            <a:ext cx="2160001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14820" y="1604184"/>
            <a:ext cx="2308723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64"/>
          <a:stretch>
            <a:fillRect/>
          </a:stretch>
        </p:blipFill>
        <p:spPr bwMode="auto">
          <a:xfrm>
            <a:off x="1150158" y="3122206"/>
            <a:ext cx="2476499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29891" y="1604184"/>
            <a:ext cx="2351508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50158" y="1604184"/>
            <a:ext cx="2158314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框 4"/>
          <p:cNvSpPr txBox="1"/>
          <p:nvPr/>
        </p:nvSpPr>
        <p:spPr>
          <a:xfrm>
            <a:off x="1804362" y="232467"/>
            <a:ext cx="5524239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2000" b="1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知识点</a:t>
            </a:r>
            <a:r>
              <a:rPr lang="en-US" altLang="zh-CN" sz="2000" b="1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 </a:t>
            </a:r>
            <a:r>
              <a:rPr lang="zh-CN" altLang="en-US" sz="2000" b="1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蛋白质</a:t>
            </a:r>
            <a:endParaRPr lang="zh-CN" altLang="en-US" sz="2000" b="1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2" name="圆角矩形 41"/>
          <p:cNvSpPr/>
          <p:nvPr/>
        </p:nvSpPr>
        <p:spPr>
          <a:xfrm>
            <a:off x="853693" y="968668"/>
            <a:ext cx="7474282" cy="3734682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44" name="矩形 93"/>
          <p:cNvSpPr/>
          <p:nvPr/>
        </p:nvSpPr>
        <p:spPr>
          <a:xfrm>
            <a:off x="816025" y="924105"/>
            <a:ext cx="288032" cy="288032"/>
          </a:xfrm>
          <a:custGeom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45" name="矩形 93"/>
          <p:cNvSpPr/>
          <p:nvPr/>
        </p:nvSpPr>
        <p:spPr>
          <a:xfrm rot="10800000">
            <a:off x="8077611" y="4445383"/>
            <a:ext cx="288032" cy="288032"/>
          </a:xfrm>
          <a:custGeom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8" name="内容占位符 2"/>
          <p:cNvSpPr txBox="1"/>
          <p:nvPr/>
        </p:nvSpPr>
        <p:spPr>
          <a:xfrm>
            <a:off x="2367967" y="1118475"/>
            <a:ext cx="3593922" cy="46311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57200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1800" b="1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人体内蛋白质的代谢过程：</a:t>
            </a:r>
            <a:endParaRPr lang="zh-CN" altLang="en-US" sz="2800"/>
          </a:p>
        </p:txBody>
      </p:sp>
      <p:sp>
        <p:nvSpPr>
          <p:cNvPr id="9" name="内容占位符 2"/>
          <p:cNvSpPr txBox="1"/>
          <p:nvPr/>
        </p:nvSpPr>
        <p:spPr>
          <a:xfrm>
            <a:off x="1461533" y="2107944"/>
            <a:ext cx="1803005" cy="372660"/>
          </a:xfrm>
          <a:prstGeom prst="rect">
            <a:avLst/>
          </a:prstGeom>
          <a:ln>
            <a:solidFill>
              <a:srgbClr val="FF99FF"/>
            </a:solidFill>
          </a:ln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r>
              <a:rPr lang="zh-CN" altLang="en-US" sz="1800" b="1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动、植物蛋白质</a:t>
            </a:r>
            <a:endParaRPr lang="zh-CN" altLang="en-US" sz="2800"/>
          </a:p>
        </p:txBody>
      </p:sp>
      <p:sp>
        <p:nvSpPr>
          <p:cNvPr id="10" name="内容占位符 2"/>
          <p:cNvSpPr txBox="1"/>
          <p:nvPr/>
        </p:nvSpPr>
        <p:spPr>
          <a:xfrm>
            <a:off x="4186432" y="2107944"/>
            <a:ext cx="740992" cy="372659"/>
          </a:xfrm>
          <a:prstGeom prst="rect">
            <a:avLst/>
          </a:prstGeom>
          <a:ln>
            <a:solidFill>
              <a:srgbClr val="FF99FF"/>
            </a:solidFill>
          </a:ln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r>
              <a:rPr lang="zh-CN" altLang="en-US" sz="1800" b="1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人体</a:t>
            </a:r>
            <a:endParaRPr lang="zh-CN" altLang="en-US" sz="2800"/>
          </a:p>
        </p:txBody>
      </p:sp>
      <p:sp>
        <p:nvSpPr>
          <p:cNvPr id="11" name="内容占位符 2"/>
          <p:cNvSpPr txBox="1"/>
          <p:nvPr/>
        </p:nvSpPr>
        <p:spPr>
          <a:xfrm>
            <a:off x="5886415" y="2107944"/>
            <a:ext cx="933337" cy="372659"/>
          </a:xfrm>
          <a:prstGeom prst="rect">
            <a:avLst/>
          </a:prstGeom>
          <a:ln>
            <a:solidFill>
              <a:srgbClr val="FF99FF"/>
            </a:solidFill>
          </a:ln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r>
              <a:rPr lang="zh-CN" altLang="en-US" sz="1800" b="1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氨基酸</a:t>
            </a:r>
            <a:endParaRPr lang="zh-CN" altLang="en-US" sz="2800"/>
          </a:p>
        </p:txBody>
      </p:sp>
      <p:sp>
        <p:nvSpPr>
          <p:cNvPr id="12" name="内容占位符 2"/>
          <p:cNvSpPr txBox="1"/>
          <p:nvPr/>
        </p:nvSpPr>
        <p:spPr>
          <a:xfrm>
            <a:off x="2146041" y="3330972"/>
            <a:ext cx="2285444" cy="372659"/>
          </a:xfrm>
          <a:prstGeom prst="rect">
            <a:avLst/>
          </a:prstGeom>
          <a:ln>
            <a:solidFill>
              <a:srgbClr val="FF99FF"/>
            </a:solidFill>
          </a:ln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r>
              <a:rPr lang="zh-CN" altLang="en-US" sz="1800" b="1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尿素、二氧化碳、水</a:t>
            </a:r>
            <a:endParaRPr lang="zh-CN" altLang="en-US" sz="2800"/>
          </a:p>
        </p:txBody>
      </p:sp>
      <p:sp>
        <p:nvSpPr>
          <p:cNvPr id="13" name="内容占位符 2"/>
          <p:cNvSpPr txBox="1"/>
          <p:nvPr/>
        </p:nvSpPr>
        <p:spPr>
          <a:xfrm>
            <a:off x="3069686" y="3954002"/>
            <a:ext cx="1361799" cy="372659"/>
          </a:xfrm>
          <a:prstGeom prst="rect">
            <a:avLst/>
          </a:prstGeom>
          <a:ln>
            <a:solidFill>
              <a:srgbClr val="FF99FF"/>
            </a:solidFill>
          </a:ln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r>
              <a:rPr lang="zh-CN" altLang="en-US" sz="1800" b="1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人体蛋白质</a:t>
            </a:r>
            <a:endParaRPr lang="zh-CN" altLang="en-US" sz="2800"/>
          </a:p>
        </p:txBody>
      </p:sp>
      <p:cxnSp>
        <p:nvCxnSpPr>
          <p:cNvPr id="6" name="直接箭头连接符 5"/>
          <p:cNvCxnSpPr>
            <a:endCxn id="10" idx="1"/>
          </p:cNvCxnSpPr>
          <p:nvPr/>
        </p:nvCxnSpPr>
        <p:spPr>
          <a:xfrm>
            <a:off x="3328416" y="2294273"/>
            <a:ext cx="858016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内容占位符 2"/>
          <p:cNvSpPr txBox="1"/>
          <p:nvPr/>
        </p:nvSpPr>
        <p:spPr>
          <a:xfrm>
            <a:off x="3352825" y="1960553"/>
            <a:ext cx="754222" cy="372660"/>
          </a:xfrm>
          <a:prstGeom prst="rect">
            <a:avLst/>
          </a:prstGeom>
          <a:ln>
            <a:noFill/>
          </a:ln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r>
              <a:rPr lang="zh-CN" altLang="en-US" sz="1400" b="1">
                <a:latin typeface="Times New Roman" panose="02020603050405020304" pitchFamily="18" charset="0"/>
                <a:ea typeface="黑体" panose="02010609060101010101" pitchFamily="49" charset="-122"/>
              </a:rPr>
              <a:t>摄入</a:t>
            </a:r>
            <a:endParaRPr lang="zh-CN" altLang="en-US" sz="2000"/>
          </a:p>
        </p:txBody>
      </p:sp>
      <p:cxnSp>
        <p:nvCxnSpPr>
          <p:cNvPr id="17" name="直接箭头连接符 16"/>
          <p:cNvCxnSpPr/>
          <p:nvPr/>
        </p:nvCxnSpPr>
        <p:spPr>
          <a:xfrm>
            <a:off x="5006809" y="2297382"/>
            <a:ext cx="858016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内容占位符 2"/>
          <p:cNvSpPr txBox="1"/>
          <p:nvPr/>
        </p:nvSpPr>
        <p:spPr>
          <a:xfrm>
            <a:off x="5009448" y="1977077"/>
            <a:ext cx="754222" cy="372660"/>
          </a:xfrm>
          <a:prstGeom prst="rect">
            <a:avLst/>
          </a:prstGeom>
          <a:ln>
            <a:noFill/>
          </a:ln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r>
              <a:rPr lang="zh-CN" altLang="en-US" sz="1400" b="1">
                <a:latin typeface="Times New Roman" panose="02020603050405020304" pitchFamily="18" charset="0"/>
                <a:ea typeface="黑体" panose="02010609060101010101" pitchFamily="49" charset="-122"/>
              </a:rPr>
              <a:t>水解</a:t>
            </a:r>
            <a:endParaRPr lang="zh-CN" altLang="en-US" sz="2000"/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6538" y="2480603"/>
            <a:ext cx="1676545" cy="1719221"/>
          </a:xfrm>
          <a:prstGeom prst="rect">
            <a:avLst/>
          </a:prstGeom>
        </p:spPr>
      </p:pic>
      <p:sp>
        <p:nvSpPr>
          <p:cNvPr id="39" name="内容占位符 2"/>
          <p:cNvSpPr txBox="1"/>
          <p:nvPr/>
        </p:nvSpPr>
        <p:spPr>
          <a:xfrm>
            <a:off x="4921591" y="3168701"/>
            <a:ext cx="754222" cy="372660"/>
          </a:xfrm>
          <a:prstGeom prst="rect">
            <a:avLst/>
          </a:prstGeom>
          <a:ln>
            <a:noFill/>
          </a:ln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r>
              <a:rPr lang="zh-CN" altLang="en-US" sz="1400" b="1">
                <a:latin typeface="Times New Roman" panose="02020603050405020304" pitchFamily="18" charset="0"/>
                <a:ea typeface="黑体" panose="02010609060101010101" pitchFamily="49" charset="-122"/>
              </a:rPr>
              <a:t>氧化</a:t>
            </a:r>
            <a:endParaRPr lang="zh-CN" altLang="en-US" sz="2000"/>
          </a:p>
        </p:txBody>
      </p:sp>
      <p:sp>
        <p:nvSpPr>
          <p:cNvPr id="40" name="内容占位符 2"/>
          <p:cNvSpPr txBox="1"/>
          <p:nvPr/>
        </p:nvSpPr>
        <p:spPr>
          <a:xfrm>
            <a:off x="4885892" y="3814113"/>
            <a:ext cx="978933" cy="372660"/>
          </a:xfrm>
          <a:prstGeom prst="rect">
            <a:avLst/>
          </a:prstGeom>
          <a:ln>
            <a:noFill/>
          </a:ln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r>
              <a:rPr lang="zh-CN" altLang="en-US" sz="1400" b="1">
                <a:latin typeface="Times New Roman" panose="02020603050405020304" pitchFamily="18" charset="0"/>
                <a:ea typeface="黑体" panose="02010609060101010101" pitchFamily="49" charset="-122"/>
              </a:rPr>
              <a:t>选择合成</a:t>
            </a:r>
            <a:endParaRPr lang="zh-CN" altLang="en-US" sz="2000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6" grpId="0"/>
      <p:bldP spid="19" grpId="0"/>
      <p:bldP spid="39" grpId="0"/>
      <p:bldP spid="4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框 4"/>
          <p:cNvSpPr txBox="1"/>
          <p:nvPr/>
        </p:nvSpPr>
        <p:spPr>
          <a:xfrm>
            <a:off x="1804362" y="232467"/>
            <a:ext cx="5524239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2000" b="1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知识点</a:t>
            </a:r>
            <a:r>
              <a:rPr lang="en-US" altLang="zh-CN" sz="2000" b="1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 </a:t>
            </a:r>
            <a:r>
              <a:rPr lang="zh-CN" altLang="en-US" sz="2000" b="1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蛋白质</a:t>
            </a:r>
            <a:endParaRPr lang="zh-CN" altLang="en-US" sz="2000" b="1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2" name="圆角矩形 41"/>
          <p:cNvSpPr/>
          <p:nvPr/>
        </p:nvSpPr>
        <p:spPr>
          <a:xfrm>
            <a:off x="853693" y="968668"/>
            <a:ext cx="7474282" cy="3734682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44" name="矩形 93"/>
          <p:cNvSpPr/>
          <p:nvPr/>
        </p:nvSpPr>
        <p:spPr>
          <a:xfrm>
            <a:off x="816025" y="924105"/>
            <a:ext cx="288032" cy="288032"/>
          </a:xfrm>
          <a:custGeom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45" name="矩形 93"/>
          <p:cNvSpPr/>
          <p:nvPr/>
        </p:nvSpPr>
        <p:spPr>
          <a:xfrm rot="10800000">
            <a:off x="8077611" y="4445383"/>
            <a:ext cx="288032" cy="288032"/>
          </a:xfrm>
          <a:custGeom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黑体" panose="02010609060101010101" pitchFamily="49" charset="-122"/>
            </a:endParaRPr>
          </a:p>
        </p:txBody>
      </p:sp>
      <p:pic>
        <p:nvPicPr>
          <p:cNvPr id="60" name="Picture 14" descr="血红蛋白-电脑模拟结构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9F9FB"/>
              </a:clrFrom>
              <a:clrTo>
                <a:srgbClr val="F9F9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99985" y="1682172"/>
            <a:ext cx="1661641" cy="1480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1" name="Group 16"/>
          <p:cNvGrpSpPr/>
          <p:nvPr/>
        </p:nvGrpSpPr>
        <p:grpSpPr>
          <a:xfrm rot="7623055">
            <a:off x="3259346" y="2053298"/>
            <a:ext cx="228839" cy="369286"/>
            <a:chExt cx="336" cy="462"/>
          </a:xfrm>
        </p:grpSpPr>
        <p:sp>
          <p:nvSpPr>
            <p:cNvPr id="62" name="Oval 17"/>
            <p:cNvSpPr>
              <a:spLocks noChangeArrowheads="1"/>
            </p:cNvSpPr>
            <p:nvPr/>
          </p:nvSpPr>
          <p:spPr bwMode="auto">
            <a:xfrm>
              <a:off x="0" y="0"/>
              <a:ext cx="240" cy="240"/>
            </a:xfrm>
            <a:prstGeom prst="ellipse">
              <a:avLst/>
            </a:prstGeom>
            <a:gradFill rotWithShape="1">
              <a:gsLst>
                <a:gs pos="0">
                  <a:srgbClr val="00CCFF"/>
                </a:gs>
                <a:gs pos="100000">
                  <a:srgbClr val="0000FF"/>
                </a:gs>
              </a:gsLst>
              <a:path path="shape">
                <a:fillToRect l="50000" t="50000" r="50000" b="50000"/>
              </a:path>
            </a:gradFill>
            <a:ln w="12700" cmpd="sng">
              <a:solidFill>
                <a:srgbClr val="0066FF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1pPr>
              <a:lvl2pPr marL="4572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2pPr>
              <a:lvl3pPr marL="9144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3pPr>
              <a:lvl4pPr marL="13716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4pPr>
              <a:lvl5pPr marL="18288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5pPr>
              <a:lvl6pPr marL="2286000" algn="l" defTabSz="914400" rtl="0" eaLnBrk="1" latinLnBrk="0" hangingPunct="1"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6pPr>
              <a:lvl7pPr marL="2743200" algn="l" defTabSz="914400" rtl="0" eaLnBrk="1" latinLnBrk="0" hangingPunct="1"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7pPr>
              <a:lvl8pPr marL="3200400" algn="l" defTabSz="914400" rtl="0" eaLnBrk="1" latinLnBrk="0" hangingPunct="1"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8pPr>
            </a:lstStyle>
            <a:p>
              <a:endParaRPr lang="zh-CN" altLang="en-US"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sp>
          <p:nvSpPr>
            <p:cNvPr id="63" name="Oval 18"/>
            <p:cNvSpPr>
              <a:spLocks noChangeArrowheads="1"/>
            </p:cNvSpPr>
            <p:nvPr/>
          </p:nvSpPr>
          <p:spPr bwMode="auto">
            <a:xfrm>
              <a:off x="96" y="222"/>
              <a:ext cx="240" cy="240"/>
            </a:xfrm>
            <a:prstGeom prst="ellipse">
              <a:avLst/>
            </a:prstGeom>
            <a:gradFill rotWithShape="1">
              <a:gsLst>
                <a:gs pos="0">
                  <a:srgbClr val="00CCFF"/>
                </a:gs>
                <a:gs pos="100000">
                  <a:srgbClr val="0000FF"/>
                </a:gs>
              </a:gsLst>
              <a:path path="shape">
                <a:fillToRect l="50000" t="50000" r="50000" b="50000"/>
              </a:path>
            </a:gradFill>
            <a:ln w="12700" cmpd="sng">
              <a:solidFill>
                <a:srgbClr val="0066FF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1pPr>
              <a:lvl2pPr marL="4572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2pPr>
              <a:lvl3pPr marL="9144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3pPr>
              <a:lvl4pPr marL="13716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4pPr>
              <a:lvl5pPr marL="18288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5pPr>
              <a:lvl6pPr marL="2286000" algn="l" defTabSz="914400" rtl="0" eaLnBrk="1" latinLnBrk="0" hangingPunct="1"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6pPr>
              <a:lvl7pPr marL="2743200" algn="l" defTabSz="914400" rtl="0" eaLnBrk="1" latinLnBrk="0" hangingPunct="1"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7pPr>
              <a:lvl8pPr marL="3200400" algn="l" defTabSz="914400" rtl="0" eaLnBrk="1" latinLnBrk="0" hangingPunct="1"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8pPr>
            </a:lstStyle>
            <a:p>
              <a:endParaRPr lang="zh-CN" altLang="en-US"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</p:grpSp>
      <p:grpSp>
        <p:nvGrpSpPr>
          <p:cNvPr id="64" name="Group 22"/>
          <p:cNvGrpSpPr/>
          <p:nvPr/>
        </p:nvGrpSpPr>
        <p:grpSpPr>
          <a:xfrm rot="2193292">
            <a:off x="3777148" y="2024592"/>
            <a:ext cx="268572" cy="314652"/>
            <a:chExt cx="336" cy="462"/>
          </a:xfrm>
        </p:grpSpPr>
        <p:sp>
          <p:nvSpPr>
            <p:cNvPr id="65" name="Oval 23"/>
            <p:cNvSpPr>
              <a:spLocks noChangeArrowheads="1"/>
            </p:cNvSpPr>
            <p:nvPr/>
          </p:nvSpPr>
          <p:spPr bwMode="auto">
            <a:xfrm>
              <a:off x="0" y="0"/>
              <a:ext cx="240" cy="240"/>
            </a:xfrm>
            <a:prstGeom prst="ellipse">
              <a:avLst/>
            </a:prstGeom>
            <a:gradFill rotWithShape="1">
              <a:gsLst>
                <a:gs pos="0">
                  <a:srgbClr val="00CCFF"/>
                </a:gs>
                <a:gs pos="100000">
                  <a:srgbClr val="0000FF"/>
                </a:gs>
              </a:gsLst>
              <a:path path="shape">
                <a:fillToRect l="50000" t="50000" r="50000" b="50000"/>
              </a:path>
            </a:gradFill>
            <a:ln w="12700" cmpd="sng">
              <a:solidFill>
                <a:srgbClr val="0066FF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1pPr>
              <a:lvl2pPr marL="4572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2pPr>
              <a:lvl3pPr marL="9144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3pPr>
              <a:lvl4pPr marL="13716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4pPr>
              <a:lvl5pPr marL="18288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5pPr>
              <a:lvl6pPr marL="2286000" algn="l" defTabSz="914400" rtl="0" eaLnBrk="1" latinLnBrk="0" hangingPunct="1"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6pPr>
              <a:lvl7pPr marL="2743200" algn="l" defTabSz="914400" rtl="0" eaLnBrk="1" latinLnBrk="0" hangingPunct="1"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7pPr>
              <a:lvl8pPr marL="3200400" algn="l" defTabSz="914400" rtl="0" eaLnBrk="1" latinLnBrk="0" hangingPunct="1"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8pPr>
            </a:lstStyle>
            <a:p>
              <a:endParaRPr lang="zh-CN" altLang="en-US"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sp>
          <p:nvSpPr>
            <p:cNvPr id="66" name="Oval 24"/>
            <p:cNvSpPr>
              <a:spLocks noChangeArrowheads="1"/>
            </p:cNvSpPr>
            <p:nvPr/>
          </p:nvSpPr>
          <p:spPr bwMode="auto">
            <a:xfrm>
              <a:off x="96" y="222"/>
              <a:ext cx="240" cy="240"/>
            </a:xfrm>
            <a:prstGeom prst="ellipse">
              <a:avLst/>
            </a:prstGeom>
            <a:gradFill rotWithShape="1">
              <a:gsLst>
                <a:gs pos="0">
                  <a:srgbClr val="00CCFF"/>
                </a:gs>
                <a:gs pos="100000">
                  <a:srgbClr val="0000FF"/>
                </a:gs>
              </a:gsLst>
              <a:path path="shape">
                <a:fillToRect l="50000" t="50000" r="50000" b="50000"/>
              </a:path>
            </a:gradFill>
            <a:ln w="12700" cmpd="sng">
              <a:solidFill>
                <a:srgbClr val="0066FF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1pPr>
              <a:lvl2pPr marL="4572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2pPr>
              <a:lvl3pPr marL="9144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3pPr>
              <a:lvl4pPr marL="13716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4pPr>
              <a:lvl5pPr marL="18288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5pPr>
              <a:lvl6pPr marL="2286000" algn="l" defTabSz="914400" rtl="0" eaLnBrk="1" latinLnBrk="0" hangingPunct="1"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6pPr>
              <a:lvl7pPr marL="2743200" algn="l" defTabSz="914400" rtl="0" eaLnBrk="1" latinLnBrk="0" hangingPunct="1"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7pPr>
              <a:lvl8pPr marL="3200400" algn="l" defTabSz="914400" rtl="0" eaLnBrk="1" latinLnBrk="0" hangingPunct="1"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8pPr>
            </a:lstStyle>
            <a:p>
              <a:endParaRPr lang="zh-CN" altLang="en-US"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</p:grpSp>
      <p:grpSp>
        <p:nvGrpSpPr>
          <p:cNvPr id="67" name="Group 25"/>
          <p:cNvGrpSpPr/>
          <p:nvPr/>
        </p:nvGrpSpPr>
        <p:grpSpPr>
          <a:xfrm rot="7623055">
            <a:off x="3379856" y="2570707"/>
            <a:ext cx="228839" cy="369286"/>
            <a:chExt cx="336" cy="462"/>
          </a:xfrm>
        </p:grpSpPr>
        <p:sp>
          <p:nvSpPr>
            <p:cNvPr id="68" name="Oval 26"/>
            <p:cNvSpPr>
              <a:spLocks noChangeArrowheads="1"/>
            </p:cNvSpPr>
            <p:nvPr/>
          </p:nvSpPr>
          <p:spPr bwMode="auto">
            <a:xfrm>
              <a:off x="0" y="0"/>
              <a:ext cx="240" cy="240"/>
            </a:xfrm>
            <a:prstGeom prst="ellipse">
              <a:avLst/>
            </a:prstGeom>
            <a:gradFill rotWithShape="1">
              <a:gsLst>
                <a:gs pos="0">
                  <a:srgbClr val="00CCFF"/>
                </a:gs>
                <a:gs pos="100000">
                  <a:srgbClr val="0000FF"/>
                </a:gs>
              </a:gsLst>
              <a:path path="shape">
                <a:fillToRect l="50000" t="50000" r="50000" b="50000"/>
              </a:path>
            </a:gradFill>
            <a:ln w="12700" cmpd="sng">
              <a:solidFill>
                <a:srgbClr val="0066FF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1pPr>
              <a:lvl2pPr marL="4572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2pPr>
              <a:lvl3pPr marL="9144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3pPr>
              <a:lvl4pPr marL="13716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4pPr>
              <a:lvl5pPr marL="18288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5pPr>
              <a:lvl6pPr marL="2286000" algn="l" defTabSz="914400" rtl="0" eaLnBrk="1" latinLnBrk="0" hangingPunct="1"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6pPr>
              <a:lvl7pPr marL="2743200" algn="l" defTabSz="914400" rtl="0" eaLnBrk="1" latinLnBrk="0" hangingPunct="1"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7pPr>
              <a:lvl8pPr marL="3200400" algn="l" defTabSz="914400" rtl="0" eaLnBrk="1" latinLnBrk="0" hangingPunct="1"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8pPr>
            </a:lstStyle>
            <a:p>
              <a:endParaRPr lang="zh-CN" altLang="en-US"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sp>
          <p:nvSpPr>
            <p:cNvPr id="69" name="Oval 27"/>
            <p:cNvSpPr>
              <a:spLocks noChangeArrowheads="1"/>
            </p:cNvSpPr>
            <p:nvPr/>
          </p:nvSpPr>
          <p:spPr bwMode="auto">
            <a:xfrm>
              <a:off x="96" y="222"/>
              <a:ext cx="240" cy="240"/>
            </a:xfrm>
            <a:prstGeom prst="ellipse">
              <a:avLst/>
            </a:prstGeom>
            <a:gradFill rotWithShape="1">
              <a:gsLst>
                <a:gs pos="0">
                  <a:srgbClr val="00CCFF"/>
                </a:gs>
                <a:gs pos="100000">
                  <a:srgbClr val="0000FF"/>
                </a:gs>
              </a:gsLst>
              <a:path path="shape">
                <a:fillToRect l="50000" t="50000" r="50000" b="50000"/>
              </a:path>
            </a:gradFill>
            <a:ln w="12700" cmpd="sng">
              <a:solidFill>
                <a:srgbClr val="0066FF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1pPr>
              <a:lvl2pPr marL="4572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2pPr>
              <a:lvl3pPr marL="9144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3pPr>
              <a:lvl4pPr marL="13716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4pPr>
              <a:lvl5pPr marL="18288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5pPr>
              <a:lvl6pPr marL="2286000" algn="l" defTabSz="914400" rtl="0" eaLnBrk="1" latinLnBrk="0" hangingPunct="1"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6pPr>
              <a:lvl7pPr marL="2743200" algn="l" defTabSz="914400" rtl="0" eaLnBrk="1" latinLnBrk="0" hangingPunct="1"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7pPr>
              <a:lvl8pPr marL="3200400" algn="l" defTabSz="914400" rtl="0" eaLnBrk="1" latinLnBrk="0" hangingPunct="1"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8pPr>
            </a:lstStyle>
            <a:p>
              <a:endParaRPr lang="zh-CN" altLang="en-US"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</p:grpSp>
      <p:grpSp>
        <p:nvGrpSpPr>
          <p:cNvPr id="70" name="Group 35"/>
          <p:cNvGrpSpPr/>
          <p:nvPr/>
        </p:nvGrpSpPr>
        <p:grpSpPr>
          <a:xfrm rot="13767870">
            <a:off x="1365685" y="2139220"/>
            <a:ext cx="227953" cy="388769"/>
            <a:chExt cx="309" cy="519"/>
          </a:xfrm>
        </p:grpSpPr>
        <p:sp>
          <p:nvSpPr>
            <p:cNvPr id="71" name="Oval 36"/>
            <p:cNvSpPr>
              <a:spLocks noChangeArrowheads="1"/>
            </p:cNvSpPr>
            <p:nvPr/>
          </p:nvSpPr>
          <p:spPr bwMode="auto">
            <a:xfrm>
              <a:off x="21" y="231"/>
              <a:ext cx="288" cy="288"/>
            </a:xfrm>
            <a:prstGeom prst="ellipse">
              <a:avLst/>
            </a:prstGeom>
            <a:gradFill rotWithShape="1">
              <a:gsLst>
                <a:gs pos="0">
                  <a:srgbClr val="C0C0C0"/>
                </a:gs>
                <a:gs pos="100000">
                  <a:srgbClr val="4D4D4D"/>
                </a:gs>
              </a:gsLst>
              <a:path path="shape">
                <a:fillToRect l="50000" t="50000" r="50000" b="50000"/>
              </a:path>
            </a:gradFill>
            <a:ln w="12700" cmpd="sng">
              <a:solidFill>
                <a:srgbClr val="4D4D4D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1pPr>
              <a:lvl2pPr marL="4572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2pPr>
              <a:lvl3pPr marL="9144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3pPr>
              <a:lvl4pPr marL="13716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4pPr>
              <a:lvl5pPr marL="18288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5pPr>
              <a:lvl6pPr marL="2286000" algn="l" defTabSz="914400" rtl="0" eaLnBrk="1" latinLnBrk="0" hangingPunct="1"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6pPr>
              <a:lvl7pPr marL="2743200" algn="l" defTabSz="914400" rtl="0" eaLnBrk="1" latinLnBrk="0" hangingPunct="1"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7pPr>
              <a:lvl8pPr marL="3200400" algn="l" defTabSz="914400" rtl="0" eaLnBrk="1" latinLnBrk="0" hangingPunct="1"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8pPr>
            </a:lstStyle>
            <a:p>
              <a:endParaRPr lang="zh-CN" altLang="en-US"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sp>
          <p:nvSpPr>
            <p:cNvPr id="72" name="Oval 37"/>
            <p:cNvSpPr>
              <a:spLocks noChangeArrowheads="1"/>
            </p:cNvSpPr>
            <p:nvPr/>
          </p:nvSpPr>
          <p:spPr bwMode="auto">
            <a:xfrm>
              <a:off x="0" y="0"/>
              <a:ext cx="240" cy="240"/>
            </a:xfrm>
            <a:prstGeom prst="ellipse">
              <a:avLst/>
            </a:prstGeom>
            <a:gradFill rotWithShape="1">
              <a:gsLst>
                <a:gs pos="0">
                  <a:srgbClr val="00CCFF"/>
                </a:gs>
                <a:gs pos="100000">
                  <a:srgbClr val="0000FF"/>
                </a:gs>
              </a:gsLst>
              <a:path path="shape">
                <a:fillToRect l="50000" t="50000" r="50000" b="50000"/>
              </a:path>
            </a:gradFill>
            <a:ln w="12700" cmpd="sng">
              <a:solidFill>
                <a:srgbClr val="0066FF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1pPr>
              <a:lvl2pPr marL="4572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2pPr>
              <a:lvl3pPr marL="9144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3pPr>
              <a:lvl4pPr marL="13716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4pPr>
              <a:lvl5pPr marL="18288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5pPr>
              <a:lvl6pPr marL="2286000" algn="l" defTabSz="914400" rtl="0" eaLnBrk="1" latinLnBrk="0" hangingPunct="1"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6pPr>
              <a:lvl7pPr marL="2743200" algn="l" defTabSz="914400" rtl="0" eaLnBrk="1" latinLnBrk="0" hangingPunct="1"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7pPr>
              <a:lvl8pPr marL="3200400" algn="l" defTabSz="914400" rtl="0" eaLnBrk="1" latinLnBrk="0" hangingPunct="1"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8pPr>
            </a:lstStyle>
            <a:p>
              <a:endParaRPr lang="zh-CN" altLang="en-US"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</p:grpSp>
      <p:grpSp>
        <p:nvGrpSpPr>
          <p:cNvPr id="73" name="Group 38"/>
          <p:cNvGrpSpPr/>
          <p:nvPr/>
        </p:nvGrpSpPr>
        <p:grpSpPr>
          <a:xfrm rot="2193292">
            <a:off x="1888264" y="2177982"/>
            <a:ext cx="225784" cy="298734"/>
            <a:chExt cx="336" cy="462"/>
          </a:xfrm>
        </p:grpSpPr>
        <p:sp>
          <p:nvSpPr>
            <p:cNvPr id="74" name="Oval 39"/>
            <p:cNvSpPr>
              <a:spLocks noChangeArrowheads="1"/>
            </p:cNvSpPr>
            <p:nvPr/>
          </p:nvSpPr>
          <p:spPr bwMode="auto">
            <a:xfrm>
              <a:off x="0" y="0"/>
              <a:ext cx="240" cy="240"/>
            </a:xfrm>
            <a:prstGeom prst="ellipse">
              <a:avLst/>
            </a:prstGeom>
            <a:gradFill rotWithShape="1">
              <a:gsLst>
                <a:gs pos="0">
                  <a:srgbClr val="00CCFF"/>
                </a:gs>
                <a:gs pos="100000">
                  <a:srgbClr val="0000FF"/>
                </a:gs>
              </a:gsLst>
              <a:path path="shape">
                <a:fillToRect l="50000" t="50000" r="50000" b="50000"/>
              </a:path>
            </a:gradFill>
            <a:ln w="12700" cmpd="sng">
              <a:solidFill>
                <a:srgbClr val="0066FF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1pPr>
              <a:lvl2pPr marL="4572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2pPr>
              <a:lvl3pPr marL="9144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3pPr>
              <a:lvl4pPr marL="13716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4pPr>
              <a:lvl5pPr marL="18288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5pPr>
              <a:lvl6pPr marL="2286000" algn="l" defTabSz="914400" rtl="0" eaLnBrk="1" latinLnBrk="0" hangingPunct="1"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6pPr>
              <a:lvl7pPr marL="2743200" algn="l" defTabSz="914400" rtl="0" eaLnBrk="1" latinLnBrk="0" hangingPunct="1"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7pPr>
              <a:lvl8pPr marL="3200400" algn="l" defTabSz="914400" rtl="0" eaLnBrk="1" latinLnBrk="0" hangingPunct="1"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8pPr>
            </a:lstStyle>
            <a:p>
              <a:endParaRPr lang="zh-CN" altLang="en-US"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sp>
          <p:nvSpPr>
            <p:cNvPr id="75" name="Oval 40"/>
            <p:cNvSpPr>
              <a:spLocks noChangeArrowheads="1"/>
            </p:cNvSpPr>
            <p:nvPr/>
          </p:nvSpPr>
          <p:spPr bwMode="auto">
            <a:xfrm>
              <a:off x="96" y="222"/>
              <a:ext cx="240" cy="240"/>
            </a:xfrm>
            <a:prstGeom prst="ellipse">
              <a:avLst/>
            </a:prstGeom>
            <a:gradFill rotWithShape="1">
              <a:gsLst>
                <a:gs pos="0">
                  <a:srgbClr val="00CCFF"/>
                </a:gs>
                <a:gs pos="100000">
                  <a:srgbClr val="0000FF"/>
                </a:gs>
              </a:gsLst>
              <a:path path="shape">
                <a:fillToRect l="50000" t="50000" r="50000" b="50000"/>
              </a:path>
            </a:gradFill>
            <a:ln w="12700" cmpd="sng">
              <a:solidFill>
                <a:srgbClr val="0066FF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1pPr>
              <a:lvl2pPr marL="4572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2pPr>
              <a:lvl3pPr marL="9144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3pPr>
              <a:lvl4pPr marL="13716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4pPr>
              <a:lvl5pPr marL="18288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5pPr>
              <a:lvl6pPr marL="2286000" algn="l" defTabSz="914400" rtl="0" eaLnBrk="1" latinLnBrk="0" hangingPunct="1"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6pPr>
              <a:lvl7pPr marL="2743200" algn="l" defTabSz="914400" rtl="0" eaLnBrk="1" latinLnBrk="0" hangingPunct="1"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7pPr>
              <a:lvl8pPr marL="3200400" algn="l" defTabSz="914400" rtl="0" eaLnBrk="1" latinLnBrk="0" hangingPunct="1"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8pPr>
            </a:lstStyle>
            <a:p>
              <a:endParaRPr lang="zh-CN" altLang="en-US"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</p:grpSp>
      <p:grpSp>
        <p:nvGrpSpPr>
          <p:cNvPr id="77" name="Group 43"/>
          <p:cNvGrpSpPr/>
          <p:nvPr/>
        </p:nvGrpSpPr>
        <p:grpSpPr>
          <a:xfrm rot="13767870">
            <a:off x="3482497" y="2023047"/>
            <a:ext cx="210449" cy="414846"/>
            <a:chExt cx="309" cy="519"/>
          </a:xfrm>
        </p:grpSpPr>
        <p:sp>
          <p:nvSpPr>
            <p:cNvPr id="78" name="Oval 44"/>
            <p:cNvSpPr>
              <a:spLocks noChangeArrowheads="1"/>
            </p:cNvSpPr>
            <p:nvPr/>
          </p:nvSpPr>
          <p:spPr bwMode="auto">
            <a:xfrm>
              <a:off x="21" y="231"/>
              <a:ext cx="288" cy="288"/>
            </a:xfrm>
            <a:prstGeom prst="ellipse">
              <a:avLst/>
            </a:prstGeom>
            <a:gradFill rotWithShape="1">
              <a:gsLst>
                <a:gs pos="0">
                  <a:srgbClr val="C0C0C0"/>
                </a:gs>
                <a:gs pos="100000">
                  <a:srgbClr val="4D4D4D"/>
                </a:gs>
              </a:gsLst>
              <a:path path="shape">
                <a:fillToRect l="50000" t="50000" r="50000" b="50000"/>
              </a:path>
            </a:gradFill>
            <a:ln w="12700" cmpd="sng">
              <a:solidFill>
                <a:srgbClr val="4D4D4D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1pPr>
              <a:lvl2pPr marL="4572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2pPr>
              <a:lvl3pPr marL="9144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3pPr>
              <a:lvl4pPr marL="13716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4pPr>
              <a:lvl5pPr marL="18288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5pPr>
              <a:lvl6pPr marL="2286000" algn="l" defTabSz="914400" rtl="0" eaLnBrk="1" latinLnBrk="0" hangingPunct="1"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6pPr>
              <a:lvl7pPr marL="2743200" algn="l" defTabSz="914400" rtl="0" eaLnBrk="1" latinLnBrk="0" hangingPunct="1"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7pPr>
              <a:lvl8pPr marL="3200400" algn="l" defTabSz="914400" rtl="0" eaLnBrk="1" latinLnBrk="0" hangingPunct="1"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8pPr>
            </a:lstStyle>
            <a:p>
              <a:endParaRPr lang="zh-CN" altLang="en-US"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sp>
          <p:nvSpPr>
            <p:cNvPr id="79" name="Oval 45"/>
            <p:cNvSpPr>
              <a:spLocks noChangeArrowheads="1"/>
            </p:cNvSpPr>
            <p:nvPr/>
          </p:nvSpPr>
          <p:spPr bwMode="auto">
            <a:xfrm>
              <a:off x="0" y="0"/>
              <a:ext cx="240" cy="240"/>
            </a:xfrm>
            <a:prstGeom prst="ellipse">
              <a:avLst/>
            </a:prstGeom>
            <a:gradFill rotWithShape="1">
              <a:gsLst>
                <a:gs pos="0">
                  <a:srgbClr val="00CCFF"/>
                </a:gs>
                <a:gs pos="100000">
                  <a:srgbClr val="0000FF"/>
                </a:gs>
              </a:gsLst>
              <a:path path="shape">
                <a:fillToRect l="50000" t="50000" r="50000" b="50000"/>
              </a:path>
            </a:gradFill>
            <a:ln w="12700" cmpd="sng">
              <a:solidFill>
                <a:srgbClr val="0066FF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1pPr>
              <a:lvl2pPr marL="4572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2pPr>
              <a:lvl3pPr marL="9144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3pPr>
              <a:lvl4pPr marL="13716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4pPr>
              <a:lvl5pPr marL="18288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5pPr>
              <a:lvl6pPr marL="2286000" algn="l" defTabSz="914400" rtl="0" eaLnBrk="1" latinLnBrk="0" hangingPunct="1"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6pPr>
              <a:lvl7pPr marL="2743200" algn="l" defTabSz="914400" rtl="0" eaLnBrk="1" latinLnBrk="0" hangingPunct="1"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7pPr>
              <a:lvl8pPr marL="3200400" algn="l" defTabSz="914400" rtl="0" eaLnBrk="1" latinLnBrk="0" hangingPunct="1"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8pPr>
            </a:lstStyle>
            <a:p>
              <a:endParaRPr lang="zh-CN" altLang="en-US"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</p:grpSp>
      <p:grpSp>
        <p:nvGrpSpPr>
          <p:cNvPr id="80" name="Group 46"/>
          <p:cNvGrpSpPr/>
          <p:nvPr/>
        </p:nvGrpSpPr>
        <p:grpSpPr>
          <a:xfrm rot="13767870">
            <a:off x="3979520" y="2130597"/>
            <a:ext cx="210450" cy="414848"/>
            <a:chExt cx="309" cy="519"/>
          </a:xfrm>
        </p:grpSpPr>
        <p:sp>
          <p:nvSpPr>
            <p:cNvPr id="81" name="Oval 47"/>
            <p:cNvSpPr>
              <a:spLocks noChangeArrowheads="1"/>
            </p:cNvSpPr>
            <p:nvPr/>
          </p:nvSpPr>
          <p:spPr bwMode="auto">
            <a:xfrm>
              <a:off x="21" y="231"/>
              <a:ext cx="288" cy="288"/>
            </a:xfrm>
            <a:prstGeom prst="ellipse">
              <a:avLst/>
            </a:prstGeom>
            <a:gradFill rotWithShape="1">
              <a:gsLst>
                <a:gs pos="0">
                  <a:srgbClr val="C0C0C0"/>
                </a:gs>
                <a:gs pos="100000">
                  <a:srgbClr val="4D4D4D"/>
                </a:gs>
              </a:gsLst>
              <a:path path="shape">
                <a:fillToRect l="50000" t="50000" r="50000" b="50000"/>
              </a:path>
            </a:gradFill>
            <a:ln w="12700" cmpd="sng">
              <a:solidFill>
                <a:srgbClr val="4D4D4D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1pPr>
              <a:lvl2pPr marL="4572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2pPr>
              <a:lvl3pPr marL="9144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3pPr>
              <a:lvl4pPr marL="13716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4pPr>
              <a:lvl5pPr marL="18288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5pPr>
              <a:lvl6pPr marL="2286000" algn="l" defTabSz="914400" rtl="0" eaLnBrk="1" latinLnBrk="0" hangingPunct="1"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6pPr>
              <a:lvl7pPr marL="2743200" algn="l" defTabSz="914400" rtl="0" eaLnBrk="1" latinLnBrk="0" hangingPunct="1"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7pPr>
              <a:lvl8pPr marL="3200400" algn="l" defTabSz="914400" rtl="0" eaLnBrk="1" latinLnBrk="0" hangingPunct="1"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8pPr>
            </a:lstStyle>
            <a:p>
              <a:endParaRPr lang="zh-CN" altLang="en-US"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sp>
          <p:nvSpPr>
            <p:cNvPr id="82" name="Oval 48"/>
            <p:cNvSpPr>
              <a:spLocks noChangeArrowheads="1"/>
            </p:cNvSpPr>
            <p:nvPr/>
          </p:nvSpPr>
          <p:spPr bwMode="auto">
            <a:xfrm>
              <a:off x="0" y="0"/>
              <a:ext cx="240" cy="240"/>
            </a:xfrm>
            <a:prstGeom prst="ellipse">
              <a:avLst/>
            </a:prstGeom>
            <a:gradFill rotWithShape="1">
              <a:gsLst>
                <a:gs pos="0">
                  <a:srgbClr val="00CCFF"/>
                </a:gs>
                <a:gs pos="100000">
                  <a:srgbClr val="0000FF"/>
                </a:gs>
              </a:gsLst>
              <a:path path="shape">
                <a:fillToRect l="50000" t="50000" r="50000" b="50000"/>
              </a:path>
            </a:gradFill>
            <a:ln w="12700" cmpd="sng">
              <a:solidFill>
                <a:srgbClr val="0066FF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1pPr>
              <a:lvl2pPr marL="4572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2pPr>
              <a:lvl3pPr marL="9144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3pPr>
              <a:lvl4pPr marL="13716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4pPr>
              <a:lvl5pPr marL="18288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5pPr>
              <a:lvl6pPr marL="2286000" algn="l" defTabSz="914400" rtl="0" eaLnBrk="1" latinLnBrk="0" hangingPunct="1"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6pPr>
              <a:lvl7pPr marL="2743200" algn="l" defTabSz="914400" rtl="0" eaLnBrk="1" latinLnBrk="0" hangingPunct="1"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7pPr>
              <a:lvl8pPr marL="3200400" algn="l" defTabSz="914400" rtl="0" eaLnBrk="1" latinLnBrk="0" hangingPunct="1"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8pPr>
            </a:lstStyle>
            <a:p>
              <a:endParaRPr lang="zh-CN" altLang="en-US"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</p:grpSp>
      <p:grpSp>
        <p:nvGrpSpPr>
          <p:cNvPr id="83" name="Group 49"/>
          <p:cNvGrpSpPr/>
          <p:nvPr/>
        </p:nvGrpSpPr>
        <p:grpSpPr>
          <a:xfrm rot="30313108">
            <a:off x="3761473" y="2582104"/>
            <a:ext cx="246990" cy="353473"/>
            <a:chExt cx="309" cy="519"/>
          </a:xfrm>
        </p:grpSpPr>
        <p:sp>
          <p:nvSpPr>
            <p:cNvPr id="84" name="Oval 50"/>
            <p:cNvSpPr>
              <a:spLocks noChangeArrowheads="1"/>
            </p:cNvSpPr>
            <p:nvPr/>
          </p:nvSpPr>
          <p:spPr bwMode="auto">
            <a:xfrm>
              <a:off x="21" y="231"/>
              <a:ext cx="288" cy="288"/>
            </a:xfrm>
            <a:prstGeom prst="ellipse">
              <a:avLst/>
            </a:prstGeom>
            <a:gradFill rotWithShape="1">
              <a:gsLst>
                <a:gs pos="0">
                  <a:srgbClr val="C0C0C0"/>
                </a:gs>
                <a:gs pos="100000">
                  <a:srgbClr val="4D4D4D"/>
                </a:gs>
              </a:gsLst>
              <a:path path="shape">
                <a:fillToRect l="50000" t="50000" r="50000" b="50000"/>
              </a:path>
            </a:gradFill>
            <a:ln w="12700" cmpd="sng">
              <a:solidFill>
                <a:srgbClr val="4D4D4D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1pPr>
              <a:lvl2pPr marL="4572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2pPr>
              <a:lvl3pPr marL="9144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3pPr>
              <a:lvl4pPr marL="13716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4pPr>
              <a:lvl5pPr marL="18288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5pPr>
              <a:lvl6pPr marL="2286000" algn="l" defTabSz="914400" rtl="0" eaLnBrk="1" latinLnBrk="0" hangingPunct="1"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6pPr>
              <a:lvl7pPr marL="2743200" algn="l" defTabSz="914400" rtl="0" eaLnBrk="1" latinLnBrk="0" hangingPunct="1"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7pPr>
              <a:lvl8pPr marL="3200400" algn="l" defTabSz="914400" rtl="0" eaLnBrk="1" latinLnBrk="0" hangingPunct="1"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8pPr>
            </a:lstStyle>
            <a:p>
              <a:endParaRPr lang="zh-CN" altLang="en-US"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sp>
          <p:nvSpPr>
            <p:cNvPr id="85" name="Oval 51"/>
            <p:cNvSpPr>
              <a:spLocks noChangeArrowheads="1"/>
            </p:cNvSpPr>
            <p:nvPr/>
          </p:nvSpPr>
          <p:spPr bwMode="auto">
            <a:xfrm>
              <a:off x="0" y="0"/>
              <a:ext cx="240" cy="240"/>
            </a:xfrm>
            <a:prstGeom prst="ellipse">
              <a:avLst/>
            </a:prstGeom>
            <a:gradFill rotWithShape="1">
              <a:gsLst>
                <a:gs pos="0">
                  <a:srgbClr val="00CCFF"/>
                </a:gs>
                <a:gs pos="100000">
                  <a:srgbClr val="0000FF"/>
                </a:gs>
              </a:gsLst>
              <a:path path="shape">
                <a:fillToRect l="50000" t="50000" r="50000" b="50000"/>
              </a:path>
            </a:gradFill>
            <a:ln w="12700" cmpd="sng">
              <a:solidFill>
                <a:srgbClr val="0066FF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1pPr>
              <a:lvl2pPr marL="4572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2pPr>
              <a:lvl3pPr marL="9144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3pPr>
              <a:lvl4pPr marL="13716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4pPr>
              <a:lvl5pPr marL="18288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5pPr>
              <a:lvl6pPr marL="2286000" algn="l" defTabSz="914400" rtl="0" eaLnBrk="1" latinLnBrk="0" hangingPunct="1"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6pPr>
              <a:lvl7pPr marL="2743200" algn="l" defTabSz="914400" rtl="0" eaLnBrk="1" latinLnBrk="0" hangingPunct="1"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7pPr>
              <a:lvl8pPr marL="3200400" algn="l" defTabSz="914400" rtl="0" eaLnBrk="1" latinLnBrk="0" hangingPunct="1"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8pPr>
            </a:lstStyle>
            <a:p>
              <a:endParaRPr lang="zh-CN" altLang="en-US"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</p:grpSp>
      <p:pic>
        <p:nvPicPr>
          <p:cNvPr id="86" name="Picture 12" descr="血红蛋白-电脑模拟结构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AF4F8"/>
              </a:clrFrom>
              <a:clrTo>
                <a:srgbClr val="FAF4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69679" y="3111647"/>
            <a:ext cx="1696630" cy="1511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7" name="Group 19"/>
          <p:cNvGrpSpPr/>
          <p:nvPr/>
        </p:nvGrpSpPr>
        <p:grpSpPr>
          <a:xfrm rot="17632496">
            <a:off x="1613701" y="3489890"/>
            <a:ext cx="206309" cy="436782"/>
            <a:chExt cx="309" cy="519"/>
          </a:xfrm>
        </p:grpSpPr>
        <p:sp>
          <p:nvSpPr>
            <p:cNvPr id="88" name="Oval 20"/>
            <p:cNvSpPr>
              <a:spLocks noChangeArrowheads="1"/>
            </p:cNvSpPr>
            <p:nvPr/>
          </p:nvSpPr>
          <p:spPr bwMode="auto">
            <a:xfrm>
              <a:off x="21" y="231"/>
              <a:ext cx="288" cy="288"/>
            </a:xfrm>
            <a:prstGeom prst="ellipse">
              <a:avLst/>
            </a:prstGeom>
            <a:gradFill rotWithShape="1">
              <a:gsLst>
                <a:gs pos="0">
                  <a:srgbClr val="C0C0C0"/>
                </a:gs>
                <a:gs pos="100000">
                  <a:srgbClr val="4D4D4D"/>
                </a:gs>
              </a:gsLst>
              <a:path path="shape">
                <a:fillToRect l="50000" t="50000" r="50000" b="50000"/>
              </a:path>
            </a:gradFill>
            <a:ln w="12700" cmpd="sng">
              <a:solidFill>
                <a:srgbClr val="4D4D4D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1pPr>
              <a:lvl2pPr marL="4572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2pPr>
              <a:lvl3pPr marL="9144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3pPr>
              <a:lvl4pPr marL="13716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4pPr>
              <a:lvl5pPr marL="18288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5pPr>
              <a:lvl6pPr marL="2286000" algn="l" defTabSz="914400" rtl="0" eaLnBrk="1" latinLnBrk="0" hangingPunct="1"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6pPr>
              <a:lvl7pPr marL="2743200" algn="l" defTabSz="914400" rtl="0" eaLnBrk="1" latinLnBrk="0" hangingPunct="1"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7pPr>
              <a:lvl8pPr marL="3200400" algn="l" defTabSz="914400" rtl="0" eaLnBrk="1" latinLnBrk="0" hangingPunct="1"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8pPr>
            </a:lstStyle>
            <a:p>
              <a:endParaRPr lang="zh-CN" altLang="en-US"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sp>
          <p:nvSpPr>
            <p:cNvPr id="89" name="Oval 21"/>
            <p:cNvSpPr>
              <a:spLocks noChangeArrowheads="1"/>
            </p:cNvSpPr>
            <p:nvPr/>
          </p:nvSpPr>
          <p:spPr bwMode="auto">
            <a:xfrm>
              <a:off x="0" y="0"/>
              <a:ext cx="240" cy="240"/>
            </a:xfrm>
            <a:prstGeom prst="ellipse">
              <a:avLst/>
            </a:prstGeom>
            <a:gradFill rotWithShape="1">
              <a:gsLst>
                <a:gs pos="0">
                  <a:srgbClr val="00CCFF"/>
                </a:gs>
                <a:gs pos="100000">
                  <a:srgbClr val="0000FF"/>
                </a:gs>
              </a:gsLst>
              <a:path path="shape">
                <a:fillToRect l="50000" t="50000" r="50000" b="50000"/>
              </a:path>
            </a:gradFill>
            <a:ln w="12700" cmpd="sng">
              <a:solidFill>
                <a:srgbClr val="0066FF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1pPr>
              <a:lvl2pPr marL="4572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2pPr>
              <a:lvl3pPr marL="9144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3pPr>
              <a:lvl4pPr marL="13716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4pPr>
              <a:lvl5pPr marL="18288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5pPr>
              <a:lvl6pPr marL="2286000" algn="l" defTabSz="914400" rtl="0" eaLnBrk="1" latinLnBrk="0" hangingPunct="1"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6pPr>
              <a:lvl7pPr marL="2743200" algn="l" defTabSz="914400" rtl="0" eaLnBrk="1" latinLnBrk="0" hangingPunct="1"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7pPr>
              <a:lvl8pPr marL="3200400" algn="l" defTabSz="914400" rtl="0" eaLnBrk="1" latinLnBrk="0" hangingPunct="1"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8pPr>
            </a:lstStyle>
            <a:p>
              <a:endParaRPr lang="zh-CN" altLang="en-US"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</p:grpSp>
      <p:grpSp>
        <p:nvGrpSpPr>
          <p:cNvPr id="90" name="Group 28"/>
          <p:cNvGrpSpPr/>
          <p:nvPr/>
        </p:nvGrpSpPr>
        <p:grpSpPr>
          <a:xfrm rot="13767870">
            <a:off x="2146052" y="3618686"/>
            <a:ext cx="206310" cy="436782"/>
            <a:chExt cx="309" cy="519"/>
          </a:xfrm>
        </p:grpSpPr>
        <p:sp>
          <p:nvSpPr>
            <p:cNvPr id="91" name="Oval 29"/>
            <p:cNvSpPr>
              <a:spLocks noChangeArrowheads="1"/>
            </p:cNvSpPr>
            <p:nvPr/>
          </p:nvSpPr>
          <p:spPr bwMode="auto">
            <a:xfrm>
              <a:off x="21" y="231"/>
              <a:ext cx="288" cy="288"/>
            </a:xfrm>
            <a:prstGeom prst="ellipse">
              <a:avLst/>
            </a:prstGeom>
            <a:gradFill rotWithShape="1">
              <a:gsLst>
                <a:gs pos="0">
                  <a:srgbClr val="C0C0C0"/>
                </a:gs>
                <a:gs pos="100000">
                  <a:srgbClr val="4D4D4D"/>
                </a:gs>
              </a:gsLst>
              <a:path path="shape">
                <a:fillToRect l="50000" t="50000" r="50000" b="50000"/>
              </a:path>
            </a:gradFill>
            <a:ln w="12700" cmpd="sng">
              <a:solidFill>
                <a:srgbClr val="4D4D4D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1pPr>
              <a:lvl2pPr marL="4572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2pPr>
              <a:lvl3pPr marL="9144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3pPr>
              <a:lvl4pPr marL="13716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4pPr>
              <a:lvl5pPr marL="18288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5pPr>
              <a:lvl6pPr marL="2286000" algn="l" defTabSz="914400" rtl="0" eaLnBrk="1" latinLnBrk="0" hangingPunct="1"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6pPr>
              <a:lvl7pPr marL="2743200" algn="l" defTabSz="914400" rtl="0" eaLnBrk="1" latinLnBrk="0" hangingPunct="1"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7pPr>
              <a:lvl8pPr marL="3200400" algn="l" defTabSz="914400" rtl="0" eaLnBrk="1" latinLnBrk="0" hangingPunct="1"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8pPr>
            </a:lstStyle>
            <a:p>
              <a:endParaRPr lang="zh-CN" altLang="en-US"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sp>
          <p:nvSpPr>
            <p:cNvPr id="92" name="Oval 30"/>
            <p:cNvSpPr>
              <a:spLocks noChangeArrowheads="1"/>
            </p:cNvSpPr>
            <p:nvPr/>
          </p:nvSpPr>
          <p:spPr bwMode="auto">
            <a:xfrm>
              <a:off x="0" y="0"/>
              <a:ext cx="240" cy="240"/>
            </a:xfrm>
            <a:prstGeom prst="ellipse">
              <a:avLst/>
            </a:prstGeom>
            <a:gradFill rotWithShape="1">
              <a:gsLst>
                <a:gs pos="0">
                  <a:srgbClr val="00CCFF"/>
                </a:gs>
                <a:gs pos="100000">
                  <a:srgbClr val="0000FF"/>
                </a:gs>
              </a:gsLst>
              <a:path path="shape">
                <a:fillToRect l="50000" t="50000" r="50000" b="50000"/>
              </a:path>
            </a:gradFill>
            <a:ln w="12700" cmpd="sng">
              <a:solidFill>
                <a:srgbClr val="0066FF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1pPr>
              <a:lvl2pPr marL="4572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2pPr>
              <a:lvl3pPr marL="9144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3pPr>
              <a:lvl4pPr marL="13716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4pPr>
              <a:lvl5pPr marL="18288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5pPr>
              <a:lvl6pPr marL="2286000" algn="l" defTabSz="914400" rtl="0" eaLnBrk="1" latinLnBrk="0" hangingPunct="1"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6pPr>
              <a:lvl7pPr marL="2743200" algn="l" defTabSz="914400" rtl="0" eaLnBrk="1" latinLnBrk="0" hangingPunct="1"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7pPr>
              <a:lvl8pPr marL="3200400" algn="l" defTabSz="914400" rtl="0" eaLnBrk="1" latinLnBrk="0" hangingPunct="1"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8pPr>
            </a:lstStyle>
            <a:p>
              <a:endParaRPr lang="zh-CN" altLang="en-US"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</p:grpSp>
      <p:grpSp>
        <p:nvGrpSpPr>
          <p:cNvPr id="93" name="Group 31"/>
          <p:cNvGrpSpPr/>
          <p:nvPr/>
        </p:nvGrpSpPr>
        <p:grpSpPr>
          <a:xfrm rot="29255608">
            <a:off x="1688704" y="4091451"/>
            <a:ext cx="260049" cy="346520"/>
            <a:chExt cx="309" cy="519"/>
          </a:xfrm>
        </p:grpSpPr>
        <p:sp>
          <p:nvSpPr>
            <p:cNvPr id="94" name="Oval 32"/>
            <p:cNvSpPr>
              <a:spLocks noChangeArrowheads="1"/>
            </p:cNvSpPr>
            <p:nvPr/>
          </p:nvSpPr>
          <p:spPr bwMode="auto">
            <a:xfrm>
              <a:off x="21" y="231"/>
              <a:ext cx="288" cy="288"/>
            </a:xfrm>
            <a:prstGeom prst="ellipse">
              <a:avLst/>
            </a:prstGeom>
            <a:gradFill rotWithShape="1">
              <a:gsLst>
                <a:gs pos="0">
                  <a:srgbClr val="C0C0C0"/>
                </a:gs>
                <a:gs pos="100000">
                  <a:srgbClr val="4D4D4D"/>
                </a:gs>
              </a:gsLst>
              <a:path path="shape">
                <a:fillToRect l="50000" t="50000" r="50000" b="50000"/>
              </a:path>
            </a:gradFill>
            <a:ln w="12700" cmpd="sng">
              <a:solidFill>
                <a:srgbClr val="4D4D4D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1pPr>
              <a:lvl2pPr marL="4572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2pPr>
              <a:lvl3pPr marL="9144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3pPr>
              <a:lvl4pPr marL="13716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4pPr>
              <a:lvl5pPr marL="18288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5pPr>
              <a:lvl6pPr marL="2286000" algn="l" defTabSz="914400" rtl="0" eaLnBrk="1" latinLnBrk="0" hangingPunct="1"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6pPr>
              <a:lvl7pPr marL="2743200" algn="l" defTabSz="914400" rtl="0" eaLnBrk="1" latinLnBrk="0" hangingPunct="1"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7pPr>
              <a:lvl8pPr marL="3200400" algn="l" defTabSz="914400" rtl="0" eaLnBrk="1" latinLnBrk="0" hangingPunct="1"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8pPr>
            </a:lstStyle>
            <a:p>
              <a:endParaRPr lang="zh-CN" altLang="en-US"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sp>
          <p:nvSpPr>
            <p:cNvPr id="95" name="Oval 33"/>
            <p:cNvSpPr>
              <a:spLocks noChangeArrowheads="1"/>
            </p:cNvSpPr>
            <p:nvPr/>
          </p:nvSpPr>
          <p:spPr bwMode="auto">
            <a:xfrm>
              <a:off x="0" y="0"/>
              <a:ext cx="240" cy="240"/>
            </a:xfrm>
            <a:prstGeom prst="ellipse">
              <a:avLst/>
            </a:prstGeom>
            <a:gradFill rotWithShape="1">
              <a:gsLst>
                <a:gs pos="0">
                  <a:srgbClr val="00CCFF"/>
                </a:gs>
                <a:gs pos="100000">
                  <a:srgbClr val="0000FF"/>
                </a:gs>
              </a:gsLst>
              <a:path path="shape">
                <a:fillToRect l="50000" t="50000" r="50000" b="50000"/>
              </a:path>
            </a:gradFill>
            <a:ln w="12700" cmpd="sng">
              <a:solidFill>
                <a:srgbClr val="0066FF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1pPr>
              <a:lvl2pPr marL="4572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2pPr>
              <a:lvl3pPr marL="9144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3pPr>
              <a:lvl4pPr marL="13716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4pPr>
              <a:lvl5pPr marL="18288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5pPr>
              <a:lvl6pPr marL="2286000" algn="l" defTabSz="914400" rtl="0" eaLnBrk="1" latinLnBrk="0" hangingPunct="1"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6pPr>
              <a:lvl7pPr marL="2743200" algn="l" defTabSz="914400" rtl="0" eaLnBrk="1" latinLnBrk="0" hangingPunct="1"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7pPr>
              <a:lvl8pPr marL="3200400" algn="l" defTabSz="914400" rtl="0" eaLnBrk="1" latinLnBrk="0" hangingPunct="1">
                <a:defRPr kumimoji="1" sz="2400" kern="1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  <a:cs typeface="+mn-cs"/>
                </a:defRPr>
              </a:lvl8pPr>
            </a:lstStyle>
            <a:p>
              <a:endParaRPr lang="zh-CN" altLang="en-US"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</p:grpSp>
      <p:sp>
        <p:nvSpPr>
          <p:cNvPr id="96" name="Text Box 8"/>
          <p:cNvSpPr txBox="1">
            <a:spLocks noChangeArrowheads="1"/>
          </p:cNvSpPr>
          <p:nvPr/>
        </p:nvSpPr>
        <p:spPr bwMode="auto">
          <a:xfrm>
            <a:off x="1172927" y="2651137"/>
            <a:ext cx="120944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1pPr>
            <a:lvl2pPr marL="4572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2pPr>
            <a:lvl3pPr marL="9144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3pPr>
            <a:lvl4pPr marL="1371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4pPr>
            <a:lvl5pPr marL="18288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5pPr>
            <a:lvl6pPr marL="22860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6pPr>
            <a:lvl7pPr marL="27432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7pPr>
            <a:lvl8pPr marL="32004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8pPr>
          </a:lstStyle>
          <a:p>
            <a:r>
              <a:rPr lang="en-US" altLang="zh-CN" sz="2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200</a:t>
            </a:r>
            <a:r>
              <a:rPr lang="zh-CN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：</a:t>
            </a:r>
            <a:r>
              <a:rPr lang="en-US" altLang="zh-CN" sz="2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endParaRPr lang="zh-CN" altLang="en-US" sz="20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97" name="Picture 13" descr="血红蛋白家族新成员－神经球蛋白"/>
          <p:cNvPicPr>
            <a:picLocks noChangeAspect="1" noChangeArrowheads="1"/>
          </p:cNvPicPr>
          <p:nvPr/>
        </p:nvPicPr>
        <p:blipFill>
          <a:blip r:embed="rId4">
            <a:lum bright="36000" contrast="3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79548" y="2056056"/>
            <a:ext cx="1832041" cy="2383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1" name="Text Box 8"/>
          <p:cNvSpPr txBox="1">
            <a:spLocks noChangeArrowheads="1"/>
          </p:cNvSpPr>
          <p:nvPr/>
        </p:nvSpPr>
        <p:spPr bwMode="auto">
          <a:xfrm>
            <a:off x="1230082" y="1378410"/>
            <a:ext cx="169663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1pPr>
            <a:lvl2pPr marL="4572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2pPr>
            <a:lvl3pPr marL="9144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3pPr>
            <a:lvl4pPr marL="1371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4pPr>
            <a:lvl5pPr marL="18288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5pPr>
            <a:lvl6pPr marL="22860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6pPr>
            <a:lvl7pPr marL="27432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7pPr>
            <a:lvl8pPr marL="32004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8pPr>
          </a:lstStyle>
          <a:p>
            <a:r>
              <a:rPr lang="zh-CN" altLang="en-US" sz="1800" b="1">
                <a:latin typeface="Times New Roman" panose="02020603050405020304" pitchFamily="18" charset="0"/>
                <a:ea typeface="黑体" panose="02010609060101010101" pitchFamily="49" charset="-122"/>
              </a:rPr>
              <a:t>血红蛋白也能与 </a:t>
            </a:r>
            <a:r>
              <a:rPr lang="en-US" altLang="zh-CN" sz="1800" b="1">
                <a:latin typeface="Times New Roman" panose="02020603050405020304" pitchFamily="18" charset="0"/>
                <a:ea typeface="黑体" panose="02010609060101010101" pitchFamily="49" charset="-122"/>
              </a:rPr>
              <a:t>CO </a:t>
            </a:r>
            <a:r>
              <a:rPr lang="zh-CN" altLang="en-US" sz="1800" b="1">
                <a:latin typeface="Times New Roman" panose="02020603050405020304" pitchFamily="18" charset="0"/>
                <a:ea typeface="黑体" panose="02010609060101010101" pitchFamily="49" charset="-122"/>
              </a:rPr>
              <a:t>结合。</a:t>
            </a:r>
            <a:endParaRPr lang="zh-CN" altLang="en-US" sz="18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02" name="Text Box 8"/>
          <p:cNvSpPr txBox="1">
            <a:spLocks noChangeArrowheads="1"/>
          </p:cNvSpPr>
          <p:nvPr/>
        </p:nvSpPr>
        <p:spPr bwMode="auto">
          <a:xfrm>
            <a:off x="3298751" y="3511591"/>
            <a:ext cx="2486211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1pPr>
            <a:lvl2pPr marL="4572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2pPr>
            <a:lvl3pPr marL="9144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3pPr>
            <a:lvl4pPr marL="1371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4pPr>
            <a:lvl5pPr marL="18288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5pPr>
            <a:lvl6pPr marL="22860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6pPr>
            <a:lvl7pPr marL="27432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7pPr>
            <a:lvl8pPr marL="32004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8pPr>
          </a:lstStyle>
          <a:p>
            <a:r>
              <a:rPr lang="zh-CN" altLang="en-US" sz="1800" b="1">
                <a:latin typeface="Times New Roman" panose="02020603050405020304" pitchFamily="18" charset="0"/>
                <a:ea typeface="黑体" panose="02010609060101010101" pitchFamily="49" charset="-122"/>
              </a:rPr>
              <a:t>结合了 </a:t>
            </a:r>
            <a:r>
              <a:rPr lang="en-US" altLang="zh-CN" sz="1800" b="1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CO</a:t>
            </a:r>
            <a:r>
              <a:rPr lang="zh-CN" altLang="en-US" sz="1800" b="1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的血红蛋白不能再与</a:t>
            </a:r>
            <a:r>
              <a:rPr lang="en-US" altLang="zh-CN" sz="1800" b="1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O</a:t>
            </a:r>
            <a:r>
              <a:rPr lang="en-US" altLang="zh-CN" sz="1800" b="1" baseline="-2500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1800" b="1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结合</a:t>
            </a:r>
            <a:r>
              <a:rPr lang="zh-CN" altLang="en-US" sz="1800" b="1">
                <a:latin typeface="Times New Roman" panose="02020603050405020304" pitchFamily="18" charset="0"/>
                <a:ea typeface="黑体" panose="02010609060101010101" pitchFamily="49" charset="-122"/>
              </a:rPr>
              <a:t>，人就会缺氧窒息死亡。</a:t>
            </a:r>
            <a:endParaRPr lang="zh-CN" altLang="en-US" sz="18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03" name="Text Box 8"/>
          <p:cNvSpPr txBox="1">
            <a:spLocks noChangeArrowheads="1"/>
          </p:cNvSpPr>
          <p:nvPr/>
        </p:nvSpPr>
        <p:spPr bwMode="auto">
          <a:xfrm>
            <a:off x="5643160" y="1556659"/>
            <a:ext cx="240739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1pPr>
            <a:lvl2pPr marL="4572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2pPr>
            <a:lvl3pPr marL="9144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3pPr>
            <a:lvl4pPr marL="1371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4pPr>
            <a:lvl5pPr marL="18288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5pPr>
            <a:lvl6pPr marL="22860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6pPr>
            <a:lvl7pPr marL="27432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7pPr>
            <a:lvl8pPr marL="32004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8pPr>
          </a:lstStyle>
          <a:p>
            <a:r>
              <a:rPr lang="zh-CN" altLang="en-US" sz="1800" b="1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显微镜下的血红蛋白</a:t>
            </a:r>
            <a:endParaRPr lang="zh-CN" altLang="en-US" sz="1800" b="1">
              <a:solidFill>
                <a:srgbClr val="0070C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04" name="Text Box 8"/>
          <p:cNvSpPr txBox="1">
            <a:spLocks noChangeArrowheads="1"/>
          </p:cNvSpPr>
          <p:nvPr/>
        </p:nvSpPr>
        <p:spPr bwMode="auto">
          <a:xfrm>
            <a:off x="3897228" y="1110985"/>
            <a:ext cx="146023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1pPr>
            <a:lvl2pPr marL="4572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2pPr>
            <a:lvl3pPr marL="9144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3pPr>
            <a:lvl4pPr marL="1371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4pPr>
            <a:lvl5pPr marL="18288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5pPr>
            <a:lvl6pPr marL="22860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6pPr>
            <a:lvl7pPr marL="27432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7pPr>
            <a:lvl8pPr marL="32004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8pPr>
          </a:lstStyle>
          <a:p>
            <a:r>
              <a:rPr lang="zh-CN" altLang="en-US" sz="2000" b="1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血红蛋白</a:t>
            </a:r>
            <a:endParaRPr lang="zh-CN" altLang="en-US" sz="2000" b="1">
              <a:solidFill>
                <a:srgbClr val="00B0F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ur="100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2" presetClass="entr" presetSubtype="2" dur="50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0" presetClass="entr" presetSubtype="0" dur="100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dur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0" presetID="26" presetClass="entr" presetSubtype="0" dur="200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6" presetID="26" presetClass="entr" presetSubtype="0" dur="2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3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6" presetClass="entr" presetSubtype="0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6" presetClass="entr" presetSubtype="0" dur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4" presetID="0" presetClass="path" presetSubtype="0" dur="3000" repeatCount="indefinite" accel="50000" decel="5000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4.16667E-06 -5.20814E-06 C -0.00364 0.0141 -0.00347 0.02104 -0.0045 0.03885 C -0.00312 0.05989 -0.00469 0.06683 0.00782 0.07793 C 0.01147 0.0851 0.01477 0.08533 0.01996 0.09019 C 0.02206 0.09435 0.02414 0.09828 0.02622 0.10245 C 0.02709 0.10453 0.02935 0.10869 0.02935 0.10869 C 0.03282 0.12326 0.03039 0.11748 0.03525 0.12696 C 0.03161 0.14199 0.03317 0.13505 0.03074 0.14754 C 0.03161 0.15309 0.03386 0.15841 0.03386 0.16396 C 0.03386 0.19357 0.03317 0.19287 0.02622 0.21322 C 0.02015 0.23126 0.02692 0.22039 0.01859 0.23149 C 0.0165 0.2382 0.01234 0.25531 0.00782 0.26017 C -0.01788 0.28746 -0.0578 0.2678 -0.0908 0.2685 C -0.10521 0.26988 -0.11476 0.2722 -0.1276 0.27659 C -0.13316 0.28145 -0.13993 0.28515 -0.14618 0.28885 C -0.14931 0.29047 -0.15226 0.29162 -0.15538 0.29301 C -0.15695 0.2937 -0.1599 0.29509 -0.1599 0.29509 C -0.16563 0.2944 -0.17135 0.2944 -0.17691 0.29301 C -0.18004 0.29232 -0.18611 0.28885 -0.18611 0.28885 C -0.18715 0.28677 -0.18802 0.28445 -0.18924 0.28283 C -0.19045 0.28122 -0.19271 0.28075 -0.19375 0.27867 C -0.19514 0.27613 -0.1974 0.26618 -0.19844 0.26225 C -0.19809 0.25971 -0.19653 0.2382 -0.19375 0.23566 C -0.19219 0.23427 -0.19097 0.23242 -0.18924 0.23149 C -0.18629 0.22964 -0.18004 0.22756 -0.18004 0.22756 C -0.17743 0.22826 -0.17483 0.22849 -0.17222 0.22941 C -0.1691 0.23057 -0.16302 0.23357 -0.16302 0.23357 C -0.16007 0.2456 -0.15521 0.25647 -0.15226 0.2685 C -0.15295 0.28006 -0.15295 0.29162 -0.15382 0.30319 C -0.15486 0.31845 -0.16163 0.33094 -0.16615 0.34435 C -0.16875 0.35221 -0.17135 0.36262 -0.17379 0.37095 C -0.17795 0.38529 -0.17986 0.40332 -0.18611 0.41604 C -0.18455 0.43524 -0.18316 0.43524 -0.1908 0.44865 C -0.19358 0.4653 -0.19566 0.48566 -0.2092 0.4919 C -0.2125 0.49838 -0.21667 0.50369 -0.21997 0.51017 C -0.22101 0.51433 -0.22205 0.5185 -0.22309 0.52266 C -0.22361 0.52451 -0.22465 0.52867 -0.22465 0.52867 C -0.22517 0.53353 -0.22517 0.53838 -0.22604 0.54301 C -0.22656 0.54602 -0.22917 0.54833 -0.22917 0.55134 C -0.22917 0.57076 -0.21181 0.56891 -0.20156 0.57377 C -0.19896 0.57307 -0.19583 0.57377 -0.19375 0.57146 C -0.1908 0.56868 -0.18767 0.55943 -0.18767 0.55943 C -0.18455 0.54301 -0.18924 0.53191 -0.19375 0.5185 C -0.19879 0.50369 -0.19306 0.50786 -0.20156 0.50416 C -0.20781 0.49838 -0.21441 0.49676 -0.22153 0.49398 C -0.22465 0.49259 -0.2276 0.49121 -0.23073 0.48982 C -0.23229 0.48912 -0.23542 0.48751 -0.23542 0.48751 C -0.2382 0.48519 -0.24184 0.48427 -0.24462 0.48149 C -0.24601 0.48011 -0.24618 0.47687 -0.24757 0.47548 C -0.24879 0.47409 -0.25087 0.47432 -0.25226 0.4734 C -0.25851 0.469 -0.2559 0.469 -0.26146 0.46322 C -0.26493 0.45952 -0.26858 0.45605 -0.27222 0.45282 C -0.27379 0.45143 -0.27691 0.44865 -0.27691 0.44865 C -0.28368 0.4364 -0.29323 0.42506 -0.30295 0.41604 C -0.30885 0.40448 -0.31267 0.39477 -0.32153 0.38737 C -0.32309 0.38112 -0.32396 0.37465 -0.32604 0.36887 C -0.33281 0.3499 -0.32622 0.37418 -0.33073 0.35661 C -0.32934 0.34574 -0.32708 0.33626 -0.32465 0.32585 C -0.32361 0.32099 -0.3184 0.3203 -0.31528 0.31752 C -0.31129 0.31406 -0.30608 0.31359 -0.30156 0.31151 C -0.3 0.31082 -0.29688 0.30943 -0.29688 0.30943 C -0.28976 0.31012 -0.28212 0.30804 -0.27535 0.31151 C -0.27188 0.31336 -0.26927 0.32377 -0.26927 0.32377 C -0.26875 0.32654 -0.26823 0.32909 -0.26771 0.33186 C -0.26667 0.33603 -0.26458 0.34435 -0.26458 0.34435 C -0.26649 0.3543 -0.26823 0.35545 -0.27535 0.35869 C -0.28351 0.358 -0.29184 0.35776 -0.3 0.35661 C -0.30156 0.35638 -0.30434 0.35661 -0.30451 0.35453 C -0.30642 0.33834 -0.30052 0.32215 -0.29688 0.30735 C -0.29688 0.30735 -0.28924 0.29185 -0.28767 0.28885 C -0.28663 0.28677 -0.28455 0.28283 -0.28455 0.28283 C -0.28177 0.27173 -0.28004 0.25994 -0.27066 0.25624 C -0.26962 0.25416 -0.2691 0.25161 -0.26771 0.24999 C -0.26649 0.24861 -0.26441 0.24884 -0.26302 0.24791 C -0.25747 0.24421 -0.25504 0.2382 -0.24913 0.23566 C -0.24392 0.22826 -0.24028 0.22872 -0.23385 0.2234 C -0.22118 0.21299 -0.22917 0.21692 -0.21997 0.21322 C -0.20469 0.19958 -0.18195 0.19611 -0.16458 0.18848 C -0.15833 0.1857 -0.15156 0.17645 -0.14479 0.17622 C -0.11024 0.17483 -0.07587 0.17483 -0.04149 0.17414 C -0.00624 0.16211 -0.04983 0.17622 0.05244 0.16998 C 0.05973 0.16951 0.06668 0.16512 0.07397 0.16396 C 0.08073 0.16073 0.0868 0.15494 0.09393 0.15171 C 0.09897 0.14708 0.10261 0.14153 0.10782 0.13737 C 0.10886 0.13529 0.10956 0.13297 0.11077 0.13112 C 0.11216 0.12881 0.11425 0.12719 0.11546 0.12488 C 0.12275 0.1117 0.11407 0.12095 0.1231 0.11262 C 0.12744 0.09574 0.11997 0.12303 0.13074 0.09435 C 0.13438 0.08418 0.13647 0.07469 0.1415 0.06544 C 0.14289 0.05735 0.14411 0.05203 0.14775 0.04509 C 0.14636 0.02011 0.14636 0.01734 0.13994 -0.00209 C 0.13629 -0.01388 0.1382 -0.01828 0.13074 -0.02452 C 0.12918 -0.03539 0.12987 -0.03909 0.1231 -0.0451 C 0.11945 -0.05227 0.11702 -0.05458 0.11077 -0.05736 C 0.10626 -0.06152 0.10157 -0.0636 0.09706 -0.06777 C 0.07552 -0.06707 0.05383 -0.06754 0.0323 -0.06569 C 0.02883 -0.06545 0.0231 -0.06152 0.0231 -0.06152 C 0.01616 -0.05528 0.01043 -0.05088 0.0047 -0.04302 C 0.00244 -0.034 0.00018 -0.02545 -0.00155 -0.01643 C -0.00312 0.00346 -0.00711 0.00508 -4.16667E-06 -5.20814E-06 Z" pathEditMode="relative" rAng="0" ptsTypes="ffffffffffffffffffffffffffffffffffffffffffffffffffffffffffffffffffffffffffffffffffffffffffffffffffff">
                                      <p:cBhvr>
                                        <p:cTn id="115" dur="3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117" presetID="26" presetClass="entr" presetSubtype="0" dur="200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134" presetID="0" presetClass="path" presetSubtype="0" dur="3000" repeatCount="indefinite" accel="50000" decel="50000" fill="hold" nodeType="after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1.38889E-06 -3.14524E-06 C 0.00052 0.00208 0.00034 0.00786 0.00156 0.00624 C 0.00347 0.0037 0.00208 -0.0007 0.00295 -0.00393 C 0.00364 -0.00625 0.00538 -0.00786 0.00607 -0.01018 C 0.01163 -0.02637 0.0085 -0.03446 0.02309 -0.04094 C 0.0302 -0.04024 0.03767 -0.04117 0.04461 -0.03885 C 0.04566 -0.03862 0.05312 -0.01688 0.05381 -0.01434 C 0.05208 -0.00486 0.05225 -0.00139 0.046 0.00416 C 0.03923 0.01827 0.04739 0.00439 0.03836 0.01226 C 0.03229 0.01757 0.03055 0.02266 0.02309 0.02659 C 0.01996 0.02821 0.01371 0.03076 0.01371 0.03076 C -0.0158 0.05805 -0.08299 0.03885 -0.09705 0.03908 C -0.10434 0.04533 -0.09983 0.04232 -0.11077 0.04718 C -0.11962 0.05111 -0.12639 0.06313 -0.13386 0.06984 C -0.1375 0.07678 -0.14254 0.07932 -0.14619 0.08603 C -0.14844 0.09042 -0.14966 0.09551 -0.15087 0.10037 C -0.15035 0.10453 -0.15053 0.10893 -0.14931 0.11286 C -0.14619 0.12188 -0.13646 0.12118 -0.13091 0.12303 C -0.12778 0.12419 -0.12483 0.12696 -0.12153 0.1272 C -0.10921 0.12789 -0.09705 0.12858 -0.08473 0.12928 C -0.08386 0.12951 -0.07639 0.13251 -0.07553 0.13321 C -0.07362 0.13483 -0.07257 0.1376 -0.07084 0.13945 C -0.06945 0.14107 -0.06771 0.14223 -0.06615 0.14362 C -0.06077 0.15449 -0.05174 0.16281 -0.04462 0.17229 C -0.04202 0.17576 -0.03855 0.18455 -0.03855 0.18455 C -0.03577 0.19889 -0.03907 0.18709 -0.0323 0.19889 C -0.02257 0.21554 -0.03056 0.20721 -0.02153 0.21531 C -0.01407 0.24607 -0.02171 0.27659 -0.04619 0.28492 C -0.04636 0.28492 -0.06181 0.28284 -0.06476 0.28076 C -0.06997 0.27683 -0.07223 0.27128 -0.07848 0.2685 C -0.07952 0.26642 -0.08021 0.26411 -0.0816 0.26249 C -0.08438 0.25925 -0.0908 0.25416 -0.0908 0.25416 C -0.09358 0.24861 -0.09358 0.24676 -0.09844 0.24399 C -0.10139 0.24214 -0.10782 0.23982 -0.10782 0.23982 C -0.11424 0.23103 -0.11928 0.22918 -0.12778 0.22548 C -0.13976 0.22687 -0.14879 0.2271 -0.15851 0.23566 C -0.16233 0.25069 -0.15764 0.26804 -0.15539 0.28284 C -0.15521 0.28353 -0.15278 0.2944 -0.15244 0.2951 C -0.14914 0.30041 -0.13855 0.30342 -0.13855 0.30342 C -0.13542 0.30273 -0.13212 0.30319 -0.12934 0.30134 C -0.12639 0.29926 -0.12344 0.28654 -0.12153 0.28284 C -0.12292 0.2722 -0.12327 0.26688 -0.12778 0.25832 C -0.12987 0.25023 -0.13073 0.24676 -0.13698 0.24399 C -0.14167 0.24537 -0.14653 0.2456 -0.15087 0.24792 C -0.15955 0.25254 -0.16216 0.26179 -0.16928 0.2685 C -0.17119 0.27613 -0.17466 0.28168 -0.17691 0.28908 C -0.18195 0.3062 -0.17744 0.29625 -0.18316 0.30735 C -0.18473 0.31799 -0.18785 0.32724 -0.19237 0.33626 C -0.19393 0.3469 -0.19601 0.35661 -0.19844 0.36679 C -0.19966 0.37165 -0.20469 0.37234 -0.20782 0.37511 C -0.21598 0.38228 -0.23299 0.3839 -0.24167 0.38529 C -0.254 0.39107 -0.23473 0.38251 -0.25695 0.38945 C -0.26875 0.39315 -0.27865 0.3994 -0.2908 0.40171 C -0.30348 0.40726 -0.31893 0.40634 -0.3323 0.40795 C -0.35 0.41374 -0.36632 0.41813 -0.38473 0.42021 C -0.40348 0.41859 -0.42049 0.41813 -0.43386 0.39963 C -0.43282 0.38436 -0.43369 0.36401 -0.42309 0.35453 C -0.42101 0.35523 -0.41893 0.35546 -0.41702 0.35661 C -0.41372 0.35893 -0.40782 0.36494 -0.40782 0.36494 C -0.40417 0.37858 -0.40938 0.36239 -0.4 0.3772 C -0.39931 0.37835 -0.3974 0.3883 -0.39705 0.38945 C -0.39306 0.40055 -0.39289 0.3913 -0.3908 0.40795 C -0.39028 0.41212 -0.39028 0.41628 -0.38924 0.42021 C -0.3882 0.42461 -0.38577 0.42807 -0.38473 0.43247 C -0.38525 0.44334 -0.38455 0.45467 -0.38629 0.46531 C -0.38716 0.47017 -0.39028 0.4734 -0.39237 0.47757 C -0.39792 0.4889 -0.4 0.50416 -0.40625 0.51642 C -0.40869 0.52636 -0.41094 0.53654 -0.41546 0.5451 C -0.41737 0.55527 -0.42014 0.5673 -0.42466 0.57585 C -0.4224 0.5932 -0.41806 0.60985 -0.41546 0.6272 C -0.41372 0.6383 -0.41476 0.64408 -0.40625 0.64755 C -0.40573 0.65102 -0.40625 0.65518 -0.40469 0.65795 C -0.40244 0.66189 -0.39862 0.66327 -0.39549 0.66605 C -0.39358 0.66767 -0.39271 0.67091 -0.3908 0.67229 C -0.38629 0.67576 -0.38056 0.67622 -0.37553 0.67831 C -0.37327 0.67923 -0.37136 0.68131 -0.36928 0.68247 C -0.36632 0.68409 -0.36007 0.68663 -0.36007 0.68663 C -0.34514 0.68478 -0.33525 0.68293 -0.32309 0.67229 C -0.31754 0.6605 -0.31233 0.65102 -0.30938 0.63737 C -0.31129 0.6265 -0.30938 0.61794 -0.30469 0.60869 C -0.3073 0.59852 -0.30365 0.59181 -0.31233 0.58834 C -0.31389 0.58696 -0.31528 0.5851 -0.31702 0.58418 C -0.31997 0.58233 -0.32622 0.58002 -0.32622 0.58002 C -0.33438 0.5814 -0.34271 0.58233 -0.35087 0.58418 C -0.36355 0.58696 -0.36789 0.60476 -0.37396 0.61702 C -0.37257 0.62858 -0.37119 0.63807 -0.36615 0.64755 C -0.36233 0.66489 -0.3474 0.66952 -0.33698 0.67831 C -0.32032 0.67692 -0.31771 0.67784 -0.30469 0.67437 C -0.29948 0.67299 -0.28924 0.66813 -0.28924 0.66813 C -0.28108 0.66073 -0.28056 0.64893 -0.2724 0.64153 C -0.26823 0.62465 -0.26389 0.60708 -0.25244 0.59644 C -0.25139 0.59436 -0.25087 0.59181 -0.24931 0.59019 C -0.24809 0.58881 -0.24584 0.58996 -0.24462 0.58834 C -0.24341 0.58672 -0.24358 0.58418 -0.24306 0.5821 C -0.24098 0.57308 -0.24289 0.57817 -0.23855 0.56984 C -0.2349 0.55065 -0.23646 0.55897 -0.23386 0.5451 C -0.23178 0.53353 -0.22605 0.52359 -0.22309 0.51249 C -0.22396 0.49167 -0.22171 0.46531 -0.23091 0.44681 C -0.23299 0.43779 -0.23646 0.43617 -0.24167 0.43039 C -0.24862 0.42276 -0.24601 0.41929 -0.25539 0.41605 C -0.26441 0.40819 -0.27605 0.40634 -0.28629 0.40171 C -0.28733 0.39963 -0.28768 0.39685 -0.28924 0.3957 C -0.29098 0.39431 -0.30504 0.39038 -0.30782 0.38945 C -0.31007 0.38066 -0.3132 0.37396 -0.31546 0.36494 C -0.31598 0.36286 -0.31702 0.35869 -0.31702 0.35869 C -0.31476 0.33834 -0.31181 0.33256 -0.29705 0.32585 C -0.28994 0.32909 -0.29184 0.3321 -0.28768 0.34019 C -0.28421 0.35615 -0.28907 0.3351 -0.28316 0.35453 C -0.28195 0.35846 -0.28004 0.36679 -0.28004 0.36679 C -0.27796 0.39177 -0.26719 0.42784 -0.28473 0.44473 C -0.28507 0.44449 -0.29549 0.44218 -0.29705 0.44056 C -0.30018 0.43733 -0.30191 0.43201 -0.30469 0.42831 C -0.31615 0.38436 -0.27674 0.3728 -0.254 0.36887 C -0.25174 0.36841 -0.23872 0.36609 -0.23542 0.36494 C -0.2316 0.36355 -0.22101 0.36008 -0.21702 0.35661 C -0.21389 0.35384 -0.20782 0.34852 -0.20782 0.34852 C -0.20434 0.34158 -0.19532 0.33279 -0.18924 0.33002 C -0.179 0.31568 -0.19028 0.32955 -0.18004 0.32192 C -0.17674 0.31961 -0.17084 0.3136 -0.17084 0.3136 C -0.16372 0.29926 -0.17223 0.31337 -0.1632 0.3055 C -0.1599 0.3025 -0.1573 0.2981 -0.154 0.2951 C -0.14914 0.28585 -0.14306 0.27983 -0.13698 0.27266 C -0.12188 0.25462 -0.10903 0.23473 -0.09705 0.21323 C -0.09497 0.2049 -0.0915 0.19611 -0.08768 0.18871 C -0.08559 0.17946 -0.08247 0.17114 -0.08004 0.16189 C -0.07952 0.1598 -0.07848 0.15587 -0.07848 0.15587 C -0.07587 0.12604 -0.07605 0.13483 -0.07848 0.09227 C -0.07848 0.09227 -0.08091 0.07886 -0.0816 0.07794 C -0.08681 0.071 -0.08976 0.0703 -0.09549 0.06776 C -0.11181 0.06938 -0.1165 0.06475 -0.12466 0.08002 C -0.1257 0.08441 -0.1283 0.08788 -0.12934 0.09227 C -0.13091 0.09829 -0.13091 0.10476 -0.1323 0.11078 C -0.13143 0.11771 -0.13091 0.12928 -0.12778 0.13529 C -0.1224 0.1457 -0.11216 0.15287 -0.10313 0.15587 C -0.09619 0.16489 -0.07865 0.17622 -0.06928 0.18039 C -0.06372 0.18594 -0.05799 0.18964 -0.05244 0.19473 C -0.04358 0.21253 -0.05556 0.19033 -0.04462 0.2049 C -0.04323 0.20675 -0.04289 0.2093 -0.04167 0.21115 C -0.03872 0.21554 -0.03542 0.21924 -0.0323 0.2234 C -0.03073 0.22548 -0.02934 0.22757 -0.02778 0.22965 C -0.0257 0.23242 -0.02153 0.23774 -0.02153 0.23774 C -0.01945 0.24699 -0.01615 0.25509 -0.01389 0.26434 C -0.01285 0.2685 -0.01077 0.27683 -0.01077 0.27683 C -0.01181 0.29764 -0.01042 0.32239 -0.02778 0.33002 C -0.03768 0.33904 -0.03976 0.33603 -0.054 0.33418 C -0.05834 0.32817 -0.06268 0.32562 -0.06476 0.31776 C -0.06372 0.30828 -0.06268 0.29741 -0.05851 0.28908 C -0.05521 0.28238 -0.04896 0.27821 -0.04462 0.27266 C -0.04202 0.26249 -0.03785 0.25532 -0.0323 0.24792 C -0.02796 0.23589 -0.02275 0.22456 -0.01546 0.21531 C -0.01494 0.21323 -0.01459 0.21091 -0.01389 0.20906 C -0.01303 0.20698 -0.01146 0.20536 -0.01077 0.20305 C -0.00764 0.19172 -0.00851 0.18039 -0.00313 0.17021 C 0.00017 0.15726 0.00277 0.14408 0.00607 0.13113 C 0.00816 0.1228 0.00763 0.11517 0.0092 0.10661 C 0.01024 0.10106 0.01232 0.09574 0.01371 0.09019 C 0.01475 0.08603 0.01684 0.07794 0.01684 0.07794 C 0.01319 0.06337 0.01545 0.06938 0.01076 0.05943 C 0.01024 0.05527 0.00954 0.05134 0.0092 0.04718 C 0.0085 0.03839 0.00868 0.02937 0.00763 0.02058 C 0.00538 0.00208 1.38889E-06 0.01272 1.38889E-06 -3.14524E-06 Z" pathEditMode="relative" rAng="0" ptsTypes="fffffffffffffffffffffffffffffffffffffffffffffffffffffffffffffffffffffffffffffffffffffffffffffffffffffffffffffffffffffffffffffffffffffffffffffffffffffffffffffffff">
                                      <p:cBhvr>
                                        <p:cTn id="135" dur="3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137" presetID="26" presetClass="entr" presetSubtype="0" dur="2000" fill="hold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 nodeType="afterGroup">
                            <p:stCondLst>
                              <p:cond delay="36000"/>
                            </p:stCondLst>
                            <p:childTnLst>
                              <p:par>
                                <p:cTn id="154" presetID="0" presetClass="path" presetSubtype="0" dur="3000" repeatCount="indefinite" accel="50000" decel="50000" fill="hold" nodeType="afterEffect">
                                  <p:stCondLst>
                                    <p:cond delay="12000"/>
                                  </p:stCondLst>
                                  <p:childTnLst>
                                    <p:animMotion origin="layout" path="M -8.88889E-06 2.67345E-06 C 0.00364 0.01896 0.01128 0.01202 0.02309 0.00809 C 0.02847 0.00324 0.04201 -0.0044 0.04618 -0.01018 C 0.05052 -0.01619 0.05329 -0.02197 0.0585 -0.0266 C 0.06215 -0.03677 0.06753 -0.04371 0.07222 -0.05319 C 0.0769 -0.06267 0.07829 -0.07424 0.08298 -0.08395 C 0.08524 -0.09644 0.08836 -0.10754 0.09218 -0.11887 C 0.096 -0.13067 0.09774 -0.14292 0.10312 -0.15379 C 0.10607 -0.17553 0.1092 -0.20537 0.08923 -0.21323 C 0.07934 -0.21716 0.07118 -0.22341 0.06145 -0.22757 C 0.05833 -0.22896 0.05225 -0.2315 0.05225 -0.2315 C 0.04531 -0.23798 0.04409 -0.24399 0.03541 -0.24792 C 0.03107 -0.25671 0.02812 -0.25786 0.02604 -0.2685 C 0.02656 -0.27405 0.02552 -0.28007 0.0276 -0.28492 C 0.02951 -0.28909 0.0368 -0.29302 0.0368 -0.29302 C 0.03993 -0.29232 0.04322 -0.29232 0.04618 -0.29094 C 0.05885 -0.28539 0.06336 -0.26295 0.06614 -0.24792 C 0.06562 -0.24445 0.06545 -0.24098 0.06458 -0.23774 C 0.06111 -0.22572 0.0493 -0.22479 0.04149 -0.22132 C 0.02968 -0.22225 0.01701 -0.21947 0.00607 -0.22549 C -0.01285 -0.23613 -0.03039 -0.24861 -0.05087 -0.25416 C -0.06372 -0.25347 -0.07674 -0.25601 -0.08924 -0.25208 C -0.09289 -0.25093 -0.09549 -0.23983 -0.09549 -0.23983 C -0.0941 -0.22479 -0.09497 -0.22063 -0.08612 -0.21323 C -0.08091 -0.20236 -0.07205 -0.19889 -0.0632 -0.19473 C -0.0606 -0.19542 -0.05764 -0.19519 -0.05539 -0.19681 C -0.05244 -0.19889 -0.04862 -0.21647 -0.04619 -0.22132 C -0.0481 -0.23335 -0.04896 -0.24098 -0.05695 -0.24792 C -0.06737 -0.2463 -0.07501 -0.24422 -0.08473 -0.23983 C -0.09289 -0.22849 -0.10139 -0.21577 -0.10782 -0.20282 C -0.1106 -0.19149 -0.11303 -0.18062 -0.11702 -0.16998 C -0.12049 -0.14339 -0.12448 -0.10338 -0.11233 -0.08002 C -0.11077 -0.07008 -0.10903 -0.06614 -0.10626 -0.05736 C -0.10157 -0.04325 -0.10435 -0.04811 -0.10157 -0.03492 C -0.09966 -0.02567 -0.09671 -0.01873 -0.09393 -0.01018 C -0.09098 -0.00139 -0.08837 0.00717 -0.08612 0.01642 C -0.0849 0.02104 -0.08004 0.02868 -0.08004 0.02868 C -0.07483 0.04972 -0.07136 0.07123 -0.06615 0.09227 C -0.06563 0.09459 -0.06389 0.09621 -0.0632 0.09829 C -0.0573 0.11609 -0.06372 0.10592 -0.05539 0.11679 C -0.05487 0.12026 -0.05365 0.1235 -0.05382 0.12696 C -0.05521 0.14593 -0.07379 0.16859 -0.08473 0.17831 C -0.08751 0.19033 -0.08386 0.17946 -0.0908 0.18848 C -0.09219 0.19033 -0.09254 0.19311 -0.09393 0.19473 C -0.09671 0.19796 -0.10313 0.20259 -0.10313 0.20259 C -0.11181 0.22017 -0.10053 0.20028 -0.11077 0.21115 C -0.12049 0.22155 -0.10695 0.21415 -0.11858 0.21924 C -0.11962 0.22109 -0.11997 0.22433 -0.12153 0.22548 C -0.1257 0.22872 -0.13855 0.23034 -0.14306 0.2315 C -0.14497 0.23103 -0.17119 0.22965 -0.17691 0.22757 C -0.18091 0.22618 -0.18386 0.22109 -0.18768 0.21924 C -0.19358 0.216 -0.20018 0.21184 -0.20626 0.20906 C -0.21251 0.19588 -0.20521 0.20814 -0.21389 0.20074 C -0.22587 0.19056 -0.21198 0.19773 -0.2231 0.19264 C -0.22813 0.1827 -0.23438 0.16998 -0.24306 0.16605 C -0.24723 0.15772 -0.25087 0.15032 -0.25382 0.1413 C -0.25504 0.13737 -0.25591 0.13321 -0.25695 0.12905 C -0.25747 0.12696 -0.25851 0.12303 -0.25851 0.12303 C -0.25782 0.10985 -0.25816 0.07354 -0.24462 0.06753 C -0.23664 0.06961 -0.22987 0.07192 -0.2231 0.07794 C -0.21598 0.09158 -0.21841 0.09251 -0.2231 0.10661 C -0.22674 0.11748 -0.22414 0.12373 -0.2323 0.12696 C -0.24341 0.13691 -0.24983 0.13876 -0.2632 0.1413 C -0.27587 0.14015 -0.28299 0.14015 -0.29393 0.13529 C -0.30313 0.12673 -0.31268 0.12673 -0.3231 0.12303 C -0.34514 0.12488 -0.3507 0.12026 -0.36164 0.1413 C -0.35955 0.15749 -0.35643 0.18663 -0.34306 0.19264 C -0.33178 0.19195 -0.31858 0.19681 -0.30921 0.18848 C -0.30382 0.18339 -0.29688 0.16813 -0.29688 0.16813 C -0.29428 0.1568 -0.29254 0.15726 -0.2908 0.14338 C -0.29132 0.13922 -0.29028 0.13413 -0.29237 0.13113 C -0.29445 0.12789 -0.30157 0.12696 -0.30157 0.12696 C -0.34323 0.12951 -0.33178 0.11656 -0.3415 0.14338 C -0.33386 0.17761 -0.33872 0.16605 -0.34011 0.23358 C -0.33646 0.24792 -0.34011 0.23034 -0.34011 0.25624 C -0.34011 0.26179 -0.33907 0.26711 -0.33855 0.27266 C -0.33716 0.2907 -0.33698 0.31475 -0.32153 0.32169 C -0.32049 0.32447 -0.32014 0.32794 -0.31858 0.33002 C -0.31737 0.33164 -0.31546 0.33094 -0.31389 0.3321 C -0.3066 0.33672 -0.30209 0.33881 -0.29393 0.34227 C -0.28369 0.34621 -0.27362 0.35083 -0.2632 0.35453 C -0.25591 0.35384 -0.24827 0.35546 -0.2415 0.35245 C -0.23629 0.34991 -0.22848 0.33487 -0.22466 0.32794 C -0.21893 0.30504 -0.23646 0.3025 -0.24775 0.2951 C -0.25382 0.29579 -0.26025 0.2951 -0.26615 0.29718 C -0.27014 0.29856 -0.27292 0.30365 -0.27691 0.30527 C -0.28577 0.32146 -0.28351 0.31406 -0.28612 0.32562 C -0.28438 0.34135 -0.28264 0.35777 -0.2724 0.36679 C -0.26598 0.37974 -0.254 0.38159 -0.24306 0.38529 C -0.23282 0.3839 -0.2224 0.38321 -0.21233 0.38113 C -0.19966 0.37789 -0.19723 0.34667 -0.1908 0.33395 C -0.18872 0.32077 -0.18976 0.30504 -0.18473 0.29301 C -0.18299 0.28862 -0.18056 0.28492 -0.17848 0.28076 C -0.17744 0.27868 -0.17535 0.27451 -0.17535 0.27451 C -0.17136 0.25717 -0.17778 0.28191 -0.16928 0.26226 C -0.16823 0.25994 -0.16841 0.25671 -0.16771 0.25416 C -0.16563 0.24676 -0.16251 0.24029 -0.16007 0.23358 C -0.15452 0.21716 -0.16094 0.2241 -0.15087 0.21716 C -0.14792 0.20536 -0.14636 0.18871 -0.1415 0.17831 C -0.13681 0.16836 -0.13924 0.17461 -0.13542 0.1598 C -0.1323 0.14755 -0.13542 0.16004 -0.1323 0.14755 C -0.13108 0.14292 -0.12622 0.13529 -0.12622 0.13529 C -0.12362 0.12511 -0.12032 0.11841 -0.11389 0.11263 C -0.1099 0.10476 -0.10591 0.09991 -0.10001 0.09436 C -0.09549 0.0851 -0.08994 0.07794 -0.08316 0.07169 C -0.07396 0.05388 -0.08664 0.07701 -0.07535 0.06152 C -0.07362 0.05897 -0.07257 0.0555 -0.07084 0.05319 C -0.06702 0.0481 -0.06598 0.05018 -0.06164 0.04718 C -0.05556 0.04301 -0.04931 0.03862 -0.04306 0.03492 C -0.0382 0.03214 -0.02935 0.03076 -0.02466 0.02659 C -0.01389 0.01711 -0.00296 0.00925 0.00763 2.67345E-06 C 0.01041 -0.00231 0.00156 0.00277 -0.00157 0.00416 C -0.00261 0.00462 -0.00053 0.00139 -8.88889E-06 2.67345E-06 Z" pathEditMode="relative" rAng="0" ptsTypes="fffffffffffffffffffffffffffffffffffffffffffffffffffffffffffffffffffffffffffffffffffffffffffffffffffffffffffffffff">
                                      <p:cBhvr>
                                        <p:cTn id="155" dur="3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156" presetID="12" presetClass="entr" presetSubtype="2" dur="500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5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 nodeType="clickPar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26" presetClass="entr" presetSubtype="0" dur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8" presetID="26" presetClass="entr" presetSubtype="0" dur="200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94" presetID="26" presetClass="entr" presetSubtype="0" dur="2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 nodeType="clickPar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50" presetClass="entr" presetSubtype="0" dur="100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4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6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 nodeType="clickPar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50" presetClass="entr" presetSubtype="0" dur="100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1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3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25" presetID="6" presetClass="entr" presetSubtype="32" dur="200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27" dur="2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 nodeType="clickPar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50" presetClass="entr" presetSubtype="0" dur="100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2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4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/>
      <p:bldP spid="101" grpId="0"/>
      <p:bldP spid="102" grpId="0"/>
      <p:bldP spid="103" grpId="0"/>
      <p:bldP spid="10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框 4"/>
          <p:cNvSpPr txBox="1"/>
          <p:nvPr/>
        </p:nvSpPr>
        <p:spPr>
          <a:xfrm>
            <a:off x="1804362" y="232467"/>
            <a:ext cx="5524239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2000" b="1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知识点</a:t>
            </a:r>
            <a:r>
              <a:rPr lang="en-US" altLang="zh-CN" sz="2000" b="1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 </a:t>
            </a:r>
            <a:r>
              <a:rPr lang="zh-CN" altLang="en-US" sz="2000" b="1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蛋白质</a:t>
            </a:r>
            <a:endParaRPr lang="zh-CN" altLang="en-US" sz="2000" b="1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2" name="圆角矩形 41"/>
          <p:cNvSpPr/>
          <p:nvPr/>
        </p:nvSpPr>
        <p:spPr>
          <a:xfrm>
            <a:off x="853693" y="968668"/>
            <a:ext cx="7474282" cy="3734682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44" name="矩形 93"/>
          <p:cNvSpPr/>
          <p:nvPr/>
        </p:nvSpPr>
        <p:spPr>
          <a:xfrm>
            <a:off x="816025" y="924105"/>
            <a:ext cx="288032" cy="288032"/>
          </a:xfrm>
          <a:custGeom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45" name="矩形 93"/>
          <p:cNvSpPr/>
          <p:nvPr/>
        </p:nvSpPr>
        <p:spPr>
          <a:xfrm rot="10800000">
            <a:off x="8077611" y="4445383"/>
            <a:ext cx="288032" cy="288032"/>
          </a:xfrm>
          <a:custGeom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6" name="内容占位符 2"/>
          <p:cNvSpPr txBox="1"/>
          <p:nvPr/>
        </p:nvSpPr>
        <p:spPr>
          <a:xfrm>
            <a:off x="1041109" y="999923"/>
            <a:ext cx="6942909" cy="126581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57200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1800" b="1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吸烟的害处：</a:t>
            </a:r>
            <a:r>
              <a:rPr lang="zh-CN" altLang="en-US" sz="1800" b="1">
                <a:latin typeface="Times New Roman" panose="02020603050405020304" pitchFamily="18" charset="0"/>
                <a:ea typeface="黑体" panose="02010609060101010101" pitchFamily="49" charset="-122"/>
              </a:rPr>
              <a:t>每吸入一根香烟同时吸入</a:t>
            </a:r>
            <a:r>
              <a:rPr lang="en-US" altLang="zh-CN" sz="1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4000</a:t>
            </a:r>
            <a:r>
              <a:rPr lang="zh-CN" altLang="en-US" sz="1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种化学物质</a:t>
            </a:r>
            <a:r>
              <a:rPr lang="zh-CN" altLang="en-US" sz="1800" b="1">
                <a:latin typeface="Times New Roman" panose="02020603050405020304" pitchFamily="18" charset="0"/>
                <a:ea typeface="黑体" panose="02010609060101010101" pitchFamily="49" charset="-122"/>
              </a:rPr>
              <a:t>，令寿命缩短</a:t>
            </a:r>
            <a:r>
              <a:rPr lang="en-US" altLang="zh-CN" sz="1800" b="1" smtClean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5~15 min</a:t>
            </a:r>
            <a:r>
              <a:rPr lang="zh-CN" altLang="en-US" sz="1800" b="1">
                <a:latin typeface="Times New Roman" panose="02020603050405020304" pitchFamily="18" charset="0"/>
                <a:ea typeface="黑体" panose="02010609060101010101" pitchFamily="49" charset="-122"/>
              </a:rPr>
              <a:t>；尼古丁是剧毒物质，</a:t>
            </a:r>
            <a:r>
              <a:rPr lang="zh-CN" altLang="en-US" sz="1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每</a:t>
            </a:r>
            <a:r>
              <a:rPr lang="en-US" altLang="zh-CN" sz="1800" b="1" smtClean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5~15 mg</a:t>
            </a:r>
            <a:r>
              <a:rPr lang="zh-CN" altLang="en-US" sz="1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尼古丁就可以毒死一只小白鼠</a:t>
            </a:r>
            <a:r>
              <a:rPr lang="zh-CN" altLang="en-US" sz="1800" b="1"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zh-CN" altLang="en-US" sz="1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每</a:t>
            </a:r>
            <a:r>
              <a:rPr lang="en-US" altLang="zh-CN" sz="1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20</a:t>
            </a:r>
            <a:r>
              <a:rPr lang="zh-CN" altLang="en-US" sz="1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支香烟的尼古丁就可以毒死一头牛</a:t>
            </a:r>
            <a:r>
              <a:rPr lang="zh-CN" altLang="en-US" sz="1800" b="1"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  <a:endParaRPr lang="zh-CN" altLang="en-US" sz="2800"/>
          </a:p>
        </p:txBody>
      </p:sp>
      <p:pic>
        <p:nvPicPr>
          <p:cNvPr id="7" name="Picture 3" descr="pic_28664"/>
          <p:cNvPicPr>
            <a:picLocks noChangeAspect="1" noChangeArrowheads="1"/>
          </p:cNvPicPr>
          <p:nvPr/>
        </p:nvPicPr>
        <p:blipFill>
          <a:blip r:embed="rId2"/>
          <a:srcRect r="1925" b="2319"/>
          <a:stretch>
            <a:fillRect/>
          </a:stretch>
        </p:blipFill>
        <p:spPr bwMode="auto">
          <a:xfrm>
            <a:off x="2234213" y="2500332"/>
            <a:ext cx="4871981" cy="1968419"/>
          </a:xfrm>
          <a:prstGeom prst="rect">
            <a:avLst/>
          </a:prstGeom>
          <a:noFill/>
          <a:effectLst>
            <a:outerShdw dist="35921" dir="2700000" algn="ctr" rotWithShape="0">
              <a:srgbClr val="808080"/>
            </a:outerShdw>
          </a:effectLst>
        </p:spPr>
      </p:pic>
    </p:spTree>
  </p:cSld>
  <p:clrMapOvr>
    <a:masterClrMapping/>
  </p:clrMapOvr>
  <mc:AlternateContent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框 4"/>
          <p:cNvSpPr txBox="1"/>
          <p:nvPr/>
        </p:nvSpPr>
        <p:spPr>
          <a:xfrm>
            <a:off x="1804362" y="232467"/>
            <a:ext cx="5524239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2000" b="1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知识点</a:t>
            </a:r>
            <a:r>
              <a:rPr lang="en-US" altLang="zh-CN" sz="2000" b="1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 </a:t>
            </a:r>
            <a:r>
              <a:rPr lang="zh-CN" altLang="en-US" sz="2000" b="1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蛋白质</a:t>
            </a:r>
            <a:endParaRPr lang="zh-CN" altLang="en-US" sz="2000" b="1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2" name="圆角矩形 41"/>
          <p:cNvSpPr/>
          <p:nvPr/>
        </p:nvSpPr>
        <p:spPr>
          <a:xfrm>
            <a:off x="853693" y="968668"/>
            <a:ext cx="7474282" cy="3734682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44" name="矩形 93"/>
          <p:cNvSpPr/>
          <p:nvPr/>
        </p:nvSpPr>
        <p:spPr>
          <a:xfrm>
            <a:off x="816025" y="924105"/>
            <a:ext cx="288032" cy="288032"/>
          </a:xfrm>
          <a:custGeom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45" name="矩形 93"/>
          <p:cNvSpPr/>
          <p:nvPr/>
        </p:nvSpPr>
        <p:spPr>
          <a:xfrm rot="10800000">
            <a:off x="8077611" y="4445383"/>
            <a:ext cx="288032" cy="288032"/>
          </a:xfrm>
          <a:custGeom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6" name="内容占位符 2"/>
          <p:cNvSpPr txBox="1"/>
          <p:nvPr/>
        </p:nvSpPr>
        <p:spPr>
          <a:xfrm>
            <a:off x="1275906" y="1212137"/>
            <a:ext cx="3136352" cy="320941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57200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2000" b="1">
                <a:latin typeface="Times New Roman" panose="02020603050405020304" pitchFamily="18" charset="0"/>
                <a:ea typeface="黑体" panose="02010609060101010101" pitchFamily="49" charset="-122"/>
              </a:rPr>
              <a:t>在法国曾举办了一次世界抽烟比赛，最后是一名男子在</a:t>
            </a:r>
            <a:r>
              <a:rPr lang="en-US" altLang="zh-CN" sz="2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</a:t>
            </a:r>
            <a:r>
              <a:rPr lang="zh-CN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小时</a:t>
            </a:r>
            <a:r>
              <a:rPr lang="en-US" altLang="zh-CN" sz="2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43</a:t>
            </a:r>
            <a:r>
              <a:rPr lang="zh-CN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分</a:t>
            </a:r>
            <a:r>
              <a:rPr lang="zh-CN" altLang="en-US" sz="2000" b="1">
                <a:latin typeface="Times New Roman" panose="02020603050405020304" pitchFamily="18" charset="0"/>
                <a:ea typeface="黑体" panose="02010609060101010101" pitchFamily="49" charset="-122"/>
              </a:rPr>
              <a:t>内连续抽掉</a:t>
            </a:r>
            <a:r>
              <a:rPr lang="en-US" altLang="zh-CN" sz="2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126</a:t>
            </a:r>
            <a:r>
              <a:rPr lang="zh-CN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根</a:t>
            </a:r>
            <a:r>
              <a:rPr lang="zh-CN" altLang="en-US" sz="2000" b="1">
                <a:latin typeface="Times New Roman" panose="02020603050405020304" pitchFamily="18" charset="0"/>
                <a:ea typeface="黑体" panose="02010609060101010101" pitchFamily="49" charset="-122"/>
              </a:rPr>
              <a:t>香烟而笑傲江湖。可当他走到领奖台去享受这份胜利的喜悦时，</a:t>
            </a:r>
            <a:r>
              <a:rPr lang="zh-CN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猝然倒下，长辞人间</a:t>
            </a:r>
            <a:r>
              <a:rPr lang="zh-CN" altLang="en-US" sz="2000" b="1">
                <a:latin typeface="Times New Roman" panose="02020603050405020304" pitchFamily="18" charset="0"/>
                <a:ea typeface="黑体" panose="02010609060101010101" pitchFamily="49" charset="-122"/>
              </a:rPr>
              <a:t>！</a:t>
            </a:r>
            <a:endParaRPr lang="zh-CN" altLang="en-US" sz="20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7" name="Picture 2" descr="Xf4VRhkk"/>
          <p:cNvPicPr>
            <a:picLocks noChangeAspect="1" noChangeArrowheads="1"/>
          </p:cNvPicPr>
          <p:nvPr/>
        </p:nvPicPr>
        <p:blipFill>
          <a:blip r:embed="rId2"/>
          <a:srcRect b="10037"/>
          <a:stretch>
            <a:fillRect/>
          </a:stretch>
        </p:blipFill>
        <p:spPr bwMode="auto">
          <a:xfrm>
            <a:off x="4912848" y="1310677"/>
            <a:ext cx="2724492" cy="3050664"/>
          </a:xfrm>
          <a:prstGeom prst="rect">
            <a:avLst/>
          </a:prstGeom>
          <a:noFill/>
          <a:ln w="9525">
            <a:noFill/>
            <a:miter lim="800000"/>
          </a:ln>
        </p:spPr>
      </p:pic>
    </p:spTree>
  </p:cSld>
  <p:clrMapOvr>
    <a:masterClrMapping/>
  </p:clrMapOvr>
  <mc:AlternateContent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框 4"/>
          <p:cNvSpPr txBox="1"/>
          <p:nvPr/>
        </p:nvSpPr>
        <p:spPr>
          <a:xfrm>
            <a:off x="1804362" y="232467"/>
            <a:ext cx="5524239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2000" b="1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知识点</a:t>
            </a:r>
            <a:r>
              <a:rPr lang="en-US" altLang="zh-CN" sz="2000" b="1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 </a:t>
            </a:r>
            <a:r>
              <a:rPr lang="zh-CN" altLang="en-US" sz="2000" b="1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蛋白质</a:t>
            </a:r>
            <a:endParaRPr lang="zh-CN" altLang="en-US" sz="2000" b="1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2" name="圆角矩形 41"/>
          <p:cNvSpPr/>
          <p:nvPr/>
        </p:nvSpPr>
        <p:spPr>
          <a:xfrm>
            <a:off x="853693" y="968668"/>
            <a:ext cx="7474282" cy="3734682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44" name="矩形 93"/>
          <p:cNvSpPr/>
          <p:nvPr/>
        </p:nvSpPr>
        <p:spPr>
          <a:xfrm>
            <a:off x="816025" y="924105"/>
            <a:ext cx="288032" cy="288032"/>
          </a:xfrm>
          <a:custGeom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45" name="矩形 93"/>
          <p:cNvSpPr/>
          <p:nvPr/>
        </p:nvSpPr>
        <p:spPr>
          <a:xfrm rot="10800000">
            <a:off x="8077611" y="4445383"/>
            <a:ext cx="288032" cy="288032"/>
          </a:xfrm>
          <a:custGeom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6" name="内容占位符 2"/>
          <p:cNvSpPr txBox="1"/>
          <p:nvPr/>
        </p:nvSpPr>
        <p:spPr>
          <a:xfrm>
            <a:off x="1209652" y="1986859"/>
            <a:ext cx="6642801" cy="203803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342900">
              <a:lnSpc>
                <a:spcPct val="150000"/>
              </a:lnSpc>
              <a:spcBef>
                <a:spcPct val="0"/>
              </a:spcBef>
              <a:buClr>
                <a:schemeClr val="hlink"/>
              </a:buClr>
              <a:buSzPct val="65000"/>
              <a:buFont typeface="Arial" panose="020b0604020202020204" pitchFamily="34" charset="0"/>
              <a:buNone/>
            </a:pPr>
            <a:r>
              <a:rPr lang="zh-CN" altLang="en-US" sz="2000" b="1" smtClean="0">
                <a:latin typeface="Times New Roman" panose="02020603050405020304" pitchFamily="18" charset="0"/>
                <a:ea typeface="黑体" panose="02010609060101010101" pitchFamily="49" charset="-122"/>
              </a:rPr>
              <a:t>   蛋白质</a:t>
            </a:r>
            <a:r>
              <a:rPr lang="zh-CN" altLang="en-US" sz="2000" b="1">
                <a:latin typeface="Times New Roman" panose="02020603050405020304" pitchFamily="18" charset="0"/>
                <a:ea typeface="黑体" panose="02010609060101010101" pitchFamily="49" charset="-122"/>
              </a:rPr>
              <a:t>分子在受到某些物理因素（如高温、紫外线、超声波、高电压）和化学因素（如酸、碱、有机溶剂、</a:t>
            </a:r>
            <a:r>
              <a:rPr lang="zh-CN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重金属盐</a:t>
            </a:r>
            <a:r>
              <a:rPr lang="zh-CN" altLang="en-US" sz="2000" b="1">
                <a:latin typeface="Times New Roman" panose="02020603050405020304" pitchFamily="18" charset="0"/>
                <a:ea typeface="黑体" panose="02010609060101010101" pitchFamily="49" charset="-122"/>
              </a:rPr>
              <a:t>）的影响，其结构会被破坏，失去生物活性。</a:t>
            </a:r>
            <a:endParaRPr lang="en-US" altLang="zh-CN" sz="2000" b="1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marL="0" indent="342900">
              <a:lnSpc>
                <a:spcPct val="150000"/>
              </a:lnSpc>
              <a:spcBef>
                <a:spcPct val="0"/>
              </a:spcBef>
              <a:buClr>
                <a:schemeClr val="hlink"/>
              </a:buClr>
              <a:buSzPct val="65000"/>
              <a:buFont typeface="Arial" panose="020b0604020202020204" pitchFamily="34" charset="0"/>
              <a:buNone/>
            </a:pPr>
            <a:r>
              <a:rPr lang="zh-CN" altLang="en-US" sz="2000" b="1" smtClean="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重金属</a:t>
            </a:r>
            <a:r>
              <a:rPr lang="zh-CN" altLang="en-US" sz="2000" b="1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盐：如：</a:t>
            </a:r>
            <a:r>
              <a:rPr lang="en-US" altLang="zh-CN" sz="2000" b="1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CuSO</a:t>
            </a:r>
            <a:r>
              <a:rPr lang="en-US" altLang="zh-CN" sz="2000" b="1" baseline="-25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r>
              <a:rPr lang="zh-CN" altLang="en-US" sz="2000" b="1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2000" b="1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BaCl</a:t>
            </a:r>
            <a:r>
              <a:rPr lang="en-US" altLang="zh-CN" sz="2000" b="1" baseline="-25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000" b="1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等。</a:t>
            </a:r>
            <a:endParaRPr lang="zh-CN" altLang="en-US" sz="2000" b="1">
              <a:solidFill>
                <a:srgbClr val="00B0F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1209652" y="1227574"/>
            <a:ext cx="454845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1pPr>
            <a:lvl2pPr marL="4572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2pPr>
            <a:lvl3pPr marL="9144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3pPr>
            <a:lvl4pPr marL="1371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4pPr>
            <a:lvl5pPr marL="18288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5pPr>
            <a:lvl6pPr marL="22860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6pPr>
            <a:lvl7pPr marL="27432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7pPr>
            <a:lvl8pPr marL="32004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8pPr>
          </a:lstStyle>
          <a:p>
            <a:r>
              <a:rPr lang="zh-CN" altLang="en-US" sz="2000" b="1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蛋白质的变性</a:t>
            </a:r>
            <a:endParaRPr lang="zh-CN" altLang="en-US" sz="2000" b="1">
              <a:solidFill>
                <a:srgbClr val="00B0F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ur="100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框 4"/>
          <p:cNvSpPr txBox="1"/>
          <p:nvPr/>
        </p:nvSpPr>
        <p:spPr>
          <a:xfrm>
            <a:off x="1804362" y="232467"/>
            <a:ext cx="5524239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2000" b="1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知识点</a:t>
            </a:r>
            <a:r>
              <a:rPr lang="en-US" altLang="zh-CN" sz="2000" b="1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 </a:t>
            </a:r>
            <a:r>
              <a:rPr lang="zh-CN" altLang="en-US" sz="2000" b="1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蛋白质</a:t>
            </a:r>
            <a:endParaRPr lang="zh-CN" altLang="en-US" sz="2000" b="1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2" name="圆角矩形 41"/>
          <p:cNvSpPr/>
          <p:nvPr/>
        </p:nvSpPr>
        <p:spPr>
          <a:xfrm>
            <a:off x="853693" y="968668"/>
            <a:ext cx="7474282" cy="3734682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44" name="矩形 93"/>
          <p:cNvSpPr/>
          <p:nvPr/>
        </p:nvSpPr>
        <p:spPr>
          <a:xfrm>
            <a:off x="816025" y="924105"/>
            <a:ext cx="288032" cy="288032"/>
          </a:xfrm>
          <a:custGeom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45" name="矩形 93"/>
          <p:cNvSpPr/>
          <p:nvPr/>
        </p:nvSpPr>
        <p:spPr>
          <a:xfrm rot="10800000">
            <a:off x="8077611" y="4445383"/>
            <a:ext cx="288032" cy="288032"/>
          </a:xfrm>
          <a:custGeom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黑体" panose="02010609060101010101" pitchFamily="49" charset="-122"/>
            </a:endParaRPr>
          </a:p>
        </p:txBody>
      </p:sp>
      <p:pic>
        <p:nvPicPr>
          <p:cNvPr id="6" name="Picture 3" descr="zhenzhouyubiaob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82019" y="1054286"/>
            <a:ext cx="1567741" cy="21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2004102715291306002500803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706"/>
          <a:stretch>
            <a:fillRect/>
          </a:stretch>
        </p:blipFill>
        <p:spPr bwMode="auto">
          <a:xfrm>
            <a:off x="2849761" y="1054286"/>
            <a:ext cx="1230281" cy="21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 descr="gedexiaohuaxiezixitongbiaobe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64254" y="1054286"/>
            <a:ext cx="1620000" cy="21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 descr="haizhebiaobe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84254" y="1054286"/>
            <a:ext cx="2299355" cy="21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1099936" y="3321880"/>
            <a:ext cx="7121690" cy="1338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1pPr>
            <a:lvl2pPr marL="4572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2pPr>
            <a:lvl3pPr marL="9144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3pPr>
            <a:lvl4pPr marL="1371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4pPr>
            <a:lvl5pPr marL="18288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5pPr>
            <a:lvl6pPr marL="22860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6pPr>
            <a:lvl7pPr marL="27432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7pPr>
            <a:lvl8pPr marL="32004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8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zh-CN" sz="1800" b="1">
                <a:latin typeface="黑体" panose="02010609060101010101" pitchFamily="49" charset="-122"/>
                <a:ea typeface="黑体" panose="02010609060101010101" pitchFamily="49" charset="-122"/>
              </a:rPr>
              <a:t>为什么可以用甲醛水溶液来浸制动物标本？</a:t>
            </a:r>
            <a:endParaRPr lang="zh-CN" sz="1800" b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indent="457200">
              <a:lnSpc>
                <a:spcPct val="150000"/>
              </a:lnSpc>
              <a:spcBef>
                <a:spcPct val="0"/>
              </a:spcBef>
            </a:pPr>
            <a:r>
              <a:rPr lang="zh-CN" sz="1800" b="1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因为</a:t>
            </a:r>
            <a:r>
              <a:rPr lang="zh-CN" sz="18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甲醛能使动物体内的蛋白质变性，失去原有的生理功能，从而使动物细胞失去活性，从而起到防腐的作用，使标本长久保存。</a:t>
            </a:r>
            <a:endParaRPr lang="zh-CN" sz="1800" b="1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dur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框 4"/>
          <p:cNvSpPr txBox="1"/>
          <p:nvPr/>
        </p:nvSpPr>
        <p:spPr>
          <a:xfrm>
            <a:off x="1804362" y="232467"/>
            <a:ext cx="5524239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2000" b="1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知识点</a:t>
            </a:r>
            <a:r>
              <a:rPr lang="en-US" altLang="zh-CN" sz="2000" b="1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 </a:t>
            </a:r>
            <a:r>
              <a:rPr lang="zh-CN" altLang="en-US" sz="2000" b="1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蛋白质</a:t>
            </a:r>
            <a:endParaRPr lang="zh-CN" altLang="en-US" sz="2000" b="1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2" name="圆角矩形 41"/>
          <p:cNvSpPr/>
          <p:nvPr/>
        </p:nvSpPr>
        <p:spPr>
          <a:xfrm>
            <a:off x="853693" y="968668"/>
            <a:ext cx="7474282" cy="3734682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44" name="矩形 93"/>
          <p:cNvSpPr/>
          <p:nvPr/>
        </p:nvSpPr>
        <p:spPr>
          <a:xfrm>
            <a:off x="816025" y="924105"/>
            <a:ext cx="288032" cy="288032"/>
          </a:xfrm>
          <a:custGeom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45" name="矩形 93"/>
          <p:cNvSpPr/>
          <p:nvPr/>
        </p:nvSpPr>
        <p:spPr>
          <a:xfrm rot="10800000">
            <a:off x="8077611" y="4445383"/>
            <a:ext cx="288032" cy="288032"/>
          </a:xfrm>
          <a:custGeom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黑体" panose="02010609060101010101" pitchFamily="49" charset="-122"/>
            </a:endParaRPr>
          </a:p>
        </p:txBody>
      </p:sp>
      <p:pic>
        <p:nvPicPr>
          <p:cNvPr id="12" name="Picture 30" descr="237_12661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349750" y="2957360"/>
            <a:ext cx="1867150" cy="1672200"/>
          </a:xfrm>
          <a:prstGeom prst="rect">
            <a:avLst/>
          </a:prstGeom>
          <a:noFill/>
        </p:spPr>
      </p:pic>
      <p:pic>
        <p:nvPicPr>
          <p:cNvPr id="13" name="Picture 31" descr="1094166258_0raG2a"/>
          <p:cNvPicPr>
            <a:picLocks noChangeAspect="1" noChangeArrowheads="1"/>
          </p:cNvPicPr>
          <p:nvPr/>
        </p:nvPicPr>
        <p:blipFill>
          <a:blip r:embed="rId3"/>
          <a:srcRect t="7304"/>
          <a:stretch>
            <a:fillRect/>
          </a:stretch>
        </p:blipFill>
        <p:spPr bwMode="auto">
          <a:xfrm>
            <a:off x="4626237" y="2949095"/>
            <a:ext cx="2173439" cy="1680465"/>
          </a:xfrm>
          <a:prstGeom prst="rect">
            <a:avLst/>
          </a:prstGeom>
          <a:noFill/>
        </p:spPr>
      </p:pic>
      <p:sp>
        <p:nvSpPr>
          <p:cNvPr id="14" name="内容占位符 2"/>
          <p:cNvSpPr txBox="1"/>
          <p:nvPr/>
        </p:nvSpPr>
        <p:spPr>
          <a:xfrm>
            <a:off x="1115861" y="1540808"/>
            <a:ext cx="6801749" cy="147028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3" indent="457200">
              <a:lnSpc>
                <a:spcPct val="150000"/>
              </a:lnSpc>
              <a:spcBef>
                <a:spcPct val="0"/>
              </a:spcBef>
              <a:buNone/>
            </a:pPr>
            <a:r>
              <a:rPr kumimoji="1" lang="zh-CN" altLang="en-US" sz="1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用甲醛溶液浸泡水产品，主要是为了使其能够长久保存、色泽鲜艳外观好看，甲醛进入人体后，会破坏人体内蛋白质的结构，而使其发生变质，对人体造成危害。</a:t>
            </a:r>
            <a:endParaRPr kumimoji="1" lang="zh-CN" altLang="en-US" sz="18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5" name="Text Box 8"/>
          <p:cNvSpPr txBox="1">
            <a:spLocks noChangeArrowheads="1"/>
          </p:cNvSpPr>
          <p:nvPr/>
        </p:nvSpPr>
        <p:spPr bwMode="auto">
          <a:xfrm>
            <a:off x="1141725" y="1212137"/>
            <a:ext cx="545692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1pPr>
            <a:lvl2pPr marL="4572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2pPr>
            <a:lvl3pPr marL="9144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3pPr>
            <a:lvl4pPr marL="1371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4pPr>
            <a:lvl5pPr marL="18288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5pPr>
            <a:lvl6pPr marL="22860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6pPr>
            <a:lvl7pPr marL="27432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7pPr>
            <a:lvl8pPr marL="32004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  <a:cs typeface="+mn-cs"/>
              </a:defRPr>
            </a:lvl8pPr>
          </a:lstStyle>
          <a:p>
            <a:r>
              <a:rPr lang="zh-CN" sz="18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同学们想一想：能用甲醛来</a:t>
            </a:r>
            <a:r>
              <a:rPr lang="zh-CN" sz="1800" b="1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浸泡</a:t>
            </a:r>
            <a:r>
              <a:rPr lang="zh-CN" altLang="en-US" sz="1800" b="1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水</a:t>
            </a:r>
            <a:r>
              <a:rPr lang="zh-CN" sz="1800" b="1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产品</a:t>
            </a:r>
            <a:r>
              <a:rPr lang="zh-CN" sz="18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吗</a:t>
            </a:r>
            <a:r>
              <a:rPr lang="zh-CN" altLang="zh-CN" sz="18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?</a:t>
            </a:r>
            <a:r>
              <a:rPr lang="zh-CN" sz="18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为什么？</a:t>
            </a:r>
            <a:endParaRPr lang="zh-CN" sz="1800" b="1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ur="100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框 4"/>
          <p:cNvSpPr txBox="1"/>
          <p:nvPr/>
        </p:nvSpPr>
        <p:spPr>
          <a:xfrm>
            <a:off x="2803736" y="299722"/>
            <a:ext cx="3523130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课堂练习</a:t>
            </a:r>
            <a:endParaRPr lang="zh-CN" altLang="en-US" sz="2000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2" name="圆角矩形 41"/>
          <p:cNvSpPr/>
          <p:nvPr/>
        </p:nvSpPr>
        <p:spPr>
          <a:xfrm>
            <a:off x="853693" y="968668"/>
            <a:ext cx="7474282" cy="3734682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44" name="矩形 93"/>
          <p:cNvSpPr/>
          <p:nvPr/>
        </p:nvSpPr>
        <p:spPr>
          <a:xfrm>
            <a:off x="816025" y="924105"/>
            <a:ext cx="288032" cy="288032"/>
          </a:xfrm>
          <a:custGeom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45" name="矩形 93"/>
          <p:cNvSpPr/>
          <p:nvPr/>
        </p:nvSpPr>
        <p:spPr>
          <a:xfrm rot="10800000">
            <a:off x="8077611" y="4449550"/>
            <a:ext cx="288032" cy="288032"/>
          </a:xfrm>
          <a:custGeom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黑体" panose="02010609060101010101" pitchFamily="49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246957" y="1371074"/>
            <a:ext cx="7043350" cy="1960520"/>
            <a:chOff x="1104058" y="1083922"/>
            <a:chExt cx="7043350" cy="1960520"/>
          </a:xfrm>
        </p:grpSpPr>
        <p:sp>
          <p:nvSpPr>
            <p:cNvPr id="7" name="文本框 6"/>
            <p:cNvSpPr txBox="1"/>
            <p:nvPr/>
          </p:nvSpPr>
          <p:spPr>
            <a:xfrm>
              <a:off x="1104058" y="1083922"/>
              <a:ext cx="7043350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2000" b="1">
                  <a:latin typeface="黑体" panose="02010609060101010101" pitchFamily="49" charset="-122"/>
                  <a:ea typeface="黑体" panose="02010609060101010101" pitchFamily="49" charset="-122"/>
                </a:rPr>
                <a:t>1.</a:t>
              </a:r>
              <a:r>
                <a:rPr lang="zh-CN" altLang="en-US" sz="2000" b="1">
                  <a:latin typeface="黑体" panose="02010609060101010101" pitchFamily="49" charset="-122"/>
                  <a:ea typeface="黑体" panose="02010609060101010101" pitchFamily="49" charset="-122"/>
                </a:rPr>
                <a:t>为了维持生命和健康，人们每天需要摄取一定量蛋白质。下列食物中富含蛋白质的是（      ）</a:t>
              </a:r>
              <a:endParaRPr lang="en-US" altLang="zh-CN" sz="20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endParaRPr lang="zh-CN" altLang="en-US" sz="240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291702" y="2548857"/>
              <a:ext cx="6322388" cy="495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20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A.</a:t>
              </a:r>
              <a:r>
                <a:rPr lang="zh-CN" altLang="en-US" sz="20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米饭	  </a:t>
              </a:r>
              <a:r>
                <a:rPr lang="en-US" altLang="zh-CN" sz="20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B.</a:t>
              </a:r>
              <a:r>
                <a:rPr lang="zh-CN" altLang="en-US" sz="20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鸡蛋               </a:t>
              </a:r>
              <a:r>
                <a:rPr lang="en-US" altLang="zh-CN" sz="20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C.</a:t>
              </a:r>
              <a:r>
                <a:rPr lang="zh-CN" altLang="en-US" sz="20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苹果	          </a:t>
              </a:r>
              <a:r>
                <a:rPr lang="en-US" altLang="zh-CN" sz="20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D.</a:t>
              </a:r>
              <a:r>
                <a:rPr lang="zh-CN" altLang="en-US" sz="20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植物油</a:t>
              </a:r>
              <a:endParaRPr lang="zh-CN" altLang="en-US" sz="2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4869669" y="1832738"/>
            <a:ext cx="5538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</a:t>
            </a:r>
            <a:endParaRPr lang="zh-CN" altLang="en-US" sz="240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框 4"/>
          <p:cNvSpPr txBox="1"/>
          <p:nvPr/>
        </p:nvSpPr>
        <p:spPr>
          <a:xfrm>
            <a:off x="2803736" y="299722"/>
            <a:ext cx="3523130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2000" b="1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课堂练习</a:t>
            </a:r>
            <a:endParaRPr lang="zh-CN" altLang="en-US" sz="2000" b="1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2" name="圆角矩形 41"/>
          <p:cNvSpPr/>
          <p:nvPr/>
        </p:nvSpPr>
        <p:spPr>
          <a:xfrm>
            <a:off x="853693" y="968668"/>
            <a:ext cx="7474282" cy="3734682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44" name="矩形 93"/>
          <p:cNvSpPr/>
          <p:nvPr/>
        </p:nvSpPr>
        <p:spPr>
          <a:xfrm>
            <a:off x="816025" y="924105"/>
            <a:ext cx="288032" cy="288032"/>
          </a:xfrm>
          <a:custGeom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45" name="矩形 93"/>
          <p:cNvSpPr/>
          <p:nvPr/>
        </p:nvSpPr>
        <p:spPr>
          <a:xfrm rot="10800000">
            <a:off x="8077611" y="4449550"/>
            <a:ext cx="288032" cy="288032"/>
          </a:xfrm>
          <a:custGeom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黑体" panose="02010609060101010101" pitchFamily="49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357346" y="1497639"/>
            <a:ext cx="7084698" cy="2917678"/>
            <a:chOff x="1185740" y="1398586"/>
            <a:chExt cx="7084698" cy="2917678"/>
          </a:xfrm>
        </p:grpSpPr>
        <p:sp>
          <p:nvSpPr>
            <p:cNvPr id="7" name="文本框 6"/>
            <p:cNvSpPr txBox="1"/>
            <p:nvPr/>
          </p:nvSpPr>
          <p:spPr>
            <a:xfrm>
              <a:off x="1185740" y="1398586"/>
              <a:ext cx="7084698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2000" b="1">
                  <a:latin typeface="黑体" panose="02010609060101010101" pitchFamily="49" charset="-122"/>
                  <a:ea typeface="黑体" panose="02010609060101010101" pitchFamily="49" charset="-122"/>
                </a:rPr>
                <a:t>2.</a:t>
              </a:r>
              <a:r>
                <a:rPr lang="zh-CN" altLang="en-US" sz="2000" b="1">
                  <a:latin typeface="黑体" panose="02010609060101010101" pitchFamily="49" charset="-122"/>
                  <a:ea typeface="黑体" panose="02010609060101010101" pitchFamily="49" charset="-122"/>
                </a:rPr>
                <a:t> “群众利益无小事，食品安全是大事”。下列做法不会导致食品对人体有害的是（      ）</a:t>
              </a:r>
              <a:endParaRPr lang="en-US" altLang="zh-CN" sz="20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endParaRPr lang="zh-CN" altLang="en-US" sz="240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185740" y="2435685"/>
              <a:ext cx="6932961" cy="18805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20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A.</a:t>
              </a:r>
              <a:r>
                <a:rPr lang="zh-CN" altLang="en-US" sz="20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用干冰保存易变质的食品</a:t>
              </a:r>
              <a:endParaRPr lang="zh-CN" altLang="en-US" sz="2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20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B.</a:t>
              </a:r>
              <a:r>
                <a:rPr lang="zh-CN" altLang="en-US" sz="20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用硫磺熏制白木耳、粉丝等食品</a:t>
              </a:r>
              <a:endParaRPr lang="zh-CN" altLang="en-US" sz="2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20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C.</a:t>
              </a:r>
              <a:r>
                <a:rPr lang="zh-CN" altLang="en-US" sz="20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用甲醛浸泡易腐烂的食品</a:t>
              </a:r>
              <a:endParaRPr lang="zh-CN" altLang="en-US" sz="2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20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D.</a:t>
              </a:r>
              <a:r>
                <a:rPr lang="zh-CN" altLang="en-US" sz="20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用含亚硝酸钠的工业用盐腌制食品</a:t>
              </a:r>
              <a:endParaRPr lang="zh-CN" altLang="en-US" sz="2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4453744" y="2015872"/>
            <a:ext cx="5209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</a:t>
            </a:r>
            <a:endParaRPr lang="zh-CN" altLang="en-US" sz="240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框 4"/>
          <p:cNvSpPr txBox="1"/>
          <p:nvPr/>
        </p:nvSpPr>
        <p:spPr>
          <a:xfrm>
            <a:off x="2803736" y="299722"/>
            <a:ext cx="3523130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2000" b="1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课堂练习</a:t>
            </a:r>
            <a:endParaRPr lang="zh-CN" altLang="en-US" sz="2000" b="1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2" name="圆角矩形 41"/>
          <p:cNvSpPr/>
          <p:nvPr/>
        </p:nvSpPr>
        <p:spPr>
          <a:xfrm>
            <a:off x="853693" y="968668"/>
            <a:ext cx="7474282" cy="3734682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44" name="矩形 93"/>
          <p:cNvSpPr/>
          <p:nvPr/>
        </p:nvSpPr>
        <p:spPr>
          <a:xfrm>
            <a:off x="816025" y="924105"/>
            <a:ext cx="288032" cy="288032"/>
          </a:xfrm>
          <a:custGeom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45" name="矩形 93"/>
          <p:cNvSpPr/>
          <p:nvPr/>
        </p:nvSpPr>
        <p:spPr>
          <a:xfrm rot="10800000">
            <a:off x="8077611" y="4449550"/>
            <a:ext cx="288032" cy="288032"/>
          </a:xfrm>
          <a:custGeom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33289" y="1124763"/>
            <a:ext cx="7188337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b="1">
                <a:latin typeface="黑体" panose="02010609060101010101" pitchFamily="49" charset="-122"/>
                <a:ea typeface="黑体" panose="02010609060101010101" pitchFamily="49" charset="-122"/>
              </a:rPr>
              <a:t>3.</a:t>
            </a:r>
            <a:r>
              <a:rPr lang="zh-CN" altLang="en-US" sz="2000" b="1">
                <a:latin typeface="黑体" panose="02010609060101010101" pitchFamily="49" charset="-122"/>
                <a:ea typeface="黑体" panose="02010609060101010101" pitchFamily="49" charset="-122"/>
              </a:rPr>
              <a:t>蛋白质被人体吸收后，最终的产物除了尿素、二氧化碳以外还有（      ）</a:t>
            </a:r>
            <a:endParaRPr lang="zh-CN" altLang="en-US" sz="2000" b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b="1">
                <a:latin typeface="黑体" panose="02010609060101010101" pitchFamily="49" charset="-122"/>
                <a:ea typeface="黑体" panose="02010609060101010101" pitchFamily="49" charset="-122"/>
              </a:rPr>
              <a:t>A.</a:t>
            </a:r>
            <a:r>
              <a:rPr lang="zh-CN" altLang="en-US" sz="2000" b="1">
                <a:latin typeface="黑体" panose="02010609060101010101" pitchFamily="49" charset="-122"/>
                <a:ea typeface="黑体" panose="02010609060101010101" pitchFamily="49" charset="-122"/>
              </a:rPr>
              <a:t>氨基酸         </a:t>
            </a:r>
            <a:r>
              <a:rPr lang="zh-CN" altLang="en-US" sz="2000" b="1" smtClean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en-US" altLang="zh-CN" sz="2000" b="1">
                <a:latin typeface="黑体" panose="02010609060101010101" pitchFamily="49" charset="-122"/>
                <a:ea typeface="黑体" panose="02010609060101010101" pitchFamily="49" charset="-122"/>
              </a:rPr>
              <a:t>B.</a:t>
            </a:r>
            <a:r>
              <a:rPr lang="zh-CN" altLang="en-US" sz="2000" b="1">
                <a:latin typeface="黑体" panose="02010609060101010101" pitchFamily="49" charset="-122"/>
                <a:ea typeface="黑体" panose="02010609060101010101" pitchFamily="49" charset="-122"/>
              </a:rPr>
              <a:t>糖类     </a:t>
            </a:r>
            <a:r>
              <a:rPr lang="zh-CN" altLang="en-US" sz="2000" b="1" smtClean="0">
                <a:latin typeface="黑体" panose="02010609060101010101" pitchFamily="49" charset="-122"/>
                <a:ea typeface="黑体" panose="02010609060101010101" pitchFamily="49" charset="-122"/>
              </a:rPr>
              <a:t>     </a:t>
            </a:r>
            <a:endParaRPr lang="en-US" altLang="zh-CN" sz="2000" b="1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b="1" smtClean="0">
                <a:latin typeface="黑体" panose="02010609060101010101" pitchFamily="49" charset="-122"/>
                <a:ea typeface="黑体" panose="02010609060101010101" pitchFamily="49" charset="-122"/>
              </a:rPr>
              <a:t>C</a:t>
            </a:r>
            <a:r>
              <a:rPr lang="en-US" altLang="zh-CN" sz="2000" b="1">
                <a:latin typeface="黑体" panose="02010609060101010101" pitchFamily="49" charset="-122"/>
                <a:ea typeface="黑体" panose="02010609060101010101" pitchFamily="49" charset="-122"/>
              </a:rPr>
              <a:t>.</a:t>
            </a:r>
            <a:r>
              <a:rPr lang="zh-CN" altLang="en-US" sz="2000" b="1">
                <a:latin typeface="黑体" panose="02010609060101010101" pitchFamily="49" charset="-122"/>
                <a:ea typeface="黑体" panose="02010609060101010101" pitchFamily="49" charset="-122"/>
              </a:rPr>
              <a:t>维生素             </a:t>
            </a:r>
            <a:r>
              <a:rPr lang="en-US" altLang="zh-CN" sz="2000" b="1">
                <a:latin typeface="黑体" panose="02010609060101010101" pitchFamily="49" charset="-122"/>
                <a:ea typeface="黑体" panose="02010609060101010101" pitchFamily="49" charset="-122"/>
              </a:rPr>
              <a:t>D.</a:t>
            </a:r>
            <a:r>
              <a:rPr lang="zh-CN" altLang="en-US" sz="2000" b="1">
                <a:latin typeface="黑体" panose="02010609060101010101" pitchFamily="49" charset="-122"/>
                <a:ea typeface="黑体" panose="02010609060101010101" pitchFamily="49" charset="-122"/>
              </a:rPr>
              <a:t>水</a:t>
            </a:r>
            <a:endParaRPr lang="zh-CN" altLang="en-US" sz="2000" b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endParaRPr lang="zh-CN" altLang="en-US" sz="20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143738" y="1612922"/>
            <a:ext cx="4443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D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框 4"/>
          <p:cNvSpPr txBox="1"/>
          <p:nvPr/>
        </p:nvSpPr>
        <p:spPr>
          <a:xfrm>
            <a:off x="2803736" y="299722"/>
            <a:ext cx="3523130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2000" b="1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课堂小结</a:t>
            </a:r>
            <a:endParaRPr lang="zh-CN" altLang="en-US" sz="2000" b="1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2" name="圆角矩形 41"/>
          <p:cNvSpPr/>
          <p:nvPr/>
        </p:nvSpPr>
        <p:spPr>
          <a:xfrm>
            <a:off x="853693" y="968668"/>
            <a:ext cx="7474282" cy="3734682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44" name="矩形 93"/>
          <p:cNvSpPr/>
          <p:nvPr/>
        </p:nvSpPr>
        <p:spPr>
          <a:xfrm>
            <a:off x="816025" y="924105"/>
            <a:ext cx="288032" cy="288032"/>
          </a:xfrm>
          <a:custGeom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45" name="矩形 93"/>
          <p:cNvSpPr/>
          <p:nvPr/>
        </p:nvSpPr>
        <p:spPr>
          <a:xfrm rot="10800000">
            <a:off x="8077611" y="4449550"/>
            <a:ext cx="288032" cy="288032"/>
          </a:xfrm>
          <a:custGeom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黑体" panose="02010609060101010101" pitchFamily="49" charset="-122"/>
            </a:endParaRPr>
          </a:p>
        </p:txBody>
      </p:sp>
      <p:graphicFrame>
        <p:nvGraphicFramePr>
          <p:cNvPr id="2" name="图示 1"/>
          <p:cNvGraphicFramePr/>
          <p:nvPr/>
        </p:nvGraphicFramePr>
        <p:xfrm>
          <a:off x="1083868" y="804009"/>
          <a:ext cx="7001819" cy="4064000"/>
        </p:xfrm>
        <a:graphic>
          <a:graphicData uri="http://schemas.openxmlformats.org/drawingml/2006/diagram">
            <dgm:relIds xmlns:dgm="http://schemas.openxmlformats.org/drawingml/2006/diagram" r:dm="rId3" r:lo="rId4" r:qs="rId5" r:cs="rId6"/>
          </a:graphicData>
        </a:graphic>
      </p:graphicFrame>
    </p:spTree>
  </p:cSld>
  <p:clrMapOvr>
    <a:masterClrMapping/>
  </p:clrMapOvr>
  <mc:AlternateContent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框 4"/>
          <p:cNvSpPr txBox="1"/>
          <p:nvPr/>
        </p:nvSpPr>
        <p:spPr>
          <a:xfrm>
            <a:off x="2803736" y="299722"/>
            <a:ext cx="3523130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2000" b="1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作业布置</a:t>
            </a:r>
            <a:endParaRPr lang="zh-CN" altLang="en-US" sz="2000" b="1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2" name="圆角矩形 41"/>
          <p:cNvSpPr/>
          <p:nvPr/>
        </p:nvSpPr>
        <p:spPr>
          <a:xfrm>
            <a:off x="853693" y="968668"/>
            <a:ext cx="7474282" cy="3734682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44" name="矩形 93"/>
          <p:cNvSpPr/>
          <p:nvPr/>
        </p:nvSpPr>
        <p:spPr>
          <a:xfrm>
            <a:off x="816025" y="924105"/>
            <a:ext cx="288032" cy="288032"/>
          </a:xfrm>
          <a:custGeom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45" name="矩形 93"/>
          <p:cNvSpPr/>
          <p:nvPr/>
        </p:nvSpPr>
        <p:spPr>
          <a:xfrm rot="10800000">
            <a:off x="8077611" y="4449550"/>
            <a:ext cx="288032" cy="288032"/>
          </a:xfrm>
          <a:custGeom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黑体" panose="02010609060101010101" pitchFamily="49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855479" y="1264764"/>
            <a:ext cx="5470709" cy="2965899"/>
            <a:chOff x="2969100" y="1478461"/>
            <a:chExt cx="7346995" cy="4327442"/>
          </a:xfrm>
        </p:grpSpPr>
        <p:sp>
          <p:nvSpPr>
            <p:cNvPr id="7" name="矩形: 圆角 6"/>
            <p:cNvSpPr/>
            <p:nvPr/>
          </p:nvSpPr>
          <p:spPr>
            <a:xfrm>
              <a:off x="3460866" y="2243898"/>
              <a:ext cx="6855229" cy="3562005"/>
            </a:xfrm>
            <a:prstGeom prst="roundRect">
              <a:avLst/>
            </a:pr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黑体" panose="02010609060101010101" pitchFamily="49" charset="-122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969100" y="1688557"/>
              <a:ext cx="1862051" cy="160851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黑体" panose="02010609060101010101" pitchFamily="49" charset="-122"/>
              </a:endParaRPr>
            </a:p>
          </p:txBody>
        </p:sp>
        <p:pic>
          <p:nvPicPr>
            <p:cNvPr id="9" name="图形 8" descr="打开的书"/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14378">
              <a:off x="3193126" y="2057888"/>
              <a:ext cx="1161703" cy="1161703"/>
            </a:xfrm>
            <a:prstGeom prst="rect">
              <a:avLst/>
            </a:prstGeom>
          </p:spPr>
        </p:pic>
        <p:pic>
          <p:nvPicPr>
            <p:cNvPr id="10" name="图形 9" descr="铅笔"/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744900">
              <a:off x="3686123" y="1548458"/>
              <a:ext cx="673623" cy="533629"/>
            </a:xfrm>
            <a:prstGeom prst="rect">
              <a:avLst/>
            </a:prstGeom>
          </p:spPr>
        </p:pic>
        <p:pic>
          <p:nvPicPr>
            <p:cNvPr id="11" name="图形 10" descr="标尺"/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70026" y="1617009"/>
              <a:ext cx="727893" cy="727893"/>
            </a:xfrm>
            <a:prstGeom prst="rect">
              <a:avLst/>
            </a:prstGeom>
          </p:spPr>
        </p:pic>
      </p:grpSp>
      <p:sp>
        <p:nvSpPr>
          <p:cNvPr id="12" name="文本框 11"/>
          <p:cNvSpPr txBox="1"/>
          <p:nvPr/>
        </p:nvSpPr>
        <p:spPr>
          <a:xfrm>
            <a:off x="2594966" y="2566655"/>
            <a:ext cx="45670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 b="1">
                <a:latin typeface="黑体" panose="02010609060101010101" pitchFamily="49" charset="-122"/>
                <a:ea typeface="黑体" panose="02010609060101010101" pitchFamily="49" charset="-122"/>
              </a:rPr>
              <a:t>查阅资料，利用蛋白质的知识点，将肺癌患者和正常人的</a:t>
            </a:r>
            <a:r>
              <a:rPr lang="zh-CN" altLang="en-US" sz="1800" b="1" smtClean="0">
                <a:latin typeface="黑体" panose="02010609060101010101" pitchFamily="49" charset="-122"/>
                <a:ea typeface="黑体" panose="02010609060101010101" pitchFamily="49" charset="-122"/>
              </a:rPr>
              <a:t>肺进行比较</a:t>
            </a:r>
            <a:r>
              <a:rPr lang="zh-CN" altLang="en-US" sz="1800" b="1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en-US" altLang="zh-CN" sz="18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/>
</p:sld>
</file>

<file path=ppt/tags/tag1.xml><?xml version="1.0" encoding="utf-8"?>
<p:tagLst xmlns:p="http://schemas.openxmlformats.org/presentationml/2006/main">
  <p:tag name="TIMING" val="|2|2.1|0.8|1.1"/>
</p:tagLst>
</file>

<file path=ppt/tags/tag2.xml><?xml version="1.0" encoding="utf-8"?>
<p:tagLst xmlns:p="http://schemas.openxmlformats.org/presentationml/2006/main">
  <p:tag name="AS_NET" val="4.0.30319.42000"/>
  <p:tag name="AS_OS" val="Microsoft Windows NT 6.2.9200.0"/>
  <p:tag name="AS_RELEASE_DATE" val="2022.10.14"/>
  <p:tag name="AS_TITLE" val="Aspose.Slides for .NET 4.0 Client Profile"/>
  <p:tag name="AS_VERSION" val="22.10"/>
  <p:tag name="COMMONDATA" val="eyJoZGlkIjoiMjMzMzc4Y2I3ZmJiODdmMDAzZTNlNGE0ZWMyZjI2YzUifQ=="/>
  <p:tag name="KSO_WPP_MARK_KEY" val="72989120-1945-41af-879c-20aa5cb14b86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炫彩扁平2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FFBF53"/>
      </a:accent1>
      <a:accent2>
        <a:srgbClr val="F17475"/>
      </a:accent2>
      <a:accent3>
        <a:srgbClr val="01B3C5"/>
      </a:accent3>
      <a:accent4>
        <a:srgbClr val="77448C"/>
      </a:accent4>
      <a:accent5>
        <a:srgbClr val="00AF92"/>
      </a:accent5>
      <a:accent6>
        <a:srgbClr val="C65885"/>
      </a:accent6>
      <a:hlink>
        <a:srgbClr val="FCC79F"/>
      </a:hlink>
      <a:folHlink>
        <a:srgbClr val="869FB7"/>
      </a:folHlink>
    </a:clrScheme>
    <a:fontScheme name="视点">
      <a:majorFont>
        <a:latin typeface="Verdana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(16:9)</PresentationFormat>
  <Paragraphs>86</Paragraphs>
  <Slides>17</Slides>
  <Notes>0</Notes>
  <TotalTime>0</TotalTime>
  <HiddenSlides>0</HiddenSlides>
  <MMClips>0</MMClips>
  <ScaleCrop>0</ScaleCrop>
  <HeadingPairs>
    <vt:vector baseType="variant" size="6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32">
      <vt:lpstr>Arial</vt:lpstr>
      <vt:lpstr>Verdana</vt:lpstr>
      <vt:lpstr>微软雅黑</vt:lpstr>
      <vt:lpstr>Calibri</vt:lpstr>
      <vt:lpstr>宋体</vt:lpstr>
      <vt:lpstr>ITC Avant Garde Std Bk</vt:lpstr>
      <vt:lpstr>等线 Light</vt:lpstr>
      <vt:lpstr>等线</vt:lpstr>
      <vt:lpstr>黑体</vt:lpstr>
      <vt:lpstr>Times New Roman</vt:lpstr>
      <vt:lpstr>楷体</vt:lpstr>
      <vt:lpstr>Impact</vt:lpstr>
      <vt:lpstr>Gulim</vt:lpstr>
      <vt:lpstr>华文楷体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.NET</Application>
  <AppVersion>22.1000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2023-03-06T11:05:11.971</cp:lastPrinted>
  <dcterms:created xsi:type="dcterms:W3CDTF">2023-03-06T11:05:11Z</dcterms:created>
  <dcterms:modified xsi:type="dcterms:W3CDTF">2023-03-06T03:05:11Z</dcterms:modified>
</cp:coreProperties>
</file>