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08" r:id="rId18"/>
    <p:sldId id="314" r:id="rId20"/>
    <p:sldId id="317" r:id="rId21"/>
    <p:sldId id="320" r:id="rId22"/>
    <p:sldId id="323" r:id="rId23"/>
    <p:sldId id="326" r:id="rId24"/>
    <p:sldId id="332" r:id="rId26"/>
    <p:sldId id="335" r:id="rId27"/>
    <p:sldId id="338" r:id="rId28"/>
    <p:sldId id="341" r:id="rId29"/>
    <p:sldId id="344" r:id="rId30"/>
    <p:sldId id="350" r:id="rId32"/>
    <p:sldId id="353" r:id="rId33"/>
    <p:sldId id="356" r:id="rId34"/>
    <p:sldId id="359" r:id="rId35"/>
    <p:sldId id="36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构建创新的组织成长机制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组织成长的重要性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创新的组织成长机制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构建创新的组织成长机制的实践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构建创新的组织成长机制的挑战与对策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构建创新的组织成长机制的未来展望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组织成长的重要性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适应市场变化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组织成长的重要性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提升组织竞争力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适应市场变化的需求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提升竞争力</a:t>
            </a:r>
            <a:endParaRPr altLang="en-US" lang="zh-CN"/>
          </a:p>
        </p:txBody>
      </p:sp>
      <p:sp>
        <p:nvSpPr>
          <p:cNvPr id="104931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创新发展：组织成长机制能够激发企业创新活力，推动企业持续发展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适应市场变化：组织成长机制能够使企业更好地适应市场变化，提高竞争力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吸引人才：组织成长机制能够吸引更多优秀人才，提高企业整体素质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提升品牌影响力：组织成长机制能够提升企业品牌影响力，增强市场竞争力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40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组织成长与可持续发展密切相关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组织成长是实现可持续发展的关键因素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构建创新的组织成长机制有助于推动可持续发展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实现可持续发展需要不断优化组织成长机制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8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创新的组织成长机制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创新战略规划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明确创新目标：制定具体的、可衡量的创新目标，确保团队成员对创新方向有清晰的认识。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制定创新路线图：根据目标，制定详细的创新路线图，包括技术研发、市场拓展、产品优化等方面，确保创新工作有条不紊地推进。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建立创新团队：组建具备创新思维和跨界整合能力的团队，鼓励团队成员跨界交流，激发创新灵感。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营造创新文化：倡导开放、包容、敢于尝试的创新文化，鼓励员工提出新想法、新方案，为创新提供源源不断的动力。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创新组织结构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扁平化组织结构：减少管理层级，提高决策效率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柔性化组织结构：适应市场需求变化，快速调整组织资源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网络化组织结构：跨部门、跨地域协作，促进信息共享与交流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创新团队组织结构：组建专业、跨界、多元化的创新团队，激发创新活力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创新激励机制</a:t>
            </a:r>
            <a:endParaRPr altLang="en-US" lang="zh-CN"/>
          </a:p>
        </p:txBody>
      </p:sp>
      <p:sp>
        <p:nvSpPr>
          <p:cNvPr id="10497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激发员工创新精神：通过奖励、晋升等方式激励员工积极参与创新活动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创新失败宽容：鼓励员工勇于尝试，对创新失败给予宽容和理解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创新文化培育：营造开放、包容、鼓励创新的组织文化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创新成果分享：建立创新成果分享机制，让员工共享创新成果带来的收益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创新文化培育</a:t>
            </a:r>
            <a:endParaRPr altLang="en-US" lang="zh-CN"/>
          </a:p>
        </p:txBody>
      </p:sp>
      <p:sp>
        <p:nvSpPr>
          <p:cNvPr id="104987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创新文化的培育方法和实践案例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创新文化的核心价值观和特点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创新文化与组织成长的关系和影响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6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构建创新的组织成长机制的实践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制定明确的战略目标</a:t>
            </a:r>
            <a:endParaRPr altLang="en-US" lang="zh-CN"/>
          </a:p>
        </p:txBody>
      </p:sp>
      <p:sp>
        <p:nvSpPr>
          <p:cNvPr id="1050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促进组织内部的协作和沟通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明确组织的发展方向和目标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确保组织在发展过程中保持一致性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优化组织结构，提高运行效率</a:t>
            </a:r>
            <a:endParaRPr altLang="en-US" lang="zh-CN"/>
          </a:p>
        </p:txBody>
      </p:sp>
      <p:sp>
        <p:nvSpPr>
          <p:cNvPr id="1050176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扁平化组织结构：减少管理层级，提高决策效率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2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矩阵式组织结构：加强跨部门协作，提高资源利用效率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8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流程优化：简化流程，提高工作效率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4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信息化管理：利用信息技术提高管理效率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建立激励机制，激发员工创造力</a:t>
            </a:r>
            <a:endParaRPr altLang="en-US" lang="zh-CN"/>
          </a:p>
        </p:txBody>
      </p:sp>
      <p:sp>
        <p:nvSpPr>
          <p:cNvPr id="1050258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设立明确的奖励制度，鼓励员工提出创新想法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提供培训和发展机会，帮助员工提升技能和知识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营造开放和包容的工作氛围，鼓励员工敢于尝试和犯错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建立良好的沟通渠道，及时反馈员工的工作表现和意见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培育创新文化，营造良好氛围</a:t>
            </a:r>
            <a:endParaRPr altLang="en-US" lang="zh-CN"/>
          </a:p>
        </p:txBody>
      </p:sp>
      <p:sp>
        <p:nvSpPr>
          <p:cNvPr id="1050324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6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8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4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6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0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建立开放包容的组织文化，鼓励员工敢于尝试、勇于创新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建立激励机制，鼓励员工为组织发展贡献自己的智慧和力量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倡导跨界合作，激发团队成员的创意和灵感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营造宽松的工作氛围，为员工提供自由发挥的空间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2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构建创新的组织成长机制的挑战与对策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应对市场变化带来的挑战</a:t>
            </a:r>
            <a:endParaRPr altLang="en-US" lang="zh-CN"/>
          </a:p>
        </p:txBody>
      </p:sp>
      <p:sp>
        <p:nvSpPr>
          <p:cNvPr id="105055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建立灵活的组织结构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快速响应市场需求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保持创新能力和竞争优势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加强跨部门协作和沟通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克服组织结构变革的阻力</a:t>
            </a:r>
            <a:endParaRPr altLang="en-US" lang="zh-CN"/>
          </a:p>
        </p:txBody>
      </p:sp>
      <p:sp>
        <p:nvSpPr>
          <p:cNvPr id="1050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识别并解决组织结构变革中的阻力来源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制定明确的变革计划和时间表，确保变革的顺利进行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激励员工参与变革过程，提高员工的积极性和参与度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建立有效的沟通渠道，促进信息共享和交流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解决激励机制中的问题</a:t>
            </a:r>
            <a:endParaRPr altLang="en-US" lang="zh-CN"/>
          </a:p>
        </p:txBody>
      </p:sp>
      <p:sp>
        <p:nvSpPr>
          <p:cNvPr id="105074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激励机制的不足：分析现有激励机制存在的问题和不足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激励机制的改进：提出针对性的改进措施和方案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激励机制的实践：分享一些成功的激励机制实践案例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激励机制的未来发展：探讨激励机制未来的发展趋势和方向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推动创新文化的落地生根</a:t>
            </a:r>
            <a:endParaRPr altLang="en-US" lang="zh-CN"/>
          </a:p>
        </p:txBody>
      </p:sp>
      <p:sp>
        <p:nvSpPr>
          <p:cNvPr id="10508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2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挑战：如何将创新文化融入组织中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3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对策：制定明确的创新战略和目标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3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挑战：如何激发员工的创新精神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4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4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对策：建立激励机制，鼓励员工提出新想法和解决方案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9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构建创新的组织成长机制的未来展望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持续推动创新战略规划</a:t>
            </a:r>
            <a:endParaRPr altLang="en-US" lang="zh-CN"/>
          </a:p>
        </p:txBody>
      </p:sp>
      <p:sp>
        <p:nvSpPr>
          <p:cNvPr id="10510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3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制定长期创新战略：明确创新目标、方向和路径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4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加大研发投入：提高研发能力，推动技术创新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4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培养创新人才：加强人才引进、培养和激励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5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5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建立创新文化：营造开放、包容、创新的文化氛围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不断优化组织结构，适应未来发展需求</a:t>
            </a:r>
            <a:endParaRPr altLang="en-US" lang="zh-CN"/>
          </a:p>
        </p:txBody>
      </p:sp>
      <p:sp>
        <p:nvSpPr>
          <p:cNvPr id="105111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扁平化组织结构：减少管理层级，提高决策效率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柔性化组织结构：增强组织适应性，快速响应市场变化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网络化组织结构：促进跨部门、跨层级协作，形成共享知识平台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生态化组织结构：构建开放、包容、协同的生态系统，实现可持续发展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3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完善激励机制，激发员工持续创造力</a:t>
            </a:r>
            <a:endParaRPr altLang="en-US" lang="zh-CN"/>
          </a:p>
        </p:txBody>
      </p:sp>
      <p:sp>
        <p:nvSpPr>
          <p:cNvPr id="105119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设立专项奖励基金，对在创新方面做出突出贡献的员工给予物质和精神奖励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建立科学的绩效评估体系，对员工的创新成果进行公正、客观的评价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推行员工持股计划，让员工成为企业的股东，分享企业的成长成果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提供多元化的职业发展路径，鼓励员工在专业领域深耕细作，实现个人价值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培育具有特色的创新文化，引领未来发展潮流</a:t>
            </a:r>
            <a:endParaRPr altLang="en-US" lang="zh-CN"/>
          </a:p>
        </p:txBody>
      </p:sp>
      <p:sp>
        <p:nvSpPr>
          <p:cNvPr id="1051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7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7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创新文化的培育：强调创新思维、创新精神、创新实践，形成具有特色的创新文化，激发员工的创造力和创新精神。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8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8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未来发展潮流的引领：通过构建创新的组织成长机制，引领未来发展潮流，推动组织的持续发展和进步。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8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创新文化的推广：通过各种渠道和方式，推广创新文化，提高员工的创新意识，促进组织的创新发展。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8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9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9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未来发展的展望：展望未来发展趋势，制定相应的创新策略和措施，推动组织的可持续发展和创新升级。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0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48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2023-12-19T10:49:29Z</dcterms:created>
  <dcterms:modified xsi:type="dcterms:W3CDTF">2023-12-19T10:49:29Z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15aa537ccb4545989ebf3299b2c5778e_21</vt:lpwstr>
  </property>
</Properties>
</file>