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568" r:id="rId1"/>
    <p:sldMasterId id="2147484605" r:id="rId2"/>
  </p:sldMasterIdLst>
  <p:notesMasterIdLst>
    <p:notesMasterId r:id="rId3"/>
  </p:notesMasterIdLst>
  <p:sldIdLst>
    <p:sldId id="661" r:id="rId4"/>
    <p:sldId id="666" r:id="rId5"/>
    <p:sldId id="670" r:id="rId6"/>
    <p:sldId id="673" r:id="rId7"/>
    <p:sldId id="679" r:id="rId9"/>
    <p:sldId id="682" r:id="rId10"/>
    <p:sldId id="685" r:id="rId11"/>
    <p:sldId id="688" r:id="rId12"/>
    <p:sldId id="694" r:id="rId14"/>
    <p:sldId id="697" r:id="rId15"/>
    <p:sldId id="700" r:id="rId16"/>
    <p:sldId id="703" r:id="rId17"/>
    <p:sldId id="709" r:id="rId19"/>
    <p:sldId id="712" r:id="rId20"/>
    <p:sldId id="715" r:id="rId21"/>
    <p:sldId id="718" r:id="rId22"/>
    <p:sldId id="721" r:id="rId23"/>
    <p:sldId id="727" r:id="rId25"/>
    <p:sldId id="730" r:id="rId26"/>
    <p:sldId id="733" r:id="rId27"/>
    <p:sldId id="736" r:id="rId28"/>
    <p:sldId id="742" r:id="rId30"/>
    <p:sldId id="745" r:id="rId31"/>
    <p:sldId id="748" r:id="rId32"/>
    <p:sldId id="751" r:id="rId33"/>
    <p:sldId id="754" r:id="rId34"/>
    <p:sldId id="760" r:id="rId36"/>
    <p:sldId id="763" r:id="rId37"/>
    <p:sldId id="767" r:id="rId3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tableStyles" Target="tableStyles.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98" name="幻灯片图像占位符 1"/>
          <p:cNvSpPr>
            <a:spLocks noChangeAspect="1" noRot="1" noGrp="1"/>
          </p:cNvSpPr>
          <p:nvPr>
            <p:ph type="sldImg"/>
          </p:nvPr>
        </p:nvSpPr>
        <p:spPr/>
      </p:sp>
      <p:sp>
        <p:nvSpPr>
          <p:cNvPr id="1048700" name="备注占位符 2"/>
          <p:cNvSpPr>
            <a:spLocks noGrp="1"/>
          </p:cNvSpPr>
          <p:nvPr>
            <p:ph type="body" idx="1"/>
          </p:nvPr>
        </p:nvSpPr>
        <p:spPr/>
        <p:txBody>
          <a:bodyPr/>
          <a:p>
            <a:endParaRPr altLang="en-US" dirty="0" lang="zh-CN"/>
          </a:p>
        </p:txBody>
      </p:sp>
      <p:sp>
        <p:nvSpPr>
          <p:cNvPr id="1048702"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30" name="幻灯片图像占位符 1"/>
          <p:cNvSpPr>
            <a:spLocks noChangeAspect="1" noRot="1" noGrp="1"/>
          </p:cNvSpPr>
          <p:nvPr>
            <p:ph type="sldImg"/>
          </p:nvPr>
        </p:nvSpPr>
        <p:spPr/>
      </p:sp>
      <p:sp>
        <p:nvSpPr>
          <p:cNvPr id="1048632" name="备注占位符 2"/>
          <p:cNvSpPr>
            <a:spLocks noGrp="1"/>
          </p:cNvSpPr>
          <p:nvPr>
            <p:ph type="body" idx="1"/>
          </p:nvPr>
        </p:nvSpPr>
        <p:spPr/>
        <p:txBody>
          <a:bodyPr/>
          <a:p>
            <a:endParaRPr altLang="en-US" dirty="0" lang="zh-CN"/>
          </a:p>
        </p:txBody>
      </p:sp>
      <p:sp>
        <p:nvSpPr>
          <p:cNvPr id="104863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3" name="幻灯片图像占位符 1"/>
          <p:cNvSpPr>
            <a:spLocks noChangeAspect="1" noRot="1" noGrp="1"/>
          </p:cNvSpPr>
          <p:nvPr>
            <p:ph type="sldImg"/>
          </p:nvPr>
        </p:nvSpPr>
        <p:spPr/>
      </p:sp>
      <p:sp>
        <p:nvSpPr>
          <p:cNvPr id="1048615" name="备注占位符 2"/>
          <p:cNvSpPr>
            <a:spLocks noGrp="1"/>
          </p:cNvSpPr>
          <p:nvPr>
            <p:ph type="body" idx="1"/>
          </p:nvPr>
        </p:nvSpPr>
        <p:spPr/>
        <p:txBody>
          <a:bodyPr/>
          <a:p>
            <a:endParaRPr altLang="en-US" dirty="0" lang="zh-CN"/>
          </a:p>
        </p:txBody>
      </p:sp>
      <p:sp>
        <p:nvSpPr>
          <p:cNvPr id="104861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image" Target="../media/image3.png"/><Relationship Id="rId7" Type="http://schemas.openxmlformats.org/officeDocument/2006/relationships/tags" Target="../tags/tag4.xml"/><Relationship Id="rId8" Type="http://schemas.openxmlformats.org/officeDocument/2006/relationships/tags" Target="../tags/tag5.xml"/><Relationship Id="rId9" Type="http://schemas.openxmlformats.org/officeDocument/2006/relationships/tags" Target="../tags/tag6.xml"/><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tags" Target="../tags/tag12.xml"/><Relationship Id="rId16" Type="http://schemas.openxmlformats.org/officeDocument/2006/relationships/tags" Target="../tags/tag13.xml"/><Relationship Id="rId17" Type="http://schemas.openxmlformats.org/officeDocument/2006/relationships/tags" Target="../tags/tag14.xml"/><Relationship Id="rId18" Type="http://schemas.openxmlformats.org/officeDocument/2006/relationships/tags" Target="../tags/tag15.xml"/><Relationship Id="rId19" Type="http://schemas.openxmlformats.org/officeDocument/2006/relationships/tags" Target="../tags/tag16.xml"/><Relationship Id="rId20" Type="http://schemas.openxmlformats.org/officeDocument/2006/relationships/tags" Target="../tags/tag17.xml"/><Relationship Id="rId21" Type="http://schemas.openxmlformats.org/officeDocument/2006/relationships/tags" Target="../tags/tag18.xml"/><Relationship Id="rId22" Type="http://schemas.openxmlformats.org/officeDocument/2006/relationships/tags" Target="../tags/tag19.xml"/><Relationship Id="rId2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image" Target="../media/image1.png"/><Relationship Id="rId3" Type="http://schemas.openxmlformats.org/officeDocument/2006/relationships/tags" Target="../tags/tag21.xml"/><Relationship Id="rId4" Type="http://schemas.openxmlformats.org/officeDocument/2006/relationships/tags" Target="../tags/tag22.xml"/><Relationship Id="rId5" Type="http://schemas.openxmlformats.org/officeDocument/2006/relationships/tags" Target="../tags/tag23.xml"/><Relationship Id="rId6" Type="http://schemas.openxmlformats.org/officeDocument/2006/relationships/tags" Target="../tags/tag24.xml"/><Relationship Id="rId7" Type="http://schemas.openxmlformats.org/officeDocument/2006/relationships/tags" Target="../tags/tag25.xml"/><Relationship Id="rId8" Type="http://schemas.openxmlformats.org/officeDocument/2006/relationships/tags" Target="../tags/tag26.xml"/><Relationship Id="rId9" Type="http://schemas.openxmlformats.org/officeDocument/2006/relationships/tags" Target="../tags/tag27.xml"/><Relationship Id="rId10" Type="http://schemas.openxmlformats.org/officeDocument/2006/relationships/tags" Target="../tags/tag28.xml"/><Relationship Id="rId1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4.png"/><Relationship Id="rId3" Type="http://schemas.openxmlformats.org/officeDocument/2006/relationships/tags" Target="../tags/tag30.xml"/><Relationship Id="rId4" Type="http://schemas.openxmlformats.org/officeDocument/2006/relationships/image" Target="../media/image5.png"/><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tags" Target="../tags/tag33.xml"/><Relationship Id="rId8" Type="http://schemas.openxmlformats.org/officeDocument/2006/relationships/tags" Target="../tags/tag34.xml"/><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tags" Target="../tags/tag39.xml"/><Relationship Id="rId14" Type="http://schemas.openxmlformats.org/officeDocument/2006/relationships/tags" Target="../tags/tag40.xml"/><Relationship Id="rId15" Type="http://schemas.openxmlformats.org/officeDocument/2006/relationships/tags" Target="../tags/tag41.xml"/><Relationship Id="rId16" Type="http://schemas.openxmlformats.org/officeDocument/2006/relationships/tags" Target="../tags/tag42.xml"/><Relationship Id="rId17" Type="http://schemas.openxmlformats.org/officeDocument/2006/relationships/tags" Target="../tags/tag43.xml"/><Relationship Id="rId18" Type="http://schemas.openxmlformats.org/officeDocument/2006/relationships/tags" Target="../tags/tag44.xml"/><Relationship Id="rId19" Type="http://schemas.openxmlformats.org/officeDocument/2006/relationships/tags" Target="../tags/tag45.xml"/><Relationship Id="rId2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image" Target="../media/image6.png"/><Relationship Id="rId3" Type="http://schemas.openxmlformats.org/officeDocument/2006/relationships/tags" Target="../tags/tag47.xml"/><Relationship Id="rId4" Type="http://schemas.openxmlformats.org/officeDocument/2006/relationships/image" Target="../media/image7.png"/><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tags" Target="../tags/tag50.xml"/><Relationship Id="rId8" Type="http://schemas.openxmlformats.org/officeDocument/2006/relationships/tags" Target="../tags/tag51.xml"/><Relationship Id="rId9" Type="http://schemas.openxmlformats.org/officeDocument/2006/relationships/tags" Target="../tags/tag52.xml"/><Relationship Id="rId10" Type="http://schemas.openxmlformats.org/officeDocument/2006/relationships/tags" Target="../tags/tag53.xml"/><Relationship Id="rId11" Type="http://schemas.openxmlformats.org/officeDocument/2006/relationships/tags" Target="../tags/tag54.xml"/><Relationship Id="rId12" Type="http://schemas.openxmlformats.org/officeDocument/2006/relationships/tags" Target="../tags/tag55.xml"/><Relationship Id="rId13" Type="http://schemas.openxmlformats.org/officeDocument/2006/relationships/tags" Target="../tags/tag56.xml"/><Relationship Id="rId14" Type="http://schemas.openxmlformats.org/officeDocument/2006/relationships/tags" Target="../tags/tag57.xml"/><Relationship Id="rId15" Type="http://schemas.openxmlformats.org/officeDocument/2006/relationships/tags" Target="../tags/tag58.xml"/><Relationship Id="rId16" Type="http://schemas.openxmlformats.org/officeDocument/2006/relationships/tags" Target="../tags/tag59.xml"/><Relationship Id="rId17" Type="http://schemas.openxmlformats.org/officeDocument/2006/relationships/tags" Target="../tags/tag60.xml"/><Relationship Id="rId18" Type="http://schemas.openxmlformats.org/officeDocument/2006/relationships/tags" Target="../tags/tag61.xml"/><Relationship Id="rId19" Type="http://schemas.openxmlformats.org/officeDocument/2006/relationships/tags" Target="../tags/tag62.xml"/><Relationship Id="rId20"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image" Target="../media/image1.png"/><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tags" Target="../tags/tag71.xml"/><Relationship Id="rId11" Type="http://schemas.openxmlformats.org/officeDocument/2006/relationships/tags" Target="../tags/tag72.xml"/><Relationship Id="rId12"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73.xml"/><Relationship Id="rId2" Type="http://schemas.openxmlformats.org/officeDocument/2006/relationships/image" Target="../media/image1.png"/><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tags" Target="../tags/tag78.xml"/><Relationship Id="rId8" Type="http://schemas.openxmlformats.org/officeDocument/2006/relationships/tags" Target="../tags/tag79.xml"/><Relationship Id="rId9" Type="http://schemas.openxmlformats.org/officeDocument/2006/relationships/tags" Target="../tags/tag80.xml"/><Relationship Id="rId10" Type="http://schemas.openxmlformats.org/officeDocument/2006/relationships/tags" Target="../tags/tag81.xml"/><Relationship Id="rId11" Type="http://schemas.openxmlformats.org/officeDocument/2006/relationships/tags" Target="../tags/tag8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image" Target="../media/image1.png"/><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tags" Target="../tags/tag89.xml"/><Relationship Id="rId7" Type="http://schemas.openxmlformats.org/officeDocument/2006/relationships/tags" Target="../tags/tag90.xml"/><Relationship Id="rId8" Type="http://schemas.openxmlformats.org/officeDocument/2006/relationships/tags" Target="../tags/tag91.xml"/><Relationship Id="rId9" Type="http://schemas.openxmlformats.org/officeDocument/2006/relationships/tags" Target="../tags/tag92.xml"/><Relationship Id="rId10"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image" Target="../media/image1.png"/><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image" Target="../media/image1.png"/><Relationship Id="rId3" Type="http://schemas.openxmlformats.org/officeDocument/2006/relationships/tags" Target="../tags/tag98.xml"/><Relationship Id="rId4" Type="http://schemas.openxmlformats.org/officeDocument/2006/relationships/tags" Target="../tags/tag99.xml"/><Relationship Id="rId5" Type="http://schemas.openxmlformats.org/officeDocument/2006/relationships/tags" Target="../tags/tag100.xml"/><Relationship Id="rId6" Type="http://schemas.openxmlformats.org/officeDocument/2006/relationships/tags" Target="../tags/tag10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image" Target="../media/image1.png"/><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pn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image" Target="../media/image3.png"/><Relationship Id="rId7" Type="http://schemas.openxmlformats.org/officeDocument/2006/relationships/tags" Target="../tags/tag114.xml"/><Relationship Id="rId8" Type="http://schemas.openxmlformats.org/officeDocument/2006/relationships/tags" Target="../tags/tag115.xml"/><Relationship Id="rId9" Type="http://schemas.openxmlformats.org/officeDocument/2006/relationships/tags" Target="../tags/tag116.xml"/><Relationship Id="rId10" Type="http://schemas.openxmlformats.org/officeDocument/2006/relationships/tags" Target="../tags/tag117.xml"/><Relationship Id="rId11" Type="http://schemas.openxmlformats.org/officeDocument/2006/relationships/tags" Target="../tags/tag118.xml"/><Relationship Id="rId12" Type="http://schemas.openxmlformats.org/officeDocument/2006/relationships/tags" Target="../tags/tag119.xml"/><Relationship Id="rId13" Type="http://schemas.openxmlformats.org/officeDocument/2006/relationships/tags" Target="../tags/tag120.xml"/><Relationship Id="rId14" Type="http://schemas.openxmlformats.org/officeDocument/2006/relationships/tags" Target="../tags/tag121.xml"/><Relationship Id="rId15" Type="http://schemas.openxmlformats.org/officeDocument/2006/relationships/tags" Target="../tags/tag122.xml"/><Relationship Id="rId16" Type="http://schemas.openxmlformats.org/officeDocument/2006/relationships/tags" Target="../tags/tag123.xml"/><Relationship Id="rId17" Type="http://schemas.openxmlformats.org/officeDocument/2006/relationships/tags" Target="../tags/tag124.xml"/><Relationship Id="rId18" Type="http://schemas.openxmlformats.org/officeDocument/2006/relationships/tags" Target="../tags/tag125.xml"/><Relationship Id="rId19" Type="http://schemas.openxmlformats.org/officeDocument/2006/relationships/tags" Target="../tags/tag126.xml"/><Relationship Id="rId20" Type="http://schemas.openxmlformats.org/officeDocument/2006/relationships/tags" Target="../tags/tag127.xml"/><Relationship Id="rId21" Type="http://schemas.openxmlformats.org/officeDocument/2006/relationships/tags" Target="../tags/tag128.xml"/><Relationship Id="rId2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3"/>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pic>
        <p:nvPicPr>
          <p:cNvPr id="2097157" name="图片 12" descr="蓝色的卡通人物  低可信度描述已自动生成"/>
          <p:cNvPicPr>
            <a:picLocks noChangeAspect="1"/>
          </p:cNvPicPr>
          <p:nvPr>
            <p:custDataLst>
              <p:tags r:id="rId3"/>
            </p:custDataLst>
          </p:nvPr>
        </p:nvPicPr>
        <p:blipFill>
          <a:blip xmlns:r="http://schemas.openxmlformats.org/officeDocument/2006/relationships" r:embed="rId4"/>
          <a:srcRect/>
          <a:stretch>
            <a:fillRect/>
          </a:stretch>
        </p:blipFill>
        <p:spPr>
          <a:xfrm>
            <a:off x="2614295" y="0"/>
            <a:ext cx="9577705" cy="6858635"/>
          </a:xfrm>
          <a:custGeom>
            <a:avLst/>
            <a:gdLst>
              <a:gd name="connsiteX0" fmla="*/ 0 w 9679407"/>
              <a:gd name="connsiteY0" fmla="*/ 0 h 6858000"/>
              <a:gd name="connsiteX1" fmla="*/ 9679407 w 9679407"/>
              <a:gd name="connsiteY1" fmla="*/ 0 h 6858000"/>
              <a:gd name="connsiteX2" fmla="*/ 9679407 w 9679407"/>
              <a:gd name="connsiteY2" fmla="*/ 6858000 h 6858000"/>
              <a:gd name="connsiteX3" fmla="*/ 0 w 96794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679407" h="6858000">
                <a:moveTo>
                  <a:pt x="0" y="0"/>
                </a:moveTo>
                <a:lnTo>
                  <a:pt x="9679407" y="0"/>
                </a:lnTo>
                <a:lnTo>
                  <a:pt x="9679407" y="6858000"/>
                </a:lnTo>
                <a:lnTo>
                  <a:pt x="0" y="6858000"/>
                </a:lnTo>
                <a:close/>
              </a:path>
            </a:pathLst>
          </a:custGeom>
        </p:spPr>
      </p:pic>
      <p:pic>
        <p:nvPicPr>
          <p:cNvPr id="2097159" name="图片 26"/>
          <p:cNvPicPr>
            <a:picLocks noChangeAspect="1"/>
          </p:cNvPicPr>
          <p:nvPr>
            <p:custDataLst>
              <p:tags r:id="rId5"/>
            </p:custDataLst>
          </p:nvPr>
        </p:nvPicPr>
        <p:blipFill>
          <a:blip xmlns:r="http://schemas.openxmlformats.org/officeDocument/2006/relationships" r:embed="rId6"/>
          <a:stretch>
            <a:fillRect/>
          </a:stretch>
        </p:blipFill>
        <p:spPr>
          <a:xfrm>
            <a:off x="2505075" y="0"/>
            <a:ext cx="2468880" cy="6858635"/>
          </a:xfrm>
          <a:prstGeom prst="rect"/>
        </p:spPr>
      </p:pic>
      <p:sp>
        <p:nvSpPr>
          <p:cNvPr id="1048670" name="椭圆 17"/>
          <p:cNvSpPr/>
          <p:nvPr>
            <p:custDataLst>
              <p:tags r:id="rId7"/>
            </p:custDataLst>
          </p:nvPr>
        </p:nvSpPr>
        <p:spPr>
          <a:xfrm rot="10800000">
            <a:off x="744855" y="451294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75000" lnSpcReduction="20000"/>
          </a:bodyPr>
          <a:p>
            <a:pPr algn="ctr"/>
            <a:endParaRPr altLang="en-US" dirty="0" lang="zh-CN">
              <a:cs typeface="MiSans Heavy" panose="00000A00000000000000" charset="-122"/>
            </a:endParaRPr>
          </a:p>
        </p:txBody>
      </p:sp>
      <p:sp>
        <p:nvSpPr>
          <p:cNvPr id="1048672" name="箭头: V 形 18"/>
          <p:cNvSpPr/>
          <p:nvPr>
            <p:custDataLst>
              <p:tags r:id="rId8"/>
            </p:custDataLst>
          </p:nvPr>
        </p:nvSpPr>
        <p:spPr>
          <a:xfrm rot="10800000" flipH="1">
            <a:off x="875665" y="463232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31" name="直接连接符 16"/>
          <p:cNvCxnSpPr>
            <a:cxnSpLocks/>
          </p:cNvCxnSpPr>
          <p:nvPr>
            <p:custDataLst>
              <p:tags r:id="rId9"/>
            </p:custDataLst>
          </p:nvPr>
        </p:nvCxnSpPr>
        <p:spPr>
          <a:xfrm>
            <a:off x="745106" y="872671"/>
            <a:ext cx="6961505"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1032"/>
          <p:cNvCxnSpPr>
            <a:cxnSpLocks/>
          </p:cNvCxnSpPr>
          <p:nvPr>
            <p:custDataLst>
              <p:tags r:id="rId10"/>
            </p:custDataLst>
          </p:nvPr>
        </p:nvCxnSpPr>
        <p:spPr>
          <a:xfrm>
            <a:off x="9860280" y="872671"/>
            <a:ext cx="166116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674" name="署名"/>
          <p:cNvSpPr txBox="1">
            <a:spLocks noGrp="1"/>
          </p:cNvSpPr>
          <p:nvPr>
            <p:ph type="body" idx="9" hasCustomPrompt="1"/>
            <p:custDataLst>
              <p:tags r:id="rId11"/>
            </p:custDataLst>
          </p:nvPr>
        </p:nvSpPr>
        <p:spPr>
          <a:xfrm>
            <a:off x="1250315" y="4554855"/>
            <a:ext cx="1953895" cy="337820"/>
          </a:xfrm>
          <a:prstGeom prst="rect"/>
          <a:noFill/>
        </p:spPr>
        <p:txBody>
          <a:bodyPr anchor="ctr" anchorCtr="0" bIns="45720" lIns="91440" rIns="91440" rtlCol="0" tIns="45720" vert="horz" wrap="square">
            <a:normAutofit/>
          </a:bodyPr>
          <a:lstStyle>
            <a:defPPr>
              <a:defRPr lang="zh-CN"/>
            </a:defPPr>
            <a:lvl1pPr algn="l" defTabSz="914400" eaLnBrk="1" fontAlgn="auto" hangingPunct="1" latinLnBrk="0" lvl="0" marL="0" marR="0" rtl="0">
              <a:lnSpc>
                <a:spcPct val="100000"/>
              </a:lnSpc>
              <a:buClrTx/>
              <a:buSzTx/>
              <a:buFontTx/>
              <a:buNone/>
              <a:defRPr altLang="en-US" baseline="0" b="0" cap="none" dirty="0" sz="1400" i="0" kern="1200" kumimoji="0" lang="zh-CN" noProof="1" normalizeH="0" spc="0" strike="noStrike" u="none">
                <a:solidFill>
                  <a:schemeClr val="tx1"/>
                </a:solidFill>
                <a:latin typeface="+mj-ea"/>
                <a:ea typeface="+mj-ea"/>
                <a:cs typeface="MiSans Heavy" panose="00000A00000000000000" charset="-122"/>
                <a:sym typeface="+mn-ea"/>
              </a:defRPr>
            </a:lvl1pPr>
          </a:lstStyle>
          <a:p>
            <a:pPr algn="l" lvl="0">
              <a:buClrTx/>
              <a:buSzTx/>
              <a:buFontTx/>
            </a:pPr>
            <a:r>
              <a:rPr>
                <a:sym typeface="+mn-ea"/>
              </a:rPr>
              <a:t>单击此处编辑文本</a:t>
            </a:r>
            <a:endParaRPr>
              <a:sym typeface="+mn-ea"/>
            </a:endParaRPr>
          </a:p>
        </p:txBody>
      </p:sp>
      <p:sp>
        <p:nvSpPr>
          <p:cNvPr id="1048676" name="平行四边形 10"/>
          <p:cNvSpPr/>
          <p:nvPr>
            <p:custDataLst>
              <p:tags r:id="rId12"/>
            </p:custDataLst>
          </p:nvPr>
        </p:nvSpPr>
        <p:spPr>
          <a:xfrm>
            <a:off x="91376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78" name="平行四边形 9"/>
          <p:cNvSpPr/>
          <p:nvPr>
            <p:custDataLst>
              <p:tags r:id="rId13"/>
            </p:custDataLst>
          </p:nvPr>
        </p:nvSpPr>
        <p:spPr>
          <a:xfrm>
            <a:off x="1041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0" name="平行四边形 8"/>
          <p:cNvSpPr/>
          <p:nvPr>
            <p:custDataLst>
              <p:tags r:id="rId14"/>
            </p:custDataLst>
          </p:nvPr>
        </p:nvSpPr>
        <p:spPr>
          <a:xfrm>
            <a:off x="1168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2" name="平行四边形 21"/>
          <p:cNvSpPr/>
          <p:nvPr>
            <p:custDataLst>
              <p:tags r:id="rId15"/>
            </p:custDataLst>
          </p:nvPr>
        </p:nvSpPr>
        <p:spPr>
          <a:xfrm>
            <a:off x="129603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4" name="平行四边形 22"/>
          <p:cNvSpPr/>
          <p:nvPr>
            <p:custDataLst>
              <p:tags r:id="rId16"/>
            </p:custDataLst>
          </p:nvPr>
        </p:nvSpPr>
        <p:spPr>
          <a:xfrm>
            <a:off x="142367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6" name="平行四边形 23"/>
          <p:cNvSpPr/>
          <p:nvPr>
            <p:custDataLst>
              <p:tags r:id="rId17"/>
            </p:custDataLst>
          </p:nvPr>
        </p:nvSpPr>
        <p:spPr>
          <a:xfrm>
            <a:off x="155194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8" name="标题"/>
          <p:cNvSpPr txBox="1">
            <a:spLocks noGrp="1"/>
          </p:cNvSpPr>
          <p:nvPr>
            <p:ph type="title" idx="2" hasCustomPrompt="1"/>
            <p:custDataLst>
              <p:tags r:id="rId18"/>
            </p:custDataLst>
          </p:nvPr>
        </p:nvSpPr>
        <p:spPr>
          <a:xfrm>
            <a:off x="744855" y="2837815"/>
            <a:ext cx="6029960" cy="1553845"/>
          </a:xfrm>
          <a:prstGeom prst="rect"/>
          <a:noFill/>
        </p:spPr>
        <p:txBody>
          <a:bodyPr anchor="t" anchorCtr="0" bIns="0" lIns="0" rIns="0" rtlCol="0" tIns="0" wrap="square">
            <a:normAutofit/>
          </a:bodyPr>
          <a:lstStyle>
            <a:lvl1pPr algn="l" defTabSz="914400" eaLnBrk="1" fontAlgn="auto" hangingPunct="1" latinLnBrk="0" lvl="0" marL="0" marR="0" rtl="0">
              <a:lnSpc>
                <a:spcPct val="100000"/>
              </a:lnSpc>
              <a:buClrTx/>
              <a:buSzTx/>
              <a:buFontTx/>
              <a:buNone/>
              <a:defRPr altLang="en-US" baseline="0" b="0" cap="none" dirty="0" sz="5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00000"/>
              </a:lnSpc>
              <a:buClrTx/>
              <a:buSzTx/>
              <a:buFontTx/>
            </a:pPr>
            <a:r>
              <a:rPr dirty="0">
                <a:sym typeface="+mn-ea"/>
              </a:rPr>
              <a:t>单击此处编辑标题</a:t>
            </a:r>
            <a:endParaRPr dirty="0">
              <a:sym typeface="+mn-ea"/>
            </a:endParaRPr>
          </a:p>
        </p:txBody>
      </p:sp>
      <p:sp>
        <p:nvSpPr>
          <p:cNvPr id="1048690" name="正文"/>
          <p:cNvSpPr txBox="1">
            <a:spLocks noGrp="1"/>
          </p:cNvSpPr>
          <p:nvPr>
            <p:ph type="body" idx="1" hasCustomPrompt="1"/>
            <p:custDataLst>
              <p:tags r:id="rId19"/>
            </p:custDataLst>
          </p:nvPr>
        </p:nvSpPr>
        <p:spPr>
          <a:xfrm>
            <a:off x="744220" y="1779270"/>
            <a:ext cx="6029960" cy="1019175"/>
          </a:xfrm>
          <a:prstGeom prst="rect"/>
          <a:noFill/>
        </p:spPr>
        <p:txBody>
          <a:bodyPr anchor="b" anchorCtr="0" bIns="0" lIns="0" rIns="0" rtlCol="0" tIns="0" vert="horz" wrap="square">
            <a:normAutofit/>
          </a:bodyPr>
          <a:lstStyle>
            <a:defPPr>
              <a:defRPr lang="zh-CN"/>
            </a:defPPr>
            <a:lvl1pPr algn="l" defTabSz="914400" eaLnBrk="1" fontAlgn="auto" hangingPunct="1" latinLnBrk="0" lvl="0" marL="0" marR="0" rtl="0">
              <a:lnSpc>
                <a:spcPct val="13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latin typeface="+mj-lt"/>
                <a:ea typeface="+mj-ea"/>
                <a:cs typeface="MiSans Heavy" panose="00000A00000000000000" charset="-122"/>
                <a:sym typeface="+mn-ea"/>
              </a:defRPr>
            </a:lvl1pPr>
          </a:lstStyle>
          <a:p>
            <a:pPr algn="l" lvl="0">
              <a:buClrTx/>
              <a:buSzTx/>
              <a:buFontTx/>
            </a:pPr>
            <a:r>
              <a:rPr>
                <a:sym typeface="+mn-ea"/>
              </a:rPr>
              <a:t>单击此处编辑母版副标题样式</a:t>
            </a:r>
            <a:endParaRPr>
              <a:sym typeface="+mn-ea"/>
            </a:endParaRPr>
          </a:p>
        </p:txBody>
      </p:sp>
      <p:sp>
        <p:nvSpPr>
          <p:cNvPr id="1048692" name="日期占位符 3"/>
          <p:cNvSpPr>
            <a:spLocks noGrp="1"/>
          </p:cNvSpPr>
          <p:nvPr>
            <p:ph type="dt" sz="half" idx="10"/>
            <p:custDataLst>
              <p:tags r:id="rId2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4" name="页脚占位符 4"/>
          <p:cNvSpPr>
            <a:spLocks noGrp="1"/>
          </p:cNvSpPr>
          <p:nvPr>
            <p:ph type="ftr" sz="quarter" idx="11"/>
            <p:custDataLst>
              <p:tags r:id="rId21"/>
            </p:custDataLst>
          </p:nvPr>
        </p:nvSpPr>
        <p:spPr>
          <a:xfrm>
            <a:off x="4038600" y="6356350"/>
            <a:ext cx="4114800" cy="365125"/>
          </a:xfrm>
        </p:spPr>
        <p:txBody>
          <a:bodyPr/>
          <a:p>
            <a:endParaRPr altLang="en-US" lang="zh-CN"/>
          </a:p>
        </p:txBody>
      </p:sp>
      <p:sp>
        <p:nvSpPr>
          <p:cNvPr id="1048696" name="灯片编号占位符 5"/>
          <p:cNvSpPr>
            <a:spLocks noGrp="1"/>
          </p:cNvSpPr>
          <p:nvPr>
            <p:ph type="sldNum" sz="quarter" idx="12"/>
            <p:custDataLst>
              <p:tags r:id="rId2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61" name="图片 8"/>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698" name="正文"/>
          <p:cNvSpPr txBox="1">
            <a:spLocks noGrp="1"/>
          </p:cNvSpPr>
          <p:nvPr>
            <p:ph idx="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rgbClr val="C8E9F4"/>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rgbClr val="C8E9F4"/>
              </a:buClr>
            </a:pPr>
            <a:r>
              <a:rPr dirty="0">
                <a:sym typeface="+mn-ea"/>
              </a:rPr>
              <a:t>单击此处编辑母版文本样式</a:t>
            </a:r>
            <a:endParaRPr dirty="0">
              <a:sym typeface="+mn-ea"/>
            </a:endParaRPr>
          </a:p>
          <a:p>
            <a:pPr lvl="1">
              <a:spcBef>
                <a:spcPts val="1200"/>
              </a:spcBef>
              <a:spcAft>
                <a:spcPts val="0"/>
              </a:spcAft>
              <a:buClr>
                <a:srgbClr val="C8E9F4"/>
              </a:buClr>
            </a:pPr>
            <a:r>
              <a:rPr dirty="0" err="1">
                <a:sym typeface="+mn-ea"/>
              </a:rPr>
              <a:t>第二级</a:t>
            </a:r>
            <a:endParaRPr dirty="0">
              <a:sym typeface="+mn-ea"/>
            </a:endParaRPr>
          </a:p>
          <a:p>
            <a:pPr lvl="2">
              <a:spcBef>
                <a:spcPts val="1200"/>
              </a:spcBef>
              <a:spcAft>
                <a:spcPts val="0"/>
              </a:spcAft>
              <a:buClr>
                <a:srgbClr val="C8E9F4"/>
              </a:buClr>
            </a:pPr>
            <a:r>
              <a:rPr dirty="0" err="1">
                <a:sym typeface="+mn-ea"/>
              </a:rPr>
              <a:t>第三级</a:t>
            </a:r>
            <a:endParaRPr dirty="0">
              <a:sym typeface="+mn-ea"/>
            </a:endParaRPr>
          </a:p>
          <a:p>
            <a:pPr lvl="3">
              <a:spcBef>
                <a:spcPts val="1200"/>
              </a:spcBef>
              <a:spcAft>
                <a:spcPts val="0"/>
              </a:spcAft>
              <a:buClr>
                <a:srgbClr val="C8E9F4"/>
              </a:buClr>
            </a:pPr>
            <a:r>
              <a:rPr dirty="0" err="1">
                <a:sym typeface="+mn-ea"/>
              </a:rPr>
              <a:t>第四级</a:t>
            </a:r>
            <a:endParaRPr dirty="0">
              <a:sym typeface="+mn-ea"/>
            </a:endParaRPr>
          </a:p>
          <a:p>
            <a:pPr lvl="4">
              <a:spcBef>
                <a:spcPts val="1200"/>
              </a:spcBef>
              <a:spcAft>
                <a:spcPts val="0"/>
              </a:spcAft>
              <a:buClr>
                <a:srgbClr val="C8E9F4"/>
              </a:buClr>
            </a:pPr>
            <a:r>
              <a:rPr dirty="0" err="1">
                <a:sym typeface="+mn-ea"/>
              </a:rPr>
              <a:t>第五级</a:t>
            </a:r>
            <a:endParaRPr dirty="0">
              <a:sym typeface="+mn-ea"/>
            </a:endParaRPr>
          </a:p>
        </p:txBody>
      </p:sp>
      <p:sp>
        <p:nvSpPr>
          <p:cNvPr id="1048700" name="标题"/>
          <p:cNvSpPr txBox="1">
            <a:spLocks noGrp="1"/>
          </p:cNvSpPr>
          <p:nvPr>
            <p:ph type="title" idx="4"/>
            <p:custDataLst>
              <p:tags r:id="rId4"/>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dirty="0">
                <a:sym typeface="+mn-ea"/>
              </a:rPr>
              <a:t>单击此处编辑母版标题样式</a:t>
            </a:r>
            <a:endParaRPr dirty="0">
              <a:sym typeface="+mn-ea"/>
            </a:endParaRPr>
          </a:p>
        </p:txBody>
      </p:sp>
      <p:sp>
        <p:nvSpPr>
          <p:cNvPr id="1048702" name="椭圆 13"/>
          <p:cNvSpPr/>
          <p:nvPr>
            <p:custDataLst>
              <p:tags r:id="rId5"/>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04" name="箭头: V 形 7"/>
          <p:cNvSpPr/>
          <p:nvPr>
            <p:custDataLst>
              <p:tags r:id="rId6"/>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35" name="直接连接符 10"/>
          <p:cNvCxnSpPr>
            <a:cxnSpLocks/>
          </p:cNvCxnSpPr>
          <p:nvPr>
            <p:custDataLst>
              <p:tags r:id="rId7"/>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06"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8"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10"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3" name="图片 8"/>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pic>
        <p:nvPicPr>
          <p:cNvPr id="2097165" name="图片 70"/>
          <p:cNvPicPr>
            <a:picLocks noChangeAspect="1"/>
          </p:cNvPicPr>
          <p:nvPr>
            <p:custDataLst>
              <p:tags r:id="rId3"/>
            </p:custDataLst>
          </p:nvPr>
        </p:nvPicPr>
        <p:blipFill>
          <a:blip xmlns:r="http://schemas.openxmlformats.org/officeDocument/2006/relationships" r:embed="rId4"/>
          <a:srcRect/>
          <a:stretch>
            <a:fillRect/>
          </a:stretch>
        </p:blipFill>
        <p:spPr>
          <a:xfrm flipH="1">
            <a:off x="0" y="0"/>
            <a:ext cx="11416030" cy="6858000"/>
          </a:xfrm>
          <a:custGeom>
            <a:avLst/>
            <a:gdLst>
              <a:gd name="connsiteX0" fmla="*/ 11416222 w 11416222"/>
              <a:gd name="connsiteY0" fmla="*/ 0 h 6858000"/>
              <a:gd name="connsiteX1" fmla="*/ 0 w 11416222"/>
              <a:gd name="connsiteY1" fmla="*/ 0 h 6858000"/>
              <a:gd name="connsiteX2" fmla="*/ 0 w 11416222"/>
              <a:gd name="connsiteY2" fmla="*/ 6858000 h 6858000"/>
              <a:gd name="connsiteX3" fmla="*/ 11416222 w 1141622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416222" h="6858000">
                <a:moveTo>
                  <a:pt x="11416222" y="0"/>
                </a:moveTo>
                <a:lnTo>
                  <a:pt x="0" y="0"/>
                </a:lnTo>
                <a:lnTo>
                  <a:pt x="0" y="6858000"/>
                </a:lnTo>
                <a:lnTo>
                  <a:pt x="11416222" y="6858000"/>
                </a:lnTo>
                <a:close/>
              </a:path>
            </a:pathLst>
          </a:custGeom>
        </p:spPr>
      </p:pic>
      <p:sp>
        <p:nvSpPr>
          <p:cNvPr id="1048712" name="任意多边形: 形状 16"/>
          <p:cNvSpPr/>
          <p:nvPr>
            <p:custDataLst>
              <p:tags r:id="rId5"/>
            </p:custDataLst>
          </p:nvPr>
        </p:nvSpPr>
        <p:spPr>
          <a:xfrm>
            <a:off x="442336" y="2871879"/>
            <a:ext cx="3251010" cy="1732167"/>
          </a:xfrm>
          <a:custGeom>
            <a:avLst/>
            <a:gdLst>
              <a:gd name="connsiteX0" fmla="*/ 109102 w 2819400"/>
              <a:gd name="connsiteY0" fmla="*/ 0 h 1386703"/>
              <a:gd name="connsiteX1" fmla="*/ 1507986 w 2819400"/>
              <a:gd name="connsiteY1" fmla="*/ 0 h 1386703"/>
              <a:gd name="connsiteX2" fmla="*/ 1847850 w 2819400"/>
              <a:gd name="connsiteY2" fmla="*/ 339864 h 1386703"/>
              <a:gd name="connsiteX3" fmla="*/ 1847850 w 2819400"/>
              <a:gd name="connsiteY3" fmla="*/ 344382 h 1386703"/>
              <a:gd name="connsiteX4" fmla="*/ 2646296 w 2819400"/>
              <a:gd name="connsiteY4" fmla="*/ 344382 h 1386703"/>
              <a:gd name="connsiteX5" fmla="*/ 2819400 w 2819400"/>
              <a:gd name="connsiteY5" fmla="*/ 517486 h 1386703"/>
              <a:gd name="connsiteX6" fmla="*/ 2819400 w 2819400"/>
              <a:gd name="connsiteY6" fmla="*/ 1125966 h 1386703"/>
              <a:gd name="connsiteX7" fmla="*/ 2558663 w 2819400"/>
              <a:gd name="connsiteY7" fmla="*/ 1386703 h 1386703"/>
              <a:gd name="connsiteX8" fmla="*/ 326392 w 2819400"/>
              <a:gd name="connsiteY8" fmla="*/ 1386703 h 1386703"/>
              <a:gd name="connsiteX9" fmla="*/ 0 w 2819400"/>
              <a:gd name="connsiteY9" fmla="*/ 1060311 h 1386703"/>
              <a:gd name="connsiteX10" fmla="*/ 0 w 2819400"/>
              <a:gd name="connsiteY10" fmla="*/ 109102 h 1386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19400" h="1386703">
                <a:moveTo>
                  <a:pt x="109102" y="0"/>
                </a:moveTo>
                <a:lnTo>
                  <a:pt x="1507986" y="0"/>
                </a:lnTo>
                <a:lnTo>
                  <a:pt x="1847850" y="339864"/>
                </a:lnTo>
                <a:lnTo>
                  <a:pt x="1847850" y="344382"/>
                </a:lnTo>
                <a:lnTo>
                  <a:pt x="2646296" y="344382"/>
                </a:lnTo>
                <a:lnTo>
                  <a:pt x="2819400" y="517486"/>
                </a:lnTo>
                <a:lnTo>
                  <a:pt x="2819400" y="1125966"/>
                </a:lnTo>
                <a:lnTo>
                  <a:pt x="2558663" y="1386703"/>
                </a:lnTo>
                <a:lnTo>
                  <a:pt x="326392" y="1386703"/>
                </a:lnTo>
                <a:lnTo>
                  <a:pt x="0" y="1060311"/>
                </a:lnTo>
                <a:lnTo>
                  <a:pt x="0" y="109102"/>
                </a:lnTo>
                <a:close/>
              </a:path>
            </a:pathLst>
          </a:custGeom>
          <a:gradFill>
            <a:gsLst>
              <a:gs pos="0">
                <a:schemeClr val="accent1">
                  <a:lumMod val="50000"/>
                </a:schemeClr>
              </a:gs>
              <a:gs pos="100000">
                <a:schemeClr val="accent1">
                  <a:lumMod val="50000"/>
                  <a:alpha val="5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MiSans Heavy" panose="00000A00000000000000" charset="-122"/>
            </a:endParaRPr>
          </a:p>
        </p:txBody>
      </p:sp>
      <p:sp>
        <p:nvSpPr>
          <p:cNvPr id="1048714" name="加号 7"/>
          <p:cNvSpPr/>
          <p:nvPr>
            <p:custDataLst>
              <p:tags r:id="rId6"/>
            </p:custDataLst>
          </p:nvPr>
        </p:nvSpPr>
        <p:spPr>
          <a:xfrm rot="2781836">
            <a:off x="550718" y="3335569"/>
            <a:ext cx="1320680" cy="1320680"/>
          </a:xfrm>
          <a:prstGeom prst="mathPlus">
            <a:avLst>
              <a:gd name="adj1" fmla="val 14727"/>
            </a:avLst>
          </a:prstGeom>
          <a:noFill/>
          <a:ln>
            <a:gradFill flip="none" rotWithShape="1">
              <a:gsLst>
                <a:gs pos="0">
                  <a:schemeClr val="accent2"/>
                </a:gs>
                <a:gs pos="67000">
                  <a:schemeClr val="accent2">
                    <a:alpha val="0"/>
                  </a:schemeClr>
                </a:gs>
              </a:gsLst>
              <a:path path="circle">
                <a:fillToRect l="50000" t="50000" r="50000" b="50000"/>
              </a:path>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lnSpcReduction="20000"/>
          </a:bodyPr>
          <a:p>
            <a:pPr algn="ctr"/>
            <a:endParaRPr altLang="en-US" lang="zh-CN">
              <a:cs typeface="MiSans Heavy" panose="00000A00000000000000" charset="-122"/>
            </a:endParaRPr>
          </a:p>
        </p:txBody>
      </p:sp>
      <p:cxnSp>
        <p:nvCxnSpPr>
          <p:cNvPr id="3145737" name="直接连接符 17"/>
          <p:cNvCxnSpPr>
            <a:cxnSpLocks/>
          </p:cNvCxnSpPr>
          <p:nvPr>
            <p:custDataLst>
              <p:tags r:id="rId7"/>
            </p:custDataLst>
          </p:nvPr>
        </p:nvCxnSpPr>
        <p:spPr>
          <a:xfrm>
            <a:off x="613261" y="3447263"/>
            <a:ext cx="2646985"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16" name="箭头: V 形 22"/>
          <p:cNvSpPr/>
          <p:nvPr>
            <p:custDataLst>
              <p:tags r:id="rId8"/>
            </p:custDataLst>
          </p:nvPr>
        </p:nvSpPr>
        <p:spPr>
          <a:xfrm>
            <a:off x="337121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18" name="箭头: V 形 23"/>
          <p:cNvSpPr/>
          <p:nvPr>
            <p:custDataLst>
              <p:tags r:id="rId9"/>
            </p:custDataLst>
          </p:nvPr>
        </p:nvSpPr>
        <p:spPr>
          <a:xfrm>
            <a:off x="353504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20" name="箭头: V 形 24"/>
          <p:cNvSpPr/>
          <p:nvPr>
            <p:custDataLst>
              <p:tags r:id="rId10"/>
            </p:custDataLst>
          </p:nvPr>
        </p:nvSpPr>
        <p:spPr>
          <a:xfrm>
            <a:off x="3699510"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22" name="箭头: V 形 25"/>
          <p:cNvSpPr/>
          <p:nvPr>
            <p:custDataLst>
              <p:tags r:id="rId11"/>
            </p:custDataLst>
          </p:nvPr>
        </p:nvSpPr>
        <p:spPr>
          <a:xfrm>
            <a:off x="386397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24" name="箭头: V 形 26"/>
          <p:cNvSpPr/>
          <p:nvPr>
            <p:custDataLst>
              <p:tags r:id="rId12"/>
            </p:custDataLst>
          </p:nvPr>
        </p:nvSpPr>
        <p:spPr>
          <a:xfrm>
            <a:off x="402780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cxnSp>
        <p:nvCxnSpPr>
          <p:cNvPr id="3145739" name="直接连接符 35"/>
          <p:cNvCxnSpPr>
            <a:cxnSpLocks/>
          </p:cNvCxnSpPr>
          <p:nvPr>
            <p:custDataLst>
              <p:tags r:id="rId13"/>
            </p:custDataLst>
          </p:nvPr>
        </p:nvCxnSpPr>
        <p:spPr>
          <a:xfrm>
            <a:off x="439766" y="783771"/>
            <a:ext cx="1479196"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41" name="直接连接符 39"/>
          <p:cNvCxnSpPr>
            <a:cxnSpLocks/>
          </p:cNvCxnSpPr>
          <p:nvPr>
            <p:custDataLst>
              <p:tags r:id="rId14"/>
            </p:custDataLst>
          </p:nvPr>
        </p:nvCxnSpPr>
        <p:spPr>
          <a:xfrm>
            <a:off x="3503364" y="783771"/>
            <a:ext cx="8203565"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726" name="副标题"/>
          <p:cNvSpPr txBox="1">
            <a:spLocks noGrp="1"/>
          </p:cNvSpPr>
          <p:nvPr>
            <p:ph type="body" idx="2" hasCustomPrompt="1"/>
            <p:custDataLst>
              <p:tags r:id="rId15"/>
            </p:custDataLst>
          </p:nvPr>
        </p:nvSpPr>
        <p:spPr>
          <a:xfrm>
            <a:off x="613410" y="2988310"/>
            <a:ext cx="2056765" cy="459105"/>
          </a:xfrm>
          <a:prstGeom prst="rect"/>
          <a:noFill/>
        </p:spPr>
        <p:txBody>
          <a:bodyPr anchor="t" bIns="0" lIns="91440" rIns="91440" rtlCol="0" tIns="0" wrap="square">
            <a:normAutofit/>
          </a:bodyPr>
          <a:lstStyle>
            <a:defPPr>
              <a:defRPr lang="zh-CN"/>
            </a:defPPr>
            <a:lvl1pPr algn="l" defTabSz="914400" eaLnBrk="1" fontAlgn="auto" hangingPunct="1" latinLnBrk="0" lvl="0" marL="0" marR="0" rtl="0">
              <a:lnSpc>
                <a:spcPct val="130000"/>
              </a:lnSpc>
              <a:buClrTx/>
              <a:buSzTx/>
              <a:buFontTx/>
              <a:buNone/>
              <a:defRPr altLang="zh-CN" baseline="0" b="0" cap="none" dirty="0" sz="2000" i="0" kern="1200" kumimoji="0" lang="en-US" noProof="1" normalizeH="0" spc="0" strike="noStrike" u="none">
                <a:gradFill flip="none" rotWithShape="1">
                  <a:gsLst>
                    <a:gs pos="0">
                      <a:schemeClr val="accent1"/>
                    </a:gs>
                    <a:gs pos="100000">
                      <a:schemeClr val="accent2"/>
                    </a:gs>
                  </a:gsLst>
                  <a:lin ang="2700000" scaled="1"/>
                </a:gradFill>
                <a:effectLst>
                  <a:outerShdw algn="ctr" blurRad="139700" dist="38100" rotWithShape="0" sx="102000" sy="102000">
                    <a:schemeClr val="accent1">
                      <a:lumMod val="75000"/>
                      <a:alpha val="34000"/>
                    </a:schemeClr>
                  </a:outerShdw>
                </a:effectLst>
                <a:latin typeface="+mj-ea"/>
                <a:ea typeface="+mj-ea"/>
                <a:cs typeface="MiSans Heavy" panose="00000A00000000000000" charset="-122"/>
                <a:sym typeface="+mn-ea"/>
              </a:defRPr>
            </a:lvl1pPr>
          </a:lstStyle>
          <a:p>
            <a:pPr algn="l" lvl="0">
              <a:buClrTx/>
              <a:buSzTx/>
              <a:buFontTx/>
            </a:pPr>
            <a:r>
              <a:rPr>
                <a:sym typeface="+mn-ea"/>
              </a:rPr>
              <a:t>单击编辑副标题</a:t>
            </a:r>
            <a:endParaRPr>
              <a:sym typeface="+mn-ea"/>
            </a:endParaRPr>
          </a:p>
        </p:txBody>
      </p:sp>
      <p:sp>
        <p:nvSpPr>
          <p:cNvPr id="1048728" name="标题"/>
          <p:cNvSpPr txBox="1">
            <a:spLocks noGrp="1"/>
          </p:cNvSpPr>
          <p:nvPr>
            <p:ph type="title" idx="1" hasCustomPrompt="1"/>
            <p:custDataLst>
              <p:tags r:id="rId16"/>
            </p:custDataLst>
          </p:nvPr>
        </p:nvSpPr>
        <p:spPr>
          <a:xfrm>
            <a:off x="1612265" y="3436620"/>
            <a:ext cx="2087880" cy="1195705"/>
          </a:xfrm>
          <a:prstGeom prst="rect"/>
          <a:noFill/>
        </p:spPr>
        <p:txBody>
          <a:bodyPr anchor="t" anchorCtr="0" bIns="0" lIns="91440" rIns="91440" rtlCol="0" tIns="0" wrap="square">
            <a:normAutofit/>
          </a:bodyPr>
          <a:lstStyle>
            <a:lvl1pPr algn="l" defTabSz="914400" eaLnBrk="1" fontAlgn="auto" hangingPunct="1" latinLnBrk="0" lvl="0" marL="0" marR="0" rtl="0">
              <a:lnSpc>
                <a:spcPct val="110000"/>
              </a:lnSpc>
              <a:buClrTx/>
              <a:buSzTx/>
              <a:buFontTx/>
              <a:buNone/>
              <a:defRPr altLang="en-US" baseline="0" b="0" cap="none" dirty="0" sz="6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10000"/>
              </a:lnSpc>
              <a:buClrTx/>
              <a:buSzTx/>
              <a:buFontTx/>
            </a:pPr>
            <a:r>
              <a:rPr dirty="0">
                <a:sym typeface="+mn-ea"/>
              </a:rPr>
              <a:t>标题</a:t>
            </a:r>
            <a:endParaRPr dirty="0">
              <a:sym typeface="+mn-ea"/>
            </a:endParaRPr>
          </a:p>
        </p:txBody>
      </p:sp>
      <p:sp>
        <p:nvSpPr>
          <p:cNvPr id="1048730" name="日期占位符 2"/>
          <p:cNvSpPr>
            <a:spLocks noGrp="1"/>
          </p:cNvSpPr>
          <p:nvPr>
            <p:ph type="dt" sz="half" idx="10"/>
            <p:custDataLst>
              <p:tags r:id="rId1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2" name="页脚占位符 3"/>
          <p:cNvSpPr>
            <a:spLocks noGrp="1"/>
          </p:cNvSpPr>
          <p:nvPr>
            <p:ph type="ftr" sz="quarter" idx="11"/>
            <p:custDataLst>
              <p:tags r:id="rId18"/>
            </p:custDataLst>
          </p:nvPr>
        </p:nvSpPr>
        <p:spPr>
          <a:xfrm>
            <a:off x="4038600" y="6356350"/>
            <a:ext cx="4114800" cy="365125"/>
          </a:xfrm>
        </p:spPr>
        <p:txBody>
          <a:bodyPr/>
          <a:p>
            <a:endParaRPr altLang="en-US" lang="zh-CN"/>
          </a:p>
        </p:txBody>
      </p:sp>
      <p:sp>
        <p:nvSpPr>
          <p:cNvPr id="1048734" name="灯片编号占位符 4"/>
          <p:cNvSpPr>
            <a:spLocks noGrp="1"/>
          </p:cNvSpPr>
          <p:nvPr>
            <p:ph type="sldNum" sz="quarter" idx="12"/>
            <p:custDataLst>
              <p:tags r:id="rId1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7" name="图片 11"/>
          <p:cNvPicPr>
            <a:picLocks noChangeAspect="1"/>
          </p:cNvPicPr>
          <p:nvPr>
            <p:custDataLst>
              <p:tags r:id="rId1"/>
            </p:custDataLst>
          </p:nvPr>
        </p:nvPicPr>
        <p:blipFill>
          <a:blip xmlns:r="http://schemas.openxmlformats.org/officeDocument/2006/relationships" r:embed="rId2"/>
          <a:stretch>
            <a:fillRect/>
          </a:stretch>
        </p:blipFill>
        <p:spPr>
          <a:xfrm>
            <a:off x="0" y="0"/>
            <a:ext cx="12201525" cy="6858000"/>
          </a:xfrm>
          <a:prstGeom prst="rect"/>
        </p:spPr>
      </p:pic>
      <p:pic>
        <p:nvPicPr>
          <p:cNvPr id="2097169" name="图片 47"/>
          <p:cNvPicPr>
            <a:picLocks noChangeAspect="1"/>
          </p:cNvPicPr>
          <p:nvPr>
            <p:custDataLst>
              <p:tags r:id="rId3"/>
            </p:custDataLst>
          </p:nvPr>
        </p:nvPicPr>
        <p:blipFill>
          <a:blip xmlns:r="http://schemas.openxmlformats.org/officeDocument/2006/relationships" r:embed="rId4"/>
          <a:srcRect/>
          <a:stretch>
            <a:fillRect/>
          </a:stretch>
        </p:blipFill>
        <p:spPr>
          <a:xfrm>
            <a:off x="3871595" y="0"/>
            <a:ext cx="8798560" cy="6858000"/>
          </a:xfrm>
          <a:custGeom>
            <a:avLst/>
            <a:gdLst>
              <a:gd name="connsiteX0" fmla="*/ 0 w 9003113"/>
              <a:gd name="connsiteY0" fmla="*/ 0 h 6858000"/>
              <a:gd name="connsiteX1" fmla="*/ 9003113 w 9003113"/>
              <a:gd name="connsiteY1" fmla="*/ 0 h 6858000"/>
              <a:gd name="connsiteX2" fmla="*/ 9003113 w 9003113"/>
              <a:gd name="connsiteY2" fmla="*/ 6858000 h 6858000"/>
              <a:gd name="connsiteX3" fmla="*/ 0 w 90031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003113" h="6858000">
                <a:moveTo>
                  <a:pt x="0" y="0"/>
                </a:moveTo>
                <a:lnTo>
                  <a:pt x="9003113" y="0"/>
                </a:lnTo>
                <a:lnTo>
                  <a:pt x="9003113" y="6858000"/>
                </a:lnTo>
                <a:lnTo>
                  <a:pt x="0" y="6858000"/>
                </a:lnTo>
                <a:close/>
              </a:path>
            </a:pathLst>
          </a:custGeom>
        </p:spPr>
      </p:pic>
      <p:sp>
        <p:nvSpPr>
          <p:cNvPr id="1048736" name="椭圆 17"/>
          <p:cNvSpPr/>
          <p:nvPr>
            <p:custDataLst>
              <p:tags r:id="rId5"/>
            </p:custDataLst>
          </p:nvPr>
        </p:nvSpPr>
        <p:spPr>
          <a:xfrm>
            <a:off x="758825" y="27209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38" name="箭头: V 形 18"/>
          <p:cNvSpPr/>
          <p:nvPr>
            <p:custDataLst>
              <p:tags r:id="rId6"/>
            </p:custDataLst>
          </p:nvPr>
        </p:nvSpPr>
        <p:spPr>
          <a:xfrm>
            <a:off x="909955" y="28479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43" name="直接连接符 33"/>
          <p:cNvCxnSpPr>
            <a:cxnSpLocks/>
          </p:cNvCxnSpPr>
          <p:nvPr>
            <p:custDataLst>
              <p:tags r:id="rId7"/>
            </p:custDataLst>
          </p:nvPr>
        </p:nvCxnSpPr>
        <p:spPr>
          <a:xfrm>
            <a:off x="747011" y="821871"/>
            <a:ext cx="779272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032"/>
          <p:cNvCxnSpPr>
            <a:cxnSpLocks/>
          </p:cNvCxnSpPr>
          <p:nvPr>
            <p:custDataLst>
              <p:tags r:id="rId8"/>
            </p:custDataLst>
          </p:nvPr>
        </p:nvCxnSpPr>
        <p:spPr>
          <a:xfrm>
            <a:off x="9661208" y="821871"/>
            <a:ext cx="184531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740" name="标题"/>
          <p:cNvSpPr txBox="1">
            <a:spLocks noGrp="1"/>
          </p:cNvSpPr>
          <p:nvPr>
            <p:ph type="title" idx="8" hasCustomPrompt="1"/>
            <p:custDataLst>
              <p:tags r:id="rId9"/>
            </p:custDataLst>
          </p:nvPr>
        </p:nvSpPr>
        <p:spPr>
          <a:xfrm>
            <a:off x="636270" y="3221990"/>
            <a:ext cx="5557520" cy="1931035"/>
          </a:xfrm>
          <a:prstGeom prst="rect"/>
          <a:noFill/>
        </p:spPr>
        <p:txBody>
          <a:bodyPr anchor="t" anchorCtr="0" bIns="0" lIns="91440" rIns="91440" rtlCol="0" tIns="0" wrap="square">
            <a:normAutofit/>
          </a:bodyPr>
          <a:lstStyle>
            <a:lvl1pPr algn="l" defTabSz="914400" eaLnBrk="1" fontAlgn="auto" hangingPunct="1" latinLnBrk="0" lvl="0" marL="0" marR="0" rtl="0">
              <a:lnSpc>
                <a:spcPct val="100000"/>
              </a:lnSpc>
              <a:buClrTx/>
              <a:buSzTx/>
              <a:buFontTx/>
              <a:buNone/>
              <a:defRPr altLang="en-US" baseline="0" b="0" cap="none" dirty="0" sz="5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00000"/>
              </a:lnSpc>
              <a:buClrTx/>
              <a:buSzTx/>
              <a:buFontTx/>
            </a:pPr>
            <a:r>
              <a:rPr dirty="0">
                <a:sym typeface="+mn-ea"/>
              </a:rPr>
              <a:t>单击编辑标题</a:t>
            </a:r>
            <a:endParaRPr dirty="0">
              <a:sym typeface="+mn-ea"/>
            </a:endParaRPr>
          </a:p>
        </p:txBody>
      </p:sp>
      <p:sp>
        <p:nvSpPr>
          <p:cNvPr id="1048742" name="副标题"/>
          <p:cNvSpPr txBox="1">
            <a:spLocks noGrp="1"/>
          </p:cNvSpPr>
          <p:nvPr>
            <p:ph type="body" idx="7" hasCustomPrompt="1"/>
            <p:custDataLst>
              <p:tags r:id="rId10"/>
            </p:custDataLst>
          </p:nvPr>
        </p:nvSpPr>
        <p:spPr>
          <a:xfrm>
            <a:off x="1169035" y="2303145"/>
            <a:ext cx="5024755" cy="918845"/>
          </a:xfrm>
          <a:prstGeom prst="rect"/>
          <a:noFill/>
        </p:spPr>
        <p:txBody>
          <a:bodyPr anchor="b" anchorCtr="0" bIns="0" lIns="71755" rIns="71755"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latin typeface="+mj-ea"/>
                <a:ea typeface="+mj-ea"/>
                <a:cs typeface="MiSans Heavy" panose="00000A00000000000000" charset="-122"/>
                <a:sym typeface="+mn-ea"/>
              </a:defRPr>
            </a:lvl1pPr>
          </a:lstStyle>
          <a:p>
            <a:pPr algn="l" lvl="0">
              <a:lnSpc>
                <a:spcPct val="100000"/>
              </a:lnSpc>
              <a:buClrTx/>
              <a:buSzTx/>
              <a:buFontTx/>
            </a:pPr>
            <a:r>
              <a:rPr dirty="0" err="1">
                <a:sym typeface="+mn-ea"/>
              </a:rPr>
              <a:t>编辑节编号</a:t>
            </a:r>
            <a:endParaRPr dirty="0">
              <a:sym typeface="+mn-ea"/>
            </a:endParaRPr>
          </a:p>
        </p:txBody>
      </p:sp>
      <p:sp>
        <p:nvSpPr>
          <p:cNvPr id="1048744" name="平行四边形 7"/>
          <p:cNvSpPr/>
          <p:nvPr>
            <p:custDataLst>
              <p:tags r:id="rId11"/>
            </p:custDataLst>
          </p:nvPr>
        </p:nvSpPr>
        <p:spPr>
          <a:xfrm>
            <a:off x="91376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46" name="平行四边形 6"/>
          <p:cNvSpPr/>
          <p:nvPr>
            <p:custDataLst>
              <p:tags r:id="rId12"/>
            </p:custDataLst>
          </p:nvPr>
        </p:nvSpPr>
        <p:spPr>
          <a:xfrm>
            <a:off x="1041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48" name="平行四边形 8"/>
          <p:cNvSpPr/>
          <p:nvPr>
            <p:custDataLst>
              <p:tags r:id="rId13"/>
            </p:custDataLst>
          </p:nvPr>
        </p:nvSpPr>
        <p:spPr>
          <a:xfrm>
            <a:off x="1168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0" name="平行四边形 21"/>
          <p:cNvSpPr/>
          <p:nvPr>
            <p:custDataLst>
              <p:tags r:id="rId14"/>
            </p:custDataLst>
          </p:nvPr>
        </p:nvSpPr>
        <p:spPr>
          <a:xfrm>
            <a:off x="129603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2" name="平行四边形 22"/>
          <p:cNvSpPr/>
          <p:nvPr>
            <p:custDataLst>
              <p:tags r:id="rId15"/>
            </p:custDataLst>
          </p:nvPr>
        </p:nvSpPr>
        <p:spPr>
          <a:xfrm>
            <a:off x="142367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4" name="平行四边形 23"/>
          <p:cNvSpPr/>
          <p:nvPr>
            <p:custDataLst>
              <p:tags r:id="rId16"/>
            </p:custDataLst>
          </p:nvPr>
        </p:nvSpPr>
        <p:spPr>
          <a:xfrm>
            <a:off x="155194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6" name="日期占位符 3"/>
          <p:cNvSpPr>
            <a:spLocks noGrp="1"/>
          </p:cNvSpPr>
          <p:nvPr>
            <p:ph type="dt" sz="half" idx="10"/>
            <p:custDataLst>
              <p:tags r:id="rId1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8" name="页脚占位符 4"/>
          <p:cNvSpPr>
            <a:spLocks noGrp="1"/>
          </p:cNvSpPr>
          <p:nvPr>
            <p:ph type="ftr" sz="quarter" idx="11"/>
            <p:custDataLst>
              <p:tags r:id="rId18"/>
            </p:custDataLst>
          </p:nvPr>
        </p:nvSpPr>
        <p:spPr>
          <a:xfrm>
            <a:off x="4038600" y="6356350"/>
            <a:ext cx="4114800" cy="365125"/>
          </a:xfrm>
        </p:spPr>
        <p:txBody>
          <a:bodyPr/>
          <a:p>
            <a:endParaRPr altLang="en-US" lang="zh-CN"/>
          </a:p>
        </p:txBody>
      </p:sp>
      <p:sp>
        <p:nvSpPr>
          <p:cNvPr id="1048760" name="灯片编号占位符 5"/>
          <p:cNvSpPr>
            <a:spLocks noGrp="1"/>
          </p:cNvSpPr>
          <p:nvPr>
            <p:ph type="sldNum" sz="quarter" idx="12"/>
            <p:custDataLst>
              <p:tags r:id="rId1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1" name="图片 11"/>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762" name="正文"/>
          <p:cNvSpPr txBox="1">
            <a:spLocks noGrp="1"/>
          </p:cNvSpPr>
          <p:nvPr>
            <p:ph idx="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正文"/>
          <p:cNvSpPr txBox="1">
            <a:spLocks noGrp="1"/>
          </p:cNvSpPr>
          <p:nvPr>
            <p:ph idx="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6" name="标题"/>
          <p:cNvSpPr txBox="1">
            <a:spLocks noGrp="1"/>
          </p:cNvSpPr>
          <p:nvPr>
            <p:ph type="title" idx="4"/>
            <p:custDataLst>
              <p:tags r:id="rId5"/>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dirty="0">
                <a:sym typeface="+mn-ea"/>
              </a:rPr>
              <a:t>单击此处编辑母版标题样式</a:t>
            </a:r>
            <a:endParaRPr dirty="0">
              <a:sym typeface="+mn-ea"/>
            </a:endParaRPr>
          </a:p>
        </p:txBody>
      </p:sp>
      <p:sp>
        <p:nvSpPr>
          <p:cNvPr id="1048768" name="椭圆 13"/>
          <p:cNvSpPr/>
          <p:nvPr>
            <p:custDataLst>
              <p:tags r:id="rId6"/>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70" name="箭头: V 形 7"/>
          <p:cNvSpPr/>
          <p:nvPr>
            <p:custDataLst>
              <p:tags r:id="rId7"/>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47" name="直接连接符 10"/>
          <p:cNvCxnSpPr>
            <a:cxnSpLocks/>
          </p:cNvCxnSpPr>
          <p:nvPr>
            <p:custDataLst>
              <p:tags r:id="rId8"/>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72" name="日期占位符 4"/>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4" name="页脚占位符 5"/>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76" name="灯片编号占位符 6"/>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3" name="图片 1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778" name="正文"/>
          <p:cNvSpPr txBox="1">
            <a:spLocks noGrp="1"/>
          </p:cNvSpPr>
          <p:nvPr>
            <p:ph idx="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0" name="标题"/>
          <p:cNvSpPr txBox="1">
            <a:spLocks noGrp="1"/>
          </p:cNvSpPr>
          <p:nvPr>
            <p:ph type="title" idx="7"/>
            <p:custDataLst>
              <p:tags r:id="rId4"/>
            </p:custDataLst>
          </p:nvPr>
        </p:nvSpPr>
        <p:spPr>
          <a:xfrm>
            <a:off x="6235065" y="1395095"/>
            <a:ext cx="5342255" cy="43434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82" name="正文"/>
          <p:cNvSpPr txBox="1">
            <a:spLocks noGrp="1"/>
          </p:cNvSpPr>
          <p:nvPr>
            <p:ph idx="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4" name="标题"/>
          <p:cNvSpPr txBox="1">
            <a:spLocks noGrp="1"/>
          </p:cNvSpPr>
          <p:nvPr>
            <p:ph type="title" idx="5"/>
            <p:custDataLst>
              <p:tags r:id="rId6"/>
            </p:custDataLst>
          </p:nvPr>
        </p:nvSpPr>
        <p:spPr>
          <a:xfrm>
            <a:off x="608330" y="1395095"/>
            <a:ext cx="5342255" cy="43434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86" name="标题"/>
          <p:cNvSpPr txBox="1">
            <a:spLocks noGrp="1"/>
          </p:cNvSpPr>
          <p:nvPr>
            <p:ph type="title" idx="4"/>
            <p:custDataLst>
              <p:tags r:id="rId7"/>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a:sym typeface="+mn-ea"/>
              </a:rPr>
              <a:t>单击此处编辑母版标题样式</a:t>
            </a:r>
            <a:endParaRPr>
              <a:sym typeface="+mn-ea"/>
            </a:endParaRPr>
          </a:p>
        </p:txBody>
      </p:sp>
      <p:sp>
        <p:nvSpPr>
          <p:cNvPr id="1048788" name="椭圆 13"/>
          <p:cNvSpPr/>
          <p:nvPr>
            <p:custDataLst>
              <p:tags r:id="rId8"/>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90" name="箭头: V 形 7"/>
          <p:cNvSpPr/>
          <p:nvPr>
            <p:custDataLst>
              <p:tags r:id="rId9"/>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49" name="直接连接符 10"/>
          <p:cNvCxnSpPr>
            <a:cxnSpLocks/>
          </p:cNvCxnSpPr>
          <p:nvPr>
            <p:custDataLst>
              <p:tags r:id="rId10"/>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92" name="日期占位符 6"/>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94" name="页脚占位符 7"/>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96" name="灯片编号占位符 8"/>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5" name="图片 6"/>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798" name="标题"/>
          <p:cNvSpPr txBox="1">
            <a:spLocks noGrp="1"/>
          </p:cNvSpPr>
          <p:nvPr>
            <p:ph type="title" idx="4"/>
            <p:custDataLst>
              <p:tags r:id="rId3"/>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a:sym typeface="+mn-ea"/>
              </a:rPr>
              <a:t>单击此处编辑母版标题样式</a:t>
            </a:r>
            <a:endParaRPr>
              <a:sym typeface="+mn-ea"/>
            </a:endParaRPr>
          </a:p>
        </p:txBody>
      </p:sp>
      <p:sp>
        <p:nvSpPr>
          <p:cNvPr id="1048800" name="椭圆 13"/>
          <p:cNvSpPr/>
          <p:nvPr>
            <p:custDataLst>
              <p:tags r:id="rId4"/>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802" name="箭头: V 形 7"/>
          <p:cNvSpPr/>
          <p:nvPr>
            <p:custDataLst>
              <p:tags r:id="rId5"/>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51" name="直接连接符 10"/>
          <p:cNvCxnSpPr>
            <a:cxnSpLocks/>
          </p:cNvCxnSpPr>
          <p:nvPr>
            <p:custDataLst>
              <p:tags r:id="rId6"/>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804" name="日期占位符 2"/>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6"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08" name="灯片编号占位符 4"/>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77" name="图片 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810"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812" name="页脚占位符 2"/>
          <p:cNvSpPr>
            <a:spLocks noGrp="1"/>
          </p:cNvSpPr>
          <p:nvPr>
            <p:ph type="ftr" sz="quarter" idx="11"/>
            <p:custDataLst>
              <p:tags r:id="rId4"/>
            </p:custDataLst>
          </p:nvPr>
        </p:nvSpPr>
        <p:spPr/>
        <p:txBody>
          <a:bodyPr/>
          <a:p>
            <a:endParaRPr altLang="en-US" lang="zh-CN"/>
          </a:p>
        </p:txBody>
      </p:sp>
      <p:sp>
        <p:nvSpPr>
          <p:cNvPr id="1048814"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9" name="图片 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816" name="正文"/>
          <p:cNvSpPr txBox="1">
            <a:spLocks noGrp="1"/>
          </p:cNvSpPr>
          <p:nvPr>
            <p:ph idx="1"/>
            <p:custDataLst>
              <p:tags r:id="rId3"/>
            </p:custDataLst>
          </p:nvPr>
        </p:nvSpPr>
        <p:spPr>
          <a:xfrm>
            <a:off x="608330" y="408305"/>
            <a:ext cx="10968990" cy="584835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18"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20"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822"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81" name="图片 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824" name="副标题"/>
          <p:cNvSpPr txBox="1">
            <a:spLocks noGrp="1"/>
          </p:cNvSpPr>
          <p:nvPr>
            <p:ph type="body" idx="5" hasCustomPrompt="1"/>
            <p:custDataLst>
              <p:tags r:id="rId3"/>
            </p:custDataLst>
          </p:nvPr>
        </p:nvSpPr>
        <p:spPr>
          <a:xfrm>
            <a:off x="608330" y="1148080"/>
            <a:ext cx="10968990" cy="426085"/>
          </a:xfrm>
          <a:prstGeom prst="rect"/>
          <a:noFill/>
          <a:ln>
            <a:noFill/>
            <a:prstDash val="sysDash"/>
          </a:ln>
        </p:spPr>
        <p:txBody>
          <a:bodyPr lIns="107950" rtlCol="0" wrap="square">
            <a:normAutofit/>
          </a:bodyPr>
          <a:lstStyle>
            <a:lvl1pPr algn="l" defTabSz="914400" eaLnBrk="1" fontAlgn="auto" hangingPunct="1" latinLnBrk="0" marL="0" marR="0" rtl="0">
              <a:lnSpc>
                <a:spcPct val="100000"/>
              </a:lnSpc>
              <a:buClrTx/>
              <a:buSzTx/>
              <a:buFontTx/>
              <a:buNone/>
              <a:defRPr altLang="en-US" baseline="0" b="0" cap="none" dirty="0" sz="1900" i="0" kern="1200" kumimoji="0" lang="zh-CN" noProof="1" normalizeH="0" spc="300" strike="noStrike" u="none">
                <a:solidFill>
                  <a:schemeClr val="tx1"/>
                </a:solidFill>
                <a:latin typeface="+mj-ea"/>
                <a:ea typeface="+mj-ea"/>
                <a:cs typeface="MiSans" panose="00000500000000000000" charset="-122"/>
              </a:defRPr>
            </a:lvl1pPr>
          </a:lstStyle>
          <a:p>
            <a:pPr algn="l" lvl="0"/>
            <a:r>
              <a:rPr dirty="0">
                <a:sym typeface="+mn-ea"/>
              </a:rPr>
              <a:t>单击此处编辑母版副标题样式</a:t>
            </a:r>
            <a:endParaRPr dirty="0">
              <a:sym typeface="+mn-ea"/>
            </a:endParaRPr>
          </a:p>
        </p:txBody>
      </p:sp>
      <p:sp>
        <p:nvSpPr>
          <p:cNvPr id="1048826" name="标题"/>
          <p:cNvSpPr txBox="1">
            <a:spLocks noGrp="1"/>
          </p:cNvSpPr>
          <p:nvPr>
            <p:ph type="title" idx="4"/>
            <p:custDataLst>
              <p:tags r:id="rId4"/>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a:sym typeface="+mn-ea"/>
              </a:rPr>
              <a:t>单击此处编辑母版标题样式</a:t>
            </a:r>
            <a:endParaRPr>
              <a:sym typeface="+mn-ea"/>
            </a:endParaRPr>
          </a:p>
        </p:txBody>
      </p:sp>
      <p:sp>
        <p:nvSpPr>
          <p:cNvPr id="1048828" name="椭圆 16"/>
          <p:cNvSpPr/>
          <p:nvPr>
            <p:custDataLst>
              <p:tags r:id="rId5"/>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830" name="箭头: V 形 7"/>
          <p:cNvSpPr/>
          <p:nvPr>
            <p:custDataLst>
              <p:tags r:id="rId6"/>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53" name="直接连接符 18"/>
          <p:cNvCxnSpPr>
            <a:cxnSpLocks/>
          </p:cNvCxnSpPr>
          <p:nvPr>
            <p:custDataLst>
              <p:tags r:id="rId7"/>
            </p:custDataLst>
          </p:nvPr>
        </p:nvCxnSpPr>
        <p:spPr>
          <a:xfrm flipH="1">
            <a:off x="717550" y="10922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832"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34"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36"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3" name="图片 13"/>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pic>
        <p:nvPicPr>
          <p:cNvPr id="2097185" name="图片 12" descr="蓝色的卡通人物  低可信度描述已自动生成"/>
          <p:cNvPicPr>
            <a:picLocks noChangeAspect="1"/>
          </p:cNvPicPr>
          <p:nvPr>
            <p:custDataLst>
              <p:tags r:id="rId3"/>
            </p:custDataLst>
          </p:nvPr>
        </p:nvPicPr>
        <p:blipFill>
          <a:blip xmlns:r="http://schemas.openxmlformats.org/officeDocument/2006/relationships" r:embed="rId4"/>
          <a:srcRect/>
          <a:stretch>
            <a:fillRect/>
          </a:stretch>
        </p:blipFill>
        <p:spPr>
          <a:xfrm>
            <a:off x="2614295" y="0"/>
            <a:ext cx="9577705" cy="6858635"/>
          </a:xfrm>
          <a:custGeom>
            <a:avLst/>
            <a:gdLst>
              <a:gd name="connsiteX0" fmla="*/ 0 w 9679407"/>
              <a:gd name="connsiteY0" fmla="*/ 0 h 6858000"/>
              <a:gd name="connsiteX1" fmla="*/ 9679407 w 9679407"/>
              <a:gd name="connsiteY1" fmla="*/ 0 h 6858000"/>
              <a:gd name="connsiteX2" fmla="*/ 9679407 w 9679407"/>
              <a:gd name="connsiteY2" fmla="*/ 6858000 h 6858000"/>
              <a:gd name="connsiteX3" fmla="*/ 0 w 96794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679407" h="6858000">
                <a:moveTo>
                  <a:pt x="0" y="0"/>
                </a:moveTo>
                <a:lnTo>
                  <a:pt x="9679407" y="0"/>
                </a:lnTo>
                <a:lnTo>
                  <a:pt x="9679407" y="6858000"/>
                </a:lnTo>
                <a:lnTo>
                  <a:pt x="0" y="6858000"/>
                </a:lnTo>
                <a:close/>
              </a:path>
            </a:pathLst>
          </a:custGeom>
        </p:spPr>
      </p:pic>
      <p:pic>
        <p:nvPicPr>
          <p:cNvPr id="2097187" name="图片 11"/>
          <p:cNvPicPr>
            <a:picLocks noChangeAspect="1"/>
          </p:cNvPicPr>
          <p:nvPr>
            <p:custDataLst>
              <p:tags r:id="rId5"/>
            </p:custDataLst>
          </p:nvPr>
        </p:nvPicPr>
        <p:blipFill>
          <a:blip xmlns:r="http://schemas.openxmlformats.org/officeDocument/2006/relationships" r:embed="rId6"/>
          <a:stretch>
            <a:fillRect/>
          </a:stretch>
        </p:blipFill>
        <p:spPr>
          <a:xfrm>
            <a:off x="2505075" y="0"/>
            <a:ext cx="2468880" cy="6858635"/>
          </a:xfrm>
          <a:prstGeom prst="rect"/>
        </p:spPr>
      </p:pic>
      <p:sp>
        <p:nvSpPr>
          <p:cNvPr id="1048838" name="椭圆 17"/>
          <p:cNvSpPr/>
          <p:nvPr>
            <p:custDataLst>
              <p:tags r:id="rId7"/>
            </p:custDataLst>
          </p:nvPr>
        </p:nvSpPr>
        <p:spPr>
          <a:xfrm rot="10800000">
            <a:off x="744855" y="4264660"/>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840" name="箭头: V 形 18"/>
          <p:cNvSpPr/>
          <p:nvPr>
            <p:custDataLst>
              <p:tags r:id="rId8"/>
            </p:custDataLst>
          </p:nvPr>
        </p:nvSpPr>
        <p:spPr>
          <a:xfrm rot="10800000" flipH="1">
            <a:off x="875665" y="4384040"/>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55" name="直接连接符 16"/>
          <p:cNvCxnSpPr>
            <a:cxnSpLocks/>
          </p:cNvCxnSpPr>
          <p:nvPr>
            <p:custDataLst>
              <p:tags r:id="rId9"/>
            </p:custDataLst>
          </p:nvPr>
        </p:nvCxnSpPr>
        <p:spPr>
          <a:xfrm>
            <a:off x="745106" y="872671"/>
            <a:ext cx="6961505"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57" name="直接连接符 1032"/>
          <p:cNvCxnSpPr>
            <a:cxnSpLocks/>
          </p:cNvCxnSpPr>
          <p:nvPr>
            <p:custDataLst>
              <p:tags r:id="rId10"/>
            </p:custDataLst>
          </p:nvPr>
        </p:nvCxnSpPr>
        <p:spPr>
          <a:xfrm>
            <a:off x="9860280" y="872671"/>
            <a:ext cx="166116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842" name="署名"/>
          <p:cNvSpPr txBox="1">
            <a:spLocks noGrp="1"/>
          </p:cNvSpPr>
          <p:nvPr>
            <p:ph type="body" idx="8" hasCustomPrompt="1"/>
            <p:custDataLst>
              <p:tags r:id="rId11"/>
            </p:custDataLst>
          </p:nvPr>
        </p:nvSpPr>
        <p:spPr>
          <a:xfrm>
            <a:off x="1250315" y="4306570"/>
            <a:ext cx="5524500" cy="337820"/>
          </a:xfrm>
          <a:prstGeom prst="rect"/>
          <a:noFill/>
        </p:spPr>
        <p:txBody>
          <a:bodyPr anchor="ctr" anchorCtr="0" bIns="45720" lIns="91440" rIns="91440" rtlCol="0" tIns="45720" vert="horz" wrap="square">
            <a:normAutofit/>
          </a:bodyPr>
          <a:lstStyle>
            <a:defPPr>
              <a:defRPr lang="zh-CN"/>
            </a:defPPr>
            <a:lvl1pPr algn="l" defTabSz="914400" eaLnBrk="1" fontAlgn="auto" hangingPunct="1" latinLnBrk="0" lvl="0" marL="0" marR="0" rtl="0">
              <a:lnSpc>
                <a:spcPct val="100000"/>
              </a:lnSpc>
              <a:buClrTx/>
              <a:buSzTx/>
              <a:buFontTx/>
              <a:buNone/>
              <a:defRPr altLang="en-US" baseline="0" b="0" cap="none" dirty="0" sz="1400" i="0" kern="1200" kumimoji="0" lang="zh-CN" noProof="1" normalizeH="0" spc="0" strike="noStrike" u="none">
                <a:solidFill>
                  <a:schemeClr val="tx1"/>
                </a:solidFill>
                <a:latin typeface="+mj-ea"/>
                <a:ea typeface="+mj-ea"/>
                <a:cs typeface="MiSans Heavy" panose="00000A00000000000000" charset="-122"/>
                <a:sym typeface="+mn-ea"/>
              </a:defRPr>
            </a:lvl1pPr>
          </a:lstStyle>
          <a:p>
            <a:pPr algn="l" lvl="0">
              <a:buClrTx/>
              <a:buSzTx/>
              <a:buFontTx/>
            </a:pPr>
            <a:r>
              <a:rPr dirty="0">
                <a:sym typeface="+mn-ea"/>
              </a:rPr>
              <a:t>单击此处编辑文本</a:t>
            </a:r>
            <a:endParaRPr dirty="0">
              <a:sym typeface="+mn-ea"/>
            </a:endParaRPr>
          </a:p>
        </p:txBody>
      </p:sp>
      <p:sp>
        <p:nvSpPr>
          <p:cNvPr id="1048844" name="平行四边形 9"/>
          <p:cNvSpPr/>
          <p:nvPr>
            <p:custDataLst>
              <p:tags r:id="rId12"/>
            </p:custDataLst>
          </p:nvPr>
        </p:nvSpPr>
        <p:spPr>
          <a:xfrm>
            <a:off x="91376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46" name="平行四边形 7"/>
          <p:cNvSpPr/>
          <p:nvPr>
            <p:custDataLst>
              <p:tags r:id="rId13"/>
            </p:custDataLst>
          </p:nvPr>
        </p:nvSpPr>
        <p:spPr>
          <a:xfrm>
            <a:off x="1041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48" name="平行四边形 8"/>
          <p:cNvSpPr/>
          <p:nvPr>
            <p:custDataLst>
              <p:tags r:id="rId14"/>
            </p:custDataLst>
          </p:nvPr>
        </p:nvSpPr>
        <p:spPr>
          <a:xfrm>
            <a:off x="1168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0" name="平行四边形 21"/>
          <p:cNvSpPr/>
          <p:nvPr>
            <p:custDataLst>
              <p:tags r:id="rId15"/>
            </p:custDataLst>
          </p:nvPr>
        </p:nvSpPr>
        <p:spPr>
          <a:xfrm>
            <a:off x="129603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2" name="平行四边形 22"/>
          <p:cNvSpPr/>
          <p:nvPr>
            <p:custDataLst>
              <p:tags r:id="rId16"/>
            </p:custDataLst>
          </p:nvPr>
        </p:nvSpPr>
        <p:spPr>
          <a:xfrm>
            <a:off x="142367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4" name="平行四边形 23"/>
          <p:cNvSpPr/>
          <p:nvPr>
            <p:custDataLst>
              <p:tags r:id="rId17"/>
            </p:custDataLst>
          </p:nvPr>
        </p:nvSpPr>
        <p:spPr>
          <a:xfrm>
            <a:off x="155194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6" name="标题"/>
          <p:cNvSpPr txBox="1">
            <a:spLocks noGrp="1"/>
          </p:cNvSpPr>
          <p:nvPr>
            <p:ph type="title" idx="1" hasCustomPrompt="1"/>
            <p:custDataLst>
              <p:tags r:id="rId18"/>
            </p:custDataLst>
          </p:nvPr>
        </p:nvSpPr>
        <p:spPr>
          <a:xfrm>
            <a:off x="744855" y="1696720"/>
            <a:ext cx="6029960" cy="1949450"/>
          </a:xfrm>
          <a:prstGeom prst="rect"/>
          <a:noFill/>
        </p:spPr>
        <p:txBody>
          <a:bodyPr anchor="b" anchorCtr="0" bIns="0" lIns="0" rIns="0" rtlCol="0" tIns="0" wrap="square">
            <a:normAutofit/>
          </a:bodyPr>
          <a:lstStyle>
            <a:lvl1pPr algn="l" defTabSz="914400" eaLnBrk="1" fontAlgn="auto" hangingPunct="1" latinLnBrk="0" lvl="0" marL="0" marR="0" rtl="0">
              <a:lnSpc>
                <a:spcPct val="100000"/>
              </a:lnSpc>
              <a:buClrTx/>
              <a:buSzTx/>
              <a:buFontTx/>
              <a:buNone/>
              <a:defRPr altLang="en-US" baseline="0" b="0" cap="none" dirty="0" sz="5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00000"/>
              </a:lnSpc>
              <a:buClrTx/>
              <a:buSzTx/>
              <a:buFontTx/>
            </a:pPr>
            <a:r>
              <a:rPr dirty="0">
                <a:sym typeface="+mn-ea"/>
              </a:rPr>
              <a:t>单击此处编辑标题</a:t>
            </a:r>
            <a:endParaRPr dirty="0">
              <a:sym typeface="+mn-ea"/>
            </a:endParaRPr>
          </a:p>
        </p:txBody>
      </p:sp>
      <p:sp>
        <p:nvSpPr>
          <p:cNvPr id="1048858" name="日期占位符 3"/>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0" name="页脚占位符 4"/>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862" name="灯片编号占位符 5"/>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9.xml"/><Relationship Id="rId13" Type="http://schemas.openxmlformats.org/officeDocument/2006/relationships/image" Target="../media/image1.png"/><Relationship Id="rId14" Type="http://schemas.openxmlformats.org/officeDocument/2006/relationships/tags" Target="../tags/tag130.xml"/><Relationship Id="rId15" Type="http://schemas.openxmlformats.org/officeDocument/2006/relationships/tags" Target="../tags/tag131.xml"/><Relationship Id="rId16" Type="http://schemas.openxmlformats.org/officeDocument/2006/relationships/tags" Target="../tags/tag132.xml"/><Relationship Id="rId17" Type="http://schemas.openxmlformats.org/officeDocument/2006/relationships/tags" Target="../tags/tag133.xml"/><Relationship Id="rId18" Type="http://schemas.openxmlformats.org/officeDocument/2006/relationships/tags" Target="../tags/tag134.xml"/><Relationship Id="rId19" Type="http://schemas.openxmlformats.org/officeDocument/2006/relationships/tags" Target="../tags/tag135.xml"/><Relationship Id="rId20" Type="http://schemas.openxmlformats.org/officeDocument/2006/relationships/tags" Target="../tags/tag136.xml"/><Relationship Id="rId21" Type="http://schemas.openxmlformats.org/officeDocument/2006/relationships/tags" Target="../tags/tag137.xml"/><Relationship Id="rId22" Type="http://schemas.openxmlformats.org/officeDocument/2006/relationships/tags" Target="../tags/tag138.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569" r:id="rId1"/>
    <p:sldLayoutId id="2147484570" r:id="rId2"/>
    <p:sldLayoutId id="2147484571" r:id="rId3"/>
    <p:sldLayoutId id="2147484572" r:id="rId4"/>
    <p:sldLayoutId id="2147484573" r:id="rId5"/>
    <p:sldLayoutId id="2147484574" r:id="rId6"/>
    <p:sldLayoutId id="2147484575" r:id="rId7"/>
    <p:sldLayoutId id="2147484576" r:id="rId8"/>
    <p:sldLayoutId id="2147484577" r:id="rId9"/>
    <p:sldLayoutId id="2147484578" r:id="rId10"/>
    <p:sldLayoutId id="214748457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6"/>
          <p:cNvPicPr>
            <a:picLocks noChangeAspect="1"/>
          </p:cNvPicPr>
          <p:nvPr>
            <p:custDataLst>
              <p:tags r:id="rId12"/>
            </p:custDataLst>
          </p:nvPr>
        </p:nvPicPr>
        <p:blipFill>
          <a:blip xmlns:r="http://schemas.openxmlformats.org/officeDocument/2006/relationships" r:embed="rId13"/>
          <a:stretch>
            <a:fillRect/>
          </a:stretch>
        </p:blipFill>
        <p:spPr>
          <a:xfrm>
            <a:off x="-4445" y="0"/>
            <a:ext cx="12201525" cy="6858000"/>
          </a:xfrm>
          <a:prstGeom prst="rect"/>
          <a:ln>
            <a:noFill/>
            <a:prstDash val="sysDash"/>
          </a:ln>
        </p:spPr>
      </p:pic>
      <p:sp>
        <p:nvSpPr>
          <p:cNvPr id="1048654" name="椭圆 13"/>
          <p:cNvSpPr/>
          <p:nvPr>
            <p:custDataLst>
              <p:tags r:id="rId14"/>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656" name="箭头: V 形 7"/>
          <p:cNvSpPr/>
          <p:nvPr>
            <p:custDataLst>
              <p:tags r:id="rId15"/>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29" name="直接连接符 10"/>
          <p:cNvCxnSpPr>
            <a:cxnSpLocks/>
          </p:cNvCxnSpPr>
          <p:nvPr>
            <p:custDataLst>
              <p:tags r:id="rId16"/>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58" name="日期占位符 8"/>
          <p:cNvSpPr>
            <a:spLocks noGrp="1"/>
          </p:cNvSpPr>
          <p:nvPr>
            <p:ph type="dt" sz="half" idx="10"/>
            <p:custDataLst>
              <p:tags r:id="rId17"/>
            </p:custDataLst>
          </p:nvPr>
        </p:nvSpPr>
        <p:spPr>
          <a:xfrm>
            <a:off x="838200" y="6356350"/>
            <a:ext cx="2743200" cy="365125"/>
          </a:xfrm>
        </p:spPr>
        <p:txBody>
          <a:bodyPr/>
          <a:lstStyle>
            <a:lvl1pPr>
              <a:defRPr>
                <a:cs typeface="MiSans" panose="00000500000000000000" charset="-122"/>
              </a:defRPr>
            </a:lvl1pPr>
          </a:lstStyle>
          <a:p>
            <a:fld id="{297C79FE-DCC0-4620-A566-16CA7A0CE41F}" type="datetimeFigureOut">
              <a:rPr altLang="en-US" lang="zh-CN" smtClean="0"/>
            </a:fld>
            <a:endParaRPr altLang="en-US" lang="zh-CN"/>
          </a:p>
        </p:txBody>
      </p:sp>
      <p:sp>
        <p:nvSpPr>
          <p:cNvPr id="1048660" name="页脚占位符 9"/>
          <p:cNvSpPr>
            <a:spLocks noGrp="1"/>
          </p:cNvSpPr>
          <p:nvPr>
            <p:ph type="ftr" sz="quarter" idx="11"/>
            <p:custDataLst>
              <p:tags r:id="rId18"/>
            </p:custDataLst>
          </p:nvPr>
        </p:nvSpPr>
        <p:spPr>
          <a:xfrm>
            <a:off x="4038600" y="6356350"/>
            <a:ext cx="4114800" cy="365125"/>
          </a:xfrm>
        </p:spPr>
        <p:txBody>
          <a:bodyPr/>
          <a:lstStyle>
            <a:lvl1pPr>
              <a:defRPr>
                <a:cs typeface="MiSans" panose="00000500000000000000" charset="-122"/>
              </a:defRPr>
            </a:lvl1pPr>
          </a:lstStyle>
          <a:p>
            <a:endParaRPr altLang="en-US" lang="zh-CN"/>
          </a:p>
        </p:txBody>
      </p:sp>
      <p:sp>
        <p:nvSpPr>
          <p:cNvPr id="1048662" name="灯片编号占位符 11"/>
          <p:cNvSpPr>
            <a:spLocks noGrp="1"/>
          </p:cNvSpPr>
          <p:nvPr>
            <p:ph type="sldNum" sz="quarter" idx="12"/>
            <p:custDataLst>
              <p:tags r:id="rId19"/>
            </p:custDataLst>
          </p:nvPr>
        </p:nvSpPr>
        <p:spPr>
          <a:xfrm>
            <a:off x="8610600" y="6356350"/>
            <a:ext cx="2743200" cy="365125"/>
          </a:xfrm>
        </p:spPr>
        <p:txBody>
          <a:bodyPr/>
          <a:lstStyle>
            <a:lvl1pPr>
              <a:defRPr>
                <a:cs typeface="MiSans" panose="00000500000000000000" charset="-122"/>
              </a:defRPr>
            </a:lvl1pPr>
          </a:lstStyle>
          <a:p>
            <a:fld id="{515A922F-1294-4387-9CB3-FCC8465D972A}" type="slidenum">
              <a:rPr altLang="en-US" lang="zh-CN" smtClean="0"/>
            </a:fld>
            <a:endParaRPr altLang="en-US" lang="zh-CN"/>
          </a:p>
        </p:txBody>
      </p:sp>
      <p:sp>
        <p:nvSpPr>
          <p:cNvPr id="1048664" name="文本占位符 3"/>
          <p:cNvSpPr>
            <a:spLocks noGrp="1"/>
          </p:cNvSpPr>
          <p:nvPr>
            <p:ph type="body" idx="1"/>
            <p:custDataLst>
              <p:tags r:id="rId20"/>
            </p:custDataLst>
          </p:nvPr>
        </p:nvSpPr>
        <p:spPr>
          <a:xfrm>
            <a:off x="717550" y="1356995"/>
            <a:ext cx="10636250" cy="4819968"/>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rgbClr val="C8E9F4"/>
              </a:buClr>
              <a:buSzTx/>
              <a:buChar char="●"/>
            </a:pPr>
            <a:r>
              <a:rPr altLang="en-US" lang="zh-CN"/>
              <a:t>单击此处编辑母版文本样式</a:t>
            </a:r>
            <a:endParaRPr altLang="en-US" lang="zh-CN"/>
          </a:p>
          <a:p>
            <a:pPr fontAlgn="auto" lvl="1" marR="0">
              <a:lnSpc>
                <a:spcPct val="120000"/>
              </a:lnSpc>
              <a:spcBef>
                <a:spcPts val="1200"/>
              </a:spcBef>
              <a:spcAft>
                <a:spcPts val="0"/>
              </a:spcAft>
              <a:buClr>
                <a:srgbClr val="C8E9F4"/>
              </a:buClr>
              <a:buSzTx/>
              <a:buChar char="●"/>
              <a:tabLst>
                <a:tab algn="l" pos="1609725"/>
              </a:tabLst>
            </a:pPr>
            <a:r>
              <a:rPr altLang="en-US" lang="zh-CN"/>
              <a:t>二级</a:t>
            </a:r>
            <a:endParaRPr altLang="en-US" lang="zh-CN"/>
          </a:p>
          <a:p>
            <a:pPr fontAlgn="auto" lvl="2" marR="0">
              <a:lnSpc>
                <a:spcPct val="120000"/>
              </a:lnSpc>
              <a:spcBef>
                <a:spcPts val="1200"/>
              </a:spcBef>
              <a:spcAft>
                <a:spcPts val="0"/>
              </a:spcAft>
              <a:buClr>
                <a:srgbClr val="C8E9F4"/>
              </a:buClr>
              <a:buSzTx/>
              <a:buChar char="●"/>
              <a:tabLst>
                <a:tab algn="l" pos="1609725"/>
              </a:tabLst>
            </a:pPr>
            <a:r>
              <a:rPr altLang="en-US" lang="zh-CN"/>
              <a:t>三级</a:t>
            </a:r>
            <a:endParaRPr altLang="en-US" lang="zh-CN"/>
          </a:p>
          <a:p>
            <a:pPr fontAlgn="auto" lvl="3" marR="0">
              <a:lnSpc>
                <a:spcPct val="120000"/>
              </a:lnSpc>
              <a:spcBef>
                <a:spcPts val="1200"/>
              </a:spcBef>
              <a:spcAft>
                <a:spcPts val="0"/>
              </a:spcAft>
              <a:buClr>
                <a:srgbClr val="C8E9F4"/>
              </a:buClr>
              <a:buSzTx/>
              <a:buFont typeface="Wingdings" panose="05000000000000000000" charset="0"/>
              <a:buChar char=""/>
              <a:tabLst>
                <a:tab algn="l" pos="1609725"/>
              </a:tabLst>
            </a:pPr>
            <a:r>
              <a:rPr altLang="en-US" lang="zh-CN"/>
              <a:t>四级</a:t>
            </a:r>
            <a:endParaRPr altLang="en-US" lang="zh-CN"/>
          </a:p>
          <a:p>
            <a:pPr fontAlgn="auto" lvl="4" marR="0">
              <a:lnSpc>
                <a:spcPct val="120000"/>
              </a:lnSpc>
              <a:spcBef>
                <a:spcPts val="1200"/>
              </a:spcBef>
              <a:spcAft>
                <a:spcPts val="0"/>
              </a:spcAft>
              <a:buClr>
                <a:srgbClr val="C8E9F4"/>
              </a:buClr>
              <a:buSzTx/>
              <a:tabLst>
                <a:tab algn="l" pos="1609725"/>
              </a:tabLst>
            </a:pPr>
            <a:r>
              <a:rPr altLang="en-US" lang="zh-CN"/>
              <a:t>五级</a:t>
            </a:r>
            <a:endParaRPr altLang="en-US" lang="zh-CN"/>
          </a:p>
        </p:txBody>
      </p:sp>
      <p:sp>
        <p:nvSpPr>
          <p:cNvPr id="1048666" name="标题占位符 1"/>
          <p:cNvSpPr>
            <a:spLocks noGrp="1"/>
          </p:cNvSpPr>
          <p:nvPr>
            <p:ph type="title"/>
            <p:custDataLst>
              <p:tags r:id="rId21"/>
            </p:custDataLst>
          </p:nvPr>
        </p:nvSpPr>
        <p:spPr>
          <a:xfrm>
            <a:off x="1149350" y="290195"/>
            <a:ext cx="10204450" cy="803910"/>
          </a:xfrm>
          <a:prstGeom prst="rect"/>
          <a:noFill/>
        </p:spPr>
        <p:txBody>
          <a:bodyPr anchor="ctr" bIns="0" lIns="91440" rIns="91440" rtlCol="0" tIns="0" vert="horz" wrap="square">
            <a:normAutofit/>
          </a:bodyPr>
          <a:p>
            <a:pPr fontAlgn="auto" lvl="0" marL="0" marR="0">
              <a:lnSpc>
                <a:spcPct val="120000"/>
              </a:lnSpc>
              <a:buClrTx/>
              <a:buSzTx/>
              <a:buFontTx/>
            </a:pPr>
            <a:r>
              <a:rPr altLang="en-US" lang="zh-CN"/>
              <a:t>单击此处编辑母版标题样式</a:t>
            </a:r>
            <a:endParaRPr altLang="en-US" lang="zh-CN"/>
          </a:p>
        </p:txBody>
      </p:sp>
      <p:sp>
        <p:nvSpPr>
          <p:cNvPr id="1048668" name="KSO_TEMPLATE" hidden="1"/>
          <p:cNvSpPr/>
          <p:nvPr userDrawn="1">
            <p:custDataLst>
              <p:tags r:id="rId22"/>
            </p:custDataLst>
          </p:nvPr>
        </p:nvSpPr>
        <p:spPr>
          <a:xfrm>
            <a:off x="0" y="0"/>
            <a:ext cx="0" cy="0"/>
          </a:xfrm>
          <a:prstGeom prst="rect"/>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606" r:id="rId1"/>
    <p:sldLayoutId id="2147484607" r:id="rId2"/>
    <p:sldLayoutId id="2147484608" r:id="rId3"/>
    <p:sldLayoutId id="2147484609" r:id="rId4"/>
    <p:sldLayoutId id="2147484610" r:id="rId5"/>
    <p:sldLayoutId id="2147484611" r:id="rId6"/>
    <p:sldLayoutId id="2147484612" r:id="rId7"/>
    <p:sldLayoutId id="2147484613" r:id="rId8"/>
    <p:sldLayoutId id="2147484614" r:id="rId9"/>
    <p:sldLayoutId id="2147484615" r:id="rId10"/>
    <p:sldLayoutId id="214748461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sz="3200" i="0" kern="1200" kumimoji="0" lang="zh-CN" normalizeH="0" spc="0" strike="noStrike" u="none" smtClean="0">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a:ln>
            <a:noFill/>
            <a:prstDash val="sysDot"/>
          </a:ln>
          <a:solidFill>
            <a:schemeClr val="tx1"/>
          </a:solidFill>
          <a:latin typeface="+mn-ea"/>
          <a:ea typeface="+mn-ea"/>
          <a:cs typeface="MiSans"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Proof="1" normalizeH="0" spc="150" strike="noStrike" u="none">
          <a:solidFill>
            <a:schemeClr val="tx1"/>
          </a:solidFill>
          <a:latin typeface="+mn-ea"/>
          <a:ea typeface="+mn-ea"/>
          <a:cs typeface="MiSans Heavy" panose="00000A00000000000000" charset="-122"/>
          <a:sym typeface="+mn-ea"/>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Proof="1" normalizeH="0" spc="150" strike="noStrike" u="none">
          <a:solidFill>
            <a:schemeClr val="tx1"/>
          </a:solidFill>
          <a:latin typeface="+mn-ea"/>
          <a:ea typeface="+mn-ea"/>
          <a:cs typeface="MiSans Heavy" panose="00000A00000000000000" charset="-122"/>
          <a:sym typeface="+mn-ea"/>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Proof="1" normalizeH="0" spc="150" strike="noStrike" u="none">
          <a:solidFill>
            <a:schemeClr val="tx1"/>
          </a:solidFill>
          <a:latin typeface="+mn-ea"/>
          <a:ea typeface="+mn-ea"/>
          <a:cs typeface="MiSans Heavy" panose="00000A00000000000000" charset="-122"/>
          <a:sym typeface="+mn-ea"/>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Proof="1" normalizeH="0" spc="150" strike="noStrike" u="none">
          <a:solidFill>
            <a:schemeClr val="tx1"/>
          </a:solidFill>
          <a:latin typeface="+mn-ea"/>
          <a:ea typeface="+mn-ea"/>
          <a:cs typeface="MiSans Heavy" panose="00000A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tags" Target="../tags/tag155.xml"/><Relationship Id="rId14" Type="http://schemas.openxmlformats.org/officeDocument/2006/relationships/tags" Target="../tags/tag156.xml"/><Relationship Id="rId15" Type="http://schemas.openxmlformats.org/officeDocument/2006/relationships/tags" Target="../tags/tag157.xml"/><Relationship Id="rId16" Type="http://schemas.openxmlformats.org/officeDocument/2006/relationships/tags" Target="../tags/tag158.xml"/><Relationship Id="rId17" Type="http://schemas.openxmlformats.org/officeDocument/2006/relationships/tags" Target="../tags/tag159.xml"/><Relationship Id="rId18" Type="http://schemas.openxmlformats.org/officeDocument/2006/relationships/tags" Target="../tags/tag160.xml"/><Relationship Id="rId19" Type="http://schemas.openxmlformats.org/officeDocument/2006/relationships/tags" Target="../tags/tag161.xml"/><Relationship Id="rId20" Type="http://schemas.openxmlformats.org/officeDocument/2006/relationships/tags" Target="../tags/tag162.xml"/><Relationship Id="rId21" Type="http://schemas.openxmlformats.org/officeDocument/2006/relationships/tags" Target="../tags/tag163.xml"/><Relationship Id="rId22" Type="http://schemas.openxmlformats.org/officeDocument/2006/relationships/tags" Target="../tags/tag164.xml"/><Relationship Id="rId23" Type="http://schemas.openxmlformats.org/officeDocument/2006/relationships/tags" Target="../tags/tag165.xml"/><Relationship Id="rId24" Type="http://schemas.openxmlformats.org/officeDocument/2006/relationships/tags" Target="../tags/tag166.xml"/><Relationship Id="rId25" Type="http://schemas.openxmlformats.org/officeDocument/2006/relationships/tags" Target="../tags/tag167.xml"/><Relationship Id="rId26" Type="http://schemas.openxmlformats.org/officeDocument/2006/relationships/tags" Target="../tags/tag168.xml"/><Relationship Id="rId27" Type="http://schemas.openxmlformats.org/officeDocument/2006/relationships/tags" Target="../tags/tag169.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tags" Target="../tags/tag198.xml"/><Relationship Id="rId10" Type="http://schemas.openxmlformats.org/officeDocument/2006/relationships/tags" Target="../tags/tag199.xml"/><Relationship Id="rId11" Type="http://schemas.openxmlformats.org/officeDocument/2006/relationships/tags" Target="../tags/tag200.xml"/><Relationship Id="rId12" Type="http://schemas.openxmlformats.org/officeDocument/2006/relationships/tags" Target="../tags/tag201.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tags" Target="../tags/tag225.xml"/><Relationship Id="rId10" Type="http://schemas.openxmlformats.org/officeDocument/2006/relationships/tags" Target="../tags/tag226.xml"/><Relationship Id="rId11" Type="http://schemas.openxmlformats.org/officeDocument/2006/relationships/tags" Target="../tags/tag227.xml"/><Relationship Id="rId12" Type="http://schemas.openxmlformats.org/officeDocument/2006/relationships/tags" Target="../tags/tag228.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tags" Target="../tags/tag233.xml"/><Relationship Id="rId6" Type="http://schemas.openxmlformats.org/officeDocument/2006/relationships/tags" Target="../tags/tag234.xml"/><Relationship Id="rId7" Type="http://schemas.openxmlformats.org/officeDocument/2006/relationships/tags" Target="../tags/tag235.xml"/><Relationship Id="rId8" Type="http://schemas.openxmlformats.org/officeDocument/2006/relationships/tags" Target="../tags/tag236.xml"/><Relationship Id="rId9" Type="http://schemas.openxmlformats.org/officeDocument/2006/relationships/tags" Target="../tags/tag237.xml"/><Relationship Id="rId10" Type="http://schemas.openxmlformats.org/officeDocument/2006/relationships/tags" Target="../tags/tag238.xml"/><Relationship Id="rId11" Type="http://schemas.openxmlformats.org/officeDocument/2006/relationships/tags" Target="../tags/tag239.xml"/><Relationship Id="rId12" Type="http://schemas.openxmlformats.org/officeDocument/2006/relationships/tags" Target="../tags/tag240.xml"/><Relationship Id="rId13" Type="http://schemas.openxmlformats.org/officeDocument/2006/relationships/tags" Target="../tags/tag241.xml"/><Relationship Id="rId14" Type="http://schemas.openxmlformats.org/officeDocument/2006/relationships/tags" Target="../tags/tag242.xml"/><Relationship Id="rId15" Type="http://schemas.openxmlformats.org/officeDocument/2006/relationships/tags" Target="../tags/tag243.xml"/><Relationship Id="rId16" Type="http://schemas.openxmlformats.org/officeDocument/2006/relationships/tags" Target="../tags/tag244.xml"/><Relationship Id="rId17" Type="http://schemas.openxmlformats.org/officeDocument/2006/relationships/tags" Target="../tags/tag245.xml"/><Relationship Id="rId18" Type="http://schemas.openxmlformats.org/officeDocument/2006/relationships/tags" Target="../tags/tag246.xml"/><Relationship Id="rId19" Type="http://schemas.openxmlformats.org/officeDocument/2006/relationships/tags" Target="../tags/tag247.xml"/><Relationship Id="rId20" Type="http://schemas.openxmlformats.org/officeDocument/2006/relationships/tags" Target="../tags/tag248.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tags" Target="../tags/tag259.xml"/><Relationship Id="rId5" Type="http://schemas.openxmlformats.org/officeDocument/2006/relationships/tags" Target="../tags/tag260.xml"/><Relationship Id="rId6" Type="http://schemas.openxmlformats.org/officeDocument/2006/relationships/tags" Target="../tags/tag261.xml"/><Relationship Id="rId7" Type="http://schemas.openxmlformats.org/officeDocument/2006/relationships/tags" Target="../tags/tag262.xml"/><Relationship Id="rId8" Type="http://schemas.openxmlformats.org/officeDocument/2006/relationships/tags" Target="../tags/tag263.xml"/><Relationship Id="rId9" Type="http://schemas.openxmlformats.org/officeDocument/2006/relationships/tags" Target="../tags/tag264.xml"/><Relationship Id="rId10" Type="http://schemas.openxmlformats.org/officeDocument/2006/relationships/tags" Target="../tags/tag265.xml"/><Relationship Id="rId11" Type="http://schemas.openxmlformats.org/officeDocument/2006/relationships/tags" Target="../tags/tag266.xml"/><Relationship Id="rId12" Type="http://schemas.openxmlformats.org/officeDocument/2006/relationships/tags" Target="../tags/tag267.xml"/><Relationship Id="rId13" Type="http://schemas.openxmlformats.org/officeDocument/2006/relationships/tags" Target="../tags/tag268.xml"/><Relationship Id="rId14" Type="http://schemas.openxmlformats.org/officeDocument/2006/relationships/tags" Target="../tags/tag269.xml"/><Relationship Id="rId15" Type="http://schemas.openxmlformats.org/officeDocument/2006/relationships/tags" Target="../tags/tag270.xml"/><Relationship Id="rId16" Type="http://schemas.openxmlformats.org/officeDocument/2006/relationships/tags" Target="../tags/tag271.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tags" Target="../tags/tag278.xml"/><Relationship Id="rId8" Type="http://schemas.openxmlformats.org/officeDocument/2006/relationships/tags" Target="../tags/tag279.xml"/><Relationship Id="rId9" Type="http://schemas.openxmlformats.org/officeDocument/2006/relationships/tags" Target="../tags/tag280.xml"/><Relationship Id="rId10" Type="http://schemas.openxmlformats.org/officeDocument/2006/relationships/tags" Target="../tags/tag281.xml"/><Relationship Id="rId11" Type="http://schemas.openxmlformats.org/officeDocument/2006/relationships/tags" Target="../tags/tag282.xml"/><Relationship Id="rId12" Type="http://schemas.openxmlformats.org/officeDocument/2006/relationships/tags" Target="../tags/tag283.xml"/><Relationship Id="rId13" Type="http://schemas.openxmlformats.org/officeDocument/2006/relationships/tags" Target="../tags/tag284.xml"/><Relationship Id="rId14" Type="http://schemas.openxmlformats.org/officeDocument/2006/relationships/tags" Target="../tags/tag285.xml"/><Relationship Id="rId15" Type="http://schemas.openxmlformats.org/officeDocument/2006/relationships/tags" Target="../tags/tag286.xml"/><Relationship Id="rId16" Type="http://schemas.openxmlformats.org/officeDocument/2006/relationships/tags" Target="../tags/tag287.xml"/><Relationship Id="rId17" Type="http://schemas.openxmlformats.org/officeDocument/2006/relationships/tags" Target="../tags/tag288.xml"/><Relationship Id="rId18" Type="http://schemas.openxmlformats.org/officeDocument/2006/relationships/tags" Target="../tags/tag289.xml"/><Relationship Id="rId19" Type="http://schemas.openxmlformats.org/officeDocument/2006/relationships/tags" Target="../tags/tag290.xml"/><Relationship Id="rId20" Type="http://schemas.openxmlformats.org/officeDocument/2006/relationships/tags" Target="../tags/tag291.xml"/><Relationship Id="rId2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tags" Target="../tags/tag297.xml"/><Relationship Id="rId7" Type="http://schemas.openxmlformats.org/officeDocument/2006/relationships/tags" Target="../tags/tag298.xml"/><Relationship Id="rId8" Type="http://schemas.openxmlformats.org/officeDocument/2006/relationships/tags" Target="../tags/tag299.xml"/><Relationship Id="rId9" Type="http://schemas.openxmlformats.org/officeDocument/2006/relationships/tags" Target="../tags/tag300.xml"/><Relationship Id="rId10" Type="http://schemas.openxmlformats.org/officeDocument/2006/relationships/tags" Target="../tags/tag301.xml"/><Relationship Id="rId11" Type="http://schemas.openxmlformats.org/officeDocument/2006/relationships/tags" Target="../tags/tag302.xml"/><Relationship Id="rId12" Type="http://schemas.openxmlformats.org/officeDocument/2006/relationships/tags" Target="../tags/tag303.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307.xml"/><Relationship Id="rId2" Type="http://schemas.openxmlformats.org/officeDocument/2006/relationships/tags" Target="../tags/tag308.xml"/><Relationship Id="rId3" Type="http://schemas.openxmlformats.org/officeDocument/2006/relationships/tags" Target="../tags/tag309.xml"/><Relationship Id="rId4" Type="http://schemas.openxmlformats.org/officeDocument/2006/relationships/tags" Target="../tags/tag310.xml"/><Relationship Id="rId5" Type="http://schemas.openxmlformats.org/officeDocument/2006/relationships/tags" Target="../tags/tag311.xml"/><Relationship Id="rId6" Type="http://schemas.openxmlformats.org/officeDocument/2006/relationships/tags" Target="../tags/tag312.xml"/><Relationship Id="rId7" Type="http://schemas.openxmlformats.org/officeDocument/2006/relationships/tags" Target="../tags/tag313.xml"/><Relationship Id="rId8" Type="http://schemas.openxmlformats.org/officeDocument/2006/relationships/tags" Target="../tags/tag314.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tags" Target="../tags/tag320.xml"/><Relationship Id="rId7" Type="http://schemas.openxmlformats.org/officeDocument/2006/relationships/tags" Target="../tags/tag321.xml"/><Relationship Id="rId8" Type="http://schemas.openxmlformats.org/officeDocument/2006/relationships/tags" Target="../tags/tag322.xml"/><Relationship Id="rId9" Type="http://schemas.openxmlformats.org/officeDocument/2006/relationships/tags" Target="../tags/tag323.xml"/><Relationship Id="rId10" Type="http://schemas.openxmlformats.org/officeDocument/2006/relationships/tags" Target="../tags/tag324.xml"/><Relationship Id="rId11" Type="http://schemas.openxmlformats.org/officeDocument/2006/relationships/tags" Target="../tags/tag325.xml"/><Relationship Id="rId12" Type="http://schemas.openxmlformats.org/officeDocument/2006/relationships/tags" Target="../tags/tag326.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30.xml"/><Relationship Id="rId2" Type="http://schemas.openxmlformats.org/officeDocument/2006/relationships/tags" Target="../tags/tag331.xml"/><Relationship Id="rId3" Type="http://schemas.openxmlformats.org/officeDocument/2006/relationships/tags" Target="../tags/tag332.xml"/><Relationship Id="rId4" Type="http://schemas.openxmlformats.org/officeDocument/2006/relationships/tags" Target="../tags/tag333.xml"/><Relationship Id="rId5" Type="http://schemas.openxmlformats.org/officeDocument/2006/relationships/tags" Target="../tags/tag334.xml"/><Relationship Id="rId6" Type="http://schemas.openxmlformats.org/officeDocument/2006/relationships/tags" Target="../tags/tag335.xml"/><Relationship Id="rId7" Type="http://schemas.openxmlformats.org/officeDocument/2006/relationships/tags" Target="../tags/tag336.xml"/><Relationship Id="rId8" Type="http://schemas.openxmlformats.org/officeDocument/2006/relationships/tags" Target="../tags/tag337.xml"/><Relationship Id="rId9" Type="http://schemas.openxmlformats.org/officeDocument/2006/relationships/tags" Target="../tags/tag338.xml"/><Relationship Id="rId10" Type="http://schemas.openxmlformats.org/officeDocument/2006/relationships/tags" Target="../tags/tag339.xml"/><Relationship Id="rId11" Type="http://schemas.openxmlformats.org/officeDocument/2006/relationships/tags" Target="../tags/tag340.xml"/><Relationship Id="rId12" Type="http://schemas.openxmlformats.org/officeDocument/2006/relationships/tags" Target="../tags/tag341.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42.xml"/><Relationship Id="rId2" Type="http://schemas.openxmlformats.org/officeDocument/2006/relationships/tags" Target="../tags/tag343.xml"/><Relationship Id="rId3" Type="http://schemas.openxmlformats.org/officeDocument/2006/relationships/tags" Target="../tags/tag344.xml"/><Relationship Id="rId4" Type="http://schemas.openxmlformats.org/officeDocument/2006/relationships/tags" Target="../tags/tag345.xml"/><Relationship Id="rId5" Type="http://schemas.openxmlformats.org/officeDocument/2006/relationships/tags" Target="../tags/tag346.xml"/><Relationship Id="rId6" Type="http://schemas.openxmlformats.org/officeDocument/2006/relationships/tags" Target="../tags/tag347.xml"/><Relationship Id="rId7" Type="http://schemas.openxmlformats.org/officeDocument/2006/relationships/tags" Target="../tags/tag348.xml"/><Relationship Id="rId8" Type="http://schemas.openxmlformats.org/officeDocument/2006/relationships/tags" Target="../tags/tag349.xml"/><Relationship Id="rId9" Type="http://schemas.openxmlformats.org/officeDocument/2006/relationships/tags" Target="../tags/tag350.xml"/><Relationship Id="rId10" Type="http://schemas.openxmlformats.org/officeDocument/2006/relationships/tags" Target="../tags/tag351.xml"/><Relationship Id="rId11" Type="http://schemas.openxmlformats.org/officeDocument/2006/relationships/tags" Target="../tags/tag352.xml"/><Relationship Id="rId12" Type="http://schemas.openxmlformats.org/officeDocument/2006/relationships/tags" Target="../tags/tag353.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54.xml"/><Relationship Id="rId2" Type="http://schemas.openxmlformats.org/officeDocument/2006/relationships/tags" Target="../tags/tag355.xml"/><Relationship Id="rId3" Type="http://schemas.openxmlformats.org/officeDocument/2006/relationships/tags" Target="../tags/tag356.xml"/><Relationship Id="rId4" Type="http://schemas.openxmlformats.org/officeDocument/2006/relationships/tags" Target="../tags/tag357.xml"/><Relationship Id="rId5" Type="http://schemas.openxmlformats.org/officeDocument/2006/relationships/tags" Target="../tags/tag358.xml"/><Relationship Id="rId6" Type="http://schemas.openxmlformats.org/officeDocument/2006/relationships/tags" Target="../tags/tag359.xml"/><Relationship Id="rId7" Type="http://schemas.openxmlformats.org/officeDocument/2006/relationships/tags" Target="../tags/tag360.xml"/><Relationship Id="rId8" Type="http://schemas.openxmlformats.org/officeDocument/2006/relationships/tags" Target="../tags/tag361.xml"/><Relationship Id="rId9" Type="http://schemas.openxmlformats.org/officeDocument/2006/relationships/tags" Target="../tags/tag362.xml"/><Relationship Id="rId10" Type="http://schemas.openxmlformats.org/officeDocument/2006/relationships/tags" Target="../tags/tag363.xml"/><Relationship Id="rId11" Type="http://schemas.openxmlformats.org/officeDocument/2006/relationships/tags" Target="../tags/tag364.xml"/><Relationship Id="rId12" Type="http://schemas.openxmlformats.org/officeDocument/2006/relationships/tags" Target="../tags/tag365.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66.xml"/><Relationship Id="rId2" Type="http://schemas.openxmlformats.org/officeDocument/2006/relationships/tags" Target="../tags/tag367.xml"/><Relationship Id="rId3" Type="http://schemas.openxmlformats.org/officeDocument/2006/relationships/tags" Target="../tags/tag368.xml"/><Relationship Id="rId4" Type="http://schemas.openxmlformats.org/officeDocument/2006/relationships/tags" Target="../tags/tag369.xml"/><Relationship Id="rId5" Type="http://schemas.openxmlformats.org/officeDocument/2006/relationships/tags" Target="../tags/tag370.xml"/><Relationship Id="rId6" Type="http://schemas.openxmlformats.org/officeDocument/2006/relationships/tags" Target="../tags/tag371.xml"/><Relationship Id="rId7" Type="http://schemas.openxmlformats.org/officeDocument/2006/relationships/tags" Target="../tags/tag372.xml"/><Relationship Id="rId8" Type="http://schemas.openxmlformats.org/officeDocument/2006/relationships/tags" Target="../tags/tag373.xml"/><Relationship Id="rId9" Type="http://schemas.openxmlformats.org/officeDocument/2006/relationships/tags" Target="../tags/tag374.xml"/><Relationship Id="rId10" Type="http://schemas.openxmlformats.org/officeDocument/2006/relationships/tags" Target="../tags/tag375.xml"/><Relationship Id="rId11" Type="http://schemas.openxmlformats.org/officeDocument/2006/relationships/tags" Target="../tags/tag376.xml"/><Relationship Id="rId12" Type="http://schemas.openxmlformats.org/officeDocument/2006/relationships/tags" Target="../tags/tag377.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78.xml"/><Relationship Id="rId2" Type="http://schemas.openxmlformats.org/officeDocument/2006/relationships/tags" Target="../tags/tag379.xml"/><Relationship Id="rId3" Type="http://schemas.openxmlformats.org/officeDocument/2006/relationships/tags" Target="../tags/tag380.xml"/><Relationship Id="rId4"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81.xml"/><Relationship Id="rId2" Type="http://schemas.openxmlformats.org/officeDocument/2006/relationships/tags" Target="../tags/tag382.xml"/><Relationship Id="rId3" Type="http://schemas.openxmlformats.org/officeDocument/2006/relationships/tags" Target="../tags/tag383.xml"/><Relationship Id="rId4" Type="http://schemas.openxmlformats.org/officeDocument/2006/relationships/tags" Target="../tags/tag384.xml"/><Relationship Id="rId5" Type="http://schemas.openxmlformats.org/officeDocument/2006/relationships/tags" Target="../tags/tag385.xml"/><Relationship Id="rId6" Type="http://schemas.openxmlformats.org/officeDocument/2006/relationships/tags" Target="../tags/tag386.xml"/><Relationship Id="rId7" Type="http://schemas.openxmlformats.org/officeDocument/2006/relationships/tags" Target="../tags/tag387.xml"/><Relationship Id="rId8" Type="http://schemas.openxmlformats.org/officeDocument/2006/relationships/tags" Target="../tags/tag388.xml"/><Relationship Id="rId9" Type="http://schemas.openxmlformats.org/officeDocument/2006/relationships/tags" Target="../tags/tag389.xml"/><Relationship Id="rId10" Type="http://schemas.openxmlformats.org/officeDocument/2006/relationships/tags" Target="../tags/tag390.xml"/><Relationship Id="rId11" Type="http://schemas.openxmlformats.org/officeDocument/2006/relationships/tags" Target="../tags/tag391.xml"/><Relationship Id="rId12" Type="http://schemas.openxmlformats.org/officeDocument/2006/relationships/tags" Target="../tags/tag392.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93.xml"/><Relationship Id="rId2" Type="http://schemas.openxmlformats.org/officeDocument/2006/relationships/tags" Target="../tags/tag394.xml"/><Relationship Id="rId3" Type="http://schemas.openxmlformats.org/officeDocument/2006/relationships/tags" Target="../tags/tag395.xml"/><Relationship Id="rId4" Type="http://schemas.openxmlformats.org/officeDocument/2006/relationships/tags" Target="../tags/tag396.xml"/><Relationship Id="rId5" Type="http://schemas.openxmlformats.org/officeDocument/2006/relationships/tags" Target="../tags/tag397.xml"/><Relationship Id="rId6" Type="http://schemas.openxmlformats.org/officeDocument/2006/relationships/tags" Target="../tags/tag398.xml"/><Relationship Id="rId7" Type="http://schemas.openxmlformats.org/officeDocument/2006/relationships/tags" Target="../tags/tag399.xml"/><Relationship Id="rId8" Type="http://schemas.openxmlformats.org/officeDocument/2006/relationships/tags" Target="../tags/tag400.xml"/><Relationship Id="rId9" Type="http://schemas.openxmlformats.org/officeDocument/2006/relationships/tags" Target="../tags/tag401.xml"/><Relationship Id="rId10" Type="http://schemas.openxmlformats.org/officeDocument/2006/relationships/tags" Target="../tags/tag402.xml"/><Relationship Id="rId11" Type="http://schemas.openxmlformats.org/officeDocument/2006/relationships/tags" Target="../tags/tag403.xml"/><Relationship Id="rId12" Type="http://schemas.openxmlformats.org/officeDocument/2006/relationships/tags" Target="../tags/tag404.xml"/><Relationship Id="rId13" Type="http://schemas.openxmlformats.org/officeDocument/2006/relationships/tags" Target="../tags/tag405.xml"/><Relationship Id="rId14" Type="http://schemas.openxmlformats.org/officeDocument/2006/relationships/tags" Target="../tags/tag406.xml"/><Relationship Id="rId15"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07.xml"/><Relationship Id="rId2" Type="http://schemas.openxmlformats.org/officeDocument/2006/relationships/tags" Target="../tags/tag408.xml"/><Relationship Id="rId3" Type="http://schemas.openxmlformats.org/officeDocument/2006/relationships/tags" Target="../tags/tag409.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9"/>
            <p:custDataLst>
              <p:tags r:id="rId1"/>
            </p:custDataLst>
          </p:nvPr>
        </p:nvSpPr>
        <p:spPr/>
        <p:txBody>
          <a:bodyPr>
            <a:normAutofit fontScale="92857"/>
          </a:bodyPr>
          <a:p>
            <a:r>
              <a:rPr altLang="en-US" lang="zh-CN"/>
              <a:t>汇报人：</a:t>
            </a:r>
            <a:r>
              <a:rPr altLang="zh-CN" lang="en-US"/>
              <a:t/>
            </a:r>
            <a:endParaRPr altLang="en-US" lang="zh-CN"/>
          </a:p>
        </p:txBody>
      </p:sp>
      <p:sp>
        <p:nvSpPr>
          <p:cNvPr id="1048650" name="标题 4"/>
          <p:cNvSpPr>
            <a:spLocks noGrp="1"/>
          </p:cNvSpPr>
          <p:nvPr>
            <p:ph type="title" idx="2"/>
            <p:custDataLst>
              <p:tags r:id="rId2"/>
            </p:custDataLst>
          </p:nvPr>
        </p:nvSpPr>
        <p:spPr/>
        <p:txBody>
          <a:bodyPr>
            <a:normAutofit fontScale="90000"/>
          </a:bodyPr>
          <a:p>
            <a:r>
              <a:rPr altLang="en-US" lang="zh-CN"/>
              <a:t>利用虚拟实验室提高学科实践能力</a:t>
            </a:r>
            <a:endParaRPr altLang="en-US" lang="zh-CN"/>
          </a:p>
        </p:txBody>
      </p:sp>
      <p:sp>
        <p:nvSpPr>
          <p:cNvPr id="1048652" name="文本占位符 9"/>
          <p:cNvSpPr>
            <a:spLocks noGrp="1"/>
          </p:cNvSpPr>
          <p:nvPr>
            <p:ph type="body" idx="1"/>
            <p:custDataLst>
              <p:tags r:id="rId3"/>
            </p:custDataLst>
          </p:nvPr>
        </p:nvSpPr>
        <p:spPr/>
        <p:txBody>
          <a:bodyPr/>
          <a:p>
            <a:r>
              <a:rPr altLang="en-US" lang="zh-CN"/>
              <a:t>NEW PRODUCT</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92" name="文本占位符 1"/>
          <p:cNvSpPr>
            <a:spLocks noGrp="1"/>
          </p:cNvSpPr>
          <p:nvPr>
            <p:ph type="body" idx="2"/>
            <p:custDataLst>
              <p:tags r:id="rId1"/>
            </p:custDataLst>
          </p:nvPr>
        </p:nvSpPr>
        <p:spPr/>
        <p:txBody>
          <a:bodyPr>
            <a:normAutofit fontScale="95000" lnSpcReduction="10000"/>
          </a:bodyPr>
          <a:p>
            <a:r>
              <a:rPr altLang="en-US" lang="zh-CN"/>
              <a:t>CONTENTS</a:t>
            </a:r>
            <a:endParaRPr altLang="en-US" lang="zh-CN"/>
          </a:p>
        </p:txBody>
      </p:sp>
      <p:sp>
        <p:nvSpPr>
          <p:cNvPr id="1048894" name="标题 2"/>
          <p:cNvSpPr>
            <a:spLocks noGrp="1"/>
          </p:cNvSpPr>
          <p:nvPr>
            <p:ph type="title" idx="1"/>
            <p:custDataLst>
              <p:tags r:id="rId2"/>
            </p:custDataLst>
          </p:nvPr>
        </p:nvSpPr>
        <p:spPr/>
        <p:txBody>
          <a:bodyPr>
            <a:normAutofit fontScale="90625"/>
          </a:bodyPr>
          <a:p>
            <a:r>
              <a:rPr altLang="en-US" lang="zh-CN"/>
              <a:t>目录</a:t>
            </a:r>
            <a:endParaRPr altLang="en-US" lang="zh-CN"/>
          </a:p>
        </p:txBody>
      </p:sp>
      <p:sp>
        <p:nvSpPr>
          <p:cNvPr id="1048896" name="圆角矩形 9"/>
          <p:cNvSpPr/>
          <p:nvPr>
            <p:custDataLst>
              <p:tags r:id="rId3"/>
            </p:custDataLst>
          </p:nvPr>
        </p:nvSpPr>
        <p:spPr>
          <a:xfrm>
            <a:off x="6051550" y="132207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3" name="直接连接符 13"/>
          <p:cNvCxnSpPr>
            <a:cxnSpLocks/>
          </p:cNvCxnSpPr>
          <p:nvPr>
            <p:custDataLst>
              <p:tags r:id="rId4"/>
            </p:custDataLst>
          </p:nvPr>
        </p:nvCxnSpPr>
        <p:spPr>
          <a:xfrm>
            <a:off x="6161405" y="188595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5"/>
            </p:custDataLst>
          </p:nvPr>
        </p:nvSpPr>
        <p:spPr>
          <a:xfrm>
            <a:off x="6239510" y="144081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01</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00" name="标题"/>
          <p:cNvSpPr txBox="1"/>
          <p:nvPr>
            <p:custDataLst>
              <p:tags r:id="rId6"/>
            </p:custDataLst>
          </p:nvPr>
        </p:nvSpPr>
        <p:spPr>
          <a:xfrm>
            <a:off x="6239510" y="1947545"/>
            <a:ext cx="2094230" cy="808990"/>
          </a:xfrm>
          <a:prstGeom prst="rect"/>
          <a:noFill/>
        </p:spPr>
        <p:txBody>
          <a:bodyPr anchor="t" anchorCtr="0" bIns="0" lIns="91440" rIns="91440" rtlCol="0" tIns="0" vert="horz" wrap="square">
            <a:normAutofit/>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1400" lang="zh-CN">
                <a:solidFill>
                  <a:schemeClr val="tx1"/>
                </a:solidFill>
                <a:cs typeface="MiSans Heavy" panose="00000A00000000000000" charset="-122"/>
                <a:sym typeface="+mn-ea"/>
              </a:rPr>
              <a:t>添加目录标题</a:t>
            </a:r>
            <a:endParaRPr altLang="en-US" dirty="0" sz="1400" lang="zh-CN">
              <a:solidFill>
                <a:schemeClr val="tx1"/>
              </a:solidFill>
              <a:cs typeface="MiSans Heavy" panose="00000A00000000000000" charset="-122"/>
              <a:sym typeface="+mn-ea"/>
            </a:endParaRPr>
          </a:p>
        </p:txBody>
      </p:sp>
      <p:sp>
        <p:nvSpPr>
          <p:cNvPr id="1048902" name="圆角矩形 39"/>
          <p:cNvSpPr/>
          <p:nvPr>
            <p:custDataLst>
              <p:tags r:id="rId7"/>
            </p:custDataLst>
          </p:nvPr>
        </p:nvSpPr>
        <p:spPr>
          <a:xfrm>
            <a:off x="9006205" y="132207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5" name="直接连接符 60"/>
          <p:cNvCxnSpPr>
            <a:cxnSpLocks/>
          </p:cNvCxnSpPr>
          <p:nvPr>
            <p:custDataLst>
              <p:tags r:id="rId8"/>
            </p:custDataLst>
          </p:nvPr>
        </p:nvCxnSpPr>
        <p:spPr>
          <a:xfrm>
            <a:off x="9116060" y="188595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04" name="序号"/>
          <p:cNvSpPr txBox="1"/>
          <p:nvPr>
            <p:custDataLst>
              <p:tags r:id="rId9"/>
            </p:custDataLst>
          </p:nvPr>
        </p:nvSpPr>
        <p:spPr>
          <a:xfrm>
            <a:off x="9194165" y="144081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02</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06" name="标题"/>
          <p:cNvSpPr txBox="1"/>
          <p:nvPr>
            <p:custDataLst>
              <p:tags r:id="rId10"/>
            </p:custDataLst>
          </p:nvPr>
        </p:nvSpPr>
        <p:spPr>
          <a:xfrm>
            <a:off x="9194165" y="1947545"/>
            <a:ext cx="2094230" cy="808990"/>
          </a:xfrm>
          <a:prstGeom prst="rect"/>
          <a:noFill/>
        </p:spPr>
        <p:txBody>
          <a:bodyPr anchor="t" anchorCtr="0" bIns="0" lIns="91440" rIns="91440" rtlCol="0" tIns="0" vert="horz" wrap="square">
            <a:normAutofit/>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1400" lang="zh-CN">
                <a:solidFill>
                  <a:schemeClr val="tx1"/>
                </a:solidFill>
                <a:cs typeface="MiSans Heavy" panose="00000A00000000000000" charset="-122"/>
                <a:sym typeface="+mn-ea"/>
              </a:rPr>
              <a:t>虚拟实验室的介绍</a:t>
            </a:r>
            <a:endParaRPr altLang="en-US" dirty="0" sz="1400" lang="zh-CN">
              <a:solidFill>
                <a:schemeClr val="tx1"/>
              </a:solidFill>
              <a:cs typeface="MiSans Heavy" panose="00000A00000000000000" charset="-122"/>
              <a:sym typeface="+mn-ea"/>
            </a:endParaRPr>
          </a:p>
        </p:txBody>
      </p:sp>
      <p:sp>
        <p:nvSpPr>
          <p:cNvPr id="1048908" name="圆角矩形 72"/>
          <p:cNvSpPr/>
          <p:nvPr>
            <p:custDataLst>
              <p:tags r:id="rId11"/>
            </p:custDataLst>
          </p:nvPr>
        </p:nvSpPr>
        <p:spPr>
          <a:xfrm>
            <a:off x="6051550" y="307975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7" name="直接连接符 96"/>
          <p:cNvCxnSpPr>
            <a:cxnSpLocks/>
          </p:cNvCxnSpPr>
          <p:nvPr>
            <p:custDataLst>
              <p:tags r:id="rId12"/>
            </p:custDataLst>
          </p:nvPr>
        </p:nvCxnSpPr>
        <p:spPr>
          <a:xfrm>
            <a:off x="6161405" y="364363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3"/>
            </p:custDataLst>
          </p:nvPr>
        </p:nvSpPr>
        <p:spPr>
          <a:xfrm>
            <a:off x="6239510" y="319849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03</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12" name="标题"/>
          <p:cNvSpPr txBox="1"/>
          <p:nvPr>
            <p:custDataLst>
              <p:tags r:id="rId14"/>
            </p:custDataLst>
          </p:nvPr>
        </p:nvSpPr>
        <p:spPr>
          <a:xfrm>
            <a:off x="6239510" y="3705225"/>
            <a:ext cx="2094230" cy="808990"/>
          </a:xfrm>
          <a:prstGeom prst="rect"/>
          <a:noFill/>
        </p:spPr>
        <p:txBody>
          <a:bodyPr anchor="t" anchorCtr="0" bIns="0" lIns="91440" rIns="91440" rtlCol="0" tIns="0" vert="horz" wrap="square">
            <a:normAutofit/>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1400" lang="zh-CN">
                <a:solidFill>
                  <a:schemeClr val="tx1"/>
                </a:solidFill>
                <a:cs typeface="MiSans Heavy" panose="00000A00000000000000" charset="-122"/>
                <a:sym typeface="+mn-ea"/>
              </a:rPr>
              <a:t>学科实践能力的概述</a:t>
            </a:r>
            <a:endParaRPr altLang="en-US" dirty="0" sz="1400" lang="zh-CN">
              <a:solidFill>
                <a:schemeClr val="tx1"/>
              </a:solidFill>
              <a:cs typeface="MiSans Heavy" panose="00000A00000000000000" charset="-122"/>
              <a:sym typeface="+mn-ea"/>
            </a:endParaRPr>
          </a:p>
        </p:txBody>
      </p:sp>
      <p:sp>
        <p:nvSpPr>
          <p:cNvPr id="1048914" name="圆角矩形 104"/>
          <p:cNvSpPr/>
          <p:nvPr>
            <p:custDataLst>
              <p:tags r:id="rId15"/>
            </p:custDataLst>
          </p:nvPr>
        </p:nvSpPr>
        <p:spPr>
          <a:xfrm>
            <a:off x="9006205" y="307975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9" name="直接连接符 105"/>
          <p:cNvCxnSpPr>
            <a:cxnSpLocks/>
          </p:cNvCxnSpPr>
          <p:nvPr>
            <p:custDataLst>
              <p:tags r:id="rId16"/>
            </p:custDataLst>
          </p:nvPr>
        </p:nvCxnSpPr>
        <p:spPr>
          <a:xfrm>
            <a:off x="9116060" y="364363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16" name="序号"/>
          <p:cNvSpPr txBox="1"/>
          <p:nvPr>
            <p:custDataLst>
              <p:tags r:id="rId17"/>
            </p:custDataLst>
          </p:nvPr>
        </p:nvSpPr>
        <p:spPr>
          <a:xfrm>
            <a:off x="9194165" y="319849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04</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18" name="标题"/>
          <p:cNvSpPr txBox="1"/>
          <p:nvPr>
            <p:custDataLst>
              <p:tags r:id="rId18"/>
            </p:custDataLst>
          </p:nvPr>
        </p:nvSpPr>
        <p:spPr>
          <a:xfrm>
            <a:off x="9194165" y="3705225"/>
            <a:ext cx="2094230" cy="808990"/>
          </a:xfrm>
          <a:prstGeom prst="rect"/>
          <a:noFill/>
        </p:spPr>
        <p:txBody>
          <a:bodyPr anchor="t" anchorCtr="0" bIns="0" lIns="91440" rIns="91440" rtlCol="0" tIns="0" vert="horz" wrap="square">
            <a:normAutofit fontScale="68333"/>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2400" lang="zh-CN">
                <a:solidFill>
                  <a:schemeClr val="tx1"/>
                </a:solidFill>
                <a:cs typeface="MiSans Heavy" panose="00000A00000000000000" charset="-122"/>
                <a:sym typeface="+mn-ea"/>
              </a:rPr>
              <a:t>利用虚拟实验室提高学科实践能力的策略</a:t>
            </a:r>
            <a:endParaRPr altLang="en-US" dirty="0" sz="2400" lang="zh-CN">
              <a:solidFill>
                <a:schemeClr val="tx1"/>
              </a:solidFill>
              <a:cs typeface="MiSans Heavy" panose="00000A00000000000000" charset="-122"/>
              <a:sym typeface="+mn-ea"/>
            </a:endParaRPr>
          </a:p>
        </p:txBody>
      </p:sp>
      <p:sp>
        <p:nvSpPr>
          <p:cNvPr id="1048920" name="圆角矩形 113"/>
          <p:cNvSpPr/>
          <p:nvPr>
            <p:custDataLst>
              <p:tags r:id="rId19"/>
            </p:custDataLst>
          </p:nvPr>
        </p:nvSpPr>
        <p:spPr>
          <a:xfrm>
            <a:off x="6051550" y="483743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71" name="直接连接符 114"/>
          <p:cNvCxnSpPr>
            <a:cxnSpLocks/>
          </p:cNvCxnSpPr>
          <p:nvPr>
            <p:custDataLst>
              <p:tags r:id="rId20"/>
            </p:custDataLst>
          </p:nvPr>
        </p:nvCxnSpPr>
        <p:spPr>
          <a:xfrm>
            <a:off x="6161405" y="540131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22" name="序号"/>
          <p:cNvSpPr txBox="1"/>
          <p:nvPr>
            <p:custDataLst>
              <p:tags r:id="rId21"/>
            </p:custDataLst>
          </p:nvPr>
        </p:nvSpPr>
        <p:spPr>
          <a:xfrm>
            <a:off x="6239510" y="495617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05</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24" name="标题"/>
          <p:cNvSpPr txBox="1"/>
          <p:nvPr>
            <p:custDataLst>
              <p:tags r:id="rId22"/>
            </p:custDataLst>
          </p:nvPr>
        </p:nvSpPr>
        <p:spPr>
          <a:xfrm>
            <a:off x="6239510" y="5462905"/>
            <a:ext cx="2094230" cy="808990"/>
          </a:xfrm>
          <a:prstGeom prst="rect"/>
          <a:noFill/>
        </p:spPr>
        <p:txBody>
          <a:bodyPr anchor="t" anchorCtr="0" bIns="0" lIns="91440" rIns="91440" rtlCol="0" tIns="0" vert="horz" wrap="square">
            <a:normAutofit fontScale="64167"/>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2400" lang="zh-CN">
                <a:solidFill>
                  <a:schemeClr val="tx1"/>
                </a:solidFill>
                <a:cs typeface="MiSans Heavy" panose="00000A00000000000000" charset="-122"/>
                <a:sym typeface="+mn-ea"/>
              </a:rPr>
              <a:t>利用虚拟实验室提高学科实践能力的案例分析</a:t>
            </a:r>
            <a:endParaRPr altLang="en-US" dirty="0" sz="2400" lang="zh-CN">
              <a:solidFill>
                <a:schemeClr val="tx1"/>
              </a:solidFill>
              <a:cs typeface="MiSans Heavy" panose="00000A00000000000000" charset="-122"/>
              <a:sym typeface="+mn-ea"/>
            </a:endParaRPr>
          </a:p>
        </p:txBody>
      </p:sp>
      <p:sp>
        <p:nvSpPr>
          <p:cNvPr id="1048926" name="圆角矩形 122"/>
          <p:cNvSpPr/>
          <p:nvPr>
            <p:custDataLst>
              <p:tags r:id="rId23"/>
            </p:custDataLst>
          </p:nvPr>
        </p:nvSpPr>
        <p:spPr>
          <a:xfrm>
            <a:off x="9006205" y="483743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73" name="直接连接符 123"/>
          <p:cNvCxnSpPr>
            <a:cxnSpLocks/>
          </p:cNvCxnSpPr>
          <p:nvPr>
            <p:custDataLst>
              <p:tags r:id="rId24"/>
            </p:custDataLst>
          </p:nvPr>
        </p:nvCxnSpPr>
        <p:spPr>
          <a:xfrm>
            <a:off x="9116060" y="540131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28" name="序号"/>
          <p:cNvSpPr txBox="1"/>
          <p:nvPr>
            <p:custDataLst>
              <p:tags r:id="rId25"/>
            </p:custDataLst>
          </p:nvPr>
        </p:nvSpPr>
        <p:spPr>
          <a:xfrm>
            <a:off x="9194165" y="495617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06</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30" name="标题"/>
          <p:cNvSpPr txBox="1"/>
          <p:nvPr>
            <p:custDataLst>
              <p:tags r:id="rId26"/>
            </p:custDataLst>
          </p:nvPr>
        </p:nvSpPr>
        <p:spPr>
          <a:xfrm>
            <a:off x="9194165" y="5462905"/>
            <a:ext cx="2094230" cy="808990"/>
          </a:xfrm>
          <a:prstGeom prst="rect"/>
          <a:noFill/>
        </p:spPr>
        <p:txBody>
          <a:bodyPr anchor="t" anchorCtr="0" bIns="0" lIns="91440" rIns="91440" rtlCol="0" tIns="0" vert="horz" wrap="square">
            <a:normAutofit fontScale="55833"/>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2400" lang="zh-CN">
                <a:solidFill>
                  <a:schemeClr val="tx1"/>
                </a:solidFill>
                <a:cs typeface="MiSans Heavy" panose="00000A00000000000000" charset="-122"/>
                <a:sym typeface="+mn-ea"/>
              </a:rPr>
              <a:t>利用虚拟实验室提高学科实践能力的挑战与对策</a:t>
            </a:r>
            <a:endParaRPr altLang="en-US" dirty="0" sz="2400" lang="zh-CN">
              <a:solidFill>
                <a:schemeClr val="tx1"/>
              </a:solidFill>
              <a:cs typeface="MiSans Heavy" panose="00000A00000000000000" charset="-122"/>
              <a:sym typeface="+mn-ea"/>
            </a:endParaRPr>
          </a:p>
        </p:txBody>
      </p:sp>
    </p:spTree>
    <p:custDataLst>
      <p:tags r:id="rId27"/>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96" name="标题 1"/>
          <p:cNvSpPr>
            <a:spLocks noGrp="1"/>
          </p:cNvSpPr>
          <p:nvPr>
            <p:ph type="title" idx="8"/>
            <p:custDataLst>
              <p:tags r:id="rId1"/>
            </p:custDataLst>
          </p:nvPr>
        </p:nvSpPr>
        <p:spPr/>
        <p:txBody>
          <a:bodyPr/>
          <a:p>
            <a:r>
              <a:rPr altLang="en-US" lang="zh-CN"/>
              <a:t>添加章节标题</a:t>
            </a:r>
            <a:endParaRPr altLang="en-US" lang="zh-CN"/>
          </a:p>
        </p:txBody>
      </p:sp>
      <p:sp>
        <p:nvSpPr>
          <p:cNvPr id="1048998" name="文本占位符 4"/>
          <p:cNvSpPr>
            <a:spLocks noGrp="1"/>
          </p:cNvSpPr>
          <p:nvPr>
            <p:ph type="body" idx="7"/>
            <p:custDataLst>
              <p:tags r:id="rId2"/>
            </p:custDataLst>
          </p:nvPr>
        </p:nvSpPr>
        <p:spPr/>
        <p:txBody>
          <a:bodyPr/>
          <a:p>
            <a:r>
              <a:rPr altLang="en-US" lang="zh-CN"/>
              <a:t>PART 01</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68" name="标题 1"/>
          <p:cNvSpPr>
            <a:spLocks noGrp="1"/>
          </p:cNvSpPr>
          <p:nvPr>
            <p:ph type="title" idx="8"/>
            <p:custDataLst>
              <p:tags r:id="rId1"/>
            </p:custDataLst>
          </p:nvPr>
        </p:nvSpPr>
        <p:spPr/>
        <p:txBody>
          <a:bodyPr>
            <a:normAutofit fontScale="96296"/>
          </a:bodyPr>
          <a:p>
            <a:r>
              <a:rPr altLang="en-US" lang="zh-CN"/>
              <a:t>虚拟实验室的介绍</a:t>
            </a:r>
            <a:endParaRPr altLang="en-US" lang="zh-CN"/>
          </a:p>
        </p:txBody>
      </p:sp>
      <p:sp>
        <p:nvSpPr>
          <p:cNvPr id="1049070" name="文本占位符 4"/>
          <p:cNvSpPr>
            <a:spLocks noGrp="1"/>
          </p:cNvSpPr>
          <p:nvPr>
            <p:ph type="body" idx="7"/>
            <p:custDataLst>
              <p:tags r:id="rId2"/>
            </p:custDataLst>
          </p:nvPr>
        </p:nvSpPr>
        <p:spPr/>
        <p:txBody>
          <a:bodyPr/>
          <a:p>
            <a:r>
              <a:rPr altLang="en-US" lang="zh-CN"/>
              <a:t>PART 02</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80" name="标题 2"/>
          <p:cNvSpPr>
            <a:spLocks noGrp="1"/>
          </p:cNvSpPr>
          <p:nvPr>
            <p:ph type="title" idx="4"/>
          </p:nvPr>
        </p:nvSpPr>
        <p:spPr/>
        <p:txBody>
          <a:bodyPr>
            <a:normAutofit fontScale="90000"/>
          </a:bodyPr>
          <a:p>
            <a:r>
              <a:rPr altLang="en-US" lang="zh-CN"/>
              <a:t>定义与特点</a:t>
            </a:r>
            <a:endParaRPr altLang="en-US" lang="zh-CN"/>
          </a:p>
        </p:txBody>
      </p:sp>
      <p:sp>
        <p:nvSpPr>
          <p:cNvPr id="1049182" name="正文"/>
          <p:cNvSpPr txBox="1"/>
          <p:nvPr>
            <p:custDataLst>
              <p:tags r:id="rId1"/>
            </p:custDataLst>
          </p:nvPr>
        </p:nvSpPr>
        <p:spPr>
          <a:xfrm>
            <a:off x="608400" y="2201612"/>
            <a:ext cx="10969200" cy="145012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定义：虚拟实验室是一种基于计算机技术、网络技术和仿真技术的虚拟实验环境</a:t>
            </a:r>
            <a:endParaRPr altLang="en-US" dirty="0" sz="1200" lang="zh-CN" spc="150">
              <a:solidFill>
                <a:schemeClr val="tx1">
                  <a:lumMod val="65000"/>
                  <a:lumOff val="35000"/>
                </a:schemeClr>
              </a:solidFill>
              <a:latin typeface="+mn-ea"/>
              <a:sym typeface="+mn-ea"/>
            </a:endParaRPr>
          </a:p>
        </p:txBody>
      </p:sp>
      <p:sp>
        <p:nvSpPr>
          <p:cNvPr id="1049184" name="正文"/>
          <p:cNvSpPr txBox="1"/>
          <p:nvPr>
            <p:custDataLst>
              <p:tags r:id="rId2"/>
            </p:custDataLst>
          </p:nvPr>
        </p:nvSpPr>
        <p:spPr>
          <a:xfrm>
            <a:off x="608400" y="4088265"/>
            <a:ext cx="10969200" cy="145012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特点：具有高仿真性、高交互性、高扩展性、高安全性等优点，可实现实验操作、实验管理和实验评估等功能</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30" name="标题 2"/>
          <p:cNvSpPr>
            <a:spLocks noGrp="1"/>
          </p:cNvSpPr>
          <p:nvPr>
            <p:ph type="title" idx="4"/>
          </p:nvPr>
        </p:nvSpPr>
        <p:spPr/>
        <p:txBody>
          <a:bodyPr>
            <a:normAutofit fontScale="90000"/>
          </a:bodyPr>
          <a:p>
            <a:r>
              <a:rPr altLang="en-US" lang="zh-CN"/>
              <a:t>虚拟实验室的优势</a:t>
            </a:r>
            <a:endParaRPr altLang="en-US" lang="zh-CN"/>
          </a:p>
        </p:txBody>
      </p:sp>
      <p:sp>
        <p:nvSpPr>
          <p:cNvPr id="104923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节约成本：虚拟实验室无需购买昂贵的实验设备和材料，降低了实验成本</a:t>
            </a:r>
            <a:endParaRPr altLang="en-US" dirty="0" sz="1200" lang="zh-CN" spc="150">
              <a:solidFill>
                <a:schemeClr val="tx1">
                  <a:lumMod val="85000"/>
                  <a:lumOff val="15000"/>
                </a:schemeClr>
              </a:solidFill>
              <a:latin typeface="+mn-ea"/>
              <a:sym typeface="+mn-ea"/>
            </a:endParaRPr>
          </a:p>
        </p:txBody>
      </p:sp>
      <p:sp>
        <p:nvSpPr>
          <p:cNvPr id="104923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3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3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方便灵活：虚拟实验室可以随时随地访问，不受时间和地点的限制</a:t>
            </a:r>
            <a:endParaRPr altLang="en-US" dirty="0" sz="1200" lang="zh-CN" spc="150">
              <a:solidFill>
                <a:schemeClr val="tx1">
                  <a:lumMod val="85000"/>
                  <a:lumOff val="15000"/>
                </a:schemeClr>
              </a:solidFill>
              <a:latin typeface="+mn-ea"/>
              <a:sym typeface="+mn-ea"/>
            </a:endParaRPr>
          </a:p>
        </p:txBody>
      </p:sp>
      <p:sp>
        <p:nvSpPr>
          <p:cNvPr id="104924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4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4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提高效率：虚拟实验室可以模拟实验过程，快速得到实验结果，提高了实验效率</a:t>
            </a:r>
            <a:endParaRPr altLang="en-US" dirty="0" sz="1200" lang="zh-CN" spc="150">
              <a:solidFill>
                <a:schemeClr val="tx1">
                  <a:lumMod val="85000"/>
                  <a:lumOff val="15000"/>
                </a:schemeClr>
              </a:solidFill>
              <a:latin typeface="+mn-ea"/>
              <a:sym typeface="+mn-ea"/>
            </a:endParaRPr>
          </a:p>
        </p:txBody>
      </p:sp>
      <p:sp>
        <p:nvSpPr>
          <p:cNvPr id="104924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4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5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安全性高：虚拟实验室可以避免真实实验中的危险和风险，保障实验者的安全</a:t>
            </a:r>
            <a:endParaRPr altLang="en-US" dirty="0" sz="1200" lang="zh-CN" spc="150">
              <a:solidFill>
                <a:schemeClr val="tx1">
                  <a:lumMod val="85000"/>
                  <a:lumOff val="15000"/>
                </a:schemeClr>
              </a:solidFill>
              <a:latin typeface="+mn-ea"/>
              <a:sym typeface="+mn-ea"/>
            </a:endParaRPr>
          </a:p>
        </p:txBody>
      </p:sp>
      <p:sp>
        <p:nvSpPr>
          <p:cNvPr id="104925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5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00" name="标题 2"/>
          <p:cNvSpPr>
            <a:spLocks noGrp="1"/>
          </p:cNvSpPr>
          <p:nvPr>
            <p:ph type="title" idx="4"/>
          </p:nvPr>
        </p:nvSpPr>
        <p:spPr/>
        <p:txBody>
          <a:bodyPr>
            <a:normAutofit fontScale="90000"/>
          </a:bodyPr>
          <a:p>
            <a:r>
              <a:rPr altLang="en-US" lang="zh-CN"/>
              <a:t>虚拟实验室的分类</a:t>
            </a:r>
            <a:endParaRPr altLang="en-US" lang="zh-CN"/>
          </a:p>
        </p:txBody>
      </p:sp>
      <p:sp>
        <p:nvSpPr>
          <p:cNvPr id="104930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0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0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0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1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1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1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1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1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虚拟生物实验室</a:t>
            </a:r>
            <a:endParaRPr altLang="en-US" dirty="0" sz="2400" lang="zh-CN">
              <a:latin typeface="+mn-ea"/>
              <a:ea typeface="+mn-ea"/>
            </a:endParaRPr>
          </a:p>
        </p:txBody>
      </p:sp>
      <p:sp>
        <p:nvSpPr>
          <p:cNvPr id="104932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虚拟地理实验室</a:t>
            </a:r>
            <a:endParaRPr altLang="en-US" dirty="0" sz="2400" lang="zh-CN">
              <a:latin typeface="+mn-ea"/>
              <a:ea typeface="+mn-ea"/>
            </a:endParaRPr>
          </a:p>
        </p:txBody>
      </p:sp>
      <p:sp>
        <p:nvSpPr>
          <p:cNvPr id="104932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虚拟化学实验室</a:t>
            </a:r>
            <a:endParaRPr altLang="en-US" dirty="0" sz="2400" lang="zh-CN">
              <a:latin typeface="+mn-ea"/>
              <a:ea typeface="+mn-ea"/>
            </a:endParaRPr>
          </a:p>
        </p:txBody>
      </p:sp>
      <p:sp>
        <p:nvSpPr>
          <p:cNvPr id="104932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虚拟物理实验室</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70" name="标题 1"/>
          <p:cNvSpPr>
            <a:spLocks noGrp="1"/>
          </p:cNvSpPr>
          <p:nvPr>
            <p:ph type="title" idx="8"/>
            <p:custDataLst>
              <p:tags r:id="rId1"/>
            </p:custDataLst>
          </p:nvPr>
        </p:nvSpPr>
        <p:spPr/>
        <p:txBody>
          <a:bodyPr>
            <a:normAutofit fontScale="94444"/>
          </a:bodyPr>
          <a:p>
            <a:r>
              <a:rPr altLang="en-US" lang="zh-CN"/>
              <a:t>学科实践能力的概述</a:t>
            </a:r>
            <a:endParaRPr altLang="en-US" lang="zh-CN"/>
          </a:p>
        </p:txBody>
      </p:sp>
      <p:sp>
        <p:nvSpPr>
          <p:cNvPr id="1049372" name="文本占位符 4"/>
          <p:cNvSpPr>
            <a:spLocks noGrp="1"/>
          </p:cNvSpPr>
          <p:nvPr>
            <p:ph type="body" idx="7"/>
            <p:custDataLst>
              <p:tags r:id="rId2"/>
            </p:custDataLst>
          </p:nvPr>
        </p:nvSpPr>
        <p:spPr/>
        <p:txBody>
          <a:bodyPr/>
          <a:p>
            <a:r>
              <a:rPr altLang="en-US" lang="zh-CN"/>
              <a:t>PART 03</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482" name="标题 2"/>
          <p:cNvSpPr>
            <a:spLocks noGrp="1"/>
          </p:cNvSpPr>
          <p:nvPr>
            <p:ph type="title" idx="4"/>
          </p:nvPr>
        </p:nvSpPr>
        <p:spPr/>
        <p:txBody>
          <a:bodyPr>
            <a:normAutofit fontScale="90000"/>
          </a:bodyPr>
          <a:p>
            <a:r>
              <a:rPr altLang="en-US" lang="zh-CN"/>
              <a:t>学科实践能力的定义</a:t>
            </a:r>
            <a:endParaRPr altLang="en-US" lang="zh-CN"/>
          </a:p>
        </p:txBody>
      </p:sp>
      <p:sp>
        <p:nvSpPr>
          <p:cNvPr id="104948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8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88" name="TextBox 2"/>
          <p:cNvSpPr txBox="1"/>
          <p:nvPr>
            <p:custDataLst>
              <p:tags r:id="rId3"/>
            </p:custDataLst>
          </p:nvPr>
        </p:nvSpPr>
        <p:spPr>
          <a:xfrm>
            <a:off x="763381" y="3137508"/>
            <a:ext cx="2278952" cy="1840235"/>
          </a:xfrm>
          <a:prstGeom prst="rect"/>
          <a:noFill/>
        </p:spPr>
        <p:txBody>
          <a:bodyPr rtlCol="0" wrap="square">
            <a:normAutofit fontScale="8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学科实践能力是指学生在学习过程中所具备的运用所学知识解决实际问题的能力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9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9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94" name="TextBox 2"/>
          <p:cNvSpPr txBox="1"/>
          <p:nvPr>
            <p:custDataLst>
              <p:tags r:id="rId6"/>
            </p:custDataLst>
          </p:nvPr>
        </p:nvSpPr>
        <p:spPr>
          <a:xfrm>
            <a:off x="3561327"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学科实践能力包括实验、观察、分析、归纳、总结等能力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9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9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00" name="TextBox 2"/>
          <p:cNvSpPr txBox="1"/>
          <p:nvPr>
            <p:custDataLst>
              <p:tags r:id="rId9"/>
            </p:custDataLst>
          </p:nvPr>
        </p:nvSpPr>
        <p:spPr>
          <a:xfrm>
            <a:off x="6356085"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学科实践能力是评价学生综合素质的重要指标之一</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0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0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06" name="TextBox 2"/>
          <p:cNvSpPr txBox="1"/>
          <p:nvPr>
            <p:custDataLst>
              <p:tags r:id="rId12"/>
            </p:custDataLst>
          </p:nvPr>
        </p:nvSpPr>
        <p:spPr>
          <a:xfrm>
            <a:off x="9144465"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学科实践能力对于学生的未来职业发展具有重要意义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52" name="标题 2"/>
          <p:cNvSpPr>
            <a:spLocks noGrp="1"/>
          </p:cNvSpPr>
          <p:nvPr>
            <p:ph type="title" idx="4"/>
          </p:nvPr>
        </p:nvSpPr>
        <p:spPr/>
        <p:txBody>
          <a:bodyPr>
            <a:normAutofit fontScale="90000"/>
          </a:bodyPr>
          <a:p>
            <a:r>
              <a:rPr altLang="en-US" lang="zh-CN"/>
              <a:t>学科实践能力的重要性</a:t>
            </a:r>
            <a:endParaRPr altLang="en-US" lang="zh-CN"/>
          </a:p>
        </p:txBody>
      </p:sp>
      <p:sp>
        <p:nvSpPr>
          <p:cNvPr id="104955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5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5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6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6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6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6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6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7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促进个人综合素质的提升</a:t>
            </a:r>
            <a:endParaRPr altLang="en-US" dirty="0" sz="2400" lang="zh-CN">
              <a:latin typeface="+mn-ea"/>
              <a:ea typeface="+mn-ea"/>
            </a:endParaRPr>
          </a:p>
        </p:txBody>
      </p:sp>
      <p:sp>
        <p:nvSpPr>
          <p:cNvPr id="104957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增强社会竞争力，实现个人价值</a:t>
            </a:r>
            <a:endParaRPr altLang="en-US" dirty="0" sz="2400" lang="zh-CN">
              <a:latin typeface="+mn-ea"/>
              <a:ea typeface="+mn-ea"/>
            </a:endParaRPr>
          </a:p>
        </p:txBody>
      </p:sp>
      <p:sp>
        <p:nvSpPr>
          <p:cNvPr id="104957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培养创新精神和实践能力</a:t>
            </a:r>
            <a:endParaRPr altLang="en-US" dirty="0" sz="2400" lang="zh-CN">
              <a:latin typeface="+mn-ea"/>
              <a:ea typeface="+mn-ea"/>
            </a:endParaRPr>
          </a:p>
        </p:txBody>
      </p:sp>
      <p:sp>
        <p:nvSpPr>
          <p:cNvPr id="104957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适应未来职业发展的需要</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22" name="标题 2"/>
          <p:cNvSpPr>
            <a:spLocks noGrp="1"/>
          </p:cNvSpPr>
          <p:nvPr>
            <p:ph type="title" idx="4"/>
          </p:nvPr>
        </p:nvSpPr>
        <p:spPr/>
        <p:txBody>
          <a:bodyPr>
            <a:normAutofit fontScale="90000"/>
          </a:bodyPr>
          <a:p>
            <a:r>
              <a:rPr altLang="en-US" lang="zh-CN"/>
              <a:t>学科实践能力的评估标准</a:t>
            </a:r>
            <a:endParaRPr altLang="en-US" lang="zh-CN"/>
          </a:p>
        </p:txBody>
      </p:sp>
      <p:sp>
        <p:nvSpPr>
          <p:cNvPr id="1049624" name="对角圆角矩形 15"/>
          <p:cNvSpPr/>
          <p:nvPr>
            <p:custDataLst>
              <p:tags r:id="rId1"/>
            </p:custDataLst>
          </p:nvPr>
        </p:nvSpPr>
        <p:spPr>
          <a:xfrm>
            <a:off x="1422016" y="3584093"/>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6" name="对角圆角矩形 16"/>
          <p:cNvSpPr/>
          <p:nvPr>
            <p:custDataLst>
              <p:tags r:id="rId2"/>
            </p:custDataLst>
          </p:nvPr>
        </p:nvSpPr>
        <p:spPr>
          <a:xfrm>
            <a:off x="1422016" y="3456529"/>
            <a:ext cx="505472" cy="48233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8" name="直角三角形 17"/>
          <p:cNvSpPr/>
          <p:nvPr>
            <p:custDataLst>
              <p:tags r:id="rId3"/>
            </p:custDataLst>
          </p:nvPr>
        </p:nvSpPr>
        <p:spPr>
          <a:xfrm>
            <a:off x="1927828" y="3457164"/>
            <a:ext cx="76157" cy="12692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0" name="文本框 27"/>
          <p:cNvSpPr txBox="1"/>
          <p:nvPr>
            <p:custDataLst>
              <p:tags r:id="rId4"/>
            </p:custDataLst>
          </p:nvPr>
        </p:nvSpPr>
        <p:spPr>
          <a:xfrm>
            <a:off x="1960829" y="3593612"/>
            <a:ext cx="8559452" cy="687955"/>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创新能力：能够提出新的观点和解决方案</a:t>
            </a:r>
            <a:endParaRPr altLang="zh-CN" dirty="0" lang="en-US">
              <a:solidFill>
                <a:schemeClr val="dk1">
                  <a:lumMod val="80000"/>
                  <a:lumOff val="20000"/>
                </a:schemeClr>
              </a:solidFill>
              <a:latin typeface="+mn-ea"/>
              <a:sym typeface="+mn-ea"/>
            </a:endParaRPr>
          </a:p>
        </p:txBody>
      </p:sp>
      <p:sp>
        <p:nvSpPr>
          <p:cNvPr id="1049632" name="对角圆角矩形 52"/>
          <p:cNvSpPr/>
          <p:nvPr>
            <p:custDataLst>
              <p:tags r:id="rId5"/>
            </p:custDataLst>
          </p:nvPr>
        </p:nvSpPr>
        <p:spPr>
          <a:xfrm>
            <a:off x="1422016" y="1617964"/>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4" name="对角圆角矩形 53"/>
          <p:cNvSpPr/>
          <p:nvPr>
            <p:custDataLst>
              <p:tags r:id="rId6"/>
            </p:custDataLst>
          </p:nvPr>
        </p:nvSpPr>
        <p:spPr>
          <a:xfrm>
            <a:off x="1422016" y="1490400"/>
            <a:ext cx="505472" cy="48233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6" name="直角三角形 54"/>
          <p:cNvSpPr/>
          <p:nvPr>
            <p:custDataLst>
              <p:tags r:id="rId7"/>
            </p:custDataLst>
          </p:nvPr>
        </p:nvSpPr>
        <p:spPr>
          <a:xfrm>
            <a:off x="1927828" y="1491035"/>
            <a:ext cx="76157" cy="12692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8" name="文本框 56"/>
          <p:cNvSpPr txBox="1"/>
          <p:nvPr>
            <p:custDataLst>
              <p:tags r:id="rId8"/>
            </p:custDataLst>
          </p:nvPr>
        </p:nvSpPr>
        <p:spPr>
          <a:xfrm>
            <a:off x="1960829" y="1621137"/>
            <a:ext cx="8559452" cy="687955"/>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实践操作能力：能够熟练运用所学知识进行实际操作</a:t>
            </a:r>
            <a:endParaRPr altLang="en-US" dirty="0" lang="zh-CN">
              <a:solidFill>
                <a:schemeClr val="dk1">
                  <a:lumMod val="80000"/>
                  <a:lumOff val="20000"/>
                </a:schemeClr>
              </a:solidFill>
              <a:latin typeface="+mn-ea"/>
              <a:sym typeface="+mn-ea"/>
            </a:endParaRPr>
          </a:p>
        </p:txBody>
      </p:sp>
      <p:sp>
        <p:nvSpPr>
          <p:cNvPr id="1049640" name="对角圆角矩形 5"/>
          <p:cNvSpPr/>
          <p:nvPr>
            <p:custDataLst>
              <p:tags r:id="rId9"/>
            </p:custDataLst>
          </p:nvPr>
        </p:nvSpPr>
        <p:spPr>
          <a:xfrm>
            <a:off x="1422016" y="2601028"/>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2" name="对角圆角矩形 6"/>
          <p:cNvSpPr/>
          <p:nvPr>
            <p:custDataLst>
              <p:tags r:id="rId10"/>
            </p:custDataLst>
          </p:nvPr>
        </p:nvSpPr>
        <p:spPr>
          <a:xfrm>
            <a:off x="1422016" y="2473464"/>
            <a:ext cx="505472" cy="48233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4" name="直角三角形 7"/>
          <p:cNvSpPr/>
          <p:nvPr>
            <p:custDataLst>
              <p:tags r:id="rId11"/>
            </p:custDataLst>
          </p:nvPr>
        </p:nvSpPr>
        <p:spPr>
          <a:xfrm>
            <a:off x="1927828" y="2474099"/>
            <a:ext cx="76157" cy="12692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6" name="文本框 8"/>
          <p:cNvSpPr txBox="1"/>
          <p:nvPr>
            <p:custDataLst>
              <p:tags r:id="rId12"/>
            </p:custDataLst>
          </p:nvPr>
        </p:nvSpPr>
        <p:spPr>
          <a:xfrm>
            <a:off x="1960829" y="2610548"/>
            <a:ext cx="8559452" cy="687955"/>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问题解决能力：能够独立思考并解决实际问题</a:t>
            </a:r>
            <a:endParaRPr altLang="en-US" dirty="0" lang="zh-CN">
              <a:solidFill>
                <a:schemeClr val="dk1">
                  <a:lumMod val="80000"/>
                  <a:lumOff val="20000"/>
                </a:schemeClr>
              </a:solidFill>
              <a:latin typeface="+mn-ea"/>
              <a:sym typeface="+mn-ea"/>
            </a:endParaRPr>
          </a:p>
        </p:txBody>
      </p:sp>
      <p:sp>
        <p:nvSpPr>
          <p:cNvPr id="1049648" name="对角圆角矩形 9"/>
          <p:cNvSpPr/>
          <p:nvPr>
            <p:custDataLst>
              <p:tags r:id="rId13"/>
            </p:custDataLst>
          </p:nvPr>
        </p:nvSpPr>
        <p:spPr>
          <a:xfrm>
            <a:off x="1422016" y="4567157"/>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0" name="对角圆角矩形 10"/>
          <p:cNvSpPr/>
          <p:nvPr>
            <p:custDataLst>
              <p:tags r:id="rId14"/>
            </p:custDataLst>
          </p:nvPr>
        </p:nvSpPr>
        <p:spPr>
          <a:xfrm>
            <a:off x="1422016" y="4439593"/>
            <a:ext cx="505472" cy="48233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2" name="直角三角形 11"/>
          <p:cNvSpPr/>
          <p:nvPr>
            <p:custDataLst>
              <p:tags r:id="rId15"/>
            </p:custDataLst>
          </p:nvPr>
        </p:nvSpPr>
        <p:spPr>
          <a:xfrm>
            <a:off x="1927828" y="4440228"/>
            <a:ext cx="76157" cy="12692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4" name="文本框 12"/>
          <p:cNvSpPr txBox="1"/>
          <p:nvPr>
            <p:custDataLst>
              <p:tags r:id="rId16"/>
            </p:custDataLst>
          </p:nvPr>
        </p:nvSpPr>
        <p:spPr>
          <a:xfrm>
            <a:off x="1960829" y="4576677"/>
            <a:ext cx="8559452" cy="687955"/>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团队协作能力：能够与他人合作完成实践任务</a:t>
            </a:r>
            <a:endParaRPr altLang="zh-CN" dirty="0" lang="en-US">
              <a:solidFill>
                <a:schemeClr val="dk1">
                  <a:lumMod val="80000"/>
                  <a:lumOff val="20000"/>
                </a:schemeClr>
              </a:solidFill>
              <a:latin typeface="+mn-ea"/>
              <a:sym typeface="+mn-ea"/>
            </a:endParaRPr>
          </a:p>
        </p:txBody>
      </p:sp>
      <p:sp>
        <p:nvSpPr>
          <p:cNvPr id="1049656" name="对角圆角矩形 14"/>
          <p:cNvSpPr/>
          <p:nvPr>
            <p:custDataLst>
              <p:tags r:id="rId17"/>
            </p:custDataLst>
          </p:nvPr>
        </p:nvSpPr>
        <p:spPr>
          <a:xfrm>
            <a:off x="1422016" y="5550221"/>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8" name="对角圆角矩形 18"/>
          <p:cNvSpPr/>
          <p:nvPr>
            <p:custDataLst>
              <p:tags r:id="rId18"/>
            </p:custDataLst>
          </p:nvPr>
        </p:nvSpPr>
        <p:spPr>
          <a:xfrm>
            <a:off x="1422016" y="5422658"/>
            <a:ext cx="505472" cy="482330"/>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0" name="直角三角形 19"/>
          <p:cNvSpPr/>
          <p:nvPr>
            <p:custDataLst>
              <p:tags r:id="rId19"/>
            </p:custDataLst>
          </p:nvPr>
        </p:nvSpPr>
        <p:spPr>
          <a:xfrm>
            <a:off x="1927828" y="5423293"/>
            <a:ext cx="76157" cy="126929"/>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2" name="文本框 20"/>
          <p:cNvSpPr txBox="1"/>
          <p:nvPr>
            <p:custDataLst>
              <p:tags r:id="rId20"/>
            </p:custDataLst>
          </p:nvPr>
        </p:nvSpPr>
        <p:spPr>
          <a:xfrm>
            <a:off x="1960829" y="5559741"/>
            <a:ext cx="8559452" cy="687955"/>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沟通能力：能够清晰表达自己的想法和观点</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708" name="标题 1"/>
          <p:cNvSpPr>
            <a:spLocks noGrp="1"/>
          </p:cNvSpPr>
          <p:nvPr>
            <p:ph type="title" idx="8"/>
            <p:custDataLst>
              <p:tags r:id="rId1"/>
            </p:custDataLst>
          </p:nvPr>
        </p:nvSpPr>
        <p:spPr/>
        <p:txBody>
          <a:bodyPr>
            <a:normAutofit fontScale="90000"/>
          </a:bodyPr>
          <a:p>
            <a:r>
              <a:rPr altLang="en-US" lang="zh-CN"/>
              <a:t>利用虚拟实验室提高学科实践能力的策略</a:t>
            </a:r>
            <a:endParaRPr altLang="en-US" lang="zh-CN"/>
          </a:p>
        </p:txBody>
      </p:sp>
      <p:sp>
        <p:nvSpPr>
          <p:cNvPr id="1049710" name="文本占位符 4"/>
          <p:cNvSpPr>
            <a:spLocks noGrp="1"/>
          </p:cNvSpPr>
          <p:nvPr>
            <p:ph type="body" idx="7"/>
            <p:custDataLst>
              <p:tags r:id="rId2"/>
            </p:custDataLst>
          </p:nvPr>
        </p:nvSpPr>
        <p:spPr/>
        <p:txBody>
          <a:bodyPr/>
          <a:p>
            <a:r>
              <a:rPr altLang="en-US" lang="zh-CN"/>
              <a:t>PART 04</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820" name="标题 2"/>
          <p:cNvSpPr>
            <a:spLocks noGrp="1"/>
          </p:cNvSpPr>
          <p:nvPr>
            <p:ph type="title" idx="4"/>
          </p:nvPr>
        </p:nvSpPr>
        <p:spPr/>
        <p:txBody>
          <a:bodyPr>
            <a:normAutofit fontScale="90000"/>
          </a:bodyPr>
          <a:p>
            <a:r>
              <a:rPr altLang="en-US" lang="zh-CN"/>
              <a:t>结合课程内容设计虚拟实验</a:t>
            </a:r>
            <a:endParaRPr altLang="en-US" lang="zh-CN"/>
          </a:p>
        </p:txBody>
      </p:sp>
      <p:sp>
        <p:nvSpPr>
          <p:cNvPr id="104982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根据课程要求和教学目标，结合虚拟实验室的功能和特点，设计具有实际应用价值的虚拟实验。</a:t>
            </a:r>
            <a:endParaRPr altLang="en-US" dirty="0" sz="1200" lang="zh-CN" spc="150">
              <a:solidFill>
                <a:schemeClr val="tx1">
                  <a:lumMod val="65000"/>
                  <a:lumOff val="35000"/>
                </a:schemeClr>
              </a:solidFill>
              <a:latin typeface="+mn-ea"/>
              <a:sym typeface="+mn-ea"/>
            </a:endParaRPr>
          </a:p>
        </p:txBody>
      </p:sp>
      <p:sp>
        <p:nvSpPr>
          <p:cNvPr id="104982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针对不同学科领域，设计不同类型的虚拟实验，如化学实验、物理实验、生物实验等，以满足不同学科的需求。</a:t>
            </a:r>
            <a:endParaRPr altLang="en-US" dirty="0" sz="1200" lang="zh-CN" spc="150">
              <a:solidFill>
                <a:schemeClr val="tx1">
                  <a:lumMod val="65000"/>
                  <a:lumOff val="35000"/>
                </a:schemeClr>
              </a:solidFill>
              <a:latin typeface="+mn-ea"/>
              <a:sym typeface="+mn-ea"/>
            </a:endParaRPr>
          </a:p>
        </p:txBody>
      </p:sp>
      <p:sp>
        <p:nvSpPr>
          <p:cNvPr id="104982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在设计虚拟实验时，应注重实验的交互性和趣味性，以激发学生的学习兴趣和积极性。</a:t>
            </a:r>
            <a:endParaRPr altLang="en-US" dirty="0" sz="1200" lang="zh-CN" spc="150">
              <a:solidFill>
                <a:schemeClr val="tx1">
                  <a:lumMod val="65000"/>
                  <a:lumOff val="35000"/>
                </a:schemeClr>
              </a:solidFill>
              <a:latin typeface="+mn-ea"/>
              <a:sym typeface="+mn-ea"/>
            </a:endParaRPr>
          </a:p>
        </p:txBody>
      </p:sp>
      <p:sp>
        <p:nvSpPr>
          <p:cNvPr id="104982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在实验过程中，应注重学生的实践能力和创新能力的培养，以提高学生的综合素质。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874" name="标题 2"/>
          <p:cNvSpPr>
            <a:spLocks noGrp="1"/>
          </p:cNvSpPr>
          <p:nvPr>
            <p:ph type="title" idx="4"/>
          </p:nvPr>
        </p:nvSpPr>
        <p:spPr/>
        <p:txBody>
          <a:bodyPr>
            <a:normAutofit fontScale="90000"/>
          </a:bodyPr>
          <a:p>
            <a:r>
              <a:rPr altLang="en-US" lang="zh-CN"/>
              <a:t>引导学生进行虚拟实验操作</a:t>
            </a:r>
            <a:endParaRPr altLang="en-US" lang="zh-CN"/>
          </a:p>
        </p:txBody>
      </p:sp>
      <p:sp>
        <p:nvSpPr>
          <p:cNvPr id="104987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演示虚拟实验操作的具体步骤和方法</a:t>
            </a:r>
            <a:endParaRPr altLang="zh-CN" dirty="0" lang="en-US">
              <a:solidFill>
                <a:schemeClr val="dk1">
                  <a:lumMod val="80000"/>
                  <a:lumOff val="20000"/>
                </a:schemeClr>
              </a:solidFill>
              <a:latin typeface="+mn-ea"/>
              <a:sym typeface="+mn-ea"/>
            </a:endParaRPr>
          </a:p>
        </p:txBody>
      </p:sp>
      <p:sp>
        <p:nvSpPr>
          <p:cNvPr id="104988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介绍虚拟实验室的功能和特点</a:t>
            </a:r>
            <a:endParaRPr altLang="en-US" dirty="0" lang="zh-CN">
              <a:solidFill>
                <a:schemeClr val="dk1">
                  <a:lumMod val="80000"/>
                  <a:lumOff val="20000"/>
                </a:schemeClr>
              </a:solidFill>
              <a:latin typeface="+mn-ea"/>
              <a:sym typeface="+mn-ea"/>
            </a:endParaRPr>
          </a:p>
        </p:txBody>
      </p:sp>
      <p:sp>
        <p:nvSpPr>
          <p:cNvPr id="104989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引导学生了解虚拟实验操作的基本流程和注意事项</a:t>
            </a:r>
            <a:endParaRPr altLang="en-US" dirty="0" lang="zh-CN">
              <a:solidFill>
                <a:schemeClr val="dk1">
                  <a:lumMod val="80000"/>
                  <a:lumOff val="20000"/>
                </a:schemeClr>
              </a:solidFill>
              <a:latin typeface="+mn-ea"/>
              <a:sym typeface="+mn-ea"/>
            </a:endParaRPr>
          </a:p>
        </p:txBody>
      </p:sp>
      <p:sp>
        <p:nvSpPr>
          <p:cNvPr id="104990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强调虚拟实验操作的重要性和意义</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952" name="标题 2"/>
          <p:cNvSpPr>
            <a:spLocks noGrp="1"/>
          </p:cNvSpPr>
          <p:nvPr>
            <p:ph type="title" idx="4"/>
          </p:nvPr>
        </p:nvSpPr>
        <p:spPr/>
        <p:txBody>
          <a:bodyPr>
            <a:normAutofit fontScale="90000"/>
          </a:bodyPr>
          <a:p>
            <a:r>
              <a:rPr altLang="en-US" lang="zh-CN"/>
              <a:t>通过虚拟实验培养学生的实践能力</a:t>
            </a:r>
            <a:endParaRPr altLang="en-US" lang="zh-CN"/>
          </a:p>
        </p:txBody>
      </p:sp>
      <p:sp>
        <p:nvSpPr>
          <p:cNvPr id="104995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虚拟实验室的介绍：定义、特点、功能等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虚拟实验与传统实验的比较：优缺点分析</a:t>
            </a:r>
            <a:endParaRPr dirty="0" sz="2000" err="1">
              <a:solidFill>
                <a:schemeClr val="tx1">
                  <a:lumMod val="75000"/>
                  <a:lumOff val="25000"/>
                </a:schemeClr>
              </a:solidFill>
              <a:latin typeface="+mn-ea"/>
              <a:ea typeface="+mn-ea"/>
              <a:cs typeface="+mn-ea"/>
              <a:sym typeface="+mn-lt"/>
            </a:endParaRPr>
          </a:p>
        </p:txBody>
      </p:sp>
      <p:sp>
        <p:nvSpPr>
          <p:cNvPr id="104997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8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虚拟实验在培养学生实践能力方面的作用：提高实验技能、增强实践能力、培养创新精神等</a:t>
            </a:r>
            <a:endParaRPr dirty="0" sz="2000" err="1">
              <a:solidFill>
                <a:schemeClr val="tx1">
                  <a:lumMod val="75000"/>
                  <a:lumOff val="25000"/>
                </a:schemeClr>
              </a:solidFill>
              <a:latin typeface="+mn-ea"/>
              <a:ea typeface="+mn-ea"/>
              <a:cs typeface="+mn-ea"/>
              <a:sym typeface="+mn-lt"/>
            </a:endParaRPr>
          </a:p>
        </p:txBody>
      </p:sp>
      <p:sp>
        <p:nvSpPr>
          <p:cNvPr id="10499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虚拟实验的设计与实施：如何设计实验、如何操作实验、如何评估实验结果等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038" name="标题 2"/>
          <p:cNvSpPr>
            <a:spLocks noGrp="1"/>
          </p:cNvSpPr>
          <p:nvPr>
            <p:ph type="title" idx="4"/>
          </p:nvPr>
        </p:nvSpPr>
        <p:spPr/>
        <p:txBody>
          <a:bodyPr>
            <a:normAutofit fontScale="90000"/>
          </a:bodyPr>
          <a:p>
            <a:r>
              <a:rPr altLang="en-US" lang="zh-CN"/>
              <a:t>结合实际项目进行虚拟实验</a:t>
            </a:r>
            <a:endParaRPr altLang="en-US" lang="zh-CN"/>
          </a:p>
        </p:txBody>
      </p:sp>
      <p:sp>
        <p:nvSpPr>
          <p:cNvPr id="105004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4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44" name="TextBox 2"/>
          <p:cNvSpPr txBox="1"/>
          <p:nvPr>
            <p:custDataLst>
              <p:tags r:id="rId3"/>
            </p:custDataLst>
          </p:nvPr>
        </p:nvSpPr>
        <p:spPr>
          <a:xfrm>
            <a:off x="763381"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结合实际项目：选择与学科相关的实际项目，进行虚拟实验</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4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4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50" name="TextBox 2"/>
          <p:cNvSpPr txBox="1"/>
          <p:nvPr>
            <p:custDataLst>
              <p:tags r:id="rId6"/>
            </p:custDataLst>
          </p:nvPr>
        </p:nvSpPr>
        <p:spPr>
          <a:xfrm>
            <a:off x="3561327"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模拟真实环境：利用虚拟实验室模拟真实环境，提高实验效果</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5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5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56" name="TextBox 2"/>
          <p:cNvSpPr txBox="1"/>
          <p:nvPr>
            <p:custDataLst>
              <p:tags r:id="rId9"/>
            </p:custDataLst>
          </p:nvPr>
        </p:nvSpPr>
        <p:spPr>
          <a:xfrm>
            <a:off x="6356085"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实践操作：通过实践操作，加深对理论知识的理解和掌握</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5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6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62" name="TextBox 2"/>
          <p:cNvSpPr txBox="1"/>
          <p:nvPr>
            <p:custDataLst>
              <p:tags r:id="rId12"/>
            </p:custDataLst>
          </p:nvPr>
        </p:nvSpPr>
        <p:spPr>
          <a:xfrm>
            <a:off x="9144465" y="3137508"/>
            <a:ext cx="2278952" cy="1840235"/>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团队协作：团队协作进行虚拟实验，提高团队协作能力和沟通能力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108" name="标题 1"/>
          <p:cNvSpPr>
            <a:spLocks noGrp="1"/>
          </p:cNvSpPr>
          <p:nvPr>
            <p:ph type="title" idx="8"/>
            <p:custDataLst>
              <p:tags r:id="rId1"/>
            </p:custDataLst>
          </p:nvPr>
        </p:nvSpPr>
        <p:spPr/>
        <p:txBody>
          <a:bodyPr>
            <a:normAutofit fontScale="90000"/>
          </a:bodyPr>
          <a:p>
            <a:r>
              <a:rPr altLang="en-US" lang="zh-CN"/>
              <a:t>利用虚拟实验室提高学科实践能力的案例分析</a:t>
            </a:r>
            <a:endParaRPr altLang="en-US" lang="zh-CN"/>
          </a:p>
        </p:txBody>
      </p:sp>
      <p:sp>
        <p:nvSpPr>
          <p:cNvPr id="1050110" name="文本占位符 4"/>
          <p:cNvSpPr>
            <a:spLocks noGrp="1"/>
          </p:cNvSpPr>
          <p:nvPr>
            <p:ph type="body" idx="7"/>
            <p:custDataLst>
              <p:tags r:id="rId2"/>
            </p:custDataLst>
          </p:nvPr>
        </p:nvSpPr>
        <p:spPr/>
        <p:txBody>
          <a:bodyPr/>
          <a:p>
            <a:r>
              <a:rPr altLang="en-US" lang="zh-CN"/>
              <a:t>PART 05</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220" name="标题 2"/>
          <p:cNvSpPr>
            <a:spLocks noGrp="1"/>
          </p:cNvSpPr>
          <p:nvPr>
            <p:ph type="title" idx="4"/>
          </p:nvPr>
        </p:nvSpPr>
        <p:spPr/>
        <p:txBody>
          <a:bodyPr>
            <a:normAutofit fontScale="90000"/>
          </a:bodyPr>
          <a:p>
            <a:r>
              <a:rPr altLang="en-US" lang="zh-CN"/>
              <a:t>案例一：利用虚拟实验室进行机械设计实验</a:t>
            </a:r>
            <a:endParaRPr altLang="en-US" lang="zh-CN"/>
          </a:p>
        </p:txBody>
      </p:sp>
      <p:sp>
        <p:nvSpPr>
          <p:cNvPr id="1050222" name="正文"/>
          <p:cNvSpPr txBox="1"/>
          <p:nvPr>
            <p:custDataLst>
              <p:tags r:id="rId1"/>
            </p:custDataLst>
          </p:nvPr>
        </p:nvSpPr>
        <p:spPr>
          <a:xfrm>
            <a:off x="3520105" y="2008917"/>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实验目的：通过虚拟实验室进行机械设计实验，提高学科实践能力</a:t>
            </a:r>
            <a:endParaRPr altLang="en-US" dirty="0" sz="1200" lang="zh-CN" spc="150">
              <a:solidFill>
                <a:schemeClr val="tx1">
                  <a:lumMod val="65000"/>
                  <a:lumOff val="35000"/>
                </a:schemeClr>
              </a:solidFill>
              <a:latin typeface="+mn-ea"/>
              <a:sym typeface="+mn-ea"/>
            </a:endParaRPr>
          </a:p>
        </p:txBody>
      </p:sp>
      <p:sp>
        <p:nvSpPr>
          <p:cNvPr id="1050224" name="标题"/>
          <p:cNvSpPr txBox="1"/>
          <p:nvPr>
            <p:custDataLst>
              <p:tags r:id="rId2"/>
            </p:custDataLst>
          </p:nvPr>
        </p:nvSpPr>
        <p:spPr>
          <a:xfrm>
            <a:off x="3520105" y="1490400"/>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0226" name="正文"/>
          <p:cNvSpPr txBox="1"/>
          <p:nvPr>
            <p:custDataLst>
              <p:tags r:id="rId3"/>
            </p:custDataLst>
          </p:nvPr>
        </p:nvSpPr>
        <p:spPr>
          <a:xfrm>
            <a:off x="3520105" y="3213321"/>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实验内容：利用虚拟实验室进行机械设计实验，包括零件建模、装配、运动仿真等</a:t>
            </a:r>
            <a:endParaRPr altLang="en-US" dirty="0" sz="1200" lang="zh-CN" spc="150">
              <a:solidFill>
                <a:schemeClr val="tx1">
                  <a:lumMod val="65000"/>
                  <a:lumOff val="35000"/>
                </a:schemeClr>
              </a:solidFill>
              <a:latin typeface="+mn-ea"/>
              <a:sym typeface="+mn-ea"/>
            </a:endParaRPr>
          </a:p>
        </p:txBody>
      </p:sp>
      <p:sp>
        <p:nvSpPr>
          <p:cNvPr id="1050228" name="标题"/>
          <p:cNvSpPr txBox="1"/>
          <p:nvPr>
            <p:custDataLst>
              <p:tags r:id="rId4"/>
            </p:custDataLst>
          </p:nvPr>
        </p:nvSpPr>
        <p:spPr>
          <a:xfrm>
            <a:off x="3520105" y="2694804"/>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0230" name="正文"/>
          <p:cNvSpPr txBox="1"/>
          <p:nvPr>
            <p:custDataLst>
              <p:tags r:id="rId5"/>
            </p:custDataLst>
          </p:nvPr>
        </p:nvSpPr>
        <p:spPr>
          <a:xfrm>
            <a:off x="3520105" y="4417725"/>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实验过程：通过虚拟实验室进行机械设计实验，包括零件建模、装配、运动仿真等</a:t>
            </a:r>
            <a:endParaRPr altLang="en-US" dirty="0" sz="1200" lang="zh-CN" spc="150">
              <a:solidFill>
                <a:schemeClr val="tx1">
                  <a:lumMod val="65000"/>
                  <a:lumOff val="35000"/>
                </a:schemeClr>
              </a:solidFill>
              <a:latin typeface="+mn-ea"/>
              <a:sym typeface="+mn-ea"/>
            </a:endParaRPr>
          </a:p>
        </p:txBody>
      </p:sp>
      <p:sp>
        <p:nvSpPr>
          <p:cNvPr id="1050232" name="标题"/>
          <p:cNvSpPr txBox="1"/>
          <p:nvPr>
            <p:custDataLst>
              <p:tags r:id="rId6"/>
            </p:custDataLst>
          </p:nvPr>
        </p:nvSpPr>
        <p:spPr>
          <a:xfrm>
            <a:off x="3520105" y="3899208"/>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0234" name="正文"/>
          <p:cNvSpPr txBox="1"/>
          <p:nvPr>
            <p:custDataLst>
              <p:tags r:id="rId7"/>
            </p:custDataLst>
          </p:nvPr>
        </p:nvSpPr>
        <p:spPr>
          <a:xfrm>
            <a:off x="3520105" y="5622128"/>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实验结果：通过虚拟实验室进行机械设计实验，提高了学生的学科实践能力，为未来的学习和工作打下了坚实的基础</a:t>
            </a:r>
            <a:endParaRPr altLang="en-US" dirty="0" sz="1200" lang="zh-CN" spc="150">
              <a:solidFill>
                <a:schemeClr val="tx1">
                  <a:lumMod val="65000"/>
                  <a:lumOff val="35000"/>
                </a:schemeClr>
              </a:solidFill>
              <a:latin typeface="+mn-ea"/>
              <a:sym typeface="+mn-ea"/>
            </a:endParaRPr>
          </a:p>
        </p:txBody>
      </p:sp>
      <p:sp>
        <p:nvSpPr>
          <p:cNvPr id="1050236" name="标题"/>
          <p:cNvSpPr txBox="1"/>
          <p:nvPr>
            <p:custDataLst>
              <p:tags r:id="rId8"/>
            </p:custDataLst>
          </p:nvPr>
        </p:nvSpPr>
        <p:spPr>
          <a:xfrm>
            <a:off x="3520105" y="5103611"/>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282" name="内容占位符 1"/>
          <p:cNvSpPr>
            <a:spLocks noGrp="1"/>
          </p:cNvSpPr>
          <p:nvPr>
            <p:ph idx="5"/>
          </p:nvPr>
        </p:nvSpPr>
        <p:spPr/>
        <p:txBody>
          <a:bodyPr>
            <a:normAutofit fontScale="36250"/>
          </a:bodyPr>
          <a:p>
            <a:r>
              <a:rPr altLang="en-US" lang="zh-CN"/>
              <a:t>实验目的：通过虚拟实验室进行生物医学实验，提高学科实践能力</a:t>
            </a:r>
            <a:endParaRPr altLang="en-US" lang="zh-CN"/>
          </a:p>
          <a:p>
            <a:r>
              <a:rPr altLang="en-US" lang="zh-CN"/>
              <a:t>实验内容：利用虚拟实验室进行细胞培养、药物筛选等实验</a:t>
            </a:r>
            <a:endParaRPr altLang="en-US" lang="zh-CN"/>
          </a:p>
          <a:p>
            <a:r>
              <a:rPr altLang="en-US" lang="zh-CN"/>
              <a:t>实验过程：通过虚拟实验室进行实验操作，包括细胞培养、药物筛选等</a:t>
            </a:r>
            <a:endParaRPr altLang="en-US" lang="zh-CN"/>
          </a:p>
          <a:p>
            <a:r>
              <a:rPr altLang="en-US" lang="zh-CN"/>
              <a:t>实验结果：通过虚拟实验室进行实验，可以获得与真实实验相似的结果，同时避免了实验过程中的风险和成本  案例二：利用虚拟实验室进行生物医学实验</a:t>
            </a:r>
            <a:endParaRPr altLang="en-US" lang="zh-CN"/>
          </a:p>
          <a:p>
            <a:pPr lvl="1"/>
            <a:r>
              <a:rPr altLang="en-US" lang="zh-CN"/>
              <a:t>案例二：利用虚拟实验室进行生物医学实验</a:t>
            </a:r>
            <a:endParaRPr altLang="en-US" lang="zh-CN"/>
          </a:p>
          <a:p>
            <a:r>
              <a:rPr altLang="en-US" lang="zh-CN"/>
              <a:t>实验目的：通过虚拟实验室进行生物医学实验，提高学科实践能力</a:t>
            </a:r>
            <a:endParaRPr altLang="en-US" lang="zh-CN"/>
          </a:p>
          <a:p>
            <a:r>
              <a:rPr altLang="en-US" lang="zh-CN"/>
              <a:t>实验内容：利用虚拟实验室进行细胞培养、药物筛选等实验</a:t>
            </a:r>
            <a:endParaRPr altLang="en-US" lang="zh-CN"/>
          </a:p>
          <a:p>
            <a:r>
              <a:rPr altLang="en-US" lang="zh-CN"/>
              <a:t>实验过程：通过虚拟实验室进行实验操作，包括细胞培养、药物筛选等</a:t>
            </a:r>
            <a:endParaRPr altLang="en-US" lang="zh-CN"/>
          </a:p>
          <a:p>
            <a:r>
              <a:rPr altLang="en-US" lang="zh-CN"/>
              <a:t>实验结果：通过虚拟实验室进行实验，可以获得与真实实验相似的结果，同时避免了实验过程中的风险和成本  案例二：利用虚拟实验室进行生物医学实验</a:t>
            </a:r>
            <a:endParaRPr altLang="en-US" lang="zh-CN"/>
          </a:p>
          <a:p>
            <a:pPr lvl="1"/>
            <a:r>
              <a:rPr altLang="en-US" lang="zh-CN"/>
              <a:t>案例二：利用虚拟实验室进行生物医学实验</a:t>
            </a:r>
            <a:endParaRPr altLang="en-US" lang="zh-CN"/>
          </a:p>
          <a:p>
            <a:r>
              <a:rPr altLang="en-US" lang="zh-CN"/>
              <a:t>实验目的：通过虚拟实验室进行生物医学实验，提高学科实践能力</a:t>
            </a:r>
            <a:endParaRPr altLang="en-US" lang="zh-CN"/>
          </a:p>
          <a:p>
            <a:r>
              <a:rPr altLang="en-US" lang="zh-CN"/>
              <a:t>实验内容：利用虚拟实验室进行细胞培养、药物筛选等实验</a:t>
            </a:r>
            <a:endParaRPr altLang="en-US" lang="zh-CN"/>
          </a:p>
          <a:p>
            <a:r>
              <a:rPr altLang="en-US" lang="zh-CN"/>
              <a:t>实验过程：通过虚拟实验室进行实验操作，包括细胞培养、药物筛选等</a:t>
            </a:r>
            <a:endParaRPr altLang="en-US" lang="zh-CN"/>
          </a:p>
          <a:p>
            <a:r>
              <a:rPr altLang="en-US" lang="zh-CN"/>
              <a:t>实验结果：通过虚拟实验室进行实验，可以获得与真实实验相似的结果，同时避免了实验过程中的风险和成本  案例二：利用虚拟实验室进行生物医学实验</a:t>
            </a:r>
            <a:endParaRPr altLang="en-US" lang="zh-CN"/>
          </a:p>
          <a:p>
            <a:pPr lvl="1"/>
            <a:r>
              <a:rPr altLang="en-US" lang="zh-CN"/>
              <a:t>案例二：利用虚拟实验室进行生物医学实验</a:t>
            </a:r>
            <a:endParaRPr altLang="en-US" lang="zh-CN"/>
          </a:p>
          <a:p>
            <a:r>
              <a:rPr altLang="en-US" lang="zh-CN"/>
              <a:t>实验目的：通过虚拟实验室进行生物医学实验，提高学科实践能力</a:t>
            </a:r>
            <a:endParaRPr altLang="en-US" lang="zh-CN"/>
          </a:p>
          <a:p>
            <a:r>
              <a:rPr altLang="en-US" lang="zh-CN"/>
              <a:t>实验内容：利用虚拟实验室进行细胞培养、药物筛选等实验</a:t>
            </a:r>
            <a:endParaRPr altLang="en-US" lang="zh-CN"/>
          </a:p>
          <a:p>
            <a:r>
              <a:rPr altLang="en-US" lang="zh-CN"/>
              <a:t>实验过程：通过虚拟实验室进行实验操作，包括细胞培养、药物筛选等</a:t>
            </a:r>
            <a:endParaRPr altLang="en-US" lang="zh-CN"/>
          </a:p>
          <a:p>
            <a:r>
              <a:rPr altLang="en-US" lang="zh-CN"/>
              <a:t>实验结果：通过虚拟实验室进行实验，可以获得与真实实验相似的结果，同时避免了实验过程中的风险和成本</a:t>
            </a:r>
            <a:endParaRPr altLang="en-US" lang="zh-CN"/>
          </a:p>
        </p:txBody>
      </p:sp>
      <p:sp>
        <p:nvSpPr>
          <p:cNvPr id="1050284" name="标题 2"/>
          <p:cNvSpPr>
            <a:spLocks noGrp="1"/>
          </p:cNvSpPr>
          <p:nvPr>
            <p:ph type="title" idx="4"/>
          </p:nvPr>
        </p:nvSpPr>
        <p:spPr/>
        <p:txBody>
          <a:bodyPr>
            <a:normAutofit fontScale="90000"/>
          </a:bodyPr>
          <a:p>
            <a:r>
              <a:rPr altLang="en-US" lang="zh-CN"/>
              <a:t>案例二：利用虚拟实验室进行生物医学实验</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330" name="标题 2"/>
          <p:cNvSpPr>
            <a:spLocks noGrp="1"/>
          </p:cNvSpPr>
          <p:nvPr>
            <p:ph type="title" idx="4"/>
          </p:nvPr>
        </p:nvSpPr>
        <p:spPr/>
        <p:txBody>
          <a:bodyPr>
            <a:normAutofit fontScale="90000"/>
          </a:bodyPr>
          <a:p>
            <a:r>
              <a:rPr altLang="en-US" lang="zh-CN"/>
              <a:t>案例三：利用虚拟实验室进行化学实验</a:t>
            </a:r>
            <a:endParaRPr altLang="en-US" lang="zh-CN"/>
          </a:p>
        </p:txBody>
      </p:sp>
      <p:sp>
        <p:nvSpPr>
          <p:cNvPr id="105033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3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实验目的：通过虚拟实验室进行化学实验，提高学生对化学知识的理解和掌握能力。</a:t>
            </a:r>
            <a:endParaRPr altLang="en-US" dirty="0" lang="zh-CN" spc="150">
              <a:solidFill>
                <a:schemeClr val="tx1">
                  <a:lumMod val="75000"/>
                  <a:lumOff val="25000"/>
                </a:schemeClr>
              </a:solidFill>
              <a:latin typeface="+mn-ea"/>
              <a:sym typeface="+mn-ea"/>
            </a:endParaRPr>
          </a:p>
        </p:txBody>
      </p:sp>
      <p:sp>
        <p:nvSpPr>
          <p:cNvPr id="105033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3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4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实验内容：利用虚拟实验室进行化学实验，包括实验操作、实验结果分析和实验报告撰写等环节。</a:t>
            </a:r>
            <a:endParaRPr altLang="en-US" dirty="0" lang="zh-CN" spc="150">
              <a:solidFill>
                <a:schemeClr val="tx1">
                  <a:lumMod val="75000"/>
                  <a:lumOff val="25000"/>
                </a:schemeClr>
              </a:solidFill>
              <a:latin typeface="+mn-ea"/>
              <a:sym typeface="+mn-ea"/>
            </a:endParaRPr>
          </a:p>
        </p:txBody>
      </p:sp>
      <p:sp>
        <p:nvSpPr>
          <p:cNvPr id="105034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4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4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80000"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实验效果：通过虚拟实验室进行化学实验，可以让学生更加直观地了解化学实验的过程和结果，提高学生对化学知识的理解和掌握能力。</a:t>
            </a:r>
            <a:endParaRPr altLang="en-US" dirty="0" sz="2000" lang="zh-CN" spc="150">
              <a:solidFill>
                <a:schemeClr val="tx1">
                  <a:lumMod val="75000"/>
                  <a:lumOff val="25000"/>
                </a:schemeClr>
              </a:solidFill>
              <a:latin typeface="+mn-ea"/>
              <a:sym typeface="+mn-ea"/>
            </a:endParaRPr>
          </a:p>
        </p:txBody>
      </p:sp>
      <p:sp>
        <p:nvSpPr>
          <p:cNvPr id="105034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5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5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实验总结：利用虚拟实验室进行化学实验是一种有效的学习方式，可以帮助学生更好地掌握化学知识，提高学科实践能力。</a:t>
            </a:r>
            <a:endParaRPr altLang="en-US" dirty="0" sz="2000" lang="zh-CN" spc="150">
              <a:solidFill>
                <a:schemeClr val="tx1">
                  <a:lumMod val="75000"/>
                  <a:lumOff val="25000"/>
                </a:schemeClr>
              </a:solidFill>
              <a:latin typeface="+mn-ea"/>
              <a:sym typeface="+mn-ea"/>
            </a:endParaRPr>
          </a:p>
        </p:txBody>
      </p:sp>
      <p:sp>
        <p:nvSpPr>
          <p:cNvPr id="105035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400" name="标题 1"/>
          <p:cNvSpPr>
            <a:spLocks noGrp="1"/>
          </p:cNvSpPr>
          <p:nvPr>
            <p:ph type="title" idx="8"/>
            <p:custDataLst>
              <p:tags r:id="rId1"/>
            </p:custDataLst>
          </p:nvPr>
        </p:nvSpPr>
        <p:spPr/>
        <p:txBody>
          <a:bodyPr>
            <a:normAutofit fontScale="90000"/>
          </a:bodyPr>
          <a:p>
            <a:r>
              <a:rPr altLang="en-US" lang="zh-CN"/>
              <a:t>利用虚拟实验室提高学科实践能力的挑战与对策</a:t>
            </a:r>
            <a:endParaRPr altLang="en-US" lang="zh-CN"/>
          </a:p>
        </p:txBody>
      </p:sp>
      <p:sp>
        <p:nvSpPr>
          <p:cNvPr id="1050402" name="文本占位符 4"/>
          <p:cNvSpPr>
            <a:spLocks noGrp="1"/>
          </p:cNvSpPr>
          <p:nvPr>
            <p:ph type="body" idx="7"/>
            <p:custDataLst>
              <p:tags r:id="rId2"/>
            </p:custDataLst>
          </p:nvPr>
        </p:nvSpPr>
        <p:spPr/>
        <p:txBody>
          <a:bodyPr/>
          <a:p>
            <a:r>
              <a:rPr altLang="en-US" lang="zh-CN"/>
              <a:t>PART 06</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512" name="标题 2"/>
          <p:cNvSpPr>
            <a:spLocks noGrp="1"/>
          </p:cNvSpPr>
          <p:nvPr>
            <p:ph type="title" idx="4"/>
          </p:nvPr>
        </p:nvSpPr>
        <p:spPr/>
        <p:txBody>
          <a:bodyPr>
            <a:normAutofit fontScale="90000"/>
          </a:bodyPr>
          <a:p>
            <a:r>
              <a:rPr altLang="en-US" lang="zh-CN"/>
              <a:t>技术难题与解决方案</a:t>
            </a:r>
            <a:endParaRPr altLang="en-US" lang="zh-CN"/>
          </a:p>
        </p:txBody>
      </p:sp>
      <p:sp>
        <p:nvSpPr>
          <p:cNvPr id="105051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1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1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技术难题：虚拟实验室的技术瓶颈和限制</a:t>
            </a:r>
            <a:endParaRPr altLang="en-US" dirty="0" sz="2000" lang="zh-CN" spc="150">
              <a:solidFill>
                <a:schemeClr val="tx1">
                  <a:lumMod val="85000"/>
                  <a:lumOff val="15000"/>
                </a:schemeClr>
              </a:solidFill>
              <a:latin typeface="+mn-ea"/>
              <a:sym typeface="+mn-ea"/>
            </a:endParaRPr>
          </a:p>
        </p:txBody>
      </p:sp>
      <p:sp>
        <p:nvSpPr>
          <p:cNvPr id="105052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2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2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解决方案：采用先进技术，如增强现实、虚拟现实等，提高虚拟实验室的逼真度和交互性</a:t>
            </a:r>
            <a:endParaRPr altLang="en-US" dirty="0" sz="2000" lang="zh-CN" spc="150">
              <a:solidFill>
                <a:schemeClr val="tx1">
                  <a:lumMod val="85000"/>
                  <a:lumOff val="15000"/>
                </a:schemeClr>
              </a:solidFill>
              <a:latin typeface="+mn-ea"/>
              <a:sym typeface="+mn-ea"/>
            </a:endParaRPr>
          </a:p>
        </p:txBody>
      </p:sp>
      <p:sp>
        <p:nvSpPr>
          <p:cNvPr id="105052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2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3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技术难题：虚拟实验数据的准确性和可靠性</a:t>
            </a:r>
            <a:endParaRPr altLang="en-US" dirty="0" sz="2000" lang="zh-CN" spc="150">
              <a:solidFill>
                <a:schemeClr val="tx1">
                  <a:lumMod val="85000"/>
                  <a:lumOff val="15000"/>
                </a:schemeClr>
              </a:solidFill>
              <a:latin typeface="+mn-ea"/>
              <a:sym typeface="+mn-ea"/>
            </a:endParaRPr>
          </a:p>
        </p:txBody>
      </p:sp>
      <p:sp>
        <p:nvSpPr>
          <p:cNvPr id="105053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3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3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解决方案：采用大数据分析和人工智能等技术，对虚拟实验数据进行处理和分析，提高数据的准确性和可靠性</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582" name="标题 2"/>
          <p:cNvSpPr>
            <a:spLocks noGrp="1"/>
          </p:cNvSpPr>
          <p:nvPr>
            <p:ph type="title" idx="4"/>
          </p:nvPr>
        </p:nvSpPr>
        <p:spPr/>
        <p:txBody>
          <a:bodyPr>
            <a:normAutofit fontScale="90000"/>
          </a:bodyPr>
          <a:p>
            <a:r>
              <a:rPr altLang="en-US" lang="zh-CN"/>
              <a:t>教育理念与教学方法的挑战与对策</a:t>
            </a:r>
            <a:endParaRPr altLang="en-US" lang="zh-CN"/>
          </a:p>
        </p:txBody>
      </p:sp>
      <p:sp>
        <p:nvSpPr>
          <p:cNvPr id="105058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8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8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9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9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9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9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9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60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挑战：教学方法的改革与创新</a:t>
            </a:r>
            <a:endParaRPr altLang="en-US" dirty="0" sz="2400" lang="zh-CN">
              <a:latin typeface="+mn-ea"/>
              <a:ea typeface="+mn-ea"/>
            </a:endParaRPr>
          </a:p>
        </p:txBody>
      </p:sp>
      <p:sp>
        <p:nvSpPr>
          <p:cNvPr id="105060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对策：采用多种教学方法，如案例分析、小组讨论等，以提高学生的实践能力和综合素质</a:t>
            </a:r>
            <a:endParaRPr altLang="en-US" dirty="0" sz="2400" lang="zh-CN">
              <a:latin typeface="+mn-ea"/>
              <a:ea typeface="+mn-ea"/>
            </a:endParaRPr>
          </a:p>
        </p:txBody>
      </p:sp>
      <p:sp>
        <p:nvSpPr>
          <p:cNvPr id="105060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挑战：传统教育理念与虚拟实验室实践能力的结合</a:t>
            </a:r>
            <a:endParaRPr altLang="en-US" dirty="0" sz="2400" lang="zh-CN">
              <a:latin typeface="+mn-ea"/>
              <a:ea typeface="+mn-ea"/>
            </a:endParaRPr>
          </a:p>
        </p:txBody>
      </p:sp>
      <p:sp>
        <p:nvSpPr>
          <p:cNvPr id="105060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对策：更新教育理念，注重实践能力的培养</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652" name="标题 2"/>
          <p:cNvSpPr>
            <a:spLocks noGrp="1"/>
          </p:cNvSpPr>
          <p:nvPr>
            <p:ph type="title" idx="4"/>
          </p:nvPr>
        </p:nvSpPr>
        <p:spPr/>
        <p:txBody>
          <a:bodyPr>
            <a:normAutofit fontScale="90000"/>
          </a:bodyPr>
          <a:p>
            <a:r>
              <a:rPr altLang="en-US" lang="zh-CN"/>
              <a:t>学生自主学习能力的挑战与对策</a:t>
            </a:r>
            <a:endParaRPr altLang="en-US" lang="zh-CN"/>
          </a:p>
        </p:txBody>
      </p:sp>
      <p:sp>
        <p:nvSpPr>
          <p:cNvPr id="105065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5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65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6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66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6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66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6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67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挑战：学习进度和效果难以监控</a:t>
            </a:r>
            <a:endParaRPr altLang="en-US" dirty="0" sz="2400" lang="zh-CN">
              <a:latin typeface="+mn-ea"/>
              <a:ea typeface="+mn-ea"/>
            </a:endParaRPr>
          </a:p>
        </p:txBody>
      </p:sp>
      <p:sp>
        <p:nvSpPr>
          <p:cNvPr id="105067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对策：建立有效的学习评估机制，及时反馈学生的学习情况和问题</a:t>
            </a:r>
            <a:endParaRPr altLang="en-US" dirty="0" sz="2400" lang="zh-CN">
              <a:latin typeface="+mn-ea"/>
              <a:ea typeface="+mn-ea"/>
            </a:endParaRPr>
          </a:p>
        </p:txBody>
      </p:sp>
      <p:sp>
        <p:nvSpPr>
          <p:cNvPr id="105067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挑战：缺乏自主学习意识，需要引导和激励</a:t>
            </a:r>
            <a:endParaRPr altLang="en-US" dirty="0" sz="2400" lang="zh-CN">
              <a:latin typeface="+mn-ea"/>
              <a:ea typeface="+mn-ea"/>
            </a:endParaRPr>
          </a:p>
        </p:txBody>
      </p:sp>
      <p:sp>
        <p:nvSpPr>
          <p:cNvPr id="105067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对策：提供丰富的学习资源和在线指导，鼓励学生主动探索和尝试</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722" name="标题 2"/>
          <p:cNvSpPr>
            <a:spLocks noGrp="1"/>
          </p:cNvSpPr>
          <p:nvPr>
            <p:ph type="title" idx="4"/>
          </p:nvPr>
        </p:nvSpPr>
        <p:spPr/>
        <p:txBody>
          <a:bodyPr>
            <a:normAutofit fontScale="90000"/>
          </a:bodyPr>
          <a:p>
            <a:r>
              <a:rPr altLang="en-US" lang="zh-CN"/>
              <a:t>教师专业素养的挑战与对策</a:t>
            </a:r>
            <a:endParaRPr altLang="en-US" lang="zh-CN"/>
          </a:p>
        </p:txBody>
      </p:sp>
      <p:sp>
        <p:nvSpPr>
          <p:cNvPr id="105072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72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728"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挑战：教师需要具备较高的虚拟实验室操作技能和学科实践能力</a:t>
            </a:r>
            <a:endParaRPr altLang="en-US" dirty="0" sz="2000" lang="zh-CN" spc="200">
              <a:solidFill>
                <a:schemeClr val="tx1">
                  <a:lumMod val="85000"/>
                  <a:lumOff val="15000"/>
                </a:schemeClr>
              </a:solidFill>
              <a:latin typeface="+mn-ea"/>
              <a:sym typeface="+mn-ea"/>
            </a:endParaRPr>
          </a:p>
        </p:txBody>
      </p:sp>
      <p:sp>
        <p:nvSpPr>
          <p:cNvPr id="105073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73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734"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对策：学校应加强对教师的培训，提高教师的专业素养和教学能力</a:t>
            </a:r>
            <a:endParaRPr altLang="en-US" dirty="0" sz="2000" lang="zh-CN" spc="200">
              <a:solidFill>
                <a:schemeClr val="tx1">
                  <a:lumMod val="85000"/>
                  <a:lumOff val="15000"/>
                </a:schemeClr>
              </a:solidFill>
              <a:latin typeface="+mn-ea"/>
              <a:sym typeface="+mn-ea"/>
            </a:endParaRPr>
          </a:p>
        </p:txBody>
      </p:sp>
      <p:sp>
        <p:nvSpPr>
          <p:cNvPr id="105073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73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740"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挑战：教师需要不断更新自己的知识和技能，以适应不断变化的虚拟实验室和学科实践需求</a:t>
            </a:r>
            <a:endParaRPr altLang="en-US" dirty="0" sz="2000" lang="zh-CN" spc="200">
              <a:solidFill>
                <a:schemeClr val="tx1">
                  <a:lumMod val="85000"/>
                  <a:lumOff val="15000"/>
                </a:schemeClr>
              </a:solidFill>
              <a:latin typeface="+mn-ea"/>
              <a:sym typeface="+mn-ea"/>
            </a:endParaRPr>
          </a:p>
        </p:txBody>
      </p:sp>
      <p:sp>
        <p:nvSpPr>
          <p:cNvPr id="105074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74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746"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对策：教师应积极学习新知识，提高自己的专业素养和教学能力，以更好地指导学生进行学科实践。</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792" name="标题 1"/>
          <p:cNvSpPr>
            <a:spLocks noGrp="1"/>
          </p:cNvSpPr>
          <p:nvPr>
            <p:ph type="title" idx="8"/>
            <p:custDataLst>
              <p:tags r:id="rId1"/>
            </p:custDataLst>
          </p:nvPr>
        </p:nvSpPr>
        <p:spPr/>
        <p:txBody>
          <a:bodyPr/>
          <a:p>
            <a:r>
              <a:rPr altLang="en-US" lang="zh-CN"/>
              <a:t>结论与展望</a:t>
            </a:r>
            <a:endParaRPr altLang="en-US" lang="zh-CN"/>
          </a:p>
        </p:txBody>
      </p:sp>
      <p:sp>
        <p:nvSpPr>
          <p:cNvPr id="1050794" name="文本占位符 4"/>
          <p:cNvSpPr>
            <a:spLocks noGrp="1"/>
          </p:cNvSpPr>
          <p:nvPr>
            <p:ph type="body" idx="7"/>
            <p:custDataLst>
              <p:tags r:id="rId2"/>
            </p:custDataLst>
          </p:nvPr>
        </p:nvSpPr>
        <p:spPr/>
        <p:txBody>
          <a:bodyPr/>
          <a:p>
            <a:r>
              <a:rPr altLang="en-US" lang="zh-CN"/>
              <a:t>PART 07</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904" name="标题 2"/>
          <p:cNvSpPr>
            <a:spLocks noGrp="1"/>
          </p:cNvSpPr>
          <p:nvPr>
            <p:ph type="title" idx="4"/>
          </p:nvPr>
        </p:nvSpPr>
        <p:spPr/>
        <p:txBody>
          <a:bodyPr>
            <a:normAutofit fontScale="90000"/>
          </a:bodyPr>
          <a:p>
            <a:r>
              <a:rPr altLang="en-US" lang="zh-CN"/>
              <a:t>研究结论</a:t>
            </a:r>
            <a:endParaRPr altLang="en-US" lang="zh-CN"/>
          </a:p>
        </p:txBody>
      </p:sp>
      <p:sp>
        <p:nvSpPr>
          <p:cNvPr id="105090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90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1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虚拟实验室在提高学科实践能力方面具有显著优势</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91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91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1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虚拟实验室能够降低实验成本，提高实验效率</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91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92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虚拟实验室能够提供更加丰富、多样化的实验项目</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92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2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92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2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虚拟实验室在培养学生实践能力和创新能力方面具有重要意义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974" name="标题 2"/>
          <p:cNvSpPr>
            <a:spLocks noGrp="1"/>
          </p:cNvSpPr>
          <p:nvPr>
            <p:ph type="title" idx="4"/>
          </p:nvPr>
        </p:nvSpPr>
        <p:spPr/>
        <p:txBody>
          <a:bodyPr>
            <a:normAutofit fontScale="90000"/>
          </a:bodyPr>
          <a:p>
            <a:r>
              <a:rPr altLang="en-US" lang="zh-CN"/>
              <a:t>研究展望</a:t>
            </a:r>
            <a:endParaRPr altLang="en-US" lang="zh-CN"/>
          </a:p>
        </p:txBody>
      </p:sp>
      <p:sp>
        <p:nvSpPr>
          <p:cNvPr id="1050976"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978"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980"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82"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84"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探索虚拟实验室在实践教学中的应用</a:t>
            </a:r>
            <a:endParaRPr altLang="en-US" dirty="0" sz="1200" lang="zh-CN" spc="150">
              <a:solidFill>
                <a:srgbClr val="FFFFFF"/>
              </a:solidFill>
              <a:latin typeface="+mn-ea"/>
              <a:sym typeface="+mn-ea"/>
            </a:endParaRPr>
          </a:p>
        </p:txBody>
      </p:sp>
      <p:sp>
        <p:nvSpPr>
          <p:cNvPr id="1050986"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88"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90"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加强与其他学科的交叉融合</a:t>
            </a:r>
            <a:endParaRPr altLang="en-US" dirty="0" sz="1200" lang="zh-CN" spc="150">
              <a:solidFill>
                <a:schemeClr val="tx1">
                  <a:lumMod val="65000"/>
                  <a:lumOff val="35000"/>
                </a:schemeClr>
              </a:solidFill>
              <a:latin typeface="+mn-ea"/>
              <a:sym typeface="+mn-ea"/>
            </a:endParaRPr>
          </a:p>
        </p:txBody>
      </p:sp>
      <p:sp>
        <p:nvSpPr>
          <p:cNvPr id="1050992"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94"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96"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完善虚拟实验室功能和性能</a:t>
            </a:r>
            <a:endParaRPr altLang="en-US" dirty="0" sz="1200" lang="zh-CN" spc="150">
              <a:solidFill>
                <a:srgbClr val="FFFFFF"/>
              </a:solidFill>
              <a:latin typeface="+mn-ea"/>
              <a:sym typeface="+mn-ea"/>
            </a:endParaRPr>
          </a:p>
        </p:txBody>
      </p:sp>
      <p:sp>
        <p:nvSpPr>
          <p:cNvPr id="1050998"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00"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02"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进一步推广虚拟实验室技术</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1048" name="文本占位符 2"/>
          <p:cNvSpPr>
            <a:spLocks noGrp="1"/>
          </p:cNvSpPr>
          <p:nvPr>
            <p:ph type="body" idx="8"/>
            <p:custDataLst>
              <p:tags r:id="rId1"/>
            </p:custDataLst>
          </p:nvPr>
        </p:nvSpPr>
        <p:spPr/>
        <p:txBody>
          <a:bodyPr>
            <a:normAutofit fontScale="92857"/>
          </a:bodyPr>
          <a:p>
            <a:r>
              <a:rPr altLang="en-US" lang="zh-CN"/>
              <a:t>汇报人：</a:t>
            </a:r>
            <a:r>
              <a:rPr altLang="zh-CN" lang="en-US"/>
              <a:t/>
            </a:r>
            <a:endParaRPr altLang="en-US" lang="zh-CN"/>
          </a:p>
        </p:txBody>
      </p:sp>
      <p:sp>
        <p:nvSpPr>
          <p:cNvPr id="1051050" name="标题 3"/>
          <p:cNvSpPr>
            <a:spLocks noGrp="1"/>
          </p:cNvSpPr>
          <p:nvPr>
            <p:ph type="title" idx="1"/>
            <p:custDataLst>
              <p:tags r:id="rId2"/>
            </p:custDataLst>
          </p:nvPr>
        </p:nvSpPr>
        <p:spPr/>
        <p:txBody>
          <a:bodyPr/>
          <a:p>
            <a:r>
              <a:rPr altLang="en-US" lang="zh-CN"/>
              <a:t>感谢您的观看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5.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6.xml><?xml version="1.0" encoding="utf-8"?>
<p:tagLst xmlns:p="http://schemas.openxmlformats.org/presentationml/2006/main">
  <p:tag name="KSO_WM_UNIT_PRESET_TEXT" val="NEW PRODUCT"/>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 name="KSO_WM_UNIT_CONTENT_GROUP_TYPE" val="contentchip"/>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2*i*1"/>
  <p:tag name="KSO_WM_UNIT_LAYERLEVEL" val="1"/>
  <p:tag name="KSO_WM_TAG_VERSION" val="1.0"/>
</p:tagLst>
</file>

<file path=ppt/tags/tag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22.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CONTENT_GROUP_TYPE" val="titlestyle"/>
  <p:tag name="KSO_WM_UNIT_TYPE" val="i"/>
  <p:tag name="KSO_WM_UNIT_INDEX" val="3"/>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3*i*6"/>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4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4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CONTENT_GROUP_TYPE" val="contentchip"/>
  <p:tag name="KSO_WM_UNIT_TYPE" val="i"/>
  <p:tag name="KSO_WM_UNIT_INDEX" val="3"/>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CONTENT_GROUP_TYPE" val="contentchip"/>
  <p:tag name="KSO_WM_UNIT_TYPE" val="i"/>
  <p:tag name="KSO_WM_UNIT_INDEX" val="4"/>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52.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53.xml><?xml version="1.0" encoding="utf-8"?>
<p:tagLst xmlns:p="http://schemas.openxmlformats.org/presentationml/2006/main">
  <p:tag name="KSO_WM_UNIT_ISCONTENTSTITLE" val="0"/>
  <p:tag name="KSO_WM_UNIT_ISNUMDGMTITLE" val="0"/>
  <p:tag name="KSO_WM_UNIT_PRESET_TEXT" val="PART 01"/>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Lst>
</file>

<file path=ppt/tags/tag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Lst>
</file>

<file path=ppt/tags/tag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7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77.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78.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7*i*1"/>
  <p:tag name="KSO_WM_UNIT_LAYERLEVEL" val="1"/>
  <p:tag name="KSO_WM_TAG_VERSION" val="1.0"/>
</p:tagLst>
</file>

<file path=ppt/tags/tag86.xml><?xml version="1.0" encoding="utf-8"?>
<p:tagLst xmlns:p="http://schemas.openxmlformats.org/presentationml/2006/main">
  <p:tag name="KSO_WM_UNIT_ISCONTENTSTITLE" val="0"/>
  <p:tag name="KSO_WM_UNIT_ISNUMDGMTITLE" val="0"/>
  <p:tag name="KSO_WM_UNIT_PRESET_TEXT" val="单击此处添加标题内容"/>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Lst>
</file>

<file path=ppt/tags/tag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Lst>
</file>

<file path=ppt/tags/tag10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1*i*4"/>
  <p:tag name="KSO_WM_UNIT_LAYERLEVEL" val="1"/>
  <p:tag name="KSO_WM_TAG_VERSION" val="1.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1*i*5"/>
  <p:tag name="KSO_WM_UNIT_LAYERLEVEL" val="1"/>
  <p:tag name="KSO_WM_TAG_VERSION" val="1.0"/>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1.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1*i*7"/>
  <p:tag name="KSO_WM_UNIT_LAYERLEVEL" val="1"/>
  <p:tag name="KSO_WM_TAG_VERSION" val="1.0"/>
</p:tagLst>
</file>

<file path=ppt/tags/tag11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1*i*8"/>
  <p:tag name="KSO_WM_UNIT_LAYERLEVEL" val="1"/>
  <p:tag name="KSO_WM_TAG_VERSION" val="1.0"/>
  <p:tag name="KSO_WM_BEAUTIFY_FLAG" val="#wm#"/>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1*i*9"/>
  <p:tag name="KSO_WM_UNIT_LAYERLEVEL" val="1"/>
  <p:tag name="KSO_WM_TAG_VERSION" val="1.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1*i*10"/>
  <p:tag name="KSO_WM_UNIT_LAYERLEVEL" val="1"/>
  <p:tag name="KSO_WM_TAG_VERSION" val="1.0"/>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1*i*11"/>
  <p:tag name="KSO_WM_UNIT_LAYERLEVEL" val="1"/>
  <p:tag name="KSO_WM_TAG_VERSION" val="1.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1*i*12"/>
  <p:tag name="KSO_WM_UNIT_LAYERLEVEL" val="1"/>
  <p:tag name="KSO_WM_TAG_VERSION" val="1.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1*i*13"/>
  <p:tag name="KSO_WM_UNIT_LAYERLEVEL" val="1"/>
  <p:tag name="KSO_WM_TAG_VERSION" val="1.0"/>
</p:tagLst>
</file>

<file path=ppt/tags/tag125.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51"/>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51"/>
</p:tagLst>
</file>

<file path=ppt/tags/tag13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51"/>
  <p:tag name="KSO_WM_SPECIAL_SOURCE" val="bdnull"/>
  <p:tag name="KSO_WM_TEMPLATE_THUMBS_INDEX" val="1、9"/>
</p:tagLst>
</file>

<file path=ppt/tags/tag13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51_1*f*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汇报人：WPS"/>
</p:tagLst>
</file>

<file path=ppt/tags/tag1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1*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单击添加文档标题"/>
</p:tagLst>
</file>

<file path=ppt/tags/tag141.xml><?xml version="1.0" encoding="utf-8"?>
<p:tagLst xmlns:p="http://schemas.openxmlformats.org/presentationml/2006/main">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custom20230251_1*b*1"/>
  <p:tag name="KSO_WM_TEMPLATE_CATEGORY" val="custom"/>
  <p:tag name="KSO_WM_TEMPLATE_INDEX" val="20230251"/>
  <p:tag name="KSO_WM_UNIT_LAYERLEVEL" val="1"/>
  <p:tag name="KSO_WM_TAG_VERSION" val="1.0"/>
  <p:tag name="KSO_WM_BEAUTIFY_FLAG" val="#wm#"/>
  <p:tag name="KSO_WM_UNIT_ISCONTENTSTITLE" val="0"/>
  <p:tag name="KSO_WM_UNIT_ISNUMDGMTITLE" val="0"/>
  <p:tag name="KSO_WM_UNIT_CONTENT_GROUP_TYPE" val="contentchip"/>
  <p:tag name="KSO_WM_UNIT_PRESET_TEXT" val="NEW PRODUCT"/>
</p:tagLst>
</file>

<file path=ppt/tags/tag142.xml><?xml version="1.0" encoding="utf-8"?>
<p:tagLst xmlns:p="http://schemas.openxmlformats.org/presentationml/2006/main">
  <p:tag name="KSO_WM_SLIDE_ID" val="custom20230251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5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2.85&quot;,&quot;top&quot;:&quot;119.55&quot;,&quot;width&quot;:&quot;539.75&quot;,&quot;height&quot;:&quot;310.35&quot;}"/>
</p:tagLst>
</file>

<file path=ppt/tags/tag143.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51_6*b*1"/>
  <p:tag name="KSO_WM_TEMPLATE_CATEGORY" val="custom"/>
  <p:tag name="KSO_WM_TEMPLATE_INDEX" val="20230251"/>
  <p:tag name="KSO_WM_UNIT_LAYERLEVEL" val="1"/>
  <p:tag name="KSO_WM_TAG_VERSION" val="1.0"/>
  <p:tag name="KSO_WM_BEAUTIFY_FLAG" val="#wm#"/>
  <p:tag name="KSO_WM_DIAGRAM_GROUP_CODE" val="l1-1"/>
  <p:tag name="KSO_WM_UNIT_PRESET_TEXT" val="CONTENTS"/>
</p:tagLst>
</file>

<file path=ppt/tags/tag144.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6*a*1"/>
  <p:tag name="KSO_WM_TEMPLATE_CATEGORY" val="custom"/>
  <p:tag name="KSO_WM_TEMPLATE_INDEX" val="20230251"/>
  <p:tag name="KSO_WM_UNIT_LAYERLEVEL" val="1"/>
  <p:tag name="KSO_WM_TAG_VERSION" val="1.0"/>
  <p:tag name="KSO_WM_BEAUTIFY_FLAG" val="#wm#"/>
  <p:tag name="KSO_WM_DIAGRAM_GROUP_CODE" val="l1-1"/>
  <p:tag name="KSO_WM_UNIT_PRESET_TEXT" val="目录"/>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51_6*l_h_i*1_1_3"/>
  <p:tag name="KSO_WM_TEMPLATE_CATEGORY" val="custom"/>
  <p:tag name="KSO_WM_TEMPLATE_INDEX" val="20230251"/>
  <p:tag name="KSO_WM_UNIT_LAYERLEVEL" val="1_1_1"/>
  <p:tag name="KSO_WM_TAG_VERSION" val="1.0"/>
  <p:tag name="KSO_WM_BEAUTIFY_FLAG" val="#wm#"/>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1_1"/>
  <p:tag name="KSO_WM_TEMPLATE_CATEGORY" val="custom"/>
  <p:tag name="KSO_WM_TEMPLATE_INDEX" val="20230251"/>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51_6*l_h_i*1_1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1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2_3"/>
  <p:tag name="KSO_WM_TEMPLATE_CATEGORY" val="custom"/>
  <p:tag name="KSO_WM_TEMPLATE_INDEX" val="20230251"/>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2_1"/>
  <p:tag name="KSO_WM_TEMPLATE_CATEGORY" val="custom"/>
  <p:tag name="KSO_WM_TEMPLATE_INDEX" val="20230251"/>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51_6*l_h_i*1_2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2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3_3"/>
  <p:tag name="KSO_WM_TEMPLATE_CATEGORY" val="custom"/>
  <p:tag name="KSO_WM_TEMPLATE_INDEX" val="20230251"/>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3_1"/>
  <p:tag name="KSO_WM_TEMPLATE_CATEGORY" val="custom"/>
  <p:tag name="KSO_WM_TEMPLATE_INDEX" val="20230251"/>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51_6*l_h_i*1_3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3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4_3"/>
  <p:tag name="KSO_WM_TEMPLATE_CATEGORY" val="custom"/>
  <p:tag name="KSO_WM_TEMPLATE_INDEX" val="20230251"/>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4_1"/>
  <p:tag name="KSO_WM_TEMPLATE_CATEGORY" val="custom"/>
  <p:tag name="KSO_WM_TEMPLATE_INDEX" val="20230251"/>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51_6*l_h_i*1_4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4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5_3"/>
  <p:tag name="KSO_WM_TEMPLATE_CATEGORY" val="custom"/>
  <p:tag name="KSO_WM_TEMPLATE_INDEX" val="20230251"/>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5_1"/>
  <p:tag name="KSO_WM_TEMPLATE_CATEGORY" val="custom"/>
  <p:tag name="KSO_WM_TEMPLATE_INDEX" val="20230251"/>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51_6*l_h_i*1_5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5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6_3"/>
  <p:tag name="KSO_WM_TEMPLATE_CATEGORY" val="custom"/>
  <p:tag name="KSO_WM_TEMPLATE_INDEX" val="20230251"/>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6_1"/>
  <p:tag name="KSO_WM_TEMPLATE_CATEGORY" val="custom"/>
  <p:tag name="KSO_WM_TEMPLATE_INDEX" val="20230251"/>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51_6*l_h_i*1_6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6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SLIDE_ID" val="custom20230251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5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1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1"/>
</p:tagLst>
</file>

<file path=ppt/tags/tag172.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1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1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2"/>
</p:tagLst>
</file>

<file path=ppt/tags/tag175.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1*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1*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2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3"/>
</p:tagLst>
</file>

<file path=ppt/tags/tag204.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4*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4*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4*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4*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4*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4*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4*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4*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4*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4*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4*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4*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4*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4*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4*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4*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4*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4*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4*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4*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25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4"/>
</p:tagLst>
</file>

<file path=ppt/tags/tag251.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2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3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5"/>
</p:tagLst>
</file>

<file path=ppt/tags/tag306.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3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3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6"/>
</p:tagLst>
</file>

<file path=ppt/tags/tag329.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3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7"/>
</p:tagLst>
</file>

<file path=ppt/tags/tag380.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51_9*f*1"/>
  <p:tag name="KSO_WM_TEMPLATE_CATEGORY" val="custom"/>
  <p:tag name="KSO_WM_TEMPLATE_INDEX" val="20230251"/>
  <p:tag name="KSO_WM_UNIT_LAYERLEVEL" val="1"/>
  <p:tag name="KSO_WM_TAG_VERSION" val="1.0"/>
  <p:tag name="KSO_WM_BEAUTIFY_FLAG" val="#wm#"/>
  <p:tag name="KSO_WM_UNIT_PRESET_TEXT" val="汇报人：WPS"/>
</p:tagLst>
</file>

<file path=ppt/tags/tag4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9*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感谢您的观看"/>
</p:tagLst>
</file>

<file path=ppt/tags/tag409.xml><?xml version="1.0" encoding="utf-8"?>
<p:tagLst xmlns:p="http://schemas.openxmlformats.org/presentationml/2006/main">
  <p:tag name="KSO_WM_SLIDE_ID" val="custom20230251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51"/>
  <p:tag name="KSO_WM_SLIDE_TYPE" val="endPage"/>
  <p:tag name="KSO_WM_SLIDE_SUBTYPE" val="pureTxt"/>
  <p:tag name="KSO_WM_SLIDE_LAYOUT" val="a_f"/>
  <p:tag name="KSO_WM_SLIDE_LAYOUT_CNT" val="1_1"/>
  <p:tag name="KSO_WM_SPECIAL_SOURCE" val="bdnull"/>
  <p:tag name="KSO_WM_TEMPLATE_THUMBS_INDEX" val="1、19"/>
  <p:tag name="KSO_WM_SLIDE_CONTENT_AREA" val="{&quot;left&quot;:&quot;32.85&quot;,&quot;top&quot;:&quot;119.55&quot;,&quot;width&quot;:&quot;539.75&quot;,&quot;height&quot;:&quot;310.3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9">
      <a:dk1>
        <a:srgbClr val="000000"/>
      </a:dk1>
      <a:lt1>
        <a:srgbClr val="FFFFFF"/>
      </a:lt1>
      <a:dk2>
        <a:srgbClr val="00175A"/>
      </a:dk2>
      <a:lt2>
        <a:srgbClr val="F0F0F0"/>
      </a:lt2>
      <a:accent1>
        <a:srgbClr val="5DC8FD"/>
      </a:accent1>
      <a:accent2>
        <a:srgbClr val="62CFE9"/>
      </a:accent2>
      <a:accent3>
        <a:srgbClr val="67D6D5"/>
      </a:accent3>
      <a:accent4>
        <a:srgbClr val="6BDCC1"/>
      </a:accent4>
      <a:accent5>
        <a:srgbClr val="70E3AD"/>
      </a:accent5>
      <a:accent6>
        <a:srgbClr val="75EA99"/>
      </a:accent6>
      <a:hlink>
        <a:srgbClr val="4472C4"/>
      </a:hlink>
      <a:folHlink>
        <a:srgbClr val="F67FFF"/>
      </a:folHlink>
    </a:clrScheme>
    <a:fontScheme name="稻壳儿-黑体常规2">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lnDef>
      <a:spPr>
        <a:ln w="12700">
          <a:solidFill>
            <a:srgbClr val="1F6E8E"/>
          </a:solidFill>
        </a:ln>
      </a:spPr>
      <a:bodyPr/>
      <a:lstStyle/>
      <a:style>
        <a:lnRef idx="1">
          <a:schemeClr val="accent1"/>
        </a:lnRef>
        <a:fillRef idx="0">
          <a:schemeClr val="accent1"/>
        </a:fillRef>
        <a:effectRef idx="0">
          <a:schemeClr val="accent1"/>
        </a:effectRef>
        <a:fontRef idx="minor">
          <a:schemeClr val="tx1"/>
        </a:fontRef>
      </a:style>
    </a:ln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2023-12-15T20:24:57Z</dcterms:created>
  <dcterms:modified xsi:type="dcterms:W3CDTF">2023-12-15T20:24:57Z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bdc15d1228a14494ae15c64e35ee47d3_21</vt:lpwstr>
  </property>
</Properties>
</file>