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61" r:id="rId4"/>
    <p:sldId id="257" r:id="rId6"/>
    <p:sldId id="262" r:id="rId7"/>
    <p:sldId id="259" r:id="rId8"/>
    <p:sldId id="273" r:id="rId9"/>
    <p:sldId id="281" r:id="rId10"/>
    <p:sldId id="275" r:id="rId11"/>
    <p:sldId id="277" r:id="rId12"/>
    <p:sldId id="278" r:id="rId13"/>
    <p:sldId id="285" r:id="rId14"/>
  </p:sldIdLst>
  <p:sldSz cx="9144000" cy="514477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 userDrawn="1">
          <p15:clr>
            <a:srgbClr val="A4A3A4"/>
          </p15:clr>
        </p15:guide>
        <p15:guide id="2" pos="28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7" d="100"/>
          <a:sy n="77" d="100"/>
        </p:scale>
        <p:origin x="-102" y="-1440"/>
      </p:cViewPr>
      <p:guideLst>
        <p:guide orient="horz" pos="1621"/>
        <p:guide pos="281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59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B4A33-8CC6-4A9D-99BB-1801B6CFF5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57741-1FBC-46E9-B013-86EC6A7C2E1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DF715-C661-4A4B-BB5A-CE67FF753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DF715-C661-4A4B-BB5A-CE67FF753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E4F62-605D-4A72-9B78-2AF5B0B98A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253" y="196280"/>
            <a:ext cx="144049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800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216310" y="196280"/>
            <a:ext cx="2190351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defTabSz="685800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文本框 38"/>
          <p:cNvSpPr txBox="1"/>
          <p:nvPr userDrawn="1"/>
        </p:nvSpPr>
        <p:spPr>
          <a:xfrm>
            <a:off x="265271" y="520316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800"/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6156176" y="4480756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829"/>
            <a:ext cx="2057400" cy="329309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829"/>
            <a:ext cx="6019800" cy="329309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片占位符 2"/>
          <p:cNvSpPr>
            <a:spLocks noGrp="1"/>
          </p:cNvSpPr>
          <p:nvPr>
            <p:ph type="pic" sz="quarter" idx="11"/>
          </p:nvPr>
        </p:nvSpPr>
        <p:spPr>
          <a:xfrm rot="19473986">
            <a:off x="1119313" y="1342178"/>
            <a:ext cx="1432775" cy="1768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>
              <a:defRPr sz="600"/>
            </a:lvl1pPr>
          </a:lstStyle>
          <a:p>
            <a:endParaRPr lang="zh-CN" altLang="en-US"/>
          </a:p>
        </p:txBody>
      </p:sp>
      <p:sp>
        <p:nvSpPr>
          <p:cNvPr id="22" name="图片占位符 2"/>
          <p:cNvSpPr>
            <a:spLocks noGrp="1"/>
          </p:cNvSpPr>
          <p:nvPr>
            <p:ph type="pic" sz="quarter" idx="12"/>
          </p:nvPr>
        </p:nvSpPr>
        <p:spPr>
          <a:xfrm rot="19473986">
            <a:off x="1978733" y="1342178"/>
            <a:ext cx="1432775" cy="1768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>
              <a:defRPr sz="600"/>
            </a:lvl1pPr>
          </a:lstStyle>
          <a:p>
            <a:endParaRPr lang="zh-CN" altLang="en-US"/>
          </a:p>
        </p:txBody>
      </p:sp>
      <p:sp>
        <p:nvSpPr>
          <p:cNvPr id="24" name="图片占位符 2"/>
          <p:cNvSpPr>
            <a:spLocks noGrp="1"/>
          </p:cNvSpPr>
          <p:nvPr>
            <p:ph type="pic" sz="quarter" idx="13"/>
          </p:nvPr>
        </p:nvSpPr>
        <p:spPr>
          <a:xfrm rot="19473986">
            <a:off x="3035374" y="1355884"/>
            <a:ext cx="1432775" cy="1768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>
              <a:defRPr sz="600"/>
            </a:lvl1pPr>
          </a:lstStyle>
          <a:p>
            <a:endParaRPr lang="zh-CN" altLang="en-US"/>
          </a:p>
        </p:txBody>
      </p:sp>
      <p:sp>
        <p:nvSpPr>
          <p:cNvPr id="26" name="图片占位符 2"/>
          <p:cNvSpPr>
            <a:spLocks noGrp="1"/>
          </p:cNvSpPr>
          <p:nvPr>
            <p:ph type="pic" sz="quarter" idx="14"/>
          </p:nvPr>
        </p:nvSpPr>
        <p:spPr>
          <a:xfrm rot="19473986">
            <a:off x="5178947" y="1356181"/>
            <a:ext cx="1432775" cy="1768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>
              <a:defRPr sz="600"/>
            </a:lvl1pPr>
          </a:lstStyle>
          <a:p>
            <a:endParaRPr lang="zh-CN" altLang="en-US"/>
          </a:p>
        </p:txBody>
      </p:sp>
      <p:sp>
        <p:nvSpPr>
          <p:cNvPr id="28" name="图片占位符 2"/>
          <p:cNvSpPr>
            <a:spLocks noGrp="1"/>
          </p:cNvSpPr>
          <p:nvPr>
            <p:ph type="pic" sz="quarter" idx="15"/>
          </p:nvPr>
        </p:nvSpPr>
        <p:spPr>
          <a:xfrm rot="19473986">
            <a:off x="6326275" y="1356477"/>
            <a:ext cx="1432775" cy="1768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>
              <a:defRPr sz="600"/>
            </a:lvl1pPr>
          </a:lstStyle>
          <a:p>
            <a:endParaRPr lang="zh-CN" altLang="en-US"/>
          </a:p>
        </p:txBody>
      </p:sp>
      <p:sp>
        <p:nvSpPr>
          <p:cNvPr id="13" name="图片占位符 13"/>
          <p:cNvSpPr>
            <a:spLocks noGrp="1"/>
          </p:cNvSpPr>
          <p:nvPr>
            <p:ph type="pic" sz="quarter" idx="10"/>
          </p:nvPr>
        </p:nvSpPr>
        <p:spPr>
          <a:xfrm>
            <a:off x="-1285025" y="-1360794"/>
            <a:ext cx="2247901" cy="20651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>
              <a:defRPr lang="zh-CN" altLang="en-US" sz="600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2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04167E-6 -0.00324 L -0.0681 -0.0032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path" presetSubtype="0" repeatCount="2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45833E-6 -0.00324 L -0.0681 -0.0032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1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path" presetSubtype="0" repeatCount="2000" autoRev="1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54167E-6 -0.00325 L -0.0681 -0.0032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path" presetSubtype="0" repeatCount="2000" autoRev="1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45833E-6 -0.00324 L -0.0681 -0.0032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path" presetSubtype="0" repeatCount="2000" autoRev="1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1.38889E-6 -0.00324 L -0.06806 -0.0032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2" grpId="0" animBg="1"/>
      <p:bldP spid="22" grpId="1" animBg="1"/>
      <p:bldP spid="24" grpId="0" animBg="1"/>
      <p:bldP spid="24" grpId="1" animBg="1"/>
      <p:bldP spid="26" grpId="0" animBg="1"/>
      <p:bldP spid="26" grpId="1" animBg="1"/>
      <p:bldP spid="28" grpId="0" animBg="1"/>
      <p:bldP spid="28" grpId="1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886BA-5FC7-4C45-9AF2-D10BC1540A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D0CF6-0F7D-4653-8535-B9F68734AF5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 advClick="0" advTm="0"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5.jpeg"/><Relationship Id="rId7" Type="http://schemas.openxmlformats.org/officeDocument/2006/relationships/image" Target="../media/image4.jpeg"/><Relationship Id="rId6" Type="http://schemas.openxmlformats.org/officeDocument/2006/relationships/image" Target="../media/image3.jpeg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image" Target="../media/image2.png"/><Relationship Id="rId2" Type="http://schemas.openxmlformats.org/officeDocument/2006/relationships/tags" Target="../tags/tag7.xml"/><Relationship Id="rId10" Type="http://schemas.openxmlformats.org/officeDocument/2006/relationships/notesSlide" Target="../notesSlides/notesSlide2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8" Type="http://schemas.openxmlformats.org/officeDocument/2006/relationships/slideLayout" Target="../slideLayouts/slideLayout7.xml"/><Relationship Id="rId27" Type="http://schemas.openxmlformats.org/officeDocument/2006/relationships/image" Target="../media/image8.png"/><Relationship Id="rId26" Type="http://schemas.openxmlformats.org/officeDocument/2006/relationships/tags" Target="../tags/tag36.xml"/><Relationship Id="rId25" Type="http://schemas.openxmlformats.org/officeDocument/2006/relationships/tags" Target="../tags/tag35.xml"/><Relationship Id="rId24" Type="http://schemas.openxmlformats.org/officeDocument/2006/relationships/tags" Target="../tags/tag34.xml"/><Relationship Id="rId23" Type="http://schemas.openxmlformats.org/officeDocument/2006/relationships/tags" Target="../tags/tag33.xml"/><Relationship Id="rId22" Type="http://schemas.openxmlformats.org/officeDocument/2006/relationships/tags" Target="../tags/tag32.xml"/><Relationship Id="rId21" Type="http://schemas.openxmlformats.org/officeDocument/2006/relationships/tags" Target="../tags/tag31.xml"/><Relationship Id="rId20" Type="http://schemas.openxmlformats.org/officeDocument/2006/relationships/tags" Target="../tags/tag30.xml"/><Relationship Id="rId2" Type="http://schemas.openxmlformats.org/officeDocument/2006/relationships/tags" Target="../tags/tag12.xml"/><Relationship Id="rId19" Type="http://schemas.openxmlformats.org/officeDocument/2006/relationships/tags" Target="../tags/tag29.xml"/><Relationship Id="rId18" Type="http://schemas.openxmlformats.org/officeDocument/2006/relationships/tags" Target="../tags/tag28.xml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37.xml"/><Relationship Id="rId2" Type="http://schemas.openxmlformats.org/officeDocument/2006/relationships/image" Target="../media/image11.jpe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9" Type="http://schemas.openxmlformats.org/officeDocument/2006/relationships/notesSlide" Target="../notesSlides/notesSlide7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53.xml"/><Relationship Id="rId16" Type="http://schemas.openxmlformats.org/officeDocument/2006/relationships/image" Target="../media/image8.png"/><Relationship Id="rId15" Type="http://schemas.openxmlformats.org/officeDocument/2006/relationships/tags" Target="../tags/tag52.xml"/><Relationship Id="rId14" Type="http://schemas.openxmlformats.org/officeDocument/2006/relationships/tags" Target="../tags/tag51.xml"/><Relationship Id="rId13" Type="http://schemas.openxmlformats.org/officeDocument/2006/relationships/tags" Target="../tags/tag50.xml"/><Relationship Id="rId12" Type="http://schemas.openxmlformats.org/officeDocument/2006/relationships/tags" Target="../tags/tag49.xml"/><Relationship Id="rId11" Type="http://schemas.openxmlformats.org/officeDocument/2006/relationships/tags" Target="../tags/tag48.xml"/><Relationship Id="rId10" Type="http://schemas.openxmlformats.org/officeDocument/2006/relationships/tags" Target="../tags/tag47.xml"/><Relationship Id="rId1" Type="http://schemas.openxmlformats.org/officeDocument/2006/relationships/tags" Target="../tags/tag38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2" r="49845" b="47264"/>
          <a:stretch>
            <a:fillRect/>
          </a:stretch>
        </p:blipFill>
        <p:spPr>
          <a:xfrm>
            <a:off x="6192180" y="0"/>
            <a:ext cx="2124236" cy="36166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" t="29111" r="82360" b="55664"/>
          <a:stretch>
            <a:fillRect/>
          </a:stretch>
        </p:blipFill>
        <p:spPr>
          <a:xfrm>
            <a:off x="2545537" y="1384412"/>
            <a:ext cx="936104" cy="1044116"/>
          </a:xfrm>
          <a:prstGeom prst="rect">
            <a:avLst/>
          </a:prstGeom>
        </p:spPr>
      </p:pic>
      <p:sp>
        <p:nvSpPr>
          <p:cNvPr id="6" name="PA_文本框 6"/>
          <p:cNvSpPr txBox="1"/>
          <p:nvPr>
            <p:custDataLst>
              <p:tags r:id="rId2"/>
            </p:custDataLst>
          </p:nvPr>
        </p:nvSpPr>
        <p:spPr>
          <a:xfrm>
            <a:off x="2087104" y="2823907"/>
            <a:ext cx="2712720" cy="7556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3600" b="1" dirty="0" smtClean="0">
                <a:solidFill>
                  <a:schemeClr val="accen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KQP75空气炮</a:t>
            </a:r>
            <a:endParaRPr sz="3600" b="1" dirty="0" smtClean="0">
              <a:solidFill>
                <a:schemeClr val="accent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7" name="PA_半闭框 7"/>
          <p:cNvSpPr/>
          <p:nvPr>
            <p:custDataLst>
              <p:tags r:id="rId3"/>
            </p:custDataLst>
          </p:nvPr>
        </p:nvSpPr>
        <p:spPr>
          <a:xfrm>
            <a:off x="1789480" y="2779146"/>
            <a:ext cx="2124236" cy="972108"/>
          </a:xfrm>
          <a:prstGeom prst="halfFrame">
            <a:avLst>
              <a:gd name="adj1" fmla="val 889"/>
              <a:gd name="adj2" fmla="val 1333"/>
            </a:avLst>
          </a:prstGeom>
          <a:solidFill>
            <a:srgbClr val="656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PA_文本框 6"/>
          <p:cNvSpPr txBox="1"/>
          <p:nvPr>
            <p:custDataLst>
              <p:tags r:id="rId4"/>
            </p:custDataLst>
          </p:nvPr>
        </p:nvSpPr>
        <p:spPr>
          <a:xfrm>
            <a:off x="1691680" y="1104016"/>
            <a:ext cx="785793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8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PA_文本框 6"/>
          <p:cNvSpPr txBox="1"/>
          <p:nvPr>
            <p:custDataLst>
              <p:tags r:id="rId5"/>
            </p:custDataLst>
          </p:nvPr>
        </p:nvSpPr>
        <p:spPr>
          <a:xfrm>
            <a:off x="3445637" y="1140625"/>
            <a:ext cx="1374140" cy="15684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endParaRPr lang="en-US" altLang="zh-CN" sz="8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PA_半闭框 7"/>
          <p:cNvSpPr/>
          <p:nvPr>
            <p:custDataLst>
              <p:tags r:id="rId6"/>
            </p:custDataLst>
          </p:nvPr>
        </p:nvSpPr>
        <p:spPr>
          <a:xfrm flipH="1" flipV="1">
            <a:off x="3222000" y="3039558"/>
            <a:ext cx="1899828" cy="675692"/>
          </a:xfrm>
          <a:prstGeom prst="halfFrame">
            <a:avLst>
              <a:gd name="adj1" fmla="val 889"/>
              <a:gd name="adj2" fmla="val 1333"/>
            </a:avLst>
          </a:prstGeom>
          <a:solidFill>
            <a:srgbClr val="656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20130" y="3004185"/>
            <a:ext cx="93726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/>
              <a:t>Kuangan001</a:t>
            </a:r>
            <a:endParaRPr lang="en-US" altLang="zh-CN" sz="100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ldLvl="0" animBg="1" autoUpdateAnimBg="0"/>
      <p:bldP spid="10" grpId="0"/>
      <p:bldP spid="11" grpId="0"/>
      <p:bldP spid="12" grpId="0" bldLvl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5"/>
          <p:cNvSpPr/>
          <p:nvPr/>
        </p:nvSpPr>
        <p:spPr bwMode="auto">
          <a:xfrm>
            <a:off x="1655676" y="1240396"/>
            <a:ext cx="1644431" cy="1867696"/>
          </a:xfrm>
          <a:custGeom>
            <a:avLst/>
            <a:gdLst>
              <a:gd name="T0" fmla="*/ 6935 w 12812"/>
              <a:gd name="T1" fmla="*/ 195 h 14572"/>
              <a:gd name="T2" fmla="*/ 9609 w 12812"/>
              <a:gd name="T3" fmla="*/ 1739 h 14572"/>
              <a:gd name="T4" fmla="*/ 12283 w 12812"/>
              <a:gd name="T5" fmla="*/ 3282 h 14572"/>
              <a:gd name="T6" fmla="*/ 12812 w 12812"/>
              <a:gd name="T7" fmla="*/ 4199 h 14572"/>
              <a:gd name="T8" fmla="*/ 12812 w 12812"/>
              <a:gd name="T9" fmla="*/ 7286 h 14572"/>
              <a:gd name="T10" fmla="*/ 12812 w 12812"/>
              <a:gd name="T11" fmla="*/ 10374 h 14572"/>
              <a:gd name="T12" fmla="*/ 12283 w 12812"/>
              <a:gd name="T13" fmla="*/ 11290 h 14572"/>
              <a:gd name="T14" fmla="*/ 9609 w 12812"/>
              <a:gd name="T15" fmla="*/ 12834 h 14572"/>
              <a:gd name="T16" fmla="*/ 6935 w 12812"/>
              <a:gd name="T17" fmla="*/ 14378 h 14572"/>
              <a:gd name="T18" fmla="*/ 5877 w 12812"/>
              <a:gd name="T19" fmla="*/ 14378 h 14572"/>
              <a:gd name="T20" fmla="*/ 3203 w 12812"/>
              <a:gd name="T21" fmla="*/ 12834 h 14572"/>
              <a:gd name="T22" fmla="*/ 529 w 12812"/>
              <a:gd name="T23" fmla="*/ 11290 h 14572"/>
              <a:gd name="T24" fmla="*/ 0 w 12812"/>
              <a:gd name="T25" fmla="*/ 10374 h 14572"/>
              <a:gd name="T26" fmla="*/ 0 w 12812"/>
              <a:gd name="T27" fmla="*/ 7286 h 14572"/>
              <a:gd name="T28" fmla="*/ 0 w 12812"/>
              <a:gd name="T29" fmla="*/ 4199 h 14572"/>
              <a:gd name="T30" fmla="*/ 529 w 12812"/>
              <a:gd name="T31" fmla="*/ 3282 h 14572"/>
              <a:gd name="T32" fmla="*/ 3203 w 12812"/>
              <a:gd name="T33" fmla="*/ 1739 h 14572"/>
              <a:gd name="T34" fmla="*/ 5877 w 12812"/>
              <a:gd name="T35" fmla="*/ 195 h 14572"/>
              <a:gd name="T36" fmla="*/ 6935 w 12812"/>
              <a:gd name="T37" fmla="*/ 195 h 14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12" h="14572">
                <a:moveTo>
                  <a:pt x="6935" y="195"/>
                </a:moveTo>
                <a:lnTo>
                  <a:pt x="9609" y="1739"/>
                </a:lnTo>
                <a:lnTo>
                  <a:pt x="12283" y="3282"/>
                </a:lnTo>
                <a:cubicBezTo>
                  <a:pt x="12620" y="3477"/>
                  <a:pt x="12812" y="3810"/>
                  <a:pt x="12812" y="4199"/>
                </a:cubicBezTo>
                <a:lnTo>
                  <a:pt x="12812" y="7286"/>
                </a:lnTo>
                <a:lnTo>
                  <a:pt x="12812" y="10374"/>
                </a:lnTo>
                <a:cubicBezTo>
                  <a:pt x="12812" y="10763"/>
                  <a:pt x="12620" y="11096"/>
                  <a:pt x="12283" y="11290"/>
                </a:cubicBezTo>
                <a:lnTo>
                  <a:pt x="9609" y="12834"/>
                </a:lnTo>
                <a:lnTo>
                  <a:pt x="6935" y="14378"/>
                </a:lnTo>
                <a:cubicBezTo>
                  <a:pt x="6599" y="14572"/>
                  <a:pt x="6213" y="14572"/>
                  <a:pt x="5877" y="14378"/>
                </a:cubicBezTo>
                <a:lnTo>
                  <a:pt x="3203" y="12834"/>
                </a:lnTo>
                <a:lnTo>
                  <a:pt x="529" y="11290"/>
                </a:lnTo>
                <a:cubicBezTo>
                  <a:pt x="193" y="11096"/>
                  <a:pt x="0" y="10763"/>
                  <a:pt x="0" y="10374"/>
                </a:cubicBezTo>
                <a:lnTo>
                  <a:pt x="0" y="7286"/>
                </a:lnTo>
                <a:lnTo>
                  <a:pt x="0" y="4199"/>
                </a:lnTo>
                <a:cubicBezTo>
                  <a:pt x="0" y="3810"/>
                  <a:pt x="193" y="3477"/>
                  <a:pt x="529" y="3282"/>
                </a:cubicBezTo>
                <a:lnTo>
                  <a:pt x="3203" y="1739"/>
                </a:lnTo>
                <a:lnTo>
                  <a:pt x="5877" y="195"/>
                </a:lnTo>
                <a:cubicBezTo>
                  <a:pt x="6213" y="0"/>
                  <a:pt x="6599" y="0"/>
                  <a:pt x="6935" y="195"/>
                </a:cubicBezTo>
                <a:close/>
              </a:path>
            </a:pathLst>
          </a:cu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3779520" y="1648460"/>
            <a:ext cx="3777615" cy="32956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1700" b="1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Times New Roman" panose="02020603050405020304" pitchFamily="18" charset="0"/>
              </a:rPr>
              <a:t>01 / </a:t>
            </a:r>
            <a:r>
              <a:rPr lang="zh-CN" altLang="en-US" sz="1700" b="1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Times New Roman" panose="02020603050405020304" pitchFamily="18" charset="0"/>
              </a:rPr>
              <a:t>KQP75空气炮介绍</a:t>
            </a:r>
            <a:endParaRPr lang="zh-CN" altLang="en-US" sz="1700" b="1" kern="100" dirty="0" smtClean="0">
              <a:solidFill>
                <a:schemeClr val="tx1">
                  <a:lumMod val="50000"/>
                  <a:lumOff val="50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779520" y="2124710"/>
            <a:ext cx="4656455" cy="32956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1700" b="1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Times New Roman" panose="02020603050405020304" pitchFamily="18" charset="0"/>
              </a:rPr>
              <a:t>02 / </a:t>
            </a:r>
            <a:r>
              <a:rPr lang="zh-CN" altLang="en-US" sz="1700" b="1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Times New Roman" panose="02020603050405020304" pitchFamily="18" charset="0"/>
              </a:rPr>
              <a:t>KQP75空气炮性能特点</a:t>
            </a:r>
            <a:endParaRPr lang="zh-CN" altLang="en-US" sz="1700" b="1" kern="100" dirty="0">
              <a:solidFill>
                <a:schemeClr val="tx1">
                  <a:lumMod val="50000"/>
                  <a:lumOff val="50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779520" y="2635885"/>
            <a:ext cx="4655820" cy="32956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1700" b="1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Times New Roman" panose="02020603050405020304" pitchFamily="18" charset="0"/>
              </a:rPr>
              <a:t>03 / </a:t>
            </a:r>
            <a:r>
              <a:rPr lang="zh-CN" altLang="en-US" sz="1700" b="1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Times New Roman" panose="02020603050405020304" pitchFamily="18" charset="0"/>
              </a:rPr>
              <a:t>KQP75空气炮技术参数</a:t>
            </a:r>
            <a:endParaRPr lang="zh-CN" altLang="en-US" sz="1700" b="1" kern="100" dirty="0">
              <a:solidFill>
                <a:schemeClr val="tx1">
                  <a:lumMod val="50000"/>
                  <a:lumOff val="50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779520" y="3147060"/>
            <a:ext cx="4814570" cy="32956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1700" b="1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Times New Roman" panose="02020603050405020304" pitchFamily="18" charset="0"/>
              </a:rPr>
              <a:t>04 / </a:t>
            </a:r>
            <a:r>
              <a:rPr lang="zh-CN" altLang="en-US" sz="1700" b="1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Times New Roman" panose="02020603050405020304" pitchFamily="18" charset="0"/>
              </a:rPr>
              <a:t>KQP75空气炮工作原理</a:t>
            </a:r>
            <a:endParaRPr lang="zh-CN" altLang="en-US" sz="1700" b="1" kern="100" dirty="0">
              <a:solidFill>
                <a:schemeClr val="tx1">
                  <a:lumMod val="50000"/>
                  <a:lumOff val="50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Freeform 5"/>
          <p:cNvSpPr/>
          <p:nvPr/>
        </p:nvSpPr>
        <p:spPr bwMode="auto">
          <a:xfrm>
            <a:off x="1403648" y="1600436"/>
            <a:ext cx="1770860" cy="2011290"/>
          </a:xfrm>
          <a:custGeom>
            <a:avLst/>
            <a:gdLst>
              <a:gd name="T0" fmla="*/ 6935 w 12812"/>
              <a:gd name="T1" fmla="*/ 195 h 14572"/>
              <a:gd name="T2" fmla="*/ 9609 w 12812"/>
              <a:gd name="T3" fmla="*/ 1739 h 14572"/>
              <a:gd name="T4" fmla="*/ 12283 w 12812"/>
              <a:gd name="T5" fmla="*/ 3282 h 14572"/>
              <a:gd name="T6" fmla="*/ 12812 w 12812"/>
              <a:gd name="T7" fmla="*/ 4199 h 14572"/>
              <a:gd name="T8" fmla="*/ 12812 w 12812"/>
              <a:gd name="T9" fmla="*/ 7286 h 14572"/>
              <a:gd name="T10" fmla="*/ 12812 w 12812"/>
              <a:gd name="T11" fmla="*/ 10374 h 14572"/>
              <a:gd name="T12" fmla="*/ 12283 w 12812"/>
              <a:gd name="T13" fmla="*/ 11290 h 14572"/>
              <a:gd name="T14" fmla="*/ 9609 w 12812"/>
              <a:gd name="T15" fmla="*/ 12834 h 14572"/>
              <a:gd name="T16" fmla="*/ 6935 w 12812"/>
              <a:gd name="T17" fmla="*/ 14378 h 14572"/>
              <a:gd name="T18" fmla="*/ 5877 w 12812"/>
              <a:gd name="T19" fmla="*/ 14378 h 14572"/>
              <a:gd name="T20" fmla="*/ 3203 w 12812"/>
              <a:gd name="T21" fmla="*/ 12834 h 14572"/>
              <a:gd name="T22" fmla="*/ 529 w 12812"/>
              <a:gd name="T23" fmla="*/ 11290 h 14572"/>
              <a:gd name="T24" fmla="*/ 0 w 12812"/>
              <a:gd name="T25" fmla="*/ 10374 h 14572"/>
              <a:gd name="T26" fmla="*/ 0 w 12812"/>
              <a:gd name="T27" fmla="*/ 7286 h 14572"/>
              <a:gd name="T28" fmla="*/ 0 w 12812"/>
              <a:gd name="T29" fmla="*/ 4199 h 14572"/>
              <a:gd name="T30" fmla="*/ 529 w 12812"/>
              <a:gd name="T31" fmla="*/ 3282 h 14572"/>
              <a:gd name="T32" fmla="*/ 3203 w 12812"/>
              <a:gd name="T33" fmla="*/ 1739 h 14572"/>
              <a:gd name="T34" fmla="*/ 5877 w 12812"/>
              <a:gd name="T35" fmla="*/ 195 h 14572"/>
              <a:gd name="T36" fmla="*/ 6935 w 12812"/>
              <a:gd name="T37" fmla="*/ 195 h 14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12" h="14572">
                <a:moveTo>
                  <a:pt x="6935" y="195"/>
                </a:moveTo>
                <a:lnTo>
                  <a:pt x="9609" y="1739"/>
                </a:lnTo>
                <a:lnTo>
                  <a:pt x="12283" y="3282"/>
                </a:lnTo>
                <a:cubicBezTo>
                  <a:pt x="12620" y="3477"/>
                  <a:pt x="12812" y="3810"/>
                  <a:pt x="12812" y="4199"/>
                </a:cubicBezTo>
                <a:lnTo>
                  <a:pt x="12812" y="7286"/>
                </a:lnTo>
                <a:lnTo>
                  <a:pt x="12812" y="10374"/>
                </a:lnTo>
                <a:cubicBezTo>
                  <a:pt x="12812" y="10763"/>
                  <a:pt x="12620" y="11096"/>
                  <a:pt x="12283" y="11290"/>
                </a:cubicBezTo>
                <a:lnTo>
                  <a:pt x="9609" y="12834"/>
                </a:lnTo>
                <a:lnTo>
                  <a:pt x="6935" y="14378"/>
                </a:lnTo>
                <a:cubicBezTo>
                  <a:pt x="6599" y="14572"/>
                  <a:pt x="6213" y="14572"/>
                  <a:pt x="5877" y="14378"/>
                </a:cubicBezTo>
                <a:lnTo>
                  <a:pt x="3203" y="12834"/>
                </a:lnTo>
                <a:lnTo>
                  <a:pt x="529" y="11290"/>
                </a:lnTo>
                <a:cubicBezTo>
                  <a:pt x="193" y="11096"/>
                  <a:pt x="0" y="10763"/>
                  <a:pt x="0" y="10374"/>
                </a:cubicBezTo>
                <a:lnTo>
                  <a:pt x="0" y="7286"/>
                </a:lnTo>
                <a:lnTo>
                  <a:pt x="0" y="4199"/>
                </a:lnTo>
                <a:cubicBezTo>
                  <a:pt x="0" y="3810"/>
                  <a:pt x="193" y="3477"/>
                  <a:pt x="529" y="3282"/>
                </a:cubicBezTo>
                <a:lnTo>
                  <a:pt x="3203" y="1739"/>
                </a:lnTo>
                <a:lnTo>
                  <a:pt x="5877" y="195"/>
                </a:lnTo>
                <a:cubicBezTo>
                  <a:pt x="6213" y="0"/>
                  <a:pt x="6599" y="0"/>
                  <a:pt x="6935" y="19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59"/>
          <p:cNvSpPr txBox="1">
            <a:spLocks noChangeArrowheads="1"/>
          </p:cNvSpPr>
          <p:nvPr/>
        </p:nvSpPr>
        <p:spPr bwMode="auto">
          <a:xfrm flipH="1">
            <a:off x="1432433" y="2191554"/>
            <a:ext cx="1663403" cy="76174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700" b="1" kern="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目录</a:t>
            </a:r>
            <a:endParaRPr lang="en-US" altLang="zh-CN" sz="2700" b="1" kern="0" dirty="0" smtClean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pPr algn="ctr">
              <a:defRPr/>
            </a:pPr>
            <a:r>
              <a:rPr lang="en-US" altLang="zh-CN" b="1" kern="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CONTENTS</a:t>
            </a:r>
            <a:endParaRPr lang="en-US" altLang="ko-KR" b="1" kern="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13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0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2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39"/>
                            </p:stCondLst>
                            <p:childTnLst>
                              <p:par>
                                <p:cTn id="4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400"/>
                            </p:stCondLst>
                            <p:childTnLst>
                              <p:par>
                                <p:cTn id="4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659"/>
                            </p:stCondLst>
                            <p:childTnLst>
                              <p:par>
                                <p:cTn id="5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50" grpId="0"/>
      <p:bldP spid="51" grpId="0"/>
      <p:bldP spid="52" grpId="0"/>
      <p:bldP spid="53" grpId="0"/>
      <p:bldP spid="15" grpId="0" animBg="1"/>
      <p:bldP spid="15" grpId="1" animBg="1"/>
      <p:bldP spid="15" grpId="2" animBg="1"/>
      <p:bldP spid="45" grpId="0"/>
      <p:bldP spid="45" grpId="1"/>
      <p:bldP spid="45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A_Line 3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1215962" y="1061019"/>
            <a:ext cx="6858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</a:ln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pic>
        <p:nvPicPr>
          <p:cNvPr id="13" name="PA_图片 6" descr="image39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 cstate="print">
            <a:lum bright="-6000" contrast="24000"/>
          </a:blip>
          <a:srcRect/>
          <a:stretch>
            <a:fillRect/>
          </a:stretch>
        </p:blipFill>
        <p:spPr bwMode="auto">
          <a:xfrm>
            <a:off x="1861041" y="725138"/>
            <a:ext cx="245656" cy="435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A_图片 6" descr="image39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 cstate="print">
            <a:lum bright="-6000" contrast="24000"/>
          </a:blip>
          <a:srcRect/>
          <a:stretch>
            <a:fillRect/>
          </a:stretch>
        </p:blipFill>
        <p:spPr bwMode="auto">
          <a:xfrm>
            <a:off x="4535996" y="736340"/>
            <a:ext cx="245656" cy="435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A_图片 6" descr="image39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3" cstate="print">
            <a:lum bright="-6000" contrast="24000"/>
          </a:blip>
          <a:srcRect/>
          <a:stretch>
            <a:fillRect/>
          </a:stretch>
        </p:blipFill>
        <p:spPr bwMode="auto">
          <a:xfrm>
            <a:off x="7068003" y="739437"/>
            <a:ext cx="245656" cy="435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矩形 32"/>
          <p:cNvSpPr/>
          <p:nvPr/>
        </p:nvSpPr>
        <p:spPr>
          <a:xfrm>
            <a:off x="253" y="196280"/>
            <a:ext cx="144049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800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34" name="文本框 37"/>
          <p:cNvSpPr txBox="1"/>
          <p:nvPr/>
        </p:nvSpPr>
        <p:spPr>
          <a:xfrm>
            <a:off x="4012340" y="268035"/>
            <a:ext cx="1264920" cy="31432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algn="l" defTabSz="685800"/>
            <a:r>
              <a:rPr lang="zh-CN" altLang="en-US" sz="1600" b="1" kern="100" dirty="0" smtClean="0">
                <a:solidFill>
                  <a:schemeClr val="tx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Times New Roman" panose="02020603050405020304" pitchFamily="18" charset="0"/>
                <a:sym typeface="+mn-ea"/>
              </a:rPr>
              <a:t>KQP75空气炮</a:t>
            </a:r>
            <a:endParaRPr lang="zh-CN" altLang="en-US" sz="1600" b="1" kern="100" dirty="0" smtClean="0">
              <a:solidFill>
                <a:schemeClr val="tx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图片占位符 3"/>
          <p:cNvSpPr/>
          <p:nvPr>
            <p:ph type="pic" sz="quarter" idx="13"/>
          </p:nvPr>
        </p:nvSpPr>
        <p:spPr>
          <a:xfrm rot="19473986">
            <a:off x="3799279" y="1442244"/>
            <a:ext cx="1432775" cy="1768680"/>
          </a:xfrm>
        </p:spPr>
      </p:sp>
      <p:sp>
        <p:nvSpPr>
          <p:cNvPr id="5" name="图片占位符 4"/>
          <p:cNvSpPr/>
          <p:nvPr>
            <p:ph type="pic" sz="quarter" idx="15"/>
          </p:nvPr>
        </p:nvSpPr>
        <p:spPr/>
      </p:sp>
      <p:sp>
        <p:nvSpPr>
          <p:cNvPr id="8" name="图片占位符 7"/>
          <p:cNvSpPr/>
          <p:nvPr>
            <p:ph type="pic" sz="quarter" idx="11"/>
          </p:nvPr>
        </p:nvSpPr>
        <p:spPr/>
      </p:sp>
      <p:pic>
        <p:nvPicPr>
          <p:cNvPr id="2" name="图片 1" descr="破拱器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560000">
            <a:off x="1111885" y="1395730"/>
            <a:ext cx="1438275" cy="1672590"/>
          </a:xfrm>
          <a:prstGeom prst="rect">
            <a:avLst/>
          </a:prstGeom>
        </p:spPr>
      </p:pic>
      <p:pic>
        <p:nvPicPr>
          <p:cNvPr id="3" name="图片 2" descr="破拱器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440000">
            <a:off x="3815715" y="1497965"/>
            <a:ext cx="1427480" cy="1713230"/>
          </a:xfrm>
          <a:prstGeom prst="rect">
            <a:avLst/>
          </a:prstGeom>
        </p:spPr>
      </p:pic>
      <p:pic>
        <p:nvPicPr>
          <p:cNvPr id="6" name="图片 5" descr="破拱器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440000">
            <a:off x="6333490" y="1388110"/>
            <a:ext cx="1427480" cy="1713230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path" presetSubtype="0" repeatCount="2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91667E-6 -0.00324 L -0.0681 -0.0032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path" presetSubtype="0" repeatCount="200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29167E-6 -0.00324 L -0.0681 -0.0032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1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path" presetSubtype="0" repeatCount="2000" autoRev="1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1.38889E-6 -0.00324 L -0.06806 -0.0032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2"/>
          <p:cNvSpPr txBox="1">
            <a:spLocks noChangeArrowheads="1"/>
          </p:cNvSpPr>
          <p:nvPr/>
        </p:nvSpPr>
        <p:spPr bwMode="auto">
          <a:xfrm>
            <a:off x="4716145" y="664210"/>
            <a:ext cx="2193290" cy="37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>
              <a:defRPr/>
            </a:pPr>
            <a:r>
              <a:rPr lang="zh-CN" altLang="en-US" sz="2000" b="1" kern="100" dirty="0" smtClean="0">
                <a:solidFill>
                  <a:schemeClr val="tx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Times New Roman" panose="02020603050405020304" pitchFamily="18" charset="0"/>
                <a:sym typeface="+mn-ea"/>
              </a:rPr>
              <a:t>KQP75空气炮介绍</a:t>
            </a:r>
            <a:endParaRPr lang="zh-CN" altLang="en-US" sz="2000" b="1" kern="100" dirty="0" smtClean="0">
              <a:solidFill>
                <a:schemeClr val="tx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6" name="文本框 14"/>
          <p:cNvSpPr txBox="1">
            <a:spLocks noChangeArrowheads="1"/>
          </p:cNvSpPr>
          <p:nvPr/>
        </p:nvSpPr>
        <p:spPr bwMode="auto">
          <a:xfrm>
            <a:off x="2555875" y="1960245"/>
            <a:ext cx="5053965" cy="103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KQP75空气炮是用来清理物料在料仓内滞留物，避免料仓起拱、堵仓、粘仓等现象，使得料仓内物料正常流动，保证生产连续稳定进行。</a:t>
            </a:r>
            <a:endParaRPr sz="14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2" r="49845" b="47264"/>
          <a:stretch>
            <a:fillRect/>
          </a:stretch>
        </p:blipFill>
        <p:spPr>
          <a:xfrm flipH="1">
            <a:off x="323312" y="0"/>
            <a:ext cx="2088232" cy="3040091"/>
          </a:xfrm>
          <a:prstGeom prst="rect">
            <a:avLst/>
          </a:prstGeom>
        </p:spPr>
      </p:pic>
      <p:sp>
        <p:nvSpPr>
          <p:cNvPr id="10" name="PA_半闭框 7"/>
          <p:cNvSpPr/>
          <p:nvPr>
            <p:custDataLst>
              <p:tags r:id="rId2"/>
            </p:custDataLst>
          </p:nvPr>
        </p:nvSpPr>
        <p:spPr>
          <a:xfrm flipH="1">
            <a:off x="5652072" y="555851"/>
            <a:ext cx="1296144" cy="720080"/>
          </a:xfrm>
          <a:prstGeom prst="halfFrame">
            <a:avLst>
              <a:gd name="adj1" fmla="val 889"/>
              <a:gd name="adj2" fmla="val 1333"/>
            </a:avLst>
          </a:prstGeom>
          <a:solidFill>
            <a:srgbClr val="656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.34896 -4.07407E-6 " pathEditMode="relative" rAng="0" ptsTypes="AA">
                                      <p:cBhvr>
                                        <p:cTn id="22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0" grpId="0" bldLvl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/>
        </p:nvCxnSpPr>
        <p:spPr>
          <a:xfrm>
            <a:off x="4355976" y="1780456"/>
            <a:ext cx="0" cy="20522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53" y="196280"/>
            <a:ext cx="144049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800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6" name="文本框 37"/>
          <p:cNvSpPr txBox="1"/>
          <p:nvPr/>
        </p:nvSpPr>
        <p:spPr>
          <a:xfrm>
            <a:off x="3815490" y="412180"/>
            <a:ext cx="1264920" cy="31432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algn="l" defTabSz="685800"/>
            <a:r>
              <a:rPr lang="zh-CN" altLang="en-US" sz="1600" b="1" kern="1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Times New Roman" panose="02020603050405020304" pitchFamily="18" charset="0"/>
                <a:sym typeface="+mn-ea"/>
              </a:rPr>
              <a:t>KQP75空气炮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" name="图片 2" descr="破拱器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6475" y="1708150"/>
            <a:ext cx="2204085" cy="2204085"/>
          </a:xfrm>
          <a:prstGeom prst="rect">
            <a:avLst/>
          </a:prstGeom>
        </p:spPr>
      </p:pic>
      <p:pic>
        <p:nvPicPr>
          <p:cNvPr id="4" name="图片 3" descr="破拱器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40" y="1704340"/>
            <a:ext cx="2204085" cy="2204085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>
            <p:custDataLst>
              <p:tags r:id="rId1"/>
            </p:custDataLst>
          </p:nvPr>
        </p:nvSpPr>
        <p:spPr bwMode="auto">
          <a:xfrm>
            <a:off x="6118623" y="2367695"/>
            <a:ext cx="1912144" cy="215571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 bwMode="auto">
          <a:xfrm flipH="1">
            <a:off x="1433515" y="2599940"/>
            <a:ext cx="1913335" cy="214379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4702945" y="1842466"/>
            <a:ext cx="504825" cy="751516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>
            <p:custDataLst>
              <p:tags r:id="rId4"/>
            </p:custDataLst>
          </p:nvPr>
        </p:nvSpPr>
        <p:spPr>
          <a:xfrm flipH="1">
            <a:off x="3418261" y="1837702"/>
            <a:ext cx="504825" cy="751516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1" name="组合 35"/>
          <p:cNvGrpSpPr/>
          <p:nvPr>
            <p:custDataLst>
              <p:tags r:id="rId5"/>
            </p:custDataLst>
          </p:nvPr>
        </p:nvGrpSpPr>
        <p:grpSpPr>
          <a:xfrm>
            <a:off x="2915817" y="2429626"/>
            <a:ext cx="771525" cy="781291"/>
            <a:chOff x="3137297" y="2428875"/>
            <a:chExt cx="771525" cy="781050"/>
          </a:xfrm>
        </p:grpSpPr>
        <p:sp>
          <p:nvSpPr>
            <p:cNvPr id="5" name="Freeform 19"/>
            <p:cNvSpPr/>
            <p:nvPr>
              <p:custDataLst>
                <p:tags r:id="rId6"/>
              </p:custDataLst>
            </p:nvPr>
          </p:nvSpPr>
          <p:spPr bwMode="auto">
            <a:xfrm>
              <a:off x="3137297" y="2428875"/>
              <a:ext cx="771525" cy="781050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6"/>
            <p:cNvSpPr>
              <a:spLocks noChangeAspect="1"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3469482" y="2717006"/>
              <a:ext cx="170260" cy="180975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500" kern="0" dirty="0" smtClean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9"/>
          <p:cNvGrpSpPr/>
          <p:nvPr>
            <p:custDataLst>
              <p:tags r:id="rId8"/>
            </p:custDataLst>
          </p:nvPr>
        </p:nvGrpSpPr>
        <p:grpSpPr>
          <a:xfrm>
            <a:off x="4895824" y="2066375"/>
            <a:ext cx="1453754" cy="1431573"/>
            <a:chOff x="5117306" y="2065735"/>
            <a:chExt cx="1453754" cy="1431131"/>
          </a:xfrm>
        </p:grpSpPr>
        <p:sp>
          <p:nvSpPr>
            <p:cNvPr id="2" name="Freeform 17"/>
            <p:cNvSpPr>
              <a:spLocks noChangeAspect="1"/>
            </p:cNvSpPr>
            <p:nvPr>
              <p:custDataLst>
                <p:tags r:id="rId9"/>
              </p:custDataLst>
            </p:nvPr>
          </p:nvSpPr>
          <p:spPr bwMode="auto">
            <a:xfrm>
              <a:off x="5117306" y="2065735"/>
              <a:ext cx="1453754" cy="1431131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6"/>
            <p:cNvSpPr>
              <a:spLocks noChangeAspect="1"/>
            </p:cNvSpPr>
            <p:nvPr>
              <p:custDataLst>
                <p:tags r:id="rId10"/>
              </p:custDataLst>
            </p:nvPr>
          </p:nvSpPr>
          <p:spPr bwMode="auto">
            <a:xfrm>
              <a:off x="5865019" y="2717007"/>
              <a:ext cx="182166" cy="189310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500" kern="0" dirty="0" smtClean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7"/>
          <p:cNvGrpSpPr/>
          <p:nvPr>
            <p:custDataLst>
              <p:tags r:id="rId11"/>
            </p:custDataLst>
          </p:nvPr>
        </p:nvGrpSpPr>
        <p:grpSpPr>
          <a:xfrm>
            <a:off x="3457549" y="2335539"/>
            <a:ext cx="971550" cy="949221"/>
            <a:chOff x="3679031" y="2334816"/>
            <a:chExt cx="971550" cy="948928"/>
          </a:xfrm>
        </p:grpSpPr>
        <p:sp>
          <p:nvSpPr>
            <p:cNvPr id="4" name="Freeform 18"/>
            <p:cNvSpPr/>
            <p:nvPr>
              <p:custDataLst>
                <p:tags r:id="rId12"/>
              </p:custDataLst>
            </p:nvPr>
          </p:nvSpPr>
          <p:spPr bwMode="auto">
            <a:xfrm>
              <a:off x="3679031" y="2334816"/>
              <a:ext cx="971550" cy="94892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42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4106466" y="2730103"/>
              <a:ext cx="194072" cy="166688"/>
            </a:xfrm>
            <a:custGeom>
              <a:avLst/>
              <a:gdLst>
                <a:gd name="T0" fmla="*/ 278 w 288"/>
                <a:gd name="T1" fmla="*/ 0 h 246"/>
                <a:gd name="T2" fmla="*/ 52 w 288"/>
                <a:gd name="T3" fmla="*/ 0 h 246"/>
                <a:gd name="T4" fmla="*/ 42 w 288"/>
                <a:gd name="T5" fmla="*/ 10 h 246"/>
                <a:gd name="T6" fmla="*/ 42 w 288"/>
                <a:gd name="T7" fmla="*/ 43 h 246"/>
                <a:gd name="T8" fmla="*/ 10 w 288"/>
                <a:gd name="T9" fmla="*/ 43 h 246"/>
                <a:gd name="T10" fmla="*/ 0 w 288"/>
                <a:gd name="T11" fmla="*/ 53 h 246"/>
                <a:gd name="T12" fmla="*/ 0 w 288"/>
                <a:gd name="T13" fmla="*/ 219 h 246"/>
                <a:gd name="T14" fmla="*/ 27 w 288"/>
                <a:gd name="T15" fmla="*/ 246 h 246"/>
                <a:gd name="T16" fmla="*/ 52 w 288"/>
                <a:gd name="T17" fmla="*/ 246 h 246"/>
                <a:gd name="T18" fmla="*/ 241 w 288"/>
                <a:gd name="T19" fmla="*/ 246 h 246"/>
                <a:gd name="T20" fmla="*/ 278 w 288"/>
                <a:gd name="T21" fmla="*/ 246 h 246"/>
                <a:gd name="T22" fmla="*/ 288 w 288"/>
                <a:gd name="T23" fmla="*/ 236 h 246"/>
                <a:gd name="T24" fmla="*/ 288 w 288"/>
                <a:gd name="T25" fmla="*/ 10 h 246"/>
                <a:gd name="T26" fmla="*/ 278 w 288"/>
                <a:gd name="T27" fmla="*/ 0 h 246"/>
                <a:gd name="T28" fmla="*/ 271 w 288"/>
                <a:gd name="T29" fmla="*/ 229 h 246"/>
                <a:gd name="T30" fmla="*/ 241 w 288"/>
                <a:gd name="T31" fmla="*/ 229 h 246"/>
                <a:gd name="T32" fmla="*/ 52 w 288"/>
                <a:gd name="T33" fmla="*/ 229 h 246"/>
                <a:gd name="T34" fmla="*/ 27 w 288"/>
                <a:gd name="T35" fmla="*/ 229 h 246"/>
                <a:gd name="T36" fmla="*/ 17 w 288"/>
                <a:gd name="T37" fmla="*/ 219 h 246"/>
                <a:gd name="T38" fmla="*/ 17 w 288"/>
                <a:gd name="T39" fmla="*/ 60 h 246"/>
                <a:gd name="T40" fmla="*/ 42 w 288"/>
                <a:gd name="T41" fmla="*/ 60 h 246"/>
                <a:gd name="T42" fmla="*/ 42 w 288"/>
                <a:gd name="T43" fmla="*/ 214 h 246"/>
                <a:gd name="T44" fmla="*/ 59 w 288"/>
                <a:gd name="T45" fmla="*/ 214 h 246"/>
                <a:gd name="T46" fmla="*/ 59 w 288"/>
                <a:gd name="T47" fmla="*/ 60 h 246"/>
                <a:gd name="T48" fmla="*/ 59 w 288"/>
                <a:gd name="T49" fmla="*/ 60 h 246"/>
                <a:gd name="T50" fmla="*/ 59 w 288"/>
                <a:gd name="T51" fmla="*/ 43 h 246"/>
                <a:gd name="T52" fmla="*/ 59 w 288"/>
                <a:gd name="T53" fmla="*/ 17 h 246"/>
                <a:gd name="T54" fmla="*/ 271 w 288"/>
                <a:gd name="T55" fmla="*/ 17 h 246"/>
                <a:gd name="T56" fmla="*/ 271 w 288"/>
                <a:gd name="T57" fmla="*/ 22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46">
                  <a:moveTo>
                    <a:pt x="278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4" y="0"/>
                    <a:pt x="42" y="2"/>
                    <a:pt x="42" y="10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2" y="43"/>
                    <a:pt x="0" y="45"/>
                    <a:pt x="0" y="53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31"/>
                    <a:pt x="14" y="246"/>
                    <a:pt x="27" y="246"/>
                  </a:cubicBezTo>
                  <a:cubicBezTo>
                    <a:pt x="52" y="246"/>
                    <a:pt x="52" y="246"/>
                    <a:pt x="52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78" y="246"/>
                    <a:pt x="278" y="246"/>
                    <a:pt x="278" y="246"/>
                  </a:cubicBezTo>
                  <a:cubicBezTo>
                    <a:pt x="286" y="246"/>
                    <a:pt x="288" y="244"/>
                    <a:pt x="288" y="236"/>
                  </a:cubicBezTo>
                  <a:cubicBezTo>
                    <a:pt x="288" y="10"/>
                    <a:pt x="288" y="10"/>
                    <a:pt x="288" y="10"/>
                  </a:cubicBezTo>
                  <a:cubicBezTo>
                    <a:pt x="288" y="2"/>
                    <a:pt x="286" y="0"/>
                    <a:pt x="278" y="0"/>
                  </a:cubicBezTo>
                  <a:close/>
                  <a:moveTo>
                    <a:pt x="271" y="229"/>
                  </a:moveTo>
                  <a:cubicBezTo>
                    <a:pt x="241" y="229"/>
                    <a:pt x="241" y="229"/>
                    <a:pt x="241" y="229"/>
                  </a:cubicBezTo>
                  <a:cubicBezTo>
                    <a:pt x="52" y="229"/>
                    <a:pt x="52" y="229"/>
                    <a:pt x="52" y="229"/>
                  </a:cubicBezTo>
                  <a:cubicBezTo>
                    <a:pt x="27" y="229"/>
                    <a:pt x="27" y="229"/>
                    <a:pt x="27" y="229"/>
                  </a:cubicBezTo>
                  <a:cubicBezTo>
                    <a:pt x="24" y="229"/>
                    <a:pt x="17" y="222"/>
                    <a:pt x="17" y="219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214"/>
                    <a:pt x="42" y="214"/>
                    <a:pt x="42" y="214"/>
                  </a:cubicBezTo>
                  <a:cubicBezTo>
                    <a:pt x="59" y="214"/>
                    <a:pt x="59" y="214"/>
                    <a:pt x="59" y="214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271" y="17"/>
                    <a:pt x="271" y="17"/>
                    <a:pt x="271" y="17"/>
                  </a:cubicBezTo>
                  <a:lnTo>
                    <a:pt x="271" y="229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44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4161235" y="2757488"/>
              <a:ext cx="51197" cy="51197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444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4229100" y="2764632"/>
              <a:ext cx="42863" cy="8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445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229100" y="2790825"/>
              <a:ext cx="42863" cy="8335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446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161235" y="2826544"/>
              <a:ext cx="110728" cy="8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44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161235" y="2853928"/>
              <a:ext cx="110728" cy="8334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8"/>
          <p:cNvGrpSpPr/>
          <p:nvPr>
            <p:custDataLst>
              <p:tags r:id="rId19"/>
            </p:custDataLst>
          </p:nvPr>
        </p:nvGrpSpPr>
        <p:grpSpPr>
          <a:xfrm>
            <a:off x="4146924" y="2246215"/>
            <a:ext cx="1110853" cy="1093331"/>
            <a:chOff x="4368404" y="2245519"/>
            <a:chExt cx="1110853" cy="1092994"/>
          </a:xfrm>
        </p:grpSpPr>
        <p:sp>
          <p:nvSpPr>
            <p:cNvPr id="3" name="Freeform 17"/>
            <p:cNvSpPr/>
            <p:nvPr>
              <p:custDataLst>
                <p:tags r:id="rId20"/>
              </p:custDataLst>
            </p:nvPr>
          </p:nvSpPr>
          <p:spPr bwMode="auto">
            <a:xfrm>
              <a:off x="4368404" y="2245519"/>
              <a:ext cx="1110853" cy="1092994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56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4924425" y="2700338"/>
              <a:ext cx="226219" cy="226219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7"/>
            <p:cNvSpPr/>
            <p:nvPr>
              <p:custDataLst>
                <p:tags r:id="rId22"/>
              </p:custDataLst>
            </p:nvPr>
          </p:nvSpPr>
          <p:spPr bwMode="auto">
            <a:xfrm>
              <a:off x="4958954" y="2730104"/>
              <a:ext cx="116681" cy="105965"/>
            </a:xfrm>
            <a:custGeom>
              <a:avLst/>
              <a:gdLst>
                <a:gd name="T0" fmla="*/ 8 w 95"/>
                <a:gd name="T1" fmla="*/ 33 h 87"/>
                <a:gd name="T2" fmla="*/ 29 w 95"/>
                <a:gd name="T3" fmla="*/ 74 h 87"/>
                <a:gd name="T4" fmla="*/ 57 w 95"/>
                <a:gd name="T5" fmla="*/ 85 h 87"/>
                <a:gd name="T6" fmla="*/ 54 w 95"/>
                <a:gd name="T7" fmla="*/ 81 h 87"/>
                <a:gd name="T8" fmla="*/ 48 w 95"/>
                <a:gd name="T9" fmla="*/ 76 h 87"/>
                <a:gd name="T10" fmla="*/ 45 w 95"/>
                <a:gd name="T11" fmla="*/ 67 h 87"/>
                <a:gd name="T12" fmla="*/ 36 w 95"/>
                <a:gd name="T13" fmla="*/ 64 h 87"/>
                <a:gd name="T14" fmla="*/ 45 w 95"/>
                <a:gd name="T15" fmla="*/ 52 h 87"/>
                <a:gd name="T16" fmla="*/ 71 w 95"/>
                <a:gd name="T17" fmla="*/ 33 h 87"/>
                <a:gd name="T18" fmla="*/ 43 w 95"/>
                <a:gd name="T19" fmla="*/ 3 h 87"/>
                <a:gd name="T20" fmla="*/ 6 w 95"/>
                <a:gd name="T21" fmla="*/ 14 h 87"/>
                <a:gd name="T22" fmla="*/ 8 w 95"/>
                <a:gd name="T23" fmla="*/ 3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5" h="87">
                  <a:moveTo>
                    <a:pt x="8" y="33"/>
                  </a:moveTo>
                  <a:cubicBezTo>
                    <a:pt x="4" y="44"/>
                    <a:pt x="7" y="61"/>
                    <a:pt x="29" y="74"/>
                  </a:cubicBezTo>
                  <a:cubicBezTo>
                    <a:pt x="51" y="86"/>
                    <a:pt x="55" y="83"/>
                    <a:pt x="57" y="85"/>
                  </a:cubicBezTo>
                  <a:cubicBezTo>
                    <a:pt x="59" y="87"/>
                    <a:pt x="53" y="87"/>
                    <a:pt x="54" y="81"/>
                  </a:cubicBezTo>
                  <a:cubicBezTo>
                    <a:pt x="55" y="75"/>
                    <a:pt x="51" y="76"/>
                    <a:pt x="48" y="76"/>
                  </a:cubicBezTo>
                  <a:cubicBezTo>
                    <a:pt x="45" y="76"/>
                    <a:pt x="44" y="70"/>
                    <a:pt x="45" y="67"/>
                  </a:cubicBezTo>
                  <a:cubicBezTo>
                    <a:pt x="46" y="63"/>
                    <a:pt x="41" y="71"/>
                    <a:pt x="36" y="64"/>
                  </a:cubicBezTo>
                  <a:cubicBezTo>
                    <a:pt x="32" y="56"/>
                    <a:pt x="39" y="50"/>
                    <a:pt x="45" y="52"/>
                  </a:cubicBezTo>
                  <a:cubicBezTo>
                    <a:pt x="61" y="57"/>
                    <a:pt x="59" y="43"/>
                    <a:pt x="71" y="33"/>
                  </a:cubicBezTo>
                  <a:cubicBezTo>
                    <a:pt x="95" y="15"/>
                    <a:pt x="60" y="5"/>
                    <a:pt x="43" y="3"/>
                  </a:cubicBezTo>
                  <a:cubicBezTo>
                    <a:pt x="25" y="0"/>
                    <a:pt x="0" y="7"/>
                    <a:pt x="6" y="14"/>
                  </a:cubicBezTo>
                  <a:cubicBezTo>
                    <a:pt x="12" y="20"/>
                    <a:pt x="9" y="30"/>
                    <a:pt x="8" y="33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58"/>
            <p:cNvSpPr/>
            <p:nvPr>
              <p:custDataLst>
                <p:tags r:id="rId23"/>
              </p:custDataLst>
            </p:nvPr>
          </p:nvSpPr>
          <p:spPr bwMode="auto">
            <a:xfrm>
              <a:off x="5020866" y="2812257"/>
              <a:ext cx="89297" cy="103585"/>
            </a:xfrm>
            <a:custGeom>
              <a:avLst/>
              <a:gdLst>
                <a:gd name="T0" fmla="*/ 12 w 73"/>
                <a:gd name="T1" fmla="*/ 32 h 85"/>
                <a:gd name="T2" fmla="*/ 12 w 73"/>
                <a:gd name="T3" fmla="*/ 45 h 85"/>
                <a:gd name="T4" fmla="*/ 25 w 73"/>
                <a:gd name="T5" fmla="*/ 58 h 85"/>
                <a:gd name="T6" fmla="*/ 19 w 73"/>
                <a:gd name="T7" fmla="*/ 80 h 85"/>
                <a:gd name="T8" fmla="*/ 45 w 73"/>
                <a:gd name="T9" fmla="*/ 66 h 85"/>
                <a:gd name="T10" fmla="*/ 66 w 73"/>
                <a:gd name="T11" fmla="*/ 37 h 85"/>
                <a:gd name="T12" fmla="*/ 54 w 73"/>
                <a:gd name="T13" fmla="*/ 24 h 85"/>
                <a:gd name="T14" fmla="*/ 24 w 73"/>
                <a:gd name="T15" fmla="*/ 11 h 85"/>
                <a:gd name="T16" fmla="*/ 12 w 73"/>
                <a:gd name="T17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85">
                  <a:moveTo>
                    <a:pt x="12" y="32"/>
                  </a:moveTo>
                  <a:cubicBezTo>
                    <a:pt x="10" y="43"/>
                    <a:pt x="0" y="34"/>
                    <a:pt x="12" y="45"/>
                  </a:cubicBezTo>
                  <a:cubicBezTo>
                    <a:pt x="23" y="56"/>
                    <a:pt x="26" y="33"/>
                    <a:pt x="25" y="58"/>
                  </a:cubicBezTo>
                  <a:cubicBezTo>
                    <a:pt x="23" y="83"/>
                    <a:pt x="2" y="85"/>
                    <a:pt x="19" y="80"/>
                  </a:cubicBezTo>
                  <a:cubicBezTo>
                    <a:pt x="36" y="74"/>
                    <a:pt x="33" y="79"/>
                    <a:pt x="45" y="66"/>
                  </a:cubicBezTo>
                  <a:cubicBezTo>
                    <a:pt x="58" y="54"/>
                    <a:pt x="60" y="47"/>
                    <a:pt x="66" y="37"/>
                  </a:cubicBezTo>
                  <a:cubicBezTo>
                    <a:pt x="73" y="27"/>
                    <a:pt x="62" y="31"/>
                    <a:pt x="54" y="24"/>
                  </a:cubicBezTo>
                  <a:cubicBezTo>
                    <a:pt x="47" y="17"/>
                    <a:pt x="34" y="0"/>
                    <a:pt x="24" y="11"/>
                  </a:cubicBezTo>
                  <a:cubicBezTo>
                    <a:pt x="14" y="21"/>
                    <a:pt x="12" y="32"/>
                    <a:pt x="12" y="32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9"/>
            <p:cNvSpPr/>
            <p:nvPr>
              <p:custDataLst>
                <p:tags r:id="rId24"/>
              </p:custDataLst>
            </p:nvPr>
          </p:nvSpPr>
          <p:spPr bwMode="auto">
            <a:xfrm>
              <a:off x="5068492" y="2706292"/>
              <a:ext cx="78581" cy="145256"/>
            </a:xfrm>
            <a:custGeom>
              <a:avLst/>
              <a:gdLst>
                <a:gd name="T0" fmla="*/ 0 w 63"/>
                <a:gd name="T1" fmla="*/ 0 h 119"/>
                <a:gd name="T2" fmla="*/ 11 w 63"/>
                <a:gd name="T3" fmla="*/ 30 h 119"/>
                <a:gd name="T4" fmla="*/ 46 w 63"/>
                <a:gd name="T5" fmla="*/ 54 h 119"/>
                <a:gd name="T6" fmla="*/ 54 w 63"/>
                <a:gd name="T7" fmla="*/ 81 h 119"/>
                <a:gd name="T8" fmla="*/ 52 w 63"/>
                <a:gd name="T9" fmla="*/ 111 h 119"/>
                <a:gd name="T10" fmla="*/ 63 w 63"/>
                <a:gd name="T11" fmla="*/ 1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19">
                  <a:moveTo>
                    <a:pt x="0" y="0"/>
                  </a:moveTo>
                  <a:cubicBezTo>
                    <a:pt x="0" y="6"/>
                    <a:pt x="3" y="22"/>
                    <a:pt x="11" y="30"/>
                  </a:cubicBezTo>
                  <a:cubicBezTo>
                    <a:pt x="19" y="37"/>
                    <a:pt x="45" y="44"/>
                    <a:pt x="46" y="54"/>
                  </a:cubicBezTo>
                  <a:cubicBezTo>
                    <a:pt x="47" y="64"/>
                    <a:pt x="58" y="71"/>
                    <a:pt x="54" y="81"/>
                  </a:cubicBezTo>
                  <a:cubicBezTo>
                    <a:pt x="50" y="90"/>
                    <a:pt x="42" y="103"/>
                    <a:pt x="52" y="111"/>
                  </a:cubicBezTo>
                  <a:cubicBezTo>
                    <a:pt x="61" y="119"/>
                    <a:pt x="63" y="113"/>
                    <a:pt x="63" y="113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TextBox 13"/>
          <p:cNvSpPr txBox="1"/>
          <p:nvPr>
            <p:custDataLst>
              <p:tags r:id="rId25"/>
            </p:custDataLst>
          </p:nvPr>
        </p:nvSpPr>
        <p:spPr>
          <a:xfrm>
            <a:off x="1374140" y="1612900"/>
            <a:ext cx="2921635" cy="64579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495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b="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1.搅拌站料仓破拱器可直接作用于物料，清堵效率高； </a:t>
            </a:r>
            <a:endParaRPr lang="zh-CN" altLang="en-US" sz="1400" b="0"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>
            <p:custDataLst>
              <p:tags r:id="rId26"/>
            </p:custDataLst>
          </p:nvPr>
        </p:nvSpPr>
        <p:spPr>
          <a:xfrm>
            <a:off x="5325745" y="1259840"/>
            <a:ext cx="3202940" cy="101219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495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b="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2.安装、维护简便快捷；</a:t>
            </a:r>
            <a:endParaRPr lang="zh-CN" altLang="en-US" sz="1400" b="0"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defTabSz="912495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b="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3.控制简单，可实现自动控制或人为操作控制；</a:t>
            </a:r>
            <a:endParaRPr lang="zh-CN" altLang="en-US" sz="1400" b="0"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47700" y="3293110"/>
            <a:ext cx="3508375" cy="9690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400" b="0" spc="75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微软雅黑" panose="020B0503020204020204" pitchFamily="34" charset="-122"/>
              </a:rPr>
              <a:t>4.使用寿命长，正常使用可达100万次；</a:t>
            </a:r>
            <a:endParaRPr lang="zh-CN" altLang="en-US" sz="1400" b="0" spc="75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400" b="0" spc="75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微软雅黑" panose="020B0503020204020204" pitchFamily="34" charset="-122"/>
              </a:rPr>
              <a:t>5.释放速度快，冲击力强清堵效果显著；</a:t>
            </a:r>
            <a:endParaRPr lang="zh-CN" altLang="en-US" sz="1400" b="0" spc="75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zh-CN" altLang="en-US" sz="1400" b="0" spc="75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275965" y="392430"/>
            <a:ext cx="2453005" cy="3784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 kern="100" dirty="0">
                <a:solidFill>
                  <a:schemeClr val="tx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Times New Roman" panose="02020603050405020304" pitchFamily="18" charset="0"/>
                <a:sym typeface="+mn-ea"/>
              </a:rPr>
              <a:t>KQP75空气炮性能特点</a:t>
            </a:r>
            <a:endParaRPr lang="zh-CN" altLang="en-US" b="1" kern="100" dirty="0">
              <a:solidFill>
                <a:schemeClr val="tx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Times New Roman" panose="02020603050405020304" pitchFamily="18" charset="0"/>
            </a:endParaRPr>
          </a:p>
          <a:p>
            <a:endParaRPr lang="zh-CN" altLang="en-US" b="1" kern="100" dirty="0">
              <a:solidFill>
                <a:schemeClr val="tx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5265" y="196215"/>
            <a:ext cx="2484755" cy="573405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799330" y="3505835"/>
            <a:ext cx="3723005" cy="1402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20000"/>
              </a:lnSpc>
              <a:defRPr/>
            </a:pPr>
            <a:r>
              <a:rPr lang="zh-CN" altLang="en-US" sz="1400" spc="75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微软雅黑" panose="020B0503020204020204" pitchFamily="34" charset="-122"/>
              </a:rPr>
              <a:t>6.噪音低，低于工业企业噪音标准；</a:t>
            </a:r>
            <a:endParaRPr lang="zh-CN" altLang="en-US" sz="1400" spc="75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400" spc="75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微软雅黑" panose="020B0503020204020204" pitchFamily="34" charset="-122"/>
              </a:rPr>
              <a:t>7.可替换现用的其它类型的破拱器。</a:t>
            </a:r>
            <a:endParaRPr lang="zh-CN" altLang="en-US" sz="1400" spc="75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3" grpId="0"/>
      <p:bldP spid="25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40"/>
          <p:cNvGrpSpPr/>
          <p:nvPr/>
        </p:nvGrpSpPr>
        <p:grpSpPr>
          <a:xfrm>
            <a:off x="-369916" y="2006497"/>
            <a:ext cx="3249728" cy="2294239"/>
            <a:chOff x="-485775" y="2006497"/>
            <a:chExt cx="3249728" cy="2294239"/>
          </a:xfrm>
        </p:grpSpPr>
        <p:sp>
          <p:nvSpPr>
            <p:cNvPr id="91179" name="Freeform 26"/>
            <p:cNvSpPr/>
            <p:nvPr/>
          </p:nvSpPr>
          <p:spPr bwMode="auto">
            <a:xfrm>
              <a:off x="620480" y="2849204"/>
              <a:ext cx="386151" cy="357070"/>
            </a:xfrm>
            <a:custGeom>
              <a:avLst/>
              <a:gdLst>
                <a:gd name="T0" fmla="*/ 0 w 291"/>
                <a:gd name="T1" fmla="*/ 465917 h 269"/>
                <a:gd name="T2" fmla="*/ 342058 w 291"/>
                <a:gd name="T3" fmla="*/ 139579 h 269"/>
                <a:gd name="T4" fmla="*/ 572063 w 291"/>
                <a:gd name="T5" fmla="*/ 139579 h 269"/>
                <a:gd name="T6" fmla="*/ 418727 w 291"/>
                <a:gd name="T7" fmla="*/ 444292 h 269"/>
                <a:gd name="T8" fmla="*/ 161200 w 291"/>
                <a:gd name="T9" fmla="*/ 528826 h 269"/>
                <a:gd name="T10" fmla="*/ 0 w 291"/>
                <a:gd name="T11" fmla="*/ 465917 h 2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1" h="269">
                  <a:moveTo>
                    <a:pt x="0" y="237"/>
                  </a:moveTo>
                  <a:cubicBezTo>
                    <a:pt x="0" y="237"/>
                    <a:pt x="147" y="142"/>
                    <a:pt x="174" y="71"/>
                  </a:cubicBezTo>
                  <a:cubicBezTo>
                    <a:pt x="201" y="0"/>
                    <a:pt x="291" y="55"/>
                    <a:pt x="291" y="71"/>
                  </a:cubicBezTo>
                  <a:cubicBezTo>
                    <a:pt x="291" y="87"/>
                    <a:pt x="235" y="206"/>
                    <a:pt x="213" y="226"/>
                  </a:cubicBezTo>
                  <a:cubicBezTo>
                    <a:pt x="191" y="245"/>
                    <a:pt x="82" y="269"/>
                    <a:pt x="82" y="269"/>
                  </a:cubicBezTo>
                  <a:lnTo>
                    <a:pt x="0" y="237"/>
                  </a:lnTo>
                  <a:close/>
                </a:path>
              </a:pathLst>
            </a:custGeom>
            <a:solidFill>
              <a:srgbClr val="F3D2B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1" name="Freeform 28"/>
            <p:cNvSpPr/>
            <p:nvPr/>
          </p:nvSpPr>
          <p:spPr bwMode="auto">
            <a:xfrm>
              <a:off x="1393342" y="2636983"/>
              <a:ext cx="546672" cy="359877"/>
            </a:xfrm>
            <a:custGeom>
              <a:avLst/>
              <a:gdLst>
                <a:gd name="T0" fmla="*/ 699789 w 412"/>
                <a:gd name="T1" fmla="*/ 302876 h 271"/>
                <a:gd name="T2" fmla="*/ 226055 w 412"/>
                <a:gd name="T3" fmla="*/ 501515 h 271"/>
                <a:gd name="T4" fmla="*/ 31451 w 412"/>
                <a:gd name="T5" fmla="*/ 422846 h 271"/>
                <a:gd name="T6" fmla="*/ 112045 w 412"/>
                <a:gd name="T7" fmla="*/ 230107 h 271"/>
                <a:gd name="T8" fmla="*/ 583813 w 412"/>
                <a:gd name="T9" fmla="*/ 31468 h 271"/>
                <a:gd name="T10" fmla="*/ 778417 w 412"/>
                <a:gd name="T11" fmla="*/ 110137 h 271"/>
                <a:gd name="T12" fmla="*/ 699789 w 412"/>
                <a:gd name="T13" fmla="*/ 302876 h 2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2" h="271">
                  <a:moveTo>
                    <a:pt x="356" y="154"/>
                  </a:moveTo>
                  <a:cubicBezTo>
                    <a:pt x="115" y="255"/>
                    <a:pt x="115" y="255"/>
                    <a:pt x="115" y="255"/>
                  </a:cubicBezTo>
                  <a:cubicBezTo>
                    <a:pt x="77" y="271"/>
                    <a:pt x="32" y="253"/>
                    <a:pt x="16" y="215"/>
                  </a:cubicBezTo>
                  <a:cubicBezTo>
                    <a:pt x="0" y="177"/>
                    <a:pt x="19" y="133"/>
                    <a:pt x="57" y="117"/>
                  </a:cubicBezTo>
                  <a:cubicBezTo>
                    <a:pt x="297" y="16"/>
                    <a:pt x="297" y="16"/>
                    <a:pt x="297" y="16"/>
                  </a:cubicBezTo>
                  <a:cubicBezTo>
                    <a:pt x="335" y="0"/>
                    <a:pt x="380" y="18"/>
                    <a:pt x="396" y="56"/>
                  </a:cubicBezTo>
                  <a:cubicBezTo>
                    <a:pt x="412" y="94"/>
                    <a:pt x="394" y="138"/>
                    <a:pt x="356" y="154"/>
                  </a:cubicBezTo>
                  <a:close/>
                </a:path>
              </a:pathLst>
            </a:custGeom>
            <a:solidFill>
              <a:srgbClr val="F3D2B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2" name="Freeform 29"/>
            <p:cNvSpPr/>
            <p:nvPr/>
          </p:nvSpPr>
          <p:spPr bwMode="auto">
            <a:xfrm>
              <a:off x="1463501" y="2801482"/>
              <a:ext cx="545550" cy="361000"/>
            </a:xfrm>
            <a:custGeom>
              <a:avLst/>
              <a:gdLst>
                <a:gd name="T0" fmla="*/ 698085 w 411"/>
                <a:gd name="T1" fmla="*/ 304670 h 272"/>
                <a:gd name="T2" fmla="*/ 224174 w 411"/>
                <a:gd name="T3" fmla="*/ 503196 h 272"/>
                <a:gd name="T4" fmla="*/ 31463 w 411"/>
                <a:gd name="T5" fmla="*/ 424572 h 272"/>
                <a:gd name="T6" fmla="*/ 110120 w 411"/>
                <a:gd name="T7" fmla="*/ 231942 h 272"/>
                <a:gd name="T8" fmla="*/ 584031 w 411"/>
                <a:gd name="T9" fmla="*/ 31450 h 272"/>
                <a:gd name="T10" fmla="*/ 776742 w 411"/>
                <a:gd name="T11" fmla="*/ 110074 h 272"/>
                <a:gd name="T12" fmla="*/ 698085 w 411"/>
                <a:gd name="T13" fmla="*/ 304670 h 2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1" h="272">
                  <a:moveTo>
                    <a:pt x="355" y="155"/>
                  </a:moveTo>
                  <a:cubicBezTo>
                    <a:pt x="114" y="256"/>
                    <a:pt x="114" y="256"/>
                    <a:pt x="114" y="256"/>
                  </a:cubicBezTo>
                  <a:cubicBezTo>
                    <a:pt x="76" y="272"/>
                    <a:pt x="32" y="254"/>
                    <a:pt x="16" y="216"/>
                  </a:cubicBezTo>
                  <a:cubicBezTo>
                    <a:pt x="0" y="178"/>
                    <a:pt x="18" y="134"/>
                    <a:pt x="56" y="118"/>
                  </a:cubicBezTo>
                  <a:cubicBezTo>
                    <a:pt x="297" y="16"/>
                    <a:pt x="297" y="16"/>
                    <a:pt x="297" y="16"/>
                  </a:cubicBezTo>
                  <a:cubicBezTo>
                    <a:pt x="335" y="0"/>
                    <a:pt x="379" y="18"/>
                    <a:pt x="395" y="56"/>
                  </a:cubicBezTo>
                  <a:cubicBezTo>
                    <a:pt x="411" y="94"/>
                    <a:pt x="393" y="139"/>
                    <a:pt x="355" y="155"/>
                  </a:cubicBezTo>
                  <a:close/>
                </a:path>
              </a:pathLst>
            </a:custGeom>
            <a:solidFill>
              <a:srgbClr val="F3D2B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3" name="Freeform 30"/>
            <p:cNvSpPr/>
            <p:nvPr/>
          </p:nvSpPr>
          <p:spPr bwMode="auto">
            <a:xfrm>
              <a:off x="1529730" y="2958121"/>
              <a:ext cx="545550" cy="361000"/>
            </a:xfrm>
            <a:custGeom>
              <a:avLst/>
              <a:gdLst>
                <a:gd name="T0" fmla="*/ 698085 w 411"/>
                <a:gd name="T1" fmla="*/ 302704 h 272"/>
                <a:gd name="T2" fmla="*/ 224174 w 411"/>
                <a:gd name="T3" fmla="*/ 503196 h 272"/>
                <a:gd name="T4" fmla="*/ 31463 w 411"/>
                <a:gd name="T5" fmla="*/ 424572 h 272"/>
                <a:gd name="T6" fmla="*/ 110120 w 411"/>
                <a:gd name="T7" fmla="*/ 229976 h 272"/>
                <a:gd name="T8" fmla="*/ 582065 w 411"/>
                <a:gd name="T9" fmla="*/ 31450 h 272"/>
                <a:gd name="T10" fmla="*/ 776742 w 411"/>
                <a:gd name="T11" fmla="*/ 110074 h 272"/>
                <a:gd name="T12" fmla="*/ 698085 w 411"/>
                <a:gd name="T13" fmla="*/ 302704 h 2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1" h="272">
                  <a:moveTo>
                    <a:pt x="355" y="154"/>
                  </a:moveTo>
                  <a:cubicBezTo>
                    <a:pt x="114" y="256"/>
                    <a:pt x="114" y="256"/>
                    <a:pt x="114" y="256"/>
                  </a:cubicBezTo>
                  <a:cubicBezTo>
                    <a:pt x="76" y="272"/>
                    <a:pt x="32" y="254"/>
                    <a:pt x="16" y="216"/>
                  </a:cubicBezTo>
                  <a:cubicBezTo>
                    <a:pt x="0" y="178"/>
                    <a:pt x="18" y="133"/>
                    <a:pt x="56" y="117"/>
                  </a:cubicBezTo>
                  <a:cubicBezTo>
                    <a:pt x="296" y="16"/>
                    <a:pt x="296" y="16"/>
                    <a:pt x="296" y="16"/>
                  </a:cubicBezTo>
                  <a:cubicBezTo>
                    <a:pt x="334" y="0"/>
                    <a:pt x="379" y="18"/>
                    <a:pt x="395" y="56"/>
                  </a:cubicBezTo>
                  <a:cubicBezTo>
                    <a:pt x="411" y="94"/>
                    <a:pt x="393" y="138"/>
                    <a:pt x="355" y="154"/>
                  </a:cubicBezTo>
                  <a:close/>
                </a:path>
              </a:pathLst>
            </a:custGeom>
            <a:solidFill>
              <a:srgbClr val="F3D2B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4" name="Freeform 31"/>
            <p:cNvSpPr/>
            <p:nvPr/>
          </p:nvSpPr>
          <p:spPr bwMode="auto">
            <a:xfrm>
              <a:off x="1594837" y="3114760"/>
              <a:ext cx="545550" cy="361000"/>
            </a:xfrm>
            <a:custGeom>
              <a:avLst/>
              <a:gdLst>
                <a:gd name="T0" fmla="*/ 698085 w 411"/>
                <a:gd name="T1" fmla="*/ 302704 h 272"/>
                <a:gd name="T2" fmla="*/ 224174 w 411"/>
                <a:gd name="T3" fmla="*/ 503196 h 272"/>
                <a:gd name="T4" fmla="*/ 31463 w 411"/>
                <a:gd name="T5" fmla="*/ 422606 h 272"/>
                <a:gd name="T6" fmla="*/ 110120 w 411"/>
                <a:gd name="T7" fmla="*/ 229976 h 272"/>
                <a:gd name="T8" fmla="*/ 584031 w 411"/>
                <a:gd name="T9" fmla="*/ 31450 h 272"/>
                <a:gd name="T10" fmla="*/ 776742 w 411"/>
                <a:gd name="T11" fmla="*/ 110074 h 272"/>
                <a:gd name="T12" fmla="*/ 698085 w 411"/>
                <a:gd name="T13" fmla="*/ 302704 h 2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1" h="272">
                  <a:moveTo>
                    <a:pt x="355" y="154"/>
                  </a:moveTo>
                  <a:cubicBezTo>
                    <a:pt x="114" y="256"/>
                    <a:pt x="114" y="256"/>
                    <a:pt x="114" y="256"/>
                  </a:cubicBezTo>
                  <a:cubicBezTo>
                    <a:pt x="76" y="272"/>
                    <a:pt x="32" y="254"/>
                    <a:pt x="16" y="215"/>
                  </a:cubicBezTo>
                  <a:cubicBezTo>
                    <a:pt x="0" y="177"/>
                    <a:pt x="18" y="133"/>
                    <a:pt x="56" y="117"/>
                  </a:cubicBezTo>
                  <a:cubicBezTo>
                    <a:pt x="297" y="16"/>
                    <a:pt x="297" y="16"/>
                    <a:pt x="297" y="16"/>
                  </a:cubicBezTo>
                  <a:cubicBezTo>
                    <a:pt x="335" y="0"/>
                    <a:pt x="379" y="18"/>
                    <a:pt x="395" y="56"/>
                  </a:cubicBezTo>
                  <a:cubicBezTo>
                    <a:pt x="411" y="94"/>
                    <a:pt x="393" y="138"/>
                    <a:pt x="355" y="154"/>
                  </a:cubicBezTo>
                  <a:close/>
                </a:path>
              </a:pathLst>
            </a:custGeom>
            <a:solidFill>
              <a:srgbClr val="F3D2B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5" name="Freeform 32"/>
            <p:cNvSpPr/>
            <p:nvPr/>
          </p:nvSpPr>
          <p:spPr bwMode="auto">
            <a:xfrm>
              <a:off x="1111587" y="3175956"/>
              <a:ext cx="171186" cy="217273"/>
            </a:xfrm>
            <a:custGeom>
              <a:avLst/>
              <a:gdLst>
                <a:gd name="T0" fmla="*/ 200524 w 129"/>
                <a:gd name="T1" fmla="*/ 0 h 164"/>
                <a:gd name="T2" fmla="*/ 0 w 129"/>
                <a:gd name="T3" fmla="*/ 321785 h 164"/>
                <a:gd name="T4" fmla="*/ 253604 w 129"/>
                <a:gd name="T5" fmla="*/ 96143 h 164"/>
                <a:gd name="T6" fmla="*/ 200524 w 129"/>
                <a:gd name="T7" fmla="*/ 0 h 1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9" h="164">
                  <a:moveTo>
                    <a:pt x="102" y="0"/>
                  </a:moveTo>
                  <a:cubicBezTo>
                    <a:pt x="102" y="0"/>
                    <a:pt x="107" y="116"/>
                    <a:pt x="0" y="164"/>
                  </a:cubicBezTo>
                  <a:cubicBezTo>
                    <a:pt x="0" y="164"/>
                    <a:pt x="89" y="157"/>
                    <a:pt x="129" y="49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DDB692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6" name="Freeform 33"/>
            <p:cNvSpPr/>
            <p:nvPr/>
          </p:nvSpPr>
          <p:spPr bwMode="auto">
            <a:xfrm>
              <a:off x="1272109" y="3219748"/>
              <a:ext cx="459115" cy="362123"/>
            </a:xfrm>
            <a:custGeom>
              <a:avLst/>
              <a:gdLst>
                <a:gd name="T0" fmla="*/ 0 w 346"/>
                <a:gd name="T1" fmla="*/ 68758 h 273"/>
                <a:gd name="T2" fmla="*/ 601525 w 346"/>
                <a:gd name="T3" fmla="*/ 536309 h 273"/>
                <a:gd name="T4" fmla="*/ 646738 w 346"/>
                <a:gd name="T5" fmla="*/ 516664 h 273"/>
                <a:gd name="T6" fmla="*/ 0 w 346"/>
                <a:gd name="T7" fmla="*/ 0 h 273"/>
                <a:gd name="T8" fmla="*/ 0 w 346"/>
                <a:gd name="T9" fmla="*/ 68758 h 2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6" h="273">
                  <a:moveTo>
                    <a:pt x="0" y="35"/>
                  </a:moveTo>
                  <a:cubicBezTo>
                    <a:pt x="0" y="35"/>
                    <a:pt x="99" y="223"/>
                    <a:pt x="306" y="273"/>
                  </a:cubicBezTo>
                  <a:cubicBezTo>
                    <a:pt x="306" y="273"/>
                    <a:pt x="312" y="271"/>
                    <a:pt x="329" y="263"/>
                  </a:cubicBezTo>
                  <a:cubicBezTo>
                    <a:pt x="346" y="256"/>
                    <a:pt x="0" y="0"/>
                    <a:pt x="0" y="0"/>
                  </a:cubicBezTo>
                  <a:lnTo>
                    <a:pt x="0" y="35"/>
                  </a:lnTo>
                  <a:close/>
                </a:path>
              </a:pathLst>
            </a:custGeom>
            <a:solidFill>
              <a:srgbClr val="DDB692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7" name="Freeform 34"/>
            <p:cNvSpPr/>
            <p:nvPr/>
          </p:nvSpPr>
          <p:spPr bwMode="auto">
            <a:xfrm>
              <a:off x="1094749" y="2006497"/>
              <a:ext cx="1008033" cy="1575374"/>
            </a:xfrm>
            <a:custGeom>
              <a:avLst/>
              <a:gdLst>
                <a:gd name="T0" fmla="*/ 1489421 w 760"/>
                <a:gd name="T1" fmla="*/ 141522 h 1187"/>
                <a:gd name="T2" fmla="*/ 139510 w 760"/>
                <a:gd name="T3" fmla="*/ 982794 h 1187"/>
                <a:gd name="T4" fmla="*/ 982468 w 760"/>
                <a:gd name="T5" fmla="*/ 2333153 h 1187"/>
                <a:gd name="T6" fmla="*/ 986398 w 760"/>
                <a:gd name="T7" fmla="*/ 2333153 h 1187"/>
                <a:gd name="T8" fmla="*/ 1493351 w 760"/>
                <a:gd name="T9" fmla="*/ 141522 h 1187"/>
                <a:gd name="T10" fmla="*/ 1489421 w 760"/>
                <a:gd name="T11" fmla="*/ 141522 h 11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60" h="1187">
                  <a:moveTo>
                    <a:pt x="758" y="72"/>
                  </a:moveTo>
                  <a:cubicBezTo>
                    <a:pt x="450" y="0"/>
                    <a:pt x="142" y="192"/>
                    <a:pt x="71" y="500"/>
                  </a:cubicBezTo>
                  <a:cubicBezTo>
                    <a:pt x="0" y="808"/>
                    <a:pt x="192" y="1116"/>
                    <a:pt x="500" y="1187"/>
                  </a:cubicBezTo>
                  <a:cubicBezTo>
                    <a:pt x="501" y="1187"/>
                    <a:pt x="501" y="1187"/>
                    <a:pt x="502" y="1187"/>
                  </a:cubicBezTo>
                  <a:cubicBezTo>
                    <a:pt x="760" y="72"/>
                    <a:pt x="760" y="72"/>
                    <a:pt x="760" y="72"/>
                  </a:cubicBezTo>
                  <a:cubicBezTo>
                    <a:pt x="759" y="72"/>
                    <a:pt x="759" y="72"/>
                    <a:pt x="758" y="7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8" name="Freeform 35"/>
            <p:cNvSpPr/>
            <p:nvPr/>
          </p:nvSpPr>
          <p:spPr bwMode="auto">
            <a:xfrm>
              <a:off x="1760410" y="2101940"/>
              <a:ext cx="1003543" cy="1573129"/>
            </a:xfrm>
            <a:custGeom>
              <a:avLst/>
              <a:gdLst>
                <a:gd name="T0" fmla="*/ 1347075 w 756"/>
                <a:gd name="T1" fmla="*/ 1348744 h 1185"/>
                <a:gd name="T2" fmla="*/ 507366 w 756"/>
                <a:gd name="T3" fmla="*/ 0 h 1185"/>
                <a:gd name="T4" fmla="*/ 0 w 756"/>
                <a:gd name="T5" fmla="*/ 2192200 h 1185"/>
                <a:gd name="T6" fmla="*/ 1347075 w 756"/>
                <a:gd name="T7" fmla="*/ 1348744 h 118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56" h="1185">
                  <a:moveTo>
                    <a:pt x="685" y="686"/>
                  </a:moveTo>
                  <a:cubicBezTo>
                    <a:pt x="756" y="379"/>
                    <a:pt x="565" y="72"/>
                    <a:pt x="258" y="0"/>
                  </a:cubicBezTo>
                  <a:cubicBezTo>
                    <a:pt x="0" y="1115"/>
                    <a:pt x="0" y="1115"/>
                    <a:pt x="0" y="1115"/>
                  </a:cubicBezTo>
                  <a:cubicBezTo>
                    <a:pt x="308" y="1185"/>
                    <a:pt x="614" y="994"/>
                    <a:pt x="685" y="68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9" name="Rectangle 36"/>
            <p:cNvSpPr>
              <a:spLocks noChangeArrowheads="1"/>
            </p:cNvSpPr>
            <p:nvPr/>
          </p:nvSpPr>
          <p:spPr bwMode="auto">
            <a:xfrm>
              <a:off x="1844039" y="3219748"/>
              <a:ext cx="561" cy="561"/>
            </a:xfrm>
            <a:prstGeom prst="rect">
              <a:avLst/>
            </a:prstGeom>
            <a:solidFill>
              <a:srgbClr val="034346"/>
            </a:solidFill>
            <a:ln w="9525">
              <a:noFill/>
              <a:miter lim="800000"/>
            </a:ln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91191" name="Freeform 38"/>
            <p:cNvSpPr/>
            <p:nvPr/>
          </p:nvSpPr>
          <p:spPr bwMode="auto">
            <a:xfrm>
              <a:off x="2012980" y="2429815"/>
              <a:ext cx="14593" cy="17404"/>
            </a:xfrm>
            <a:custGeom>
              <a:avLst/>
              <a:gdLst>
                <a:gd name="T0" fmla="*/ 0 w 26"/>
                <a:gd name="T1" fmla="*/ 1663 h 31"/>
                <a:gd name="T2" fmla="*/ 0 w 26"/>
                <a:gd name="T3" fmla="*/ 15798 h 31"/>
                <a:gd name="T4" fmla="*/ 15799 w 26"/>
                <a:gd name="T5" fmla="*/ 25776 h 31"/>
                <a:gd name="T6" fmla="*/ 21619 w 26"/>
                <a:gd name="T7" fmla="*/ 0 h 31"/>
                <a:gd name="T8" fmla="*/ 0 w 26"/>
                <a:gd name="T9" fmla="*/ 1663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31">
                  <a:moveTo>
                    <a:pt x="0" y="2"/>
                  </a:moveTo>
                  <a:lnTo>
                    <a:pt x="0" y="19"/>
                  </a:lnTo>
                  <a:lnTo>
                    <a:pt x="19" y="31"/>
                  </a:lnTo>
                  <a:lnTo>
                    <a:pt x="26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7B4C4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92" name="Freeform 39"/>
            <p:cNvSpPr>
              <a:spLocks noEditPoints="1"/>
            </p:cNvSpPr>
            <p:nvPr/>
          </p:nvSpPr>
          <p:spPr bwMode="auto">
            <a:xfrm>
              <a:off x="1154243" y="2306301"/>
              <a:ext cx="229557" cy="488445"/>
            </a:xfrm>
            <a:custGeom>
              <a:avLst/>
              <a:gdLst>
                <a:gd name="T0" fmla="*/ 29487 w 173"/>
                <a:gd name="T1" fmla="*/ 656559 h 368"/>
                <a:gd name="T2" fmla="*/ 0 w 173"/>
                <a:gd name="T3" fmla="*/ 723394 h 368"/>
                <a:gd name="T4" fmla="*/ 25555 w 173"/>
                <a:gd name="T5" fmla="*/ 707668 h 368"/>
                <a:gd name="T6" fmla="*/ 29487 w 173"/>
                <a:gd name="T7" fmla="*/ 656559 h 368"/>
                <a:gd name="T8" fmla="*/ 322386 w 173"/>
                <a:gd name="T9" fmla="*/ 0 h 368"/>
                <a:gd name="T10" fmla="*/ 300763 w 173"/>
                <a:gd name="T11" fmla="*/ 51109 h 368"/>
                <a:gd name="T12" fmla="*/ 340078 w 173"/>
                <a:gd name="T13" fmla="*/ 7863 h 368"/>
                <a:gd name="T14" fmla="*/ 322386 w 173"/>
                <a:gd name="T15" fmla="*/ 0 h 3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3" h="368">
                  <a:moveTo>
                    <a:pt x="15" y="334"/>
                  </a:moveTo>
                  <a:cubicBezTo>
                    <a:pt x="0" y="368"/>
                    <a:pt x="0" y="368"/>
                    <a:pt x="0" y="368"/>
                  </a:cubicBezTo>
                  <a:cubicBezTo>
                    <a:pt x="4" y="365"/>
                    <a:pt x="8" y="363"/>
                    <a:pt x="13" y="360"/>
                  </a:cubicBezTo>
                  <a:cubicBezTo>
                    <a:pt x="13" y="351"/>
                    <a:pt x="14" y="343"/>
                    <a:pt x="15" y="334"/>
                  </a:cubicBezTo>
                  <a:moveTo>
                    <a:pt x="164" y="0"/>
                  </a:moveTo>
                  <a:cubicBezTo>
                    <a:pt x="153" y="26"/>
                    <a:pt x="153" y="26"/>
                    <a:pt x="153" y="26"/>
                  </a:cubicBezTo>
                  <a:cubicBezTo>
                    <a:pt x="159" y="19"/>
                    <a:pt x="166" y="12"/>
                    <a:pt x="173" y="4"/>
                  </a:cubicBezTo>
                  <a:cubicBezTo>
                    <a:pt x="168" y="2"/>
                    <a:pt x="164" y="0"/>
                    <a:pt x="164" y="0"/>
                  </a:cubicBezTo>
                </a:path>
              </a:pathLst>
            </a:custGeom>
            <a:solidFill>
              <a:srgbClr val="CCCCCC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93" name="Freeform 40"/>
            <p:cNvSpPr/>
            <p:nvPr/>
          </p:nvSpPr>
          <p:spPr bwMode="auto">
            <a:xfrm>
              <a:off x="1144702" y="2784078"/>
              <a:ext cx="26940" cy="124638"/>
            </a:xfrm>
            <a:custGeom>
              <a:avLst/>
              <a:gdLst>
                <a:gd name="T0" fmla="*/ 39911 w 20"/>
                <a:gd name="T1" fmla="*/ 0 h 94"/>
                <a:gd name="T2" fmla="*/ 13969 w 20"/>
                <a:gd name="T3" fmla="*/ 15710 h 94"/>
                <a:gd name="T4" fmla="*/ 0 w 20"/>
                <a:gd name="T5" fmla="*/ 45166 h 94"/>
                <a:gd name="T6" fmla="*/ 39911 w 20"/>
                <a:gd name="T7" fmla="*/ 184590 h 94"/>
                <a:gd name="T8" fmla="*/ 39911 w 20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94">
                  <a:moveTo>
                    <a:pt x="20" y="0"/>
                  </a:moveTo>
                  <a:cubicBezTo>
                    <a:pt x="15" y="3"/>
                    <a:pt x="11" y="5"/>
                    <a:pt x="7" y="8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0" y="94"/>
                    <a:pt x="20" y="94"/>
                    <a:pt x="20" y="94"/>
                  </a:cubicBezTo>
                  <a:cubicBezTo>
                    <a:pt x="17" y="63"/>
                    <a:pt x="17" y="32"/>
                    <a:pt x="20" y="0"/>
                  </a:cubicBezTo>
                </a:path>
              </a:pathLst>
            </a:custGeom>
            <a:solidFill>
              <a:srgbClr val="C2A98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94" name="Freeform 41"/>
            <p:cNvSpPr>
              <a:spLocks noEditPoints="1"/>
            </p:cNvSpPr>
            <p:nvPr/>
          </p:nvSpPr>
          <p:spPr bwMode="auto">
            <a:xfrm>
              <a:off x="1167714" y="2311915"/>
              <a:ext cx="324973" cy="601292"/>
            </a:xfrm>
            <a:custGeom>
              <a:avLst/>
              <a:gdLst>
                <a:gd name="T0" fmla="*/ 11790 w 245"/>
                <a:gd name="T1" fmla="*/ 646760 h 453"/>
                <a:gd name="T2" fmla="*/ 9825 w 245"/>
                <a:gd name="T3" fmla="*/ 648725 h 453"/>
                <a:gd name="T4" fmla="*/ 5895 w 245"/>
                <a:gd name="T5" fmla="*/ 699837 h 453"/>
                <a:gd name="T6" fmla="*/ 5895 w 245"/>
                <a:gd name="T7" fmla="*/ 884625 h 453"/>
                <a:gd name="T8" fmla="*/ 7860 w 245"/>
                <a:gd name="T9" fmla="*/ 890523 h 453"/>
                <a:gd name="T10" fmla="*/ 11790 w 245"/>
                <a:gd name="T11" fmla="*/ 646760 h 453"/>
                <a:gd name="T12" fmla="*/ 320299 w 245"/>
                <a:gd name="T13" fmla="*/ 0 h 453"/>
                <a:gd name="T14" fmla="*/ 280999 w 245"/>
                <a:gd name="T15" fmla="*/ 43248 h 453"/>
                <a:gd name="T16" fmla="*/ 214188 w 245"/>
                <a:gd name="T17" fmla="*/ 190686 h 453"/>
                <a:gd name="T18" fmla="*/ 245628 w 245"/>
                <a:gd name="T19" fmla="*/ 216242 h 453"/>
                <a:gd name="T20" fmla="*/ 224013 w 245"/>
                <a:gd name="T21" fmla="*/ 302739 h 453"/>
                <a:gd name="T22" fmla="*/ 251523 w 245"/>
                <a:gd name="T23" fmla="*/ 387269 h 453"/>
                <a:gd name="T24" fmla="*/ 284929 w 245"/>
                <a:gd name="T25" fmla="*/ 401030 h 453"/>
                <a:gd name="T26" fmla="*/ 296719 w 245"/>
                <a:gd name="T27" fmla="*/ 377440 h 453"/>
                <a:gd name="T28" fmla="*/ 269208 w 245"/>
                <a:gd name="T29" fmla="*/ 302739 h 453"/>
                <a:gd name="T30" fmla="*/ 275103 w 245"/>
                <a:gd name="T31" fmla="*/ 237866 h 453"/>
                <a:gd name="T32" fmla="*/ 300649 w 245"/>
                <a:gd name="T33" fmla="*/ 243763 h 453"/>
                <a:gd name="T34" fmla="*/ 294754 w 245"/>
                <a:gd name="T35" fmla="*/ 310602 h 453"/>
                <a:gd name="T36" fmla="*/ 336019 w 245"/>
                <a:gd name="T37" fmla="*/ 412825 h 453"/>
                <a:gd name="T38" fmla="*/ 312439 w 245"/>
                <a:gd name="T39" fmla="*/ 438381 h 453"/>
                <a:gd name="T40" fmla="*/ 328159 w 245"/>
                <a:gd name="T41" fmla="*/ 475732 h 453"/>
                <a:gd name="T42" fmla="*/ 391040 w 245"/>
                <a:gd name="T43" fmla="*/ 338124 h 453"/>
                <a:gd name="T44" fmla="*/ 320299 w 245"/>
                <a:gd name="T45" fmla="*/ 0 h 45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45" h="453">
                  <a:moveTo>
                    <a:pt x="6" y="329"/>
                  </a:moveTo>
                  <a:cubicBezTo>
                    <a:pt x="5" y="330"/>
                    <a:pt x="5" y="330"/>
                    <a:pt x="5" y="330"/>
                  </a:cubicBezTo>
                  <a:cubicBezTo>
                    <a:pt x="4" y="339"/>
                    <a:pt x="3" y="347"/>
                    <a:pt x="3" y="356"/>
                  </a:cubicBezTo>
                  <a:cubicBezTo>
                    <a:pt x="0" y="388"/>
                    <a:pt x="0" y="419"/>
                    <a:pt x="3" y="450"/>
                  </a:cubicBezTo>
                  <a:cubicBezTo>
                    <a:pt x="4" y="453"/>
                    <a:pt x="4" y="453"/>
                    <a:pt x="4" y="453"/>
                  </a:cubicBezTo>
                  <a:cubicBezTo>
                    <a:pt x="0" y="412"/>
                    <a:pt x="1" y="371"/>
                    <a:pt x="6" y="329"/>
                  </a:cubicBezTo>
                  <a:moveTo>
                    <a:pt x="163" y="0"/>
                  </a:moveTo>
                  <a:cubicBezTo>
                    <a:pt x="156" y="8"/>
                    <a:pt x="149" y="15"/>
                    <a:pt x="143" y="22"/>
                  </a:cubicBezTo>
                  <a:cubicBezTo>
                    <a:pt x="109" y="97"/>
                    <a:pt x="109" y="97"/>
                    <a:pt x="109" y="97"/>
                  </a:cubicBezTo>
                  <a:cubicBezTo>
                    <a:pt x="125" y="110"/>
                    <a:pt x="125" y="110"/>
                    <a:pt x="125" y="110"/>
                  </a:cubicBezTo>
                  <a:cubicBezTo>
                    <a:pt x="114" y="154"/>
                    <a:pt x="114" y="154"/>
                    <a:pt x="114" y="154"/>
                  </a:cubicBezTo>
                  <a:cubicBezTo>
                    <a:pt x="128" y="197"/>
                    <a:pt x="128" y="197"/>
                    <a:pt x="128" y="197"/>
                  </a:cubicBezTo>
                  <a:cubicBezTo>
                    <a:pt x="145" y="204"/>
                    <a:pt x="145" y="204"/>
                    <a:pt x="145" y="204"/>
                  </a:cubicBezTo>
                  <a:cubicBezTo>
                    <a:pt x="151" y="192"/>
                    <a:pt x="151" y="192"/>
                    <a:pt x="151" y="192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50" y="158"/>
                    <a:pt x="150" y="158"/>
                    <a:pt x="150" y="158"/>
                  </a:cubicBezTo>
                  <a:cubicBezTo>
                    <a:pt x="171" y="210"/>
                    <a:pt x="171" y="210"/>
                    <a:pt x="171" y="210"/>
                  </a:cubicBezTo>
                  <a:cubicBezTo>
                    <a:pt x="159" y="223"/>
                    <a:pt x="159" y="223"/>
                    <a:pt x="159" y="223"/>
                  </a:cubicBezTo>
                  <a:cubicBezTo>
                    <a:pt x="167" y="242"/>
                    <a:pt x="167" y="242"/>
                    <a:pt x="167" y="242"/>
                  </a:cubicBezTo>
                  <a:cubicBezTo>
                    <a:pt x="178" y="221"/>
                    <a:pt x="189" y="197"/>
                    <a:pt x="199" y="172"/>
                  </a:cubicBezTo>
                  <a:cubicBezTo>
                    <a:pt x="245" y="59"/>
                    <a:pt x="186" y="13"/>
                    <a:pt x="163" y="0"/>
                  </a:cubicBezTo>
                </a:path>
              </a:pathLst>
            </a:custGeom>
            <a:solidFill>
              <a:srgbClr val="CCCCCC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42"/>
            <p:cNvSpPr/>
            <p:nvPr/>
          </p:nvSpPr>
          <p:spPr bwMode="auto">
            <a:xfrm>
              <a:off x="1168003" y="2440345"/>
              <a:ext cx="226219" cy="736033"/>
            </a:xfrm>
            <a:custGeom>
              <a:avLst/>
              <a:gdLst>
                <a:gd name="T0" fmla="*/ 109 w 171"/>
                <a:gd name="T1" fmla="*/ 0 h 554"/>
                <a:gd name="T2" fmla="*/ 6 w 171"/>
                <a:gd name="T3" fmla="*/ 232 h 554"/>
                <a:gd name="T4" fmla="*/ 4 w 171"/>
                <a:gd name="T5" fmla="*/ 356 h 554"/>
                <a:gd name="T6" fmla="*/ 60 w 171"/>
                <a:gd name="T7" fmla="*/ 554 h 554"/>
                <a:gd name="T8" fmla="*/ 61 w 171"/>
                <a:gd name="T9" fmla="*/ 302 h 554"/>
                <a:gd name="T10" fmla="*/ 167 w 171"/>
                <a:gd name="T11" fmla="*/ 145 h 554"/>
                <a:gd name="T12" fmla="*/ 159 w 171"/>
                <a:gd name="T13" fmla="*/ 126 h 554"/>
                <a:gd name="T14" fmla="*/ 171 w 171"/>
                <a:gd name="T15" fmla="*/ 113 h 554"/>
                <a:gd name="T16" fmla="*/ 150 w 171"/>
                <a:gd name="T17" fmla="*/ 61 h 554"/>
                <a:gd name="T18" fmla="*/ 153 w 171"/>
                <a:gd name="T19" fmla="*/ 27 h 554"/>
                <a:gd name="T20" fmla="*/ 140 w 171"/>
                <a:gd name="T21" fmla="*/ 24 h 554"/>
                <a:gd name="T22" fmla="*/ 137 w 171"/>
                <a:gd name="T23" fmla="*/ 57 h 554"/>
                <a:gd name="T24" fmla="*/ 151 w 171"/>
                <a:gd name="T25" fmla="*/ 95 h 554"/>
                <a:gd name="T26" fmla="*/ 145 w 171"/>
                <a:gd name="T27" fmla="*/ 107 h 554"/>
                <a:gd name="T28" fmla="*/ 128 w 171"/>
                <a:gd name="T29" fmla="*/ 100 h 554"/>
                <a:gd name="T30" fmla="*/ 114 w 171"/>
                <a:gd name="T31" fmla="*/ 57 h 554"/>
                <a:gd name="T32" fmla="*/ 125 w 171"/>
                <a:gd name="T33" fmla="*/ 13 h 554"/>
                <a:gd name="T34" fmla="*/ 109 w 171"/>
                <a:gd name="T35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554">
                  <a:moveTo>
                    <a:pt x="109" y="0"/>
                  </a:moveTo>
                  <a:cubicBezTo>
                    <a:pt x="6" y="232"/>
                    <a:pt x="6" y="232"/>
                    <a:pt x="6" y="232"/>
                  </a:cubicBezTo>
                  <a:cubicBezTo>
                    <a:pt x="1" y="274"/>
                    <a:pt x="0" y="315"/>
                    <a:pt x="4" y="356"/>
                  </a:cubicBezTo>
                  <a:cubicBezTo>
                    <a:pt x="60" y="554"/>
                    <a:pt x="60" y="554"/>
                    <a:pt x="60" y="554"/>
                  </a:cubicBezTo>
                  <a:cubicBezTo>
                    <a:pt x="113" y="424"/>
                    <a:pt x="61" y="302"/>
                    <a:pt x="61" y="302"/>
                  </a:cubicBezTo>
                  <a:cubicBezTo>
                    <a:pt x="61" y="302"/>
                    <a:pt x="116" y="243"/>
                    <a:pt x="167" y="1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71" y="113"/>
                    <a:pt x="171" y="113"/>
                    <a:pt x="171" y="113"/>
                  </a:cubicBezTo>
                  <a:cubicBezTo>
                    <a:pt x="150" y="61"/>
                    <a:pt x="150" y="61"/>
                    <a:pt x="150" y="61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1" y="95"/>
                    <a:pt x="151" y="95"/>
                    <a:pt x="151" y="95"/>
                  </a:cubicBezTo>
                  <a:cubicBezTo>
                    <a:pt x="145" y="107"/>
                    <a:pt x="145" y="107"/>
                    <a:pt x="145" y="107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125" y="13"/>
                    <a:pt x="125" y="13"/>
                    <a:pt x="125" y="13"/>
                  </a:cubicBezTo>
                  <a:cubicBezTo>
                    <a:pt x="109" y="0"/>
                    <a:pt x="109" y="0"/>
                    <a:pt x="109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grpSp>
          <p:nvGrpSpPr>
            <p:cNvPr id="3" name="组合 139"/>
            <p:cNvGrpSpPr/>
            <p:nvPr/>
          </p:nvGrpSpPr>
          <p:grpSpPr>
            <a:xfrm>
              <a:off x="-485775" y="2318272"/>
              <a:ext cx="2583506" cy="1982464"/>
              <a:chOff x="-485775" y="2306301"/>
              <a:chExt cx="2583506" cy="1982464"/>
            </a:xfrm>
          </p:grpSpPr>
          <p:sp>
            <p:nvSpPr>
              <p:cNvPr id="25" name="Freeform 24"/>
              <p:cNvSpPr/>
              <p:nvPr/>
            </p:nvSpPr>
            <p:spPr bwMode="auto">
              <a:xfrm>
                <a:off x="-485775" y="3184715"/>
                <a:ext cx="1215628" cy="1104050"/>
              </a:xfrm>
              <a:custGeom>
                <a:avLst/>
                <a:gdLst>
                  <a:gd name="T0" fmla="*/ 2165 w 2165"/>
                  <a:gd name="T1" fmla="*/ 1284 h 1967"/>
                  <a:gd name="T2" fmla="*/ 539 w 2165"/>
                  <a:gd name="T3" fmla="*/ 1967 h 1967"/>
                  <a:gd name="T4" fmla="*/ 0 w 2165"/>
                  <a:gd name="T5" fmla="*/ 684 h 1967"/>
                  <a:gd name="T6" fmla="*/ 1624 w 2165"/>
                  <a:gd name="T7" fmla="*/ 0 h 1967"/>
                  <a:gd name="T8" fmla="*/ 2165 w 2165"/>
                  <a:gd name="T9" fmla="*/ 1284 h 19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5" h="1967">
                    <a:moveTo>
                      <a:pt x="2165" y="1284"/>
                    </a:moveTo>
                    <a:lnTo>
                      <a:pt x="539" y="1967"/>
                    </a:lnTo>
                    <a:lnTo>
                      <a:pt x="0" y="684"/>
                    </a:lnTo>
                    <a:lnTo>
                      <a:pt x="1624" y="0"/>
                    </a:lnTo>
                    <a:lnTo>
                      <a:pt x="2165" y="12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91178" name="Freeform 25"/>
              <p:cNvSpPr/>
              <p:nvPr/>
            </p:nvSpPr>
            <p:spPr bwMode="auto">
              <a:xfrm>
                <a:off x="441436" y="3147885"/>
                <a:ext cx="446206" cy="721999"/>
              </a:xfrm>
              <a:custGeom>
                <a:avLst/>
                <a:gdLst>
                  <a:gd name="T0" fmla="*/ 661032 w 795"/>
                  <a:gd name="T1" fmla="*/ 961199 h 1286"/>
                  <a:gd name="T2" fmla="*/ 403271 w 795"/>
                  <a:gd name="T3" fmla="*/ 1069292 h 1286"/>
                  <a:gd name="T4" fmla="*/ 0 w 795"/>
                  <a:gd name="T5" fmla="*/ 108093 h 1286"/>
                  <a:gd name="T6" fmla="*/ 256098 w 795"/>
                  <a:gd name="T7" fmla="*/ 0 h 1286"/>
                  <a:gd name="T8" fmla="*/ 661032 w 795"/>
                  <a:gd name="T9" fmla="*/ 961199 h 12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5" h="1286">
                    <a:moveTo>
                      <a:pt x="795" y="1156"/>
                    </a:moveTo>
                    <a:lnTo>
                      <a:pt x="485" y="1286"/>
                    </a:lnTo>
                    <a:lnTo>
                      <a:pt x="0" y="130"/>
                    </a:lnTo>
                    <a:lnTo>
                      <a:pt x="308" y="0"/>
                    </a:lnTo>
                    <a:lnTo>
                      <a:pt x="795" y="1156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1180" name="Freeform 27"/>
              <p:cNvSpPr/>
              <p:nvPr/>
            </p:nvSpPr>
            <p:spPr bwMode="auto">
              <a:xfrm>
                <a:off x="620480" y="2513469"/>
                <a:ext cx="1477251" cy="1267710"/>
              </a:xfrm>
              <a:custGeom>
                <a:avLst/>
                <a:gdLst>
                  <a:gd name="T0" fmla="*/ 2139317 w 1113"/>
                  <a:gd name="T1" fmla="*/ 1034098 h 955"/>
                  <a:gd name="T2" fmla="*/ 1793251 w 1113"/>
                  <a:gd name="T3" fmla="*/ 210358 h 955"/>
                  <a:gd name="T4" fmla="*/ 314605 w 1113"/>
                  <a:gd name="T5" fmla="*/ 831604 h 955"/>
                  <a:gd name="T6" fmla="*/ 0 w 1113"/>
                  <a:gd name="T7" fmla="*/ 963324 h 955"/>
                  <a:gd name="T8" fmla="*/ 385392 w 1113"/>
                  <a:gd name="T9" fmla="*/ 1877498 h 955"/>
                  <a:gd name="T10" fmla="*/ 699997 w 1113"/>
                  <a:gd name="T11" fmla="*/ 1745778 h 955"/>
                  <a:gd name="T12" fmla="*/ 1791285 w 1113"/>
                  <a:gd name="T13" fmla="*/ 1464645 h 955"/>
                  <a:gd name="T14" fmla="*/ 2139317 w 1113"/>
                  <a:gd name="T15" fmla="*/ 1034098 h 95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13" h="955">
                    <a:moveTo>
                      <a:pt x="1088" y="526"/>
                    </a:moveTo>
                    <a:cubicBezTo>
                      <a:pt x="912" y="107"/>
                      <a:pt x="912" y="107"/>
                      <a:pt x="912" y="107"/>
                    </a:cubicBezTo>
                    <a:cubicBezTo>
                      <a:pt x="912" y="107"/>
                      <a:pt x="521" y="0"/>
                      <a:pt x="160" y="423"/>
                    </a:cubicBezTo>
                    <a:cubicBezTo>
                      <a:pt x="0" y="490"/>
                      <a:pt x="0" y="490"/>
                      <a:pt x="0" y="490"/>
                    </a:cubicBezTo>
                    <a:cubicBezTo>
                      <a:pt x="196" y="955"/>
                      <a:pt x="196" y="955"/>
                      <a:pt x="196" y="955"/>
                    </a:cubicBezTo>
                    <a:cubicBezTo>
                      <a:pt x="356" y="888"/>
                      <a:pt x="356" y="888"/>
                      <a:pt x="356" y="888"/>
                    </a:cubicBezTo>
                    <a:cubicBezTo>
                      <a:pt x="356" y="888"/>
                      <a:pt x="709" y="886"/>
                      <a:pt x="911" y="745"/>
                    </a:cubicBezTo>
                    <a:cubicBezTo>
                      <a:pt x="1113" y="603"/>
                      <a:pt x="1088" y="526"/>
                      <a:pt x="1088" y="526"/>
                    </a:cubicBezTo>
                  </a:path>
                </a:pathLst>
              </a:custGeom>
              <a:solidFill>
                <a:srgbClr val="F3D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1196" name="Freeform 43"/>
              <p:cNvSpPr/>
              <p:nvPr/>
            </p:nvSpPr>
            <p:spPr bwMode="auto">
              <a:xfrm>
                <a:off x="818606" y="2306301"/>
                <a:ext cx="612902" cy="1228971"/>
              </a:xfrm>
              <a:custGeom>
                <a:avLst/>
                <a:gdLst>
                  <a:gd name="T0" fmla="*/ 819544 w 462"/>
                  <a:gd name="T1" fmla="*/ 0 h 926"/>
                  <a:gd name="T2" fmla="*/ 322315 w 462"/>
                  <a:gd name="T3" fmla="*/ 518913 h 926"/>
                  <a:gd name="T4" fmla="*/ 21619 w 462"/>
                  <a:gd name="T5" fmla="*/ 1138070 h 926"/>
                  <a:gd name="T6" fmla="*/ 485437 w 462"/>
                  <a:gd name="T7" fmla="*/ 1578359 h 926"/>
                  <a:gd name="T8" fmla="*/ 579773 w 462"/>
                  <a:gd name="T9" fmla="*/ 778369 h 926"/>
                  <a:gd name="T10" fmla="*/ 862781 w 462"/>
                  <a:gd name="T11" fmla="*/ 338079 h 926"/>
                  <a:gd name="T12" fmla="*/ 866712 w 462"/>
                  <a:gd name="T13" fmla="*/ 328251 h 926"/>
                  <a:gd name="T14" fmla="*/ 896192 w 462"/>
                  <a:gd name="T15" fmla="*/ 123831 h 926"/>
                  <a:gd name="T16" fmla="*/ 819544 w 462"/>
                  <a:gd name="T17" fmla="*/ 0 h 9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62" h="926">
                    <a:moveTo>
                      <a:pt x="417" y="0"/>
                    </a:moveTo>
                    <a:cubicBezTo>
                      <a:pt x="417" y="0"/>
                      <a:pt x="328" y="118"/>
                      <a:pt x="164" y="264"/>
                    </a:cubicBezTo>
                    <a:cubicBezTo>
                      <a:pt x="0" y="409"/>
                      <a:pt x="11" y="579"/>
                      <a:pt x="11" y="579"/>
                    </a:cubicBezTo>
                    <a:cubicBezTo>
                      <a:pt x="11" y="579"/>
                      <a:pt x="89" y="926"/>
                      <a:pt x="247" y="803"/>
                    </a:cubicBezTo>
                    <a:cubicBezTo>
                      <a:pt x="367" y="709"/>
                      <a:pt x="323" y="494"/>
                      <a:pt x="295" y="396"/>
                    </a:cubicBezTo>
                    <a:cubicBezTo>
                      <a:pt x="374" y="301"/>
                      <a:pt x="417" y="228"/>
                      <a:pt x="439" y="172"/>
                    </a:cubicBezTo>
                    <a:cubicBezTo>
                      <a:pt x="440" y="170"/>
                      <a:pt x="440" y="169"/>
                      <a:pt x="441" y="167"/>
                    </a:cubicBezTo>
                    <a:cubicBezTo>
                      <a:pt x="460" y="123"/>
                      <a:pt x="462" y="89"/>
                      <a:pt x="456" y="63"/>
                    </a:cubicBezTo>
                    <a:cubicBezTo>
                      <a:pt x="448" y="15"/>
                      <a:pt x="417" y="0"/>
                      <a:pt x="417" y="0"/>
                    </a:cubicBezTo>
                    <a:close/>
                  </a:path>
                </a:pathLst>
              </a:custGeom>
              <a:solidFill>
                <a:srgbClr val="F3D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Group 55"/>
          <p:cNvGrpSpPr/>
          <p:nvPr/>
        </p:nvGrpSpPr>
        <p:grpSpPr bwMode="auto">
          <a:xfrm>
            <a:off x="2446838" y="3911430"/>
            <a:ext cx="500088" cy="364930"/>
            <a:chOff x="5391335" y="5117672"/>
            <a:chExt cx="740855" cy="540467"/>
          </a:xfrm>
        </p:grpSpPr>
        <p:sp>
          <p:nvSpPr>
            <p:cNvPr id="91255" name="Freeform 71"/>
            <p:cNvSpPr/>
            <p:nvPr/>
          </p:nvSpPr>
          <p:spPr bwMode="auto">
            <a:xfrm>
              <a:off x="5764673" y="5117672"/>
              <a:ext cx="367517" cy="357539"/>
            </a:xfrm>
            <a:custGeom>
              <a:avLst/>
              <a:gdLst>
                <a:gd name="T0" fmla="*/ 204394 w 187"/>
                <a:gd name="T1" fmla="*/ 7858 h 182"/>
                <a:gd name="T2" fmla="*/ 159192 w 187"/>
                <a:gd name="T3" fmla="*/ 33397 h 182"/>
                <a:gd name="T4" fmla="*/ 125781 w 187"/>
                <a:gd name="T5" fmla="*/ 115906 h 182"/>
                <a:gd name="T6" fmla="*/ 39307 w 187"/>
                <a:gd name="T7" fmla="*/ 141444 h 182"/>
                <a:gd name="T8" fmla="*/ 11792 w 187"/>
                <a:gd name="T9" fmla="*/ 184663 h 182"/>
                <a:gd name="T10" fmla="*/ 33411 w 187"/>
                <a:gd name="T11" fmla="*/ 290746 h 182"/>
                <a:gd name="T12" fmla="*/ 58960 w 187"/>
                <a:gd name="T13" fmla="*/ 310391 h 182"/>
                <a:gd name="T14" fmla="*/ 316418 w 187"/>
                <a:gd name="T15" fmla="*/ 324143 h 182"/>
                <a:gd name="T16" fmla="*/ 326245 w 187"/>
                <a:gd name="T17" fmla="*/ 66793 h 182"/>
                <a:gd name="T18" fmla="*/ 306592 w 187"/>
                <a:gd name="T19" fmla="*/ 39290 h 182"/>
                <a:gd name="T20" fmla="*/ 204394 w 187"/>
                <a:gd name="T21" fmla="*/ 7858 h 18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7" h="182">
                  <a:moveTo>
                    <a:pt x="104" y="4"/>
                  </a:moveTo>
                  <a:cubicBezTo>
                    <a:pt x="96" y="6"/>
                    <a:pt x="88" y="10"/>
                    <a:pt x="81" y="17"/>
                  </a:cubicBezTo>
                  <a:cubicBezTo>
                    <a:pt x="69" y="28"/>
                    <a:pt x="63" y="43"/>
                    <a:pt x="64" y="59"/>
                  </a:cubicBezTo>
                  <a:cubicBezTo>
                    <a:pt x="48" y="57"/>
                    <a:pt x="32" y="61"/>
                    <a:pt x="20" y="72"/>
                  </a:cubicBezTo>
                  <a:cubicBezTo>
                    <a:pt x="13" y="78"/>
                    <a:pt x="9" y="86"/>
                    <a:pt x="6" y="94"/>
                  </a:cubicBezTo>
                  <a:cubicBezTo>
                    <a:pt x="0" y="112"/>
                    <a:pt x="3" y="133"/>
                    <a:pt x="17" y="148"/>
                  </a:cubicBezTo>
                  <a:cubicBezTo>
                    <a:pt x="21" y="152"/>
                    <a:pt x="25" y="155"/>
                    <a:pt x="30" y="158"/>
                  </a:cubicBezTo>
                  <a:cubicBezTo>
                    <a:pt x="65" y="182"/>
                    <a:pt x="161" y="165"/>
                    <a:pt x="161" y="165"/>
                  </a:cubicBezTo>
                  <a:cubicBezTo>
                    <a:pt x="161" y="165"/>
                    <a:pt x="187" y="70"/>
                    <a:pt x="166" y="34"/>
                  </a:cubicBezTo>
                  <a:cubicBezTo>
                    <a:pt x="163" y="29"/>
                    <a:pt x="160" y="24"/>
                    <a:pt x="156" y="20"/>
                  </a:cubicBezTo>
                  <a:cubicBezTo>
                    <a:pt x="143" y="5"/>
                    <a:pt x="123" y="0"/>
                    <a:pt x="104" y="4"/>
                  </a:cubicBezTo>
                  <a:close/>
                </a:path>
              </a:pathLst>
            </a:custGeom>
            <a:solidFill>
              <a:srgbClr val="FFFFFD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256" name="Freeform 72"/>
            <p:cNvSpPr/>
            <p:nvPr/>
          </p:nvSpPr>
          <p:spPr bwMode="auto">
            <a:xfrm>
              <a:off x="5391335" y="5250710"/>
              <a:ext cx="223670" cy="218681"/>
            </a:xfrm>
            <a:custGeom>
              <a:avLst/>
              <a:gdLst>
                <a:gd name="T0" fmla="*/ 125569 w 114"/>
                <a:gd name="T1" fmla="*/ 5910 h 111"/>
                <a:gd name="T2" fmla="*/ 96139 w 114"/>
                <a:gd name="T3" fmla="*/ 19701 h 111"/>
                <a:gd name="T4" fmla="*/ 76519 w 114"/>
                <a:gd name="T5" fmla="*/ 70924 h 111"/>
                <a:gd name="T6" fmla="*/ 23544 w 114"/>
                <a:gd name="T7" fmla="*/ 86684 h 111"/>
                <a:gd name="T8" fmla="*/ 5886 w 114"/>
                <a:gd name="T9" fmla="*/ 114266 h 111"/>
                <a:gd name="T10" fmla="*/ 19620 w 114"/>
                <a:gd name="T11" fmla="*/ 177309 h 111"/>
                <a:gd name="T12" fmla="*/ 35316 w 114"/>
                <a:gd name="T13" fmla="*/ 191100 h 111"/>
                <a:gd name="T14" fmla="*/ 192278 w 114"/>
                <a:gd name="T15" fmla="*/ 198980 h 111"/>
                <a:gd name="T16" fmla="*/ 198164 w 114"/>
                <a:gd name="T17" fmla="*/ 41372 h 111"/>
                <a:gd name="T18" fmla="*/ 186392 w 114"/>
                <a:gd name="T19" fmla="*/ 23641 h 111"/>
                <a:gd name="T20" fmla="*/ 125569 w 114"/>
                <a:gd name="T21" fmla="*/ 5910 h 1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4" h="111">
                  <a:moveTo>
                    <a:pt x="64" y="3"/>
                  </a:moveTo>
                  <a:cubicBezTo>
                    <a:pt x="58" y="4"/>
                    <a:pt x="53" y="6"/>
                    <a:pt x="49" y="10"/>
                  </a:cubicBezTo>
                  <a:cubicBezTo>
                    <a:pt x="42" y="17"/>
                    <a:pt x="38" y="26"/>
                    <a:pt x="39" y="36"/>
                  </a:cubicBezTo>
                  <a:cubicBezTo>
                    <a:pt x="29" y="35"/>
                    <a:pt x="20" y="37"/>
                    <a:pt x="12" y="44"/>
                  </a:cubicBezTo>
                  <a:cubicBezTo>
                    <a:pt x="8" y="48"/>
                    <a:pt x="5" y="53"/>
                    <a:pt x="3" y="58"/>
                  </a:cubicBezTo>
                  <a:cubicBezTo>
                    <a:pt x="0" y="69"/>
                    <a:pt x="2" y="81"/>
                    <a:pt x="10" y="90"/>
                  </a:cubicBezTo>
                  <a:cubicBezTo>
                    <a:pt x="13" y="93"/>
                    <a:pt x="15" y="95"/>
                    <a:pt x="18" y="97"/>
                  </a:cubicBezTo>
                  <a:cubicBezTo>
                    <a:pt x="39" y="111"/>
                    <a:pt x="98" y="101"/>
                    <a:pt x="98" y="101"/>
                  </a:cubicBezTo>
                  <a:cubicBezTo>
                    <a:pt x="98" y="101"/>
                    <a:pt x="114" y="43"/>
                    <a:pt x="101" y="21"/>
                  </a:cubicBezTo>
                  <a:cubicBezTo>
                    <a:pt x="99" y="18"/>
                    <a:pt x="98" y="15"/>
                    <a:pt x="95" y="12"/>
                  </a:cubicBezTo>
                  <a:cubicBezTo>
                    <a:pt x="87" y="3"/>
                    <a:pt x="75" y="0"/>
                    <a:pt x="64" y="3"/>
                  </a:cubicBezTo>
                  <a:close/>
                </a:path>
              </a:pathLst>
            </a:custGeom>
            <a:solidFill>
              <a:srgbClr val="FFFFFD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257" name="Freeform 73"/>
            <p:cNvSpPr/>
            <p:nvPr/>
          </p:nvSpPr>
          <p:spPr bwMode="auto">
            <a:xfrm>
              <a:off x="5627477" y="5550046"/>
              <a:ext cx="109756" cy="108093"/>
            </a:xfrm>
            <a:custGeom>
              <a:avLst/>
              <a:gdLst>
                <a:gd name="T0" fmla="*/ 62718 w 56"/>
                <a:gd name="T1" fmla="*/ 1965 h 55"/>
                <a:gd name="T2" fmla="*/ 48998 w 56"/>
                <a:gd name="T3" fmla="*/ 9827 h 55"/>
                <a:gd name="T4" fmla="*/ 39199 w 56"/>
                <a:gd name="T5" fmla="*/ 35376 h 55"/>
                <a:gd name="T6" fmla="*/ 11760 w 56"/>
                <a:gd name="T7" fmla="*/ 43237 h 55"/>
                <a:gd name="T8" fmla="*/ 3920 w 56"/>
                <a:gd name="T9" fmla="*/ 55029 h 55"/>
                <a:gd name="T10" fmla="*/ 11760 w 56"/>
                <a:gd name="T11" fmla="*/ 86474 h 55"/>
                <a:gd name="T12" fmla="*/ 17639 w 56"/>
                <a:gd name="T13" fmla="*/ 92370 h 55"/>
                <a:gd name="T14" fmla="*/ 96037 w 56"/>
                <a:gd name="T15" fmla="*/ 96301 h 55"/>
                <a:gd name="T16" fmla="*/ 97996 w 56"/>
                <a:gd name="T17" fmla="*/ 19653 h 55"/>
                <a:gd name="T18" fmla="*/ 92117 w 56"/>
                <a:gd name="T19" fmla="*/ 11792 h 55"/>
                <a:gd name="T20" fmla="*/ 62718 w 56"/>
                <a:gd name="T21" fmla="*/ 1965 h 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6" h="55">
                  <a:moveTo>
                    <a:pt x="32" y="1"/>
                  </a:moveTo>
                  <a:cubicBezTo>
                    <a:pt x="29" y="2"/>
                    <a:pt x="27" y="3"/>
                    <a:pt x="25" y="5"/>
                  </a:cubicBezTo>
                  <a:cubicBezTo>
                    <a:pt x="21" y="8"/>
                    <a:pt x="19" y="13"/>
                    <a:pt x="20" y="18"/>
                  </a:cubicBezTo>
                  <a:cubicBezTo>
                    <a:pt x="15" y="17"/>
                    <a:pt x="10" y="18"/>
                    <a:pt x="6" y="22"/>
                  </a:cubicBezTo>
                  <a:cubicBezTo>
                    <a:pt x="4" y="24"/>
                    <a:pt x="3" y="26"/>
                    <a:pt x="2" y="28"/>
                  </a:cubicBezTo>
                  <a:cubicBezTo>
                    <a:pt x="0" y="34"/>
                    <a:pt x="1" y="40"/>
                    <a:pt x="6" y="44"/>
                  </a:cubicBezTo>
                  <a:cubicBezTo>
                    <a:pt x="7" y="46"/>
                    <a:pt x="8" y="47"/>
                    <a:pt x="9" y="47"/>
                  </a:cubicBezTo>
                  <a:cubicBezTo>
                    <a:pt x="20" y="55"/>
                    <a:pt x="49" y="49"/>
                    <a:pt x="49" y="49"/>
                  </a:cubicBezTo>
                  <a:cubicBezTo>
                    <a:pt x="49" y="49"/>
                    <a:pt x="56" y="21"/>
                    <a:pt x="50" y="10"/>
                  </a:cubicBezTo>
                  <a:cubicBezTo>
                    <a:pt x="49" y="9"/>
                    <a:pt x="49" y="7"/>
                    <a:pt x="47" y="6"/>
                  </a:cubicBezTo>
                  <a:cubicBezTo>
                    <a:pt x="43" y="2"/>
                    <a:pt x="37" y="0"/>
                    <a:pt x="32" y="1"/>
                  </a:cubicBezTo>
                  <a:close/>
                </a:path>
              </a:pathLst>
            </a:custGeom>
            <a:solidFill>
              <a:srgbClr val="FFFFFD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265" y="196215"/>
            <a:ext cx="2484755" cy="5734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308215" y="1636395"/>
            <a:ext cx="48387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685800"/>
            <a:r>
              <a:rPr lang="zh-CN" altLang="en-US" b="1" kern="1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Times New Roman" panose="02020603050405020304" pitchFamily="18" charset="0"/>
                <a:sym typeface="+mn-ea"/>
              </a:rPr>
              <a:t>KQP75空气炮</a:t>
            </a:r>
            <a:endParaRPr lang="zh-CN" altLang="en-US"/>
          </a:p>
        </p:txBody>
      </p:sp>
      <p:pic>
        <p:nvPicPr>
          <p:cNvPr id="7" name="图片 6" descr="破拱器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855" y="2032635"/>
            <a:ext cx="2073275" cy="2073275"/>
          </a:xfrm>
          <a:prstGeom prst="ellipse">
            <a:avLst/>
          </a:prstGeom>
        </p:spPr>
      </p:pic>
      <p:pic>
        <p:nvPicPr>
          <p:cNvPr id="8" name="图片 7" descr="破拱器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885" y="1564005"/>
            <a:ext cx="2073275" cy="2073275"/>
          </a:xfrm>
          <a:prstGeom prst="ellipse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直接连接符 29"/>
          <p:cNvCxnSpPr/>
          <p:nvPr/>
        </p:nvCxnSpPr>
        <p:spPr>
          <a:xfrm>
            <a:off x="0" y="1456107"/>
            <a:ext cx="466201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1094260" y="2210174"/>
            <a:ext cx="35677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1094260" y="4472373"/>
            <a:ext cx="804974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1094260" y="2964241"/>
            <a:ext cx="35677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106616" y="3718308"/>
            <a:ext cx="35677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2"/>
          <p:cNvGrpSpPr/>
          <p:nvPr/>
        </p:nvGrpSpPr>
        <p:grpSpPr>
          <a:xfrm>
            <a:off x="4218360" y="1372471"/>
            <a:ext cx="938706" cy="938996"/>
            <a:chOff x="4218359" y="1372047"/>
            <a:chExt cx="938706" cy="938706"/>
          </a:xfrm>
          <a:solidFill>
            <a:srgbClr val="FA600F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5" name="椭圆 34"/>
            <p:cNvSpPr/>
            <p:nvPr/>
          </p:nvSpPr>
          <p:spPr>
            <a:xfrm>
              <a:off x="4218359" y="1372047"/>
              <a:ext cx="938706" cy="938706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/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400" b="1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4418474" y="1610567"/>
              <a:ext cx="538480" cy="30661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>
              <a:spAutoFit/>
            </a:bodyPr>
            <a:lstStyle/>
            <a:p>
              <a:pPr lvl="0" algn="ctr"/>
              <a:r>
                <a:rPr lang="zh-CN" sz="1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声光</a:t>
              </a:r>
              <a:endParaRPr lang="zh-CN" sz="1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3"/>
          <p:cNvGrpSpPr/>
          <p:nvPr/>
        </p:nvGrpSpPr>
        <p:grpSpPr>
          <a:xfrm>
            <a:off x="617959" y="2126153"/>
            <a:ext cx="938706" cy="938996"/>
            <a:chOff x="617959" y="2125497"/>
            <a:chExt cx="938706" cy="938706"/>
          </a:xfrm>
          <a:solidFill>
            <a:srgbClr val="FAC90F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7" name="椭圆 36"/>
            <p:cNvSpPr/>
            <p:nvPr/>
          </p:nvSpPr>
          <p:spPr>
            <a:xfrm>
              <a:off x="617959" y="2125497"/>
              <a:ext cx="938706" cy="93870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  <a:effectLst/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400" b="1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818073" y="2364017"/>
              <a:ext cx="538480" cy="30661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>
              <a:spAutoFit/>
            </a:bodyPr>
            <a:lstStyle/>
            <a:p>
              <a:pPr lvl="0" algn="ctr"/>
              <a:r>
                <a:rPr lang="zh-CN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</a:t>
              </a:r>
              <a:endParaRPr 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4"/>
          <p:cNvGrpSpPr/>
          <p:nvPr/>
        </p:nvGrpSpPr>
        <p:grpSpPr>
          <a:xfrm>
            <a:off x="4218360" y="2896712"/>
            <a:ext cx="938706" cy="938996"/>
            <a:chOff x="4218359" y="2895818"/>
            <a:chExt cx="938706" cy="938706"/>
          </a:xfrm>
          <a:solidFill>
            <a:srgbClr val="35BCD9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9" name="椭圆 38"/>
            <p:cNvSpPr/>
            <p:nvPr/>
          </p:nvSpPr>
          <p:spPr>
            <a:xfrm>
              <a:off x="4218359" y="2895818"/>
              <a:ext cx="938706" cy="938706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  <a:effectLst/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400" b="1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4329573" y="3147669"/>
              <a:ext cx="716280" cy="30661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报警器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5"/>
          <p:cNvGrpSpPr/>
          <p:nvPr/>
        </p:nvGrpSpPr>
        <p:grpSpPr>
          <a:xfrm>
            <a:off x="617959" y="3650395"/>
            <a:ext cx="938706" cy="938996"/>
            <a:chOff x="617959" y="3649268"/>
            <a:chExt cx="938706" cy="938706"/>
          </a:xfrm>
          <a:solidFill>
            <a:srgbClr val="92E2D9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41" name="椭圆 40"/>
            <p:cNvSpPr/>
            <p:nvPr/>
          </p:nvSpPr>
          <p:spPr>
            <a:xfrm>
              <a:off x="617959" y="3649268"/>
              <a:ext cx="938706" cy="938706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  <a:effectLst/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400" b="1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818073" y="3887788"/>
              <a:ext cx="538480" cy="30661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>
              <a:spAutoFit/>
            </a:bodyPr>
            <a:lstStyle/>
            <a:p>
              <a:pPr lvl="0" algn="ctr"/>
              <a:r>
                <a:rPr lang="zh-CN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环境</a:t>
              </a:r>
              <a:endParaRPr 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2087245" y="2467610"/>
            <a:ext cx="2002790" cy="370840"/>
          </a:xfrm>
          <a:prstGeom prst="rect">
            <a:avLst/>
          </a:prstGeom>
        </p:spPr>
        <p:txBody>
          <a:bodyPr wrap="square" lIns="91458" tIns="45729" rIns="91458" bIns="45729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zh-CN" altLang="en-US" sz="1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工作介质压缩空气</a:t>
            </a:r>
            <a:endParaRPr lang="zh-CN" altLang="en-US" sz="14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366010" y="3850005"/>
            <a:ext cx="1306830" cy="570865"/>
          </a:xfrm>
          <a:prstGeom prst="rect">
            <a:avLst/>
          </a:prstGeom>
        </p:spPr>
        <p:txBody>
          <a:bodyPr wrap="square" lIns="91458" tIns="45729" rIns="91458" bIns="45729">
            <a:no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zh-CN" altLang="en-US" sz="1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容积L75</a:t>
            </a:r>
            <a:endParaRPr lang="zh-CN" altLang="en-US" sz="14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556385" y="3155950"/>
            <a:ext cx="2600325" cy="370840"/>
          </a:xfrm>
          <a:prstGeom prst="rect">
            <a:avLst/>
          </a:prstGeom>
        </p:spPr>
        <p:txBody>
          <a:bodyPr wrap="square" lIns="91458" tIns="45729" rIns="91458" bIns="45729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zh-CN" altLang="en-US" sz="1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工作压力MPa0.4～0.8</a:t>
            </a:r>
            <a:endParaRPr lang="zh-CN" altLang="en-US" sz="14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03780" y="1517015"/>
            <a:ext cx="1626235" cy="632460"/>
          </a:xfrm>
          <a:prstGeom prst="rect">
            <a:avLst/>
          </a:prstGeom>
        </p:spPr>
        <p:txBody>
          <a:bodyPr wrap="square" lIns="91458" tIns="45729" rIns="91458" bIns="45729">
            <a:no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zh-CN" altLang="en-US"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型号KQP75</a:t>
            </a:r>
            <a:endParaRPr lang="zh-CN" altLang="en-US" sz="14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 algn="r">
              <a:lnSpc>
                <a:spcPct val="130000"/>
              </a:lnSpc>
              <a:spcBef>
                <a:spcPts val="600"/>
              </a:spcBef>
            </a:pPr>
            <a:endParaRPr lang="zh-CN" altLang="en-US" sz="14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75965" y="267970"/>
            <a:ext cx="2375535" cy="3657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 kern="100" dirty="0">
                <a:solidFill>
                  <a:schemeClr val="tx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Times New Roman" panose="02020603050405020304" pitchFamily="18" charset="0"/>
                <a:sym typeface="+mn-ea"/>
              </a:rPr>
              <a:t>KQP75空气炮技术参数</a:t>
            </a:r>
            <a:endParaRPr lang="zh-CN" altLang="en-US" b="1" kern="100" dirty="0">
              <a:solidFill>
                <a:schemeClr val="tx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Times New Roman" panose="02020603050405020304" pitchFamily="18" charset="0"/>
            </a:endParaRPr>
          </a:p>
          <a:p>
            <a:endParaRPr lang="zh-CN" altLang="en-US" b="1" kern="100" dirty="0">
              <a:solidFill>
                <a:schemeClr val="tx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070" y="160020"/>
            <a:ext cx="2270760" cy="572135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/>
          <p:nvPr/>
        </p:nvSpPr>
        <p:spPr bwMode="auto">
          <a:xfrm rot="5400000">
            <a:off x="1119212" y="1913927"/>
            <a:ext cx="2301590" cy="207450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</a:ln>
        </p:spPr>
        <p:txBody>
          <a:bodyPr vert="horz" wrap="square" lIns="91372" tIns="45684" rIns="91372" bIns="45684" numCol="1" anchor="t" anchorCtr="0" compatLnSpc="1"/>
          <a:lstStyle/>
          <a:p>
            <a:pPr defTabSz="913130">
              <a:defRPr/>
            </a:pPr>
            <a:endParaRPr lang="zh-CN" alt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9" name="TextBox 56"/>
          <p:cNvSpPr txBox="1"/>
          <p:nvPr/>
        </p:nvSpPr>
        <p:spPr>
          <a:xfrm>
            <a:off x="1619250" y="2788285"/>
            <a:ext cx="1547495" cy="3073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defTabSz="685800"/>
            <a:r>
              <a:rPr lang="zh-CN" altLang="en-US" sz="2000" b="1" kern="1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Times New Roman" panose="02020603050405020304" pitchFamily="18" charset="0"/>
                <a:sym typeface="+mn-ea"/>
              </a:rPr>
              <a:t>KQP75空气炮</a:t>
            </a:r>
            <a:endParaRPr lang="zh-CN" altLang="en-US" sz="2000" kern="1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Freeform 5"/>
          <p:cNvSpPr/>
          <p:nvPr/>
        </p:nvSpPr>
        <p:spPr bwMode="auto">
          <a:xfrm rot="5400000">
            <a:off x="1007445" y="1824968"/>
            <a:ext cx="2525117" cy="225241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chemeClr val="bg1">
                <a:lumMod val="75000"/>
              </a:schemeClr>
            </a:solidFill>
            <a:prstDash val="solid"/>
            <a:miter lim="800000"/>
          </a:ln>
        </p:spPr>
        <p:txBody>
          <a:bodyPr vert="horz" wrap="square" lIns="91372" tIns="45684" rIns="91372" bIns="45684" numCol="1" anchor="t" anchorCtr="0" compatLnSpc="1"/>
          <a:lstStyle/>
          <a:p>
            <a:pPr defTabSz="913130">
              <a:defRPr/>
            </a:pPr>
            <a:endParaRPr lang="zh-CN" alt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701698" y="1720016"/>
            <a:ext cx="427814" cy="427946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lIns="68531" tIns="34265" rIns="68531" bIns="34265" rtlCol="0" anchor="ctr"/>
          <a:lstStyle/>
          <a:p>
            <a:pPr algn="ctr" defTabSz="913130">
              <a:defRPr/>
            </a:pPr>
            <a:r>
              <a:rPr lang="en-US" altLang="zh-CN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246294" y="2737208"/>
            <a:ext cx="427814" cy="427946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lIns="68531" tIns="34265" rIns="68531" bIns="34265" rtlCol="0" anchor="ctr"/>
          <a:lstStyle/>
          <a:p>
            <a:pPr algn="ctr" defTabSz="913130">
              <a:defRPr/>
            </a:pPr>
            <a:r>
              <a:rPr lang="en-US" altLang="zh-CN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701698" y="3748379"/>
            <a:ext cx="427814" cy="427946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lIns="68531" tIns="34265" rIns="68531" bIns="34265" rtlCol="0" anchor="ctr"/>
          <a:lstStyle/>
          <a:p>
            <a:pPr algn="ctr" defTabSz="913130">
              <a:defRPr/>
            </a:pPr>
            <a:r>
              <a:rPr lang="en-US" altLang="zh-CN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3129516" y="1756622"/>
            <a:ext cx="1051729" cy="354727"/>
            <a:chOff x="3513818" y="1963801"/>
            <a:chExt cx="1051729" cy="354618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9525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直接连接符 15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noFill/>
            <a:ln w="9525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" name="组合 18"/>
          <p:cNvGrpSpPr/>
          <p:nvPr/>
        </p:nvGrpSpPr>
        <p:grpSpPr>
          <a:xfrm>
            <a:off x="3678687" y="2773813"/>
            <a:ext cx="1051729" cy="354727"/>
            <a:chOff x="3513818" y="1963801"/>
            <a:chExt cx="1051729" cy="354618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6350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直接连接符 20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noFill/>
            <a:ln w="6350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" name="组合 21"/>
          <p:cNvGrpSpPr/>
          <p:nvPr/>
        </p:nvGrpSpPr>
        <p:grpSpPr>
          <a:xfrm>
            <a:off x="3129516" y="3784984"/>
            <a:ext cx="1051729" cy="354727"/>
            <a:chOff x="3513818" y="1963801"/>
            <a:chExt cx="1051729" cy="354618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9525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直接连接符 23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noFill/>
            <a:ln w="9525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265" y="196215"/>
            <a:ext cx="2484755" cy="573405"/>
          </a:xfrm>
          <a:prstGeom prst="rect">
            <a:avLst/>
          </a:prstGeom>
        </p:spPr>
      </p:pic>
      <p:pic>
        <p:nvPicPr>
          <p:cNvPr id="6" name="图片 5" descr="破拱器 (15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5850" y="1671955"/>
            <a:ext cx="3153410" cy="26612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Oval 6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10800000" flipV="1">
            <a:off x="945957" y="2123944"/>
            <a:ext cx="1454341" cy="138317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00782" tIns="50391" rIns="100782" bIns="50391" anchor="ctr"/>
          <a:lstStyle/>
          <a:p>
            <a:pPr defTabSz="6851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6" name="Oval 6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rot="10800000" flipV="1">
            <a:off x="977071" y="4529983"/>
            <a:ext cx="1454340" cy="138317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00782" tIns="50391" rIns="100782" bIns="50391" anchor="ctr"/>
          <a:lstStyle/>
          <a:p>
            <a:pPr defTabSz="6851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7" name="Oval 6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10800000" flipV="1">
            <a:off x="6686355" y="3307558"/>
            <a:ext cx="1454341" cy="138317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00782" tIns="50391" rIns="100782" bIns="50391" anchor="ctr"/>
          <a:lstStyle/>
          <a:p>
            <a:pPr defTabSz="6851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组合 147"/>
          <p:cNvGrpSpPr/>
          <p:nvPr>
            <p:custDataLst>
              <p:tags r:id="rId4"/>
            </p:custDataLst>
          </p:nvPr>
        </p:nvGrpSpPr>
        <p:grpSpPr>
          <a:xfrm>
            <a:off x="1211831" y="1117478"/>
            <a:ext cx="940088" cy="1001193"/>
            <a:chOff x="611306" y="1203674"/>
            <a:chExt cx="1328332" cy="1414234"/>
          </a:xfrm>
          <a:solidFill>
            <a:srgbClr val="325F0B"/>
          </a:solidFill>
        </p:grpSpPr>
        <p:sp>
          <p:nvSpPr>
            <p:cNvPr id="149" name="菱形 148"/>
            <p:cNvSpPr/>
            <p:nvPr>
              <p:custDataLst>
                <p:tags r:id="rId5"/>
              </p:custDataLst>
            </p:nvPr>
          </p:nvSpPr>
          <p:spPr>
            <a:xfrm>
              <a:off x="723313" y="1289437"/>
              <a:ext cx="1104318" cy="1328471"/>
            </a:xfrm>
            <a:prstGeom prst="diamond">
              <a:avLst/>
            </a:prstGeom>
            <a:solidFill>
              <a:schemeClr val="accent1">
                <a:lumMod val="50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1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dirty="0">
                <a:solidFill>
                  <a:srgbClr val="FFFFFF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150" name="菱形 149"/>
            <p:cNvSpPr/>
            <p:nvPr>
              <p:custDataLst>
                <p:tags r:id="rId6"/>
              </p:custDataLst>
            </p:nvPr>
          </p:nvSpPr>
          <p:spPr>
            <a:xfrm>
              <a:off x="611306" y="1203674"/>
              <a:ext cx="1328332" cy="1326722"/>
            </a:xfrm>
            <a:prstGeom prst="diamond">
              <a:avLst/>
            </a:prstGeom>
            <a:solidFill>
              <a:schemeClr val="accent1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1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dirty="0">
                  <a:solidFill>
                    <a:srgbClr val="FFFFFF"/>
                  </a:solidFill>
                  <a:latin typeface="Elephant" panose="02020904090505020303" pitchFamily="18" charset="0"/>
                  <a:ea typeface="Arial Unicode MS" pitchFamily="34" charset="-122"/>
                  <a:cs typeface="Arial Unicode MS" pitchFamily="34" charset="-122"/>
                </a:rPr>
                <a:t>A</a:t>
              </a:r>
              <a:endParaRPr lang="zh-CN" altLang="en-US" sz="3200" dirty="0">
                <a:solidFill>
                  <a:srgbClr val="FFFFFF"/>
                </a:solidFill>
                <a:latin typeface="Elephant" panose="02020904090505020303" pitchFamily="18" charset="0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grpSp>
        <p:nvGrpSpPr>
          <p:cNvPr id="3" name="组合 150"/>
          <p:cNvGrpSpPr/>
          <p:nvPr>
            <p:custDataLst>
              <p:tags r:id="rId7"/>
            </p:custDataLst>
          </p:nvPr>
        </p:nvGrpSpPr>
        <p:grpSpPr>
          <a:xfrm>
            <a:off x="1234198" y="3512135"/>
            <a:ext cx="940088" cy="1016064"/>
            <a:chOff x="1951890" y="2794690"/>
            <a:chExt cx="1328332" cy="1435240"/>
          </a:xfrm>
          <a:solidFill>
            <a:srgbClr val="325F0B"/>
          </a:solidFill>
        </p:grpSpPr>
        <p:sp>
          <p:nvSpPr>
            <p:cNvPr id="152" name="菱形 151"/>
            <p:cNvSpPr/>
            <p:nvPr>
              <p:custDataLst>
                <p:tags r:id="rId8"/>
              </p:custDataLst>
            </p:nvPr>
          </p:nvSpPr>
          <p:spPr>
            <a:xfrm>
              <a:off x="2063897" y="2901458"/>
              <a:ext cx="1104318" cy="1328472"/>
            </a:xfrm>
            <a:prstGeom prst="diamond">
              <a:avLst/>
            </a:prstGeom>
            <a:solidFill>
              <a:schemeClr val="accent3">
                <a:lumMod val="50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1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dirty="0">
                <a:solidFill>
                  <a:srgbClr val="FFFFFF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153" name="菱形 152"/>
            <p:cNvSpPr/>
            <p:nvPr>
              <p:custDataLst>
                <p:tags r:id="rId9"/>
              </p:custDataLst>
            </p:nvPr>
          </p:nvSpPr>
          <p:spPr>
            <a:xfrm>
              <a:off x="1951890" y="2794690"/>
              <a:ext cx="1328332" cy="1328471"/>
            </a:xfrm>
            <a:prstGeom prst="diamond">
              <a:avLst/>
            </a:prstGeom>
            <a:solidFill>
              <a:schemeClr val="accent3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1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dirty="0">
                  <a:solidFill>
                    <a:srgbClr val="FFFFFF"/>
                  </a:solidFill>
                  <a:latin typeface="Elephant" panose="02020904090505020303" pitchFamily="18" charset="0"/>
                  <a:ea typeface="Arial Unicode MS" pitchFamily="34" charset="-122"/>
                  <a:cs typeface="Arial Unicode MS" pitchFamily="34" charset="-122"/>
                </a:rPr>
                <a:t>C</a:t>
              </a:r>
              <a:endParaRPr lang="zh-CN" altLang="en-US" sz="3200" dirty="0">
                <a:solidFill>
                  <a:srgbClr val="FFFFFF"/>
                </a:solidFill>
                <a:latin typeface="Elephant" panose="02020904090505020303" pitchFamily="18" charset="0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grpSp>
        <p:nvGrpSpPr>
          <p:cNvPr id="4" name="组合 153"/>
          <p:cNvGrpSpPr/>
          <p:nvPr>
            <p:custDataLst>
              <p:tags r:id="rId10"/>
            </p:custDataLst>
          </p:nvPr>
        </p:nvGrpSpPr>
        <p:grpSpPr>
          <a:xfrm>
            <a:off x="6943481" y="2314806"/>
            <a:ext cx="940090" cy="1001193"/>
            <a:chOff x="4056282" y="1203598"/>
            <a:chExt cx="1328333" cy="1414234"/>
          </a:xfrm>
          <a:solidFill>
            <a:srgbClr val="325F0B"/>
          </a:solidFill>
        </p:grpSpPr>
        <p:sp>
          <p:nvSpPr>
            <p:cNvPr id="155" name="菱形 154"/>
            <p:cNvSpPr/>
            <p:nvPr>
              <p:custDataLst>
                <p:tags r:id="rId11"/>
              </p:custDataLst>
            </p:nvPr>
          </p:nvSpPr>
          <p:spPr>
            <a:xfrm>
              <a:off x="4168289" y="1289361"/>
              <a:ext cx="1104319" cy="1328471"/>
            </a:xfrm>
            <a:prstGeom prst="diamond">
              <a:avLst/>
            </a:prstGeom>
            <a:solidFill>
              <a:schemeClr val="accent2">
                <a:lumMod val="75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1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dirty="0">
                <a:solidFill>
                  <a:srgbClr val="FFFFFF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156" name="菱形 155"/>
            <p:cNvSpPr/>
            <p:nvPr>
              <p:custDataLst>
                <p:tags r:id="rId12"/>
              </p:custDataLst>
            </p:nvPr>
          </p:nvSpPr>
          <p:spPr>
            <a:xfrm>
              <a:off x="4056282" y="1203598"/>
              <a:ext cx="1328333" cy="1326722"/>
            </a:xfrm>
            <a:prstGeom prst="diamond">
              <a:avLst/>
            </a:prstGeom>
            <a:solidFill>
              <a:schemeClr val="accent2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1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dirty="0">
                  <a:solidFill>
                    <a:srgbClr val="FFFFFF"/>
                  </a:solidFill>
                  <a:latin typeface="Elephant" panose="02020904090505020303" pitchFamily="18" charset="0"/>
                  <a:ea typeface="Arial Unicode MS" pitchFamily="34" charset="-122"/>
                  <a:cs typeface="Arial Unicode MS" pitchFamily="34" charset="-122"/>
                </a:rPr>
                <a:t>B</a:t>
              </a:r>
              <a:endParaRPr lang="zh-CN" altLang="en-US" sz="3200" dirty="0">
                <a:solidFill>
                  <a:srgbClr val="FFFFFF"/>
                </a:solidFill>
                <a:latin typeface="Elephant" panose="02020904090505020303" pitchFamily="18" charset="0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sp>
        <p:nvSpPr>
          <p:cNvPr id="157" name="文本框 17"/>
          <p:cNvSpPr txBox="1"/>
          <p:nvPr>
            <p:custDataLst>
              <p:tags r:id="rId13"/>
            </p:custDataLst>
          </p:nvPr>
        </p:nvSpPr>
        <p:spPr>
          <a:xfrm>
            <a:off x="2267585" y="1275715"/>
            <a:ext cx="4600575" cy="530860"/>
          </a:xfrm>
          <a:prstGeom prst="rect">
            <a:avLst/>
          </a:prstGeom>
          <a:noFill/>
        </p:spPr>
        <p:txBody>
          <a:bodyPr wrap="square" lIns="100782" tIns="50391" rIns="100782" bIns="50391">
            <a:spAutoFit/>
          </a:bodyPr>
          <a:lstStyle/>
          <a:p>
            <a:pPr>
              <a:defRPr/>
            </a:pPr>
            <a:r>
              <a:rPr lang="zh-CN" altLang="en-US" sz="1400" kern="1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KQP系列空气炮是利用空气动力学原理，使用一差压装置和可电动控制的气动电池换向阀</a:t>
            </a:r>
            <a:endParaRPr lang="zh-CN" altLang="en-US" sz="1400" kern="1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ea"/>
            </a:endParaRPr>
          </a:p>
        </p:txBody>
      </p:sp>
      <p:sp>
        <p:nvSpPr>
          <p:cNvPr id="158" name="文本框 22"/>
          <p:cNvSpPr txBox="1"/>
          <p:nvPr>
            <p:custDataLst>
              <p:tags r:id="rId14"/>
            </p:custDataLst>
          </p:nvPr>
        </p:nvSpPr>
        <p:spPr>
          <a:xfrm>
            <a:off x="2308225" y="3726815"/>
            <a:ext cx="4398645" cy="746125"/>
          </a:xfrm>
          <a:prstGeom prst="rect">
            <a:avLst/>
          </a:prstGeom>
          <a:noFill/>
        </p:spPr>
        <p:txBody>
          <a:bodyPr wrap="square" lIns="100782" tIns="50391" rIns="100782" bIns="50391">
            <a:spAutoFit/>
          </a:bodyPr>
          <a:lstStyle/>
          <a:p>
            <a:pPr algn="just" defTabSz="68516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实现清堵、破拱。KQP系列破拱器也可使用手动阀进行充气及破拱操作。</a:t>
            </a:r>
            <a:endParaRPr sz="14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159" name="文本框 23"/>
          <p:cNvSpPr txBox="1"/>
          <p:nvPr>
            <p:custDataLst>
              <p:tags r:id="rId15"/>
            </p:custDataLst>
          </p:nvPr>
        </p:nvSpPr>
        <p:spPr>
          <a:xfrm>
            <a:off x="1941195" y="2442845"/>
            <a:ext cx="4974590" cy="1069340"/>
          </a:xfrm>
          <a:prstGeom prst="rect">
            <a:avLst/>
          </a:prstGeom>
          <a:noFill/>
        </p:spPr>
        <p:txBody>
          <a:bodyPr wrap="square" lIns="100782" tIns="50391" rIns="100782" bIns="50391">
            <a:spAutoFit/>
          </a:bodyPr>
          <a:lstStyle/>
          <a:p>
            <a:pPr algn="just" defTabSz="68516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</a:rPr>
              <a:t>先向破拱器罐体充入压缩空气并达到工作压力，再关闭气动电磁换向阀就能将破拱器罐体的压缩空气瞬间喷出，产生强大的冲击力</a:t>
            </a:r>
            <a:endParaRPr sz="14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9070" y="160020"/>
            <a:ext cx="2270760" cy="5721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47720" y="412115"/>
            <a:ext cx="2553335" cy="3886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 kern="100" dirty="0">
                <a:solidFill>
                  <a:schemeClr val="tx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Times New Roman" panose="02020603050405020304" pitchFamily="18" charset="0"/>
                <a:sym typeface="+mn-ea"/>
              </a:rPr>
              <a:t>KQP75空气炮工作原理</a:t>
            </a:r>
            <a:endParaRPr lang="zh-CN" altLang="en-US" b="1" kern="100" dirty="0">
              <a:solidFill>
                <a:schemeClr val="tx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Times New Roman" panose="02020603050405020304" pitchFamily="18" charset="0"/>
            </a:endParaRPr>
          </a:p>
          <a:p>
            <a:endParaRPr lang="zh-CN" altLang="en-US" b="1" kern="100" dirty="0">
              <a:solidFill>
                <a:schemeClr val="tx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17"/>
    </p:custData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  <p:bldP spid="146" grpId="0" animBg="1"/>
      <p:bldP spid="147" grpId="0" animBg="1"/>
      <p:bldP spid="157" grpId="0"/>
      <p:bldP spid="158" grpId="0"/>
      <p:bldP spid="1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2" r="49845" b="47264"/>
          <a:stretch>
            <a:fillRect/>
          </a:stretch>
        </p:blipFill>
        <p:spPr>
          <a:xfrm>
            <a:off x="6192180" y="0"/>
            <a:ext cx="2124236" cy="36166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" t="29111" r="82360" b="55664"/>
          <a:stretch>
            <a:fillRect/>
          </a:stretch>
        </p:blipFill>
        <p:spPr>
          <a:xfrm>
            <a:off x="2545537" y="1420416"/>
            <a:ext cx="936104" cy="1044116"/>
          </a:xfrm>
          <a:prstGeom prst="rect">
            <a:avLst/>
          </a:prstGeom>
        </p:spPr>
      </p:pic>
      <p:sp>
        <p:nvSpPr>
          <p:cNvPr id="6" name="PA_文本框 6"/>
          <p:cNvSpPr txBox="1"/>
          <p:nvPr>
            <p:custDataLst>
              <p:tags r:id="rId2"/>
            </p:custDataLst>
          </p:nvPr>
        </p:nvSpPr>
        <p:spPr>
          <a:xfrm>
            <a:off x="1007604" y="2853752"/>
            <a:ext cx="5234940" cy="7556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 smtClean="0">
                <a:solidFill>
                  <a:schemeClr val="accen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演示完毕  谢谢您的观看</a:t>
            </a:r>
            <a:endParaRPr lang="zh-CN" altLang="en-US" sz="3600" b="1" dirty="0">
              <a:solidFill>
                <a:schemeClr val="accent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7" name="PA_半闭框 7"/>
          <p:cNvSpPr/>
          <p:nvPr>
            <p:custDataLst>
              <p:tags r:id="rId3"/>
            </p:custDataLst>
          </p:nvPr>
        </p:nvSpPr>
        <p:spPr>
          <a:xfrm>
            <a:off x="971600" y="2779146"/>
            <a:ext cx="2124236" cy="972108"/>
          </a:xfrm>
          <a:prstGeom prst="halfFrame">
            <a:avLst>
              <a:gd name="adj1" fmla="val 889"/>
              <a:gd name="adj2" fmla="val 1333"/>
            </a:avLst>
          </a:prstGeom>
          <a:solidFill>
            <a:srgbClr val="656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文本框 9"/>
          <p:cNvSpPr txBox="1"/>
          <p:nvPr/>
        </p:nvSpPr>
        <p:spPr>
          <a:xfrm>
            <a:off x="1208119" y="3501165"/>
            <a:ext cx="2096770" cy="3124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b="1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汇报人：</a:t>
            </a:r>
            <a:r>
              <a:rPr lang="en-US" sz="1200" b="1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kuangan001</a:t>
            </a:r>
            <a:endParaRPr lang="en-US" sz="1200" b="1" spc="300" dirty="0">
              <a:solidFill>
                <a:schemeClr val="tx1">
                  <a:lumMod val="50000"/>
                  <a:lumOff val="50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0" name="PA_文本框 6"/>
          <p:cNvSpPr txBox="1"/>
          <p:nvPr>
            <p:custDataLst>
              <p:tags r:id="rId4"/>
            </p:custDataLst>
          </p:nvPr>
        </p:nvSpPr>
        <p:spPr>
          <a:xfrm>
            <a:off x="1691680" y="1158966"/>
            <a:ext cx="817853" cy="145975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</a:t>
            </a:r>
            <a:endParaRPr lang="zh-CN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1" name="PA_文本框 6"/>
          <p:cNvSpPr txBox="1"/>
          <p:nvPr>
            <p:custDataLst>
              <p:tags r:id="rId5"/>
            </p:custDataLst>
          </p:nvPr>
        </p:nvSpPr>
        <p:spPr>
          <a:xfrm>
            <a:off x="3445637" y="1140625"/>
            <a:ext cx="1207770" cy="15684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24</a:t>
            </a:r>
            <a:endParaRPr lang="en-US" altLang="zh-CN" sz="8000" b="1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2" name="PA_半闭框 7"/>
          <p:cNvSpPr/>
          <p:nvPr>
            <p:custDataLst>
              <p:tags r:id="rId6"/>
            </p:custDataLst>
          </p:nvPr>
        </p:nvSpPr>
        <p:spPr>
          <a:xfrm flipH="1" flipV="1">
            <a:off x="4291020" y="3039558"/>
            <a:ext cx="1899828" cy="675692"/>
          </a:xfrm>
          <a:prstGeom prst="halfFrame">
            <a:avLst>
              <a:gd name="adj1" fmla="val 889"/>
              <a:gd name="adj2" fmla="val 1333"/>
            </a:avLst>
          </a:prstGeom>
          <a:solidFill>
            <a:srgbClr val="656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 autoUpdateAnimBg="0"/>
      <p:bldP spid="9" grpId="0"/>
      <p:bldP spid="10" grpId="0"/>
      <p:bldP spid="11" grpId="0"/>
      <p:bldP spid="12" grpId="0" bldLvl="0" animBg="1" autoUpdateAnimBg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12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13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14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15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16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17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18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19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20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21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22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23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24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25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26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27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28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29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30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31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32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33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34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35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36.xml><?xml version="1.0" encoding="utf-8"?>
<p:tagLst xmlns:p="http://schemas.openxmlformats.org/presentationml/2006/main">
  <p:tag name="KSO_WM_DIAGRAM_VIRTUALLY_FRAME" val="{&quot;height&quot;:170.49023622047247,&quot;left&quot;:78.47464566929133,&quot;top&quot;:104.93874015748031,&quot;width&quot;:591.4003149606299}"/>
</p:tagLst>
</file>

<file path=ppt/tags/tag37.xml><?xml version="1.0" encoding="utf-8"?>
<p:tagLst xmlns:p="http://schemas.openxmlformats.org/presentationml/2006/main">
  <p:tag name="MH" val="20160630124613"/>
  <p:tag name="MH_LIBRARY" val="GRAPHIC"/>
</p:tagLst>
</file>

<file path=ppt/tags/tag38.xml><?xml version="1.0" encoding="utf-8"?>
<p:tagLst xmlns:p="http://schemas.openxmlformats.org/presentationml/2006/main">
  <p:tag name="KSO_WM_DIAGRAM_VIRTUALLY_FRAME" val="{&quot;height&quot;:279.59228346456695,&quot;left&quot;:74.4848031496063,&quot;top&quot;:87.9903937007874,&quot;width&quot;:566.5148818897638}"/>
</p:tagLst>
</file>

<file path=ppt/tags/tag39.xml><?xml version="1.0" encoding="utf-8"?>
<p:tagLst xmlns:p="http://schemas.openxmlformats.org/presentationml/2006/main">
  <p:tag name="KSO_WM_DIAGRAM_VIRTUALLY_FRAME" val="{&quot;height&quot;:279.59228346456695,&quot;left&quot;:74.4848031496063,&quot;top&quot;:87.9903937007874,&quot;width&quot;:566.5148818897638}"/>
</p:tagLst>
</file>

<file path=ppt/tags/tag40.xml><?xml version="1.0" encoding="utf-8"?>
<p:tagLst xmlns:p="http://schemas.openxmlformats.org/presentationml/2006/main">
  <p:tag name="KSO_WM_DIAGRAM_VIRTUALLY_FRAME" val="{&quot;height&quot;:279.59228346456695,&quot;left&quot;:74.4848031496063,&quot;top&quot;:87.9903937007874,&quot;width&quot;:566.5148818897638}"/>
</p:tagLst>
</file>

<file path=ppt/tags/tag41.xml><?xml version="1.0" encoding="utf-8"?>
<p:tagLst xmlns:p="http://schemas.openxmlformats.org/presentationml/2006/main">
  <p:tag name="KSO_WM_DIAGRAM_VIRTUALLY_FRAME" val="{&quot;height&quot;:279.59228346456695,&quot;left&quot;:74.4848031496063,&quot;top&quot;:87.9903937007874,&quot;width&quot;:566.5148818897638}"/>
</p:tagLst>
</file>

<file path=ppt/tags/tag42.xml><?xml version="1.0" encoding="utf-8"?>
<p:tagLst xmlns:p="http://schemas.openxmlformats.org/presentationml/2006/main">
  <p:tag name="KSO_WM_DIAGRAM_VIRTUALLY_FRAME" val="{&quot;height&quot;:279.59228346456695,&quot;left&quot;:74.4848031496063,&quot;top&quot;:87.9903937007874,&quot;width&quot;:566.5148818897638}"/>
</p:tagLst>
</file>

<file path=ppt/tags/tag43.xml><?xml version="1.0" encoding="utf-8"?>
<p:tagLst xmlns:p="http://schemas.openxmlformats.org/presentationml/2006/main">
  <p:tag name="KSO_WM_DIAGRAM_VIRTUALLY_FRAME" val="{&quot;height&quot;:279.59228346456695,&quot;left&quot;:74.4848031496063,&quot;top&quot;:87.9903937007874,&quot;width&quot;:566.5148818897638}"/>
</p:tagLst>
</file>

<file path=ppt/tags/tag44.xml><?xml version="1.0" encoding="utf-8"?>
<p:tagLst xmlns:p="http://schemas.openxmlformats.org/presentationml/2006/main">
  <p:tag name="KSO_WM_DIAGRAM_VIRTUALLY_FRAME" val="{&quot;height&quot;:279.59228346456695,&quot;left&quot;:74.4848031496063,&quot;top&quot;:87.9903937007874,&quot;width&quot;:566.5148818897638}"/>
</p:tagLst>
</file>

<file path=ppt/tags/tag45.xml><?xml version="1.0" encoding="utf-8"?>
<p:tagLst xmlns:p="http://schemas.openxmlformats.org/presentationml/2006/main">
  <p:tag name="KSO_WM_DIAGRAM_VIRTUALLY_FRAME" val="{&quot;height&quot;:279.59228346456695,&quot;left&quot;:74.4848031496063,&quot;top&quot;:87.9903937007874,&quot;width&quot;:566.5148818897638}"/>
</p:tagLst>
</file>

<file path=ppt/tags/tag46.xml><?xml version="1.0" encoding="utf-8"?>
<p:tagLst xmlns:p="http://schemas.openxmlformats.org/presentationml/2006/main">
  <p:tag name="KSO_WM_DIAGRAM_VIRTUALLY_FRAME" val="{&quot;height&quot;:279.59228346456695,&quot;left&quot;:74.4848031496063,&quot;top&quot;:87.9903937007874,&quot;width&quot;:566.5148818897638}"/>
</p:tagLst>
</file>

<file path=ppt/tags/tag47.xml><?xml version="1.0" encoding="utf-8"?>
<p:tagLst xmlns:p="http://schemas.openxmlformats.org/presentationml/2006/main">
  <p:tag name="KSO_WM_DIAGRAM_VIRTUALLY_FRAME" val="{&quot;height&quot;:279.59228346456695,&quot;left&quot;:74.4848031496063,&quot;top&quot;:87.9903937007874,&quot;width&quot;:566.5148818897638}"/>
</p:tagLst>
</file>

<file path=ppt/tags/tag48.xml><?xml version="1.0" encoding="utf-8"?>
<p:tagLst xmlns:p="http://schemas.openxmlformats.org/presentationml/2006/main">
  <p:tag name="KSO_WM_DIAGRAM_VIRTUALLY_FRAME" val="{&quot;height&quot;:279.59228346456695,&quot;left&quot;:74.4848031496063,&quot;top&quot;:87.9903937007874,&quot;width&quot;:566.5148818897638}"/>
</p:tagLst>
</file>

<file path=ppt/tags/tag49.xml><?xml version="1.0" encoding="utf-8"?>
<p:tagLst xmlns:p="http://schemas.openxmlformats.org/presentationml/2006/main">
  <p:tag name="KSO_WM_DIAGRAM_VIRTUALLY_FRAME" val="{&quot;height&quot;:279.59228346456695,&quot;left&quot;:74.4848031496063,&quot;top&quot;:87.9903937007874,&quot;width&quot;:566.5148818897638}"/>
</p:tagLst>
</file>

<file path=ppt/tags/tag50.xml><?xml version="1.0" encoding="utf-8"?>
<p:tagLst xmlns:p="http://schemas.openxmlformats.org/presentationml/2006/main">
  <p:tag name="KSO_WM_DIAGRAM_VIRTUALLY_FRAME" val="{&quot;height&quot;:279.59228346456695,&quot;left&quot;:74.4848031496063,&quot;top&quot;:87.9903937007874,&quot;width&quot;:566.5148818897638}"/>
</p:tagLst>
</file>

<file path=ppt/tags/tag51.xml><?xml version="1.0" encoding="utf-8"?>
<p:tagLst xmlns:p="http://schemas.openxmlformats.org/presentationml/2006/main">
  <p:tag name="KSO_WM_DIAGRAM_VIRTUALLY_FRAME" val="{&quot;height&quot;:279.59228346456695,&quot;left&quot;:74.4848031496063,&quot;top&quot;:87.9903937007874,&quot;width&quot;:566.5148818897638}"/>
</p:tagLst>
</file>

<file path=ppt/tags/tag52.xml><?xml version="1.0" encoding="utf-8"?>
<p:tagLst xmlns:p="http://schemas.openxmlformats.org/presentationml/2006/main">
  <p:tag name="KSO_WM_DIAGRAM_VIRTUALLY_FRAME" val="{&quot;height&quot;:279.59228346456695,&quot;left&quot;:74.4848031496063,&quot;top&quot;:87.9903937007874,&quot;width&quot;:566.5148818897638}"/>
</p:tagLst>
</file>

<file path=ppt/tags/tag53.xml><?xml version="1.0" encoding="utf-8"?>
<p:tagLst xmlns:p="http://schemas.openxmlformats.org/presentationml/2006/main">
  <p:tag name="SELECTED" val="True"/>
</p:tagLst>
</file>

<file path=ppt/tags/tag54.xml><?xml version="1.0" encoding="utf-8"?>
<p:tagLst xmlns:p="http://schemas.openxmlformats.org/presentationml/2006/main">
  <p:tag name="PA" val="v3.0.1"/>
</p:tagLst>
</file>

<file path=ppt/tags/tag55.xml><?xml version="1.0" encoding="utf-8"?>
<p:tagLst xmlns:p="http://schemas.openxmlformats.org/presentationml/2006/main">
  <p:tag name="PA" val="v3.0.1"/>
</p:tagLst>
</file>

<file path=ppt/tags/tag56.xml><?xml version="1.0" encoding="utf-8"?>
<p:tagLst xmlns:p="http://schemas.openxmlformats.org/presentationml/2006/main">
  <p:tag name="PA" val="v3.0.1"/>
</p:tagLst>
</file>

<file path=ppt/tags/tag57.xml><?xml version="1.0" encoding="utf-8"?>
<p:tagLst xmlns:p="http://schemas.openxmlformats.org/presentationml/2006/main">
  <p:tag name="PA" val="v3.0.1"/>
</p:tagLst>
</file>

<file path=ppt/tags/tag58.xml><?xml version="1.0" encoding="utf-8"?>
<p:tagLst xmlns:p="http://schemas.openxmlformats.org/presentationml/2006/main">
  <p:tag name="PA" val="v3.0.1"/>
</p:tagLst>
</file>

<file path=ppt/tags/tag59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自定义 5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85251"/>
      </a:accent1>
      <a:accent2>
        <a:srgbClr val="EEE895"/>
      </a:accent2>
      <a:accent3>
        <a:srgbClr val="585251"/>
      </a:accent3>
      <a:accent4>
        <a:srgbClr val="EEE895"/>
      </a:accent4>
      <a:accent5>
        <a:srgbClr val="585251"/>
      </a:accent5>
      <a:accent6>
        <a:srgbClr val="EEE89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578</Words>
  <Application>WPS 演示</Application>
  <PresentationFormat>自定义</PresentationFormat>
  <Paragraphs>95</Paragraphs>
  <Slides>11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方正兰亭超细黑简体</vt:lpstr>
      <vt:lpstr>黑体</vt:lpstr>
      <vt:lpstr>Times New Roman</vt:lpstr>
      <vt:lpstr>方正正黑简体</vt:lpstr>
      <vt:lpstr>方正隶书_GBK</vt:lpstr>
      <vt:lpstr>Arial Unicode MS</vt:lpstr>
      <vt:lpstr>Elephant</vt:lpstr>
      <vt:lpstr>HelveticaNeue LT 107 XBlkCn</vt:lpstr>
      <vt:lpstr>Calibri</vt:lpstr>
      <vt:lpstr>Arial Unicode MS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dc:description>www.1ppt.com</dc:description>
  <cp:lastModifiedBy>Administrator</cp:lastModifiedBy>
  <cp:revision>279</cp:revision>
  <dcterms:created xsi:type="dcterms:W3CDTF">2017-06-09T15:26:00Z</dcterms:created>
  <dcterms:modified xsi:type="dcterms:W3CDTF">2024-12-19T03:16:28Z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C853044944BE49B88391AC516D8DE085_13</vt:lpwstr>
  </property>
  <property fmtid="{D5CDD505-2E9C-101B-9397-08002B2CF9AE}" pid="3" name="KSOProductBuildVer">
    <vt:lpwstr>2052-12.1.0.19302</vt:lpwstr>
  </property>
</Properties>
</file>