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 id="2147483662" r:id="rId4"/>
    <p:sldMasterId id="2147483664" r:id="rId5"/>
    <p:sldMasterId id="2147483666" r:id="rId6"/>
    <p:sldMasterId id="2147483668" r:id="rId7"/>
    <p:sldMasterId id="2147483670" r:id="rId8"/>
  </p:sldMasterIdLst>
  <p:notesMasterIdLst>
    <p:notesMasterId r:id="rId22"/>
  </p:notesMasterIdLst>
  <p:handoutMasterIdLst>
    <p:handoutMasterId r:id="rId23"/>
  </p:handoutMasterIdLst>
  <p:sldIdLst>
    <p:sldId id="339" r:id="rId9"/>
    <p:sldId id="377" r:id="rId10"/>
    <p:sldId id="463" r:id="rId11"/>
    <p:sldId id="548" r:id="rId12"/>
    <p:sldId id="514" r:id="rId13"/>
    <p:sldId id="549" r:id="rId14"/>
    <p:sldId id="517" r:id="rId15"/>
    <p:sldId id="574" r:id="rId16"/>
    <p:sldId id="566" r:id="rId17"/>
    <p:sldId id="584" r:id="rId18"/>
    <p:sldId id="583" r:id="rId19"/>
    <p:sldId id="596" r:id="rId20"/>
    <p:sldId id="323" r:id="rId21"/>
  </p:sldIdLst>
  <p:sldSz cx="9144000" cy="6858000" type="screen4x3"/>
  <p:notesSz cx="6797675" cy="9926955"/>
  <p:custDataLst>
    <p:tags r:id="rId27"/>
  </p:custDataLst>
  <p:defaultTextStyle>
    <a:defPPr>
      <a:defRPr lang="zh-CN"/>
    </a:defPPr>
    <a:lvl1pPr marL="0" lvl="0"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2"/>
        </a:solidFill>
        <a:latin typeface="Arial" panose="020B0604020202020204" pitchFamily="34" charset="0"/>
        <a:ea typeface="仿宋_GB2312" panose="02010609030101010101" pitchFamily="49" charset="-122"/>
        <a:cs typeface="+mn-cs"/>
      </a:defRPr>
    </a:lvl9pPr>
  </p:defaultTextStyle>
  <p:extLst>
    <p:ext uri="{EFAFB233-063F-42B5-8137-9DF3F51BA10A}">
      <p15:sldGuideLst xmlns:p15="http://schemas.microsoft.com/office/powerpoint/2012/main">
        <p15:guide id="1" orient="horz" pos="2159" userDrawn="1">
          <p15:clr>
            <a:srgbClr val="A4A3A4"/>
          </p15:clr>
        </p15:guide>
        <p15:guide id="2" pos="291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3333FF"/>
    <a:srgbClr val="3333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4660"/>
  </p:normalViewPr>
  <p:slideViewPr>
    <p:cSldViewPr showGuides="1">
      <p:cViewPr>
        <p:scale>
          <a:sx n="100" d="100"/>
          <a:sy n="100" d="100"/>
        </p:scale>
        <p:origin x="-72" y="-246"/>
      </p:cViewPr>
      <p:guideLst>
        <p:guide orient="horz" pos="2159"/>
        <p:guide pos="2915"/>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7" Type="http://schemas.openxmlformats.org/officeDocument/2006/relationships/tags" Target="tags/tag15.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notesMaster" Target="notesMasters/notesMaster1.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19413" cy="541338"/>
          </a:xfrm>
          <a:prstGeom prst="rect">
            <a:avLst/>
          </a:prstGeom>
        </p:spPr>
        <p:txBody>
          <a:bodyPr vert="horz" lIns="91440" tIns="45720" rIns="91440" bIns="45720" rtlCol="0"/>
          <a:lstStyle>
            <a:lvl1pPr algn="l">
              <a:defRPr sz="1180"/>
            </a:lvl1pPr>
          </a:lstStyle>
          <a:p>
            <a:pPr fontAlgn="base"/>
            <a:endParaRPr lang="zh-CN" altLang="en-US" strike="noStrike" noProof="1"/>
          </a:p>
        </p:txBody>
      </p:sp>
      <p:sp>
        <p:nvSpPr>
          <p:cNvPr id="3" name="日期占位符 2"/>
          <p:cNvSpPr>
            <a:spLocks noGrp="1"/>
          </p:cNvSpPr>
          <p:nvPr>
            <p:ph type="dt" sz="quarter" idx="1"/>
          </p:nvPr>
        </p:nvSpPr>
        <p:spPr>
          <a:xfrm>
            <a:off x="3816350" y="0"/>
            <a:ext cx="2919413" cy="541338"/>
          </a:xfrm>
          <a:prstGeom prst="rect">
            <a:avLst/>
          </a:prstGeom>
        </p:spPr>
        <p:txBody>
          <a:bodyPr vert="horz" lIns="91440" tIns="45720" rIns="91440" bIns="45720" rtlCol="0"/>
          <a:lstStyle>
            <a:lvl1pPr algn="r">
              <a:defRPr sz="1180"/>
            </a:lvl1pPr>
          </a:lstStyle>
          <a:p>
            <a:pPr fontAlgn="base"/>
            <a:fld id="{0F9B84EA-7D68-4D60-9CB1-D50884785D1C}" type="datetimeFigureOut">
              <a:rPr lang="zh-CN" altLang="en-US" sz="1180" strike="noStrike" noProof="1" smtClean="0">
                <a:latin typeface="Arial" panose="020B0604020202020204" pitchFamily="34" charset="0"/>
                <a:ea typeface="仿宋_GB2312" panose="02010609030101010101" pitchFamily="49" charset="-122"/>
                <a:cs typeface="+mn-cs"/>
              </a:rPr>
            </a:fld>
            <a:endParaRPr lang="zh-CN" altLang="en-US" strike="noStrike" noProof="1"/>
          </a:p>
        </p:txBody>
      </p:sp>
      <p:sp>
        <p:nvSpPr>
          <p:cNvPr id="4" name="页脚占位符 3"/>
          <p:cNvSpPr>
            <a:spLocks noGrp="1"/>
          </p:cNvSpPr>
          <p:nvPr>
            <p:ph type="ftr" sz="quarter" idx="2"/>
          </p:nvPr>
        </p:nvSpPr>
        <p:spPr>
          <a:xfrm>
            <a:off x="0" y="10236200"/>
            <a:ext cx="2919413" cy="541338"/>
          </a:xfrm>
          <a:prstGeom prst="rect">
            <a:avLst/>
          </a:prstGeom>
        </p:spPr>
        <p:txBody>
          <a:bodyPr vert="horz" lIns="91440" tIns="45720" rIns="91440" bIns="45720" rtlCol="0" anchor="b"/>
          <a:lstStyle>
            <a:lvl1pPr algn="l">
              <a:defRPr sz="1180"/>
            </a:lvl1pPr>
          </a:lstStyle>
          <a:p>
            <a:pPr fontAlgn="base"/>
            <a:endParaRPr lang="zh-CN" altLang="en-US" strike="noStrike" noProof="1"/>
          </a:p>
        </p:txBody>
      </p:sp>
      <p:sp>
        <p:nvSpPr>
          <p:cNvPr id="5" name="灯片编号占位符 4"/>
          <p:cNvSpPr>
            <a:spLocks noGrp="1"/>
          </p:cNvSpPr>
          <p:nvPr>
            <p:ph type="sldNum" sz="quarter" idx="3"/>
          </p:nvPr>
        </p:nvSpPr>
        <p:spPr>
          <a:xfrm>
            <a:off x="3816350" y="10236200"/>
            <a:ext cx="2919413" cy="541338"/>
          </a:xfrm>
          <a:prstGeom prst="rect">
            <a:avLst/>
          </a:prstGeom>
        </p:spPr>
        <p:txBody>
          <a:bodyPr vert="horz" lIns="91440" tIns="45720" rIns="91440" bIns="45720" rtlCol="0" anchor="b"/>
          <a:lstStyle>
            <a:lvl1pPr algn="r">
              <a:defRPr sz="1180"/>
            </a:lvl1pPr>
          </a:lstStyle>
          <a:p>
            <a:pPr fontAlgn="base"/>
            <a:fld id="{8D4E0FC9-F1F8-4FAE-9988-3BA365CFD46F}" type="slidenum">
              <a:rPr lang="zh-CN" altLang="en-US" sz="1180" strike="noStrike" noProof="1" smtClean="0">
                <a:latin typeface="Arial" panose="020B0604020202020204" pitchFamily="34" charset="0"/>
                <a:ea typeface="仿宋_GB2312" panose="02010609030101010101" pitchFamily="49"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Rectangle 2"/>
          <p:cNvSpPr>
            <a:spLocks noGrp="1" noChangeArrowheads="1"/>
          </p:cNvSpPr>
          <p:nvPr>
            <p:ph type="hdr" sz="quarter"/>
          </p:nvPr>
        </p:nvSpPr>
        <p:spPr bwMode="auto">
          <a:xfrm>
            <a:off x="0" y="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SzPct val="100000"/>
              <a:buFont typeface="Arial" panose="020B0604020202020204" pitchFamily="34" charset="0"/>
              <a:buNone/>
              <a:defRPr sz="1200">
                <a:solidFill>
                  <a:schemeClr val="tx1"/>
                </a:solidFill>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47" name="Rectangle 3"/>
          <p:cNvSpPr>
            <a:spLocks noGrp="1" noChangeArrowheads="1"/>
          </p:cNvSpPr>
          <p:nvPr>
            <p:ph type="dt" idx="1"/>
          </p:nvPr>
        </p:nvSpPr>
        <p:spPr bwMode="auto">
          <a:xfrm>
            <a:off x="3848100" y="0"/>
            <a:ext cx="294798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SzPct val="100000"/>
              <a:buFont typeface="Arial" panose="020B0604020202020204" pitchFamily="34" charset="0"/>
              <a:buNone/>
              <a:defRPr sz="1200">
                <a:solidFill>
                  <a:schemeClr val="tx1"/>
                </a:solidFill>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Pct val="100000"/>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64" name="Rectangle 4"/>
          <p:cNvSpPr>
            <a:spLocks noGrp="1" noRot="1"/>
          </p:cNvSpPr>
          <p:nvPr>
            <p:ph type="sldImg"/>
          </p:nvPr>
        </p:nvSpPr>
        <p:spPr>
          <a:xfrm>
            <a:off x="915988" y="744538"/>
            <a:ext cx="4964112" cy="3722687"/>
          </a:xfrm>
          <a:prstGeom prst="rect">
            <a:avLst/>
          </a:prstGeom>
          <a:noFill/>
          <a:ln w="9525">
            <a:noFill/>
          </a:ln>
        </p:spPr>
      </p:sp>
      <p:sp>
        <p:nvSpPr>
          <p:cNvPr id="6149" name="Rectangle 5"/>
          <p:cNvSpPr>
            <a:spLocks noGrp="1" noRot="1" noChangeArrowheads="1"/>
          </p:cNvSpPr>
          <p:nvPr>
            <p:ph type="body" sz="quarter" idx="3"/>
          </p:nvPr>
        </p:nvSpPr>
        <p:spPr bwMode="auto">
          <a:xfrm>
            <a:off x="679450" y="4714875"/>
            <a:ext cx="5438775"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Pct val="100000"/>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Pct val="100000"/>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Pct val="100000"/>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Pct val="100000"/>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Pct val="100000"/>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50" name="Rectangle 6"/>
          <p:cNvSpPr>
            <a:spLocks noGrp="1" noChangeArrowheads="1"/>
          </p:cNvSpPr>
          <p:nvPr>
            <p:ph type="ftr" sz="quarter" idx="4"/>
          </p:nvPr>
        </p:nvSpPr>
        <p:spPr bwMode="auto">
          <a:xfrm>
            <a:off x="0" y="9428163"/>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buSzPct val="100000"/>
              <a:buFont typeface="Arial" panose="020B0604020202020204" pitchFamily="34" charset="0"/>
              <a:buNone/>
              <a:defRPr sz="1200">
                <a:solidFill>
                  <a:schemeClr val="tx1"/>
                </a:solidFill>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51" name="Rectangle 7"/>
          <p:cNvSpPr>
            <a:spLocks noGrp="1" noChangeArrowheads="1"/>
          </p:cNvSpPr>
          <p:nvPr>
            <p:ph type="sldNum" sz="quarter" idx="5"/>
          </p:nvPr>
        </p:nvSpPr>
        <p:spPr bwMode="auto">
          <a:xfrm>
            <a:off x="3848100" y="9428163"/>
            <a:ext cx="294798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r" eaLnBrk="1" hangingPunct="1">
              <a:buFontTx/>
              <a:buChar char="•"/>
              <a:defRPr sz="1200">
                <a:solidFill>
                  <a:schemeClr val="tx1"/>
                </a:solidFill>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A0317160-CE40-4CA0-8F95-F2B69D4897CF}"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buSzPct val="100000"/>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buSzPct val="100000"/>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buSzPct val="100000"/>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buSzPct val="100000"/>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buSzPct val="100000"/>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tx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245225"/>
            <a:ext cx="2133600" cy="476250"/>
          </a:xfrm>
          <a:prstGeom prst="rect">
            <a:avLst/>
          </a:prstGeom>
          <a:noFill/>
          <a:ln>
            <a:noFill/>
          </a:ln>
        </p:spPr>
        <p:txBody>
          <a:bodyPr vert="horz" wrap="square" lIns="91440" tIns="45720" rIns="91440" bIns="45720" numCol="1" anchor="t" anchorCtr="0" compatLnSpc="1"/>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a:xfrm>
            <a:off x="3124200" y="6245225"/>
            <a:ext cx="2895600" cy="476250"/>
          </a:xfrm>
          <a:prstGeom prst="rect">
            <a:avLst/>
          </a:prstGeom>
          <a:noFill/>
          <a:ln>
            <a:noFill/>
          </a:ln>
        </p:spPr>
        <p:txBody>
          <a:bodyPr vert="horz" wrap="square" lIns="91440" tIns="45720" rIns="91440" bIns="45720" numCol="1" anchor="t" anchorCtr="0" compatLnSpc="1"/>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a:xfrm>
            <a:off x="6553200" y="6245225"/>
            <a:ext cx="2133600" cy="476250"/>
          </a:xfrm>
          <a:prstGeom prst="rect">
            <a:avLst/>
          </a:prstGeom>
          <a:noFill/>
          <a:ln>
            <a:noFill/>
          </a:ln>
        </p:spPr>
        <p:txBody>
          <a:bodyPr vert="horz" wrap="square" lIns="91440" tIns="45720" rIns="91440" bIns="45720" numCol="1" anchor="t" anchorCtr="0" compatLnSpc="1"/>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pic>
        <p:nvPicPr>
          <p:cNvPr id="5" name="图片 4" descr="安泰利达公司图标 - 副本 (2) - 副本"/>
          <p:cNvPicPr>
            <a:picLocks noChangeAspect="1"/>
          </p:cNvPicPr>
          <p:nvPr userDrawn="1"/>
        </p:nvPicPr>
        <p:blipFill>
          <a:blip r:embed="rId2"/>
          <a:stretch>
            <a:fillRect/>
          </a:stretch>
        </p:blipFill>
        <p:spPr>
          <a:xfrm>
            <a:off x="5076190" y="189230"/>
            <a:ext cx="3837940" cy="53149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单击以编辑母版副标题样式</a:t>
            </a:r>
            <a:endParaRPr lang="zh-CN" altLang="en-US" strike="noStrike" noProof="1"/>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smtClean="0"/>
              <a:t>编辑母版文本样式</a:t>
            </a:r>
            <a:endParaRPr lang="zh-CN" altLang="en-US" strike="noStrike" noProof="1" smtClean="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hasCustomPrompt="1"/>
          </p:nvPr>
        </p:nvSpPr>
        <p:spPr>
          <a:xfrm>
            <a:off x="611188" y="2636838"/>
            <a:ext cx="3919537"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hasCustomPrompt="1"/>
          </p:nvPr>
        </p:nvSpPr>
        <p:spPr>
          <a:xfrm>
            <a:off x="4683125" y="2636838"/>
            <a:ext cx="3921125" cy="3313112"/>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编辑母版文本样式</a:t>
            </a:r>
            <a:endParaRPr lang="zh-CN" altLang="en-US" strike="noStrike" noProof="1" smtClean="0"/>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编辑母版文本样式</a:t>
            </a:r>
            <a:endParaRPr lang="zh-CN" altLang="en-US" strike="noStrike" noProof="1" smtClean="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67488" y="1484313"/>
            <a:ext cx="2057400" cy="4465637"/>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395288" y="1484313"/>
            <a:ext cx="6019800" cy="4465637"/>
          </a:xfrm>
        </p:spPr>
        <p:txBody>
          <a:bodyPr vert="eaVert"/>
          <a:lstStyle/>
          <a:p>
            <a:pPr lvl="0" fontAlgn="base"/>
            <a:r>
              <a:rPr lang="zh-CN" altLang="en-US" strike="noStrike" noProof="1" smtClean="0"/>
              <a:t>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tx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245225"/>
            <a:ext cx="2133600" cy="476250"/>
          </a:xfrm>
          <a:prstGeom prst="rect">
            <a:avLst/>
          </a:prstGeom>
          <a:noFill/>
          <a:ln>
            <a:noFill/>
          </a:ln>
        </p:spPr>
        <p:txBody>
          <a:bodyPr vert="horz" wrap="square" lIns="91440" tIns="45720" rIns="91440" bIns="45720" numCol="1" anchor="t" anchorCtr="0" compatLnSpc="1"/>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a:xfrm>
            <a:off x="3124200" y="6245225"/>
            <a:ext cx="2895600" cy="476250"/>
          </a:xfrm>
          <a:prstGeom prst="rect">
            <a:avLst/>
          </a:prstGeom>
          <a:noFill/>
          <a:ln>
            <a:noFill/>
          </a:ln>
        </p:spPr>
        <p:txBody>
          <a:bodyPr vert="horz" wrap="square" lIns="91440" tIns="45720" rIns="91440" bIns="45720" numCol="1" anchor="t" anchorCtr="0" compatLnSpc="1"/>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a:xfrm>
            <a:off x="6553200" y="6245225"/>
            <a:ext cx="2133600" cy="476250"/>
          </a:xfrm>
          <a:prstGeom prst="rect">
            <a:avLst/>
          </a:prstGeom>
          <a:noFill/>
          <a:ln>
            <a:noFill/>
          </a:ln>
        </p:spPr>
        <p:txBody>
          <a:bodyPr vert="horz" wrap="square" lIns="91440" tIns="45720" rIns="91440" bIns="45720" numCol="1" anchor="t" anchorCtr="0" compatLnSpc="1"/>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pic>
        <p:nvPicPr>
          <p:cNvPr id="5" name="图片 4" descr="安泰利达公司图标 - 副本 (2) - 副本"/>
          <p:cNvPicPr>
            <a:picLocks noChangeAspect="1"/>
          </p:cNvPicPr>
          <p:nvPr userDrawn="1"/>
        </p:nvPicPr>
        <p:blipFill>
          <a:blip r:embed="rId2"/>
          <a:stretch>
            <a:fillRect/>
          </a:stretch>
        </p:blipFill>
        <p:spPr>
          <a:xfrm>
            <a:off x="5076190" y="189230"/>
            <a:ext cx="3837940" cy="531495"/>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tx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245225"/>
            <a:ext cx="2133600" cy="476250"/>
          </a:xfrm>
          <a:prstGeom prst="rect">
            <a:avLst/>
          </a:prstGeom>
          <a:noFill/>
          <a:ln>
            <a:noFill/>
          </a:ln>
        </p:spPr>
        <p:txBody>
          <a:bodyPr vert="horz" wrap="square" lIns="91440" tIns="45720" rIns="91440" bIns="45720" numCol="1" anchor="t" anchorCtr="0" compatLnSpc="1"/>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a:xfrm>
            <a:off x="3124200" y="6245225"/>
            <a:ext cx="2895600" cy="476250"/>
          </a:xfrm>
          <a:prstGeom prst="rect">
            <a:avLst/>
          </a:prstGeom>
          <a:noFill/>
          <a:ln>
            <a:noFill/>
          </a:ln>
        </p:spPr>
        <p:txBody>
          <a:bodyPr vert="horz" wrap="square" lIns="91440" tIns="45720" rIns="91440" bIns="45720" numCol="1" anchor="t" anchorCtr="0" compatLnSpc="1"/>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a:xfrm>
            <a:off x="6553200" y="6245225"/>
            <a:ext cx="2133600" cy="476250"/>
          </a:xfrm>
          <a:prstGeom prst="rect">
            <a:avLst/>
          </a:prstGeom>
          <a:noFill/>
          <a:ln>
            <a:noFill/>
          </a:ln>
        </p:spPr>
        <p:txBody>
          <a:bodyPr vert="horz" wrap="square" lIns="91440" tIns="45720" rIns="91440" bIns="45720" numCol="1" anchor="t" anchorCtr="0" compatLnSpc="1"/>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pic>
        <p:nvPicPr>
          <p:cNvPr id="5" name="图片 4" descr="安泰利达公司图标 - 副本 (2) - 副本"/>
          <p:cNvPicPr>
            <a:picLocks noChangeAspect="1"/>
          </p:cNvPicPr>
          <p:nvPr userDrawn="1"/>
        </p:nvPicPr>
        <p:blipFill>
          <a:blip r:embed="rId2"/>
          <a:stretch>
            <a:fillRect/>
          </a:stretch>
        </p:blipFill>
        <p:spPr>
          <a:xfrm>
            <a:off x="5076190" y="189230"/>
            <a:ext cx="3837940" cy="531495"/>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tx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245225"/>
            <a:ext cx="2133600" cy="476250"/>
          </a:xfrm>
          <a:prstGeom prst="rect">
            <a:avLst/>
          </a:prstGeom>
          <a:noFill/>
          <a:ln>
            <a:noFill/>
          </a:ln>
        </p:spPr>
        <p:txBody>
          <a:bodyPr vert="horz" wrap="square" lIns="91440" tIns="45720" rIns="91440" bIns="45720" numCol="1" anchor="t" anchorCtr="0" compatLnSpc="1"/>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a:xfrm>
            <a:off x="3124200" y="6245225"/>
            <a:ext cx="2895600" cy="476250"/>
          </a:xfrm>
          <a:prstGeom prst="rect">
            <a:avLst/>
          </a:prstGeom>
          <a:noFill/>
          <a:ln>
            <a:noFill/>
          </a:ln>
        </p:spPr>
        <p:txBody>
          <a:bodyPr vert="horz" wrap="square" lIns="91440" tIns="45720" rIns="91440" bIns="45720" numCol="1" anchor="t" anchorCtr="0" compatLnSpc="1"/>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a:xfrm>
            <a:off x="6553200" y="6245225"/>
            <a:ext cx="2133600" cy="476250"/>
          </a:xfrm>
          <a:prstGeom prst="rect">
            <a:avLst/>
          </a:prstGeom>
          <a:noFill/>
          <a:ln>
            <a:noFill/>
          </a:ln>
        </p:spPr>
        <p:txBody>
          <a:bodyPr vert="horz" wrap="square" lIns="91440" tIns="45720" rIns="91440" bIns="45720" numCol="1" anchor="t" anchorCtr="0" compatLnSpc="1"/>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pic>
        <p:nvPicPr>
          <p:cNvPr id="5" name="图片 4" descr="安泰利达公司图标 - 副本 (2) - 副本"/>
          <p:cNvPicPr>
            <a:picLocks noChangeAspect="1"/>
          </p:cNvPicPr>
          <p:nvPr userDrawn="1"/>
        </p:nvPicPr>
        <p:blipFill>
          <a:blip r:embed="rId2"/>
          <a:stretch>
            <a:fillRect/>
          </a:stretch>
        </p:blipFill>
        <p:spPr>
          <a:xfrm>
            <a:off x="5076190" y="189230"/>
            <a:ext cx="3837940" cy="531495"/>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tx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245225"/>
            <a:ext cx="2133600" cy="476250"/>
          </a:xfrm>
          <a:prstGeom prst="rect">
            <a:avLst/>
          </a:prstGeom>
          <a:noFill/>
          <a:ln>
            <a:noFill/>
          </a:ln>
        </p:spPr>
        <p:txBody>
          <a:bodyPr vert="horz" wrap="square" lIns="91440" tIns="45720" rIns="91440" bIns="45720" numCol="1" anchor="t" anchorCtr="0" compatLnSpc="1"/>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a:xfrm>
            <a:off x="3124200" y="6245225"/>
            <a:ext cx="2895600" cy="476250"/>
          </a:xfrm>
          <a:prstGeom prst="rect">
            <a:avLst/>
          </a:prstGeom>
          <a:noFill/>
          <a:ln>
            <a:noFill/>
          </a:ln>
        </p:spPr>
        <p:txBody>
          <a:bodyPr vert="horz" wrap="square" lIns="91440" tIns="45720" rIns="91440" bIns="45720" numCol="1" anchor="t" anchorCtr="0" compatLnSpc="1"/>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a:xfrm>
            <a:off x="6553200" y="6245225"/>
            <a:ext cx="2133600" cy="476250"/>
          </a:xfrm>
          <a:prstGeom prst="rect">
            <a:avLst/>
          </a:prstGeom>
          <a:noFill/>
          <a:ln>
            <a:noFill/>
          </a:ln>
        </p:spPr>
        <p:txBody>
          <a:bodyPr vert="horz" wrap="square" lIns="91440" tIns="45720" rIns="91440" bIns="45720" numCol="1" anchor="t" anchorCtr="0" compatLnSpc="1"/>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pic>
        <p:nvPicPr>
          <p:cNvPr id="5" name="图片 4" descr="安泰利达公司图标 - 副本 (2) - 副本"/>
          <p:cNvPicPr>
            <a:picLocks noChangeAspect="1"/>
          </p:cNvPicPr>
          <p:nvPr userDrawn="1"/>
        </p:nvPicPr>
        <p:blipFill>
          <a:blip r:embed="rId2"/>
          <a:stretch>
            <a:fillRect/>
          </a:stretch>
        </p:blipFill>
        <p:spPr>
          <a:xfrm>
            <a:off x="5076190" y="189230"/>
            <a:ext cx="3837940" cy="531495"/>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tx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245225"/>
            <a:ext cx="2133600" cy="476250"/>
          </a:xfrm>
          <a:prstGeom prst="rect">
            <a:avLst/>
          </a:prstGeom>
          <a:noFill/>
          <a:ln>
            <a:noFill/>
          </a:ln>
        </p:spPr>
        <p:txBody>
          <a:bodyPr vert="horz" wrap="square" lIns="91440" tIns="45720" rIns="91440" bIns="45720" numCol="1" anchor="t" anchorCtr="0" compatLnSpc="1"/>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a:xfrm>
            <a:off x="3124200" y="6245225"/>
            <a:ext cx="2895600" cy="476250"/>
          </a:xfrm>
          <a:prstGeom prst="rect">
            <a:avLst/>
          </a:prstGeom>
          <a:noFill/>
          <a:ln>
            <a:noFill/>
          </a:ln>
        </p:spPr>
        <p:txBody>
          <a:bodyPr vert="horz" wrap="square" lIns="91440" tIns="45720" rIns="91440" bIns="45720" numCol="1" anchor="t" anchorCtr="0" compatLnSpc="1"/>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a:xfrm>
            <a:off x="6553200" y="6245225"/>
            <a:ext cx="2133600" cy="476250"/>
          </a:xfrm>
          <a:prstGeom prst="rect">
            <a:avLst/>
          </a:prstGeom>
          <a:noFill/>
          <a:ln>
            <a:noFill/>
          </a:ln>
        </p:spPr>
        <p:txBody>
          <a:bodyPr vert="horz" wrap="square" lIns="91440" tIns="45720" rIns="91440" bIns="45720" numCol="1" anchor="t" anchorCtr="0" compatLnSpc="1"/>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pic>
        <p:nvPicPr>
          <p:cNvPr id="5" name="图片 4" descr="安泰利达公司图标 - 副本 (2) - 副本"/>
          <p:cNvPicPr>
            <a:picLocks noChangeAspect="1"/>
          </p:cNvPicPr>
          <p:nvPr userDrawn="1"/>
        </p:nvPicPr>
        <p:blipFill>
          <a:blip r:embed="rId2"/>
          <a:stretch>
            <a:fillRect/>
          </a:stretch>
        </p:blipFill>
        <p:spPr>
          <a:xfrm>
            <a:off x="5076190" y="189230"/>
            <a:ext cx="3837940" cy="53149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slideLayout" Target="../slideLayouts/slideLayout9.xml"/><Relationship Id="rId7" Type="http://schemas.openxmlformats.org/officeDocument/2006/relationships/slideLayout" Target="../slideLayouts/slideLayout8.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 Type="http://schemas.openxmlformats.org/officeDocument/2006/relationships/slideLayout" Target="../slideLayouts/slideLayout3.xml"/><Relationship Id="rId12" Type="http://schemas.openxmlformats.org/officeDocument/2006/relationships/theme" Target="../theme/theme2.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1026" name="Rectangle 2"/>
          <p:cNvSpPr>
            <a:spLocks noGrp="1"/>
          </p:cNvSpPr>
          <p:nvPr>
            <p:ph type="title"/>
          </p:nvPr>
        </p:nvSpPr>
        <p:spPr>
          <a:xfrm>
            <a:off x="395288" y="1484313"/>
            <a:ext cx="8229600" cy="1143000"/>
          </a:xfrm>
          <a:prstGeom prst="rect">
            <a:avLst/>
          </a:prstGeom>
          <a:noFill/>
          <a:ln w="9525">
            <a:noFill/>
          </a:ln>
        </p:spPr>
        <p:txBody>
          <a:bodyPr anchor="ctr" anchorCtr="0"/>
          <a:p>
            <a:pPr lvl="0"/>
            <a:r>
              <a:rPr lang="zh-CN" altLang="zh-CN" dirty="0"/>
              <a:t>单击此处编辑母版标题样式</a:t>
            </a:r>
            <a:endParaRPr lang="zh-CN" altLang="zh-CN" dirty="0"/>
          </a:p>
        </p:txBody>
      </p:sp>
      <p:sp>
        <p:nvSpPr>
          <p:cNvPr id="1027" name="Rectangle 3"/>
          <p:cNvSpPr>
            <a:spLocks noGrp="1"/>
          </p:cNvSpPr>
          <p:nvPr>
            <p:ph type="body"/>
          </p:nvPr>
        </p:nvSpPr>
        <p:spPr>
          <a:xfrm>
            <a:off x="611188" y="2636838"/>
            <a:ext cx="7993062" cy="3313112"/>
          </a:xfrm>
          <a:prstGeom prst="rect">
            <a:avLst/>
          </a:prstGeom>
          <a:noFill/>
          <a:ln w="9525">
            <a:noFill/>
          </a:ln>
        </p:spPr>
        <p:txBody>
          <a:bodyPr anchor="t" anchorCtr="0"/>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
        <p:nvSpPr>
          <p:cNvPr id="2052"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
        <p:nvSpPr>
          <p:cNvPr id="2055"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cxnSp>
        <p:nvCxnSpPr>
          <p:cNvPr id="1032" name="直接连接符 8"/>
          <p:cNvCxnSpPr/>
          <p:nvPr userDrawn="1"/>
        </p:nvCxnSpPr>
        <p:spPr>
          <a:xfrm>
            <a:off x="0" y="857250"/>
            <a:ext cx="9144000" cy="1588"/>
          </a:xfrm>
          <a:prstGeom prst="line">
            <a:avLst/>
          </a:prstGeom>
          <a:ln w="12700" cap="flat" cmpd="sng">
            <a:solidFill>
              <a:srgbClr val="404040"/>
            </a:solidFill>
            <a:prstDash val="solid"/>
            <a:round/>
            <a:headEnd type="none" w="med" len="med"/>
            <a:tailEnd type="none" w="med" len="med"/>
          </a:ln>
          <a:effectLst>
            <a:outerShdw dist="17961" dir="2699999" algn="ctr" rotWithShape="0">
              <a:srgbClr val="000000"/>
            </a:outerShdw>
          </a:effectLst>
        </p:spPr>
      </p:cxn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p:sp>
        <p:nvSpPr>
          <p:cNvPr id="5122"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sp>
        <p:nvSpPr>
          <p:cNvPr id="2051" name="Rectangle 2"/>
          <p:cNvSpPr>
            <a:spLocks noGrp="1"/>
          </p:cNvSpPr>
          <p:nvPr>
            <p:ph type="title"/>
          </p:nvPr>
        </p:nvSpPr>
        <p:spPr>
          <a:xfrm>
            <a:off x="395288" y="1484313"/>
            <a:ext cx="8229600" cy="1143000"/>
          </a:xfrm>
          <a:prstGeom prst="rect">
            <a:avLst/>
          </a:prstGeom>
          <a:noFill/>
          <a:ln w="9525">
            <a:noFill/>
          </a:ln>
        </p:spPr>
        <p:txBody>
          <a:bodyPr anchor="ctr" anchorCtr="0"/>
          <a:p>
            <a:pPr lvl="0"/>
            <a:r>
              <a:rPr lang="zh-CN" altLang="zh-CN" dirty="0"/>
              <a:t>单击此处编辑母版标题样式</a:t>
            </a:r>
            <a:endParaRPr lang="zh-CN" altLang="zh-CN" dirty="0"/>
          </a:p>
        </p:txBody>
      </p:sp>
      <p:sp>
        <p:nvSpPr>
          <p:cNvPr id="2052" name="Rectangle 3"/>
          <p:cNvSpPr>
            <a:spLocks noGrp="1"/>
          </p:cNvSpPr>
          <p:nvPr>
            <p:ph type="body"/>
          </p:nvPr>
        </p:nvSpPr>
        <p:spPr>
          <a:xfrm>
            <a:off x="611188" y="2636838"/>
            <a:ext cx="7993062" cy="3313112"/>
          </a:xfrm>
          <a:prstGeom prst="rect">
            <a:avLst/>
          </a:prstGeom>
          <a:noFill/>
          <a:ln w="9525">
            <a:noFill/>
          </a:ln>
        </p:spPr>
        <p:txBody>
          <a:bodyPr anchor="t" anchorCtr="0"/>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fade/>
  </p:transition>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3074" name="Rectangle 2"/>
          <p:cNvSpPr>
            <a:spLocks noGrp="1"/>
          </p:cNvSpPr>
          <p:nvPr>
            <p:ph type="title"/>
          </p:nvPr>
        </p:nvSpPr>
        <p:spPr>
          <a:xfrm>
            <a:off x="395288" y="1484313"/>
            <a:ext cx="8229600" cy="1143000"/>
          </a:xfrm>
          <a:prstGeom prst="rect">
            <a:avLst/>
          </a:prstGeom>
          <a:noFill/>
          <a:ln w="9525">
            <a:noFill/>
          </a:ln>
        </p:spPr>
        <p:txBody>
          <a:bodyPr anchor="ctr" anchorCtr="0"/>
          <a:p>
            <a:pPr lvl="0"/>
            <a:r>
              <a:rPr lang="zh-CN" altLang="zh-CN" dirty="0"/>
              <a:t>单击此处编辑母版标题样式</a:t>
            </a:r>
            <a:endParaRPr lang="zh-CN" altLang="zh-CN" dirty="0"/>
          </a:p>
        </p:txBody>
      </p:sp>
      <p:sp>
        <p:nvSpPr>
          <p:cNvPr id="3075" name="Rectangle 3"/>
          <p:cNvSpPr>
            <a:spLocks noGrp="1"/>
          </p:cNvSpPr>
          <p:nvPr>
            <p:ph type="body"/>
          </p:nvPr>
        </p:nvSpPr>
        <p:spPr>
          <a:xfrm>
            <a:off x="611188" y="2636838"/>
            <a:ext cx="7993062" cy="3313112"/>
          </a:xfrm>
          <a:prstGeom prst="rect">
            <a:avLst/>
          </a:prstGeom>
          <a:noFill/>
          <a:ln w="9525">
            <a:noFill/>
          </a:ln>
        </p:spPr>
        <p:txBody>
          <a:bodyPr anchor="t" anchorCtr="0"/>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
        <p:nvSpPr>
          <p:cNvPr id="2052"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
        <p:nvSpPr>
          <p:cNvPr id="2055"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cxnSp>
        <p:nvCxnSpPr>
          <p:cNvPr id="3080" name="直接连接符 8"/>
          <p:cNvCxnSpPr/>
          <p:nvPr userDrawn="1"/>
        </p:nvCxnSpPr>
        <p:spPr>
          <a:xfrm>
            <a:off x="0" y="857250"/>
            <a:ext cx="9144000" cy="1588"/>
          </a:xfrm>
          <a:prstGeom prst="line">
            <a:avLst/>
          </a:prstGeom>
          <a:ln w="12700" cap="flat" cmpd="sng">
            <a:solidFill>
              <a:srgbClr val="404040"/>
            </a:solidFill>
            <a:prstDash val="solid"/>
            <a:round/>
            <a:headEnd type="none" w="med" len="med"/>
            <a:tailEnd type="none" w="med" len="med"/>
          </a:ln>
          <a:effectLst>
            <a:outerShdw dist="17961" dir="2699999" algn="ctr" rotWithShape="0">
              <a:srgbClr val="000000"/>
            </a:outerShdw>
          </a:effectLst>
        </p:spPr>
      </p:cxnSp>
    </p:spTree>
  </p:cSld>
  <p:clrMap bg1="lt1" tx1="dk1" bg2="lt2" tx2="dk2" accent1="accent1" accent2="accent2" accent3="accent3" accent4="accent4" accent5="accent5" accent6="accent6" hlink="hlink" folHlink="folHlink"/>
  <p:sldLayoutIdLst>
    <p:sldLayoutId id="2147483663"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4098" name="Rectangle 2"/>
          <p:cNvSpPr>
            <a:spLocks noGrp="1"/>
          </p:cNvSpPr>
          <p:nvPr>
            <p:ph type="title"/>
          </p:nvPr>
        </p:nvSpPr>
        <p:spPr>
          <a:xfrm>
            <a:off x="395288" y="1484313"/>
            <a:ext cx="8229600" cy="1143000"/>
          </a:xfrm>
          <a:prstGeom prst="rect">
            <a:avLst/>
          </a:prstGeom>
          <a:noFill/>
          <a:ln w="9525">
            <a:noFill/>
          </a:ln>
        </p:spPr>
        <p:txBody>
          <a:bodyPr anchor="ctr" anchorCtr="0"/>
          <a:p>
            <a:pPr lvl="0"/>
            <a:r>
              <a:rPr lang="zh-CN" altLang="zh-CN" dirty="0"/>
              <a:t>单击此处编辑母版标题样式</a:t>
            </a:r>
            <a:endParaRPr lang="zh-CN" altLang="zh-CN" dirty="0"/>
          </a:p>
        </p:txBody>
      </p:sp>
      <p:sp>
        <p:nvSpPr>
          <p:cNvPr id="4099" name="Rectangle 3"/>
          <p:cNvSpPr>
            <a:spLocks noGrp="1"/>
          </p:cNvSpPr>
          <p:nvPr>
            <p:ph type="body"/>
          </p:nvPr>
        </p:nvSpPr>
        <p:spPr>
          <a:xfrm>
            <a:off x="611188" y="2636838"/>
            <a:ext cx="7993062" cy="3313112"/>
          </a:xfrm>
          <a:prstGeom prst="rect">
            <a:avLst/>
          </a:prstGeom>
          <a:noFill/>
          <a:ln w="9525">
            <a:noFill/>
          </a:ln>
        </p:spPr>
        <p:txBody>
          <a:bodyPr anchor="t" anchorCtr="0"/>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
        <p:nvSpPr>
          <p:cNvPr id="2052"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
        <p:nvSpPr>
          <p:cNvPr id="2055"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cxnSp>
        <p:nvCxnSpPr>
          <p:cNvPr id="4104" name="直接连接符 8"/>
          <p:cNvCxnSpPr/>
          <p:nvPr userDrawn="1"/>
        </p:nvCxnSpPr>
        <p:spPr>
          <a:xfrm>
            <a:off x="0" y="857250"/>
            <a:ext cx="9144000" cy="1588"/>
          </a:xfrm>
          <a:prstGeom prst="line">
            <a:avLst/>
          </a:prstGeom>
          <a:ln w="12700" cap="flat" cmpd="sng">
            <a:solidFill>
              <a:srgbClr val="404040"/>
            </a:solidFill>
            <a:prstDash val="solid"/>
            <a:round/>
            <a:headEnd type="none" w="med" len="med"/>
            <a:tailEnd type="none" w="med" len="med"/>
          </a:ln>
          <a:effectLst>
            <a:outerShdw dist="17961" dir="2699999" algn="ctr" rotWithShape="0">
              <a:srgbClr val="000000"/>
            </a:outerShdw>
          </a:effectLst>
        </p:spPr>
      </p:cxnSp>
    </p:spTree>
  </p:cSld>
  <p:clrMap bg1="lt1" tx1="dk1" bg2="lt2" tx2="dk2" accent1="accent1" accent2="accent2" accent3="accent3" accent4="accent4" accent5="accent5" accent6="accent6" hlink="hlink" folHlink="folHlink"/>
  <p:sldLayoutIdLst>
    <p:sldLayoutId id="2147483665"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5122" name="Rectangle 2"/>
          <p:cNvSpPr>
            <a:spLocks noGrp="1"/>
          </p:cNvSpPr>
          <p:nvPr>
            <p:ph type="title"/>
          </p:nvPr>
        </p:nvSpPr>
        <p:spPr>
          <a:xfrm>
            <a:off x="395288" y="1484313"/>
            <a:ext cx="8229600" cy="1143000"/>
          </a:xfrm>
          <a:prstGeom prst="rect">
            <a:avLst/>
          </a:prstGeom>
          <a:noFill/>
          <a:ln w="9525">
            <a:noFill/>
          </a:ln>
        </p:spPr>
        <p:txBody>
          <a:bodyPr anchor="ctr" anchorCtr="0"/>
          <a:p>
            <a:pPr lvl="0"/>
            <a:r>
              <a:rPr lang="zh-CN" altLang="zh-CN" dirty="0"/>
              <a:t>单击此处编辑母版标题样式</a:t>
            </a:r>
            <a:endParaRPr lang="zh-CN" altLang="zh-CN" dirty="0"/>
          </a:p>
        </p:txBody>
      </p:sp>
      <p:sp>
        <p:nvSpPr>
          <p:cNvPr id="5123" name="Rectangle 3"/>
          <p:cNvSpPr>
            <a:spLocks noGrp="1"/>
          </p:cNvSpPr>
          <p:nvPr>
            <p:ph type="body"/>
          </p:nvPr>
        </p:nvSpPr>
        <p:spPr>
          <a:xfrm>
            <a:off x="611188" y="2636838"/>
            <a:ext cx="7993062" cy="3313112"/>
          </a:xfrm>
          <a:prstGeom prst="rect">
            <a:avLst/>
          </a:prstGeom>
          <a:noFill/>
          <a:ln w="9525">
            <a:noFill/>
          </a:ln>
        </p:spPr>
        <p:txBody>
          <a:bodyPr anchor="t" anchorCtr="0"/>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
        <p:nvSpPr>
          <p:cNvPr id="2052"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
        <p:nvSpPr>
          <p:cNvPr id="2055"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cxnSp>
        <p:nvCxnSpPr>
          <p:cNvPr id="5128" name="直接连接符 8"/>
          <p:cNvCxnSpPr/>
          <p:nvPr userDrawn="1"/>
        </p:nvCxnSpPr>
        <p:spPr>
          <a:xfrm>
            <a:off x="0" y="857250"/>
            <a:ext cx="9144000" cy="1588"/>
          </a:xfrm>
          <a:prstGeom prst="line">
            <a:avLst/>
          </a:prstGeom>
          <a:ln w="12700" cap="flat" cmpd="sng">
            <a:solidFill>
              <a:srgbClr val="404040"/>
            </a:solidFill>
            <a:prstDash val="solid"/>
            <a:round/>
            <a:headEnd type="none" w="med" len="med"/>
            <a:tailEnd type="none" w="med" len="med"/>
          </a:ln>
          <a:effectLst>
            <a:outerShdw dist="17961" dir="2699999" algn="ctr" rotWithShape="0">
              <a:srgbClr val="000000"/>
            </a:outerShdw>
          </a:effectLst>
        </p:spPr>
      </p:cxnSp>
    </p:spTree>
  </p:cSld>
  <p:clrMap bg1="lt1" tx1="dk1" bg2="lt2" tx2="dk2" accent1="accent1" accent2="accent2" accent3="accent3" accent4="accent4" accent5="accent5" accent6="accent6" hlink="hlink" folHlink="folHlink"/>
  <p:sldLayoutIdLst>
    <p:sldLayoutId id="2147483667"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146" name="Rectangle 2"/>
          <p:cNvSpPr>
            <a:spLocks noGrp="1"/>
          </p:cNvSpPr>
          <p:nvPr>
            <p:ph type="title"/>
          </p:nvPr>
        </p:nvSpPr>
        <p:spPr>
          <a:xfrm>
            <a:off x="395288" y="1484313"/>
            <a:ext cx="8229600" cy="1143000"/>
          </a:xfrm>
          <a:prstGeom prst="rect">
            <a:avLst/>
          </a:prstGeom>
          <a:noFill/>
          <a:ln w="9525">
            <a:noFill/>
          </a:ln>
        </p:spPr>
        <p:txBody>
          <a:bodyPr anchor="ctr" anchorCtr="0"/>
          <a:p>
            <a:pPr lvl="0"/>
            <a:r>
              <a:rPr lang="zh-CN" altLang="zh-CN" dirty="0"/>
              <a:t>单击此处编辑母版标题样式</a:t>
            </a:r>
            <a:endParaRPr lang="zh-CN" altLang="zh-CN" dirty="0"/>
          </a:p>
        </p:txBody>
      </p:sp>
      <p:sp>
        <p:nvSpPr>
          <p:cNvPr id="6147" name="Rectangle 3"/>
          <p:cNvSpPr>
            <a:spLocks noGrp="1"/>
          </p:cNvSpPr>
          <p:nvPr>
            <p:ph type="body"/>
          </p:nvPr>
        </p:nvSpPr>
        <p:spPr>
          <a:xfrm>
            <a:off x="611188" y="2636838"/>
            <a:ext cx="7993062" cy="3313112"/>
          </a:xfrm>
          <a:prstGeom prst="rect">
            <a:avLst/>
          </a:prstGeom>
          <a:noFill/>
          <a:ln w="9525">
            <a:noFill/>
          </a:ln>
        </p:spPr>
        <p:txBody>
          <a:bodyPr anchor="t" anchorCtr="0"/>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
        <p:nvSpPr>
          <p:cNvPr id="2052"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
        <p:nvSpPr>
          <p:cNvPr id="2055"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cxnSp>
        <p:nvCxnSpPr>
          <p:cNvPr id="6152" name="直接连接符 8"/>
          <p:cNvCxnSpPr/>
          <p:nvPr userDrawn="1"/>
        </p:nvCxnSpPr>
        <p:spPr>
          <a:xfrm>
            <a:off x="0" y="857250"/>
            <a:ext cx="9144000" cy="1588"/>
          </a:xfrm>
          <a:prstGeom prst="line">
            <a:avLst/>
          </a:prstGeom>
          <a:ln w="12700" cap="flat" cmpd="sng">
            <a:solidFill>
              <a:srgbClr val="404040"/>
            </a:solidFill>
            <a:prstDash val="solid"/>
            <a:round/>
            <a:headEnd type="none" w="med" len="med"/>
            <a:tailEnd type="none" w="med" len="med"/>
          </a:ln>
          <a:effectLst>
            <a:outerShdw dist="17961" dir="2699999" algn="ctr" rotWithShape="0">
              <a:srgbClr val="000000"/>
            </a:outerShdw>
          </a:effectLst>
        </p:spPr>
      </p:cxnSp>
    </p:spTree>
  </p:cSld>
  <p:clrMap bg1="lt1" tx1="dk1" bg2="lt2" tx2="dk2" accent1="accent1" accent2="accent2" accent3="accent3" accent4="accent4" accent5="accent5" accent6="accent6" hlink="hlink" folHlink="folHlink"/>
  <p:sldLayoutIdLst>
    <p:sldLayoutId id="2147483669"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7170" name="Rectangle 2"/>
          <p:cNvSpPr>
            <a:spLocks noGrp="1"/>
          </p:cNvSpPr>
          <p:nvPr>
            <p:ph type="title"/>
          </p:nvPr>
        </p:nvSpPr>
        <p:spPr>
          <a:xfrm>
            <a:off x="395288" y="1484313"/>
            <a:ext cx="8229600" cy="1143000"/>
          </a:xfrm>
          <a:prstGeom prst="rect">
            <a:avLst/>
          </a:prstGeom>
          <a:noFill/>
          <a:ln w="9525">
            <a:noFill/>
          </a:ln>
        </p:spPr>
        <p:txBody>
          <a:bodyPr anchor="ctr" anchorCtr="0"/>
          <a:p>
            <a:pPr lvl="0"/>
            <a:r>
              <a:rPr lang="zh-CN" altLang="zh-CN" dirty="0"/>
              <a:t>单击此处编辑母版标题样式</a:t>
            </a:r>
            <a:endParaRPr lang="zh-CN" altLang="zh-CN" dirty="0"/>
          </a:p>
        </p:txBody>
      </p:sp>
      <p:sp>
        <p:nvSpPr>
          <p:cNvPr id="7171" name="Rectangle 3"/>
          <p:cNvSpPr>
            <a:spLocks noGrp="1"/>
          </p:cNvSpPr>
          <p:nvPr>
            <p:ph type="body"/>
          </p:nvPr>
        </p:nvSpPr>
        <p:spPr>
          <a:xfrm>
            <a:off x="611188" y="2636838"/>
            <a:ext cx="7993062" cy="3313112"/>
          </a:xfrm>
          <a:prstGeom prst="rect">
            <a:avLst/>
          </a:prstGeom>
          <a:noFill/>
          <a:ln w="9525">
            <a:noFill/>
          </a:ln>
        </p:spPr>
        <p:txBody>
          <a:bodyPr anchor="t" anchorCtr="0"/>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
        <p:nvSpPr>
          <p:cNvPr id="2052"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eaLnBrk="1" hangingPunct="1">
              <a:buFont typeface="Arial" panose="020B0604020202020204" pitchFamily="34" charset="0"/>
              <a:buNone/>
              <a:defRPr sz="1400">
                <a:solidFill>
                  <a:schemeClr val="tx1"/>
                </a:solidFill>
                <a:ea typeface="仿宋" panose="02010609060101010101"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Char char="•"/>
              <a:defRPr sz="1400">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Char char="•"/>
              <a:defRPr/>
            </a:pPr>
            <a:fld id="{70CAE9E2-CD9C-4D96-9344-17F8493CAFFF}"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仿宋" panose="02010609060101010101" charset="-122"/>
              <a:cs typeface="+mn-cs"/>
            </a:endParaRPr>
          </a:p>
        </p:txBody>
      </p:sp>
      <p:sp>
        <p:nvSpPr>
          <p:cNvPr id="2055" name="矩形 6"/>
          <p:cNvSpPr>
            <a:spLocks noChangeArrowheads="1"/>
          </p:cNvSpPr>
          <p:nvPr/>
        </p:nvSpPr>
        <p:spPr bwMode="auto">
          <a:xfrm>
            <a:off x="0" y="0"/>
            <a:ext cx="9144000" cy="6858000"/>
          </a:xfrm>
          <a:prstGeom prst="rect">
            <a:avLst/>
          </a:prstGeom>
          <a:solidFill>
            <a:schemeClr val="bg1"/>
          </a:solidFill>
          <a:ln>
            <a:noFill/>
          </a:ln>
          <a:effectLst>
            <a:outerShdw dist="1796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2"/>
                </a:solidFill>
                <a:latin typeface="Arial" panose="020B0604020202020204" pitchFamily="34" charset="0"/>
                <a:ea typeface="仿宋_GB2312" panose="02010609030101010101" pitchFamily="49" charset="-122"/>
              </a:defRPr>
            </a:lvl1pPr>
            <a:lvl2pPr marL="742950" indent="-285750">
              <a:defRPr sz="2400">
                <a:solidFill>
                  <a:schemeClr val="tx2"/>
                </a:solidFill>
                <a:latin typeface="Arial" panose="020B0604020202020204" pitchFamily="34" charset="0"/>
                <a:ea typeface="仿宋_GB2312" panose="02010609030101010101" pitchFamily="49" charset="-122"/>
              </a:defRPr>
            </a:lvl2pPr>
            <a:lvl3pPr marL="1143000" indent="-228600">
              <a:defRPr sz="2400">
                <a:solidFill>
                  <a:schemeClr val="tx2"/>
                </a:solidFill>
                <a:latin typeface="Arial" panose="020B0604020202020204" pitchFamily="34" charset="0"/>
                <a:ea typeface="仿宋_GB2312" panose="02010609030101010101" pitchFamily="49" charset="-122"/>
              </a:defRPr>
            </a:lvl3pPr>
            <a:lvl4pPr marL="1600200" indent="-228600">
              <a:defRPr sz="2400">
                <a:solidFill>
                  <a:schemeClr val="tx2"/>
                </a:solidFill>
                <a:latin typeface="Arial" panose="020B0604020202020204" pitchFamily="34" charset="0"/>
                <a:ea typeface="仿宋_GB2312" panose="02010609030101010101" pitchFamily="49" charset="-122"/>
              </a:defRPr>
            </a:lvl4pPr>
            <a:lvl5pPr marL="2057400" indent="-228600">
              <a:defRPr sz="2400">
                <a:solidFill>
                  <a:schemeClr val="tx2"/>
                </a:solidFill>
                <a:latin typeface="Arial" panose="020B0604020202020204" pitchFamily="34" charset="0"/>
                <a:ea typeface="仿宋_GB2312" panose="02010609030101010101" pitchFamily="49" charset="-122"/>
              </a:defRPr>
            </a:lvl5pPr>
            <a:lvl6pPr marL="25146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6pPr>
            <a:lvl7pPr marL="29718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7pPr>
            <a:lvl8pPr marL="34290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8pPr>
            <a:lvl9pPr marL="3886200" indent="-228600" eaLnBrk="0" fontAlgn="base" hangingPunct="0">
              <a:spcBef>
                <a:spcPct val="0"/>
              </a:spcBef>
              <a:spcAft>
                <a:spcPct val="0"/>
              </a:spcAft>
              <a:defRPr sz="2400">
                <a:solidFill>
                  <a:schemeClr val="tx2"/>
                </a:solidFill>
                <a:latin typeface="Arial" panose="020B0604020202020204" pitchFamily="34" charset="0"/>
                <a:ea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0" smtClean="0">
              <a:ln>
                <a:noFill/>
              </a:ln>
              <a:solidFill>
                <a:schemeClr val="tx2"/>
              </a:solidFill>
              <a:effectLst/>
              <a:uLnTx/>
              <a:uFillTx/>
              <a:latin typeface="新宋体" panose="02010609030101010101" charset="-122"/>
              <a:ea typeface="黑体" panose="02010609060101010101" pitchFamily="2" charset="-122"/>
              <a:cs typeface="+mn-cs"/>
            </a:endParaRPr>
          </a:p>
        </p:txBody>
      </p:sp>
      <p:cxnSp>
        <p:nvCxnSpPr>
          <p:cNvPr id="7176" name="直接连接符 8"/>
          <p:cNvCxnSpPr/>
          <p:nvPr userDrawn="1"/>
        </p:nvCxnSpPr>
        <p:spPr>
          <a:xfrm>
            <a:off x="0" y="857250"/>
            <a:ext cx="9144000" cy="1588"/>
          </a:xfrm>
          <a:prstGeom prst="line">
            <a:avLst/>
          </a:prstGeom>
          <a:ln w="12700" cap="flat" cmpd="sng">
            <a:solidFill>
              <a:srgbClr val="404040"/>
            </a:solidFill>
            <a:prstDash val="solid"/>
            <a:round/>
            <a:headEnd type="none" w="med" len="med"/>
            <a:tailEnd type="none" w="med" len="med"/>
          </a:ln>
          <a:effectLst>
            <a:outerShdw dist="17961" dir="2699999" algn="ctr" rotWithShape="0">
              <a:srgbClr val="000000"/>
            </a:outerShdw>
          </a:effectLst>
        </p:spPr>
      </p:cxnSp>
    </p:spTree>
  </p:cSld>
  <p:clrMap bg1="lt1" tx1="dk1" bg2="lt2" tx2="dk2" accent1="accent1" accent2="accent2" accent3="accent3" accent4="accent4" accent5="accent5" accent6="accent6" hlink="hlink" folHlink="folHlink"/>
  <p:sldLayoutIdLst>
    <p:sldLayoutId id="2147483671"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仿宋" panose="02010609060101010101"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仿宋_GB2312" panose="02010609030101010101" pitchFamily="49"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仿宋" panose="02010609060101010101" charset="-122"/>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仿宋" panose="0201060906010101010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仿宋" panose="02010609060101010101"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仿宋"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slideLayout" Target="../slideLayouts/slideLayout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6.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TextBox 8"/>
          <p:cNvSpPr txBox="1"/>
          <p:nvPr/>
        </p:nvSpPr>
        <p:spPr>
          <a:xfrm>
            <a:off x="1043940" y="981075"/>
            <a:ext cx="7747000" cy="1720215"/>
          </a:xfrm>
          <a:prstGeom prst="rect">
            <a:avLst/>
          </a:prstGeom>
          <a:noFill/>
          <a:ln w="9525">
            <a:noFill/>
          </a:ln>
        </p:spPr>
        <p:txBody>
          <a:bodyPr wrap="square" tIns="121920" bIns="121920" anchor="t" anchorCtr="0"/>
          <a:p>
            <a:pPr algn="r">
              <a:lnSpc>
                <a:spcPts val="6000"/>
              </a:lnSpc>
              <a:buSzPct val="90000"/>
            </a:pPr>
            <a:r>
              <a:rPr lang="zh-CN" altLang="en-US" sz="4000" b="1" dirty="0">
                <a:solidFill>
                  <a:srgbClr val="7030A0"/>
                </a:solidFill>
                <a:latin typeface="微软雅黑" panose="020B0503020204020204" pitchFamily="34" charset="-122"/>
                <a:ea typeface="微软雅黑" panose="020B0503020204020204" pitchFamily="34" charset="-122"/>
              </a:rPr>
              <a:t>水质处理模块</a:t>
            </a:r>
            <a:endParaRPr lang="zh-CN" altLang="en-US" sz="4000" b="1" dirty="0">
              <a:solidFill>
                <a:srgbClr val="7030A0"/>
              </a:solidFill>
              <a:latin typeface="微软雅黑" panose="020B0503020204020204" pitchFamily="34" charset="-122"/>
              <a:ea typeface="微软雅黑" panose="020B0503020204020204" pitchFamily="34" charset="-122"/>
            </a:endParaRPr>
          </a:p>
          <a:p>
            <a:pPr algn="r">
              <a:lnSpc>
                <a:spcPts val="6000"/>
              </a:lnSpc>
              <a:buSzPct val="90000"/>
            </a:pPr>
            <a:r>
              <a:rPr lang="zh-CN" altLang="en-US" sz="4000" b="1" dirty="0">
                <a:solidFill>
                  <a:srgbClr val="7030A0"/>
                </a:solidFill>
                <a:latin typeface="微软雅黑" panose="020B0503020204020204" pitchFamily="34" charset="-122"/>
                <a:ea typeface="微软雅黑" panose="020B0503020204020204" pitchFamily="34" charset="-122"/>
              </a:rPr>
              <a:t>工作原理及运行维护</a:t>
            </a:r>
            <a:endParaRPr lang="zh-CN" altLang="en-US" sz="4400" b="1" dirty="0">
              <a:solidFill>
                <a:srgbClr val="7030A0"/>
              </a:solidFill>
              <a:latin typeface="微软雅黑" panose="020B0503020204020204" pitchFamily="34" charset="-122"/>
              <a:ea typeface="微软雅黑" panose="020B0503020204020204" pitchFamily="34" charset="-122"/>
            </a:endParaRPr>
          </a:p>
          <a:p>
            <a:pPr algn="r">
              <a:spcBef>
                <a:spcPct val="20000"/>
              </a:spcBef>
              <a:buSzPct val="90000"/>
            </a:pPr>
            <a:endParaRPr lang="zh-CN" altLang="en-US" b="1" dirty="0">
              <a:solidFill>
                <a:srgbClr val="7030A0"/>
              </a:solidFill>
              <a:latin typeface="微软雅黑" panose="020B0503020204020204" pitchFamily="34" charset="-122"/>
              <a:ea typeface="微软雅黑" panose="020B0503020204020204" pitchFamily="34" charset="-122"/>
            </a:endParaRPr>
          </a:p>
        </p:txBody>
      </p:sp>
      <p:sp>
        <p:nvSpPr>
          <p:cNvPr id="16386" name="Rectangle 6"/>
          <p:cNvSpPr/>
          <p:nvPr/>
        </p:nvSpPr>
        <p:spPr>
          <a:xfrm>
            <a:off x="1908175" y="6188075"/>
            <a:ext cx="5440363" cy="571500"/>
          </a:xfrm>
          <a:prstGeom prst="rect">
            <a:avLst/>
          </a:prstGeom>
          <a:noFill/>
          <a:ln w="9525">
            <a:noFill/>
          </a:ln>
        </p:spPr>
        <p:txBody>
          <a:bodyPr anchor="t" anchorCtr="0"/>
          <a:p>
            <a:pPr>
              <a:lnSpc>
                <a:spcPct val="120000"/>
              </a:lnSpc>
              <a:spcBef>
                <a:spcPct val="20000"/>
              </a:spcBef>
            </a:pPr>
            <a:r>
              <a:rPr lang="zh-CN" altLang="zh-CN" b="1" dirty="0">
                <a:solidFill>
                  <a:schemeClr val="bg1"/>
                </a:solidFill>
                <a:latin typeface="宋体" panose="02010600030101010101" pitchFamily="2" charset="-122"/>
                <a:ea typeface="宋体" panose="02010600030101010101" pitchFamily="2" charset="-122"/>
              </a:rPr>
              <a:t>   </a:t>
            </a:r>
            <a:endParaRPr lang="zh-CN" altLang="zh-CN" b="1" dirty="0">
              <a:solidFill>
                <a:srgbClr val="002060"/>
              </a:solidFill>
              <a:latin typeface="宋体" panose="02010600030101010101" pitchFamily="2" charset="-122"/>
              <a:ea typeface="宋体" panose="02010600030101010101" pitchFamily="2" charset="-122"/>
            </a:endParaRPr>
          </a:p>
        </p:txBody>
      </p:sp>
      <p:sp>
        <p:nvSpPr>
          <p:cNvPr id="277" name="矩形 277"/>
          <p:cNvSpPr/>
          <p:nvPr/>
        </p:nvSpPr>
        <p:spPr>
          <a:xfrm>
            <a:off x="263525" y="2662238"/>
            <a:ext cx="8564563" cy="40005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8" name="组合 295"/>
          <p:cNvGrpSpPr/>
          <p:nvPr/>
        </p:nvGrpSpPr>
        <p:grpSpPr>
          <a:xfrm>
            <a:off x="4805679" y="2805430"/>
            <a:ext cx="3806190" cy="3747770"/>
            <a:chOff x="14937" y="24598"/>
            <a:chExt cx="4742" cy="5211"/>
          </a:xfrm>
          <a:solidFill>
            <a:srgbClr val="00406E"/>
          </a:solidFill>
        </p:grpSpPr>
        <p:sp>
          <p:nvSpPr>
            <p:cNvPr id="9" name="圆角矩形 5"/>
            <p:cNvSpPr/>
            <p:nvPr/>
          </p:nvSpPr>
          <p:spPr>
            <a:xfrm>
              <a:off x="14937" y="24598"/>
              <a:ext cx="4742" cy="5211"/>
            </a:xfrm>
            <a:prstGeom prst="roundRect">
              <a:avLst>
                <a:gd name="adj" fmla="val 756"/>
              </a:avLst>
            </a:prstGeom>
            <a:grpFill/>
            <a:ln>
              <a:solidFill>
                <a:srgbClr val="005DA2"/>
              </a:solidFill>
            </a:ln>
          </p:spPr>
          <p:style>
            <a:lnRef idx="2">
              <a:schemeClr val="accent1">
                <a:shade val="50000"/>
              </a:schemeClr>
            </a:lnRef>
            <a:fillRef idx="1">
              <a:schemeClr val="accent1"/>
            </a:fillRef>
            <a:effectRef idx="0">
              <a:schemeClr val="accent1"/>
            </a:effectRef>
            <a:fontRef idx="minor">
              <a:schemeClr val="lt1"/>
            </a:fontRef>
          </p:style>
        </p:sp>
        <p:pic>
          <p:nvPicPr>
            <p:cNvPr id="10" name="图片 2" descr="F:/工作共享同步盘/设备档案/西安炬光科技股份有限公司/8相关设备照片/2023-03水质处理模块2型照片/处理好的图片/左前02.png左前02"/>
            <p:cNvPicPr>
              <a:picLocks noChangeAspect="1"/>
            </p:cNvPicPr>
            <p:nvPr/>
          </p:nvPicPr>
          <p:blipFill>
            <a:blip r:embed="rId1"/>
            <a:srcRect/>
            <a:stretch>
              <a:fillRect/>
            </a:stretch>
          </p:blipFill>
          <p:spPr>
            <a:xfrm>
              <a:off x="15004" y="24647"/>
              <a:ext cx="4417" cy="5021"/>
            </a:xfrm>
            <a:prstGeom prst="rect">
              <a:avLst/>
            </a:prstGeom>
            <a:grpFill/>
          </p:spPr>
        </p:pic>
      </p:grpSp>
      <p:grpSp>
        <p:nvGrpSpPr>
          <p:cNvPr id="11" name="组合 305"/>
          <p:cNvGrpSpPr/>
          <p:nvPr/>
        </p:nvGrpSpPr>
        <p:grpSpPr>
          <a:xfrm>
            <a:off x="481320" y="2805420"/>
            <a:ext cx="3905885" cy="3759835"/>
            <a:chOff x="18206" y="7479"/>
            <a:chExt cx="4734" cy="5349"/>
          </a:xfrm>
          <a:solidFill>
            <a:srgbClr val="00406E"/>
          </a:solidFill>
        </p:grpSpPr>
        <p:sp>
          <p:nvSpPr>
            <p:cNvPr id="12" name="圆角矩形 5"/>
            <p:cNvSpPr/>
            <p:nvPr/>
          </p:nvSpPr>
          <p:spPr>
            <a:xfrm>
              <a:off x="18206" y="7479"/>
              <a:ext cx="4734" cy="5349"/>
            </a:xfrm>
            <a:prstGeom prst="roundRect">
              <a:avLst>
                <a:gd name="adj" fmla="val 900"/>
              </a:avLst>
            </a:prstGeom>
            <a:grpFill/>
            <a:ln>
              <a:solidFill>
                <a:srgbClr val="005DA2"/>
              </a:solidFill>
            </a:ln>
          </p:spPr>
          <p:style>
            <a:lnRef idx="2">
              <a:schemeClr val="accent1">
                <a:shade val="50000"/>
              </a:schemeClr>
            </a:lnRef>
            <a:fillRef idx="1">
              <a:schemeClr val="accent1"/>
            </a:fillRef>
            <a:effectRef idx="0">
              <a:schemeClr val="accent1"/>
            </a:effectRef>
            <a:fontRef idx="minor">
              <a:schemeClr val="lt1"/>
            </a:fontRef>
          </p:style>
        </p:sp>
        <p:pic>
          <p:nvPicPr>
            <p:cNvPr id="13" name="图片 3" descr="F:/工作共享同步盘/设备档案/西安炬光科技股份有限公司/8相关设备照片/2023-03水质处理模块2型照片/处理好的图片/正面03.png正面03"/>
            <p:cNvPicPr>
              <a:picLocks noChangeAspect="1"/>
            </p:cNvPicPr>
            <p:nvPr/>
          </p:nvPicPr>
          <p:blipFill>
            <a:blip r:embed="rId2"/>
            <a:srcRect b="-159"/>
            <a:stretch>
              <a:fillRect/>
            </a:stretch>
          </p:blipFill>
          <p:spPr>
            <a:xfrm>
              <a:off x="18218" y="7651"/>
              <a:ext cx="4604" cy="4915"/>
            </a:xfrm>
            <a:prstGeom prst="rect">
              <a:avLst/>
            </a:prstGeom>
            <a:grpFill/>
          </p:spPr>
        </p:pic>
      </p:grpSp>
      <p:pic>
        <p:nvPicPr>
          <p:cNvPr id="3" name="图片 2" descr="安泰利达定 - 副本"/>
          <p:cNvPicPr>
            <a:picLocks noChangeAspect="1"/>
          </p:cNvPicPr>
          <p:nvPr/>
        </p:nvPicPr>
        <p:blipFill>
          <a:blip r:embed="rId3"/>
          <a:stretch>
            <a:fillRect/>
          </a:stretch>
        </p:blipFill>
        <p:spPr>
          <a:xfrm>
            <a:off x="6856095" y="44450"/>
            <a:ext cx="1755775" cy="1078865"/>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Text Box 2"/>
          <p:cNvSpPr txBox="1"/>
          <p:nvPr/>
        </p:nvSpPr>
        <p:spPr>
          <a:xfrm>
            <a:off x="1285875" y="1214438"/>
            <a:ext cx="5788025" cy="625475"/>
          </a:xfrm>
          <a:prstGeom prst="rect">
            <a:avLst/>
          </a:prstGeom>
          <a:noFill/>
          <a:ln w="9525">
            <a:noFill/>
          </a:ln>
        </p:spPr>
        <p:txBody>
          <a:bodyPr anchor="t" anchorCtr="0">
            <a:spAutoFit/>
          </a:bodyPr>
          <a:p>
            <a:pPr marL="457200" indent="-457200">
              <a:lnSpc>
                <a:spcPts val="4200"/>
              </a:lnSpc>
            </a:pPr>
            <a:endParaRPr lang="zh-CN" altLang="zh-CN" dirty="0">
              <a:solidFill>
                <a:schemeClr val="tx1"/>
              </a:solidFill>
              <a:latin typeface="Arial" panose="020B0604020202020204" pitchFamily="34" charset="0"/>
              <a:ea typeface="黑体" panose="02010609060101010101" pitchFamily="2" charset="-122"/>
              <a:sym typeface="Arial" panose="020B0604020202020204" pitchFamily="34" charset="0"/>
            </a:endParaRPr>
          </a:p>
        </p:txBody>
      </p:sp>
      <p:sp>
        <p:nvSpPr>
          <p:cNvPr id="17410" name="Text Box 4"/>
          <p:cNvSpPr txBox="1"/>
          <p:nvPr/>
        </p:nvSpPr>
        <p:spPr>
          <a:xfrm>
            <a:off x="1000125" y="1052513"/>
            <a:ext cx="6073775" cy="5334000"/>
          </a:xfrm>
          <a:prstGeom prst="rect">
            <a:avLst/>
          </a:prstGeom>
          <a:noFill/>
          <a:ln w="9525">
            <a:noFill/>
          </a:ln>
        </p:spPr>
        <p:txBody>
          <a:bodyPr wrap="square" anchor="t" anchorCtr="0">
            <a:noAutofit/>
          </a:bodyPr>
          <a:p>
            <a:pPr eaLnBrk="0" hangingPunct="0">
              <a:lnSpc>
                <a:spcPct val="120000"/>
              </a:lnSpc>
            </a:pPr>
            <a:r>
              <a:rPr lang="zh-CN" altLang="en-US" sz="2000" b="1" spc="200" noProof="1" dirty="0">
                <a:solidFill>
                  <a:srgbClr val="0070C0"/>
                </a:solidFill>
                <a:latin typeface="微软雅黑" panose="020B0503020204020204" pitchFamily="34" charset="-122"/>
                <a:ea typeface="微软雅黑" panose="020B0503020204020204" pitchFamily="34" charset="-122"/>
                <a:cs typeface="+mn-cs"/>
              </a:rPr>
              <a:t>一、</a:t>
            </a:r>
            <a:r>
              <a:rPr lang="zh-CN" altLang="en-US" sz="2000" b="1" spc="200" noProof="1" dirty="0">
                <a:solidFill>
                  <a:srgbClr val="0070C0"/>
                </a:solidFill>
                <a:latin typeface="微软雅黑" panose="020B0503020204020204" pitchFamily="34" charset="-122"/>
                <a:ea typeface="微软雅黑" panose="020B0503020204020204" pitchFamily="34" charset="-122"/>
                <a:cs typeface="+mn-cs"/>
                <a:sym typeface="+mn-ea"/>
              </a:rPr>
              <a:t>内冷水处理的必要性</a:t>
            </a:r>
            <a:endParaRPr lang="zh-CN" altLang="en-US" sz="2000" b="1" spc="200" noProof="1" dirty="0">
              <a:solidFill>
                <a:srgbClr val="0070C0"/>
              </a:solidFill>
              <a:latin typeface="微软雅黑" panose="020B0503020204020204" pitchFamily="34" charset="-122"/>
              <a:ea typeface="微软雅黑" panose="020B0503020204020204" pitchFamily="34" charset="-122"/>
            </a:endParaRPr>
          </a:p>
          <a:p>
            <a:pPr eaLnBrk="0" hangingPunct="0">
              <a:lnSpc>
                <a:spcPct val="120000"/>
              </a:lnSpc>
            </a:pPr>
            <a:r>
              <a:rPr lang="zh-CN" altLang="en-US" sz="2000" b="1" spc="200" noProof="1" dirty="0">
                <a:solidFill>
                  <a:srgbClr val="0070C0"/>
                </a:solidFill>
                <a:latin typeface="微软雅黑" panose="020B0503020204020204" pitchFamily="34" charset="-122"/>
                <a:ea typeface="微软雅黑" panose="020B0503020204020204" pitchFamily="34" charset="-122"/>
                <a:cs typeface="+mn-cs"/>
              </a:rPr>
              <a:t>二、</a:t>
            </a:r>
            <a:r>
              <a:rPr lang="zh-CN" altLang="en-US" sz="2000" b="1" spc="200" noProof="1" dirty="0">
                <a:solidFill>
                  <a:srgbClr val="0070C0"/>
                </a:solidFill>
                <a:latin typeface="微软雅黑" panose="020B0503020204020204" pitchFamily="34" charset="-122"/>
                <a:ea typeface="微软雅黑" panose="020B0503020204020204" pitchFamily="34" charset="-122"/>
                <a:cs typeface="+mn-cs"/>
                <a:sym typeface="+mn-ea"/>
              </a:rPr>
              <a:t>内冷水腐蚀及防腐机理</a:t>
            </a:r>
            <a:endParaRPr lang="zh-CN" altLang="en-US" sz="2000" b="1" spc="200" noProof="1" dirty="0">
              <a:solidFill>
                <a:srgbClr val="0070C0"/>
              </a:solidFill>
              <a:latin typeface="微软雅黑" panose="020B0503020204020204" pitchFamily="34" charset="-122"/>
              <a:ea typeface="微软雅黑" panose="020B0503020204020204" pitchFamily="34" charset="-122"/>
            </a:endParaRPr>
          </a:p>
          <a:p>
            <a:pPr eaLnBrk="0" hangingPunct="0">
              <a:lnSpc>
                <a:spcPct val="120000"/>
              </a:lnSpc>
            </a:pPr>
            <a:r>
              <a:rPr lang="zh-CN" altLang="en-US" sz="2000" b="1" spc="200" noProof="1" dirty="0">
                <a:solidFill>
                  <a:srgbClr val="0070C0"/>
                </a:solidFill>
                <a:latin typeface="微软雅黑" panose="020B0503020204020204" pitchFamily="34" charset="-122"/>
                <a:ea typeface="微软雅黑" panose="020B0503020204020204" pitchFamily="34" charset="-122"/>
                <a:cs typeface="+mn-cs"/>
              </a:rPr>
              <a:t>三、</a:t>
            </a:r>
            <a:r>
              <a:rPr lang="zh-CN" altLang="en-US" sz="2000" b="1" spc="200" noProof="1" dirty="0">
                <a:solidFill>
                  <a:srgbClr val="0070C0"/>
                </a:solidFill>
                <a:latin typeface="微软雅黑" panose="020B0503020204020204" pitchFamily="34" charset="-122"/>
                <a:ea typeface="微软雅黑" panose="020B0503020204020204" pitchFamily="34" charset="-122"/>
                <a:cs typeface="+mn-cs"/>
                <a:sym typeface="+mn-ea"/>
              </a:rPr>
              <a:t>腐蚀产物的成份</a:t>
            </a:r>
            <a:endParaRPr lang="zh-CN" altLang="en-US" sz="2000" b="1" spc="200" noProof="1" dirty="0">
              <a:solidFill>
                <a:srgbClr val="0070C0"/>
              </a:solidFill>
              <a:latin typeface="微软雅黑" panose="020B0503020204020204" pitchFamily="34" charset="-122"/>
              <a:ea typeface="微软雅黑" panose="020B0503020204020204" pitchFamily="34" charset="-122"/>
            </a:endParaRPr>
          </a:p>
          <a:p>
            <a:pPr eaLnBrk="0" hangingPunct="0">
              <a:lnSpc>
                <a:spcPct val="120000"/>
              </a:lnSpc>
            </a:pPr>
            <a:r>
              <a:rPr lang="zh-CN" altLang="en-US" sz="2000" b="1" spc="200" noProof="1" dirty="0">
                <a:solidFill>
                  <a:srgbClr val="0070C0"/>
                </a:solidFill>
                <a:latin typeface="微软雅黑" panose="020B0503020204020204" pitchFamily="34" charset="-122"/>
                <a:ea typeface="微软雅黑" panose="020B0503020204020204" pitchFamily="34" charset="-122"/>
                <a:cs typeface="+mn-cs"/>
              </a:rPr>
              <a:t>四、</a:t>
            </a:r>
            <a:r>
              <a:rPr lang="zh-CN" altLang="en-US" sz="2000" b="1" spc="200" noProof="1" dirty="0">
                <a:solidFill>
                  <a:srgbClr val="0070C0"/>
                </a:solidFill>
                <a:latin typeface="微软雅黑" panose="020B0503020204020204" pitchFamily="34" charset="-122"/>
                <a:ea typeface="微软雅黑" panose="020B0503020204020204" pitchFamily="34" charset="-122"/>
                <a:cs typeface="+mn-cs"/>
                <a:sym typeface="+mn-ea"/>
              </a:rPr>
              <a:t>产品介绍</a:t>
            </a:r>
            <a:endParaRPr lang="zh-CN" altLang="en-US" sz="2000" b="1" spc="200" noProof="1" dirty="0">
              <a:solidFill>
                <a:srgbClr val="0070C0"/>
              </a:solidFill>
              <a:latin typeface="微软雅黑" panose="020B0503020204020204" pitchFamily="34" charset="-122"/>
              <a:ea typeface="微软雅黑" panose="020B0503020204020204" pitchFamily="34" charset="-122"/>
              <a:sym typeface="+mn-ea"/>
            </a:endParaRPr>
          </a:p>
          <a:p>
            <a:pPr eaLnBrk="0" hangingPunct="0">
              <a:lnSpc>
                <a:spcPct val="120000"/>
              </a:lnSpc>
              <a:buClrTx/>
              <a:buSzTx/>
              <a:buFontTx/>
            </a:pPr>
            <a:r>
              <a:rPr lang="en-US" altLang="zh-CN" sz="2000" b="1" spc="200" noProof="1" dirty="0">
                <a:solidFill>
                  <a:srgbClr val="0070C0"/>
                </a:solidFill>
                <a:latin typeface="微软雅黑" panose="020B0503020204020204" pitchFamily="34" charset="-122"/>
                <a:ea typeface="微软雅黑" panose="020B0503020204020204" pitchFamily="34" charset="-122"/>
                <a:cs typeface="+mn-cs"/>
                <a:sym typeface="Times New Roman" panose="02020603050405020304"/>
              </a:rPr>
              <a:t>        </a:t>
            </a:r>
            <a:r>
              <a:rPr lang="zh-CN" altLang="en-US" sz="2000" spc="200" noProof="1" dirty="0">
                <a:solidFill>
                  <a:srgbClr val="0070C0"/>
                </a:solidFill>
                <a:latin typeface="微软雅黑" panose="020B0503020204020204" pitchFamily="34" charset="-122"/>
                <a:ea typeface="微软雅黑" panose="020B0503020204020204" pitchFamily="34" charset="-122"/>
                <a:cs typeface="+mn-cs"/>
                <a:sym typeface="Times New Roman" panose="02020603050405020304"/>
              </a:rPr>
              <a:t>适用领域</a:t>
            </a:r>
            <a:endParaRPr lang="zh-CN" altLang="en-US" sz="2000" spc="200" noProof="1" dirty="0">
              <a:solidFill>
                <a:srgbClr val="0070C0"/>
              </a:solidFill>
              <a:latin typeface="微软雅黑" panose="020B0503020204020204" pitchFamily="34" charset="-122"/>
              <a:ea typeface="微软雅黑" panose="020B0503020204020204" pitchFamily="34" charset="-122"/>
              <a:sym typeface="+mn-ea"/>
            </a:endParaRPr>
          </a:p>
          <a:p>
            <a:pPr eaLnBrk="0" hangingPunct="0">
              <a:lnSpc>
                <a:spcPct val="120000"/>
              </a:lnSpc>
              <a:buClrTx/>
              <a:buSzTx/>
              <a:buFontTx/>
            </a:pPr>
            <a:r>
              <a:rPr lang="en-US" altLang="zh-CN" sz="2000" spc="200" noProof="1" dirty="0">
                <a:solidFill>
                  <a:srgbClr val="0070C0"/>
                </a:solidFill>
                <a:latin typeface="微软雅黑" panose="020B0503020204020204" pitchFamily="34" charset="-122"/>
                <a:ea typeface="微软雅黑" panose="020B0503020204020204" pitchFamily="34" charset="-122"/>
                <a:cs typeface="+mn-cs"/>
                <a:sym typeface="+mn-ea"/>
              </a:rPr>
              <a:t>        </a:t>
            </a:r>
            <a:r>
              <a:rPr lang="zh-CN" altLang="en-US" sz="2000" spc="200" noProof="1" dirty="0">
                <a:solidFill>
                  <a:srgbClr val="0070C0"/>
                </a:solidFill>
                <a:latin typeface="微软雅黑" panose="020B0503020204020204" pitchFamily="34" charset="-122"/>
                <a:ea typeface="微软雅黑" panose="020B0503020204020204" pitchFamily="34" charset="-122"/>
                <a:cs typeface="+mn-cs"/>
                <a:sym typeface="+mn-ea"/>
              </a:rPr>
              <a:t>技</a:t>
            </a:r>
            <a:r>
              <a:rPr lang="en-US" altLang="zh-CN" sz="2000" spc="200" noProof="1" dirty="0">
                <a:solidFill>
                  <a:srgbClr val="0070C0"/>
                </a:solidFill>
                <a:latin typeface="微软雅黑" panose="020B0503020204020204" pitchFamily="34" charset="-122"/>
                <a:ea typeface="微软雅黑" panose="020B0503020204020204" pitchFamily="34" charset="-122"/>
                <a:cs typeface="+mn-cs"/>
                <a:sym typeface="+mn-ea"/>
              </a:rPr>
              <a:t>术路线</a:t>
            </a:r>
            <a:endParaRPr lang="en-US" altLang="zh-CN" sz="2000" spc="200" noProof="1" dirty="0">
              <a:solidFill>
                <a:srgbClr val="0070C0"/>
              </a:solidFill>
              <a:latin typeface="微软雅黑" panose="020B0503020204020204" pitchFamily="34" charset="-122"/>
              <a:ea typeface="微软雅黑" panose="020B0503020204020204" pitchFamily="34" charset="-122"/>
              <a:sym typeface="+mn-ea"/>
            </a:endParaRPr>
          </a:p>
          <a:p>
            <a:pPr eaLnBrk="0" hangingPunct="0">
              <a:lnSpc>
                <a:spcPct val="120000"/>
              </a:lnSpc>
              <a:buClrTx/>
              <a:buSzTx/>
              <a:buFontTx/>
            </a:pPr>
            <a:r>
              <a:rPr lang="en-US" altLang="zh-CN" sz="2000" spc="200" noProof="1" dirty="0">
                <a:solidFill>
                  <a:srgbClr val="0070C0"/>
                </a:solidFill>
                <a:latin typeface="微软雅黑" panose="020B0503020204020204" pitchFamily="34" charset="-122"/>
                <a:ea typeface="微软雅黑" panose="020B0503020204020204" pitchFamily="34" charset="-122"/>
                <a:cs typeface="+mn-cs"/>
                <a:sym typeface="仿宋_GB2312" panose="02010609030101010101" pitchFamily="49" charset="-122"/>
              </a:rPr>
              <a:t>        处理工艺</a:t>
            </a:r>
            <a:endParaRPr lang="en-US" altLang="zh-CN" sz="2000" spc="200" noProof="1" dirty="0">
              <a:solidFill>
                <a:srgbClr val="0070C0"/>
              </a:solidFill>
              <a:latin typeface="微软雅黑" panose="020B0503020204020204" pitchFamily="34" charset="-122"/>
              <a:ea typeface="微软雅黑" panose="020B0503020204020204" pitchFamily="34" charset="-122"/>
              <a:sym typeface="仿宋_GB2312" panose="02010609030101010101" pitchFamily="49" charset="-122"/>
            </a:endParaRPr>
          </a:p>
          <a:p>
            <a:pPr eaLnBrk="0" hangingPunct="0">
              <a:lnSpc>
                <a:spcPct val="120000"/>
              </a:lnSpc>
              <a:buClrTx/>
              <a:buSzTx/>
              <a:buFontTx/>
            </a:pPr>
            <a:r>
              <a:rPr lang="en-US" altLang="zh-CN" sz="2000" spc="200" noProof="1" dirty="0">
                <a:solidFill>
                  <a:srgbClr val="0070C0"/>
                </a:solidFill>
                <a:latin typeface="微软雅黑" panose="020B0503020204020204" pitchFamily="34" charset="-122"/>
                <a:ea typeface="微软雅黑" panose="020B0503020204020204" pitchFamily="34" charset="-122"/>
                <a:cs typeface="+mn-cs"/>
                <a:sym typeface="仿宋_GB2312" panose="02010609030101010101" pitchFamily="49" charset="-122"/>
              </a:rPr>
              <a:t>        工作原理及流程</a:t>
            </a:r>
            <a:endParaRPr lang="en-US" altLang="zh-CN" sz="2000" spc="200" noProof="1" dirty="0">
              <a:solidFill>
                <a:srgbClr val="0070C0"/>
              </a:solidFill>
              <a:latin typeface="微软雅黑" panose="020B0503020204020204" pitchFamily="34" charset="-122"/>
              <a:ea typeface="微软雅黑" panose="020B0503020204020204" pitchFamily="34" charset="-122"/>
              <a:sym typeface="仿宋_GB2312" panose="02010609030101010101" pitchFamily="49" charset="-122"/>
            </a:endParaRPr>
          </a:p>
          <a:p>
            <a:pPr eaLnBrk="0" hangingPunct="0">
              <a:lnSpc>
                <a:spcPct val="120000"/>
              </a:lnSpc>
              <a:buClrTx/>
              <a:buSzTx/>
              <a:buFontTx/>
            </a:pPr>
            <a:r>
              <a:rPr lang="en-US" altLang="zh-CN" sz="2000" spc="200" noProof="1" dirty="0">
                <a:solidFill>
                  <a:srgbClr val="0070C0"/>
                </a:solidFill>
                <a:latin typeface="微软雅黑" panose="020B0503020204020204" pitchFamily="34" charset="-122"/>
                <a:ea typeface="微软雅黑" panose="020B0503020204020204" pitchFamily="34" charset="-122"/>
                <a:cs typeface="+mn-cs"/>
                <a:sym typeface="Times New Roman" panose="02020603050405020304"/>
              </a:rPr>
              <a:t>        主要参数</a:t>
            </a:r>
            <a:r>
              <a:rPr lang="zh-CN" altLang="en-US" sz="2000" spc="200" noProof="1" dirty="0">
                <a:solidFill>
                  <a:srgbClr val="0070C0"/>
                </a:solidFill>
                <a:latin typeface="微软雅黑" panose="020B0503020204020204" pitchFamily="34" charset="-122"/>
                <a:ea typeface="微软雅黑" panose="020B0503020204020204" pitchFamily="34" charset="-122"/>
                <a:cs typeface="+mn-cs"/>
                <a:sym typeface="Times New Roman" panose="02020603050405020304"/>
              </a:rPr>
              <a:t>及部件</a:t>
            </a:r>
            <a:endParaRPr lang="en-US" altLang="zh-CN" sz="2000" spc="200" noProof="1" dirty="0">
              <a:solidFill>
                <a:srgbClr val="0070C0"/>
              </a:solidFill>
              <a:latin typeface="微软雅黑" panose="020B0503020204020204" pitchFamily="34" charset="-122"/>
              <a:ea typeface="微软雅黑" panose="020B0503020204020204" pitchFamily="34" charset="-122"/>
              <a:sym typeface="Times New Roman" panose="02020603050405020304"/>
            </a:endParaRPr>
          </a:p>
          <a:p>
            <a:pPr eaLnBrk="0" hangingPunct="0">
              <a:lnSpc>
                <a:spcPct val="120000"/>
              </a:lnSpc>
              <a:buClrTx/>
              <a:buSzTx/>
              <a:buFontTx/>
            </a:pPr>
            <a:r>
              <a:rPr lang="en-US" altLang="zh-CN" sz="2000" spc="200" noProof="1" dirty="0">
                <a:solidFill>
                  <a:srgbClr val="0070C0"/>
                </a:solidFill>
                <a:latin typeface="微软雅黑" panose="020B0503020204020204" pitchFamily="34" charset="-122"/>
                <a:ea typeface="微软雅黑" panose="020B0503020204020204" pitchFamily="34" charset="-122"/>
                <a:cs typeface="+mn-cs"/>
                <a:sym typeface="+mn-ea"/>
              </a:rPr>
              <a:t>        装置</a:t>
            </a:r>
            <a:r>
              <a:rPr lang="zh-CN" altLang="en-US" sz="2000" spc="200" noProof="1" dirty="0">
                <a:solidFill>
                  <a:srgbClr val="0070C0"/>
                </a:solidFill>
                <a:latin typeface="微软雅黑" panose="020B0503020204020204" pitchFamily="34" charset="-122"/>
                <a:ea typeface="微软雅黑" panose="020B0503020204020204" pitchFamily="34" charset="-122"/>
                <a:cs typeface="+mn-cs"/>
                <a:sym typeface="+mn-ea"/>
              </a:rPr>
              <a:t>的主要构成</a:t>
            </a:r>
            <a:endParaRPr lang="zh-CN" altLang="en-US" sz="2000" spc="200" noProof="1" dirty="0">
              <a:solidFill>
                <a:srgbClr val="0070C0"/>
              </a:solidFill>
              <a:latin typeface="微软雅黑" panose="020B0503020204020204" pitchFamily="34" charset="-122"/>
              <a:ea typeface="微软雅黑" panose="020B0503020204020204" pitchFamily="34" charset="-122"/>
              <a:sym typeface="+mn-ea"/>
            </a:endParaRPr>
          </a:p>
          <a:p>
            <a:pPr eaLnBrk="0" hangingPunct="0">
              <a:lnSpc>
                <a:spcPct val="120000"/>
              </a:lnSpc>
            </a:pPr>
            <a:r>
              <a:rPr lang="zh-CN" altLang="en-US" sz="2000" b="1" spc="200" noProof="1" dirty="0">
                <a:solidFill>
                  <a:srgbClr val="0070C0"/>
                </a:solidFill>
                <a:latin typeface="微软雅黑" panose="020B0503020204020204" pitchFamily="34" charset="-122"/>
                <a:ea typeface="微软雅黑" panose="020B0503020204020204" pitchFamily="34" charset="-122"/>
                <a:cs typeface="+mn-cs"/>
              </a:rPr>
              <a:t>五 、</a:t>
            </a:r>
            <a:r>
              <a:rPr lang="zh-CN" altLang="en-US" sz="2000" b="1" spc="200" noProof="1" dirty="0">
                <a:solidFill>
                  <a:srgbClr val="0070C0"/>
                </a:solidFill>
                <a:latin typeface="微软雅黑" panose="020B0503020204020204" pitchFamily="34" charset="-122"/>
                <a:ea typeface="微软雅黑" panose="020B0503020204020204" pitchFamily="34" charset="-122"/>
                <a:cs typeface="+mn-cs"/>
                <a:sym typeface="+mn-ea"/>
              </a:rPr>
              <a:t>快速使用指南</a:t>
            </a:r>
            <a:endParaRPr lang="zh-CN" altLang="en-US" sz="2000" b="1" spc="200" noProof="1" dirty="0">
              <a:solidFill>
                <a:srgbClr val="0070C0"/>
              </a:solidFill>
              <a:latin typeface="微软雅黑" panose="020B0503020204020204" pitchFamily="34" charset="-122"/>
              <a:ea typeface="微软雅黑" panose="020B0503020204020204" pitchFamily="34" charset="-122"/>
              <a:sym typeface="+mn-ea"/>
            </a:endParaRPr>
          </a:p>
          <a:p>
            <a:pPr eaLnBrk="0" hangingPunct="0">
              <a:lnSpc>
                <a:spcPct val="120000"/>
              </a:lnSpc>
              <a:buClrTx/>
              <a:buSzTx/>
              <a:buFontTx/>
            </a:pPr>
            <a:r>
              <a:rPr lang="en-US" altLang="zh-CN" sz="2000" b="1" spc="200" noProof="1" dirty="0">
                <a:solidFill>
                  <a:srgbClr val="0070C0"/>
                </a:solidFill>
                <a:latin typeface="微软雅黑" panose="020B0503020204020204" pitchFamily="34" charset="-122"/>
                <a:ea typeface="微软雅黑" panose="020B0503020204020204" pitchFamily="34" charset="-122"/>
                <a:cs typeface="+mn-cs"/>
                <a:sym typeface="+mn-ea"/>
              </a:rPr>
              <a:t>       </a:t>
            </a:r>
            <a:r>
              <a:rPr lang="zh-CN" altLang="en-US" sz="2000" spc="200" noProof="1" dirty="0">
                <a:solidFill>
                  <a:srgbClr val="0070C0"/>
                </a:solidFill>
                <a:latin typeface="微软雅黑" panose="020B0503020204020204" pitchFamily="34" charset="-122"/>
                <a:ea typeface="微软雅黑" panose="020B0503020204020204" pitchFamily="34" charset="-122"/>
                <a:cs typeface="+mn-cs"/>
                <a:sym typeface="+mn-ea"/>
              </a:rPr>
              <a:t> 系统运行前，模块投运检查</a:t>
            </a:r>
            <a:endParaRPr lang="zh-CN" altLang="en-US" sz="2000" spc="200" noProof="1" dirty="0">
              <a:solidFill>
                <a:srgbClr val="0070C0"/>
              </a:solidFill>
              <a:latin typeface="微软雅黑" panose="020B0503020204020204" pitchFamily="34" charset="-122"/>
              <a:ea typeface="微软雅黑" panose="020B0503020204020204" pitchFamily="34" charset="-122"/>
              <a:sym typeface="+mn-ea"/>
            </a:endParaRPr>
          </a:p>
          <a:p>
            <a:pPr eaLnBrk="0" hangingPunct="0">
              <a:lnSpc>
                <a:spcPct val="120000"/>
              </a:lnSpc>
              <a:buClrTx/>
              <a:buSzTx/>
              <a:buFontTx/>
            </a:pPr>
            <a:r>
              <a:rPr lang="en-US" altLang="zh-CN" sz="2000" spc="200" noProof="1" dirty="0">
                <a:solidFill>
                  <a:srgbClr val="0070C0"/>
                </a:solidFill>
                <a:latin typeface="微软雅黑" panose="020B0503020204020204" pitchFamily="34" charset="-122"/>
                <a:ea typeface="微软雅黑" panose="020B0503020204020204" pitchFamily="34" charset="-122"/>
                <a:cs typeface="+mn-cs"/>
                <a:sym typeface="+mn-ea"/>
              </a:rPr>
              <a:t>        </a:t>
            </a:r>
            <a:r>
              <a:rPr lang="zh-CN" altLang="en-US" sz="2000" spc="200" noProof="1" dirty="0">
                <a:solidFill>
                  <a:srgbClr val="0070C0"/>
                </a:solidFill>
                <a:latin typeface="微软雅黑" panose="020B0503020204020204" pitchFamily="34" charset="-122"/>
                <a:ea typeface="微软雅黑" panose="020B0503020204020204" pitchFamily="34" charset="-122"/>
                <a:cs typeface="+mn-cs"/>
                <a:sym typeface="仿宋_GB2312" panose="02010609030101010101" pitchFamily="49" charset="-122"/>
              </a:rPr>
              <a:t>系统启动后，模块流量计调整</a:t>
            </a:r>
            <a:endParaRPr lang="zh-CN" altLang="en-US" sz="2000" spc="200" noProof="1" dirty="0">
              <a:solidFill>
                <a:srgbClr val="0070C0"/>
              </a:solidFill>
              <a:latin typeface="微软雅黑" panose="020B0503020204020204" pitchFamily="34" charset="-122"/>
              <a:ea typeface="微软雅黑" panose="020B0503020204020204" pitchFamily="34" charset="-122"/>
              <a:sym typeface="+mn-ea"/>
            </a:endParaRPr>
          </a:p>
          <a:p>
            <a:pPr eaLnBrk="0" hangingPunct="0">
              <a:lnSpc>
                <a:spcPct val="120000"/>
              </a:lnSpc>
              <a:buClrTx/>
              <a:buSzTx/>
              <a:buFontTx/>
            </a:pPr>
            <a:r>
              <a:rPr lang="en-US" altLang="zh-CN" sz="2000" spc="200" noProof="1" dirty="0">
                <a:solidFill>
                  <a:srgbClr val="0070C0"/>
                </a:solidFill>
                <a:latin typeface="微软雅黑" panose="020B0503020204020204" pitchFamily="34" charset="-122"/>
                <a:ea typeface="微软雅黑" panose="020B0503020204020204" pitchFamily="34" charset="-122"/>
                <a:cs typeface="+mn-cs"/>
                <a:sym typeface="仿宋_GB2312" panose="02010609030101010101" pitchFamily="49" charset="-122"/>
              </a:rPr>
              <a:t>        </a:t>
            </a:r>
            <a:r>
              <a:rPr lang="zh-CN" altLang="en-US" sz="2000" spc="200" noProof="1" dirty="0">
                <a:solidFill>
                  <a:srgbClr val="0070C0"/>
                </a:solidFill>
                <a:latin typeface="微软雅黑" panose="020B0503020204020204" pitchFamily="34" charset="-122"/>
                <a:ea typeface="微软雅黑" panose="020B0503020204020204" pitchFamily="34" charset="-122"/>
                <a:cs typeface="+mn-cs"/>
                <a:sym typeface="仿宋_GB2312" panose="02010609030101010101" pitchFamily="49" charset="-122"/>
              </a:rPr>
              <a:t>常见问题及排除方法</a:t>
            </a:r>
            <a:endParaRPr lang="zh-CN" sz="2000" b="1" noProof="1">
              <a:solidFill>
                <a:schemeClr val="accent2"/>
              </a:solidFill>
              <a:latin typeface="楷体" panose="02010609060101010101" charset="-122"/>
              <a:ea typeface="楷体" panose="02010609060101010101" charset="-122"/>
              <a:sym typeface="仿宋_GB2312" panose="02010609030101010101" pitchFamily="49" charset="-122"/>
            </a:endParaRPr>
          </a:p>
          <a:p>
            <a:pPr eaLnBrk="0" hangingPunct="0">
              <a:lnSpc>
                <a:spcPct val="120000"/>
              </a:lnSpc>
            </a:pPr>
            <a:endParaRPr lang="zh-CN" altLang="en-US" sz="2000" b="1" noProof="1" dirty="0">
              <a:solidFill>
                <a:schemeClr val="tx1"/>
              </a:solidFill>
              <a:latin typeface="Arial" panose="020B0604020202020204" pitchFamily="34" charset="0"/>
              <a:ea typeface="仿宋" panose="02010609060101010101"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Text Box 4"/>
          <p:cNvSpPr txBox="1"/>
          <p:nvPr/>
        </p:nvSpPr>
        <p:spPr>
          <a:xfrm>
            <a:off x="250825" y="1052513"/>
            <a:ext cx="8458200" cy="5368925"/>
          </a:xfrm>
          <a:prstGeom prst="rect">
            <a:avLst/>
          </a:prstGeom>
          <a:noFill/>
          <a:ln w="9525">
            <a:noFill/>
          </a:ln>
        </p:spPr>
        <p:txBody>
          <a:bodyPr wrap="square" anchor="t" anchorCtr="0"/>
          <a:p>
            <a:pPr marL="342900" indent="-342900" eaLnBrk="0" hangingPunct="0">
              <a:lnSpc>
                <a:spcPct val="110000"/>
              </a:lnSpc>
              <a:buClr>
                <a:srgbClr val="0070C0"/>
              </a:buClr>
              <a:buFont typeface="Wingdings" panose="05000000000000000000" pitchFamily="2" charset="2"/>
            </a:pPr>
            <a:r>
              <a:rPr lang="zh-CN" altLang="en-US" sz="2000" b="1" dirty="0">
                <a:solidFill>
                  <a:schemeClr val="tx1"/>
                </a:solidFill>
                <a:latin typeface="楷体" panose="02010609060101010101" charset="-122"/>
                <a:ea typeface="楷体" panose="02010609060101010101" charset="-122"/>
                <a:sym typeface="Arial" panose="020B0604020202020204" pitchFamily="34" charset="0"/>
              </a:rPr>
              <a:t>   </a:t>
            </a:r>
            <a:r>
              <a:rPr lang="en-US" altLang="zh-CN" sz="2000" b="1" dirty="0">
                <a:solidFill>
                  <a:schemeClr val="tx1"/>
                </a:solidFill>
                <a:latin typeface="楷体" panose="02010609060101010101" charset="-122"/>
                <a:ea typeface="楷体" panose="02010609060101010101" charset="-122"/>
                <a:sym typeface="Arial" panose="020B0604020202020204" pitchFamily="34" charset="0"/>
              </a:rPr>
              <a:t> </a:t>
            </a:r>
            <a:r>
              <a:rPr lang="en-US" altLang="zh-CN" sz="2000" dirty="0">
                <a:solidFill>
                  <a:schemeClr val="tx1"/>
                </a:solidFill>
                <a:latin typeface="楷体" panose="02010609060101010101" charset="-122"/>
                <a:ea typeface="楷体" panose="02010609060101010101" charset="-122"/>
                <a:sym typeface="Arial" panose="020B0604020202020204" pitchFamily="34" charset="0"/>
              </a:rPr>
              <a:t>  </a:t>
            </a:r>
            <a:r>
              <a:rPr lang="zh-CN" altLang="en-US" sz="2000" dirty="0">
                <a:solidFill>
                  <a:schemeClr val="tx1"/>
                </a:solidFill>
                <a:latin typeface="楷体" panose="02010609060101010101" charset="-122"/>
                <a:ea typeface="楷体" panose="02010609060101010101" charset="-122"/>
                <a:sym typeface="Arial" panose="020B0604020202020204" pitchFamily="34" charset="0"/>
              </a:rPr>
              <a:t> 内冷水作为的冷却介质，可高效带走高功率设备在运行过程中产生的大量热量，保证主设备在正常温度条件下工作。目前高功率设备的内冷水普遍存在电导率高、pH值低、腐蚀产物含量超标及系统堵塞的现象。</a:t>
            </a:r>
            <a:endParaRPr lang="zh-CN" altLang="en-US" sz="2000" dirty="0">
              <a:solidFill>
                <a:schemeClr val="tx1"/>
              </a:solidFill>
              <a:latin typeface="楷体" panose="02010609060101010101" charset="-122"/>
              <a:ea typeface="楷体" panose="02010609060101010101" charset="-122"/>
              <a:sym typeface="Arial" panose="020B0604020202020204" pitchFamily="34" charset="0"/>
            </a:endParaRPr>
          </a:p>
          <a:p>
            <a:pPr marL="342900" indent="-342900" eaLnBrk="0" hangingPunct="0">
              <a:lnSpc>
                <a:spcPct val="110000"/>
              </a:lnSpc>
              <a:buClr>
                <a:srgbClr val="0070C0"/>
              </a:buClr>
              <a:buFont typeface="Wingdings" panose="05000000000000000000" pitchFamily="2" charset="2"/>
            </a:pPr>
            <a:r>
              <a:rPr lang="zh-CN" altLang="en-US" sz="2000" dirty="0">
                <a:solidFill>
                  <a:schemeClr val="tx1"/>
                </a:solidFill>
                <a:latin typeface="楷体" panose="02010609060101010101" charset="-122"/>
                <a:ea typeface="楷体" panose="02010609060101010101" charset="-122"/>
                <a:sym typeface="Arial" panose="020B0604020202020204" pitchFamily="34" charset="0"/>
              </a:rPr>
              <a:t>       内冷水水质的好坏直接关系到高功率设备的安全运行，内冷水不进行合理有效的净化处理，将导致主设备冷却系统的腐蚀，并出现腐蚀产物的沉积和水路堵塞现象。</a:t>
            </a:r>
            <a:endParaRPr lang="zh-CN" altLang="en-US" sz="2000" dirty="0">
              <a:solidFill>
                <a:schemeClr val="tx1"/>
              </a:solidFill>
              <a:latin typeface="楷体" panose="02010609060101010101" charset="-122"/>
              <a:ea typeface="楷体" panose="02010609060101010101" charset="-122"/>
              <a:sym typeface="Arial" panose="020B0604020202020204" pitchFamily="34" charset="0"/>
            </a:endParaRPr>
          </a:p>
          <a:p>
            <a:pPr marL="342900" indent="-342900" eaLnBrk="0" hangingPunct="0">
              <a:lnSpc>
                <a:spcPct val="110000"/>
              </a:lnSpc>
              <a:buClr>
                <a:srgbClr val="0070C0"/>
              </a:buClr>
              <a:buFont typeface="Wingdings" panose="05000000000000000000" pitchFamily="2" charset="2"/>
            </a:pPr>
            <a:r>
              <a:rPr lang="en-US" altLang="zh-CN" sz="2000" dirty="0">
                <a:solidFill>
                  <a:schemeClr val="tx1"/>
                </a:solidFill>
                <a:latin typeface="楷体" panose="02010609060101010101" charset="-122"/>
                <a:ea typeface="楷体" panose="02010609060101010101" charset="-122"/>
                <a:sym typeface="Arial" panose="020B0604020202020204" pitchFamily="34" charset="0"/>
              </a:rPr>
              <a:t>       </a:t>
            </a:r>
            <a:r>
              <a:rPr lang="zh-CN" altLang="en-US" sz="2000" dirty="0">
                <a:solidFill>
                  <a:schemeClr val="tx1"/>
                </a:solidFill>
                <a:latin typeface="楷体" panose="02010609060101010101" charset="-122"/>
                <a:ea typeface="楷体" panose="02010609060101010101" charset="-122"/>
                <a:sym typeface="Arial" panose="020B0604020202020204" pitchFamily="34" charset="0"/>
              </a:rPr>
              <a:t>激光器水冷系统在运行及停备时，空气中的二氧化碳会融入冷却水中，导致水体呈酸性，激光器冷却板中的铜金属部件长期处在富氧、低pH值的弱酸性水浸泡下，使得金属铜始终处于热力学的不稳定区并发生化学腐蚀，形成固态腐蚀产物并进入到水系统中，同时如不能及时有效的去除固态腐蚀产物，这些固态腐蚀产物会在水系统中不断循环，造成机械冲刷腐蚀，形成恶性循环。随着固态</a:t>
            </a:r>
            <a:r>
              <a:rPr lang="zh-CN" altLang="en-US" sz="2000" dirty="0">
                <a:solidFill>
                  <a:schemeClr val="tx1"/>
                </a:solidFill>
                <a:latin typeface="楷体" panose="02010609060101010101" charset="-122"/>
                <a:ea typeface="楷体" panose="02010609060101010101" charset="-122"/>
                <a:sym typeface="仿宋_GB2312" panose="02010609030101010101" pitchFamily="49" charset="-122"/>
              </a:rPr>
              <a:t>腐蚀产物在水系统内不断地沉积，逐渐堵塞水通道，导致通流截面减小，</a:t>
            </a:r>
            <a:r>
              <a:rPr lang="zh-CN" altLang="en-US" sz="2000" dirty="0">
                <a:solidFill>
                  <a:schemeClr val="tx1"/>
                </a:solidFill>
                <a:latin typeface="楷体" panose="02010609060101010101" charset="-122"/>
                <a:ea typeface="楷体" panose="02010609060101010101" charset="-122"/>
                <a:sym typeface="Arial" panose="020B0604020202020204" pitchFamily="34" charset="0"/>
              </a:rPr>
              <a:t>从而出现水系统压力升高，流量降低，进出水温差增大等问题，最终导致激光器寿命减少甚至烧毁。所以，对内冷水进行监控及有效处理是十分必要的。</a:t>
            </a:r>
            <a:endParaRPr lang="zh-CN" altLang="en-US" sz="2000" dirty="0">
              <a:solidFill>
                <a:schemeClr val="tx1"/>
              </a:solidFill>
              <a:latin typeface="楷体" panose="02010609060101010101" charset="-122"/>
              <a:ea typeface="楷体" panose="02010609060101010101" charset="-122"/>
              <a:sym typeface="Arial" panose="020B0604020202020204" pitchFamily="34" charset="0"/>
            </a:endParaRPr>
          </a:p>
        </p:txBody>
      </p:sp>
      <p:sp>
        <p:nvSpPr>
          <p:cNvPr id="18434" name="文本框 1"/>
          <p:cNvSpPr txBox="1"/>
          <p:nvPr/>
        </p:nvSpPr>
        <p:spPr>
          <a:xfrm>
            <a:off x="252413" y="333375"/>
            <a:ext cx="4392612" cy="830263"/>
          </a:xfrm>
          <a:prstGeom prst="rect">
            <a:avLst/>
          </a:prstGeom>
          <a:noFill/>
          <a:ln w="9525">
            <a:noFill/>
          </a:ln>
        </p:spPr>
        <p:txBody>
          <a:bodyPr anchor="t" anchorCtr="0">
            <a:spAutoFit/>
          </a:bodyPr>
          <a:p>
            <a:pPr eaLnBrk="0" hangingPunct="0"/>
            <a:r>
              <a:rPr lang="zh-CN" altLang="en-US" b="1" dirty="0">
                <a:solidFill>
                  <a:srgbClr val="0070C0"/>
                </a:solidFill>
                <a:latin typeface="微软雅黑" panose="020B0503020204020204" pitchFamily="34" charset="-122"/>
                <a:ea typeface="微软雅黑" panose="020B0503020204020204" pitchFamily="34" charset="-122"/>
              </a:rPr>
              <a:t>一 </a:t>
            </a:r>
            <a:r>
              <a:rPr lang="zh-CN" altLang="en-US" b="1">
                <a:solidFill>
                  <a:srgbClr val="0070C0"/>
                </a:solidFill>
                <a:latin typeface="微软雅黑" panose="020B0503020204020204" pitchFamily="34" charset="-122"/>
                <a:ea typeface="微软雅黑" panose="020B0503020204020204" pitchFamily="34" charset="-122"/>
              </a:rPr>
              <a:t>、</a:t>
            </a:r>
            <a:r>
              <a:rPr lang="zh-CN" altLang="en-US" b="1" dirty="0">
                <a:solidFill>
                  <a:srgbClr val="0070C0"/>
                </a:solidFill>
                <a:latin typeface="微软雅黑" panose="020B0503020204020204" pitchFamily="34" charset="-122"/>
                <a:ea typeface="微软雅黑" panose="020B0503020204020204" pitchFamily="34" charset="-122"/>
              </a:rPr>
              <a:t>内冷水处理的必要性</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文本框 1"/>
          <p:cNvSpPr txBox="1"/>
          <p:nvPr/>
        </p:nvSpPr>
        <p:spPr>
          <a:xfrm>
            <a:off x="252413" y="333375"/>
            <a:ext cx="4392612" cy="506413"/>
          </a:xfrm>
          <a:prstGeom prst="rect">
            <a:avLst/>
          </a:prstGeom>
          <a:noFill/>
          <a:ln w="9525">
            <a:noFill/>
          </a:ln>
        </p:spPr>
        <p:txBody>
          <a:bodyPr anchor="t" anchorCtr="0"/>
          <a:p>
            <a:pPr eaLnBrk="0" hangingPunct="0"/>
            <a:r>
              <a:rPr lang="zh-CN" altLang="en-US" b="1" dirty="0">
                <a:solidFill>
                  <a:srgbClr val="0070C0"/>
                </a:solidFill>
                <a:latin typeface="微软雅黑" panose="020B0503020204020204" pitchFamily="34" charset="-122"/>
                <a:ea typeface="微软雅黑" panose="020B0503020204020204" pitchFamily="34" charset="-122"/>
              </a:rPr>
              <a:t>二 、内冷水腐蚀及防腐机理</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
        <p:nvSpPr>
          <p:cNvPr id="177" name="文本框 177"/>
          <p:cNvSpPr txBox="1"/>
          <p:nvPr/>
        </p:nvSpPr>
        <p:spPr>
          <a:xfrm>
            <a:off x="107950" y="908050"/>
            <a:ext cx="8413750" cy="1603375"/>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indent="304800" algn="just" rtl="0" eaLnBrk="1" fontAlgn="auto" latinLnBrk="0" hangingPunct="1">
              <a:lnSpc>
                <a:spcPct val="156000"/>
              </a:lnSpc>
              <a:spcAft>
                <a:spcPts val="0"/>
              </a:spcAft>
            </a:pP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 由Cu- H</a:t>
            </a:r>
            <a:r>
              <a:rPr lang="en-US" altLang="zh-CN" sz="1600" strike="noStrike" kern="100" baseline="-250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2</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O体系电位-pH平衡图(图1）可知，金属铜的热力学免蚀区与H</a:t>
            </a:r>
            <a:r>
              <a:rPr lang="en-US" altLang="zh-CN" sz="1600" strike="noStrike" kern="100" baseline="-250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2</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O的热力学稳定区部分重叠，这一现象表明，在无氧化剂或能与Cu离子生成可溶性络合物(如NH</a:t>
            </a:r>
            <a:r>
              <a:rPr lang="en-US" altLang="zh-CN" sz="1600" strike="noStrike" kern="100" baseline="-250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3</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氨和CN</a:t>
            </a:r>
            <a:r>
              <a:rPr lang="en-US" altLang="zh-CN" sz="1600" strike="noStrike" kern="100" baseline="300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氰酸根)的水溶液中，金属铜一般不发生腐蚀；但在有氧化剂的酸性溶液或强碱性条件下，金属铜腐蚀速率很高。在pH值在7</a:t>
            </a:r>
            <a:r>
              <a:rPr lang="en-US" altLang="zh-CN" sz="1600" strike="noStrike" kern="100" noProof="1">
                <a:solidFill>
                  <a:srgbClr val="000000"/>
                </a:solidFill>
                <a:latin typeface="宋体" panose="02010600030101010101" pitchFamily="2" charset="-122"/>
                <a:ea typeface="宋体" panose="02010600030101010101" pitchFamily="2" charset="-122"/>
                <a:cs typeface="楷体" panose="02010609060101010101" charset="-122"/>
                <a:sym typeface="Times New Roman" panose="02020603050405020304"/>
              </a:rPr>
              <a:t>～</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10和有一定浓度的氧化剂（溶解氧）存在时，金属铜在H</a:t>
            </a:r>
            <a:r>
              <a:rPr lang="en-US" altLang="zh-CN" sz="1600" strike="noStrike" kern="100" baseline="-250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2</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O中具有足够的稳定性。金属铜表面形成的氧化物具有稳定性，能对金属铜基体起到保护作用，从而使金属铜“钝化”。</a:t>
            </a:r>
            <a:endPar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endParaRPr>
          </a:p>
          <a:p>
            <a:pPr indent="304800" algn="just" fontAlgn="auto">
              <a:lnSpc>
                <a:spcPct val="146000"/>
              </a:lnSpc>
              <a:spcAft>
                <a:spcPts val="0"/>
              </a:spcAft>
              <a:buClrTx/>
              <a:buSzTx/>
              <a:buFontTx/>
            </a:pPr>
            <a:r>
              <a:rPr lang="en-US" altLang="zh-CN" sz="1400" strike="noStrike" kern="100" noProof="1">
                <a:latin typeface="Calibri" panose="020F0502020204030204"/>
                <a:ea typeface="宋体" panose="02010600030101010101" pitchFamily="2" charset="-122"/>
                <a:cs typeface="Times New Roman" panose="02020603050405020304"/>
                <a:sym typeface="Times New Roman" panose="02020603050405020304"/>
              </a:rPr>
              <a:t> </a:t>
            </a:r>
            <a:endPar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endParaRPr>
          </a:p>
        </p:txBody>
      </p:sp>
      <p:pic>
        <p:nvPicPr>
          <p:cNvPr id="180" name="图片 180" descr="igbsvbt8fi00"/>
          <p:cNvPicPr>
            <a:picLocks noChangeAspect="1"/>
          </p:cNvPicPr>
          <p:nvPr/>
        </p:nvPicPr>
        <p:blipFill>
          <a:blip r:embed="rId1"/>
          <a:stretch>
            <a:fillRect/>
          </a:stretch>
        </p:blipFill>
        <p:spPr>
          <a:xfrm>
            <a:off x="250825" y="3284538"/>
            <a:ext cx="4849813" cy="2717800"/>
          </a:xfrm>
          <a:prstGeom prst="rect">
            <a:avLst/>
          </a:prstGeom>
          <a:ln w="28575">
            <a:solidFill>
              <a:schemeClr val="bg1">
                <a:lumMod val="85000"/>
              </a:schemeClr>
            </a:solidFill>
          </a:ln>
          <a:effectLst>
            <a:outerShdw blurRad="50800" dist="38100" dir="2700000" algn="tl" rotWithShape="0">
              <a:prstClr val="black">
                <a:alpha val="40000"/>
              </a:prstClr>
            </a:outerShdw>
          </a:effectLst>
        </p:spPr>
      </p:pic>
      <p:sp>
        <p:nvSpPr>
          <p:cNvPr id="11" name="文本框 11"/>
          <p:cNvSpPr txBox="1"/>
          <p:nvPr/>
        </p:nvSpPr>
        <p:spPr>
          <a:xfrm>
            <a:off x="5292725" y="2997200"/>
            <a:ext cx="3182938" cy="3678238"/>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indent="304800" algn="just" rtl="0" eaLnBrk="1" fontAlgn="auto" latinLnBrk="0" hangingPunct="1">
              <a:lnSpc>
                <a:spcPct val="135000"/>
              </a:lnSpc>
            </a:pP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 由pH与铜腐蚀速度关系曲线图（图2）可知，当pH值小于</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7.0水质呈弱酸性后，铜的腐蚀速率有很明显的增长趋势，此时金属铜处于腐蚀区，金属铜表面很难形成稳定的氧化物保护膜，铜的腐蚀急剧增加。</a:t>
            </a:r>
            <a:endPar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endParaRPr>
          </a:p>
          <a:p>
            <a:pPr indent="304800" algn="just" rtl="0" eaLnBrk="1" fontAlgn="auto" latinLnBrk="0" hangingPunct="1">
              <a:lnSpc>
                <a:spcPct val="135000"/>
              </a:lnSpc>
            </a:pP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因此，</a:t>
            </a:r>
            <a:r>
              <a:rPr lang="zh-CN" altLang="en-US"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内冷水</a:t>
            </a:r>
            <a:r>
              <a:rPr lang="zh-CN" altLang="en-US"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在相关</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国标、行标</a:t>
            </a:r>
            <a:r>
              <a:rPr lang="zh-CN" altLang="en-US"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的</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规定</a:t>
            </a:r>
            <a:r>
              <a:rPr lang="zh-CN" altLang="en-US"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中，</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pH</a:t>
            </a:r>
            <a:r>
              <a:rPr lang="zh-CN" altLang="en-US"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值</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要达到8.00</a:t>
            </a:r>
            <a:r>
              <a:rPr lang="en-US" altLang="zh-CN" sz="1600" strike="noStrike" kern="100" noProof="1">
                <a:solidFill>
                  <a:srgbClr val="000000"/>
                </a:solidFill>
                <a:latin typeface="宋体" panose="02010600030101010101" pitchFamily="2" charset="-122"/>
                <a:ea typeface="宋体" panose="02010600030101010101" pitchFamily="2" charset="-122"/>
                <a:cs typeface="楷体" panose="02010609060101010101" charset="-122"/>
                <a:sym typeface="Times New Roman" panose="02020603050405020304"/>
              </a:rPr>
              <a:t>～</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9.00，</a:t>
            </a:r>
            <a:r>
              <a:rPr lang="zh-CN" altLang="en-US"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确保冷却系统的</a:t>
            </a: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腐蚀速率在最低范围内。</a:t>
            </a:r>
            <a:endPar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endParaRPr>
          </a:p>
          <a:p>
            <a:pPr algn="just" fontAlgn="base">
              <a:lnSpc>
                <a:spcPct val="135000"/>
              </a:lnSpc>
            </a:pPr>
            <a:r>
              <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 </a:t>
            </a:r>
            <a:endParaRPr lang="en-US" altLang="zh-CN" sz="16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文本框 1"/>
          <p:cNvSpPr txBox="1"/>
          <p:nvPr/>
        </p:nvSpPr>
        <p:spPr>
          <a:xfrm>
            <a:off x="252413" y="333375"/>
            <a:ext cx="4392612" cy="506413"/>
          </a:xfrm>
          <a:prstGeom prst="rect">
            <a:avLst/>
          </a:prstGeom>
          <a:noFill/>
          <a:ln w="9525">
            <a:noFill/>
          </a:ln>
        </p:spPr>
        <p:txBody>
          <a:bodyPr anchor="t" anchorCtr="0"/>
          <a:p>
            <a:pPr eaLnBrk="0" hangingPunct="0"/>
            <a:r>
              <a:rPr lang="zh-CN" altLang="en-US" b="1" dirty="0">
                <a:solidFill>
                  <a:srgbClr val="0070C0"/>
                </a:solidFill>
                <a:latin typeface="微软雅黑" panose="020B0503020204020204" pitchFamily="34" charset="-122"/>
                <a:ea typeface="微软雅黑" panose="020B0503020204020204" pitchFamily="34" charset="-122"/>
              </a:rPr>
              <a:t>三</a:t>
            </a:r>
            <a:r>
              <a:rPr lang="en-US" altLang="zh-CN" b="1" dirty="0">
                <a:solidFill>
                  <a:srgbClr val="0070C0"/>
                </a:solidFill>
                <a:latin typeface="微软雅黑" panose="020B0503020204020204" pitchFamily="34" charset="-122"/>
                <a:ea typeface="微软雅黑" panose="020B0503020204020204" pitchFamily="34" charset="-122"/>
              </a:rPr>
              <a:t> </a:t>
            </a:r>
            <a:r>
              <a:rPr lang="zh-CN" altLang="en-US" b="1" dirty="0">
                <a:solidFill>
                  <a:srgbClr val="0070C0"/>
                </a:solidFill>
                <a:latin typeface="微软雅黑" panose="020B0503020204020204" pitchFamily="34" charset="-122"/>
                <a:ea typeface="微软雅黑" panose="020B0503020204020204" pitchFamily="34" charset="-122"/>
              </a:rPr>
              <a:t>、腐蚀产物的成份</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pic>
        <p:nvPicPr>
          <p:cNvPr id="20482" name="图片 1" descr="C:/Users/lieti/Desktop/水质模块培训课件/临时/图片1.jpg图片1"/>
          <p:cNvPicPr>
            <a:picLocks noChangeAspect="1"/>
          </p:cNvPicPr>
          <p:nvPr/>
        </p:nvPicPr>
        <p:blipFill>
          <a:blip r:embed="rId1"/>
          <a:stretch>
            <a:fillRect/>
          </a:stretch>
        </p:blipFill>
        <p:spPr>
          <a:xfrm>
            <a:off x="323850" y="1123950"/>
            <a:ext cx="8677275" cy="1677988"/>
          </a:xfrm>
          <a:prstGeom prst="rect">
            <a:avLst/>
          </a:prstGeom>
          <a:noFill/>
          <a:ln w="9525">
            <a:noFill/>
          </a:ln>
        </p:spPr>
      </p:pic>
      <p:sp>
        <p:nvSpPr>
          <p:cNvPr id="21508" name="文本框 101"/>
          <p:cNvSpPr txBox="1"/>
          <p:nvPr/>
        </p:nvSpPr>
        <p:spPr>
          <a:xfrm>
            <a:off x="466725" y="2925763"/>
            <a:ext cx="8394700" cy="3519488"/>
          </a:xfrm>
          <a:prstGeom prst="rect">
            <a:avLst/>
          </a:prstGeom>
          <a:noFill/>
          <a:ln w="9525">
            <a:noFill/>
          </a:ln>
        </p:spPr>
        <p:txBody>
          <a:bodyPr wrap="square" anchor="t" anchorCtr="0">
            <a:noAutofit/>
          </a:bodyPr>
          <a:p>
            <a:r>
              <a:rPr lang="en-US" altLang="zh-CN" sz="1800" b="1" noProof="1">
                <a:latin typeface="楷体" panose="02010609060101010101" charset="-122"/>
                <a:ea typeface="楷体" panose="02010609060101010101" charset="-122"/>
                <a:cs typeface="楷体" panose="02010609060101010101" charset="-122"/>
              </a:rPr>
              <a:t>    </a:t>
            </a:r>
            <a:r>
              <a:rPr lang="zh-CN" altLang="zh-CN" sz="2000" b="1" noProof="1">
                <a:latin typeface="楷体" panose="02010609060101010101" charset="-122"/>
                <a:ea typeface="楷体" panose="02010609060101010101" charset="-122"/>
                <a:cs typeface="楷体" panose="02010609060101010101" charset="-122"/>
              </a:rPr>
              <a:t>通过对堵塞物的物质分析结果表明：</a:t>
            </a:r>
            <a:r>
              <a:rPr lang="zh-CN" altLang="zh-CN" sz="2000" noProof="1">
                <a:latin typeface="楷体" panose="02010609060101010101" charset="-122"/>
                <a:ea typeface="楷体" panose="02010609060101010101" charset="-122"/>
                <a:cs typeface="楷体" panose="02010609060101010101" charset="-122"/>
                <a:sym typeface="+mn-ea"/>
              </a:rPr>
              <a:t>主要</a:t>
            </a:r>
            <a:r>
              <a:rPr lang="zh-CN" altLang="zh-CN" sz="2000" noProof="1">
                <a:latin typeface="楷体" panose="02010609060101010101" charset="-122"/>
                <a:ea typeface="楷体" panose="02010609060101010101" charset="-122"/>
                <a:cs typeface="楷体" panose="02010609060101010101" charset="-122"/>
              </a:rPr>
              <a:t>成份是固态腐蚀产物和其它固态杂质，其粒径为</a:t>
            </a:r>
            <a:r>
              <a:rPr lang="en-US" altLang="zh-CN" sz="2000" noProof="1">
                <a:latin typeface="楷体" panose="02010609060101010101" charset="-122"/>
                <a:ea typeface="楷体" panose="02010609060101010101" charset="-122"/>
                <a:cs typeface="楷体" panose="02010609060101010101" charset="-122"/>
              </a:rPr>
              <a:t>2～200nm</a:t>
            </a:r>
            <a:r>
              <a:rPr lang="zh-CN" altLang="en-US" sz="2000" noProof="1">
                <a:latin typeface="楷体" panose="02010609060101010101" charset="-122"/>
                <a:ea typeface="楷体" panose="02010609060101010101" charset="-122"/>
                <a:cs typeface="楷体" panose="02010609060101010101" charset="-122"/>
              </a:rPr>
              <a:t>，为纳米级。离子交换树脂只能将离子态的腐蚀产物去除，不能去除固态腐蚀产物。</a:t>
            </a:r>
            <a:r>
              <a:rPr lang="zh-CN" altLang="en-US" sz="2000" noProof="1">
                <a:latin typeface="楷体" panose="02010609060101010101" charset="-122"/>
                <a:ea typeface="楷体" panose="02010609060101010101" charset="-122"/>
                <a:cs typeface="楷体" panose="02010609060101010101" charset="-122"/>
                <a:sym typeface="+mn-ea"/>
              </a:rPr>
              <a:t>冷却</a:t>
            </a:r>
            <a:r>
              <a:rPr lang="zh-CN" altLang="en-US" sz="2000" noProof="1">
                <a:latin typeface="楷体" panose="02010609060101010101" charset="-122"/>
                <a:ea typeface="楷体" panose="02010609060101010101" charset="-122"/>
                <a:cs typeface="楷体" panose="02010609060101010101" charset="-122"/>
              </a:rPr>
              <a:t>系统过滤器的精度，都是微米以上，不能截留纳米级固态腐蚀产物。</a:t>
            </a:r>
            <a:r>
              <a:rPr lang="zh-CN" altLang="en-US" sz="2000" b="1" noProof="1">
                <a:solidFill>
                  <a:schemeClr val="accent6">
                    <a:lumMod val="75000"/>
                  </a:schemeClr>
                </a:solidFill>
                <a:latin typeface="楷体" panose="02010609060101010101" charset="-122"/>
                <a:ea typeface="楷体" panose="02010609060101010101" charset="-122"/>
                <a:cs typeface="楷体" panose="02010609060101010101" charset="-122"/>
              </a:rPr>
              <a:t>因此，内冷水采用离子交换树脂和普通过滤器不能有效去除纳米级固态腐蚀产物，冷却系统仍然有堵塞现象出现。</a:t>
            </a:r>
            <a:endParaRPr lang="zh-CN" altLang="zh-CN" sz="2000" b="1" noProof="1">
              <a:latin typeface="楷体" panose="02010609060101010101" charset="-122"/>
              <a:ea typeface="楷体" panose="02010609060101010101" charset="-122"/>
              <a:cs typeface="楷体" panose="02010609060101010101" charset="-122"/>
            </a:endParaRPr>
          </a:p>
          <a:p>
            <a:r>
              <a:rPr lang="en-US" altLang="zh-CN" sz="2000" b="1" noProof="1">
                <a:latin typeface="楷体" panose="02010609060101010101" charset="-122"/>
                <a:ea typeface="楷体" panose="02010609060101010101" charset="-122"/>
                <a:cs typeface="楷体" panose="02010609060101010101" charset="-122"/>
              </a:rPr>
              <a:t>    </a:t>
            </a:r>
            <a:r>
              <a:rPr lang="zh-CN" altLang="zh-CN" sz="2000" b="1" noProof="1">
                <a:latin typeface="楷体" panose="02010609060101010101" charset="-122"/>
                <a:ea typeface="楷体" panose="02010609060101010101" charset="-122"/>
                <a:cs typeface="楷体" panose="02010609060101010101" charset="-122"/>
              </a:rPr>
              <a:t>由此看来：</a:t>
            </a:r>
            <a:r>
              <a:rPr lang="zh-CN" altLang="zh-CN" sz="2000" noProof="1">
                <a:latin typeface="楷体" panose="02010609060101010101" charset="-122"/>
                <a:ea typeface="楷体" panose="02010609060101010101" charset="-122"/>
                <a:cs typeface="楷体" panose="02010609060101010101" charset="-122"/>
              </a:rPr>
              <a:t>提高</a:t>
            </a:r>
            <a:r>
              <a:rPr lang="en-US" altLang="zh-CN" sz="2000" noProof="1">
                <a:latin typeface="楷体" panose="02010609060101010101" charset="-122"/>
                <a:ea typeface="楷体" panose="02010609060101010101" charset="-122"/>
                <a:cs typeface="楷体" panose="02010609060101010101" charset="-122"/>
              </a:rPr>
              <a:t>pH</a:t>
            </a:r>
            <a:r>
              <a:rPr lang="zh-CN" altLang="zh-CN" sz="2000" noProof="1">
                <a:latin typeface="楷体" panose="02010609060101010101" charset="-122"/>
                <a:ea typeface="楷体" panose="02010609060101010101" charset="-122"/>
                <a:cs typeface="楷体" panose="02010609060101010101" charset="-122"/>
              </a:rPr>
              <a:t>值只是内冷水处理的一个简单的技术手段，仅是内冷水要持续弱碱性抑制腐蚀的需要，为了去除内冷水中导致系统堵塞的固态腐蚀产物，达到防止沉积、防止堵塞的处理目标，还需要对内冷水做更全面的处理，才能达到保障激光系统安全平稳运行的目的。</a:t>
            </a:r>
            <a:endParaRPr lang="zh-CN" altLang="en-US" sz="2000" noProof="1">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文本框 1"/>
          <p:cNvSpPr txBox="1"/>
          <p:nvPr/>
        </p:nvSpPr>
        <p:spPr>
          <a:xfrm>
            <a:off x="252413" y="333375"/>
            <a:ext cx="5035550" cy="506413"/>
          </a:xfrm>
          <a:prstGeom prst="rect">
            <a:avLst/>
          </a:prstGeom>
          <a:noFill/>
          <a:ln w="9525">
            <a:noFill/>
          </a:ln>
        </p:spPr>
        <p:txBody>
          <a:bodyPr anchor="t" anchorCtr="0"/>
          <a:p>
            <a:pPr eaLnBrk="0" hangingPunct="0"/>
            <a:r>
              <a:rPr lang="zh-CN" altLang="en-US" b="1" dirty="0">
                <a:solidFill>
                  <a:srgbClr val="0070C0"/>
                </a:solidFill>
                <a:latin typeface="微软雅黑" panose="020B0503020204020204" pitchFamily="34" charset="-122"/>
                <a:ea typeface="微软雅黑" panose="020B0503020204020204" pitchFamily="34" charset="-122"/>
              </a:rPr>
              <a:t>四 、产品介绍</a:t>
            </a:r>
            <a:endParaRPr lang="zh-CN" altLang="en-US" b="1" dirty="0">
              <a:solidFill>
                <a:srgbClr val="0070C0"/>
              </a:solidFill>
              <a:latin typeface="汉仪雅酷黑简" panose="00020600040101010101" charset="-122"/>
              <a:ea typeface="汉仪雅酷黑简" panose="00020600040101010101" charset="-122"/>
            </a:endParaRPr>
          </a:p>
          <a:p>
            <a:pPr eaLnBrk="0" hangingPunct="0"/>
            <a:endParaRPr lang="zh-CN" altLang="en-US" b="1" dirty="0">
              <a:solidFill>
                <a:srgbClr val="0070C0"/>
              </a:solidFill>
              <a:latin typeface="汉仪雅酷黑简" panose="00020600040101010101" charset="-122"/>
              <a:ea typeface="汉仪雅酷黑简" panose="00020600040101010101" charset="-122"/>
            </a:endParaRPr>
          </a:p>
        </p:txBody>
      </p:sp>
      <p:pic>
        <p:nvPicPr>
          <p:cNvPr id="21506" name="图片 2" descr="F:/工作共享同步盘/设备档案/西安炬光科技股份有限公司/8相关设备照片/2023-03水质处理模块2型照片/处理好的图片/正面03.png正面03"/>
          <p:cNvPicPr/>
          <p:nvPr/>
        </p:nvPicPr>
        <p:blipFill>
          <a:blip r:embed="rId1"/>
          <a:stretch>
            <a:fillRect/>
          </a:stretch>
        </p:blipFill>
        <p:spPr>
          <a:xfrm>
            <a:off x="5795963" y="3213100"/>
            <a:ext cx="3062287" cy="3311525"/>
          </a:xfrm>
          <a:prstGeom prst="rect">
            <a:avLst/>
          </a:prstGeom>
          <a:noFill/>
          <a:ln w="9525">
            <a:noFill/>
          </a:ln>
        </p:spPr>
      </p:pic>
      <p:sp>
        <p:nvSpPr>
          <p:cNvPr id="21507" name="文本框 101"/>
          <p:cNvSpPr txBox="1"/>
          <p:nvPr/>
        </p:nvSpPr>
        <p:spPr>
          <a:xfrm>
            <a:off x="323850" y="3792538"/>
            <a:ext cx="5607050" cy="2828925"/>
          </a:xfrm>
          <a:prstGeom prst="rect">
            <a:avLst/>
          </a:prstGeom>
          <a:noFill/>
          <a:ln w="9525">
            <a:noFill/>
          </a:ln>
        </p:spPr>
        <p:txBody>
          <a:bodyPr wrap="square" anchor="t" anchorCtr="0"/>
          <a:p>
            <a:pPr indent="304800"/>
            <a:r>
              <a:rPr lang="en-US" altLang="zh-CN" sz="1600">
                <a:latin typeface="楷体" panose="02010609060101010101" charset="-122"/>
                <a:ea typeface="楷体" panose="02010609060101010101" charset="-122"/>
              </a:rPr>
              <a:t> </a:t>
            </a:r>
            <a:r>
              <a:rPr lang="zh-CN" altLang="zh-CN" sz="1600">
                <a:latin typeface="楷体" panose="02010609060101010101" charset="-122"/>
                <a:ea typeface="楷体" panose="02010609060101010101" charset="-122"/>
              </a:rPr>
              <a:t>内冷水处理工艺采用先进的吸附净化处理技术，吸附过滤组件可以去除内冷水中的离子态铜、固态铜、机械杂质及不溶物，防止堵塞的同时保留有益的碱性离子。并利用离子交换树脂吸附水中的其它的阴阳离子。与此同时,再通过微碱化释放技术向内冷水释放微量的碱性物质。控制内冷水的水质pH＞8.00，电导率＜</a:t>
            </a:r>
            <a:r>
              <a:rPr lang="en-US" altLang="zh-CN" sz="1600">
                <a:latin typeface="楷体" panose="02010609060101010101" charset="-122"/>
                <a:ea typeface="楷体" panose="02010609060101010101" charset="-122"/>
              </a:rPr>
              <a:t>5</a:t>
            </a:r>
            <a:r>
              <a:rPr lang="zh-CN" altLang="zh-CN" sz="1600">
                <a:latin typeface="楷体" panose="02010609060101010101" charset="-122"/>
                <a:ea typeface="楷体" panose="02010609060101010101" charset="-122"/>
              </a:rPr>
              <a:t>µs/cm。在</a:t>
            </a:r>
            <a:r>
              <a:rPr lang="zh-CN" altLang="zh-CN" sz="1600">
                <a:solidFill>
                  <a:schemeClr val="tx1"/>
                </a:solidFill>
                <a:latin typeface="楷体" panose="02010609060101010101" charset="-122"/>
                <a:ea typeface="楷体" panose="02010609060101010101" charset="-122"/>
              </a:rPr>
              <a:t>提高内冷水pH值</a:t>
            </a:r>
            <a:r>
              <a:rPr lang="en-US" altLang="zh-CN" sz="1600">
                <a:solidFill>
                  <a:schemeClr val="tx1"/>
                </a:solidFill>
                <a:latin typeface="楷体" panose="02010609060101010101" charset="-122"/>
                <a:ea typeface="楷体" panose="02010609060101010101" charset="-122"/>
              </a:rPr>
              <a:t>,</a:t>
            </a:r>
            <a:r>
              <a:rPr lang="zh-CN" altLang="zh-CN" sz="1600">
                <a:solidFill>
                  <a:schemeClr val="tx1"/>
                </a:solidFill>
                <a:latin typeface="楷体" panose="02010609060101010101" charset="-122"/>
                <a:ea typeface="楷体" panose="02010609060101010101" charset="-122"/>
              </a:rPr>
              <a:t>抑制化学腐蚀的同时，有效、连续的去除固态腐蚀产物及杂质，防止系统回路发生沉积和堵塞，对内冷水进行全面的优化处理。实现激光器水冷系统内冷水的电导率低、pH值合适、铜离子最低，达到最佳水质工况，有效防止系统的腐蚀及堵塞。</a:t>
            </a:r>
            <a:endParaRPr lang="en-US" altLang="en-US" sz="1600">
              <a:latin typeface="楷体" panose="02010609060101010101" charset="-122"/>
              <a:ea typeface="楷体" panose="02010609060101010101" charset="-122"/>
            </a:endParaRPr>
          </a:p>
        </p:txBody>
      </p:sp>
      <p:sp>
        <p:nvSpPr>
          <p:cNvPr id="21508" name="文本框 3"/>
          <p:cNvSpPr txBox="1"/>
          <p:nvPr/>
        </p:nvSpPr>
        <p:spPr>
          <a:xfrm>
            <a:off x="323850" y="3409950"/>
            <a:ext cx="4572000" cy="398463"/>
          </a:xfrm>
          <a:prstGeom prst="rect">
            <a:avLst/>
          </a:prstGeom>
          <a:noFill/>
          <a:ln w="9525">
            <a:noFill/>
          </a:ln>
        </p:spPr>
        <p:txBody>
          <a:bodyPr wrap="square" anchor="t" anchorCtr="0">
            <a:spAutoFit/>
          </a:bodyPr>
          <a:p>
            <a:r>
              <a:rPr lang="zh-CN" altLang="en-US" sz="2000" b="1">
                <a:solidFill>
                  <a:srgbClr val="005DA2"/>
                </a:solidFill>
                <a:latin typeface="微软雅黑" panose="020B0503020204020204" pitchFamily="34" charset="-122"/>
                <a:ea typeface="微软雅黑" panose="020B0503020204020204" pitchFamily="34" charset="-122"/>
                <a:sym typeface="仿宋_GB2312" panose="02010609030101010101" pitchFamily="49" charset="-122"/>
              </a:rPr>
              <a:t>处理工艺</a:t>
            </a:r>
            <a:endParaRPr lang="zh-CN" altLang="en-US" sz="2000" b="1">
              <a:solidFill>
                <a:srgbClr val="005DA2"/>
              </a:solidFill>
              <a:latin typeface="微软雅黑" panose="020B0503020204020204" pitchFamily="34" charset="-122"/>
              <a:ea typeface="微软雅黑" panose="020B0503020204020204" pitchFamily="34" charset="-122"/>
              <a:sym typeface="仿宋_GB2312" panose="02010609030101010101" pitchFamily="49" charset="-122"/>
            </a:endParaRPr>
          </a:p>
        </p:txBody>
      </p:sp>
      <p:sp>
        <p:nvSpPr>
          <p:cNvPr id="21509" name="文本框 1"/>
          <p:cNvSpPr txBox="1"/>
          <p:nvPr/>
        </p:nvSpPr>
        <p:spPr>
          <a:xfrm>
            <a:off x="395288" y="2190750"/>
            <a:ext cx="8413750" cy="1076325"/>
          </a:xfrm>
          <a:prstGeom prst="rect">
            <a:avLst/>
          </a:prstGeom>
          <a:noFill/>
          <a:ln w="9525">
            <a:noFill/>
          </a:ln>
        </p:spPr>
        <p:txBody>
          <a:bodyPr wrap="square" anchor="t" anchorCtr="0">
            <a:spAutoFit/>
          </a:bodyPr>
          <a:p>
            <a:r>
              <a:rPr lang="en-US" altLang="zh-CN" sz="1600">
                <a:latin typeface="楷体" panose="02010609060101010101" charset="-122"/>
                <a:ea typeface="楷体" panose="02010609060101010101" charset="-122"/>
              </a:rPr>
              <a:t>    </a:t>
            </a:r>
            <a:r>
              <a:rPr lang="zh-CN" altLang="en-US" sz="1600">
                <a:latin typeface="楷体" panose="02010609060101010101" charset="-122"/>
                <a:ea typeface="楷体" panose="02010609060101010101" charset="-122"/>
              </a:rPr>
              <a:t>FL-SZCLMK02型水质处理系统，其核心目的是全面优化内冷水水质，以有效降低系统腐蚀，防止铜腐蚀产物沉积堵塞为技术路线，通过“膜处理+离子交换+微碱化”三种工艺相结合，有针对性的对腐蚀及堵塞进行解决。达到抑制腐蚀、去除腐蚀产物、降低设备水通道堵塞风险，杜绝设备因此导致的寿命减少及烧毁，保障高功率设备的长期、安全、稳定、经济运行。</a:t>
            </a:r>
            <a:endParaRPr lang="zh-CN" altLang="en-US" sz="1600">
              <a:latin typeface="楷体" panose="02010609060101010101" charset="-122"/>
              <a:ea typeface="楷体" panose="02010609060101010101" charset="-122"/>
            </a:endParaRPr>
          </a:p>
        </p:txBody>
      </p:sp>
      <p:sp>
        <p:nvSpPr>
          <p:cNvPr id="43" name="文本框 78"/>
          <p:cNvSpPr txBox="1"/>
          <p:nvPr/>
        </p:nvSpPr>
        <p:spPr>
          <a:xfrm>
            <a:off x="323850" y="908050"/>
            <a:ext cx="4964113" cy="56038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36000" tIns="0" rIns="0" bIns="36000" numCol="1" spcCol="0" rtlCol="0" fromWordArt="0" anchor="t" anchorCtr="0" forceAA="0" compatLnSpc="1">
            <a:noAutofit/>
          </a:bodyPr>
          <a:p>
            <a:pPr lvl="0" algn="just" rtl="0" eaLnBrk="1" fontAlgn="auto" latinLnBrk="0" hangingPunct="1">
              <a:lnSpc>
                <a:spcPts val="4700"/>
              </a:lnSpc>
              <a:buClr>
                <a:srgbClr val="005DA2"/>
              </a:buClr>
            </a:pPr>
            <a:r>
              <a:rPr lang="zh-CN" altLang="en-US" sz="2000" b="1" strike="noStrike" kern="100" noProof="1">
                <a:solidFill>
                  <a:srgbClr val="005DA2"/>
                </a:soli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适用</a:t>
            </a:r>
            <a:r>
              <a:rPr lang="en-US" altLang="zh-CN" sz="2000" b="1" strike="noStrike" kern="100" noProof="1">
                <a:solidFill>
                  <a:srgbClr val="005DA2"/>
                </a:soli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领域</a:t>
            </a:r>
            <a:endParaRPr lang="en-US" altLang="zh-CN" sz="2000" b="1" strike="noStrike" kern="100" noProof="1">
              <a:solidFill>
                <a:srgbClr val="005DA2"/>
              </a:soli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sp>
        <p:nvSpPr>
          <p:cNvPr id="21511" name="文本框 99"/>
          <p:cNvSpPr txBox="1"/>
          <p:nvPr/>
        </p:nvSpPr>
        <p:spPr>
          <a:xfrm>
            <a:off x="395288" y="1504950"/>
            <a:ext cx="8413750" cy="336550"/>
          </a:xfrm>
          <a:prstGeom prst="rect">
            <a:avLst/>
          </a:prstGeom>
          <a:noFill/>
          <a:ln w="9525">
            <a:noFill/>
          </a:ln>
        </p:spPr>
        <p:txBody>
          <a:bodyPr wrap="square" anchor="t" anchorCtr="0">
            <a:spAutoFit/>
          </a:bodyPr>
          <a:p>
            <a:r>
              <a:rPr lang="en-US" altLang="zh-CN" sz="1600">
                <a:latin typeface="楷体" panose="02010609060101010101" charset="-122"/>
                <a:ea typeface="楷体" panose="02010609060101010101" charset="-122"/>
              </a:rPr>
              <a:t>    </a:t>
            </a:r>
            <a:r>
              <a:rPr lang="zh-CN" altLang="zh-CN" sz="1600">
                <a:latin typeface="楷体" panose="02010609060101010101" charset="-122"/>
                <a:ea typeface="楷体" panose="02010609060101010101" charset="-122"/>
              </a:rPr>
              <a:t>适用于各类型高功率设备的内冷水处理，</a:t>
            </a:r>
            <a:r>
              <a:rPr lang="en-US" altLang="zh-CN" sz="1600">
                <a:solidFill>
                  <a:srgbClr val="000000"/>
                </a:solidFill>
                <a:latin typeface="楷体" panose="02010609060101010101" charset="-122"/>
                <a:ea typeface="楷体" panose="02010609060101010101" charset="-122"/>
                <a:sym typeface="Times New Roman" panose="02020603050405020304"/>
              </a:rPr>
              <a:t>保障</a:t>
            </a:r>
            <a:r>
              <a:rPr lang="zh-CN" altLang="zh-CN" sz="1600">
                <a:latin typeface="楷体" panose="02010609060101010101" charset="-122"/>
                <a:ea typeface="楷体" panose="02010609060101010101" charset="-122"/>
              </a:rPr>
              <a:t>高功率设备</a:t>
            </a:r>
            <a:r>
              <a:rPr lang="en-US" altLang="zh-CN" sz="1600">
                <a:solidFill>
                  <a:srgbClr val="000000"/>
                </a:solidFill>
                <a:latin typeface="楷体" panose="02010609060101010101" charset="-122"/>
                <a:ea typeface="楷体" panose="02010609060101010101" charset="-122"/>
                <a:sym typeface="Times New Roman" panose="02020603050405020304"/>
              </a:rPr>
              <a:t>的安全、平稳、满负荷运行。</a:t>
            </a:r>
            <a:endParaRPr lang="zh-CN" altLang="en-US" sz="1600">
              <a:latin typeface="楷体" panose="02010609060101010101" charset="-122"/>
              <a:ea typeface="楷体" panose="02010609060101010101" charset="-122"/>
            </a:endParaRPr>
          </a:p>
        </p:txBody>
      </p:sp>
      <p:sp>
        <p:nvSpPr>
          <p:cNvPr id="3" name="文本框 78"/>
          <p:cNvSpPr txBox="1"/>
          <p:nvPr/>
        </p:nvSpPr>
        <p:spPr>
          <a:xfrm>
            <a:off x="323850" y="1628775"/>
            <a:ext cx="4964113" cy="56038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36000" tIns="0" rIns="0" bIns="36000" numCol="1" spcCol="0" rtlCol="0" fromWordArt="0" anchor="t" anchorCtr="0" forceAA="0" compatLnSpc="1">
            <a:noAutofit/>
          </a:bodyPr>
          <a:p>
            <a:pPr lvl="0" algn="just" rtl="0" eaLnBrk="1" fontAlgn="auto" latinLnBrk="0" hangingPunct="1">
              <a:lnSpc>
                <a:spcPts val="4700"/>
              </a:lnSpc>
              <a:buClr>
                <a:srgbClr val="005DA2"/>
              </a:buClr>
            </a:pPr>
            <a:r>
              <a:rPr lang="zh-CN" sz="2000" b="1" strike="noStrike" kern="100" noProof="1">
                <a:solidFill>
                  <a:srgbClr val="005DA2"/>
                </a:solidFill>
                <a:latin typeface="微软雅黑" panose="020B0503020204020204" pitchFamily="34" charset="-122"/>
                <a:ea typeface="微软雅黑" panose="020B0503020204020204" pitchFamily="34" charset="-122"/>
                <a:cs typeface="微软雅黑" panose="020B0503020204020204" pitchFamily="34" charset="-122"/>
                <a:sym typeface="+mn-ea"/>
              </a:rPr>
              <a:t>技术路线</a:t>
            </a:r>
            <a:endParaRPr lang="zh-CN" sz="2000" b="1" strike="noStrike" kern="100" noProof="1">
              <a:solidFill>
                <a:srgbClr val="005DA2"/>
              </a:soli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文本框 1"/>
          <p:cNvSpPr txBox="1"/>
          <p:nvPr/>
        </p:nvSpPr>
        <p:spPr>
          <a:xfrm>
            <a:off x="252413" y="333375"/>
            <a:ext cx="4392612" cy="506413"/>
          </a:xfrm>
          <a:prstGeom prst="rect">
            <a:avLst/>
          </a:prstGeom>
          <a:noFill/>
          <a:ln w="9525">
            <a:noFill/>
          </a:ln>
        </p:spPr>
        <p:txBody>
          <a:bodyPr anchor="t" anchorCtr="0"/>
          <a:p>
            <a:pPr eaLnBrk="0" hangingPunct="0"/>
            <a:r>
              <a:rPr lang="zh-CN" altLang="en-US" b="1" dirty="0">
                <a:solidFill>
                  <a:srgbClr val="0070C0"/>
                </a:solidFill>
                <a:latin typeface="微软雅黑" panose="020B0503020204020204" pitchFamily="34" charset="-122"/>
                <a:ea typeface="微软雅黑" panose="020B0503020204020204" pitchFamily="34" charset="-122"/>
              </a:rPr>
              <a:t>四 、产品介绍</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
        <p:nvSpPr>
          <p:cNvPr id="22530" name="文本框 3"/>
          <p:cNvSpPr txBox="1"/>
          <p:nvPr/>
        </p:nvSpPr>
        <p:spPr>
          <a:xfrm>
            <a:off x="403225" y="1123950"/>
            <a:ext cx="4572000" cy="398463"/>
          </a:xfrm>
          <a:prstGeom prst="rect">
            <a:avLst/>
          </a:prstGeom>
          <a:noFill/>
          <a:ln w="9525">
            <a:noFill/>
          </a:ln>
        </p:spPr>
        <p:txBody>
          <a:bodyPr wrap="square" anchor="t" anchorCtr="0">
            <a:spAutoFit/>
          </a:bodyPr>
          <a:p>
            <a:r>
              <a:rPr lang="zh-CN" altLang="en-US" sz="2000" b="1">
                <a:solidFill>
                  <a:srgbClr val="005DA2"/>
                </a:solidFill>
                <a:latin typeface="微软雅黑" panose="020B0503020204020204" pitchFamily="34" charset="-122"/>
                <a:ea typeface="微软雅黑" panose="020B0503020204020204" pitchFamily="34" charset="-122"/>
                <a:sym typeface="仿宋_GB2312" panose="02010609030101010101" pitchFamily="49" charset="-122"/>
              </a:rPr>
              <a:t>工作原理及流程</a:t>
            </a:r>
            <a:endParaRPr lang="zh-CN" altLang="en-US" sz="2000" b="1">
              <a:solidFill>
                <a:srgbClr val="005DA2"/>
              </a:solidFill>
              <a:latin typeface="微软雅黑" panose="020B0503020204020204" pitchFamily="34" charset="-122"/>
              <a:ea typeface="微软雅黑" panose="020B0503020204020204" pitchFamily="34" charset="-122"/>
              <a:sym typeface="仿宋_GB2312" panose="02010609030101010101" pitchFamily="49" charset="-122"/>
            </a:endParaRPr>
          </a:p>
        </p:txBody>
      </p:sp>
      <p:pic>
        <p:nvPicPr>
          <p:cNvPr id="22531" name="图片 1" descr="2023-06-16水质处理模块系统图(MK02型)-模型_00"/>
          <p:cNvPicPr>
            <a:picLocks noChangeAspect="1"/>
          </p:cNvPicPr>
          <p:nvPr/>
        </p:nvPicPr>
        <p:blipFill>
          <a:blip r:embed="rId1"/>
          <a:stretch>
            <a:fillRect/>
          </a:stretch>
        </p:blipFill>
        <p:spPr>
          <a:xfrm>
            <a:off x="92075" y="1766888"/>
            <a:ext cx="9051925" cy="3448050"/>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文本框 1"/>
          <p:cNvSpPr txBox="1"/>
          <p:nvPr/>
        </p:nvSpPr>
        <p:spPr>
          <a:xfrm>
            <a:off x="252413" y="333375"/>
            <a:ext cx="4392612" cy="506413"/>
          </a:xfrm>
          <a:prstGeom prst="rect">
            <a:avLst/>
          </a:prstGeom>
          <a:noFill/>
          <a:ln w="9525">
            <a:noFill/>
          </a:ln>
        </p:spPr>
        <p:txBody>
          <a:bodyPr anchor="t" anchorCtr="0"/>
          <a:p>
            <a:pPr eaLnBrk="0" hangingPunct="0"/>
            <a:r>
              <a:rPr lang="zh-CN" altLang="en-US" b="1" dirty="0">
                <a:solidFill>
                  <a:srgbClr val="0070C0"/>
                </a:solidFill>
                <a:latin typeface="微软雅黑" panose="020B0503020204020204" pitchFamily="34" charset="-122"/>
                <a:ea typeface="微软雅黑" panose="020B0503020204020204" pitchFamily="34" charset="-122"/>
              </a:rPr>
              <a:t>四 、产品介绍</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
        <p:nvSpPr>
          <p:cNvPr id="23554" name="文本框 3"/>
          <p:cNvSpPr txBox="1"/>
          <p:nvPr/>
        </p:nvSpPr>
        <p:spPr>
          <a:xfrm>
            <a:off x="403225" y="981075"/>
            <a:ext cx="4572000" cy="398463"/>
          </a:xfrm>
          <a:prstGeom prst="rect">
            <a:avLst/>
          </a:prstGeom>
          <a:noFill/>
          <a:ln w="9525">
            <a:noFill/>
          </a:ln>
        </p:spPr>
        <p:txBody>
          <a:bodyPr wrap="square" anchor="t" anchorCtr="0">
            <a:spAutoFit/>
          </a:bodyPr>
          <a:p>
            <a:r>
              <a:rPr lang="zh-CN" altLang="en-US" sz="2000" b="1">
                <a:solidFill>
                  <a:srgbClr val="005DA2"/>
                </a:solidFill>
                <a:latin typeface="微软雅黑" panose="020B0503020204020204" pitchFamily="34" charset="-122"/>
                <a:ea typeface="微软雅黑" panose="020B0503020204020204" pitchFamily="34" charset="-122"/>
                <a:sym typeface="仿宋_GB2312" panose="02010609030101010101" pitchFamily="49" charset="-122"/>
              </a:rPr>
              <a:t>工作原理及流程</a:t>
            </a:r>
            <a:endParaRPr lang="zh-CN" altLang="en-US" sz="2000" b="1">
              <a:solidFill>
                <a:srgbClr val="005DA2"/>
              </a:solidFill>
              <a:latin typeface="微软雅黑" panose="020B0503020204020204" pitchFamily="34" charset="-122"/>
              <a:ea typeface="微软雅黑" panose="020B0503020204020204" pitchFamily="34" charset="-122"/>
              <a:sym typeface="仿宋_GB2312" panose="02010609030101010101" pitchFamily="49" charset="-122"/>
            </a:endParaRPr>
          </a:p>
        </p:txBody>
      </p:sp>
      <p:sp>
        <p:nvSpPr>
          <p:cNvPr id="37" name="文本框 37"/>
          <p:cNvSpPr txBox="1"/>
          <p:nvPr/>
        </p:nvSpPr>
        <p:spPr>
          <a:xfrm>
            <a:off x="252413" y="4365625"/>
            <a:ext cx="8647113" cy="1958975"/>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p>
            <a:pPr indent="304800" algn="just" rtl="0" eaLnBrk="1" fontAlgn="auto" latinLnBrk="0" hangingPunct="1">
              <a:lnSpc>
                <a:spcPts val="1900"/>
              </a:lnSpc>
            </a:pP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水质处理模块</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的主要构成部件为</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吸附碱化</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组件、</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净化柱</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和</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过滤柱</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a:t>
            </a:r>
            <a:endPar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endParaRPr>
          </a:p>
          <a:p>
            <a:pPr indent="304800" algn="just" rtl="0" eaLnBrk="1" fontAlgn="auto" latinLnBrk="0" hangingPunct="1">
              <a:lnSpc>
                <a:spcPts val="1900"/>
              </a:lnSpc>
            </a:pP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内冷水先进入到</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吸附碱化</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组件</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中，由</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吸附碱化</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组件</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对内冷水中的离子态铜、固态铜以及机械杂质和不溶物进行截留去除，</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同时将出水的</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pH</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值提高至弱碱性，再经过滤柱后</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回到内冷水箱中</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达到调整内冷水系统pH值</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并去除固态堵塞物</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的作用，从而减缓水体对冷却系统的腐蚀速率</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并</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消除堵塞隐患</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a:t>
            </a:r>
            <a:endPar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endParaRPr>
          </a:p>
          <a:p>
            <a:pPr indent="304800" algn="just" rtl="0" eaLnBrk="1" fontAlgn="auto" latinLnBrk="0" hangingPunct="1">
              <a:lnSpc>
                <a:spcPts val="1900"/>
              </a:lnSpc>
            </a:pP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而被截留的离子态铜、固态铜以及机械杂质和不溶物这部分则进入到</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净化柱</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中，进行不断循环</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直到水质符合</a:t>
            </a:r>
            <a:r>
              <a:rPr lang="zh-CN" altLang="en-US"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吸附碱化</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组件</a:t>
            </a: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的过滤要求，才会由组件中透过回到内冷水系统中。</a:t>
            </a:r>
            <a:endPar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endParaRPr>
          </a:p>
          <a:p>
            <a:pPr indent="304800" algn="just" rtl="0" eaLnBrk="1" fontAlgn="auto" latinLnBrk="0" hangingPunct="1">
              <a:lnSpc>
                <a:spcPts val="1900"/>
              </a:lnSpc>
            </a:pPr>
            <a:r>
              <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 </a:t>
            </a:r>
            <a:endParaRPr lang="en-US" altLang="zh-CN" sz="17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endParaRPr>
          </a:p>
          <a:p>
            <a:pPr algn="just" rtl="0" eaLnBrk="1" fontAlgn="auto" latinLnBrk="0" hangingPunct="1">
              <a:lnSpc>
                <a:spcPts val="1900"/>
              </a:lnSpc>
            </a:pPr>
            <a:r>
              <a:rPr lang="en-US" altLang="zh-CN" sz="12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 </a:t>
            </a:r>
            <a:endParaRPr lang="en-US" altLang="zh-CN" sz="1200"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endParaRPr>
          </a:p>
        </p:txBody>
      </p:sp>
      <p:pic>
        <p:nvPicPr>
          <p:cNvPr id="23556" name="图片 1" descr="20240819水质处理模块-宣传用流程原理图-新"/>
          <p:cNvPicPr>
            <a:picLocks noChangeAspect="1"/>
          </p:cNvPicPr>
          <p:nvPr/>
        </p:nvPicPr>
        <p:blipFill>
          <a:blip r:embed="rId1"/>
          <a:stretch>
            <a:fillRect/>
          </a:stretch>
        </p:blipFill>
        <p:spPr>
          <a:xfrm>
            <a:off x="403225" y="1520825"/>
            <a:ext cx="8388350" cy="2498725"/>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文本框 1"/>
          <p:cNvSpPr txBox="1"/>
          <p:nvPr/>
        </p:nvSpPr>
        <p:spPr>
          <a:xfrm>
            <a:off x="252413" y="333375"/>
            <a:ext cx="4392612" cy="506413"/>
          </a:xfrm>
          <a:prstGeom prst="rect">
            <a:avLst/>
          </a:prstGeom>
          <a:noFill/>
          <a:ln w="9525">
            <a:noFill/>
          </a:ln>
        </p:spPr>
        <p:txBody>
          <a:bodyPr anchor="t" anchorCtr="0"/>
          <a:p>
            <a:pPr eaLnBrk="0" hangingPunct="0"/>
            <a:r>
              <a:rPr lang="zh-CN" altLang="en-US" b="1" dirty="0">
                <a:solidFill>
                  <a:srgbClr val="0070C0"/>
                </a:solidFill>
                <a:latin typeface="微软雅黑" panose="020B0503020204020204" pitchFamily="34" charset="-122"/>
                <a:ea typeface="微软雅黑" panose="020B0503020204020204" pitchFamily="34" charset="-122"/>
              </a:rPr>
              <a:t>四、产品介绍</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
        <p:nvSpPr>
          <p:cNvPr id="238" name="文本框 78"/>
          <p:cNvSpPr txBox="1"/>
          <p:nvPr>
            <p:custDataLst>
              <p:tags r:id="rId1"/>
            </p:custDataLst>
          </p:nvPr>
        </p:nvSpPr>
        <p:spPr>
          <a:xfrm>
            <a:off x="1331913" y="908050"/>
            <a:ext cx="1436688" cy="40481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36000" tIns="0" rIns="0" bIns="36000" numCol="1" spcCol="0" rtlCol="0" fromWordArt="0" anchor="t" anchorCtr="0" forceAA="0" compatLnSpc="1">
            <a:noAutofit/>
          </a:bodyPr>
          <a:p>
            <a:pPr marL="342900" lvl="0" indent="-342900" algn="l" rtl="0" eaLnBrk="1" fontAlgn="auto" latinLnBrk="0" hangingPunct="1">
              <a:lnSpc>
                <a:spcPts val="2600"/>
              </a:lnSpc>
              <a:buClr>
                <a:srgbClr val="005DA2"/>
              </a:buClr>
              <a:buChar char=""/>
            </a:pPr>
            <a:r>
              <a:rPr lang="zh-CN" altLang="en-US" sz="2000" b="1" strike="noStrike" noProof="1">
                <a:solidFill>
                  <a:srgbClr val="005DA2"/>
                </a:solidFill>
                <a:latin typeface="微软雅黑" panose="020B0503020204020204" pitchFamily="34" charset="-122"/>
                <a:ea typeface="微软雅黑" panose="020B0503020204020204" pitchFamily="34" charset="-122"/>
                <a:sym typeface="Times New Roman" panose="02020603050405020304"/>
              </a:rPr>
              <a:t>主要参数</a:t>
            </a:r>
            <a:endParaRPr lang="en-US" altLang="zh-CN" sz="1600" strike="noStrike" kern="100" spc="30" noProof="1">
              <a:solidFill>
                <a:srgbClr val="005DA2"/>
              </a:solidFill>
              <a:latin typeface="汉仪雅酷黑简" panose="00020600040101010101" charset="-122"/>
              <a:ea typeface="汉仪雅酷黑简" panose="00020600040101010101" charset="-122"/>
              <a:cs typeface="汉仪雅酷黑简" panose="00020600040101010101" charset="-122"/>
              <a:sym typeface="Times New Roman" panose="02020603050405020304"/>
            </a:endParaRPr>
          </a:p>
        </p:txBody>
      </p:sp>
      <p:sp>
        <p:nvSpPr>
          <p:cNvPr id="48" name="燕尾形 48"/>
          <p:cNvSpPr/>
          <p:nvPr>
            <p:custDataLst>
              <p:tags r:id="rId2"/>
            </p:custDataLst>
          </p:nvPr>
        </p:nvSpPr>
        <p:spPr>
          <a:xfrm>
            <a:off x="4416425" y="1739900"/>
            <a:ext cx="1536700" cy="412750"/>
          </a:xfrm>
          <a:prstGeom prst="chevron">
            <a:avLst/>
          </a:prstGeom>
          <a:gradFill>
            <a:gsLst>
              <a:gs pos="50000">
                <a:srgbClr val="2E75B6"/>
              </a:gs>
              <a:gs pos="0">
                <a:srgbClr val="ABCFEF"/>
              </a:gs>
            </a:gsLst>
            <a:lin ang="20100000" scaled="1"/>
          </a:gradFill>
        </p:spPr>
        <p:style>
          <a:lnRef idx="2">
            <a:schemeClr val="accent1">
              <a:shade val="50000"/>
            </a:schemeClr>
          </a:lnRef>
          <a:fillRef idx="1">
            <a:schemeClr val="accent1"/>
          </a:fillRef>
          <a:effectRef idx="0">
            <a:schemeClr val="accent1"/>
          </a:effectRef>
          <a:fontRef idx="minor">
            <a:schemeClr val="lt1"/>
          </a:fontRef>
        </p:style>
      </p:sp>
      <p:sp>
        <p:nvSpPr>
          <p:cNvPr id="52" name="文本框 52"/>
          <p:cNvSpPr txBox="1"/>
          <p:nvPr>
            <p:custDataLst>
              <p:tags r:id="rId3"/>
            </p:custDataLst>
          </p:nvPr>
        </p:nvSpPr>
        <p:spPr>
          <a:xfrm>
            <a:off x="4619625" y="1781175"/>
            <a:ext cx="1420813" cy="490538"/>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p>
            <a:pPr algn="just" fontAlgn="base"/>
            <a:r>
              <a:rPr lang="zh-CN" altLang="en-US" sz="1400" strike="noStrike" kern="100" noProof="1">
                <a:solidFill>
                  <a:srgbClr val="FFFFFF"/>
                </a:solidFill>
                <a:latin typeface="方正大黑简体"/>
                <a:ea typeface="方正大黑简体"/>
                <a:cs typeface="方正大黑简体"/>
                <a:sym typeface="Times New Roman" panose="02020603050405020304"/>
              </a:rPr>
              <a:t>吸附碱化组件</a:t>
            </a:r>
            <a:endParaRPr lang="zh-CN" altLang="en-US" sz="1400" strike="noStrike" kern="100" noProof="1">
              <a:solidFill>
                <a:srgbClr val="FFFFFF"/>
              </a:solidFill>
              <a:latin typeface="方正大黑简体"/>
              <a:ea typeface="方正大黑简体"/>
              <a:cs typeface="方正大黑简体"/>
              <a:sym typeface="Times New Roman" panose="02020603050405020304"/>
            </a:endParaRPr>
          </a:p>
        </p:txBody>
      </p:sp>
      <p:sp>
        <p:nvSpPr>
          <p:cNvPr id="50" name="燕尾形 50"/>
          <p:cNvSpPr/>
          <p:nvPr>
            <p:custDataLst>
              <p:tags r:id="rId4"/>
            </p:custDataLst>
          </p:nvPr>
        </p:nvSpPr>
        <p:spPr>
          <a:xfrm>
            <a:off x="6080125" y="1738313"/>
            <a:ext cx="1374775" cy="396875"/>
          </a:xfrm>
          <a:prstGeom prst="chevron">
            <a:avLst/>
          </a:prstGeom>
          <a:gradFill>
            <a:gsLst>
              <a:gs pos="50000">
                <a:srgbClr val="2E75B6"/>
              </a:gs>
              <a:gs pos="0">
                <a:srgbClr val="ABCFEF"/>
              </a:gs>
            </a:gsLst>
            <a:lin ang="20100000" scaled="0"/>
          </a:gradFill>
        </p:spPr>
        <p:style>
          <a:lnRef idx="2">
            <a:schemeClr val="accent1">
              <a:shade val="50000"/>
            </a:schemeClr>
          </a:lnRef>
          <a:fillRef idx="1">
            <a:schemeClr val="accent1"/>
          </a:fillRef>
          <a:effectRef idx="0">
            <a:schemeClr val="accent1"/>
          </a:effectRef>
          <a:fontRef idx="minor">
            <a:schemeClr val="lt1"/>
          </a:fontRef>
        </p:style>
      </p:sp>
      <p:sp>
        <p:nvSpPr>
          <p:cNvPr id="53" name="文本框 53"/>
          <p:cNvSpPr txBox="1"/>
          <p:nvPr>
            <p:custDataLst>
              <p:tags r:id="rId5"/>
            </p:custDataLst>
          </p:nvPr>
        </p:nvSpPr>
        <p:spPr>
          <a:xfrm>
            <a:off x="6403975" y="1782763"/>
            <a:ext cx="1019175" cy="490538"/>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p>
            <a:pPr algn="just" fontAlgn="base"/>
            <a:r>
              <a:rPr lang="zh-CN" altLang="en-US" sz="1400" strike="noStrike" kern="100" noProof="1">
                <a:solidFill>
                  <a:srgbClr val="FFFFFF"/>
                </a:solidFill>
                <a:latin typeface="方正大黑简体"/>
                <a:ea typeface="方正大黑简体"/>
                <a:cs typeface="方正大黑简体"/>
                <a:sym typeface="Times New Roman" panose="02020603050405020304"/>
              </a:rPr>
              <a:t>净化柱</a:t>
            </a:r>
            <a:endParaRPr lang="zh-CN" altLang="en-US" sz="1400" strike="noStrike" kern="100" noProof="1">
              <a:solidFill>
                <a:srgbClr val="FFFFFF"/>
              </a:solidFill>
              <a:latin typeface="方正大黑简体"/>
              <a:ea typeface="方正大黑简体"/>
              <a:cs typeface="方正大黑简体"/>
              <a:sym typeface="Times New Roman" panose="02020603050405020304"/>
            </a:endParaRPr>
          </a:p>
        </p:txBody>
      </p:sp>
      <p:sp>
        <p:nvSpPr>
          <p:cNvPr id="205" name="文本框 205"/>
          <p:cNvSpPr txBox="1"/>
          <p:nvPr>
            <p:custDataLst>
              <p:tags r:id="rId6"/>
            </p:custDataLst>
          </p:nvPr>
        </p:nvSpPr>
        <p:spPr>
          <a:xfrm>
            <a:off x="4502150" y="2349500"/>
            <a:ext cx="1365250" cy="2933700"/>
          </a:xfrm>
          <a:prstGeom prst="rect">
            <a:avLst/>
          </a:prstGeom>
          <a:noFill/>
          <a:ln w="28575">
            <a:solidFill>
              <a:srgbClr val="2E75B6"/>
            </a:solid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p>
            <a:pPr algn="just" fontAlgn="base"/>
            <a:r>
              <a:rPr lang="en-US" altLang="zh-CN" sz="1050" strike="noStrike" kern="100" noProof="1">
                <a:latin typeface="Calibri" panose="020F0502020204030204"/>
                <a:ea typeface="宋体" panose="02010600030101010101" pitchFamily="2" charset="-122"/>
                <a:cs typeface="Times New Roman" panose="02020603050405020304"/>
                <a:sym typeface="Times New Roman" panose="02020603050405020304"/>
              </a:rPr>
              <a:t> </a:t>
            </a:r>
            <a:endParaRPr lang="en-US" altLang="zh-CN" sz="1050" strike="noStrike" kern="100" noProof="1">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206" name="文本框 206"/>
          <p:cNvSpPr txBox="1"/>
          <p:nvPr>
            <p:custDataLst>
              <p:tags r:id="rId7"/>
            </p:custDataLst>
          </p:nvPr>
        </p:nvSpPr>
        <p:spPr>
          <a:xfrm>
            <a:off x="4533900" y="2430463"/>
            <a:ext cx="1268413" cy="2860675"/>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p>
            <a:pPr indent="306070" algn="just" fontAlgn="base">
              <a:buClrTx/>
              <a:buSzTx/>
              <a:buFontTx/>
            </a:pPr>
            <a:r>
              <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内冷水先进入到</a:t>
            </a:r>
            <a:r>
              <a:rPr lang="zh-CN" altLang="en-US" sz="1400" b="1"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吸附碱化</a:t>
            </a:r>
            <a:r>
              <a:rPr lang="en-US" altLang="zh-CN" sz="1400" b="1" strike="noStrike" kern="100" noProof="1">
                <a:solidFill>
                  <a:srgbClr val="000000"/>
                </a:solidFill>
                <a:latin typeface="楷体" panose="02010609060101010101" charset="-122"/>
                <a:ea typeface="楷体" panose="02010609060101010101" charset="-122"/>
                <a:cs typeface="楷体" panose="02010609060101010101" charset="-122"/>
                <a:sym typeface="Times New Roman" panose="02020603050405020304"/>
              </a:rPr>
              <a:t>组件</a:t>
            </a:r>
            <a:r>
              <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中，由组件对内冷水中的离子态铜、固态铜以及机械杂质和不溶物进行截留去除</a:t>
            </a:r>
            <a:r>
              <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，同时将出水的pH值提高至</a:t>
            </a:r>
            <a:r>
              <a:rPr lang="zh-CN" altLang="en-US"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a:t>
            </a:r>
            <a:r>
              <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8.00</a:t>
            </a:r>
            <a:r>
              <a:rPr lang="zh-CN" altLang="en-US"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的</a:t>
            </a:r>
            <a:r>
              <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弱碱性</a:t>
            </a:r>
            <a:r>
              <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a:t>
            </a:r>
            <a:endPar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endParaRPr>
          </a:p>
        </p:txBody>
      </p:sp>
      <p:sp>
        <p:nvSpPr>
          <p:cNvPr id="209" name="文本框 205"/>
          <p:cNvSpPr txBox="1"/>
          <p:nvPr>
            <p:custDataLst>
              <p:tags r:id="rId8"/>
            </p:custDataLst>
          </p:nvPr>
        </p:nvSpPr>
        <p:spPr>
          <a:xfrm>
            <a:off x="6115050" y="2351088"/>
            <a:ext cx="1412875" cy="2933700"/>
          </a:xfrm>
          <a:prstGeom prst="rect">
            <a:avLst/>
          </a:prstGeom>
          <a:noFill/>
          <a:ln w="28575">
            <a:solidFill>
              <a:srgbClr val="2E75B6"/>
            </a:solid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p>
            <a:pPr algn="just" fontAlgn="base"/>
            <a:r>
              <a:rPr lang="en-US" altLang="zh-CN" sz="1050" strike="noStrike" kern="100" noProof="1">
                <a:latin typeface="Calibri" panose="020F0502020204030204"/>
                <a:ea typeface="宋体" panose="02010600030101010101" pitchFamily="2" charset="-122"/>
                <a:cs typeface="Times New Roman" panose="02020603050405020304"/>
                <a:sym typeface="Times New Roman" panose="02020603050405020304"/>
              </a:rPr>
              <a:t> </a:t>
            </a:r>
            <a:endParaRPr lang="en-US" altLang="zh-CN" sz="1050" strike="noStrike" kern="100" noProof="1">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210" name="文本框 206"/>
          <p:cNvSpPr txBox="1"/>
          <p:nvPr>
            <p:custDataLst>
              <p:tags r:id="rId9"/>
            </p:custDataLst>
          </p:nvPr>
        </p:nvSpPr>
        <p:spPr>
          <a:xfrm>
            <a:off x="6083300" y="2432050"/>
            <a:ext cx="1441450" cy="2763838"/>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p>
            <a:pPr algn="just" fontAlgn="base">
              <a:buClrTx/>
              <a:buSzTx/>
              <a:buFontTx/>
            </a:pPr>
            <a:r>
              <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    被截留的离子态铜、固态铜以及机械杂质和不溶物这部分则进入到</a:t>
            </a:r>
            <a:r>
              <a:rPr lang="en-US" altLang="zh-CN" sz="1400" b="1" strike="noStrike" kern="100" noProof="1">
                <a:solidFill>
                  <a:schemeClr val="tx1"/>
                </a:solidFill>
                <a:latin typeface="楷体" panose="02010609060101010101" charset="-122"/>
                <a:ea typeface="楷体" panose="02010609060101010101" charset="-122"/>
                <a:cs typeface="楷体" panose="02010609060101010101" charset="-122"/>
                <a:sym typeface="Times New Roman" panose="02020603050405020304"/>
              </a:rPr>
              <a:t>净化柱</a:t>
            </a:r>
            <a:r>
              <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中，进行不断循环，直到水质符合吸附碱化组件的过滤要求，才会由组件中透过回到内冷水系统中。</a:t>
            </a:r>
            <a:r>
              <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 </a:t>
            </a:r>
            <a:endPar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endParaRPr>
          </a:p>
        </p:txBody>
      </p:sp>
      <p:sp>
        <p:nvSpPr>
          <p:cNvPr id="212" name="文本框 205"/>
          <p:cNvSpPr txBox="1"/>
          <p:nvPr>
            <p:custDataLst>
              <p:tags r:id="rId10"/>
            </p:custDataLst>
          </p:nvPr>
        </p:nvSpPr>
        <p:spPr>
          <a:xfrm>
            <a:off x="7812088" y="2349500"/>
            <a:ext cx="1093788" cy="2933700"/>
          </a:xfrm>
          <a:prstGeom prst="rect">
            <a:avLst/>
          </a:prstGeom>
          <a:noFill/>
          <a:ln w="28575">
            <a:solidFill>
              <a:srgbClr val="2E75B6"/>
            </a:solid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p>
            <a:pPr algn="just" fontAlgn="base"/>
            <a:r>
              <a:rPr lang="en-US" altLang="zh-CN" sz="1050" strike="noStrike" kern="100" noProof="1">
                <a:latin typeface="Calibri" panose="020F0502020204030204"/>
                <a:ea typeface="宋体" panose="02010600030101010101" pitchFamily="2" charset="-122"/>
                <a:cs typeface="Times New Roman" panose="02020603050405020304"/>
                <a:sym typeface="Times New Roman" panose="02020603050405020304"/>
              </a:rPr>
              <a:t> </a:t>
            </a:r>
            <a:endParaRPr lang="en-US" altLang="zh-CN" sz="1050" strike="noStrike" kern="100" noProof="1">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213" name="文本框 206"/>
          <p:cNvSpPr txBox="1"/>
          <p:nvPr>
            <p:custDataLst>
              <p:tags r:id="rId11"/>
            </p:custDataLst>
          </p:nvPr>
        </p:nvSpPr>
        <p:spPr>
          <a:xfrm>
            <a:off x="7812088" y="2492375"/>
            <a:ext cx="1042988" cy="2765425"/>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p>
            <a:pPr indent="306070" algn="just" fontAlgn="base"/>
            <a:r>
              <a:rPr lang="zh-CN" altLang="en-US"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洁净无杂质的弱碱性内冷水，再次经过内置</a:t>
            </a:r>
            <a:r>
              <a:rPr lang="en-US" altLang="zh-CN"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5μm</a:t>
            </a:r>
            <a:r>
              <a:rPr lang="zh-CN" altLang="en-US"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rPr>
              <a:t>的不锈钢精密滤芯过滤后返回到内冷水箱。</a:t>
            </a:r>
            <a:endParaRPr lang="zh-CN" altLang="en-US" sz="1400" b="1" strike="noStrike" kern="100" noProof="1">
              <a:solidFill>
                <a:srgbClr val="2E75B6"/>
              </a:solidFill>
              <a:latin typeface="楷体" panose="02010609060101010101" charset="-122"/>
              <a:ea typeface="楷体" panose="02010609060101010101" charset="-122"/>
              <a:cs typeface="楷体" panose="02010609060101010101" charset="-122"/>
              <a:sym typeface="Times New Roman" panose="02020603050405020304"/>
            </a:endParaRPr>
          </a:p>
        </p:txBody>
      </p:sp>
      <p:sp>
        <p:nvSpPr>
          <p:cNvPr id="51" name="燕尾形 51"/>
          <p:cNvSpPr/>
          <p:nvPr>
            <p:custDataLst>
              <p:tags r:id="rId12"/>
            </p:custDataLst>
          </p:nvPr>
        </p:nvSpPr>
        <p:spPr>
          <a:xfrm>
            <a:off x="7667625" y="1736725"/>
            <a:ext cx="1277938" cy="376238"/>
          </a:xfrm>
          <a:prstGeom prst="chevron">
            <a:avLst/>
          </a:prstGeom>
          <a:gradFill>
            <a:gsLst>
              <a:gs pos="50000">
                <a:srgbClr val="2E75B6"/>
              </a:gs>
              <a:gs pos="0">
                <a:srgbClr val="ABCFEF"/>
              </a:gs>
            </a:gsLst>
            <a:lin ang="20100000" scaled="0"/>
          </a:gradFill>
        </p:spPr>
        <p:style>
          <a:lnRef idx="2">
            <a:schemeClr val="accent1">
              <a:shade val="50000"/>
            </a:schemeClr>
          </a:lnRef>
          <a:fillRef idx="1">
            <a:schemeClr val="accent1"/>
          </a:fillRef>
          <a:effectRef idx="0">
            <a:schemeClr val="accent1"/>
          </a:effectRef>
          <a:fontRef idx="minor">
            <a:schemeClr val="lt1"/>
          </a:fontRef>
        </p:style>
      </p:sp>
      <p:sp>
        <p:nvSpPr>
          <p:cNvPr id="201" name="文本框 201"/>
          <p:cNvSpPr txBox="1"/>
          <p:nvPr>
            <p:custDataLst>
              <p:tags r:id="rId13"/>
            </p:custDataLst>
          </p:nvPr>
        </p:nvSpPr>
        <p:spPr>
          <a:xfrm>
            <a:off x="7943850" y="1763713"/>
            <a:ext cx="1198563" cy="292100"/>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p>
            <a:pPr algn="just" fontAlgn="base"/>
            <a:r>
              <a:rPr lang="zh-CN" altLang="en-US" sz="1400" strike="noStrike" kern="100" noProof="1">
                <a:solidFill>
                  <a:srgbClr val="FFFFFF"/>
                </a:solidFill>
                <a:latin typeface="方正大黑简体"/>
                <a:ea typeface="方正大黑简体"/>
                <a:cs typeface="方正大黑简体"/>
                <a:sym typeface="Times New Roman" panose="02020603050405020304"/>
              </a:rPr>
              <a:t>过滤柱</a:t>
            </a:r>
            <a:endParaRPr lang="zh-CN" altLang="en-US" sz="1400" strike="noStrike" kern="100" noProof="1">
              <a:solidFill>
                <a:srgbClr val="FFFFFF"/>
              </a:solidFill>
              <a:latin typeface="方正大黑简体"/>
              <a:ea typeface="方正大黑简体"/>
              <a:cs typeface="方正大黑简体"/>
              <a:sym typeface="Times New Roman" panose="02020603050405020304"/>
            </a:endParaRPr>
          </a:p>
        </p:txBody>
      </p:sp>
      <p:sp>
        <p:nvSpPr>
          <p:cNvPr id="2" name="文本框 78"/>
          <p:cNvSpPr txBox="1"/>
          <p:nvPr>
            <p:custDataLst>
              <p:tags r:id="rId14"/>
            </p:custDataLst>
          </p:nvPr>
        </p:nvSpPr>
        <p:spPr>
          <a:xfrm>
            <a:off x="5867400" y="1217613"/>
            <a:ext cx="1436688" cy="40481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36000" tIns="0" rIns="0" bIns="36000" numCol="1" spcCol="0" rtlCol="0" fromWordArt="0" anchor="t" anchorCtr="0" forceAA="0" compatLnSpc="1">
            <a:noAutofit/>
          </a:bodyPr>
          <a:p>
            <a:pPr marL="342900" lvl="0" indent="-342900" algn="l" rtl="0" eaLnBrk="1" fontAlgn="auto" latinLnBrk="0" hangingPunct="1">
              <a:lnSpc>
                <a:spcPts val="2600"/>
              </a:lnSpc>
              <a:buClr>
                <a:srgbClr val="005DA2"/>
              </a:buClr>
              <a:buChar char=""/>
            </a:pPr>
            <a:r>
              <a:rPr lang="zh-CN" altLang="en-US" sz="2000" b="1" strike="noStrike" noProof="1">
                <a:solidFill>
                  <a:srgbClr val="005DA2"/>
                </a:solidFill>
                <a:latin typeface="微软雅黑" panose="020B0503020204020204" pitchFamily="34" charset="-122"/>
                <a:ea typeface="微软雅黑" panose="020B0503020204020204" pitchFamily="34" charset="-122"/>
                <a:sym typeface="Times New Roman" panose="02020603050405020304"/>
              </a:rPr>
              <a:t>主要部件</a:t>
            </a:r>
            <a:endParaRPr lang="en-US" altLang="zh-CN" sz="1600" strike="noStrike" kern="100" spc="30" noProof="1">
              <a:solidFill>
                <a:srgbClr val="005DA2"/>
              </a:solidFill>
              <a:latin typeface="汉仪雅酷黑简" panose="00020600040101010101" charset="-122"/>
              <a:ea typeface="汉仪雅酷黑简" panose="00020600040101010101" charset="-122"/>
              <a:cs typeface="汉仪雅酷黑简" panose="00020600040101010101" charset="-122"/>
              <a:sym typeface="Times New Roman" panose="02020603050405020304"/>
            </a:endParaRPr>
          </a:p>
        </p:txBody>
      </p:sp>
      <p:graphicFrame>
        <p:nvGraphicFramePr>
          <p:cNvPr id="6" name="表格 5"/>
          <p:cNvGraphicFramePr/>
          <p:nvPr/>
        </p:nvGraphicFramePr>
        <p:xfrm>
          <a:off x="239713" y="1268413"/>
          <a:ext cx="3961130" cy="5356225"/>
        </p:xfrm>
        <a:graphic>
          <a:graphicData uri="http://schemas.openxmlformats.org/drawingml/2006/table">
            <a:tbl>
              <a:tblPr firstRow="1" bandRow="1">
                <a:tableStyleId>{10A1B5D5-9B99-4C35-A422-299274C87663}</a:tableStyleId>
              </a:tblPr>
              <a:tblGrid>
                <a:gridCol w="780415"/>
                <a:gridCol w="582295"/>
                <a:gridCol w="408940"/>
                <a:gridCol w="951230"/>
                <a:gridCol w="585470"/>
                <a:gridCol w="652780"/>
              </a:tblGrid>
              <a:tr h="233045">
                <a:tc gridSpan="6">
                  <a:txBody>
                    <a:bodyPr/>
                    <a:p>
                      <a:pPr indent="0" algn="ctr" fontAlgn="ctr">
                        <a:lnSpc>
                          <a:spcPct val="90000"/>
                        </a:lnSpc>
                        <a:buNone/>
                      </a:pPr>
                      <a:r>
                        <a:rPr lang="en-US" sz="1200">
                          <a:uFillTx/>
                          <a:latin typeface="微软雅黑" panose="020B0503020204020204" pitchFamily="34" charset="-122"/>
                          <a:ea typeface="微软雅黑" panose="020B0503020204020204" pitchFamily="34" charset="-122"/>
                        </a:rPr>
                        <a:t>模块参数</a:t>
                      </a:r>
                      <a:endParaRPr lang="en-US" altLang="en-US" sz="1200">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12700">
                      <a:solidFill>
                        <a:schemeClr val="tx1"/>
                      </a:solidFill>
                      <a:prstDash val="solid"/>
                    </a:lnR>
                    <a:lnT w="12700">
                      <a:solidFill>
                        <a:schemeClr val="tx1"/>
                      </a:solidFill>
                      <a:prstDash val="solid"/>
                    </a:lnT>
                    <a:lnB w="9525">
                      <a:solidFill>
                        <a:schemeClr val="accent2">
                          <a:lumMod val="40000"/>
                          <a:lumOff val="60000"/>
                        </a:schemeClr>
                      </a:solidFill>
                      <a:prstDash val="solid"/>
                    </a:lnB>
                  </a:tcPr>
                </a:tc>
                <a:tc hMerge="1">
                  <a:tcPr>
                    <a:lnT w="12700">
                      <a:solidFill>
                        <a:schemeClr val="tx1"/>
                      </a:solidFill>
                      <a:prstDash val="solid"/>
                    </a:lnT>
                    <a:lnB w="9525">
                      <a:solidFill>
                        <a:schemeClr val="accent2">
                          <a:lumMod val="40000"/>
                          <a:lumOff val="60000"/>
                        </a:schemeClr>
                      </a:solidFill>
                      <a:prstDash val="solid"/>
                    </a:lnB>
                  </a:tcPr>
                </a:tc>
                <a:tc hMerge="1">
                  <a:tcPr>
                    <a:lnT w="12700">
                      <a:solidFill>
                        <a:schemeClr val="tx1"/>
                      </a:solidFill>
                      <a:prstDash val="solid"/>
                    </a:lnT>
                    <a:lnB w="9525">
                      <a:solidFill>
                        <a:schemeClr val="accent2">
                          <a:lumMod val="40000"/>
                          <a:lumOff val="60000"/>
                        </a:schemeClr>
                      </a:solidFill>
                      <a:prstDash val="solid"/>
                    </a:lnB>
                  </a:tcPr>
                </a:tc>
                <a:tc hMerge="1">
                  <a:tcPr>
                    <a:lnT w="12700">
                      <a:solidFill>
                        <a:schemeClr val="tx1"/>
                      </a:solidFill>
                      <a:prstDash val="solid"/>
                    </a:lnT>
                    <a:lnB w="9525">
                      <a:solidFill>
                        <a:schemeClr val="accent2">
                          <a:lumMod val="40000"/>
                          <a:lumOff val="60000"/>
                        </a:schemeClr>
                      </a:solidFill>
                      <a:prstDash val="solid"/>
                    </a:lnB>
                  </a:tcPr>
                </a:tc>
                <a:tc hMerge="1">
                  <a:tcPr>
                    <a:lnT w="12700">
                      <a:solidFill>
                        <a:schemeClr val="tx1"/>
                      </a:solidFill>
                      <a:prstDash val="solid"/>
                    </a:lnT>
                    <a:lnB w="9525">
                      <a:solidFill>
                        <a:schemeClr val="accent2">
                          <a:lumMod val="40000"/>
                          <a:lumOff val="60000"/>
                        </a:schemeClr>
                      </a:solidFill>
                      <a:prstDash val="solid"/>
                    </a:lnB>
                  </a:tcPr>
                </a:tc>
                <a:tc hMerge="1">
                  <a:tcPr>
                    <a:lnR w="12700">
                      <a:solidFill>
                        <a:schemeClr val="tx1"/>
                      </a:solidFill>
                      <a:prstDash val="solid"/>
                    </a:lnR>
                    <a:lnT w="12700">
                      <a:solidFill>
                        <a:schemeClr val="tx1"/>
                      </a:solidFill>
                      <a:prstDash val="solid"/>
                    </a:lnT>
                    <a:lnB w="9525">
                      <a:solidFill>
                        <a:schemeClr val="accent2">
                          <a:lumMod val="40000"/>
                          <a:lumOff val="60000"/>
                        </a:schemeClr>
                      </a:solidFill>
                      <a:prstDash val="solid"/>
                    </a:lnB>
                  </a:tcPr>
                </a:tc>
              </a:tr>
              <a:tr h="137795">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额定电压</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AC220V50HZ</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额定电流</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3A</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运行流量</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0～1.5L/min</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试验压力</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1.0MPa</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0">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净重</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45kg</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模块尺寸</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550×370×400mm</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730">
                <a:tc gridSpan="6">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进水要求</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项目</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范围</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单位</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备注</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730">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电导率</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&lt;5.00</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µs/cm</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 </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温度</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0～50</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 </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最大压力</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0.80</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Mpa</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 </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730">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运行压差</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≥0.20</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Mpa</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 </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流量</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0～1.5</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L/min</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按设计定制</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gridSpan="6">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出水水质标准</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项目</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范围</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单位</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备注</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730">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电导率</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&lt;5.00</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µs/cm</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 </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pH</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8.00～9.00</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 </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38430">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铜离子含量</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&lt;20</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µg/L</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 </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gridSpan="6">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水路接口参数</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gridSpan="2">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名称</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规格</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备注</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730">
                <a:tc gridSpan="2">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进出管道接口</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RC1/2</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 </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125095">
                <a:tc gridSpan="6">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通讯接口参数</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0">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连接器名称</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3">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harting</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芯数</a:t>
                      </a:r>
                      <a:endParaRPr lang="en-US" altLang="en-US" sz="1000" b="1">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18芯</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0">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类别</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3">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信号名称</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T w="9525">
                      <a:solidFill>
                        <a:schemeClr val="accent2">
                          <a:lumMod val="40000"/>
                          <a:lumOff val="60000"/>
                        </a:schemeClr>
                      </a:solidFill>
                      <a:prstDash val="solid"/>
                    </a:lnT>
                    <a:lnB w="9525">
                      <a:solidFill>
                        <a:schemeClr val="accent2">
                          <a:lumMod val="40000"/>
                          <a:lumOff val="60000"/>
                        </a:schemeClr>
                      </a:solidFill>
                      <a:prstDash val="solid"/>
                    </a:lnB>
                  </a:tcPr>
                </a:tc>
                <a:tc hMerge="1">
                  <a:tcPr>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线序</a:t>
                      </a:r>
                      <a:endParaRPr lang="en-US" altLang="en-US" sz="1000" b="1">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信号性质</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217805">
                <a:tc rowSpan="2">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水质参数</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pH信号</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pH(4～20mA)</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1/2</a:t>
                      </a:r>
                      <a:endParaRPr lang="en-US" altLang="en-US" sz="1000">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AI</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218440">
                <a:tc vMerge="1">
                  <a:tcPr>
                    <a:lnL w="12700">
                      <a:solidFill>
                        <a:schemeClr val="tx1"/>
                      </a:solidFill>
                      <a:prstDash val="solid"/>
                    </a:lnL>
                    <a:lnR w="9525">
                      <a:solidFill>
                        <a:schemeClr val="accent2">
                          <a:lumMod val="40000"/>
                          <a:lumOff val="60000"/>
                        </a:schemeClr>
                      </a:solidFill>
                      <a:prstDash val="solid"/>
                    </a:lnR>
                    <a:lnB w="9525">
                      <a:solidFill>
                        <a:schemeClr val="accent2">
                          <a:lumMod val="40000"/>
                          <a:lumOff val="60000"/>
                        </a:schemeClr>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电导率信号</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DD(4～20mA)</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3/4</a:t>
                      </a:r>
                      <a:endParaRPr lang="en-US" altLang="en-US" sz="1000">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AI</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218440">
                <a:tc rowSpan="7">
                  <a:txBody>
                    <a:bodyPr/>
                    <a:p>
                      <a:pPr indent="0" algn="ctr" fontAlgn="ctr">
                        <a:lnSpc>
                          <a:spcPct val="90000"/>
                        </a:lnSpc>
                        <a:buNone/>
                      </a:pPr>
                      <a:r>
                        <a:rPr lang="en-US" sz="1000" b="1">
                          <a:uFillTx/>
                          <a:latin typeface="微软雅黑" panose="020B0503020204020204" pitchFamily="34" charset="-122"/>
                          <a:ea typeface="微软雅黑" panose="020B0503020204020204" pitchFamily="34" charset="-122"/>
                        </a:rPr>
                        <a:t>报警输出</a:t>
                      </a:r>
                      <a:endParaRPr lang="en-US" altLang="en-US" sz="1000" b="1">
                        <a:uFillTx/>
                        <a:latin typeface="微软雅黑" panose="020B0503020204020204" pitchFamily="34" charset="-122"/>
                        <a:ea typeface="微软雅黑" panose="020B0503020204020204" pitchFamily="34" charset="-122"/>
                      </a:endParaRPr>
                    </a:p>
                  </a:txBody>
                  <a:tcPr marL="68580" marR="68580" marT="0" marB="0" vert="horz" anchor="ctr" anchorCtr="0">
                    <a:lnL w="12700">
                      <a:solidFill>
                        <a:schemeClr val="tx1"/>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12700">
                      <a:solidFill>
                        <a:schemeClr val="tx1"/>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电导率高报</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DDAH</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5/6</a:t>
                      </a:r>
                      <a:endParaRPr lang="en-US" altLang="en-US" sz="1000">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DI</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218440">
                <a:tc vMerge="1">
                  <a:tcPr>
                    <a:lnL w="12700">
                      <a:solidFill>
                        <a:schemeClr val="tx1"/>
                      </a:solidFill>
                      <a:prstDash val="solid"/>
                    </a:lnL>
                    <a:lnR w="9525">
                      <a:solidFill>
                        <a:schemeClr val="accent2">
                          <a:lumMod val="40000"/>
                          <a:lumOff val="60000"/>
                        </a:schemeClr>
                      </a:solidFill>
                      <a:prstDash val="solid"/>
                    </a:lnR>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pH低报</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pHAL</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7/8</a:t>
                      </a:r>
                      <a:endParaRPr lang="en-US" altLang="en-US" sz="1000">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DI</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217805">
                <a:tc vMerge="1">
                  <a:tcPr>
                    <a:lnL w="12700">
                      <a:solidFill>
                        <a:schemeClr val="tx1"/>
                      </a:solidFill>
                      <a:prstDash val="solid"/>
                    </a:lnL>
                    <a:lnR w="9525">
                      <a:solidFill>
                        <a:schemeClr val="accent2">
                          <a:lumMod val="40000"/>
                          <a:lumOff val="60000"/>
                        </a:schemeClr>
                      </a:solidFill>
                      <a:prstDash val="solid"/>
                    </a:lnR>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流量低报警</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FLAL</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9/10</a:t>
                      </a:r>
                      <a:endParaRPr lang="en-US" altLang="en-US" sz="1000">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DI</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219075">
                <a:tc vMerge="1">
                  <a:tcPr>
                    <a:lnL w="12700">
                      <a:solidFill>
                        <a:schemeClr val="tx1"/>
                      </a:solidFill>
                      <a:prstDash val="solid"/>
                    </a:lnL>
                    <a:lnR w="9525">
                      <a:solidFill>
                        <a:schemeClr val="accent2">
                          <a:lumMod val="40000"/>
                          <a:lumOff val="60000"/>
                        </a:schemeClr>
                      </a:solidFill>
                      <a:prstDash val="solid"/>
                    </a:lnR>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积液漏液报警</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WLA</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11/12</a:t>
                      </a:r>
                      <a:endParaRPr lang="en-US" altLang="en-US" sz="1000">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DI</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217805">
                <a:tc vMerge="1">
                  <a:tcPr>
                    <a:lnL w="12700">
                      <a:solidFill>
                        <a:schemeClr val="tx1"/>
                      </a:solidFill>
                      <a:prstDash val="solid"/>
                    </a:lnL>
                    <a:lnR w="9525">
                      <a:solidFill>
                        <a:schemeClr val="accent2">
                          <a:lumMod val="40000"/>
                          <a:lumOff val="60000"/>
                        </a:schemeClr>
                      </a:solidFill>
                      <a:prstDash val="solid"/>
                    </a:lnR>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cs typeface="微软雅黑" panose="020B0503020204020204" pitchFamily="34" charset="-122"/>
                        </a:rPr>
                        <a:t>总体EMO报警</a:t>
                      </a:r>
                      <a:endParaRPr lang="en-US" altLang="en-US" sz="1000">
                        <a:uFillTx/>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EMO</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13/14</a:t>
                      </a:r>
                      <a:endParaRPr lang="en-US" altLang="en-US" sz="1000">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DI</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219075">
                <a:tc vMerge="1">
                  <a:tcPr>
                    <a:lnL w="12700">
                      <a:solidFill>
                        <a:schemeClr val="tx1"/>
                      </a:solidFill>
                      <a:prstDash val="solid"/>
                    </a:lnL>
                    <a:lnR w="9525">
                      <a:solidFill>
                        <a:schemeClr val="accent2">
                          <a:lumMod val="40000"/>
                          <a:lumOff val="60000"/>
                        </a:schemeClr>
                      </a:solidFill>
                      <a:prstDash val="solid"/>
                    </a:lnR>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电源工作信号</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hMerge="1">
                  <a:tcPr marL="68580" marR="68580" marT="0" marB="0" vert="horz" anchor="ctr" anchorCtr="0">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DC OK</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15/16</a:t>
                      </a:r>
                      <a:endParaRPr lang="en-US" altLang="en-US" sz="1000">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DI</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9525">
                      <a:solidFill>
                        <a:schemeClr val="accent2">
                          <a:lumMod val="40000"/>
                          <a:lumOff val="60000"/>
                        </a:schemeClr>
                      </a:solidFill>
                      <a:prstDash val="solid"/>
                    </a:lnB>
                  </a:tcPr>
                </a:tc>
              </a:tr>
              <a:tr h="217805">
                <a:tc vMerge="1">
                  <a:tcPr>
                    <a:lnL w="12700">
                      <a:solidFill>
                        <a:schemeClr val="tx1"/>
                      </a:solidFill>
                      <a:prstDash val="solid"/>
                    </a:lnL>
                    <a:lnR w="9525">
                      <a:solidFill>
                        <a:schemeClr val="accent2">
                          <a:lumMod val="40000"/>
                          <a:lumOff val="60000"/>
                        </a:schemeClr>
                      </a:solidFill>
                      <a:prstDash val="solid"/>
                    </a:lnR>
                    <a:lnB w="12700">
                      <a:solidFill>
                        <a:schemeClr val="tx1"/>
                      </a:solidFill>
                      <a:prstDash val="solid"/>
                    </a:lnB>
                  </a:tcPr>
                </a:tc>
                <a:tc gridSpan="2">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断电报警</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12700">
                      <a:solidFill>
                        <a:schemeClr val="tx1"/>
                      </a:solidFill>
                      <a:prstDash val="solid"/>
                    </a:lnB>
                  </a:tcPr>
                </a:tc>
                <a:tc hMerge="1">
                  <a:tcPr marL="68580" marR="68580" marT="0" marB="0" vert="horz" anchor="ctr" anchorCtr="0">
                    <a:lnR w="9525">
                      <a:solidFill>
                        <a:schemeClr val="accent2">
                          <a:lumMod val="40000"/>
                          <a:lumOff val="60000"/>
                        </a:schemeClr>
                      </a:solidFill>
                      <a:prstDash val="solid"/>
                    </a:lnR>
                    <a:lnT w="9525">
                      <a:solidFill>
                        <a:schemeClr val="accent2">
                          <a:lumMod val="40000"/>
                          <a:lumOff val="60000"/>
                        </a:schemeClr>
                      </a:solidFill>
                      <a:prstDash val="solid"/>
                    </a:lnT>
                    <a:lnB w="12700">
                      <a:solidFill>
                        <a:schemeClr val="tx1"/>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EPOW</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12700">
                      <a:solidFill>
                        <a:schemeClr val="tx1"/>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17/18</a:t>
                      </a:r>
                      <a:endParaRPr lang="en-US" altLang="en-US" sz="1000">
                        <a:uFillTx/>
                        <a:latin typeface="微软雅黑" panose="020B0503020204020204" pitchFamily="34" charset="-122"/>
                        <a:ea typeface="微软雅黑" panose="020B0503020204020204" pitchFamily="34" charset="-122"/>
                      </a:endParaRPr>
                    </a:p>
                  </a:txBody>
                  <a:tcPr anchor="ctr" anchorCtr="0">
                    <a:lnL w="9525">
                      <a:solidFill>
                        <a:schemeClr val="accent2">
                          <a:lumMod val="40000"/>
                          <a:lumOff val="60000"/>
                        </a:schemeClr>
                      </a:solidFill>
                      <a:prstDash val="solid"/>
                    </a:lnL>
                    <a:lnR w="9525">
                      <a:solidFill>
                        <a:schemeClr val="accent2">
                          <a:lumMod val="40000"/>
                          <a:lumOff val="60000"/>
                        </a:schemeClr>
                      </a:solidFill>
                      <a:prstDash val="solid"/>
                    </a:lnR>
                    <a:lnT w="9525">
                      <a:solidFill>
                        <a:schemeClr val="accent2">
                          <a:lumMod val="40000"/>
                          <a:lumOff val="60000"/>
                        </a:schemeClr>
                      </a:solidFill>
                      <a:prstDash val="solid"/>
                    </a:lnT>
                    <a:lnB w="12700">
                      <a:solidFill>
                        <a:schemeClr val="tx1"/>
                      </a:solidFill>
                      <a:prstDash val="solid"/>
                    </a:lnB>
                  </a:tcPr>
                </a:tc>
                <a:tc>
                  <a:txBody>
                    <a:bodyPr/>
                    <a:p>
                      <a:pPr indent="0" algn="ctr" fontAlgn="ctr">
                        <a:lnSpc>
                          <a:spcPct val="90000"/>
                        </a:lnSpc>
                        <a:buNone/>
                      </a:pPr>
                      <a:r>
                        <a:rPr lang="en-US" sz="1000">
                          <a:uFillTx/>
                          <a:latin typeface="微软雅黑" panose="020B0503020204020204" pitchFamily="34" charset="-122"/>
                          <a:ea typeface="微软雅黑" panose="020B0503020204020204" pitchFamily="34" charset="-122"/>
                        </a:rPr>
                        <a:t>DI</a:t>
                      </a:r>
                      <a:endParaRPr lang="en-US" altLang="en-US" sz="1000">
                        <a:uFillTx/>
                        <a:latin typeface="微软雅黑" panose="020B0503020204020204" pitchFamily="34" charset="-122"/>
                        <a:ea typeface="微软雅黑" panose="020B0503020204020204" pitchFamily="34" charset="-122"/>
                      </a:endParaRPr>
                    </a:p>
                  </a:txBody>
                  <a:tcPr marL="68580" marR="68580" marT="0" marB="0" vert="horz" anchor="ctr" anchorCtr="0">
                    <a:lnL w="9525">
                      <a:solidFill>
                        <a:schemeClr val="accent2">
                          <a:lumMod val="40000"/>
                          <a:lumOff val="60000"/>
                        </a:schemeClr>
                      </a:solidFill>
                      <a:prstDash val="solid"/>
                    </a:lnL>
                    <a:lnR w="12700">
                      <a:solidFill>
                        <a:schemeClr val="tx1"/>
                      </a:solidFill>
                      <a:prstDash val="solid"/>
                    </a:lnR>
                    <a:lnT w="9525">
                      <a:solidFill>
                        <a:schemeClr val="accent2">
                          <a:lumMod val="40000"/>
                          <a:lumOff val="60000"/>
                        </a:schemeClr>
                      </a:solidFill>
                      <a:prstDash val="solid"/>
                    </a:lnT>
                    <a:lnB w="12700">
                      <a:solidFill>
                        <a:schemeClr val="tx1"/>
                      </a:solidFill>
                      <a:prstDash val="solid"/>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文本框 1"/>
          <p:cNvSpPr txBox="1"/>
          <p:nvPr/>
        </p:nvSpPr>
        <p:spPr>
          <a:xfrm>
            <a:off x="252413" y="333375"/>
            <a:ext cx="4392612" cy="506413"/>
          </a:xfrm>
          <a:prstGeom prst="rect">
            <a:avLst/>
          </a:prstGeom>
          <a:noFill/>
          <a:ln w="9525">
            <a:noFill/>
          </a:ln>
        </p:spPr>
        <p:txBody>
          <a:bodyPr anchor="t" anchorCtr="0"/>
          <a:p>
            <a:pPr eaLnBrk="0" hangingPunct="0"/>
            <a:r>
              <a:rPr lang="zh-CN" altLang="en-US" b="1" dirty="0">
                <a:solidFill>
                  <a:srgbClr val="0070C0"/>
                </a:solidFill>
                <a:latin typeface="微软雅黑" panose="020B0503020204020204" pitchFamily="34" charset="-122"/>
                <a:ea typeface="微软雅黑" panose="020B0503020204020204" pitchFamily="34" charset="-122"/>
              </a:rPr>
              <a:t>四、产品介绍</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
        <p:nvSpPr>
          <p:cNvPr id="25602" name="文本框 1"/>
          <p:cNvSpPr txBox="1"/>
          <p:nvPr/>
        </p:nvSpPr>
        <p:spPr>
          <a:xfrm>
            <a:off x="323850" y="909638"/>
            <a:ext cx="2014538" cy="506412"/>
          </a:xfrm>
          <a:prstGeom prst="rect">
            <a:avLst/>
          </a:prstGeom>
          <a:noFill/>
          <a:ln w="9525">
            <a:noFill/>
          </a:ln>
        </p:spPr>
        <p:txBody>
          <a:bodyPr anchor="t" anchorCtr="0"/>
          <a:p>
            <a:pPr>
              <a:buClrTx/>
              <a:buFontTx/>
            </a:pPr>
            <a:r>
              <a:rPr lang="zh-CN" altLang="en-US" sz="2000" b="1">
                <a:solidFill>
                  <a:srgbClr val="005DA2"/>
                </a:solidFill>
                <a:latin typeface="微软雅黑" panose="020B0503020204020204" pitchFamily="34" charset="-122"/>
                <a:ea typeface="微软雅黑" panose="020B0503020204020204" pitchFamily="34" charset="-122"/>
              </a:rPr>
              <a:t>装置的主要构成</a:t>
            </a:r>
            <a:endParaRPr lang="zh-CN" altLang="en-US" sz="2000" b="1">
              <a:solidFill>
                <a:srgbClr val="005DA2"/>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pic>
        <p:nvPicPr>
          <p:cNvPr id="25603" name="图片 2" descr="C:/Users/lieti/Desktop/水质模块培训课件/临时/模块照片/处理好的/正面02 - 副本.png正面02 - 副本"/>
          <p:cNvPicPr/>
          <p:nvPr/>
        </p:nvPicPr>
        <p:blipFill>
          <a:blip r:embed="rId1"/>
          <a:stretch>
            <a:fillRect/>
          </a:stretch>
        </p:blipFill>
        <p:spPr>
          <a:xfrm>
            <a:off x="468313" y="1344613"/>
            <a:ext cx="4103687" cy="2447925"/>
          </a:xfrm>
          <a:prstGeom prst="rect">
            <a:avLst/>
          </a:prstGeom>
          <a:noFill/>
          <a:ln w="9525">
            <a:noFill/>
          </a:ln>
        </p:spPr>
      </p:pic>
      <p:pic>
        <p:nvPicPr>
          <p:cNvPr id="25604" name="图片 1" descr="C:/Users/lieti/Desktop/水质模块培训课件/临时/模块照片/处理好的/后面04 - 副本.png后面04 - 副本"/>
          <p:cNvPicPr>
            <a:picLocks noChangeAspect="1"/>
          </p:cNvPicPr>
          <p:nvPr/>
        </p:nvPicPr>
        <p:blipFill>
          <a:blip r:embed="rId2"/>
          <a:stretch>
            <a:fillRect/>
          </a:stretch>
        </p:blipFill>
        <p:spPr>
          <a:xfrm>
            <a:off x="4572000" y="1344613"/>
            <a:ext cx="3455988" cy="2449512"/>
          </a:xfrm>
          <a:prstGeom prst="rect">
            <a:avLst/>
          </a:prstGeom>
          <a:noFill/>
          <a:ln w="9525">
            <a:noFill/>
          </a:ln>
        </p:spPr>
      </p:pic>
      <p:pic>
        <p:nvPicPr>
          <p:cNvPr id="25605" name="图片 2" descr="C:/Users/lieti/Desktop/水质模块培训课件/临时/模块照片/处理好的/电路02 - 副本.png电路02 - 副本"/>
          <p:cNvPicPr>
            <a:picLocks noChangeAspect="1"/>
          </p:cNvPicPr>
          <p:nvPr/>
        </p:nvPicPr>
        <p:blipFill>
          <a:blip r:embed="rId3"/>
          <a:stretch>
            <a:fillRect/>
          </a:stretch>
        </p:blipFill>
        <p:spPr>
          <a:xfrm>
            <a:off x="682625" y="3933825"/>
            <a:ext cx="3324225" cy="2527300"/>
          </a:xfrm>
          <a:prstGeom prst="rect">
            <a:avLst/>
          </a:prstGeom>
          <a:noFill/>
          <a:ln w="9525">
            <a:noFill/>
          </a:ln>
        </p:spPr>
      </p:pic>
      <p:pic>
        <p:nvPicPr>
          <p:cNvPr id="25606" name="图片 3" descr="C:/Users/lieti/Desktop/水质模块培训课件/临时/模块照片/处理好的/水路04.png水路04"/>
          <p:cNvPicPr>
            <a:picLocks noChangeAspect="1"/>
          </p:cNvPicPr>
          <p:nvPr/>
        </p:nvPicPr>
        <p:blipFill>
          <a:blip r:embed="rId4"/>
          <a:stretch>
            <a:fillRect/>
          </a:stretch>
        </p:blipFill>
        <p:spPr>
          <a:xfrm>
            <a:off x="4211638" y="3892550"/>
            <a:ext cx="4800600" cy="2560638"/>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文本框 1"/>
          <p:cNvSpPr txBox="1"/>
          <p:nvPr/>
        </p:nvSpPr>
        <p:spPr>
          <a:xfrm>
            <a:off x="252413" y="333375"/>
            <a:ext cx="4392612" cy="506413"/>
          </a:xfrm>
          <a:prstGeom prst="rect">
            <a:avLst/>
          </a:prstGeom>
          <a:noFill/>
          <a:ln w="9525">
            <a:noFill/>
          </a:ln>
        </p:spPr>
        <p:txBody>
          <a:bodyPr anchor="t" anchorCtr="0"/>
          <a:p>
            <a:pPr eaLnBrk="0" hangingPunct="0"/>
            <a:r>
              <a:rPr lang="zh-CN" altLang="en-US" b="1" dirty="0">
                <a:solidFill>
                  <a:srgbClr val="0070C0"/>
                </a:solidFill>
                <a:latin typeface="微软雅黑" panose="020B0503020204020204" pitchFamily="34" charset="-122"/>
                <a:ea typeface="微软雅黑" panose="020B0503020204020204" pitchFamily="34" charset="-122"/>
              </a:rPr>
              <a:t>五、快速使用指南</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
        <p:nvSpPr>
          <p:cNvPr id="26626" name="文本框 1"/>
          <p:cNvSpPr txBox="1"/>
          <p:nvPr/>
        </p:nvSpPr>
        <p:spPr>
          <a:xfrm>
            <a:off x="250825" y="981075"/>
            <a:ext cx="8664575" cy="5549900"/>
          </a:xfrm>
          <a:prstGeom prst="rect">
            <a:avLst/>
          </a:prstGeom>
          <a:noFill/>
          <a:ln w="9525">
            <a:noFill/>
          </a:ln>
        </p:spPr>
        <p:txBody>
          <a:bodyPr wrap="square" anchor="t" anchorCtr="0"/>
          <a:p>
            <a:r>
              <a:rPr lang="zh-CN" altLang="en-US" sz="2000" b="1">
                <a:solidFill>
                  <a:srgbClr val="005DA2"/>
                </a:solidFill>
                <a:latin typeface="微软雅黑" panose="020B0503020204020204" pitchFamily="34" charset="-122"/>
                <a:ea typeface="微软雅黑" panose="020B0503020204020204" pitchFamily="34" charset="-122"/>
                <a:sym typeface="仿宋_GB2312" panose="02010609030101010101" pitchFamily="49" charset="-122"/>
              </a:rPr>
              <a:t>系统运行前，模块投运检查</a:t>
            </a:r>
            <a:endParaRPr lang="zh-CN" altLang="en-US" sz="2000" b="1">
              <a:solidFill>
                <a:srgbClr val="005DA2"/>
              </a:solidFill>
              <a:latin typeface="微软雅黑" panose="020B0503020204020204" pitchFamily="34" charset="-122"/>
              <a:ea typeface="微软雅黑" panose="020B0503020204020204" pitchFamily="34" charset="-122"/>
            </a:endParaRPr>
          </a:p>
          <a:p>
            <a:pPr>
              <a:buFont typeface="Wingdings" panose="05000000000000000000" charset="0"/>
              <a:buChar char="Ø"/>
            </a:pPr>
            <a:r>
              <a:rPr lang="zh-CN" altLang="zh-CN" sz="2000">
                <a:latin typeface="楷体" panose="02010609060101010101" charset="-122"/>
                <a:ea typeface="楷体" panose="02010609060101010101" charset="-122"/>
                <a:sym typeface="仿宋_GB2312" panose="02010609030101010101" pitchFamily="49" charset="-122"/>
              </a:rPr>
              <a:t>确认模块的循环泵处于启动状态；</a:t>
            </a:r>
            <a:endParaRPr lang="zh-CN" altLang="zh-CN" sz="2000">
              <a:latin typeface="楷体" panose="02010609060101010101" charset="-122"/>
              <a:ea typeface="楷体" panose="02010609060101010101" charset="-122"/>
              <a:sym typeface="仿宋_GB2312" panose="02010609030101010101" pitchFamily="49" charset="-122"/>
            </a:endParaRPr>
          </a:p>
          <a:p>
            <a:pPr>
              <a:buFont typeface="Wingdings" panose="05000000000000000000" charset="0"/>
              <a:buChar char="Ø"/>
            </a:pPr>
            <a:r>
              <a:rPr lang="zh-CN" altLang="zh-CN" sz="2000">
                <a:latin typeface="楷体" panose="02010609060101010101" charset="-122"/>
                <a:ea typeface="楷体" panose="02010609060101010101" charset="-122"/>
                <a:sym typeface="仿宋_GB2312" panose="02010609030101010101" pitchFamily="49" charset="-122"/>
              </a:rPr>
              <a:t>模块内吸附碱化组件的入口阀（黑柄）、出口阀（蓝柄）及调压阀（红柄）处于全开状态，内循环旁路阀（银柄）处于关闭状态（位置：模块右侧；操作：顺时针关闭，逆时针开启）；</a:t>
            </a:r>
            <a:endParaRPr lang="zh-CN" altLang="zh-CN" sz="2000">
              <a:latin typeface="楷体" panose="02010609060101010101" charset="-122"/>
              <a:ea typeface="楷体" panose="02010609060101010101" charset="-122"/>
              <a:sym typeface="仿宋_GB2312" panose="02010609030101010101" pitchFamily="49" charset="-122"/>
            </a:endParaRPr>
          </a:p>
          <a:p>
            <a:pPr>
              <a:buClrTx/>
              <a:buFontTx/>
            </a:pPr>
            <a:r>
              <a:rPr lang="zh-CN" altLang="zh-CN" sz="2000">
                <a:latin typeface="楷体" panose="02010609060101010101" charset="-122"/>
                <a:ea typeface="楷体" panose="02010609060101010101" charset="-122"/>
                <a:sym typeface="仿宋_GB2312" panose="02010609030101010101" pitchFamily="49" charset="-122"/>
              </a:rPr>
              <a:t>取样三通切换阀切换至模块入水。</a:t>
            </a:r>
            <a:endParaRPr lang="zh-CN" altLang="en-US" sz="2000" b="1">
              <a:solidFill>
                <a:srgbClr val="005DA2"/>
              </a:solidFill>
              <a:latin typeface="微软雅黑" panose="020B0503020204020204" pitchFamily="34" charset="-122"/>
              <a:ea typeface="微软雅黑" panose="020B0503020204020204" pitchFamily="34" charset="-122"/>
              <a:sym typeface="仿宋_GB2312" panose="02010609030101010101" pitchFamily="49" charset="-122"/>
            </a:endParaRPr>
          </a:p>
          <a:p>
            <a:pPr>
              <a:buClrTx/>
              <a:buFontTx/>
            </a:pPr>
            <a:r>
              <a:rPr lang="zh-CN" altLang="en-US" sz="2000" b="1">
                <a:solidFill>
                  <a:srgbClr val="005DA2"/>
                </a:solidFill>
                <a:latin typeface="微软雅黑" panose="020B0503020204020204" pitchFamily="34" charset="-122"/>
                <a:ea typeface="微软雅黑" panose="020B0503020204020204" pitchFamily="34" charset="-122"/>
                <a:sym typeface="仿宋_GB2312" panose="02010609030101010101" pitchFamily="49" charset="-122"/>
              </a:rPr>
              <a:t>系统启动后，模块流量计调整</a:t>
            </a:r>
            <a:endParaRPr lang="zh-CN" altLang="en-US" sz="2000" b="1">
              <a:solidFill>
                <a:srgbClr val="005DA2"/>
              </a:solidFill>
              <a:latin typeface="微软雅黑" panose="020B0503020204020204" pitchFamily="34" charset="-122"/>
              <a:ea typeface="微软雅黑" panose="020B0503020204020204" pitchFamily="34" charset="-122"/>
              <a:sym typeface="仿宋_GB2312" panose="02010609030101010101" pitchFamily="49" charset="-122"/>
            </a:endParaRPr>
          </a:p>
          <a:p>
            <a:pPr>
              <a:buClrTx/>
              <a:buFont typeface="Wingdings" panose="05000000000000000000" charset="0"/>
              <a:buChar char="Ø"/>
            </a:pPr>
            <a:r>
              <a:rPr lang="zh-CN" altLang="zh-CN" sz="2000">
                <a:latin typeface="楷体" panose="02010609060101010101" charset="-122"/>
                <a:ea typeface="楷体" panose="02010609060101010101" charset="-122"/>
                <a:sym typeface="仿宋_GB2312" panose="02010609030101010101" pitchFamily="49" charset="-122"/>
              </a:rPr>
              <a:t>可根据需要适当调整吸附碱化组件调压阀（红柄）的开关度，控制模块入口流量0.5～1.0L/min之间；</a:t>
            </a:r>
            <a:endParaRPr lang="zh-CN" altLang="zh-CN" sz="2000">
              <a:latin typeface="楷体" panose="02010609060101010101" charset="-122"/>
              <a:ea typeface="楷体" panose="02010609060101010101" charset="-122"/>
              <a:sym typeface="仿宋_GB2312" panose="02010609030101010101" pitchFamily="49" charset="-122"/>
            </a:endParaRPr>
          </a:p>
          <a:p>
            <a:pPr>
              <a:buClrTx/>
              <a:buFont typeface="Wingdings" panose="05000000000000000000" charset="0"/>
              <a:buChar char="Ø"/>
            </a:pPr>
            <a:r>
              <a:rPr lang="zh-CN" altLang="zh-CN" sz="2000">
                <a:latin typeface="楷体" panose="02010609060101010101" charset="-122"/>
                <a:ea typeface="楷体" panose="02010609060101010101" charset="-122"/>
                <a:sym typeface="仿宋_GB2312" panose="02010609030101010101" pitchFamily="49" charset="-122"/>
              </a:rPr>
              <a:t>取样流量调节门，调整取样流量0.1～0.2L/min（位置：取样流量计下部；操作：顺时针关闭，逆时针开启）；</a:t>
            </a:r>
            <a:endParaRPr lang="zh-CN" altLang="zh-CN" sz="2000">
              <a:latin typeface="楷体" panose="02010609060101010101" charset="-122"/>
              <a:ea typeface="楷体" panose="02010609060101010101" charset="-122"/>
              <a:sym typeface="仿宋_GB2312" panose="02010609030101010101" pitchFamily="49" charset="-122"/>
            </a:endParaRPr>
          </a:p>
          <a:p>
            <a:endParaRPr lang="zh-CN" altLang="en-US" sz="1800">
              <a:latin typeface="楷体" panose="02010609060101010101" charset="-122"/>
              <a:ea typeface="楷体" panose="0201060906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文本框 1"/>
          <p:cNvSpPr txBox="1"/>
          <p:nvPr/>
        </p:nvSpPr>
        <p:spPr>
          <a:xfrm>
            <a:off x="252413" y="333375"/>
            <a:ext cx="4392612" cy="506413"/>
          </a:xfrm>
          <a:prstGeom prst="rect">
            <a:avLst/>
          </a:prstGeom>
          <a:noFill/>
          <a:ln w="9525">
            <a:noFill/>
          </a:ln>
        </p:spPr>
        <p:txBody>
          <a:bodyPr anchor="t" anchorCtr="0"/>
          <a:p>
            <a:pPr eaLnBrk="0" hangingPunct="0"/>
            <a:r>
              <a:rPr lang="zh-CN" altLang="en-US" b="1" dirty="0">
                <a:solidFill>
                  <a:srgbClr val="0070C0"/>
                </a:solidFill>
                <a:latin typeface="微软雅黑" panose="020B0503020204020204" pitchFamily="34" charset="-122"/>
                <a:ea typeface="微软雅黑" panose="020B0503020204020204" pitchFamily="34" charset="-122"/>
              </a:rPr>
              <a:t>五、快速使用指南</a:t>
            </a:r>
            <a:endParaRPr lang="zh-CN"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zh-CN" altLang="en-US" dirty="0">
              <a:latin typeface="Arial" panose="020B0604020202020204" pitchFamily="34" charset="0"/>
              <a:ea typeface="仿宋" panose="02010609060101010101" charset="-122"/>
            </a:endParaRPr>
          </a:p>
        </p:txBody>
      </p:sp>
      <p:sp>
        <p:nvSpPr>
          <p:cNvPr id="27650" name="文本框 99"/>
          <p:cNvSpPr txBox="1"/>
          <p:nvPr/>
        </p:nvSpPr>
        <p:spPr>
          <a:xfrm>
            <a:off x="250825" y="981075"/>
            <a:ext cx="2540000" cy="328613"/>
          </a:xfrm>
          <a:prstGeom prst="rect">
            <a:avLst/>
          </a:prstGeom>
          <a:noFill/>
          <a:ln w="9525">
            <a:noFill/>
          </a:ln>
        </p:spPr>
        <p:txBody>
          <a:bodyPr wrap="square" anchor="t" anchorCtr="0"/>
          <a:p>
            <a:r>
              <a:rPr lang="en-US" altLang="zh-CN" sz="1800" b="1">
                <a:solidFill>
                  <a:schemeClr val="accent2"/>
                </a:solidFill>
                <a:latin typeface="楷体" panose="02010609060101010101" charset="-122"/>
                <a:ea typeface="楷体" panose="02010609060101010101" charset="-122"/>
                <a:sym typeface="仿宋_GB2312" panose="02010609030101010101" pitchFamily="49" charset="-122"/>
              </a:rPr>
              <a:t>5.</a:t>
            </a:r>
            <a:r>
              <a:rPr lang="zh-CN" altLang="zh-CN" sz="1800" b="1">
                <a:solidFill>
                  <a:schemeClr val="accent2"/>
                </a:solidFill>
                <a:latin typeface="楷体" panose="02010609060101010101" charset="-122"/>
                <a:ea typeface="楷体" panose="02010609060101010101" charset="-122"/>
                <a:sym typeface="仿宋_GB2312" panose="02010609030101010101" pitchFamily="49" charset="-122"/>
              </a:rPr>
              <a:t>常见问题及排除方法</a:t>
            </a:r>
            <a:endParaRPr lang="zh-CN" altLang="zh-CN" sz="1800" b="1">
              <a:solidFill>
                <a:schemeClr val="accent2"/>
              </a:solidFill>
              <a:latin typeface="楷体" panose="02010609060101010101" charset="-122"/>
              <a:ea typeface="楷体" panose="02010609060101010101" charset="-122"/>
              <a:sym typeface="仿宋_GB2312" panose="02010609030101010101" pitchFamily="49" charset="-122"/>
            </a:endParaRPr>
          </a:p>
        </p:txBody>
      </p:sp>
      <p:sp>
        <p:nvSpPr>
          <p:cNvPr id="27651" name="文本框 1"/>
          <p:cNvSpPr txBox="1"/>
          <p:nvPr/>
        </p:nvSpPr>
        <p:spPr>
          <a:xfrm>
            <a:off x="2032000" y="1268413"/>
            <a:ext cx="5080000" cy="368300"/>
          </a:xfrm>
          <a:prstGeom prst="rect">
            <a:avLst/>
          </a:prstGeom>
          <a:noFill/>
          <a:ln w="9525">
            <a:noFill/>
          </a:ln>
        </p:spPr>
        <p:txBody>
          <a:bodyPr anchor="t" anchorCtr="0">
            <a:spAutoFit/>
          </a:bodyPr>
          <a:p>
            <a:pPr algn="ctr"/>
            <a:r>
              <a:rPr lang="zh-CN" altLang="zh-CN" sz="1800" b="1">
                <a:latin typeface="微软雅黑" panose="020B0503020204020204" pitchFamily="34" charset="-122"/>
                <a:ea typeface="微软雅黑" panose="020B0503020204020204" pitchFamily="34" charset="-122"/>
              </a:rPr>
              <a:t>水质处理模块常见问题及排除方法</a:t>
            </a:r>
            <a:endParaRPr lang="zh-CN" altLang="en-US" sz="1800" b="1">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395288" y="1636713"/>
          <a:ext cx="8588375" cy="4849813"/>
        </p:xfrm>
        <a:graphic>
          <a:graphicData uri="http://schemas.openxmlformats.org/drawingml/2006/table">
            <a:tbl>
              <a:tblPr firstRow="1" bandRow="1">
                <a:tableStyleId>{10A1B5D5-9B99-4C35-A422-299274C87663}</a:tableStyleId>
              </a:tblPr>
              <a:tblGrid>
                <a:gridCol w="456565"/>
                <a:gridCol w="1734820"/>
                <a:gridCol w="3182620"/>
                <a:gridCol w="3213735"/>
              </a:tblGrid>
              <a:tr h="346075">
                <a:tc>
                  <a:txBody>
                    <a:bodyPr/>
                    <a:p>
                      <a:pPr indent="0" algn="ctr">
                        <a:buNone/>
                      </a:pPr>
                      <a:r>
                        <a:rPr lang="en-US" sz="1200">
                          <a:latin typeface="微软雅黑" panose="020B0503020204020204" pitchFamily="34" charset="-122"/>
                          <a:ea typeface="微软雅黑" panose="020B0503020204020204" pitchFamily="34" charset="-122"/>
                        </a:rPr>
                        <a:t>序号</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cmpd="sng">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lgn="ctr">
                        <a:buNone/>
                      </a:pPr>
                      <a:r>
                        <a:rPr lang="en-US" sz="1200">
                          <a:latin typeface="微软雅黑" panose="020B0503020204020204" pitchFamily="34" charset="-122"/>
                          <a:ea typeface="微软雅黑" panose="020B0503020204020204" pitchFamily="34" charset="-122"/>
                        </a:rPr>
                        <a:t>出现问题</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lgn="ctr">
                        <a:buNone/>
                      </a:pPr>
                      <a:r>
                        <a:rPr lang="en-US" sz="1200">
                          <a:latin typeface="微软雅黑" panose="020B0503020204020204" pitchFamily="34" charset="-122"/>
                          <a:ea typeface="微软雅黑" panose="020B0503020204020204" pitchFamily="34" charset="-122"/>
                        </a:rPr>
                        <a:t>产生原因</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lgn="ctr">
                        <a:buNone/>
                      </a:pPr>
                      <a:r>
                        <a:rPr lang="en-US" sz="1200">
                          <a:latin typeface="微软雅黑" panose="020B0503020204020204" pitchFamily="34" charset="-122"/>
                          <a:ea typeface="微软雅黑" panose="020B0503020204020204" pitchFamily="34" charset="-122"/>
                        </a:rPr>
                        <a:t>排除方法</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a:solidFill>
                        <a:srgbClr val="0070C0"/>
                      </a:solidFill>
                      <a:prstDash val="solid"/>
                    </a:lnL>
                    <a:lnR w="12700" cmpd="sng">
                      <a:solidFill>
                        <a:srgbClr val="0070C0"/>
                      </a:solidFill>
                      <a:prstDash val="solid"/>
                    </a:lnR>
                    <a:lnT w="12700" cmpd="sng">
                      <a:solidFill>
                        <a:srgbClr val="0070C0"/>
                      </a:solidFill>
                      <a:prstDash val="solid"/>
                    </a:lnT>
                    <a:lnB w="12700" cmpd="sng">
                      <a:solidFill>
                        <a:srgbClr val="0070C0"/>
                      </a:solidFill>
                      <a:prstDash val="solid"/>
                    </a:lnB>
                  </a:tcPr>
                </a:tc>
              </a:tr>
              <a:tr h="1037590">
                <a:tc>
                  <a:txBody>
                    <a:bodyPr/>
                    <a:p>
                      <a:pPr indent="0" algn="ctr">
                        <a:buNone/>
                      </a:pPr>
                      <a:r>
                        <a:rPr lang="en-US" sz="1200">
                          <a:latin typeface="微软雅黑" panose="020B0503020204020204" pitchFamily="34" charset="-122"/>
                          <a:ea typeface="微软雅黑" panose="020B0503020204020204" pitchFamily="34" charset="-122"/>
                        </a:rPr>
                        <a:t>1</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cmpd="sng">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lgn="ctr">
                        <a:buNone/>
                      </a:pPr>
                      <a:r>
                        <a:rPr lang="en-US" sz="1200">
                          <a:latin typeface="微软雅黑" panose="020B0503020204020204" pitchFamily="34" charset="-122"/>
                          <a:ea typeface="微软雅黑" panose="020B0503020204020204" pitchFamily="34" charset="-122"/>
                        </a:rPr>
                        <a:t>运行中流量过低</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（1）模块入水阀门没有全开。</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（2）循环泵未启动。</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（3）模块前置</a:t>
                      </a:r>
                      <a:r>
                        <a:rPr lang="en-US" sz="1200">
                          <a:latin typeface="微软雅黑" panose="020B0503020204020204" pitchFamily="34" charset="-122"/>
                          <a:ea typeface="微软雅黑" panose="020B0503020204020204" pitchFamily="34" charset="-122"/>
                          <a:cs typeface="微软雅黑" panose="020B0503020204020204" pitchFamily="34" charset="-122"/>
                          <a:sym typeface="+mn-ea"/>
                        </a:rPr>
                        <a:t>过滤器</a:t>
                      </a:r>
                      <a:r>
                        <a:rPr lang="en-US" sz="1200">
                          <a:latin typeface="微软雅黑" panose="020B0503020204020204" pitchFamily="34" charset="-122"/>
                          <a:ea typeface="微软雅黑" panose="020B0503020204020204" pitchFamily="34" charset="-122"/>
                          <a:cs typeface="微软雅黑" panose="020B0503020204020204" pitchFamily="34" charset="-122"/>
                        </a:rPr>
                        <a:t>或</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过滤柱</a:t>
                      </a:r>
                      <a:r>
                        <a:rPr lang="en-US" sz="1200">
                          <a:latin typeface="微软雅黑" panose="020B0503020204020204" pitchFamily="34" charset="-122"/>
                          <a:ea typeface="微软雅黑" panose="020B0503020204020204" pitchFamily="34" charset="-122"/>
                          <a:cs typeface="微软雅黑" panose="020B0503020204020204" pitchFamily="34" charset="-122"/>
                        </a:rPr>
                        <a:t>堵塞。</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（4）模块给水</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流量及</a:t>
                      </a:r>
                      <a:r>
                        <a:rPr lang="en-US" sz="1200">
                          <a:latin typeface="微软雅黑" panose="020B0503020204020204" pitchFamily="34" charset="-122"/>
                          <a:ea typeface="微软雅黑" panose="020B0503020204020204" pitchFamily="34" charset="-122"/>
                          <a:cs typeface="微软雅黑" panose="020B0503020204020204" pitchFamily="34" charset="-122"/>
                        </a:rPr>
                        <a:t>压力低。</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（1）检查阀门开关是否正确。</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（2）启动循环泵。</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检查</a:t>
                      </a:r>
                      <a:r>
                        <a:rPr lang="en-US" sz="1200">
                          <a:latin typeface="微软雅黑" panose="020B0503020204020204" pitchFamily="34" charset="-122"/>
                          <a:ea typeface="微软雅黑" panose="020B0503020204020204" pitchFamily="34" charset="-122"/>
                          <a:cs typeface="微软雅黑" panose="020B0503020204020204" pitchFamily="34" charset="-122"/>
                          <a:sym typeface="+mn-ea"/>
                        </a:rPr>
                        <a:t>前置</a:t>
                      </a:r>
                      <a:r>
                        <a:rPr lang="en-US" sz="1200">
                          <a:latin typeface="微软雅黑" panose="020B0503020204020204" pitchFamily="34" charset="-122"/>
                          <a:ea typeface="微软雅黑" panose="020B0503020204020204" pitchFamily="34" charset="-122"/>
                          <a:cs typeface="微软雅黑" panose="020B0503020204020204" pitchFamily="34" charset="-122"/>
                          <a:sym typeface="+mn-ea"/>
                        </a:rPr>
                        <a:t>过滤器</a:t>
                      </a:r>
                      <a:r>
                        <a:rPr lang="en-US" sz="1200">
                          <a:latin typeface="微软雅黑" panose="020B0503020204020204" pitchFamily="34" charset="-122"/>
                          <a:ea typeface="微软雅黑" panose="020B0503020204020204" pitchFamily="34" charset="-122"/>
                          <a:cs typeface="微软雅黑" panose="020B0503020204020204" pitchFamily="34" charset="-122"/>
                          <a:sym typeface="+mn-ea"/>
                        </a:rPr>
                        <a:t>或</a:t>
                      </a: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过滤柱</a:t>
                      </a:r>
                      <a:r>
                        <a:rPr lang="en-US" sz="1200">
                          <a:latin typeface="微软雅黑" panose="020B0503020204020204" pitchFamily="34" charset="-122"/>
                          <a:ea typeface="微软雅黑" panose="020B0503020204020204" pitchFamily="34" charset="-122"/>
                          <a:cs typeface="微软雅黑" panose="020B0503020204020204" pitchFamily="34" charset="-122"/>
                        </a:rPr>
                        <a:t>是否堵塞。</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（4）检查给水</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及</a:t>
                      </a:r>
                      <a:r>
                        <a:rPr lang="en-US" sz="1200">
                          <a:latin typeface="微软雅黑" panose="020B0503020204020204" pitchFamily="34" charset="-122"/>
                          <a:ea typeface="微软雅黑" panose="020B0503020204020204" pitchFamily="34" charset="-122"/>
                          <a:cs typeface="微软雅黑" panose="020B0503020204020204" pitchFamily="34" charset="-122"/>
                        </a:rPr>
                        <a:t>系统旁路</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，提高给水压力，</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也可</a:t>
                      </a:r>
                      <a:r>
                        <a:rPr lang="en-US" sz="1200">
                          <a:latin typeface="微软雅黑" panose="020B0503020204020204" pitchFamily="34" charset="-122"/>
                          <a:ea typeface="微软雅黑" panose="020B0503020204020204" pitchFamily="34" charset="-122"/>
                          <a:cs typeface="微软雅黑" panose="020B0503020204020204" pitchFamily="34" charset="-122"/>
                        </a:rPr>
                        <a:t>适当关小吸附碱化组件调压阀</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，提高流量</a:t>
                      </a:r>
                      <a:r>
                        <a:rPr lang="en-US" sz="1200">
                          <a:latin typeface="微软雅黑" panose="020B0503020204020204" pitchFamily="34" charset="-122"/>
                          <a:ea typeface="微软雅黑" panose="020B0503020204020204" pitchFamily="34" charset="-122"/>
                          <a:cs typeface="微软雅黑" panose="020B0503020204020204" pitchFamily="34" charset="-122"/>
                        </a:rPr>
                        <a:t>。</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cmpd="sng">
                      <a:solidFill>
                        <a:srgbClr val="0070C0"/>
                      </a:solidFill>
                      <a:prstDash val="solid"/>
                    </a:lnR>
                    <a:lnT w="12700" cmpd="sng">
                      <a:solidFill>
                        <a:srgbClr val="0070C0"/>
                      </a:solidFill>
                      <a:prstDash val="solid"/>
                    </a:lnT>
                    <a:lnB w="12700" cmpd="sng">
                      <a:solidFill>
                        <a:srgbClr val="0070C0"/>
                      </a:solidFill>
                      <a:prstDash val="solid"/>
                    </a:lnB>
                  </a:tcPr>
                </a:tc>
              </a:tr>
              <a:tr h="692785">
                <a:tc>
                  <a:txBody>
                    <a:bodyPr/>
                    <a:p>
                      <a:pPr indent="0" algn="ctr">
                        <a:buNone/>
                      </a:pPr>
                      <a:r>
                        <a:rPr lang="en-US" sz="1200">
                          <a:latin typeface="微软雅黑" panose="020B0503020204020204" pitchFamily="34" charset="-122"/>
                          <a:ea typeface="微软雅黑" panose="020B0503020204020204" pitchFamily="34" charset="-122"/>
                        </a:rPr>
                        <a:t>2</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cmpd="sng">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lgn="ctr">
                        <a:buNone/>
                      </a:pPr>
                      <a:r>
                        <a:rPr lang="en-US" sz="1200">
                          <a:latin typeface="微软雅黑" panose="020B0503020204020204" pitchFamily="34" charset="-122"/>
                          <a:ea typeface="微软雅黑" panose="020B0503020204020204" pitchFamily="34" charset="-122"/>
                        </a:rPr>
                        <a:t>运行一段时间后出现电导缓慢持续升高</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（1）净化柱/吸附碱化组件失效。</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（2）由于CO</a:t>
                      </a:r>
                      <a:r>
                        <a:rPr lang="en-US" sz="1200" baseline="-25000">
                          <a:latin typeface="微软雅黑" panose="020B0503020204020204" pitchFamily="34" charset="-122"/>
                          <a:ea typeface="微软雅黑" panose="020B0503020204020204" pitchFamily="34" charset="-122"/>
                          <a:cs typeface="微软雅黑" panose="020B0503020204020204" pitchFamily="34" charset="-122"/>
                        </a:rPr>
                        <a:t>2</a:t>
                      </a:r>
                      <a:r>
                        <a:rPr lang="en-US" sz="1200">
                          <a:latin typeface="微软雅黑" panose="020B0503020204020204" pitchFamily="34" charset="-122"/>
                          <a:ea typeface="微软雅黑" panose="020B0503020204020204" pitchFamily="34" charset="-122"/>
                          <a:cs typeface="微软雅黑" panose="020B0503020204020204" pitchFamily="34" charset="-122"/>
                        </a:rPr>
                        <a:t>溶解导致电导暂时性升高。</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（1）检测吸附碱化组件出口电导率，如失效则需更换。</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（2）观察一段时间后确认</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部件</a:t>
                      </a:r>
                      <a:r>
                        <a:rPr lang="en-US" sz="1200">
                          <a:latin typeface="微软雅黑" panose="020B0503020204020204" pitchFamily="34" charset="-122"/>
                          <a:ea typeface="微软雅黑" panose="020B0503020204020204" pitchFamily="34" charset="-122"/>
                          <a:cs typeface="微软雅黑" panose="020B0503020204020204" pitchFamily="34" charset="-122"/>
                        </a:rPr>
                        <a:t>是否失效。</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cmpd="sng">
                      <a:solidFill>
                        <a:srgbClr val="0070C0"/>
                      </a:solidFill>
                      <a:prstDash val="solid"/>
                    </a:lnR>
                    <a:lnT w="12700" cmpd="sng">
                      <a:solidFill>
                        <a:srgbClr val="0070C0"/>
                      </a:solidFill>
                      <a:prstDash val="solid"/>
                    </a:lnT>
                    <a:lnB w="12700" cmpd="sng">
                      <a:solidFill>
                        <a:srgbClr val="0070C0"/>
                      </a:solidFill>
                      <a:prstDash val="solid"/>
                    </a:lnB>
                  </a:tcPr>
                </a:tc>
              </a:tr>
              <a:tr h="1024890">
                <a:tc>
                  <a:txBody>
                    <a:bodyPr/>
                    <a:p>
                      <a:pPr indent="0" algn="ctr">
                        <a:buNone/>
                      </a:pPr>
                      <a:r>
                        <a:rPr lang="en-US" sz="1200">
                          <a:latin typeface="微软雅黑" panose="020B0503020204020204" pitchFamily="34" charset="-122"/>
                          <a:ea typeface="微软雅黑" panose="020B0503020204020204" pitchFamily="34" charset="-122"/>
                        </a:rPr>
                        <a:t>3</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cmpd="sng">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lgn="ctr">
                        <a:buNone/>
                      </a:pPr>
                      <a:r>
                        <a:rPr lang="en-US" sz="1200">
                          <a:latin typeface="微软雅黑" panose="020B0503020204020204" pitchFamily="34" charset="-122"/>
                          <a:ea typeface="微软雅黑" panose="020B0503020204020204" pitchFamily="34" charset="-122"/>
                          <a:cs typeface="微软雅黑" panose="020B0503020204020204" pitchFamily="34" charset="-122"/>
                        </a:rPr>
                        <a:t>运行</a:t>
                      </a:r>
                      <a:r>
                        <a:rPr lang="zh-CN" sz="1200">
                          <a:latin typeface="微软雅黑" panose="020B0503020204020204" pitchFamily="34" charset="-122"/>
                          <a:ea typeface="微软雅黑" panose="020B0503020204020204" pitchFamily="34" charset="-122"/>
                          <a:cs typeface="微软雅黑" panose="020B0503020204020204" pitchFamily="34" charset="-122"/>
                        </a:rPr>
                        <a:t>中</a:t>
                      </a:r>
                      <a:r>
                        <a:rPr lang="en-US" sz="1200">
                          <a:latin typeface="微软雅黑" panose="020B0503020204020204" pitchFamily="34" charset="-122"/>
                          <a:ea typeface="微软雅黑" panose="020B0503020204020204" pitchFamily="34" charset="-122"/>
                          <a:cs typeface="微软雅黑" panose="020B0503020204020204" pitchFamily="34" charset="-122"/>
                        </a:rPr>
                        <a:t>pH、DD</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值</a:t>
                      </a:r>
                      <a:r>
                        <a:rPr lang="en-US" sz="1200">
                          <a:latin typeface="微软雅黑" panose="020B0503020204020204" pitchFamily="34" charset="-122"/>
                          <a:ea typeface="微软雅黑" panose="020B0503020204020204" pitchFamily="34" charset="-122"/>
                          <a:cs typeface="微软雅黑" panose="020B0503020204020204" pitchFamily="34" charset="-122"/>
                        </a:rPr>
                        <a:t>不能达标。</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lgn="l">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a:t>
                      </a:r>
                      <a:r>
                        <a:rPr lang="en-US" sz="1200">
                          <a:latin typeface="微软雅黑" panose="020B0503020204020204" pitchFamily="34" charset="-122"/>
                          <a:ea typeface="微软雅黑" panose="020B0503020204020204" pitchFamily="34" charset="-122"/>
                          <a:cs typeface="微软雅黑" panose="020B0503020204020204" pitchFamily="34" charset="-122"/>
                        </a:rPr>
                        <a:t>模块处理流量过小</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lgn="l">
                        <a:buNone/>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）模块的内循环旁路阀</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银柄</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未关闭。</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）水中有机物微生物较多，影响处理效果。</a:t>
                      </a:r>
                      <a:endParaRPr lang="zh-CN" alt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（4）吸附碱化组件失效。</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a:t>
                      </a:r>
                      <a:r>
                        <a:rPr lang="en-US" sz="1200">
                          <a:latin typeface="微软雅黑" panose="020B0503020204020204" pitchFamily="34" charset="-122"/>
                          <a:ea typeface="微软雅黑" panose="020B0503020204020204" pitchFamily="34" charset="-122"/>
                          <a:cs typeface="微软雅黑" panose="020B0503020204020204" pitchFamily="34" charset="-122"/>
                        </a:rPr>
                        <a:t>提高模块处理流量。</a:t>
                      </a:r>
                      <a:endParaRPr lang="zh-CN" alt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）运行时模块的</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内循环旁路阀应关闭。</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）彻底更换内冷水。</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（4）检测吸附碱化组件出口电导率，如失效则需更换。</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cmpd="sng">
                      <a:solidFill>
                        <a:srgbClr val="0070C0"/>
                      </a:solidFill>
                      <a:prstDash val="solid"/>
                    </a:lnR>
                    <a:lnT w="12700" cmpd="sng">
                      <a:solidFill>
                        <a:srgbClr val="0070C0"/>
                      </a:solidFill>
                      <a:prstDash val="solid"/>
                    </a:lnT>
                    <a:lnB w="12700" cmpd="sng">
                      <a:solidFill>
                        <a:srgbClr val="0070C0"/>
                      </a:solidFill>
                      <a:prstDash val="solid"/>
                    </a:lnB>
                  </a:tcPr>
                </a:tc>
              </a:tr>
              <a:tr h="518160">
                <a:tc>
                  <a:txBody>
                    <a:bodyPr/>
                    <a:p>
                      <a:pPr indent="0" algn="ctr">
                        <a:buNone/>
                      </a:pPr>
                      <a:r>
                        <a:rPr lang="en-US" sz="1200">
                          <a:latin typeface="微软雅黑" panose="020B0503020204020204" pitchFamily="34" charset="-122"/>
                          <a:ea typeface="微软雅黑" panose="020B0503020204020204" pitchFamily="34" charset="-122"/>
                        </a:rPr>
                        <a:t>4</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cmpd="sng">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lgn="ctr">
                        <a:buNone/>
                      </a:pPr>
                      <a:r>
                        <a:rPr lang="en-US" sz="1200">
                          <a:latin typeface="微软雅黑" panose="020B0503020204020204" pitchFamily="34" charset="-122"/>
                          <a:ea typeface="微软雅黑" panose="020B0503020204020204" pitchFamily="34" charset="-122"/>
                        </a:rPr>
                        <a:t>刚投入运行后电导过高</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（1）更换</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新的</a:t>
                      </a:r>
                      <a:r>
                        <a:rPr lang="en-US" sz="1200">
                          <a:latin typeface="微软雅黑" panose="020B0503020204020204" pitchFamily="34" charset="-122"/>
                          <a:ea typeface="微软雅黑" panose="020B0503020204020204" pitchFamily="34" charset="-122"/>
                          <a:cs typeface="微软雅黑" panose="020B0503020204020204" pitchFamily="34" charset="-122"/>
                        </a:rPr>
                        <a:t>吸附碱化组件</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投运时</a:t>
                      </a:r>
                      <a:r>
                        <a:rPr lang="en-US" sz="1200">
                          <a:latin typeface="微软雅黑" panose="020B0503020204020204" pitchFamily="34" charset="-122"/>
                          <a:ea typeface="微软雅黑" panose="020B0503020204020204" pitchFamily="34" charset="-122"/>
                          <a:cs typeface="微软雅黑" panose="020B0503020204020204" pitchFamily="34" charset="-122"/>
                        </a:rPr>
                        <a:t>。</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（2）长时间停运后，模块的出水电导率偏高。</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a:t>
                      </a:r>
                      <a:r>
                        <a:rPr lang="en-US" sz="1200">
                          <a:latin typeface="微软雅黑" panose="020B0503020204020204" pitchFamily="34" charset="-122"/>
                          <a:ea typeface="微软雅黑" panose="020B0503020204020204" pitchFamily="34" charset="-122"/>
                          <a:cs typeface="微软雅黑" panose="020B0503020204020204" pitchFamily="34" charset="-122"/>
                        </a:rPr>
                        <a:t>投运后短时间内即可恢复正常。</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（2）投运后短时间内即可恢复正常。</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cmpd="sng">
                      <a:solidFill>
                        <a:srgbClr val="0070C0"/>
                      </a:solidFill>
                      <a:prstDash val="solid"/>
                    </a:lnR>
                    <a:lnT w="12700" cmpd="sng">
                      <a:solidFill>
                        <a:srgbClr val="0070C0"/>
                      </a:solidFill>
                      <a:prstDash val="solid"/>
                    </a:lnT>
                    <a:lnB w="12700" cmpd="sng">
                      <a:solidFill>
                        <a:srgbClr val="0070C0"/>
                      </a:solidFill>
                      <a:prstDash val="solid"/>
                    </a:lnB>
                  </a:tcPr>
                </a:tc>
              </a:tr>
              <a:tr h="819785">
                <a:tc>
                  <a:txBody>
                    <a:bodyPr/>
                    <a:p>
                      <a:pPr indent="0" algn="ctr">
                        <a:buNone/>
                      </a:pPr>
                      <a:r>
                        <a:rPr lang="en-US" sz="1200">
                          <a:latin typeface="微软雅黑" panose="020B0503020204020204" pitchFamily="34" charset="-122"/>
                          <a:ea typeface="微软雅黑" panose="020B0503020204020204" pitchFamily="34" charset="-122"/>
                        </a:rPr>
                        <a:t>5</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cmpd="sng">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lgn="ctr">
                        <a:buNone/>
                      </a:pPr>
                      <a:r>
                        <a:rPr lang="en-US" sz="1200">
                          <a:latin typeface="微软雅黑" panose="020B0503020204020204" pitchFamily="34" charset="-122"/>
                          <a:ea typeface="微软雅黑" panose="020B0503020204020204" pitchFamily="34" charset="-122"/>
                          <a:cs typeface="微软雅黑" panose="020B0503020204020204" pitchFamily="34" charset="-122"/>
                        </a:rPr>
                        <a:t>仪表显示的电导、pH值与实际值不符、波动大。</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（1）接地不良。</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（2）电极老化。</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运输、存储或环境等因素，导致模块内部电气件受潮。</a:t>
                      </a:r>
                      <a:endParaRPr lang="zh-CN"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外部地线及内部</a:t>
                      </a:r>
                      <a:r>
                        <a:rPr lang="en-US" sz="1200">
                          <a:latin typeface="微软雅黑" panose="020B0503020204020204" pitchFamily="34" charset="-122"/>
                          <a:ea typeface="微软雅黑" panose="020B0503020204020204" pitchFamily="34" charset="-122"/>
                          <a:cs typeface="微软雅黑" panose="020B0503020204020204" pitchFamily="34" charset="-122"/>
                        </a:rPr>
                        <a:t>接地线</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的</a:t>
                      </a:r>
                      <a:r>
                        <a:rPr lang="en-US" sz="1200">
                          <a:latin typeface="微软雅黑" panose="020B0503020204020204" pitchFamily="34" charset="-122"/>
                          <a:ea typeface="微软雅黑" panose="020B0503020204020204" pitchFamily="34" charset="-122"/>
                          <a:cs typeface="微软雅黑" panose="020B0503020204020204" pitchFamily="34" charset="-122"/>
                        </a:rPr>
                        <a:t>连接是否可靠。</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（2）更换新电极</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模块连续通电运行12小时以上，</a:t>
                      </a: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充分预热</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电气件后，</a:t>
                      </a:r>
                      <a:r>
                        <a:rPr lang="en-US" sz="1200">
                          <a:latin typeface="微软雅黑" panose="020B0503020204020204" pitchFamily="34" charset="-122"/>
                          <a:ea typeface="微软雅黑" panose="020B0503020204020204" pitchFamily="34" charset="-122"/>
                          <a:cs typeface="微软雅黑" panose="020B0503020204020204" pitchFamily="34" charset="-122"/>
                          <a:sym typeface="+mn-ea"/>
                        </a:rPr>
                        <a:t>可恢复正常</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cmpd="sng">
                      <a:solidFill>
                        <a:srgbClr val="0070C0"/>
                      </a:solidFill>
                      <a:prstDash val="solid"/>
                    </a:lnR>
                    <a:lnT w="12700" cmpd="sng">
                      <a:solidFill>
                        <a:srgbClr val="0070C0"/>
                      </a:solidFill>
                      <a:prstDash val="solid"/>
                    </a:lnT>
                    <a:lnB w="12700" cmpd="sng">
                      <a:solidFill>
                        <a:srgbClr val="0070C0"/>
                      </a:solidFill>
                      <a:prstDash val="solid"/>
                    </a:lnB>
                  </a:tcPr>
                </a:tc>
              </a:tr>
              <a:tr h="410210">
                <a:tc>
                  <a:txBody>
                    <a:bodyPr/>
                    <a:p>
                      <a:pPr indent="0" algn="ctr">
                        <a:buNone/>
                      </a:pPr>
                      <a:r>
                        <a:rPr lang="en-US" sz="1200">
                          <a:latin typeface="微软雅黑" panose="020B0503020204020204" pitchFamily="34" charset="-122"/>
                          <a:ea typeface="微软雅黑" panose="020B0503020204020204" pitchFamily="34" charset="-122"/>
                        </a:rPr>
                        <a:t>6</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cmpd="sng">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lgn="ctr">
                        <a:buNone/>
                      </a:pPr>
                      <a:r>
                        <a:rPr lang="zh-CN" altLang="en-US" sz="1200">
                          <a:latin typeface="微软雅黑" panose="020B0503020204020204" pitchFamily="34" charset="-122"/>
                          <a:ea typeface="微软雅黑" panose="020B0503020204020204" pitchFamily="34" charset="-122"/>
                        </a:rPr>
                        <a:t>净化柱组件</a:t>
                      </a:r>
                      <a:r>
                        <a:rPr lang="en-US" sz="1200">
                          <a:latin typeface="微软雅黑" panose="020B0503020204020204" pitchFamily="34" charset="-122"/>
                          <a:ea typeface="微软雅黑" panose="020B0503020204020204" pitchFamily="34" charset="-122"/>
                        </a:rPr>
                        <a:t>短时间失效</a:t>
                      </a:r>
                      <a:endParaRPr lang="en-US" altLang="en-US" sz="1200">
                        <a:latin typeface="微软雅黑" panose="020B0503020204020204" pitchFamily="34" charset="-122"/>
                        <a:ea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（1）补充</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了</a:t>
                      </a:r>
                      <a:r>
                        <a:rPr lang="en-US" sz="1200">
                          <a:latin typeface="微软雅黑" panose="020B0503020204020204" pitchFamily="34" charset="-122"/>
                          <a:ea typeface="微软雅黑" panose="020B0503020204020204" pitchFamily="34" charset="-122"/>
                          <a:cs typeface="微软雅黑" panose="020B0503020204020204" pitchFamily="34" charset="-122"/>
                        </a:rPr>
                        <a:t>纯水外的其它液体。</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水冷换热器外冷水</a:t>
                      </a:r>
                      <a:r>
                        <a:rPr lang="en-US" sz="1200">
                          <a:latin typeface="微软雅黑" panose="020B0503020204020204" pitchFamily="34" charset="-122"/>
                          <a:ea typeface="微软雅黑" panose="020B0503020204020204" pitchFamily="34" charset="-122"/>
                          <a:cs typeface="微软雅黑" panose="020B0503020204020204" pitchFamily="34" charset="-122"/>
                        </a:rPr>
                        <a:t>泄漏污染内冷水。</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a:solidFill>
                        <a:srgbClr val="0070C0"/>
                      </a:solidFill>
                      <a:prstDash val="solid"/>
                    </a:lnR>
                    <a:lnT w="12700" cmpd="sng">
                      <a:solidFill>
                        <a:srgbClr val="0070C0"/>
                      </a:solidFill>
                      <a:prstDash val="solid"/>
                    </a:lnT>
                    <a:lnB w="12700" cmpd="sng">
                      <a:solidFill>
                        <a:srgbClr val="0070C0"/>
                      </a:solidFill>
                      <a:prstDash val="solid"/>
                    </a:lnB>
                  </a:tcPr>
                </a:tc>
                <a:tc>
                  <a:txBody>
                    <a:bodyPr/>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补充合格的</a:t>
                      </a:r>
                      <a:r>
                        <a:rPr lang="en-US" sz="1200">
                          <a:latin typeface="微软雅黑" panose="020B0503020204020204" pitchFamily="34" charset="-122"/>
                          <a:ea typeface="微软雅黑" panose="020B0503020204020204" pitchFamily="34" charset="-122"/>
                          <a:cs typeface="微软雅黑" panose="020B0503020204020204" pitchFamily="34" charset="-122"/>
                        </a:rPr>
                        <a:t>纯水</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并更换污染失效的部件</a:t>
                      </a:r>
                      <a:r>
                        <a:rPr lang="en-US" sz="1200">
                          <a:latin typeface="微软雅黑" panose="020B0503020204020204" pitchFamily="34" charset="-122"/>
                          <a:ea typeface="微软雅黑" panose="020B0503020204020204" pitchFamily="34" charset="-122"/>
                          <a:cs typeface="微软雅黑" panose="020B0503020204020204" pitchFamily="34" charset="-122"/>
                        </a:rPr>
                        <a:t>。</a:t>
                      </a:r>
                      <a:endParaRPr lang="en-US" sz="1200">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200">
                          <a:latin typeface="微软雅黑" panose="020B0503020204020204" pitchFamily="34" charset="-122"/>
                          <a:ea typeface="微软雅黑" panose="020B0503020204020204" pitchFamily="34" charset="-122"/>
                          <a:cs typeface="微软雅黑" panose="020B0503020204020204" pitchFamily="34" charset="-122"/>
                        </a:rPr>
                        <a:t>（2）检查</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水冷换热器</a:t>
                      </a:r>
                      <a:r>
                        <a:rPr lang="en-US" sz="1200">
                          <a:latin typeface="微软雅黑" panose="020B0503020204020204" pitchFamily="34" charset="-122"/>
                          <a:ea typeface="微软雅黑" panose="020B0503020204020204" pitchFamily="34" charset="-122"/>
                          <a:cs typeface="微软雅黑" panose="020B0503020204020204" pitchFamily="34" charset="-122"/>
                        </a:rPr>
                        <a:t>消除漏点。</a:t>
                      </a:r>
                      <a:endParaRPr lang="en-US" altLang="en-US" sz="120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lnL w="12700">
                      <a:solidFill>
                        <a:srgbClr val="0070C0"/>
                      </a:solidFill>
                      <a:prstDash val="solid"/>
                    </a:lnL>
                    <a:lnR w="12700" cmpd="sng">
                      <a:solidFill>
                        <a:srgbClr val="0070C0"/>
                      </a:solidFill>
                      <a:prstDash val="solid"/>
                    </a:lnR>
                    <a:lnT w="12700" cmpd="sng">
                      <a:solidFill>
                        <a:srgbClr val="0070C0"/>
                      </a:solidFill>
                      <a:prstDash val="solid"/>
                    </a:lnT>
                    <a:lnB w="12700" cmpd="sng">
                      <a:solidFill>
                        <a:srgbClr val="0070C0"/>
                      </a:solidFill>
                      <a:prstDash val="solid"/>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Rectangle 3"/>
          <p:cNvSpPr/>
          <p:nvPr/>
        </p:nvSpPr>
        <p:spPr>
          <a:xfrm>
            <a:off x="0" y="0"/>
            <a:ext cx="9144000" cy="457200"/>
          </a:xfrm>
          <a:prstGeom prst="rect">
            <a:avLst/>
          </a:prstGeom>
          <a:noFill/>
          <a:ln w="9525">
            <a:noFill/>
          </a:ln>
          <a:effectLst>
            <a:prstShdw prst="shdw17" dist="17961" dir="2699999">
              <a:srgbClr val="708688"/>
            </a:prstShdw>
          </a:effectLst>
        </p:spPr>
        <p:txBody>
          <a:bodyPr wrap="none" anchor="ctr" anchorCtr="0">
            <a:spAutoFit/>
          </a:bodyPr>
          <a:p>
            <a:pPr indent="444500" eaLnBrk="0" hangingPunct="0"/>
            <a:endParaRPr lang="zh-CN" altLang="zh-CN" sz="1500" dirty="0">
              <a:latin typeface="新宋体" panose="02010609030101010101" charset="-122"/>
              <a:ea typeface="黑体" panose="02010609060101010101" pitchFamily="2" charset="-122"/>
            </a:endParaRPr>
          </a:p>
        </p:txBody>
      </p:sp>
      <p:sp>
        <p:nvSpPr>
          <p:cNvPr id="30722" name="Text Box 4"/>
          <p:cNvSpPr txBox="1"/>
          <p:nvPr/>
        </p:nvSpPr>
        <p:spPr>
          <a:xfrm>
            <a:off x="1763713" y="2349500"/>
            <a:ext cx="5534025" cy="1736725"/>
          </a:xfrm>
          <a:prstGeom prst="rect">
            <a:avLst/>
          </a:prstGeom>
          <a:noFill/>
          <a:ln w="9525">
            <a:noFill/>
          </a:ln>
        </p:spPr>
        <p:txBody>
          <a:bodyPr anchor="t" anchorCtr="0">
            <a:spAutoFit/>
          </a:bodyPr>
          <a:p>
            <a:pPr algn="ctr"/>
            <a:r>
              <a:rPr lang="zh-CN" altLang="en-US" sz="5400" b="1" dirty="0">
                <a:solidFill>
                  <a:srgbClr val="404040"/>
                </a:solidFill>
                <a:latin typeface="微软雅黑" panose="020B0503020204020204" pitchFamily="34" charset="-122"/>
                <a:ea typeface="微软雅黑" panose="020B0503020204020204" pitchFamily="34" charset="-122"/>
              </a:rPr>
              <a:t>课件</a:t>
            </a:r>
            <a:r>
              <a:rPr lang="zh-CN" altLang="zh-CN" sz="5400" b="1" dirty="0">
                <a:solidFill>
                  <a:srgbClr val="404040"/>
                </a:solidFill>
                <a:latin typeface="微软雅黑" panose="020B0503020204020204" pitchFamily="34" charset="-122"/>
                <a:ea typeface="微软雅黑" panose="020B0503020204020204" pitchFamily="34" charset="-122"/>
              </a:rPr>
              <a:t>完毕</a:t>
            </a:r>
            <a:r>
              <a:rPr lang="zh-CN" altLang="en-US" sz="5400" b="1" dirty="0">
                <a:solidFill>
                  <a:srgbClr val="404040"/>
                </a:solidFill>
                <a:latin typeface="微软雅黑" panose="020B0503020204020204" pitchFamily="34" charset="-122"/>
                <a:ea typeface="微软雅黑" panose="020B0503020204020204" pitchFamily="34" charset="-122"/>
              </a:rPr>
              <a:t>，</a:t>
            </a:r>
            <a:endParaRPr lang="zh-CN" altLang="en-US" sz="5400" b="1" dirty="0">
              <a:solidFill>
                <a:srgbClr val="404040"/>
              </a:solidFill>
              <a:latin typeface="微软雅黑" panose="020B0503020204020204" pitchFamily="34" charset="-122"/>
              <a:ea typeface="微软雅黑" panose="020B0503020204020204" pitchFamily="34" charset="-122"/>
            </a:endParaRPr>
          </a:p>
          <a:p>
            <a:pPr algn="ctr"/>
            <a:r>
              <a:rPr lang="zh-CN" altLang="zh-CN" sz="5400" b="1" dirty="0">
                <a:solidFill>
                  <a:srgbClr val="404040"/>
                </a:solidFill>
                <a:latin typeface="微软雅黑" panose="020B0503020204020204" pitchFamily="34" charset="-122"/>
                <a:ea typeface="微软雅黑" panose="020B0503020204020204" pitchFamily="34" charset="-122"/>
              </a:rPr>
              <a:t>谢谢！</a:t>
            </a:r>
            <a:endParaRPr lang="zh-CN" altLang="zh-CN" sz="5400" b="1" dirty="0">
              <a:solidFill>
                <a:srgbClr val="3333CC"/>
              </a:solidFill>
              <a:latin typeface="新宋体" panose="02010609030101010101" charset="-122"/>
              <a:ea typeface="新宋体" panose="02010609030101010101"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DIAGRAM_VIRTUALLY_FRAME" val="{&quot;height&quot;:309.47496062992127,&quot;left&quot;:336.5,&quot;top&quot;:136.77503937007873,&quot;width&quot;:370.12503937007875}"/>
</p:tagLst>
</file>

<file path=ppt/tags/tag3.xml><?xml version="1.0" encoding="utf-8"?>
<p:tagLst xmlns:p="http://schemas.openxmlformats.org/presentationml/2006/main">
  <p:tag name="KSO_WM_DIAGRAM_VIRTUALLY_FRAME" val="{&quot;height&quot;:309.47496062992127,&quot;left&quot;:336.5,&quot;top&quot;:136.77503937007873,&quot;width&quot;:370.12503937007875}"/>
</p:tagLst>
</file>

<file path=ppt/tags/tag4.xml><?xml version="1.0" encoding="utf-8"?>
<p:tagLst xmlns:p="http://schemas.openxmlformats.org/presentationml/2006/main">
  <p:tag name="KSO_WM_DIAGRAM_VIRTUALLY_FRAME" val="{&quot;height&quot;:309.47496062992127,&quot;left&quot;:336.5,&quot;top&quot;:136.77503937007873,&quot;width&quot;:370.12503937007875}"/>
</p:tagLst>
</file>

<file path=ppt/tags/tag5.xml><?xml version="1.0" encoding="utf-8"?>
<p:tagLst xmlns:p="http://schemas.openxmlformats.org/presentationml/2006/main">
  <p:tag name="KSO_WM_DIAGRAM_VIRTUALLY_FRAME" val="{&quot;height&quot;:309.47496062992127,&quot;left&quot;:336.5,&quot;top&quot;:136.77503937007873,&quot;width&quot;:370.12503937007875}"/>
</p:tagLst>
</file>

<file path=ppt/tags/tag6.xml><?xml version="1.0" encoding="utf-8"?>
<p:tagLst xmlns:p="http://schemas.openxmlformats.org/presentationml/2006/main">
  <p:tag name="KSO_WM_DIAGRAM_VIRTUALLY_FRAME" val="{&quot;height&quot;:309.47496062992127,&quot;left&quot;:336.5,&quot;top&quot;:136.77503937007873,&quot;width&quot;:370.12503937007875}"/>
</p:tagLst>
</file>

<file path=ppt/tags/tag7.xml><?xml version="1.0" encoding="utf-8"?>
<p:tagLst xmlns:p="http://schemas.openxmlformats.org/presentationml/2006/main">
  <p:tag name="KSO_WM_DIAGRAM_VIRTUALLY_FRAME" val="{&quot;height&quot;:309.47496062992127,&quot;left&quot;:336.5,&quot;top&quot;:136.77503937007873,&quot;width&quot;:370.12503937007875}"/>
</p:tagLst>
</file>

<file path=ppt/tags/tag8.xml><?xml version="1.0" encoding="utf-8"?>
<p:tagLst xmlns:p="http://schemas.openxmlformats.org/presentationml/2006/main">
  <p:tag name="KSO_WM_DIAGRAM_VIRTUALLY_FRAME" val="{&quot;height&quot;:309.47496062992127,&quot;left&quot;:336.5,&quot;top&quot;:136.77503937007873,&quot;width&quot;:370.12503937007875}"/>
</p:tagLst>
</file>

<file path=ppt/tags/tag9.xml><?xml version="1.0" encoding="utf-8"?>
<p:tagLst xmlns:p="http://schemas.openxmlformats.org/presentationml/2006/main">
  <p:tag name="KSO_WM_DIAGRAM_VIRTUALLY_FRAME" val="{&quot;height&quot;:309.47496062992127,&quot;left&quot;:336.5,&quot;top&quot;:136.77503937007873,&quot;width&quot;:370.12503937007875}"/>
</p:tagLst>
</file>

<file path=ppt/tags/tag10.xml><?xml version="1.0" encoding="utf-8"?>
<p:tagLst xmlns:p="http://schemas.openxmlformats.org/presentationml/2006/main">
  <p:tag name="KSO_WM_DIAGRAM_VIRTUALLY_FRAME" val="{&quot;height&quot;:309.47496062992127,&quot;left&quot;:336.5,&quot;top&quot;:136.77503937007873,&quot;width&quot;:370.12503937007875}"/>
</p:tagLst>
</file>

<file path=ppt/tags/tag11.xml><?xml version="1.0" encoding="utf-8"?>
<p:tagLst xmlns:p="http://schemas.openxmlformats.org/presentationml/2006/main">
  <p:tag name="KSO_WM_DIAGRAM_VIRTUALLY_FRAME" val="{&quot;height&quot;:309.47496062992127,&quot;left&quot;:336.5,&quot;top&quot;:136.77503937007873,&quot;width&quot;:370.12503937007875}"/>
</p:tagLst>
</file>

<file path=ppt/tags/tag12.xml><?xml version="1.0" encoding="utf-8"?>
<p:tagLst xmlns:p="http://schemas.openxmlformats.org/presentationml/2006/main">
  <p:tag name="KSO_WM_DIAGRAM_VIRTUALLY_FRAME" val="{&quot;height&quot;:309.47496062992127,&quot;left&quot;:336.5,&quot;top&quot;:136.77503937007873,&quot;width&quot;:370.12503937007875}"/>
</p:tagLst>
</file>

<file path=ppt/tags/tag13.xml><?xml version="1.0" encoding="utf-8"?>
<p:tagLst xmlns:p="http://schemas.openxmlformats.org/presentationml/2006/main">
  <p:tag name="KSO_WM_DIAGRAM_VIRTUALLY_FRAME" val="{&quot;height&quot;:309.47496062992127,&quot;left&quot;:336.5,&quot;top&quot;:136.77503937007873,&quot;width&quot;:370.12503937007875}"/>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commondata" val="eyJoZGlkIjoiMzMwNDdhOGUxZWMwN2Q1YmQ5NmYyZjlkM2Y2MDFhNTgifQ=="/>
</p:tagLst>
</file>

<file path=ppt/theme/theme1.xml><?xml version="1.0" encoding="utf-8"?>
<a:theme xmlns:a="http://schemas.openxmlformats.org/drawingml/2006/main" name="1_默认设计模板_2">
  <a:themeElements>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_2">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默认设计模板">
  <a:themeElements>
    <a:clrScheme name="4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默认设计模板">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4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默认设计模板_2">
  <a:themeElements>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_2">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默认设计模板_2">
  <a:themeElements>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_2">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默认设计模板_2">
  <a:themeElements>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_2">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默认设计模板_2">
  <a:themeElements>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_2">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默认设计模板_2">
  <a:themeElements>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_2">
      <a:majorFont>
        <a:latin typeface="Arial"/>
        <a:ea typeface="仿宋_GB2312"/>
        <a:cs typeface=""/>
      </a:majorFont>
      <a:minorFont>
        <a:latin typeface="Arial"/>
        <a:ea typeface="仿宋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altLang="zh-CN" sz="2400" b="0" i="0" u="none" strike="noStrike" cap="none" normalizeH="0" baseline="0" smtClean="0">
            <a:ln>
              <a:noFill/>
            </a:ln>
            <a:solidFill>
              <a:schemeClr val="tx2"/>
            </a:solidFill>
            <a:effectLst/>
            <a:latin typeface="Arial" panose="020B0604020202020204" pitchFamily="34" charset="0"/>
            <a:ea typeface="仿宋_GB2312" panose="02010609030101010101" pitchFamily="49" charset="-122"/>
          </a:defRPr>
        </a:defPPr>
      </a:lstStyle>
    </a:lnDef>
  </a:objectDefaults>
  <a:extraClrSchemeLst>
    <a:extraClrScheme>
      <a:clrScheme name="1_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神华模板</Template>
  <TotalTime>0</TotalTime>
  <Words>4118</Words>
  <Application>WPS 演示</Application>
  <PresentationFormat>在屏幕上显示</PresentationFormat>
  <Paragraphs>580</Paragraphs>
  <Slides>13</Slides>
  <Notes>0</Notes>
  <HiddenSlides>0</HiddenSlides>
  <MMClips>0</MMClips>
  <ScaleCrop>false</ScaleCrop>
  <HeadingPairs>
    <vt:vector size="6" baseType="variant">
      <vt:variant>
        <vt:lpstr>已用的字体</vt:lpstr>
      </vt:variant>
      <vt:variant>
        <vt:i4>15</vt:i4>
      </vt:variant>
      <vt:variant>
        <vt:lpstr>主题</vt:lpstr>
      </vt:variant>
      <vt:variant>
        <vt:i4>7</vt:i4>
      </vt:variant>
      <vt:variant>
        <vt:lpstr>幻灯片标题</vt:lpstr>
      </vt:variant>
      <vt:variant>
        <vt:i4>13</vt:i4>
      </vt:variant>
    </vt:vector>
  </HeadingPairs>
  <TitlesOfParts>
    <vt:vector size="35" baseType="lpstr">
      <vt:lpstr>Arial</vt:lpstr>
      <vt:lpstr>宋体</vt:lpstr>
      <vt:lpstr>Wingdings</vt:lpstr>
      <vt:lpstr>仿宋_GB2312</vt:lpstr>
      <vt:lpstr>仿宋</vt:lpstr>
      <vt:lpstr>新宋体</vt:lpstr>
      <vt:lpstr>黑体</vt:lpstr>
      <vt:lpstr>微软雅黑</vt:lpstr>
      <vt:lpstr>Times New Roman</vt:lpstr>
      <vt:lpstr>楷体</vt:lpstr>
      <vt:lpstr>Calibri</vt:lpstr>
      <vt:lpstr>汉仪雅酷黑简</vt:lpstr>
      <vt:lpstr>方正大黑简体</vt:lpstr>
      <vt:lpstr>Wingdings</vt:lpstr>
      <vt:lpstr>Arial Unicode MS</vt:lpstr>
      <vt:lpstr>1_默认设计模板_2</vt:lpstr>
      <vt:lpstr>4_默认设计模板</vt:lpstr>
      <vt:lpstr>2_默认设计模板_2</vt:lpstr>
      <vt:lpstr>3_默认设计模板_2</vt:lpstr>
      <vt:lpstr>5_默认设计模板_2</vt:lpstr>
      <vt:lpstr>6_默认设计模板_2</vt:lpstr>
      <vt:lpstr>7_默认设计模板_2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草樣年華</cp:lastModifiedBy>
  <cp:revision>984</cp:revision>
  <dcterms:created xsi:type="dcterms:W3CDTF">2013-02-06T05:15:00Z</dcterms:created>
  <dcterms:modified xsi:type="dcterms:W3CDTF">2024-11-28T02:41:36Z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479044C9906C4B96838CD50309BEDD9C_12</vt:lpwstr>
  </property>
</Properties>
</file>