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071" r:id="rId1"/>
    <p:sldMasterId id="2147487108" r:id="rId2"/>
  </p:sldMasterIdLst>
  <p:notesMasterIdLst>
    <p:notesMasterId r:id="rId3"/>
  </p:notesMasterIdLst>
  <p:sldIdLst>
    <p:sldId id="1832" r:id="rId4"/>
    <p:sldId id="1835" r:id="rId5"/>
    <p:sldId id="1839" r:id="rId6"/>
    <p:sldId id="1843" r:id="rId7"/>
    <p:sldId id="1846" r:id="rId8"/>
    <p:sldId id="1849" r:id="rId9"/>
    <p:sldId id="1852" r:id="rId10"/>
    <p:sldId id="1856" r:id="rId11"/>
    <p:sldId id="1860" r:id="rId12"/>
    <p:sldId id="1863" r:id="rId13"/>
    <p:sldId id="1866" r:id="rId14"/>
    <p:sldId id="1869" r:id="rId15"/>
    <p:sldId id="1873" r:id="rId16"/>
    <p:sldId id="1877" r:id="rId17"/>
    <p:sldId id="1880" r:id="rId18"/>
    <p:sldId id="1883" r:id="rId19"/>
    <p:sldId id="1886" r:id="rId20"/>
    <p:sldId id="1890" r:id="rId21"/>
    <p:sldId id="1894" r:id="rId22"/>
    <p:sldId id="1897" r:id="rId23"/>
    <p:sldId id="1900" r:id="rId24"/>
    <p:sldId id="1903" r:id="rId25"/>
    <p:sldId id="1906"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tags" Target="../tags/tag75.xml"/><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tags" Target="../tags/tag97.xml"/><Relationship Id="rId25" Type="http://schemas.openxmlformats.org/officeDocument/2006/relationships/tags" Target="../tags/tag98.xml"/><Relationship Id="rId26" Type="http://schemas.openxmlformats.org/officeDocument/2006/relationships/tags" Target="../tags/tag99.xml"/><Relationship Id="rId27" Type="http://schemas.openxmlformats.org/officeDocument/2006/relationships/tags" Target="../tags/tag100.xml"/><Relationship Id="rId28" Type="http://schemas.openxmlformats.org/officeDocument/2006/relationships/tags" Target="../tags/tag101.xml"/><Relationship Id="rId29" Type="http://schemas.openxmlformats.org/officeDocument/2006/relationships/tags" Target="../tags/tag102.xml"/><Relationship Id="rId30" Type="http://schemas.openxmlformats.org/officeDocument/2006/relationships/tags" Target="../tags/tag103.xml"/><Relationship Id="rId31" Type="http://schemas.openxmlformats.org/officeDocument/2006/relationships/tags" Target="../tags/tag104.xml"/><Relationship Id="rId32" Type="http://schemas.openxmlformats.org/officeDocument/2006/relationships/tags" Target="../tags/tag105.xml"/><Relationship Id="rId33" Type="http://schemas.openxmlformats.org/officeDocument/2006/relationships/tags" Target="../tags/tag106.xml"/><Relationship Id="rId34" Type="http://schemas.openxmlformats.org/officeDocument/2006/relationships/tags" Target="../tags/tag107.xml"/><Relationship Id="rId35" Type="http://schemas.openxmlformats.org/officeDocument/2006/relationships/tags" Target="../tags/tag108.xml"/><Relationship Id="rId36" Type="http://schemas.openxmlformats.org/officeDocument/2006/relationships/tags" Target="../tags/tag109.xml"/><Relationship Id="rId37" Type="http://schemas.openxmlformats.org/officeDocument/2006/relationships/tags" Target="../tags/tag110.xml"/><Relationship Id="rId38" Type="http://schemas.openxmlformats.org/officeDocument/2006/relationships/tags" Target="../tags/tag111.xml"/><Relationship Id="rId39" Type="http://schemas.openxmlformats.org/officeDocument/2006/relationships/tags" Target="../tags/tag112.xml"/><Relationship Id="rId40" Type="http://schemas.openxmlformats.org/officeDocument/2006/relationships/tags" Target="../tags/tag113.xml"/><Relationship Id="rId41" Type="http://schemas.openxmlformats.org/officeDocument/2006/relationships/tags" Target="../tags/tag114.xml"/><Relationship Id="rId42" Type="http://schemas.openxmlformats.org/officeDocument/2006/relationships/tags" Target="../tags/tag115.xml"/><Relationship Id="rId43" Type="http://schemas.openxmlformats.org/officeDocument/2006/relationships/tags" Target="../tags/tag116.xml"/><Relationship Id="rId44" Type="http://schemas.openxmlformats.org/officeDocument/2006/relationships/tags" Target="../tags/tag117.xml"/><Relationship Id="rId45" Type="http://schemas.openxmlformats.org/officeDocument/2006/relationships/tags" Target="../tags/tag118.xml"/><Relationship Id="rId46" Type="http://schemas.openxmlformats.org/officeDocument/2006/relationships/tags" Target="../tags/tag119.xml"/><Relationship Id="rId47" Type="http://schemas.openxmlformats.org/officeDocument/2006/relationships/tags" Target="../tags/tag120.xml"/><Relationship Id="rId48" Type="http://schemas.openxmlformats.org/officeDocument/2006/relationships/tags" Target="../tags/tag121.xml"/><Relationship Id="rId49" Type="http://schemas.openxmlformats.org/officeDocument/2006/relationships/tags" Target="../tags/tag122.xml"/><Relationship Id="rId50" Type="http://schemas.openxmlformats.org/officeDocument/2006/relationships/tags" Target="../tags/tag123.xml"/><Relationship Id="rId51" Type="http://schemas.openxmlformats.org/officeDocument/2006/relationships/tags" Target="../tags/tag124.xml"/><Relationship Id="rId52" Type="http://schemas.openxmlformats.org/officeDocument/2006/relationships/tags" Target="../tags/tag125.xml"/><Relationship Id="rId53" Type="http://schemas.openxmlformats.org/officeDocument/2006/relationships/tags" Target="../tags/tag126.xml"/><Relationship Id="rId54" Type="http://schemas.openxmlformats.org/officeDocument/2006/relationships/tags" Target="../tags/tag127.xml"/><Relationship Id="rId55" Type="http://schemas.openxmlformats.org/officeDocument/2006/relationships/tags" Target="../tags/tag128.xml"/><Relationship Id="rId56" Type="http://schemas.openxmlformats.org/officeDocument/2006/relationships/tags" Target="../tags/tag129.xml"/><Relationship Id="rId57" Type="http://schemas.openxmlformats.org/officeDocument/2006/relationships/tags" Target="../tags/tag130.xml"/><Relationship Id="rId58" Type="http://schemas.openxmlformats.org/officeDocument/2006/relationships/tags" Target="../tags/tag131.xml"/><Relationship Id="rId59" Type="http://schemas.openxmlformats.org/officeDocument/2006/relationships/tags" Target="../tags/tag132.xml"/><Relationship Id="rId60" Type="http://schemas.openxmlformats.org/officeDocument/2006/relationships/tags" Target="../tags/tag133.xml"/><Relationship Id="rId61" Type="http://schemas.openxmlformats.org/officeDocument/2006/relationships/tags" Target="../tags/tag134.xml"/><Relationship Id="rId62" Type="http://schemas.openxmlformats.org/officeDocument/2006/relationships/tags" Target="../tags/tag135.xml"/><Relationship Id="rId63" Type="http://schemas.openxmlformats.org/officeDocument/2006/relationships/tags" Target="../tags/tag136.xml"/><Relationship Id="rId64" Type="http://schemas.openxmlformats.org/officeDocument/2006/relationships/tags" Target="../tags/tag137.xml"/><Relationship Id="rId65" Type="http://schemas.openxmlformats.org/officeDocument/2006/relationships/tags" Target="../tags/tag138.xml"/><Relationship Id="rId66" Type="http://schemas.openxmlformats.org/officeDocument/2006/relationships/tags" Target="../tags/tag139.xml"/><Relationship Id="rId67" Type="http://schemas.openxmlformats.org/officeDocument/2006/relationships/tags" Target="../tags/tag140.xml"/><Relationship Id="rId68" Type="http://schemas.openxmlformats.org/officeDocument/2006/relationships/tags" Target="../tags/tag141.xml"/><Relationship Id="rId69" Type="http://schemas.openxmlformats.org/officeDocument/2006/relationships/tags" Target="../tags/tag142.xml"/><Relationship Id="rId70" Type="http://schemas.openxmlformats.org/officeDocument/2006/relationships/tags" Target="../tags/tag143.xml"/><Relationship Id="rId71" Type="http://schemas.openxmlformats.org/officeDocument/2006/relationships/tags" Target="../tags/tag144.xml"/><Relationship Id="rId72" Type="http://schemas.openxmlformats.org/officeDocument/2006/relationships/tags" Target="../tags/tag145.xml"/><Relationship Id="rId73" Type="http://schemas.openxmlformats.org/officeDocument/2006/relationships/tags" Target="../tags/tag146.xml"/><Relationship Id="rId74" Type="http://schemas.openxmlformats.org/officeDocument/2006/relationships/tags" Target="../tags/tag147.xml"/><Relationship Id="rId75" Type="http://schemas.openxmlformats.org/officeDocument/2006/relationships/tags" Target="../tags/tag148.xml"/><Relationship Id="rId76" Type="http://schemas.openxmlformats.org/officeDocument/2006/relationships/tags" Target="../tags/tag149.xml"/><Relationship Id="rId77" Type="http://schemas.openxmlformats.org/officeDocument/2006/relationships/tags" Target="../tags/tag150.xml"/><Relationship Id="rId78" Type="http://schemas.openxmlformats.org/officeDocument/2006/relationships/tags" Target="../tags/tag151.xml"/><Relationship Id="rId79" Type="http://schemas.openxmlformats.org/officeDocument/2006/relationships/tags" Target="../tags/tag152.xml"/><Relationship Id="rId80" Type="http://schemas.openxmlformats.org/officeDocument/2006/relationships/tags" Target="../tags/tag153.xml"/><Relationship Id="rId81" Type="http://schemas.openxmlformats.org/officeDocument/2006/relationships/tags" Target="../tags/tag154.xml"/><Relationship Id="rId82" Type="http://schemas.openxmlformats.org/officeDocument/2006/relationships/tags" Target="../tags/tag155.xml"/><Relationship Id="rId83" Type="http://schemas.openxmlformats.org/officeDocument/2006/relationships/tags" Target="../tags/tag156.xml"/><Relationship Id="rId84" Type="http://schemas.openxmlformats.org/officeDocument/2006/relationships/tags" Target="../tags/tag157.xml"/><Relationship Id="rId85" Type="http://schemas.openxmlformats.org/officeDocument/2006/relationships/tags" Target="../tags/tag158.xml"/><Relationship Id="rId86" Type="http://schemas.openxmlformats.org/officeDocument/2006/relationships/tags" Target="../tags/tag159.xml"/><Relationship Id="rId87" Type="http://schemas.openxmlformats.org/officeDocument/2006/relationships/tags" Target="../tags/tag160.xml"/><Relationship Id="rId88" Type="http://schemas.openxmlformats.org/officeDocument/2006/relationships/tags" Target="../tags/tag161.xml"/><Relationship Id="rId89" Type="http://schemas.openxmlformats.org/officeDocument/2006/relationships/tags" Target="../tags/tag162.xml"/><Relationship Id="rId90" Type="http://schemas.openxmlformats.org/officeDocument/2006/relationships/tags" Target="../tags/tag163.xml"/><Relationship Id="rId91" Type="http://schemas.openxmlformats.org/officeDocument/2006/relationships/tags" Target="../tags/tag164.xml"/><Relationship Id="rId92" Type="http://schemas.openxmlformats.org/officeDocument/2006/relationships/tags" Target="../tags/tag165.xml"/><Relationship Id="rId93" Type="http://schemas.openxmlformats.org/officeDocument/2006/relationships/tags" Target="../tags/tag166.xml"/><Relationship Id="rId94" Type="http://schemas.openxmlformats.org/officeDocument/2006/relationships/tags" Target="../tags/tag167.xml"/><Relationship Id="rId95" Type="http://schemas.openxmlformats.org/officeDocument/2006/relationships/tags" Target="../tags/tag168.xml"/><Relationship Id="rId96" Type="http://schemas.openxmlformats.org/officeDocument/2006/relationships/tags" Target="../tags/tag169.xml"/><Relationship Id="rId97" Type="http://schemas.openxmlformats.org/officeDocument/2006/relationships/tags" Target="../tags/tag170.xml"/><Relationship Id="rId98" Type="http://schemas.openxmlformats.org/officeDocument/2006/relationships/tags" Target="../tags/tag171.xml"/><Relationship Id="rId99" Type="http://schemas.openxmlformats.org/officeDocument/2006/relationships/tags" Target="../tags/tag172.xml"/><Relationship Id="rId100" Type="http://schemas.openxmlformats.org/officeDocument/2006/relationships/tags" Target="../tags/tag173.xml"/><Relationship Id="rId101" Type="http://schemas.openxmlformats.org/officeDocument/2006/relationships/tags" Target="../tags/tag174.xml"/><Relationship Id="rId102" Type="http://schemas.openxmlformats.org/officeDocument/2006/relationships/tags" Target="../tags/tag175.xml"/><Relationship Id="rId103" Type="http://schemas.openxmlformats.org/officeDocument/2006/relationships/tags" Target="../tags/tag176.xml"/><Relationship Id="rId104" Type="http://schemas.openxmlformats.org/officeDocument/2006/relationships/tags" Target="../tags/tag177.xml"/><Relationship Id="rId105" Type="http://schemas.openxmlformats.org/officeDocument/2006/relationships/tags" Target="../tags/tag178.xml"/><Relationship Id="rId106" Type="http://schemas.openxmlformats.org/officeDocument/2006/relationships/tags" Target="../tags/tag179.xml"/><Relationship Id="rId107" Type="http://schemas.openxmlformats.org/officeDocument/2006/relationships/tags" Target="../tags/tag180.xml"/><Relationship Id="rId108" Type="http://schemas.openxmlformats.org/officeDocument/2006/relationships/tags" Target="../tags/tag181.xml"/><Relationship Id="rId109" Type="http://schemas.openxmlformats.org/officeDocument/2006/relationships/tags" Target="../tags/tag182.xml"/><Relationship Id="rId110" Type="http://schemas.openxmlformats.org/officeDocument/2006/relationships/tags" Target="../tags/tag183.xml"/><Relationship Id="rId111" Type="http://schemas.openxmlformats.org/officeDocument/2006/relationships/tags" Target="../tags/tag184.xml"/><Relationship Id="rId112" Type="http://schemas.openxmlformats.org/officeDocument/2006/relationships/tags" Target="../tags/tag185.xml"/><Relationship Id="rId113" Type="http://schemas.openxmlformats.org/officeDocument/2006/relationships/tags" Target="../tags/tag186.xml"/><Relationship Id="rId114" Type="http://schemas.openxmlformats.org/officeDocument/2006/relationships/tags" Target="../tags/tag187.xml"/><Relationship Id="rId115" Type="http://schemas.openxmlformats.org/officeDocument/2006/relationships/tags" Target="../tags/tag188.xml"/><Relationship Id="rId11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tags" Target="../tags/tag205.xml"/><Relationship Id="rId18" Type="http://schemas.openxmlformats.org/officeDocument/2006/relationships/tags" Target="../tags/tag206.xml"/><Relationship Id="rId19" Type="http://schemas.openxmlformats.org/officeDocument/2006/relationships/tags" Target="../tags/tag207.xml"/><Relationship Id="rId20" Type="http://schemas.openxmlformats.org/officeDocument/2006/relationships/tags" Target="../tags/tag208.xml"/><Relationship Id="rId21" Type="http://schemas.openxmlformats.org/officeDocument/2006/relationships/tags" Target="../tags/tag209.xml"/><Relationship Id="rId22" Type="http://schemas.openxmlformats.org/officeDocument/2006/relationships/tags" Target="../tags/tag210.xml"/><Relationship Id="rId23" Type="http://schemas.openxmlformats.org/officeDocument/2006/relationships/tags" Target="../tags/tag211.xml"/><Relationship Id="rId24" Type="http://schemas.openxmlformats.org/officeDocument/2006/relationships/tags" Target="../tags/tag212.xml"/><Relationship Id="rId25" Type="http://schemas.openxmlformats.org/officeDocument/2006/relationships/tags" Target="../tags/tag213.xml"/><Relationship Id="rId26" Type="http://schemas.openxmlformats.org/officeDocument/2006/relationships/tags" Target="../tags/tag214.xml"/><Relationship Id="rId27" Type="http://schemas.openxmlformats.org/officeDocument/2006/relationships/tags" Target="../tags/tag215.xml"/><Relationship Id="rId28" Type="http://schemas.openxmlformats.org/officeDocument/2006/relationships/tags" Target="../tags/tag216.xml"/><Relationship Id="rId29" Type="http://schemas.openxmlformats.org/officeDocument/2006/relationships/tags" Target="../tags/tag217.xml"/><Relationship Id="rId30" Type="http://schemas.openxmlformats.org/officeDocument/2006/relationships/tags" Target="../tags/tag218.xml"/><Relationship Id="rId31" Type="http://schemas.openxmlformats.org/officeDocument/2006/relationships/tags" Target="../tags/tag219.xml"/><Relationship Id="rId32" Type="http://schemas.openxmlformats.org/officeDocument/2006/relationships/tags" Target="../tags/tag220.xml"/><Relationship Id="rId33" Type="http://schemas.openxmlformats.org/officeDocument/2006/relationships/tags" Target="../tags/tag221.xml"/><Relationship Id="rId34" Type="http://schemas.openxmlformats.org/officeDocument/2006/relationships/tags" Target="../tags/tag222.xml"/><Relationship Id="rId35" Type="http://schemas.openxmlformats.org/officeDocument/2006/relationships/tags" Target="../tags/tag223.xml"/><Relationship Id="rId36" Type="http://schemas.openxmlformats.org/officeDocument/2006/relationships/tags" Target="../tags/tag224.xml"/><Relationship Id="rId37" Type="http://schemas.openxmlformats.org/officeDocument/2006/relationships/tags" Target="../tags/tag225.xml"/><Relationship Id="rId38" Type="http://schemas.openxmlformats.org/officeDocument/2006/relationships/tags" Target="../tags/tag226.xml"/><Relationship Id="rId39" Type="http://schemas.openxmlformats.org/officeDocument/2006/relationships/tags" Target="../tags/tag227.xml"/><Relationship Id="rId40" Type="http://schemas.openxmlformats.org/officeDocument/2006/relationships/tags" Target="../tags/tag228.xml"/><Relationship Id="rId41" Type="http://schemas.openxmlformats.org/officeDocument/2006/relationships/tags" Target="../tags/tag229.xml"/><Relationship Id="rId42" Type="http://schemas.openxmlformats.org/officeDocument/2006/relationships/tags" Target="../tags/tag230.xml"/><Relationship Id="rId43" Type="http://schemas.openxmlformats.org/officeDocument/2006/relationships/tags" Target="../tags/tag231.xml"/><Relationship Id="rId44" Type="http://schemas.openxmlformats.org/officeDocument/2006/relationships/tags" Target="../tags/tag232.xml"/><Relationship Id="rId45" Type="http://schemas.openxmlformats.org/officeDocument/2006/relationships/tags" Target="../tags/tag233.xml"/><Relationship Id="rId46" Type="http://schemas.openxmlformats.org/officeDocument/2006/relationships/tags" Target="../tags/tag234.xml"/><Relationship Id="rId47" Type="http://schemas.openxmlformats.org/officeDocument/2006/relationships/tags" Target="../tags/tag235.xml"/><Relationship Id="rId48" Type="http://schemas.openxmlformats.org/officeDocument/2006/relationships/tags" Target="../tags/tag236.xml"/><Relationship Id="rId49" Type="http://schemas.openxmlformats.org/officeDocument/2006/relationships/tags" Target="../tags/tag237.xml"/><Relationship Id="rId50" Type="http://schemas.openxmlformats.org/officeDocument/2006/relationships/tags" Target="../tags/tag238.xml"/><Relationship Id="rId51" Type="http://schemas.openxmlformats.org/officeDocument/2006/relationships/tags" Target="../tags/tag239.xml"/><Relationship Id="rId52" Type="http://schemas.openxmlformats.org/officeDocument/2006/relationships/tags" Target="../tags/tag240.xml"/><Relationship Id="rId53" Type="http://schemas.openxmlformats.org/officeDocument/2006/relationships/tags" Target="../tags/tag241.xml"/><Relationship Id="rId54" Type="http://schemas.openxmlformats.org/officeDocument/2006/relationships/tags" Target="../tags/tag242.xml"/><Relationship Id="rId55" Type="http://schemas.openxmlformats.org/officeDocument/2006/relationships/tags" Target="../tags/tag243.xml"/><Relationship Id="rId56" Type="http://schemas.openxmlformats.org/officeDocument/2006/relationships/tags" Target="../tags/tag244.xml"/><Relationship Id="rId57" Type="http://schemas.openxmlformats.org/officeDocument/2006/relationships/tags" Target="../tags/tag245.xml"/><Relationship Id="rId58" Type="http://schemas.openxmlformats.org/officeDocument/2006/relationships/tags" Target="../tags/tag246.xml"/><Relationship Id="rId59" Type="http://schemas.openxmlformats.org/officeDocument/2006/relationships/tags" Target="../tags/tag247.xml"/><Relationship Id="rId60" Type="http://schemas.openxmlformats.org/officeDocument/2006/relationships/tags" Target="../tags/tag248.xml"/><Relationship Id="rId61" Type="http://schemas.openxmlformats.org/officeDocument/2006/relationships/tags" Target="../tags/tag249.xml"/><Relationship Id="rId62" Type="http://schemas.openxmlformats.org/officeDocument/2006/relationships/tags" Target="../tags/tag250.xml"/><Relationship Id="rId63" Type="http://schemas.openxmlformats.org/officeDocument/2006/relationships/tags" Target="../tags/tag251.xml"/><Relationship Id="rId64" Type="http://schemas.openxmlformats.org/officeDocument/2006/relationships/tags" Target="../tags/tag252.xml"/><Relationship Id="rId65" Type="http://schemas.openxmlformats.org/officeDocument/2006/relationships/tags" Target="../tags/tag253.xml"/><Relationship Id="rId66" Type="http://schemas.openxmlformats.org/officeDocument/2006/relationships/tags" Target="../tags/tag254.xml"/><Relationship Id="rId67" Type="http://schemas.openxmlformats.org/officeDocument/2006/relationships/tags" Target="../tags/tag255.xml"/><Relationship Id="rId68" Type="http://schemas.openxmlformats.org/officeDocument/2006/relationships/tags" Target="../tags/tag256.xml"/><Relationship Id="rId69" Type="http://schemas.openxmlformats.org/officeDocument/2006/relationships/tags" Target="../tags/tag257.xml"/><Relationship Id="rId70" Type="http://schemas.openxmlformats.org/officeDocument/2006/relationships/tags" Target="../tags/tag258.xml"/><Relationship Id="rId71" Type="http://schemas.openxmlformats.org/officeDocument/2006/relationships/tags" Target="../tags/tag259.xml"/><Relationship Id="rId72" Type="http://schemas.openxmlformats.org/officeDocument/2006/relationships/tags" Target="../tags/tag260.xml"/><Relationship Id="rId73" Type="http://schemas.openxmlformats.org/officeDocument/2006/relationships/tags" Target="../tags/tag261.xml"/><Relationship Id="rId74" Type="http://schemas.openxmlformats.org/officeDocument/2006/relationships/tags" Target="../tags/tag262.xml"/><Relationship Id="rId7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tags" Target="../tags/tag313.xml"/><Relationship Id="rId18" Type="http://schemas.openxmlformats.org/officeDocument/2006/relationships/tags" Target="../tags/tag314.xml"/><Relationship Id="rId19" Type="http://schemas.openxmlformats.org/officeDocument/2006/relationships/tags" Target="../tags/tag315.xml"/><Relationship Id="rId20" Type="http://schemas.openxmlformats.org/officeDocument/2006/relationships/tags" Target="../tags/tag316.xml"/><Relationship Id="rId21" Type="http://schemas.openxmlformats.org/officeDocument/2006/relationships/tags" Target="../tags/tag317.xml"/><Relationship Id="rId22" Type="http://schemas.openxmlformats.org/officeDocument/2006/relationships/tags" Target="../tags/tag318.xml"/><Relationship Id="rId23" Type="http://schemas.openxmlformats.org/officeDocument/2006/relationships/tags" Target="../tags/tag319.xml"/><Relationship Id="rId24" Type="http://schemas.openxmlformats.org/officeDocument/2006/relationships/tags" Target="../tags/tag320.xml"/><Relationship Id="rId25" Type="http://schemas.openxmlformats.org/officeDocument/2006/relationships/tags" Target="../tags/tag321.xml"/><Relationship Id="rId26" Type="http://schemas.openxmlformats.org/officeDocument/2006/relationships/tags" Target="../tags/tag322.xml"/><Relationship Id="rId27" Type="http://schemas.openxmlformats.org/officeDocument/2006/relationships/tags" Target="../tags/tag323.xml"/><Relationship Id="rId28" Type="http://schemas.openxmlformats.org/officeDocument/2006/relationships/tags" Target="../tags/tag324.xml"/><Relationship Id="rId29" Type="http://schemas.openxmlformats.org/officeDocument/2006/relationships/tags" Target="../tags/tag325.xml"/><Relationship Id="rId30" Type="http://schemas.openxmlformats.org/officeDocument/2006/relationships/tags" Target="../tags/tag326.xml"/><Relationship Id="rId31" Type="http://schemas.openxmlformats.org/officeDocument/2006/relationships/tags" Target="../tags/tag327.xml"/><Relationship Id="rId32" Type="http://schemas.openxmlformats.org/officeDocument/2006/relationships/tags" Target="../tags/tag328.xml"/><Relationship Id="rId33" Type="http://schemas.openxmlformats.org/officeDocument/2006/relationships/tags" Target="../tags/tag329.xml"/><Relationship Id="rId34" Type="http://schemas.openxmlformats.org/officeDocument/2006/relationships/tags" Target="../tags/tag330.xml"/><Relationship Id="rId35" Type="http://schemas.openxmlformats.org/officeDocument/2006/relationships/tags" Target="../tags/tag331.xml"/><Relationship Id="rId36" Type="http://schemas.openxmlformats.org/officeDocument/2006/relationships/tags" Target="../tags/tag332.xml"/><Relationship Id="rId37" Type="http://schemas.openxmlformats.org/officeDocument/2006/relationships/tags" Target="../tags/tag333.xml"/><Relationship Id="rId38" Type="http://schemas.openxmlformats.org/officeDocument/2006/relationships/tags" Target="../tags/tag334.xml"/><Relationship Id="rId39" Type="http://schemas.openxmlformats.org/officeDocument/2006/relationships/tags" Target="../tags/tag335.xml"/><Relationship Id="rId40" Type="http://schemas.openxmlformats.org/officeDocument/2006/relationships/tags" Target="../tags/tag336.xml"/><Relationship Id="rId41" Type="http://schemas.openxmlformats.org/officeDocument/2006/relationships/tags" Target="../tags/tag337.xml"/><Relationship Id="rId42" Type="http://schemas.openxmlformats.org/officeDocument/2006/relationships/tags" Target="../tags/tag338.xml"/><Relationship Id="rId43" Type="http://schemas.openxmlformats.org/officeDocument/2006/relationships/tags" Target="../tags/tag339.xml"/><Relationship Id="rId44" Type="http://schemas.openxmlformats.org/officeDocument/2006/relationships/tags" Target="../tags/tag340.xml"/><Relationship Id="rId45" Type="http://schemas.openxmlformats.org/officeDocument/2006/relationships/tags" Target="../tags/tag341.xml"/><Relationship Id="rId46" Type="http://schemas.openxmlformats.org/officeDocument/2006/relationships/tags" Target="../tags/tag342.xml"/><Relationship Id="rId47" Type="http://schemas.openxmlformats.org/officeDocument/2006/relationships/tags" Target="../tags/tag343.xml"/><Relationship Id="rId48" Type="http://schemas.openxmlformats.org/officeDocument/2006/relationships/tags" Target="../tags/tag344.xml"/><Relationship Id="rId49" Type="http://schemas.openxmlformats.org/officeDocument/2006/relationships/tags" Target="../tags/tag345.xml"/><Relationship Id="rId50" Type="http://schemas.openxmlformats.org/officeDocument/2006/relationships/tags" Target="../tags/tag346.xml"/><Relationship Id="rId51" Type="http://schemas.openxmlformats.org/officeDocument/2006/relationships/tags" Target="../tags/tag347.xml"/><Relationship Id="rId52" Type="http://schemas.openxmlformats.org/officeDocument/2006/relationships/tags" Target="../tags/tag348.xml"/><Relationship Id="rId53" Type="http://schemas.openxmlformats.org/officeDocument/2006/relationships/tags" Target="../tags/tag349.xml"/><Relationship Id="rId54" Type="http://schemas.openxmlformats.org/officeDocument/2006/relationships/tags" Target="../tags/tag350.xml"/><Relationship Id="rId55" Type="http://schemas.openxmlformats.org/officeDocument/2006/relationships/tags" Target="../tags/tag351.xml"/><Relationship Id="rId56" Type="http://schemas.openxmlformats.org/officeDocument/2006/relationships/tags" Target="../tags/tag352.xml"/><Relationship Id="rId57" Type="http://schemas.openxmlformats.org/officeDocument/2006/relationships/tags" Target="../tags/tag353.xml"/><Relationship Id="rId58" Type="http://schemas.openxmlformats.org/officeDocument/2006/relationships/tags" Target="../tags/tag354.xml"/><Relationship Id="rId59" Type="http://schemas.openxmlformats.org/officeDocument/2006/relationships/tags" Target="../tags/tag355.xml"/><Relationship Id="rId60" Type="http://schemas.openxmlformats.org/officeDocument/2006/relationships/tags" Target="../tags/tag356.xml"/><Relationship Id="rId61" Type="http://schemas.openxmlformats.org/officeDocument/2006/relationships/tags" Target="../tags/tag357.xml"/><Relationship Id="rId62" Type="http://schemas.openxmlformats.org/officeDocument/2006/relationships/tags" Target="../tags/tag358.xml"/><Relationship Id="rId63" Type="http://schemas.openxmlformats.org/officeDocument/2006/relationships/tags" Target="../tags/tag359.xml"/><Relationship Id="rId64" Type="http://schemas.openxmlformats.org/officeDocument/2006/relationships/tags" Target="../tags/tag360.xml"/><Relationship Id="rId65" Type="http://schemas.openxmlformats.org/officeDocument/2006/relationships/tags" Target="../tags/tag361.xml"/><Relationship Id="rId66" Type="http://schemas.openxmlformats.org/officeDocument/2006/relationships/tags" Target="../tags/tag362.xml"/><Relationship Id="rId67" Type="http://schemas.openxmlformats.org/officeDocument/2006/relationships/tags" Target="../tags/tag363.xml"/><Relationship Id="rId68" Type="http://schemas.openxmlformats.org/officeDocument/2006/relationships/tags" Target="../tags/tag364.xml"/><Relationship Id="rId69" Type="http://schemas.openxmlformats.org/officeDocument/2006/relationships/tags" Target="../tags/tag365.xml"/><Relationship Id="rId70" Type="http://schemas.openxmlformats.org/officeDocument/2006/relationships/tags" Target="../tags/tag366.xml"/><Relationship Id="rId71" Type="http://schemas.openxmlformats.org/officeDocument/2006/relationships/tags" Target="../tags/tag367.xml"/><Relationship Id="rId72" Type="http://schemas.openxmlformats.org/officeDocument/2006/relationships/tags" Target="../tags/tag368.xml"/><Relationship Id="rId73" Type="http://schemas.openxmlformats.org/officeDocument/2006/relationships/tags" Target="../tags/tag369.xml"/><Relationship Id="rId74" Type="http://schemas.openxmlformats.org/officeDocument/2006/relationships/tags" Target="../tags/tag370.xml"/><Relationship Id="rId75" Type="http://schemas.openxmlformats.org/officeDocument/2006/relationships/tags" Target="../tags/tag371.xml"/><Relationship Id="rId76" Type="http://schemas.openxmlformats.org/officeDocument/2006/relationships/tags" Target="../tags/tag372.xml"/><Relationship Id="rId77" Type="http://schemas.openxmlformats.org/officeDocument/2006/relationships/tags" Target="../tags/tag373.xml"/><Relationship Id="rId78" Type="http://schemas.openxmlformats.org/officeDocument/2006/relationships/tags" Target="../tags/tag374.xml"/><Relationship Id="rId7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0" name="矩形 138"/>
          <p:cNvSpPr/>
          <p:nvPr>
            <p:custDataLst>
              <p:tags r:id="rId2"/>
            </p:custDataLst>
          </p:nvPr>
        </p:nvSpPr>
        <p:spPr>
          <a:xfrm flipH="1">
            <a:off x="7303052" y="1210524"/>
            <a:ext cx="1105626" cy="2733114"/>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2" name="矩形 139"/>
          <p:cNvSpPr/>
          <p:nvPr>
            <p:custDataLst>
              <p:tags r:id="rId3"/>
            </p:custDataLst>
          </p:nvPr>
        </p:nvSpPr>
        <p:spPr>
          <a:xfrm flipH="1">
            <a:off x="8519323" y="1210524"/>
            <a:ext cx="1547670" cy="2733114"/>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4" name="任意多边形: 形状 141"/>
          <p:cNvSpPr/>
          <p:nvPr>
            <p:custDataLst>
              <p:tags r:id="rId4"/>
            </p:custDataLst>
          </p:nvPr>
        </p:nvSpPr>
        <p:spPr>
          <a:xfrm flipH="1">
            <a:off x="7209155" y="997585"/>
            <a:ext cx="2943225" cy="3117850"/>
          </a:xfrm>
          <a:custGeom>
            <a:avLst/>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686" name="任意多边形: 形状 142"/>
          <p:cNvSpPr/>
          <p:nvPr>
            <p:custDataLst>
              <p:tags r:id="rId5"/>
            </p:custDataLst>
          </p:nvPr>
        </p:nvSpPr>
        <p:spPr>
          <a:xfrm flipH="1">
            <a:off x="10480675" y="5075555"/>
            <a:ext cx="556260" cy="1165225"/>
          </a:xfrm>
          <a:custGeom>
            <a:avLst/>
            <a:gdLst>
              <a:gd name="connsiteX0" fmla="*/ 0 w 134603"/>
              <a:gd name="connsiteY0" fmla="*/ 281969 h 281969"/>
              <a:gd name="connsiteX1" fmla="*/ 0 w 134603"/>
              <a:gd name="connsiteY1" fmla="*/ 279306 h 281969"/>
              <a:gd name="connsiteX2" fmla="*/ 50712 w 134603"/>
              <a:gd name="connsiteY2" fmla="*/ 242021 h 281969"/>
              <a:gd name="connsiteX3" fmla="*/ 51933 w 134603"/>
              <a:gd name="connsiteY3" fmla="*/ 242021 h 281969"/>
              <a:gd name="connsiteX4" fmla="*/ 51933 w 134603"/>
              <a:gd name="connsiteY4" fmla="*/ 0 h 281969"/>
              <a:gd name="connsiteX5" fmla="*/ 83115 w 134603"/>
              <a:gd name="connsiteY5" fmla="*/ 0 h 281969"/>
              <a:gd name="connsiteX6" fmla="*/ 83115 w 134603"/>
              <a:gd name="connsiteY6" fmla="*/ 242354 h 281969"/>
              <a:gd name="connsiteX7" fmla="*/ 85445 w 134603"/>
              <a:gd name="connsiteY7" fmla="*/ 242354 h 281969"/>
              <a:gd name="connsiteX8" fmla="*/ 133938 w 134603"/>
              <a:gd name="connsiteY8" fmla="*/ 278751 h 281969"/>
              <a:gd name="connsiteX9" fmla="*/ 134604 w 134603"/>
              <a:gd name="connsiteY9" fmla="*/ 281969 h 28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603" h="281969">
                <a:moveTo>
                  <a:pt x="0" y="281969"/>
                </a:moveTo>
                <a:lnTo>
                  <a:pt x="0" y="279306"/>
                </a:lnTo>
                <a:cubicBezTo>
                  <a:pt x="0" y="258000"/>
                  <a:pt x="30849" y="242021"/>
                  <a:pt x="50712" y="242021"/>
                </a:cubicBezTo>
                <a:lnTo>
                  <a:pt x="51933" y="242021"/>
                </a:lnTo>
                <a:lnTo>
                  <a:pt x="51933" y="0"/>
                </a:lnTo>
                <a:lnTo>
                  <a:pt x="83115" y="0"/>
                </a:lnTo>
                <a:lnTo>
                  <a:pt x="83115" y="242354"/>
                </a:lnTo>
                <a:lnTo>
                  <a:pt x="85445" y="242354"/>
                </a:lnTo>
                <a:cubicBezTo>
                  <a:pt x="107916" y="242309"/>
                  <a:pt x="127702" y="257157"/>
                  <a:pt x="133938" y="278751"/>
                </a:cubicBezTo>
                <a:lnTo>
                  <a:pt x="134604" y="281969"/>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688" name="任意多边形: 形状 143"/>
          <p:cNvSpPr/>
          <p:nvPr>
            <p:custDataLst>
              <p:tags r:id="rId6"/>
            </p:custDataLst>
          </p:nvPr>
        </p:nvSpPr>
        <p:spPr>
          <a:xfrm flipH="1">
            <a:off x="10464165" y="5064125"/>
            <a:ext cx="581660" cy="1188085"/>
          </a:xfrm>
          <a:custGeom>
            <a:avLst/>
            <a:gdLst>
              <a:gd name="connsiteX0" fmla="*/ 82782 w 140818"/>
              <a:gd name="connsiteY0" fmla="*/ 5548 h 287517"/>
              <a:gd name="connsiteX1" fmla="*/ 82782 w 140818"/>
              <a:gd name="connsiteY1" fmla="*/ 247791 h 287517"/>
              <a:gd name="connsiteX2" fmla="*/ 87886 w 140818"/>
              <a:gd name="connsiteY2" fmla="*/ 247791 h 287517"/>
              <a:gd name="connsiteX3" fmla="*/ 133716 w 140818"/>
              <a:gd name="connsiteY3" fmla="*/ 281969 h 287517"/>
              <a:gd name="connsiteX4" fmla="*/ 4883 w 140818"/>
              <a:gd name="connsiteY4" fmla="*/ 281969 h 287517"/>
              <a:gd name="connsiteX5" fmla="*/ 52932 w 140818"/>
              <a:gd name="connsiteY5" fmla="*/ 247347 h 287517"/>
              <a:gd name="connsiteX6" fmla="*/ 56927 w 140818"/>
              <a:gd name="connsiteY6" fmla="*/ 247347 h 287517"/>
              <a:gd name="connsiteX7" fmla="*/ 56927 w 140818"/>
              <a:gd name="connsiteY7" fmla="*/ 5548 h 287517"/>
              <a:gd name="connsiteX8" fmla="*/ 88219 w 140818"/>
              <a:gd name="connsiteY8" fmla="*/ 0 h 287517"/>
              <a:gd name="connsiteX9" fmla="*/ 52044 w 140818"/>
              <a:gd name="connsiteY9" fmla="*/ 0 h 287517"/>
              <a:gd name="connsiteX10" fmla="*/ 52044 w 140818"/>
              <a:gd name="connsiteY10" fmla="*/ 242021 h 287517"/>
              <a:gd name="connsiteX11" fmla="*/ 0 w 140818"/>
              <a:gd name="connsiteY11" fmla="*/ 282080 h 287517"/>
              <a:gd name="connsiteX12" fmla="*/ 0 w 140818"/>
              <a:gd name="connsiteY12" fmla="*/ 287518 h 287517"/>
              <a:gd name="connsiteX13" fmla="*/ 140818 w 140818"/>
              <a:gd name="connsiteY13" fmla="*/ 287518 h 287517"/>
              <a:gd name="connsiteX14" fmla="*/ 139376 w 140818"/>
              <a:gd name="connsiteY14" fmla="*/ 280970 h 287517"/>
              <a:gd name="connsiteX15" fmla="*/ 88552 w 140818"/>
              <a:gd name="connsiteY15" fmla="*/ 242354 h 287517"/>
              <a:gd name="connsiteX16" fmla="*/ 88552 w 140818"/>
              <a:gd name="connsiteY16" fmla="*/ 0 h 2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818" h="287517">
                <a:moveTo>
                  <a:pt x="82782" y="5548"/>
                </a:moveTo>
                <a:lnTo>
                  <a:pt x="82782" y="247791"/>
                </a:lnTo>
                <a:lnTo>
                  <a:pt x="87886" y="247791"/>
                </a:lnTo>
                <a:cubicBezTo>
                  <a:pt x="109081" y="247680"/>
                  <a:pt x="127779" y="261629"/>
                  <a:pt x="133716" y="281969"/>
                </a:cubicBezTo>
                <a:lnTo>
                  <a:pt x="4883" y="281969"/>
                </a:lnTo>
                <a:cubicBezTo>
                  <a:pt x="4883" y="262883"/>
                  <a:pt x="33845" y="247347"/>
                  <a:pt x="52932" y="247347"/>
                </a:cubicBezTo>
                <a:lnTo>
                  <a:pt x="56927" y="247347"/>
                </a:lnTo>
                <a:lnTo>
                  <a:pt x="56927" y="5548"/>
                </a:lnTo>
                <a:close/>
                <a:moveTo>
                  <a:pt x="88219" y="0"/>
                </a:moveTo>
                <a:lnTo>
                  <a:pt x="52044" y="0"/>
                </a:lnTo>
                <a:lnTo>
                  <a:pt x="52044" y="242021"/>
                </a:lnTo>
                <a:cubicBezTo>
                  <a:pt x="30516" y="242797"/>
                  <a:pt x="111" y="259332"/>
                  <a:pt x="0" y="282080"/>
                </a:cubicBezTo>
                <a:lnTo>
                  <a:pt x="0" y="287518"/>
                </a:lnTo>
                <a:lnTo>
                  <a:pt x="140818" y="287518"/>
                </a:lnTo>
                <a:lnTo>
                  <a:pt x="139376" y="280970"/>
                </a:lnTo>
                <a:cubicBezTo>
                  <a:pt x="132873" y="258244"/>
                  <a:pt x="112188" y="242531"/>
                  <a:pt x="88552" y="242354"/>
                </a:cubicBezTo>
                <a:lnTo>
                  <a:pt x="88552"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0" name="任意多边形: 形状 144"/>
          <p:cNvSpPr/>
          <p:nvPr>
            <p:custDataLst>
              <p:tags r:id="rId7"/>
            </p:custDataLst>
          </p:nvPr>
        </p:nvSpPr>
        <p:spPr>
          <a:xfrm flipH="1">
            <a:off x="10492105" y="4874260"/>
            <a:ext cx="541655" cy="302260"/>
          </a:xfrm>
          <a:custGeom>
            <a:avLst/>
            <a:gdLst>
              <a:gd name="connsiteX0" fmla="*/ 34601 w 131123"/>
              <a:gd name="connsiteY0" fmla="*/ 73128 h 73127"/>
              <a:gd name="connsiteX1" fmla="*/ 57 w 131123"/>
              <a:gd name="connsiteY1" fmla="*/ 34544 h 73127"/>
              <a:gd name="connsiteX2" fmla="*/ 34601 w 131123"/>
              <a:gd name="connsiteY2" fmla="*/ 0 h 73127"/>
              <a:gd name="connsiteX3" fmla="*/ 96521 w 131123"/>
              <a:gd name="connsiteY3" fmla="*/ 0 h 73127"/>
              <a:gd name="connsiteX4" fmla="*/ 131066 w 131123"/>
              <a:gd name="connsiteY4" fmla="*/ 38584 h 73127"/>
              <a:gd name="connsiteX5" fmla="*/ 96521 w 131123"/>
              <a:gd name="connsiteY5" fmla="*/ 73128 h 7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123" h="73127">
                <a:moveTo>
                  <a:pt x="34601" y="73128"/>
                </a:moveTo>
                <a:cubicBezTo>
                  <a:pt x="14405" y="72018"/>
                  <a:pt x="-1064" y="54740"/>
                  <a:pt x="57" y="34544"/>
                </a:cubicBezTo>
                <a:cubicBezTo>
                  <a:pt x="1078" y="15913"/>
                  <a:pt x="15959" y="1032"/>
                  <a:pt x="34601" y="0"/>
                </a:cubicBezTo>
                <a:lnTo>
                  <a:pt x="96521" y="0"/>
                </a:lnTo>
                <a:cubicBezTo>
                  <a:pt x="116718" y="1110"/>
                  <a:pt x="132187" y="18387"/>
                  <a:pt x="131066" y="38584"/>
                </a:cubicBezTo>
                <a:cubicBezTo>
                  <a:pt x="130045" y="57215"/>
                  <a:pt x="115164" y="72096"/>
                  <a:pt x="96521" y="7312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2" name="任意多边形: 形状 145"/>
          <p:cNvSpPr/>
          <p:nvPr>
            <p:custDataLst>
              <p:tags r:id="rId8"/>
            </p:custDataLst>
          </p:nvPr>
        </p:nvSpPr>
        <p:spPr>
          <a:xfrm flipH="1">
            <a:off x="10472420" y="4862830"/>
            <a:ext cx="580390" cy="324485"/>
          </a:xfrm>
          <a:custGeom>
            <a:avLst/>
            <a:gdLst>
              <a:gd name="connsiteX0" fmla="*/ 101203 w 140485"/>
              <a:gd name="connsiteY0" fmla="*/ 5437 h 78565"/>
              <a:gd name="connsiteX1" fmla="*/ 135048 w 140485"/>
              <a:gd name="connsiteY1" fmla="*/ 39283 h 78565"/>
              <a:gd name="connsiteX2" fmla="*/ 101203 w 140485"/>
              <a:gd name="connsiteY2" fmla="*/ 73128 h 78565"/>
              <a:gd name="connsiteX3" fmla="*/ 39283 w 140485"/>
              <a:gd name="connsiteY3" fmla="*/ 73128 h 78565"/>
              <a:gd name="connsiteX4" fmla="*/ 5437 w 140485"/>
              <a:gd name="connsiteY4" fmla="*/ 39283 h 78565"/>
              <a:gd name="connsiteX5" fmla="*/ 39283 w 140485"/>
              <a:gd name="connsiteY5" fmla="*/ 5437 h 78565"/>
              <a:gd name="connsiteX6" fmla="*/ 101203 w 140485"/>
              <a:gd name="connsiteY6" fmla="*/ 0 h 78565"/>
              <a:gd name="connsiteX7" fmla="*/ 39283 w 140485"/>
              <a:gd name="connsiteY7" fmla="*/ 0 h 78565"/>
              <a:gd name="connsiteX8" fmla="*/ 0 w 140485"/>
              <a:gd name="connsiteY8" fmla="*/ 39283 h 78565"/>
              <a:gd name="connsiteX9" fmla="*/ 39283 w 140485"/>
              <a:gd name="connsiteY9" fmla="*/ 78565 h 78565"/>
              <a:gd name="connsiteX10" fmla="*/ 101203 w 140485"/>
              <a:gd name="connsiteY10" fmla="*/ 78565 h 78565"/>
              <a:gd name="connsiteX11" fmla="*/ 140485 w 140485"/>
              <a:gd name="connsiteY11" fmla="*/ 39283 h 78565"/>
              <a:gd name="connsiteX12" fmla="*/ 101203 w 140485"/>
              <a:gd name="connsiteY12" fmla="*/ 0 h 7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485" h="78565">
                <a:moveTo>
                  <a:pt x="101203" y="5437"/>
                </a:moveTo>
                <a:cubicBezTo>
                  <a:pt x="119890" y="5437"/>
                  <a:pt x="135048" y="20596"/>
                  <a:pt x="135048" y="39283"/>
                </a:cubicBezTo>
                <a:cubicBezTo>
                  <a:pt x="135048" y="57970"/>
                  <a:pt x="119890" y="73128"/>
                  <a:pt x="101203" y="73128"/>
                </a:cubicBezTo>
                <a:lnTo>
                  <a:pt x="39283" y="73128"/>
                </a:lnTo>
                <a:cubicBezTo>
                  <a:pt x="20596" y="73128"/>
                  <a:pt x="5437" y="57970"/>
                  <a:pt x="5437" y="39283"/>
                </a:cubicBezTo>
                <a:cubicBezTo>
                  <a:pt x="5437" y="20596"/>
                  <a:pt x="20596" y="5437"/>
                  <a:pt x="39283" y="5437"/>
                </a:cubicBezTo>
                <a:close/>
                <a:moveTo>
                  <a:pt x="101203" y="0"/>
                </a:moveTo>
                <a:lnTo>
                  <a:pt x="39283" y="0"/>
                </a:lnTo>
                <a:cubicBezTo>
                  <a:pt x="17588" y="0"/>
                  <a:pt x="0" y="17588"/>
                  <a:pt x="0" y="39283"/>
                </a:cubicBezTo>
                <a:cubicBezTo>
                  <a:pt x="0" y="60977"/>
                  <a:pt x="17588" y="78565"/>
                  <a:pt x="39283" y="78565"/>
                </a:cubicBezTo>
                <a:lnTo>
                  <a:pt x="101203" y="78565"/>
                </a:lnTo>
                <a:cubicBezTo>
                  <a:pt x="122897" y="78565"/>
                  <a:pt x="140485" y="60977"/>
                  <a:pt x="140485" y="39283"/>
                </a:cubicBezTo>
                <a:cubicBezTo>
                  <a:pt x="140485" y="17588"/>
                  <a:pt x="122897" y="0"/>
                  <a:pt x="1012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4" name="任意多边形: 形状 146"/>
          <p:cNvSpPr/>
          <p:nvPr>
            <p:custDataLst>
              <p:tags r:id="rId9"/>
            </p:custDataLst>
          </p:nvPr>
        </p:nvSpPr>
        <p:spPr>
          <a:xfrm flipH="1">
            <a:off x="10052685" y="3318510"/>
            <a:ext cx="1773555" cy="1708150"/>
          </a:xfrm>
          <a:custGeom>
            <a:avLst/>
            <a:gdLst>
              <a:gd name="connsiteX0" fmla="*/ 128875 w 429264"/>
              <a:gd name="connsiteY0" fmla="*/ 413355 h 413355"/>
              <a:gd name="connsiteX1" fmla="*/ 90147 w 429264"/>
              <a:gd name="connsiteY1" fmla="*/ 374960 h 413355"/>
              <a:gd name="connsiteX2" fmla="*/ 42 w 429264"/>
              <a:gd name="connsiteY2" fmla="*/ 39394 h 413355"/>
              <a:gd name="connsiteX3" fmla="*/ 42 w 429264"/>
              <a:gd name="connsiteY3" fmla="*/ 38728 h 413355"/>
              <a:gd name="connsiteX4" fmla="*/ 38769 w 429264"/>
              <a:gd name="connsiteY4" fmla="*/ 0 h 413355"/>
              <a:gd name="connsiteX5" fmla="*/ 230855 w 429264"/>
              <a:gd name="connsiteY5" fmla="*/ 0 h 413355"/>
              <a:gd name="connsiteX6" fmla="*/ 269582 w 429264"/>
              <a:gd name="connsiteY6" fmla="*/ 38284 h 413355"/>
              <a:gd name="connsiteX7" fmla="*/ 349035 w 429264"/>
              <a:gd name="connsiteY7" fmla="*/ 334013 h 413355"/>
              <a:gd name="connsiteX8" fmla="*/ 390537 w 429264"/>
              <a:gd name="connsiteY8" fmla="*/ 334013 h 413355"/>
              <a:gd name="connsiteX9" fmla="*/ 429265 w 429264"/>
              <a:gd name="connsiteY9" fmla="*/ 372741 h 413355"/>
              <a:gd name="connsiteX10" fmla="*/ 429265 w 429264"/>
              <a:gd name="connsiteY10" fmla="*/ 374183 h 413355"/>
              <a:gd name="connsiteX11" fmla="*/ 390537 w 429264"/>
              <a:gd name="connsiteY11" fmla="*/ 413022 h 413355"/>
              <a:gd name="connsiteX12" fmla="*/ 326176 w 429264"/>
              <a:gd name="connsiteY12" fmla="*/ 413022 h 413355"/>
              <a:gd name="connsiteX13" fmla="*/ 321071 w 429264"/>
              <a:gd name="connsiteY13" fmla="*/ 413022 h 4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9264" h="413355">
                <a:moveTo>
                  <a:pt x="128875" y="413355"/>
                </a:moveTo>
                <a:cubicBezTo>
                  <a:pt x="107636" y="413299"/>
                  <a:pt x="90392" y="396188"/>
                  <a:pt x="90147" y="374960"/>
                </a:cubicBezTo>
                <a:lnTo>
                  <a:pt x="42" y="39394"/>
                </a:lnTo>
                <a:cubicBezTo>
                  <a:pt x="-14" y="39175"/>
                  <a:pt x="-14" y="38946"/>
                  <a:pt x="42" y="38728"/>
                </a:cubicBezTo>
                <a:cubicBezTo>
                  <a:pt x="42" y="17339"/>
                  <a:pt x="17386" y="0"/>
                  <a:pt x="38769" y="0"/>
                </a:cubicBezTo>
                <a:lnTo>
                  <a:pt x="230855" y="0"/>
                </a:lnTo>
                <a:cubicBezTo>
                  <a:pt x="252072" y="-1"/>
                  <a:pt x="269338" y="17069"/>
                  <a:pt x="269582" y="38284"/>
                </a:cubicBezTo>
                <a:lnTo>
                  <a:pt x="349035" y="334013"/>
                </a:lnTo>
                <a:lnTo>
                  <a:pt x="390537" y="334013"/>
                </a:lnTo>
                <a:cubicBezTo>
                  <a:pt x="411921" y="334013"/>
                  <a:pt x="429265" y="351357"/>
                  <a:pt x="429265" y="372741"/>
                </a:cubicBezTo>
                <a:lnTo>
                  <a:pt x="429265" y="374183"/>
                </a:lnTo>
                <a:cubicBezTo>
                  <a:pt x="429265" y="395589"/>
                  <a:pt x="411943" y="412956"/>
                  <a:pt x="390537" y="413022"/>
                </a:cubicBezTo>
                <a:lnTo>
                  <a:pt x="326176" y="413022"/>
                </a:lnTo>
                <a:cubicBezTo>
                  <a:pt x="324478" y="413144"/>
                  <a:pt x="322769" y="413144"/>
                  <a:pt x="321071" y="41302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696" name="任意多边形: 形状 147"/>
          <p:cNvSpPr/>
          <p:nvPr>
            <p:custDataLst>
              <p:tags r:id="rId10"/>
            </p:custDataLst>
          </p:nvPr>
        </p:nvSpPr>
        <p:spPr>
          <a:xfrm flipH="1">
            <a:off x="10067290" y="3318510"/>
            <a:ext cx="1758950" cy="1704975"/>
          </a:xfrm>
          <a:custGeom>
            <a:avLst/>
            <a:gdLst>
              <a:gd name="connsiteX0" fmla="*/ 23 w 425735"/>
              <a:gd name="connsiteY0" fmla="*/ 39394 h 412689"/>
              <a:gd name="connsiteX1" fmla="*/ 34423 w 425735"/>
              <a:gd name="connsiteY1" fmla="*/ 0 h 412689"/>
              <a:gd name="connsiteX2" fmla="*/ 230836 w 425735"/>
              <a:gd name="connsiteY2" fmla="*/ 0 h 412689"/>
              <a:gd name="connsiteX3" fmla="*/ 270340 w 425735"/>
              <a:gd name="connsiteY3" fmla="*/ 41058 h 412689"/>
              <a:gd name="connsiteX4" fmla="*/ 349793 w 425735"/>
              <a:gd name="connsiteY4" fmla="*/ 333569 h 412689"/>
              <a:gd name="connsiteX5" fmla="*/ 394180 w 425735"/>
              <a:gd name="connsiteY5" fmla="*/ 333569 h 412689"/>
              <a:gd name="connsiteX6" fmla="*/ 423587 w 425735"/>
              <a:gd name="connsiteY6" fmla="*/ 355763 h 412689"/>
              <a:gd name="connsiteX7" fmla="*/ 420702 w 425735"/>
              <a:gd name="connsiteY7" fmla="*/ 399484 h 412689"/>
              <a:gd name="connsiteX8" fmla="*/ 390962 w 425735"/>
              <a:gd name="connsiteY8" fmla="*/ 412689 h 412689"/>
              <a:gd name="connsiteX9" fmla="*/ 126970 w 425735"/>
              <a:gd name="connsiteY9" fmla="*/ 412689 h 412689"/>
              <a:gd name="connsiteX10" fmla="*/ 90128 w 425735"/>
              <a:gd name="connsiteY10" fmla="*/ 374627 h 412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35" h="412689">
                <a:moveTo>
                  <a:pt x="23" y="39394"/>
                </a:moveTo>
                <a:cubicBezTo>
                  <a:pt x="-665" y="19256"/>
                  <a:pt x="14371" y="2033"/>
                  <a:pt x="34423" y="0"/>
                </a:cubicBezTo>
                <a:lnTo>
                  <a:pt x="230836" y="0"/>
                </a:lnTo>
                <a:cubicBezTo>
                  <a:pt x="254583" y="1443"/>
                  <a:pt x="267566" y="15314"/>
                  <a:pt x="270340" y="41058"/>
                </a:cubicBezTo>
                <a:lnTo>
                  <a:pt x="349793" y="333569"/>
                </a:lnTo>
                <a:lnTo>
                  <a:pt x="394180" y="333569"/>
                </a:lnTo>
                <a:cubicBezTo>
                  <a:pt x="407862" y="333514"/>
                  <a:pt x="419891" y="342591"/>
                  <a:pt x="423587" y="355763"/>
                </a:cubicBezTo>
                <a:cubicBezTo>
                  <a:pt x="426028" y="372741"/>
                  <a:pt x="427804" y="389053"/>
                  <a:pt x="420702" y="399484"/>
                </a:cubicBezTo>
                <a:cubicBezTo>
                  <a:pt x="412745" y="407385"/>
                  <a:pt x="402159" y="412079"/>
                  <a:pt x="390962" y="412689"/>
                </a:cubicBezTo>
                <a:lnTo>
                  <a:pt x="126970" y="412689"/>
                </a:lnTo>
                <a:cubicBezTo>
                  <a:pt x="106740" y="411335"/>
                  <a:pt x="90828" y="394890"/>
                  <a:pt x="90128" y="374627"/>
                </a:cubicBez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698" name="任意多边形: 形状 148"/>
          <p:cNvSpPr/>
          <p:nvPr>
            <p:custDataLst>
              <p:tags r:id="rId11"/>
            </p:custDataLst>
          </p:nvPr>
        </p:nvSpPr>
        <p:spPr>
          <a:xfrm flipH="1">
            <a:off x="10043795" y="3306445"/>
            <a:ext cx="1795780" cy="1731010"/>
          </a:xfrm>
          <a:custGeom>
            <a:avLst/>
            <a:gdLst>
              <a:gd name="connsiteX0" fmla="*/ 234175 w 434694"/>
              <a:gd name="connsiteY0" fmla="*/ 5439 h 418877"/>
              <a:gd name="connsiteX1" fmla="*/ 270129 w 434694"/>
              <a:gd name="connsiteY1" fmla="*/ 41503 h 418877"/>
              <a:gd name="connsiteX2" fmla="*/ 350248 w 434694"/>
              <a:gd name="connsiteY2" fmla="*/ 339563 h 418877"/>
              <a:gd name="connsiteX3" fmla="*/ 393858 w 434694"/>
              <a:gd name="connsiteY3" fmla="*/ 339563 h 418877"/>
              <a:gd name="connsiteX4" fmla="*/ 429923 w 434694"/>
              <a:gd name="connsiteY4" fmla="*/ 375405 h 418877"/>
              <a:gd name="connsiteX5" fmla="*/ 429923 w 434694"/>
              <a:gd name="connsiteY5" fmla="*/ 375516 h 418877"/>
              <a:gd name="connsiteX6" fmla="*/ 429923 w 434694"/>
              <a:gd name="connsiteY6" fmla="*/ 376959 h 418877"/>
              <a:gd name="connsiteX7" fmla="*/ 394080 w 434694"/>
              <a:gd name="connsiteY7" fmla="*/ 413024 h 418877"/>
              <a:gd name="connsiteX8" fmla="*/ 393858 w 434694"/>
              <a:gd name="connsiteY8" fmla="*/ 413024 h 418877"/>
              <a:gd name="connsiteX9" fmla="*/ 329497 w 434694"/>
              <a:gd name="connsiteY9" fmla="*/ 413024 h 418877"/>
              <a:gd name="connsiteX10" fmla="*/ 324392 w 434694"/>
              <a:gd name="connsiteY10" fmla="*/ 413024 h 418877"/>
              <a:gd name="connsiteX11" fmla="*/ 132196 w 434694"/>
              <a:gd name="connsiteY11" fmla="*/ 413024 h 418877"/>
              <a:gd name="connsiteX12" fmla="*/ 96242 w 434694"/>
              <a:gd name="connsiteY12" fmla="*/ 377070 h 418877"/>
              <a:gd name="connsiteX13" fmla="*/ 6025 w 434694"/>
              <a:gd name="connsiteY13" fmla="*/ 41170 h 418877"/>
              <a:gd name="connsiteX14" fmla="*/ 41979 w 434694"/>
              <a:gd name="connsiteY14" fmla="*/ 5106 h 418877"/>
              <a:gd name="connsiteX15" fmla="*/ 234175 w 434694"/>
              <a:gd name="connsiteY15" fmla="*/ 1 h 418877"/>
              <a:gd name="connsiteX16" fmla="*/ 41979 w 434694"/>
              <a:gd name="connsiteY16" fmla="*/ 1 h 418877"/>
              <a:gd name="connsiteX17" fmla="*/ 33 w 434694"/>
              <a:gd name="connsiteY17" fmla="*/ 41280 h 418877"/>
              <a:gd name="connsiteX18" fmla="*/ 33 w 434694"/>
              <a:gd name="connsiteY18" fmla="*/ 41503 h 418877"/>
              <a:gd name="connsiteX19" fmla="*/ 33 w 434694"/>
              <a:gd name="connsiteY19" fmla="*/ 42946 h 418877"/>
              <a:gd name="connsiteX20" fmla="*/ 90139 w 434694"/>
              <a:gd name="connsiteY20" fmla="*/ 378069 h 418877"/>
              <a:gd name="connsiteX21" fmla="*/ 131530 w 434694"/>
              <a:gd name="connsiteY21" fmla="*/ 418794 h 418877"/>
              <a:gd name="connsiteX22" fmla="*/ 323726 w 434694"/>
              <a:gd name="connsiteY22" fmla="*/ 418794 h 418877"/>
              <a:gd name="connsiteX23" fmla="*/ 329164 w 434694"/>
              <a:gd name="connsiteY23" fmla="*/ 418794 h 418877"/>
              <a:gd name="connsiteX24" fmla="*/ 393192 w 434694"/>
              <a:gd name="connsiteY24" fmla="*/ 418794 h 418877"/>
              <a:gd name="connsiteX25" fmla="*/ 434694 w 434694"/>
              <a:gd name="connsiteY25" fmla="*/ 377292 h 418877"/>
              <a:gd name="connsiteX26" fmla="*/ 434694 w 434694"/>
              <a:gd name="connsiteY26" fmla="*/ 375849 h 418877"/>
              <a:gd name="connsiteX27" fmla="*/ 393192 w 434694"/>
              <a:gd name="connsiteY27" fmla="*/ 334347 h 418877"/>
              <a:gd name="connsiteX28" fmla="*/ 353799 w 434694"/>
              <a:gd name="connsiteY28" fmla="*/ 334347 h 418877"/>
              <a:gd name="connsiteX29" fmla="*/ 274901 w 434694"/>
              <a:gd name="connsiteY29" fmla="*/ 41059 h 418877"/>
              <a:gd name="connsiteX30" fmla="*/ 233509 w 434694"/>
              <a:gd name="connsiteY30" fmla="*/ 334 h 41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4694" h="418877">
                <a:moveTo>
                  <a:pt x="234175" y="5439"/>
                </a:moveTo>
                <a:cubicBezTo>
                  <a:pt x="254050" y="5500"/>
                  <a:pt x="270129" y="21629"/>
                  <a:pt x="270129" y="41503"/>
                </a:cubicBezTo>
                <a:lnTo>
                  <a:pt x="350248" y="339563"/>
                </a:lnTo>
                <a:lnTo>
                  <a:pt x="393858" y="339563"/>
                </a:lnTo>
                <a:cubicBezTo>
                  <a:pt x="413710" y="339496"/>
                  <a:pt x="429856" y="355553"/>
                  <a:pt x="429923" y="375405"/>
                </a:cubicBezTo>
                <a:cubicBezTo>
                  <a:pt x="429923" y="375439"/>
                  <a:pt x="429923" y="375483"/>
                  <a:pt x="429923" y="375516"/>
                </a:cubicBezTo>
                <a:lnTo>
                  <a:pt x="429923" y="376959"/>
                </a:lnTo>
                <a:cubicBezTo>
                  <a:pt x="429989" y="396811"/>
                  <a:pt x="413932" y="412957"/>
                  <a:pt x="394080" y="413024"/>
                </a:cubicBezTo>
                <a:cubicBezTo>
                  <a:pt x="394002" y="413024"/>
                  <a:pt x="393936" y="413024"/>
                  <a:pt x="393858" y="413024"/>
                </a:cubicBezTo>
                <a:lnTo>
                  <a:pt x="329497" y="413024"/>
                </a:lnTo>
                <a:cubicBezTo>
                  <a:pt x="327799" y="413134"/>
                  <a:pt x="326090" y="413134"/>
                  <a:pt x="324392" y="413024"/>
                </a:cubicBezTo>
                <a:lnTo>
                  <a:pt x="132196" y="413024"/>
                </a:lnTo>
                <a:cubicBezTo>
                  <a:pt x="112344" y="413024"/>
                  <a:pt x="96242" y="396922"/>
                  <a:pt x="96242" y="377070"/>
                </a:cubicBezTo>
                <a:lnTo>
                  <a:pt x="6025" y="41170"/>
                </a:lnTo>
                <a:cubicBezTo>
                  <a:pt x="6025" y="21296"/>
                  <a:pt x="22105" y="5167"/>
                  <a:pt x="41979" y="5106"/>
                </a:cubicBezTo>
                <a:close/>
                <a:moveTo>
                  <a:pt x="234175" y="1"/>
                </a:moveTo>
                <a:lnTo>
                  <a:pt x="41979" y="1"/>
                </a:lnTo>
                <a:cubicBezTo>
                  <a:pt x="18998" y="-183"/>
                  <a:pt x="222" y="18299"/>
                  <a:pt x="33" y="41280"/>
                </a:cubicBezTo>
                <a:cubicBezTo>
                  <a:pt x="33" y="41355"/>
                  <a:pt x="33" y="41429"/>
                  <a:pt x="33" y="41503"/>
                </a:cubicBezTo>
                <a:cubicBezTo>
                  <a:pt x="-11" y="41983"/>
                  <a:pt x="-11" y="42466"/>
                  <a:pt x="33" y="42946"/>
                </a:cubicBezTo>
                <a:lnTo>
                  <a:pt x="90139" y="378069"/>
                </a:lnTo>
                <a:cubicBezTo>
                  <a:pt x="90561" y="400639"/>
                  <a:pt x="108948" y="418738"/>
                  <a:pt x="131530" y="418794"/>
                </a:cubicBezTo>
                <a:lnTo>
                  <a:pt x="323726" y="418794"/>
                </a:lnTo>
                <a:cubicBezTo>
                  <a:pt x="325535" y="418905"/>
                  <a:pt x="327355" y="418905"/>
                  <a:pt x="329164" y="418794"/>
                </a:cubicBezTo>
                <a:lnTo>
                  <a:pt x="393192" y="418794"/>
                </a:lnTo>
                <a:cubicBezTo>
                  <a:pt x="416085" y="418738"/>
                  <a:pt x="434639" y="400184"/>
                  <a:pt x="434694" y="377292"/>
                </a:cubicBezTo>
                <a:lnTo>
                  <a:pt x="434694" y="375849"/>
                </a:lnTo>
                <a:cubicBezTo>
                  <a:pt x="434639" y="352957"/>
                  <a:pt x="416085" y="334403"/>
                  <a:pt x="393192" y="334347"/>
                </a:cubicBezTo>
                <a:lnTo>
                  <a:pt x="353799" y="334347"/>
                </a:lnTo>
                <a:lnTo>
                  <a:pt x="274901" y="41059"/>
                </a:lnTo>
                <a:cubicBezTo>
                  <a:pt x="274534" y="18460"/>
                  <a:pt x="256114" y="331"/>
                  <a:pt x="233509" y="33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0" name="任意多边形: 形状 149"/>
          <p:cNvSpPr/>
          <p:nvPr>
            <p:custDataLst>
              <p:tags r:id="rId12"/>
            </p:custDataLst>
          </p:nvPr>
        </p:nvSpPr>
        <p:spPr>
          <a:xfrm flipH="1">
            <a:off x="8408670" y="1210310"/>
            <a:ext cx="1683385" cy="2747010"/>
          </a:xfrm>
          <a:custGeom>
            <a:avLst/>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2" name="任意多边形: 形状 150"/>
          <p:cNvSpPr/>
          <p:nvPr>
            <p:custDataLst>
              <p:tags r:id="rId13"/>
            </p:custDataLst>
          </p:nvPr>
        </p:nvSpPr>
        <p:spPr>
          <a:xfrm flipH="1">
            <a:off x="7287895" y="1210945"/>
            <a:ext cx="1226185" cy="2748280"/>
          </a:xfrm>
          <a:custGeom>
            <a:avLst/>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4" name="任意多边形: 形状 151"/>
          <p:cNvSpPr/>
          <p:nvPr>
            <p:custDataLst>
              <p:tags r:id="rId14"/>
            </p:custDataLst>
          </p:nvPr>
        </p:nvSpPr>
        <p:spPr>
          <a:xfrm flipH="1">
            <a:off x="7194550" y="974725"/>
            <a:ext cx="2980055" cy="3148330"/>
          </a:xfrm>
          <a:custGeom>
            <a:avLst/>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6" name="任意多边形: 形状 152"/>
          <p:cNvSpPr/>
          <p:nvPr>
            <p:custDataLst>
              <p:tags r:id="rId15"/>
            </p:custDataLst>
          </p:nvPr>
        </p:nvSpPr>
        <p:spPr>
          <a:xfrm flipH="1">
            <a:off x="9145905" y="1310005"/>
            <a:ext cx="2136140" cy="375920"/>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08" name="任意多边形: 形状 153"/>
          <p:cNvSpPr/>
          <p:nvPr>
            <p:custDataLst>
              <p:tags r:id="rId16"/>
            </p:custDataLst>
          </p:nvPr>
        </p:nvSpPr>
        <p:spPr>
          <a:xfrm flipH="1">
            <a:off x="9134475" y="1294130"/>
            <a:ext cx="2159000" cy="39878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0" name="任意多边形: 形状 154"/>
          <p:cNvSpPr/>
          <p:nvPr>
            <p:custDataLst>
              <p:tags r:id="rId17"/>
            </p:custDataLst>
          </p:nvPr>
        </p:nvSpPr>
        <p:spPr>
          <a:xfrm flipH="1">
            <a:off x="9816465" y="1821180"/>
            <a:ext cx="427990" cy="13144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12" name="任意多边形: 形状 155"/>
          <p:cNvSpPr/>
          <p:nvPr>
            <p:custDataLst>
              <p:tags r:id="rId18"/>
            </p:custDataLst>
          </p:nvPr>
        </p:nvSpPr>
        <p:spPr>
          <a:xfrm flipH="1">
            <a:off x="9810750" y="1810385"/>
            <a:ext cx="438785" cy="15303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4" name="任意多边形: 形状 156"/>
          <p:cNvSpPr/>
          <p:nvPr>
            <p:custDataLst>
              <p:tags r:id="rId19"/>
            </p:custDataLst>
          </p:nvPr>
        </p:nvSpPr>
        <p:spPr>
          <a:xfrm flipH="1">
            <a:off x="7057390" y="2317115"/>
            <a:ext cx="2251075" cy="305435"/>
          </a:xfrm>
          <a:custGeom>
            <a:avLst/>
            <a:gdLst>
              <a:gd name="connsiteX0" fmla="*/ 505680 w 544875"/>
              <a:gd name="connsiteY0" fmla="*/ 56 h 73905"/>
              <a:gd name="connsiteX1" fmla="*/ 97652 w 544875"/>
              <a:gd name="connsiteY1" fmla="*/ 56 h 73905"/>
              <a:gd name="connsiteX2" fmla="*/ 62586 w 544875"/>
              <a:gd name="connsiteY2" fmla="*/ 25467 h 73905"/>
              <a:gd name="connsiteX3" fmla="*/ 24191 w 544875"/>
              <a:gd name="connsiteY3" fmla="*/ 25467 h 73905"/>
              <a:gd name="connsiteX4" fmla="*/ 0 w 544875"/>
              <a:gd name="connsiteY4" fmla="*/ 49658 h 73905"/>
              <a:gd name="connsiteX5" fmla="*/ 24191 w 544875"/>
              <a:gd name="connsiteY5" fmla="*/ 73849 h 73905"/>
              <a:gd name="connsiteX6" fmla="*/ 505902 w 544875"/>
              <a:gd name="connsiteY6" fmla="*/ 73849 h 73905"/>
              <a:gd name="connsiteX7" fmla="*/ 544819 w 544875"/>
              <a:gd name="connsiteY7" fmla="*/ 38977 h 73905"/>
              <a:gd name="connsiteX8" fmla="*/ 509952 w 544875"/>
              <a:gd name="connsiteY8" fmla="*/ 56 h 73905"/>
              <a:gd name="connsiteX9" fmla="*/ 505902 w 544875"/>
              <a:gd name="connsiteY9" fmla="*/ 56 h 7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4875" h="73905">
                <a:moveTo>
                  <a:pt x="505680" y="56"/>
                </a:moveTo>
                <a:lnTo>
                  <a:pt x="97652" y="56"/>
                </a:lnTo>
                <a:cubicBezTo>
                  <a:pt x="81694" y="37"/>
                  <a:pt x="67535" y="10296"/>
                  <a:pt x="62586" y="25467"/>
                </a:cubicBezTo>
                <a:lnTo>
                  <a:pt x="24191" y="25467"/>
                </a:lnTo>
                <a:cubicBezTo>
                  <a:pt x="10830" y="25467"/>
                  <a:pt x="0" y="36298"/>
                  <a:pt x="0" y="49658"/>
                </a:cubicBezTo>
                <a:cubicBezTo>
                  <a:pt x="0" y="63019"/>
                  <a:pt x="10830" y="73849"/>
                  <a:pt x="24191" y="73849"/>
                </a:cubicBezTo>
                <a:lnTo>
                  <a:pt x="505902" y="73849"/>
                </a:lnTo>
                <a:cubicBezTo>
                  <a:pt x="526276" y="74967"/>
                  <a:pt x="543709" y="59355"/>
                  <a:pt x="544819" y="38977"/>
                </a:cubicBezTo>
                <a:cubicBezTo>
                  <a:pt x="545939" y="18600"/>
                  <a:pt x="530326" y="1173"/>
                  <a:pt x="509952" y="56"/>
                </a:cubicBezTo>
                <a:cubicBezTo>
                  <a:pt x="508599" y="-19"/>
                  <a:pt x="507256" y="-19"/>
                  <a:pt x="505902" y="5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16" name="任意多边形: 形状 157"/>
          <p:cNvSpPr/>
          <p:nvPr>
            <p:custDataLst>
              <p:tags r:id="rId20"/>
            </p:custDataLst>
          </p:nvPr>
        </p:nvSpPr>
        <p:spPr>
          <a:xfrm flipH="1">
            <a:off x="7045960" y="2305685"/>
            <a:ext cx="2275205" cy="328295"/>
          </a:xfrm>
          <a:custGeom>
            <a:avLst/>
            <a:gdLst>
              <a:gd name="connsiteX0" fmla="*/ 508676 w 550723"/>
              <a:gd name="connsiteY0" fmla="*/ 79398 h 79454"/>
              <a:gd name="connsiteX1" fmla="*/ 26965 w 550723"/>
              <a:gd name="connsiteY1" fmla="*/ 79398 h 79454"/>
              <a:gd name="connsiteX2" fmla="*/ 0 w 550723"/>
              <a:gd name="connsiteY2" fmla="*/ 52433 h 79454"/>
              <a:gd name="connsiteX3" fmla="*/ 26965 w 550723"/>
              <a:gd name="connsiteY3" fmla="*/ 25468 h 79454"/>
              <a:gd name="connsiteX4" fmla="*/ 63363 w 550723"/>
              <a:gd name="connsiteY4" fmla="*/ 25468 h 79454"/>
              <a:gd name="connsiteX5" fmla="*/ 100648 w 550723"/>
              <a:gd name="connsiteY5" fmla="*/ 57 h 79454"/>
              <a:gd name="connsiteX6" fmla="*/ 508898 w 550723"/>
              <a:gd name="connsiteY6" fmla="*/ 57 h 79454"/>
              <a:gd name="connsiteX7" fmla="*/ 550666 w 550723"/>
              <a:gd name="connsiteY7" fmla="*/ 37629 h 79454"/>
              <a:gd name="connsiteX8" fmla="*/ 513093 w 550723"/>
              <a:gd name="connsiteY8" fmla="*/ 79398 h 79454"/>
              <a:gd name="connsiteX9" fmla="*/ 508898 w 550723"/>
              <a:gd name="connsiteY9" fmla="*/ 79398 h 79454"/>
              <a:gd name="connsiteX10" fmla="*/ 26965 w 550723"/>
              <a:gd name="connsiteY10" fmla="*/ 31017 h 79454"/>
              <a:gd name="connsiteX11" fmla="*/ 3950 w 550723"/>
              <a:gd name="connsiteY11" fmla="*/ 50944 h 79454"/>
              <a:gd name="connsiteX12" fmla="*/ 23880 w 550723"/>
              <a:gd name="connsiteY12" fmla="*/ 73961 h 79454"/>
              <a:gd name="connsiteX13" fmla="*/ 26965 w 550723"/>
              <a:gd name="connsiteY13" fmla="*/ 73961 h 79454"/>
              <a:gd name="connsiteX14" fmla="*/ 508676 w 550723"/>
              <a:gd name="connsiteY14" fmla="*/ 73961 h 79454"/>
              <a:gd name="connsiteX15" fmla="*/ 544863 w 550723"/>
              <a:gd name="connsiteY15" fmla="*/ 41677 h 79454"/>
              <a:gd name="connsiteX16" fmla="*/ 512571 w 550723"/>
              <a:gd name="connsiteY16" fmla="*/ 5494 h 79454"/>
              <a:gd name="connsiteX17" fmla="*/ 508676 w 550723"/>
              <a:gd name="connsiteY17" fmla="*/ 5494 h 79454"/>
              <a:gd name="connsiteX18" fmla="*/ 100648 w 550723"/>
              <a:gd name="connsiteY18" fmla="*/ 5494 h 79454"/>
              <a:gd name="connsiteX19" fmla="*/ 68134 w 550723"/>
              <a:gd name="connsiteY19" fmla="*/ 29130 h 79454"/>
              <a:gd name="connsiteX20" fmla="*/ 67468 w 550723"/>
              <a:gd name="connsiteY20" fmla="*/ 31017 h 7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0723" h="79454">
                <a:moveTo>
                  <a:pt x="508676" y="79398"/>
                </a:moveTo>
                <a:lnTo>
                  <a:pt x="26965" y="79398"/>
                </a:lnTo>
                <a:cubicBezTo>
                  <a:pt x="12073" y="79398"/>
                  <a:pt x="0" y="67326"/>
                  <a:pt x="0" y="52433"/>
                </a:cubicBezTo>
                <a:cubicBezTo>
                  <a:pt x="0" y="37540"/>
                  <a:pt x="12073" y="25468"/>
                  <a:pt x="26965" y="25468"/>
                </a:cubicBezTo>
                <a:lnTo>
                  <a:pt x="63363" y="25468"/>
                </a:lnTo>
                <a:cubicBezTo>
                  <a:pt x="69277" y="10056"/>
                  <a:pt x="84136" y="-70"/>
                  <a:pt x="100648" y="57"/>
                </a:cubicBezTo>
                <a:lnTo>
                  <a:pt x="508898" y="57"/>
                </a:lnTo>
                <a:cubicBezTo>
                  <a:pt x="530803" y="-1103"/>
                  <a:pt x="549513" y="15719"/>
                  <a:pt x="550666" y="37629"/>
                </a:cubicBezTo>
                <a:cubicBezTo>
                  <a:pt x="551832" y="59539"/>
                  <a:pt x="535009" y="78239"/>
                  <a:pt x="513093" y="79398"/>
                </a:cubicBezTo>
                <a:cubicBezTo>
                  <a:pt x="511695" y="79473"/>
                  <a:pt x="510296" y="79473"/>
                  <a:pt x="508898" y="79398"/>
                </a:cubicBezTo>
                <a:close/>
                <a:moveTo>
                  <a:pt x="26965" y="31017"/>
                </a:moveTo>
                <a:cubicBezTo>
                  <a:pt x="15103" y="30163"/>
                  <a:pt x="4805" y="39085"/>
                  <a:pt x="3950" y="50944"/>
                </a:cubicBezTo>
                <a:cubicBezTo>
                  <a:pt x="3096" y="62803"/>
                  <a:pt x="12018" y="73108"/>
                  <a:pt x="23880" y="73961"/>
                </a:cubicBezTo>
                <a:cubicBezTo>
                  <a:pt x="24901" y="74035"/>
                  <a:pt x="25933" y="74035"/>
                  <a:pt x="26965" y="73961"/>
                </a:cubicBezTo>
                <a:lnTo>
                  <a:pt x="508676" y="73961"/>
                </a:lnTo>
                <a:cubicBezTo>
                  <a:pt x="527585" y="75037"/>
                  <a:pt x="543787" y="60584"/>
                  <a:pt x="544863" y="41677"/>
                </a:cubicBezTo>
                <a:cubicBezTo>
                  <a:pt x="545939" y="22771"/>
                  <a:pt x="531480" y="6570"/>
                  <a:pt x="512571" y="5494"/>
                </a:cubicBezTo>
                <a:cubicBezTo>
                  <a:pt x="511273" y="5420"/>
                  <a:pt x="509975" y="5420"/>
                  <a:pt x="508676" y="5494"/>
                </a:cubicBezTo>
                <a:lnTo>
                  <a:pt x="100648" y="5494"/>
                </a:lnTo>
                <a:cubicBezTo>
                  <a:pt x="85823" y="5458"/>
                  <a:pt x="72673" y="15016"/>
                  <a:pt x="68134" y="29130"/>
                </a:cubicBezTo>
                <a:lnTo>
                  <a:pt x="67468" y="31017"/>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8" name="任意多边形: 形状 158"/>
          <p:cNvSpPr/>
          <p:nvPr>
            <p:custDataLst>
              <p:tags r:id="rId21"/>
            </p:custDataLst>
          </p:nvPr>
        </p:nvSpPr>
        <p:spPr>
          <a:xfrm flipH="1">
            <a:off x="6395085" y="2613660"/>
            <a:ext cx="357505" cy="2615565"/>
          </a:xfrm>
          <a:custGeom>
            <a:avLst/>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0" name="任意多边形: 形状 159"/>
          <p:cNvSpPr/>
          <p:nvPr>
            <p:custDataLst>
              <p:tags r:id="rId22"/>
            </p:custDataLst>
          </p:nvPr>
        </p:nvSpPr>
        <p:spPr>
          <a:xfrm flipH="1">
            <a:off x="6375400" y="2552700"/>
            <a:ext cx="388620" cy="2682875"/>
          </a:xfrm>
          <a:custGeom>
            <a:avLst/>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22" name="任意多边形: 形状 160"/>
          <p:cNvSpPr/>
          <p:nvPr>
            <p:custDataLst>
              <p:tags r:id="rId23"/>
            </p:custDataLst>
          </p:nvPr>
        </p:nvSpPr>
        <p:spPr>
          <a:xfrm flipH="1">
            <a:off x="6181725" y="4036695"/>
            <a:ext cx="576580" cy="1244600"/>
          </a:xfrm>
          <a:custGeom>
            <a:avLst/>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4" name="任意多边形: 形状 161"/>
          <p:cNvSpPr/>
          <p:nvPr>
            <p:custDataLst>
              <p:tags r:id="rId24"/>
            </p:custDataLst>
          </p:nvPr>
        </p:nvSpPr>
        <p:spPr>
          <a:xfrm flipH="1">
            <a:off x="6154420" y="4004945"/>
            <a:ext cx="612775" cy="1292860"/>
          </a:xfrm>
          <a:custGeom>
            <a:avLst/>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26" name="任意多边形: 形状 162"/>
          <p:cNvSpPr/>
          <p:nvPr>
            <p:custDataLst>
              <p:tags r:id="rId25"/>
            </p:custDataLst>
          </p:nvPr>
        </p:nvSpPr>
        <p:spPr>
          <a:xfrm flipH="1">
            <a:off x="6686550" y="2393950"/>
            <a:ext cx="262255" cy="2795270"/>
          </a:xfrm>
          <a:custGeom>
            <a:avLst/>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8" name="任意多边形: 形状 163"/>
          <p:cNvSpPr/>
          <p:nvPr>
            <p:custDataLst>
              <p:tags r:id="rId26"/>
            </p:custDataLst>
          </p:nvPr>
        </p:nvSpPr>
        <p:spPr>
          <a:xfrm flipH="1">
            <a:off x="6674485" y="2339975"/>
            <a:ext cx="285750" cy="2856230"/>
          </a:xfrm>
          <a:custGeom>
            <a:avLst/>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30" name="任意多边形: 形状 164"/>
          <p:cNvSpPr/>
          <p:nvPr>
            <p:custDataLst>
              <p:tags r:id="rId27"/>
            </p:custDataLst>
          </p:nvPr>
        </p:nvSpPr>
        <p:spPr>
          <a:xfrm flipH="1">
            <a:off x="6758940" y="3058160"/>
            <a:ext cx="678815" cy="2206625"/>
          </a:xfrm>
          <a:custGeom>
            <a:avLst/>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32" name="任意多边形: 形状 165"/>
          <p:cNvSpPr/>
          <p:nvPr>
            <p:custDataLst>
              <p:tags r:id="rId28"/>
            </p:custDataLst>
          </p:nvPr>
        </p:nvSpPr>
        <p:spPr>
          <a:xfrm flipH="1">
            <a:off x="6745605" y="3004820"/>
            <a:ext cx="720090" cy="2277110"/>
          </a:xfrm>
          <a:custGeom>
            <a:avLst/>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34" name="任意多边形: 形状 166"/>
          <p:cNvSpPr/>
          <p:nvPr>
            <p:custDataLst>
              <p:tags r:id="rId29"/>
            </p:custDataLst>
          </p:nvPr>
        </p:nvSpPr>
        <p:spPr>
          <a:xfrm flipH="1">
            <a:off x="6519545" y="5003800"/>
            <a:ext cx="537845" cy="1229995"/>
          </a:xfrm>
          <a:custGeom>
            <a:avLst/>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36" name="任意多边形: 形状 167"/>
          <p:cNvSpPr/>
          <p:nvPr>
            <p:custDataLst>
              <p:tags r:id="rId30"/>
            </p:custDataLst>
          </p:nvPr>
        </p:nvSpPr>
        <p:spPr>
          <a:xfrm flipH="1">
            <a:off x="6519545" y="5005705"/>
            <a:ext cx="538480" cy="1229995"/>
          </a:xfrm>
          <a:custGeom>
            <a:avLst/>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38" name="任意多边形: 形状 168"/>
          <p:cNvSpPr/>
          <p:nvPr>
            <p:custDataLst>
              <p:tags r:id="rId31"/>
            </p:custDataLst>
          </p:nvPr>
        </p:nvSpPr>
        <p:spPr>
          <a:xfrm flipH="1">
            <a:off x="6508115" y="4992370"/>
            <a:ext cx="560705" cy="1252855"/>
          </a:xfrm>
          <a:custGeom>
            <a:avLst/>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0" name="任意多边形: 形状 169"/>
          <p:cNvSpPr/>
          <p:nvPr>
            <p:custDataLst>
              <p:tags r:id="rId32"/>
            </p:custDataLst>
          </p:nvPr>
        </p:nvSpPr>
        <p:spPr>
          <a:xfrm flipH="1">
            <a:off x="7432040" y="2189480"/>
            <a:ext cx="2265680" cy="4057650"/>
          </a:xfrm>
          <a:custGeom>
            <a:avLst/>
            <a:gdLst>
              <a:gd name="connsiteX0" fmla="*/ 79410 w 548361"/>
              <a:gd name="connsiteY0" fmla="*/ 229785 h 982030"/>
              <a:gd name="connsiteX1" fmla="*/ 51668 w 548361"/>
              <a:gd name="connsiteY1" fmla="*/ 228676 h 982030"/>
              <a:gd name="connsiteX2" fmla="*/ 3175 w 548361"/>
              <a:gd name="connsiteY2" fmla="*/ 213029 h 982030"/>
              <a:gd name="connsiteX3" fmla="*/ 4951 w 548361"/>
              <a:gd name="connsiteY3" fmla="*/ 204707 h 982030"/>
              <a:gd name="connsiteX4" fmla="*/ 38241 w 548361"/>
              <a:gd name="connsiteY4" fmla="*/ 214472 h 982030"/>
              <a:gd name="connsiteX5" fmla="*/ 16048 w 548361"/>
              <a:gd name="connsiteY5" fmla="*/ 187174 h 982030"/>
              <a:gd name="connsiteX6" fmla="*/ 17823 w 548361"/>
              <a:gd name="connsiteY6" fmla="*/ 176965 h 982030"/>
              <a:gd name="connsiteX7" fmla="*/ 26923 w 548361"/>
              <a:gd name="connsiteY7" fmla="*/ 180627 h 982030"/>
              <a:gd name="connsiteX8" fmla="*/ 33137 w 548361"/>
              <a:gd name="connsiteY8" fmla="*/ 174412 h 982030"/>
              <a:gd name="connsiteX9" fmla="*/ 46231 w 548361"/>
              <a:gd name="connsiteY9" fmla="*/ 183179 h 982030"/>
              <a:gd name="connsiteX10" fmla="*/ 54221 w 548361"/>
              <a:gd name="connsiteY10" fmla="*/ 180627 h 982030"/>
              <a:gd name="connsiteX11" fmla="*/ 69756 w 548361"/>
              <a:gd name="connsiteY11" fmla="*/ 192611 h 982030"/>
              <a:gd name="connsiteX12" fmla="*/ 90507 w 548361"/>
              <a:gd name="connsiteY12" fmla="*/ 194498 h 982030"/>
              <a:gd name="connsiteX13" fmla="*/ 103601 w 548361"/>
              <a:gd name="connsiteY13" fmla="*/ 201711 h 982030"/>
              <a:gd name="connsiteX14" fmla="*/ 119581 w 548361"/>
              <a:gd name="connsiteY14" fmla="*/ 206482 h 982030"/>
              <a:gd name="connsiteX15" fmla="*/ 156755 w 548361"/>
              <a:gd name="connsiteY15" fmla="*/ 243212 h 982030"/>
              <a:gd name="connsiteX16" fmla="*/ 174510 w 548361"/>
              <a:gd name="connsiteY16" fmla="*/ 160985 h 982030"/>
              <a:gd name="connsiteX17" fmla="*/ 187604 w 548361"/>
              <a:gd name="connsiteY17" fmla="*/ 132245 h 982030"/>
              <a:gd name="connsiteX18" fmla="*/ 206246 w 548361"/>
              <a:gd name="connsiteY18" fmla="*/ 119483 h 982030"/>
              <a:gd name="connsiteX19" fmla="*/ 205470 w 548361"/>
              <a:gd name="connsiteY19" fmla="*/ 106389 h 982030"/>
              <a:gd name="connsiteX20" fmla="*/ 202585 w 548361"/>
              <a:gd name="connsiteY20" fmla="*/ 88190 h 982030"/>
              <a:gd name="connsiteX21" fmla="*/ 204027 w 548361"/>
              <a:gd name="connsiteY21" fmla="*/ 38033 h 982030"/>
              <a:gd name="connsiteX22" fmla="*/ 250633 w 548361"/>
              <a:gd name="connsiteY22" fmla="*/ 16505 h 982030"/>
              <a:gd name="connsiteX23" fmla="*/ 266946 w 548361"/>
              <a:gd name="connsiteY23" fmla="*/ 193 h 982030"/>
              <a:gd name="connsiteX24" fmla="*/ 299681 w 548361"/>
              <a:gd name="connsiteY24" fmla="*/ 19058 h 982030"/>
              <a:gd name="connsiteX25" fmla="*/ 293911 w 548361"/>
              <a:gd name="connsiteY25" fmla="*/ 48575 h 982030"/>
              <a:gd name="connsiteX26" fmla="*/ 291359 w 548361"/>
              <a:gd name="connsiteY26" fmla="*/ 58340 h 982030"/>
              <a:gd name="connsiteX27" fmla="*/ 281150 w 548361"/>
              <a:gd name="connsiteY27" fmla="*/ 80534 h 982030"/>
              <a:gd name="connsiteX28" fmla="*/ 285921 w 548361"/>
              <a:gd name="connsiteY28" fmla="*/ 90632 h 982030"/>
              <a:gd name="connsiteX29" fmla="*/ 293578 w 548361"/>
              <a:gd name="connsiteY29" fmla="*/ 92851 h 982030"/>
              <a:gd name="connsiteX30" fmla="*/ 310223 w 548361"/>
              <a:gd name="connsiteY30" fmla="*/ 115045 h 982030"/>
              <a:gd name="connsiteX31" fmla="*/ 343514 w 548361"/>
              <a:gd name="connsiteY31" fmla="*/ 116154 h 982030"/>
              <a:gd name="connsiteX32" fmla="*/ 406432 w 548361"/>
              <a:gd name="connsiteY32" fmla="*/ 153661 h 982030"/>
              <a:gd name="connsiteX33" fmla="*/ 522948 w 548361"/>
              <a:gd name="connsiteY33" fmla="*/ 271953 h 982030"/>
              <a:gd name="connsiteX34" fmla="*/ 548360 w 548361"/>
              <a:gd name="connsiteY34" fmla="*/ 341419 h 982030"/>
              <a:gd name="connsiteX35" fmla="*/ 526167 w 548361"/>
              <a:gd name="connsiteY35" fmla="*/ 979262 h 982030"/>
              <a:gd name="connsiteX36" fmla="*/ 391563 w 548361"/>
              <a:gd name="connsiteY36" fmla="*/ 981259 h 982030"/>
              <a:gd name="connsiteX37" fmla="*/ 394448 w 548361"/>
              <a:gd name="connsiteY37" fmla="*/ 964836 h 982030"/>
              <a:gd name="connsiteX38" fmla="*/ 436394 w 548361"/>
              <a:gd name="connsiteY38" fmla="*/ 942643 h 982030"/>
              <a:gd name="connsiteX39" fmla="*/ 441054 w 548361"/>
              <a:gd name="connsiteY39" fmla="*/ 937538 h 982030"/>
              <a:gd name="connsiteX40" fmla="*/ 441054 w 548361"/>
              <a:gd name="connsiteY40" fmla="*/ 921559 h 982030"/>
              <a:gd name="connsiteX41" fmla="*/ 427960 w 548361"/>
              <a:gd name="connsiteY41" fmla="*/ 495442 h 982030"/>
              <a:gd name="connsiteX42" fmla="*/ 423633 w 548361"/>
              <a:gd name="connsiteY42" fmla="*/ 496552 h 982030"/>
              <a:gd name="connsiteX43" fmla="*/ 246084 w 548361"/>
              <a:gd name="connsiteY43" fmla="*/ 968054 h 982030"/>
              <a:gd name="connsiteX44" fmla="*/ 237428 w 548361"/>
              <a:gd name="connsiteY44" fmla="*/ 981259 h 982030"/>
              <a:gd name="connsiteX45" fmla="*/ 94058 w 548361"/>
              <a:gd name="connsiteY45" fmla="*/ 980482 h 982030"/>
              <a:gd name="connsiteX46" fmla="*/ 110037 w 548361"/>
              <a:gd name="connsiteY46" fmla="*/ 957179 h 982030"/>
              <a:gd name="connsiteX47" fmla="*/ 164966 w 548361"/>
              <a:gd name="connsiteY47" fmla="*/ 937205 h 982030"/>
              <a:gd name="connsiteX48" fmla="*/ 174510 w 548361"/>
              <a:gd name="connsiteY48" fmla="*/ 926996 h 982030"/>
              <a:gd name="connsiteX49" fmla="*/ 353501 w 548361"/>
              <a:gd name="connsiteY49" fmla="*/ 364389 h 982030"/>
              <a:gd name="connsiteX50" fmla="*/ 349506 w 548361"/>
              <a:gd name="connsiteY50" fmla="*/ 320002 h 982030"/>
              <a:gd name="connsiteX51" fmla="*/ 229328 w 548361"/>
              <a:gd name="connsiteY51" fmla="*/ 199602 h 982030"/>
              <a:gd name="connsiteX52" fmla="*/ 204582 w 548361"/>
              <a:gd name="connsiteY52" fmla="*/ 292371 h 982030"/>
              <a:gd name="connsiteX53" fmla="*/ 177617 w 548361"/>
              <a:gd name="connsiteY53" fmla="*/ 311236 h 982030"/>
              <a:gd name="connsiteX54" fmla="*/ 130677 w 548361"/>
              <a:gd name="connsiteY54" fmla="*/ 284714 h 98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48361" h="982030">
                <a:moveTo>
                  <a:pt x="79410" y="229785"/>
                </a:moveTo>
                <a:lnTo>
                  <a:pt x="51668" y="228676"/>
                </a:lnTo>
                <a:lnTo>
                  <a:pt x="3175" y="213029"/>
                </a:lnTo>
                <a:cubicBezTo>
                  <a:pt x="3175" y="213029"/>
                  <a:pt x="-5036" y="204596"/>
                  <a:pt x="4951" y="204707"/>
                </a:cubicBezTo>
                <a:cubicBezTo>
                  <a:pt x="16436" y="206465"/>
                  <a:pt x="27633" y="209749"/>
                  <a:pt x="38241" y="214472"/>
                </a:cubicBezTo>
                <a:lnTo>
                  <a:pt x="16048" y="187174"/>
                </a:lnTo>
                <a:cubicBezTo>
                  <a:pt x="16048" y="187174"/>
                  <a:pt x="13052" y="176077"/>
                  <a:pt x="17823" y="176965"/>
                </a:cubicBezTo>
                <a:cubicBezTo>
                  <a:pt x="21108" y="177445"/>
                  <a:pt x="24226" y="178700"/>
                  <a:pt x="26923" y="180627"/>
                </a:cubicBezTo>
                <a:cubicBezTo>
                  <a:pt x="26923" y="180627"/>
                  <a:pt x="27699" y="172859"/>
                  <a:pt x="33137" y="174412"/>
                </a:cubicBezTo>
                <a:cubicBezTo>
                  <a:pt x="37942" y="176613"/>
                  <a:pt x="42369" y="179574"/>
                  <a:pt x="46231" y="183179"/>
                </a:cubicBezTo>
                <a:cubicBezTo>
                  <a:pt x="46231" y="183179"/>
                  <a:pt x="47673" y="176743"/>
                  <a:pt x="54221" y="180627"/>
                </a:cubicBezTo>
                <a:cubicBezTo>
                  <a:pt x="59725" y="184184"/>
                  <a:pt x="64918" y="188194"/>
                  <a:pt x="69756" y="192611"/>
                </a:cubicBezTo>
                <a:cubicBezTo>
                  <a:pt x="76725" y="191965"/>
                  <a:pt x="83760" y="192604"/>
                  <a:pt x="90507" y="194498"/>
                </a:cubicBezTo>
                <a:cubicBezTo>
                  <a:pt x="95367" y="195878"/>
                  <a:pt x="99839" y="198345"/>
                  <a:pt x="103601" y="201711"/>
                </a:cubicBezTo>
                <a:cubicBezTo>
                  <a:pt x="109405" y="199915"/>
                  <a:pt x="115719" y="201799"/>
                  <a:pt x="119581" y="206482"/>
                </a:cubicBezTo>
                <a:cubicBezTo>
                  <a:pt x="127126" y="214583"/>
                  <a:pt x="156755" y="243212"/>
                  <a:pt x="156755" y="243212"/>
                </a:cubicBezTo>
                <a:lnTo>
                  <a:pt x="174510" y="160985"/>
                </a:lnTo>
                <a:cubicBezTo>
                  <a:pt x="176252" y="150415"/>
                  <a:pt x="180768" y="140496"/>
                  <a:pt x="187604" y="132245"/>
                </a:cubicBezTo>
                <a:cubicBezTo>
                  <a:pt x="193585" y="127661"/>
                  <a:pt x="199810" y="123401"/>
                  <a:pt x="206246" y="119483"/>
                </a:cubicBezTo>
                <a:cubicBezTo>
                  <a:pt x="206246" y="119483"/>
                  <a:pt x="205470" y="108387"/>
                  <a:pt x="205470" y="106389"/>
                </a:cubicBezTo>
                <a:cubicBezTo>
                  <a:pt x="205658" y="100196"/>
                  <a:pt x="204682" y="94023"/>
                  <a:pt x="202585" y="88190"/>
                </a:cubicBezTo>
                <a:cubicBezTo>
                  <a:pt x="199810" y="84307"/>
                  <a:pt x="187937" y="53679"/>
                  <a:pt x="204027" y="38033"/>
                </a:cubicBezTo>
                <a:cubicBezTo>
                  <a:pt x="230548" y="11956"/>
                  <a:pt x="250633" y="16505"/>
                  <a:pt x="250633" y="16505"/>
                </a:cubicBezTo>
                <a:cubicBezTo>
                  <a:pt x="252320" y="8297"/>
                  <a:pt x="258734" y="1883"/>
                  <a:pt x="266946" y="193"/>
                </a:cubicBezTo>
                <a:cubicBezTo>
                  <a:pt x="280806" y="-1333"/>
                  <a:pt x="294055" y="6302"/>
                  <a:pt x="299681" y="19058"/>
                </a:cubicBezTo>
                <a:cubicBezTo>
                  <a:pt x="309114" y="41251"/>
                  <a:pt x="293911" y="48575"/>
                  <a:pt x="293911" y="48575"/>
                </a:cubicBezTo>
                <a:cubicBezTo>
                  <a:pt x="293911" y="48575"/>
                  <a:pt x="293911" y="49574"/>
                  <a:pt x="291359" y="58340"/>
                </a:cubicBezTo>
                <a:cubicBezTo>
                  <a:pt x="288684" y="66054"/>
                  <a:pt x="285267" y="73487"/>
                  <a:pt x="281150" y="80534"/>
                </a:cubicBezTo>
                <a:lnTo>
                  <a:pt x="285921" y="90632"/>
                </a:lnTo>
                <a:cubicBezTo>
                  <a:pt x="285921" y="90632"/>
                  <a:pt x="288806" y="87192"/>
                  <a:pt x="293578" y="92851"/>
                </a:cubicBezTo>
                <a:cubicBezTo>
                  <a:pt x="298350" y="98510"/>
                  <a:pt x="310223" y="115045"/>
                  <a:pt x="310223" y="115045"/>
                </a:cubicBezTo>
                <a:lnTo>
                  <a:pt x="343514" y="116154"/>
                </a:lnTo>
                <a:cubicBezTo>
                  <a:pt x="343514" y="116154"/>
                  <a:pt x="369480" y="114268"/>
                  <a:pt x="406432" y="153661"/>
                </a:cubicBezTo>
                <a:cubicBezTo>
                  <a:pt x="443385" y="193055"/>
                  <a:pt x="522948" y="271953"/>
                  <a:pt x="522948" y="271953"/>
                </a:cubicBezTo>
                <a:cubicBezTo>
                  <a:pt x="522948" y="271953"/>
                  <a:pt x="548138" y="293481"/>
                  <a:pt x="548360" y="341419"/>
                </a:cubicBezTo>
                <a:cubicBezTo>
                  <a:pt x="548582" y="389357"/>
                  <a:pt x="526167" y="979262"/>
                  <a:pt x="526167" y="979262"/>
                </a:cubicBezTo>
                <a:lnTo>
                  <a:pt x="391563" y="981259"/>
                </a:lnTo>
                <a:cubicBezTo>
                  <a:pt x="391563" y="981259"/>
                  <a:pt x="383240" y="975378"/>
                  <a:pt x="394448" y="964836"/>
                </a:cubicBezTo>
                <a:cubicBezTo>
                  <a:pt x="407165" y="955259"/>
                  <a:pt x="421324" y="947758"/>
                  <a:pt x="436394" y="942643"/>
                </a:cubicBezTo>
                <a:lnTo>
                  <a:pt x="441054" y="937538"/>
                </a:lnTo>
                <a:lnTo>
                  <a:pt x="441054" y="921559"/>
                </a:lnTo>
                <a:lnTo>
                  <a:pt x="427960" y="495442"/>
                </a:lnTo>
                <a:lnTo>
                  <a:pt x="423633" y="496552"/>
                </a:lnTo>
                <a:lnTo>
                  <a:pt x="246084" y="968054"/>
                </a:lnTo>
                <a:cubicBezTo>
                  <a:pt x="246084" y="968054"/>
                  <a:pt x="243753" y="979151"/>
                  <a:pt x="237428" y="981259"/>
                </a:cubicBezTo>
                <a:cubicBezTo>
                  <a:pt x="231103" y="983368"/>
                  <a:pt x="94058" y="980482"/>
                  <a:pt x="94058" y="980482"/>
                </a:cubicBezTo>
                <a:cubicBezTo>
                  <a:pt x="93115" y="969885"/>
                  <a:pt x="99817" y="960120"/>
                  <a:pt x="110037" y="957179"/>
                </a:cubicBezTo>
                <a:cubicBezTo>
                  <a:pt x="128236" y="951076"/>
                  <a:pt x="164966" y="937205"/>
                  <a:pt x="164966" y="937205"/>
                </a:cubicBezTo>
                <a:lnTo>
                  <a:pt x="174510" y="926996"/>
                </a:lnTo>
                <a:lnTo>
                  <a:pt x="353501" y="364389"/>
                </a:lnTo>
                <a:lnTo>
                  <a:pt x="349506" y="320002"/>
                </a:lnTo>
                <a:lnTo>
                  <a:pt x="229328" y="199602"/>
                </a:lnTo>
                <a:lnTo>
                  <a:pt x="204582" y="292371"/>
                </a:lnTo>
                <a:cubicBezTo>
                  <a:pt x="201597" y="304531"/>
                  <a:pt x="190067" y="312598"/>
                  <a:pt x="177617" y="311236"/>
                </a:cubicBezTo>
                <a:cubicBezTo>
                  <a:pt x="154425" y="310570"/>
                  <a:pt x="130677" y="284714"/>
                  <a:pt x="130677" y="284714"/>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42" name="任意多边形: 形状 170"/>
          <p:cNvSpPr/>
          <p:nvPr>
            <p:custDataLst>
              <p:tags r:id="rId33"/>
            </p:custDataLst>
          </p:nvPr>
        </p:nvSpPr>
        <p:spPr>
          <a:xfrm flipH="1">
            <a:off x="8627745" y="6028690"/>
            <a:ext cx="681990" cy="215265"/>
          </a:xfrm>
          <a:custGeom>
            <a:avLst/>
            <a:gdLst>
              <a:gd name="connsiteX0" fmla="*/ 80452 w 165009"/>
              <a:gd name="connsiteY0" fmla="*/ 0 h 52158"/>
              <a:gd name="connsiteX1" fmla="*/ 165009 w 165009"/>
              <a:gd name="connsiteY1" fmla="*/ 4439 h 52158"/>
              <a:gd name="connsiteX2" fmla="*/ 150805 w 165009"/>
              <a:gd name="connsiteY2" fmla="*/ 43166 h 52158"/>
              <a:gd name="connsiteX3" fmla="*/ 142594 w 165009"/>
              <a:gd name="connsiteY3" fmla="*/ 51267 h 52158"/>
              <a:gd name="connsiteX4" fmla="*/ 0 w 165009"/>
              <a:gd name="connsiteY4" fmla="*/ 52044 h 52158"/>
              <a:gd name="connsiteX5" fmla="*/ 19974 w 165009"/>
              <a:gd name="connsiteY5" fmla="*/ 28297 h 52158"/>
              <a:gd name="connsiteX6" fmla="*/ 69799 w 165009"/>
              <a:gd name="connsiteY6" fmla="*/ 10542 h 52158"/>
              <a:gd name="connsiteX7" fmla="*/ 80452 w 165009"/>
              <a:gd name="connsiteY7" fmla="*/ 0 h 52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009" h="52158">
                <a:moveTo>
                  <a:pt x="80452" y="0"/>
                </a:moveTo>
                <a:lnTo>
                  <a:pt x="165009" y="4439"/>
                </a:lnTo>
                <a:lnTo>
                  <a:pt x="150805" y="43166"/>
                </a:lnTo>
                <a:cubicBezTo>
                  <a:pt x="149341" y="46906"/>
                  <a:pt x="146355" y="49847"/>
                  <a:pt x="142594" y="51267"/>
                </a:cubicBezTo>
                <a:cubicBezTo>
                  <a:pt x="137156" y="52599"/>
                  <a:pt x="0" y="52044"/>
                  <a:pt x="0" y="52044"/>
                </a:cubicBezTo>
                <a:cubicBezTo>
                  <a:pt x="1276" y="40836"/>
                  <a:pt x="9144" y="31482"/>
                  <a:pt x="19974" y="28297"/>
                </a:cubicBezTo>
                <a:cubicBezTo>
                  <a:pt x="37063" y="23814"/>
                  <a:pt x="53731" y="17866"/>
                  <a:pt x="69799" y="10542"/>
                </a:cubicBezTo>
                <a:cubicBezTo>
                  <a:pt x="73638" y="7335"/>
                  <a:pt x="77200" y="3806"/>
                  <a:pt x="804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4" name="任意多边形: 形状 171"/>
          <p:cNvSpPr/>
          <p:nvPr>
            <p:custDataLst>
              <p:tags r:id="rId34"/>
            </p:custDataLst>
          </p:nvPr>
        </p:nvSpPr>
        <p:spPr>
          <a:xfrm flipH="1">
            <a:off x="7517765" y="6051550"/>
            <a:ext cx="581025" cy="198755"/>
          </a:xfrm>
          <a:custGeom>
            <a:avLst/>
            <a:gdLst>
              <a:gd name="connsiteX0" fmla="*/ 5170 w 140550"/>
              <a:gd name="connsiteY0" fmla="*/ 45830 h 48049"/>
              <a:gd name="connsiteX1" fmla="*/ 4394 w 140550"/>
              <a:gd name="connsiteY1" fmla="*/ 31293 h 48049"/>
              <a:gd name="connsiteX2" fmla="*/ 35687 w 140550"/>
              <a:gd name="connsiteY2" fmla="*/ 14204 h 48049"/>
              <a:gd name="connsiteX3" fmla="*/ 53219 w 140550"/>
              <a:gd name="connsiteY3" fmla="*/ 5104 h 48049"/>
              <a:gd name="connsiteX4" fmla="*/ 53885 w 140550"/>
              <a:gd name="connsiteY4" fmla="*/ 0 h 48049"/>
              <a:gd name="connsiteX5" fmla="*/ 140551 w 140550"/>
              <a:gd name="connsiteY5" fmla="*/ 0 h 48049"/>
              <a:gd name="connsiteX6" fmla="*/ 138332 w 140550"/>
              <a:gd name="connsiteY6" fmla="*/ 46606 h 48049"/>
              <a:gd name="connsiteX7" fmla="*/ 135114 w 140550"/>
              <a:gd name="connsiteY7" fmla="*/ 48049 h 4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550" h="48049">
                <a:moveTo>
                  <a:pt x="5170" y="45830"/>
                </a:moveTo>
                <a:cubicBezTo>
                  <a:pt x="5170" y="45830"/>
                  <a:pt x="-5926" y="42057"/>
                  <a:pt x="4394" y="31293"/>
                </a:cubicBezTo>
                <a:cubicBezTo>
                  <a:pt x="13138" y="22948"/>
                  <a:pt x="23935" y="17056"/>
                  <a:pt x="35687" y="14204"/>
                </a:cubicBezTo>
                <a:cubicBezTo>
                  <a:pt x="42023" y="12240"/>
                  <a:pt x="47971" y="9166"/>
                  <a:pt x="53219" y="5104"/>
                </a:cubicBezTo>
                <a:cubicBezTo>
                  <a:pt x="53952" y="3507"/>
                  <a:pt x="54174" y="1731"/>
                  <a:pt x="53885" y="0"/>
                </a:cubicBezTo>
                <a:lnTo>
                  <a:pt x="140551" y="0"/>
                </a:lnTo>
                <a:lnTo>
                  <a:pt x="138332" y="46606"/>
                </a:lnTo>
                <a:lnTo>
                  <a:pt x="135114" y="4804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6" name="任意多边形: 形状 172"/>
          <p:cNvSpPr/>
          <p:nvPr>
            <p:custDataLst>
              <p:tags r:id="rId35"/>
            </p:custDataLst>
          </p:nvPr>
        </p:nvSpPr>
        <p:spPr>
          <a:xfrm flipH="1">
            <a:off x="8446770" y="2185035"/>
            <a:ext cx="443865" cy="576580"/>
          </a:xfrm>
          <a:custGeom>
            <a:avLst/>
            <a:gdLst>
              <a:gd name="connsiteX0" fmla="*/ 0 w 107369"/>
              <a:gd name="connsiteY0" fmla="*/ 68468 h 139494"/>
              <a:gd name="connsiteX1" fmla="*/ 6103 w 107369"/>
              <a:gd name="connsiteY1" fmla="*/ 56484 h 139494"/>
              <a:gd name="connsiteX2" fmla="*/ 23303 w 107369"/>
              <a:gd name="connsiteY2" fmla="*/ 60811 h 139494"/>
              <a:gd name="connsiteX3" fmla="*/ 49048 w 107369"/>
              <a:gd name="connsiteY3" fmla="*/ 49714 h 139494"/>
              <a:gd name="connsiteX4" fmla="*/ 60145 w 107369"/>
              <a:gd name="connsiteY4" fmla="*/ 63142 h 139494"/>
              <a:gd name="connsiteX5" fmla="*/ 65249 w 107369"/>
              <a:gd name="connsiteY5" fmla="*/ 77345 h 139494"/>
              <a:gd name="connsiteX6" fmla="*/ 67801 w 107369"/>
              <a:gd name="connsiteY6" fmla="*/ 90884 h 139494"/>
              <a:gd name="connsiteX7" fmla="*/ 62253 w 107369"/>
              <a:gd name="connsiteY7" fmla="*/ 105753 h 139494"/>
              <a:gd name="connsiteX8" fmla="*/ 40836 w 107369"/>
              <a:gd name="connsiteY8" fmla="*/ 106863 h 139494"/>
              <a:gd name="connsiteX9" fmla="*/ 27409 w 107369"/>
              <a:gd name="connsiteY9" fmla="*/ 104644 h 139494"/>
              <a:gd name="connsiteX10" fmla="*/ 19419 w 107369"/>
              <a:gd name="connsiteY10" fmla="*/ 108305 h 139494"/>
              <a:gd name="connsiteX11" fmla="*/ 11319 w 107369"/>
              <a:gd name="connsiteY11" fmla="*/ 105753 h 139494"/>
              <a:gd name="connsiteX12" fmla="*/ 16090 w 107369"/>
              <a:gd name="connsiteY12" fmla="*/ 130832 h 139494"/>
              <a:gd name="connsiteX13" fmla="*/ 57925 w 107369"/>
              <a:gd name="connsiteY13" fmla="*/ 136269 h 139494"/>
              <a:gd name="connsiteX14" fmla="*/ 83004 w 107369"/>
              <a:gd name="connsiteY14" fmla="*/ 110081 h 139494"/>
              <a:gd name="connsiteX15" fmla="*/ 79453 w 107369"/>
              <a:gd name="connsiteY15" fmla="*/ 82783 h 139494"/>
              <a:gd name="connsiteX16" fmla="*/ 71796 w 107369"/>
              <a:gd name="connsiteY16" fmla="*/ 71686 h 139494"/>
              <a:gd name="connsiteX17" fmla="*/ 80119 w 107369"/>
              <a:gd name="connsiteY17" fmla="*/ 56816 h 139494"/>
              <a:gd name="connsiteX18" fmla="*/ 88885 w 107369"/>
              <a:gd name="connsiteY18" fmla="*/ 61477 h 139494"/>
              <a:gd name="connsiteX19" fmla="*/ 88885 w 107369"/>
              <a:gd name="connsiteY19" fmla="*/ 72019 h 139494"/>
              <a:gd name="connsiteX20" fmla="*/ 96209 w 107369"/>
              <a:gd name="connsiteY20" fmla="*/ 55707 h 139494"/>
              <a:gd name="connsiteX21" fmla="*/ 95099 w 107369"/>
              <a:gd name="connsiteY21" fmla="*/ 48494 h 139494"/>
              <a:gd name="connsiteX22" fmla="*/ 103866 w 107369"/>
              <a:gd name="connsiteY22" fmla="*/ 18311 h 139494"/>
              <a:gd name="connsiteX23" fmla="*/ 62919 w 107369"/>
              <a:gd name="connsiteY23" fmla="*/ 2220 h 139494"/>
              <a:gd name="connsiteX24" fmla="*/ 54929 w 107369"/>
              <a:gd name="connsiteY24" fmla="*/ 16424 h 139494"/>
              <a:gd name="connsiteX25" fmla="*/ 11985 w 107369"/>
              <a:gd name="connsiteY25" fmla="*/ 34623 h 139494"/>
              <a:gd name="connsiteX26" fmla="*/ 0 w 107369"/>
              <a:gd name="connsiteY26" fmla="*/ 68468 h 13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69" h="139494">
                <a:moveTo>
                  <a:pt x="0" y="68468"/>
                </a:moveTo>
                <a:lnTo>
                  <a:pt x="6103" y="56484"/>
                </a:lnTo>
                <a:cubicBezTo>
                  <a:pt x="10853" y="60516"/>
                  <a:pt x="17211" y="62115"/>
                  <a:pt x="23303" y="60811"/>
                </a:cubicBezTo>
                <a:cubicBezTo>
                  <a:pt x="32092" y="57609"/>
                  <a:pt x="40681" y="53904"/>
                  <a:pt x="49048" y="49714"/>
                </a:cubicBezTo>
                <a:cubicBezTo>
                  <a:pt x="49048" y="49714"/>
                  <a:pt x="57037" y="58925"/>
                  <a:pt x="60145" y="63142"/>
                </a:cubicBezTo>
                <a:cubicBezTo>
                  <a:pt x="62464" y="67630"/>
                  <a:pt x="64184" y="72406"/>
                  <a:pt x="65249" y="77345"/>
                </a:cubicBezTo>
                <a:lnTo>
                  <a:pt x="67801" y="90884"/>
                </a:lnTo>
                <a:cubicBezTo>
                  <a:pt x="67801" y="90884"/>
                  <a:pt x="67801" y="101980"/>
                  <a:pt x="62253" y="105753"/>
                </a:cubicBezTo>
                <a:cubicBezTo>
                  <a:pt x="55717" y="109563"/>
                  <a:pt x="47738" y="109977"/>
                  <a:pt x="40836" y="106863"/>
                </a:cubicBezTo>
                <a:cubicBezTo>
                  <a:pt x="32292" y="103756"/>
                  <a:pt x="31071" y="103090"/>
                  <a:pt x="27409" y="104644"/>
                </a:cubicBezTo>
                <a:cubicBezTo>
                  <a:pt x="23747" y="106197"/>
                  <a:pt x="19419" y="108305"/>
                  <a:pt x="19419" y="108305"/>
                </a:cubicBezTo>
                <a:lnTo>
                  <a:pt x="11319" y="105753"/>
                </a:lnTo>
                <a:cubicBezTo>
                  <a:pt x="11319" y="105753"/>
                  <a:pt x="7657" y="123175"/>
                  <a:pt x="16090" y="130832"/>
                </a:cubicBezTo>
                <a:cubicBezTo>
                  <a:pt x="28075" y="139969"/>
                  <a:pt x="44010" y="142041"/>
                  <a:pt x="57925" y="136269"/>
                </a:cubicBezTo>
                <a:cubicBezTo>
                  <a:pt x="72906" y="129944"/>
                  <a:pt x="82005" y="123286"/>
                  <a:pt x="83004" y="110081"/>
                </a:cubicBezTo>
                <a:cubicBezTo>
                  <a:pt x="83337" y="100847"/>
                  <a:pt x="82138" y="91623"/>
                  <a:pt x="79453" y="82783"/>
                </a:cubicBezTo>
                <a:lnTo>
                  <a:pt x="71796" y="71686"/>
                </a:lnTo>
                <a:cubicBezTo>
                  <a:pt x="71796" y="71686"/>
                  <a:pt x="73128" y="57704"/>
                  <a:pt x="80119" y="56816"/>
                </a:cubicBezTo>
                <a:cubicBezTo>
                  <a:pt x="87110" y="55929"/>
                  <a:pt x="88108" y="57926"/>
                  <a:pt x="88885" y="61477"/>
                </a:cubicBezTo>
                <a:cubicBezTo>
                  <a:pt x="89240" y="64983"/>
                  <a:pt x="89240" y="68514"/>
                  <a:pt x="88885" y="72019"/>
                </a:cubicBezTo>
                <a:cubicBezTo>
                  <a:pt x="92170" y="67000"/>
                  <a:pt x="94633" y="61495"/>
                  <a:pt x="96209" y="55707"/>
                </a:cubicBezTo>
                <a:cubicBezTo>
                  <a:pt x="96420" y="53249"/>
                  <a:pt x="96032" y="50776"/>
                  <a:pt x="95099" y="48494"/>
                </a:cubicBezTo>
                <a:cubicBezTo>
                  <a:pt x="95099" y="48494"/>
                  <a:pt x="115296" y="41059"/>
                  <a:pt x="103866" y="18311"/>
                </a:cubicBezTo>
                <a:cubicBezTo>
                  <a:pt x="96509" y="3084"/>
                  <a:pt x="78676" y="-3924"/>
                  <a:pt x="62919" y="2220"/>
                </a:cubicBezTo>
                <a:cubicBezTo>
                  <a:pt x="58957" y="6096"/>
                  <a:pt x="56183" y="11024"/>
                  <a:pt x="54929" y="16424"/>
                </a:cubicBezTo>
                <a:cubicBezTo>
                  <a:pt x="54929" y="16424"/>
                  <a:pt x="23969" y="21085"/>
                  <a:pt x="11985" y="34623"/>
                </a:cubicBezTo>
                <a:cubicBezTo>
                  <a:pt x="4483" y="44336"/>
                  <a:pt x="277" y="56196"/>
                  <a:pt x="0" y="6846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8" name="任意多边形: 形状 173"/>
          <p:cNvSpPr/>
          <p:nvPr>
            <p:custDataLst>
              <p:tags r:id="rId36"/>
            </p:custDataLst>
          </p:nvPr>
        </p:nvSpPr>
        <p:spPr>
          <a:xfrm flipH="1">
            <a:off x="7433945" y="3371850"/>
            <a:ext cx="1528445" cy="2630170"/>
          </a:xfrm>
          <a:custGeom>
            <a:avLst/>
            <a:gdLst>
              <a:gd name="connsiteX0" fmla="*/ 1144 w 2407"/>
              <a:gd name="connsiteY0" fmla="*/ 329 h 4142"/>
              <a:gd name="connsiteX1" fmla="*/ 1236 w 2407"/>
              <a:gd name="connsiteY1" fmla="*/ 336 h 4142"/>
              <a:gd name="connsiteX2" fmla="*/ 1462 w 2407"/>
              <a:gd name="connsiteY2" fmla="*/ 1139 h 4142"/>
              <a:gd name="connsiteX3" fmla="*/ 1498 w 2407"/>
              <a:gd name="connsiteY3" fmla="*/ 1165 h 4142"/>
              <a:gd name="connsiteX4" fmla="*/ 2165 w 2407"/>
              <a:gd name="connsiteY4" fmla="*/ 1158 h 4142"/>
              <a:gd name="connsiteX5" fmla="*/ 2082 w 2407"/>
              <a:gd name="connsiteY5" fmla="*/ 1014 h 4142"/>
              <a:gd name="connsiteX6" fmla="*/ 1866 w 2407"/>
              <a:gd name="connsiteY6" fmla="*/ 1025 h 4142"/>
              <a:gd name="connsiteX7" fmla="*/ 1778 w 2407"/>
              <a:gd name="connsiteY7" fmla="*/ 964 h 4142"/>
              <a:gd name="connsiteX8" fmla="*/ 1638 w 2407"/>
              <a:gd name="connsiteY8" fmla="*/ 325 h 4142"/>
              <a:gd name="connsiteX9" fmla="*/ 2067 w 2407"/>
              <a:gd name="connsiteY9" fmla="*/ 318 h 4142"/>
              <a:gd name="connsiteX10" fmla="*/ 2264 w 2407"/>
              <a:gd name="connsiteY10" fmla="*/ 207 h 4142"/>
              <a:gd name="connsiteX11" fmla="*/ 2321 w 2407"/>
              <a:gd name="connsiteY11" fmla="*/ 0 h 4142"/>
              <a:gd name="connsiteX12" fmla="*/ 2406 w 2407"/>
              <a:gd name="connsiteY12" fmla="*/ 407 h 4142"/>
              <a:gd name="connsiteX13" fmla="*/ 2276 w 2407"/>
              <a:gd name="connsiteY13" fmla="*/ 4142 h 4142"/>
              <a:gd name="connsiteX14" fmla="*/ 1710 w 2407"/>
              <a:gd name="connsiteY14" fmla="*/ 4134 h 4142"/>
              <a:gd name="connsiteX15" fmla="*/ 1620 w 2407"/>
              <a:gd name="connsiteY15" fmla="*/ 1364 h 4142"/>
              <a:gd name="connsiteX16" fmla="*/ 1580 w 2407"/>
              <a:gd name="connsiteY16" fmla="*/ 1364 h 4142"/>
              <a:gd name="connsiteX17" fmla="*/ 557 w 2407"/>
              <a:gd name="connsiteY17" fmla="*/ 4116 h 4142"/>
              <a:gd name="connsiteX18" fmla="*/ 0 w 2407"/>
              <a:gd name="connsiteY18" fmla="*/ 4106 h 4142"/>
              <a:gd name="connsiteX19" fmla="*/ 1146 w 2407"/>
              <a:gd name="connsiteY19" fmla="*/ 490 h 4142"/>
              <a:gd name="connsiteX20" fmla="*/ 1144 w 2407"/>
              <a:gd name="connsiteY20" fmla="*/ 329 h 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07" h="4142">
                <a:moveTo>
                  <a:pt x="1144" y="329"/>
                </a:moveTo>
                <a:lnTo>
                  <a:pt x="1236" y="336"/>
                </a:lnTo>
                <a:lnTo>
                  <a:pt x="1462" y="1139"/>
                </a:lnTo>
                <a:lnTo>
                  <a:pt x="1498" y="1165"/>
                </a:lnTo>
                <a:lnTo>
                  <a:pt x="2165" y="1158"/>
                </a:lnTo>
                <a:cubicBezTo>
                  <a:pt x="2165" y="1158"/>
                  <a:pt x="2182" y="1038"/>
                  <a:pt x="2082" y="1014"/>
                </a:cubicBezTo>
                <a:cubicBezTo>
                  <a:pt x="2010" y="1002"/>
                  <a:pt x="1936" y="1006"/>
                  <a:pt x="1866" y="1025"/>
                </a:cubicBezTo>
                <a:lnTo>
                  <a:pt x="1778" y="964"/>
                </a:lnTo>
                <a:lnTo>
                  <a:pt x="1638" y="325"/>
                </a:lnTo>
                <a:lnTo>
                  <a:pt x="2067" y="318"/>
                </a:lnTo>
                <a:cubicBezTo>
                  <a:pt x="2067" y="318"/>
                  <a:pt x="2218" y="308"/>
                  <a:pt x="2264" y="207"/>
                </a:cubicBezTo>
                <a:cubicBezTo>
                  <a:pt x="2292" y="141"/>
                  <a:pt x="2312" y="71"/>
                  <a:pt x="2321" y="0"/>
                </a:cubicBezTo>
                <a:cubicBezTo>
                  <a:pt x="2385" y="126"/>
                  <a:pt x="2414" y="266"/>
                  <a:pt x="2406" y="407"/>
                </a:cubicBezTo>
                <a:cubicBezTo>
                  <a:pt x="2398" y="656"/>
                  <a:pt x="2276" y="4142"/>
                  <a:pt x="2276" y="4142"/>
                </a:cubicBezTo>
                <a:lnTo>
                  <a:pt x="1710" y="4134"/>
                </a:lnTo>
                <a:lnTo>
                  <a:pt x="1620" y="1364"/>
                </a:lnTo>
                <a:lnTo>
                  <a:pt x="1580" y="1364"/>
                </a:lnTo>
                <a:lnTo>
                  <a:pt x="557" y="4116"/>
                </a:lnTo>
                <a:lnTo>
                  <a:pt x="0" y="4106"/>
                </a:lnTo>
                <a:lnTo>
                  <a:pt x="1146" y="490"/>
                </a:lnTo>
                <a:lnTo>
                  <a:pt x="1144" y="32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0" name="任意多边形: 形状 174"/>
          <p:cNvSpPr/>
          <p:nvPr>
            <p:custDataLst>
              <p:tags r:id="rId37"/>
            </p:custDataLst>
          </p:nvPr>
        </p:nvSpPr>
        <p:spPr>
          <a:xfrm flipH="1">
            <a:off x="8741410" y="2638425"/>
            <a:ext cx="78740" cy="47625"/>
          </a:xfrm>
          <a:custGeom>
            <a:avLst/>
            <a:gdLst>
              <a:gd name="connsiteX0" fmla="*/ 9535 w 18986"/>
              <a:gd name="connsiteY0" fmla="*/ 10788 h 11564"/>
              <a:gd name="connsiteX1" fmla="*/ 6761 w 18986"/>
              <a:gd name="connsiteY1" fmla="*/ 10788 h 11564"/>
              <a:gd name="connsiteX2" fmla="*/ 325 w 18986"/>
              <a:gd name="connsiteY2" fmla="*/ 6904 h 11564"/>
              <a:gd name="connsiteX3" fmla="*/ 325 w 18986"/>
              <a:gd name="connsiteY3" fmla="*/ 4241 h 11564"/>
              <a:gd name="connsiteX4" fmla="*/ 2433 w 18986"/>
              <a:gd name="connsiteY4" fmla="*/ 2576 h 11564"/>
              <a:gd name="connsiteX5" fmla="*/ 12864 w 18986"/>
              <a:gd name="connsiteY5" fmla="*/ 135 h 11564"/>
              <a:gd name="connsiteX6" fmla="*/ 15527 w 18986"/>
              <a:gd name="connsiteY6" fmla="*/ 135 h 11564"/>
              <a:gd name="connsiteX7" fmla="*/ 18412 w 18986"/>
              <a:gd name="connsiteY7" fmla="*/ 1466 h 11564"/>
              <a:gd name="connsiteX8" fmla="*/ 18412 w 18986"/>
              <a:gd name="connsiteY8" fmla="*/ 5905 h 11564"/>
              <a:gd name="connsiteX9" fmla="*/ 18412 w 18986"/>
              <a:gd name="connsiteY9" fmla="*/ 7015 h 11564"/>
              <a:gd name="connsiteX10" fmla="*/ 9979 w 18986"/>
              <a:gd name="connsiteY10" fmla="*/ 11565 h 1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86" h="11564">
                <a:moveTo>
                  <a:pt x="9535" y="10788"/>
                </a:moveTo>
                <a:cubicBezTo>
                  <a:pt x="8614" y="10904"/>
                  <a:pt x="7682" y="10904"/>
                  <a:pt x="6761" y="10788"/>
                </a:cubicBezTo>
                <a:cubicBezTo>
                  <a:pt x="4253" y="10232"/>
                  <a:pt x="1989" y="8868"/>
                  <a:pt x="325" y="6904"/>
                </a:cubicBezTo>
                <a:cubicBezTo>
                  <a:pt x="-108" y="6069"/>
                  <a:pt x="-108" y="5075"/>
                  <a:pt x="325" y="4241"/>
                </a:cubicBezTo>
                <a:cubicBezTo>
                  <a:pt x="657" y="3331"/>
                  <a:pt x="1468" y="2686"/>
                  <a:pt x="2433" y="2576"/>
                </a:cubicBezTo>
                <a:cubicBezTo>
                  <a:pt x="2433" y="2576"/>
                  <a:pt x="9202" y="1355"/>
                  <a:pt x="12864" y="135"/>
                </a:cubicBezTo>
                <a:cubicBezTo>
                  <a:pt x="13741" y="-45"/>
                  <a:pt x="14651" y="-45"/>
                  <a:pt x="15527" y="135"/>
                </a:cubicBezTo>
                <a:cubicBezTo>
                  <a:pt x="16648" y="99"/>
                  <a:pt x="17713" y="593"/>
                  <a:pt x="18412" y="1466"/>
                </a:cubicBezTo>
                <a:cubicBezTo>
                  <a:pt x="19178" y="2846"/>
                  <a:pt x="19178" y="4526"/>
                  <a:pt x="18412" y="5905"/>
                </a:cubicBezTo>
                <a:cubicBezTo>
                  <a:pt x="18357" y="6274"/>
                  <a:pt x="18357" y="6646"/>
                  <a:pt x="18412" y="7015"/>
                </a:cubicBezTo>
                <a:cubicBezTo>
                  <a:pt x="17858" y="9900"/>
                  <a:pt x="14640" y="11565"/>
                  <a:pt x="9979" y="11565"/>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52" name="任意多边形: 形状 175"/>
          <p:cNvSpPr/>
          <p:nvPr>
            <p:custDataLst>
              <p:tags r:id="rId38"/>
            </p:custDataLst>
          </p:nvPr>
        </p:nvSpPr>
        <p:spPr>
          <a:xfrm flipH="1">
            <a:off x="8731885" y="2623185"/>
            <a:ext cx="99695" cy="70485"/>
          </a:xfrm>
          <a:custGeom>
            <a:avLst/>
            <a:gdLst>
              <a:gd name="connsiteX0" fmla="*/ 18127 w 24143"/>
              <a:gd name="connsiteY0" fmla="*/ 5771 h 17065"/>
              <a:gd name="connsiteX1" fmla="*/ 18127 w 24143"/>
              <a:gd name="connsiteY1" fmla="*/ 9433 h 17065"/>
              <a:gd name="connsiteX2" fmla="*/ 12357 w 24143"/>
              <a:gd name="connsiteY2" fmla="*/ 11875 h 17065"/>
              <a:gd name="connsiteX3" fmla="*/ 10027 w 24143"/>
              <a:gd name="connsiteY3" fmla="*/ 11875 h 17065"/>
              <a:gd name="connsiteX4" fmla="*/ 5366 w 24143"/>
              <a:gd name="connsiteY4" fmla="*/ 8989 h 17065"/>
              <a:gd name="connsiteX5" fmla="*/ 16463 w 24143"/>
              <a:gd name="connsiteY5" fmla="*/ 6437 h 17065"/>
              <a:gd name="connsiteX6" fmla="*/ 18238 w 24143"/>
              <a:gd name="connsiteY6" fmla="*/ 6437 h 17065"/>
              <a:gd name="connsiteX7" fmla="*/ 18127 w 24143"/>
              <a:gd name="connsiteY7" fmla="*/ 334 h 17065"/>
              <a:gd name="connsiteX8" fmla="*/ 14576 w 24143"/>
              <a:gd name="connsiteY8" fmla="*/ 1000 h 17065"/>
              <a:gd name="connsiteX9" fmla="*/ 4589 w 24143"/>
              <a:gd name="connsiteY9" fmla="*/ 3330 h 17065"/>
              <a:gd name="connsiteX10" fmla="*/ 372 w 24143"/>
              <a:gd name="connsiteY10" fmla="*/ 6770 h 17065"/>
              <a:gd name="connsiteX11" fmla="*/ 1149 w 24143"/>
              <a:gd name="connsiteY11" fmla="*/ 12096 h 17065"/>
              <a:gd name="connsiteX12" fmla="*/ 9139 w 24143"/>
              <a:gd name="connsiteY12" fmla="*/ 16979 h 17065"/>
              <a:gd name="connsiteX13" fmla="*/ 12468 w 24143"/>
              <a:gd name="connsiteY13" fmla="*/ 16979 h 17065"/>
              <a:gd name="connsiteX14" fmla="*/ 23565 w 24143"/>
              <a:gd name="connsiteY14" fmla="*/ 10210 h 17065"/>
              <a:gd name="connsiteX15" fmla="*/ 23565 w 24143"/>
              <a:gd name="connsiteY15" fmla="*/ 9322 h 17065"/>
              <a:gd name="connsiteX16" fmla="*/ 22899 w 24143"/>
              <a:gd name="connsiteY16" fmla="*/ 2442 h 17065"/>
              <a:gd name="connsiteX17" fmla="*/ 17905 w 24143"/>
              <a:gd name="connsiteY17" fmla="*/ 1 h 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43" h="17065">
                <a:moveTo>
                  <a:pt x="18127" y="5771"/>
                </a:moveTo>
                <a:cubicBezTo>
                  <a:pt x="19681" y="5771"/>
                  <a:pt x="18127" y="7658"/>
                  <a:pt x="18127" y="9433"/>
                </a:cubicBezTo>
                <a:cubicBezTo>
                  <a:pt x="18127" y="11209"/>
                  <a:pt x="14909" y="11875"/>
                  <a:pt x="12357" y="11875"/>
                </a:cubicBezTo>
                <a:lnTo>
                  <a:pt x="10027" y="11875"/>
                </a:lnTo>
                <a:cubicBezTo>
                  <a:pt x="8196" y="11458"/>
                  <a:pt x="6553" y="10443"/>
                  <a:pt x="5366" y="8989"/>
                </a:cubicBezTo>
                <a:cubicBezTo>
                  <a:pt x="9117" y="8364"/>
                  <a:pt x="12823" y="7511"/>
                  <a:pt x="16463" y="6437"/>
                </a:cubicBezTo>
                <a:cubicBezTo>
                  <a:pt x="17051" y="6321"/>
                  <a:pt x="17650" y="6321"/>
                  <a:pt x="18238" y="6437"/>
                </a:cubicBezTo>
                <a:close/>
                <a:moveTo>
                  <a:pt x="18127" y="334"/>
                </a:moveTo>
                <a:cubicBezTo>
                  <a:pt x="16918" y="361"/>
                  <a:pt x="15719" y="586"/>
                  <a:pt x="14576" y="1000"/>
                </a:cubicBezTo>
                <a:cubicBezTo>
                  <a:pt x="11314" y="2023"/>
                  <a:pt x="7974" y="2802"/>
                  <a:pt x="4589" y="3330"/>
                </a:cubicBezTo>
                <a:cubicBezTo>
                  <a:pt x="2681" y="3662"/>
                  <a:pt x="1083" y="4966"/>
                  <a:pt x="372" y="6770"/>
                </a:cubicBezTo>
                <a:cubicBezTo>
                  <a:pt x="-327" y="8558"/>
                  <a:pt x="-27" y="10583"/>
                  <a:pt x="1149" y="12096"/>
                </a:cubicBezTo>
                <a:cubicBezTo>
                  <a:pt x="3180" y="14587"/>
                  <a:pt x="5999" y="16310"/>
                  <a:pt x="9139" y="16979"/>
                </a:cubicBezTo>
                <a:cubicBezTo>
                  <a:pt x="10249" y="17094"/>
                  <a:pt x="11358" y="17094"/>
                  <a:pt x="12468" y="16979"/>
                </a:cubicBezTo>
                <a:cubicBezTo>
                  <a:pt x="18460" y="16979"/>
                  <a:pt x="22788" y="14316"/>
                  <a:pt x="23565" y="10210"/>
                </a:cubicBezTo>
                <a:cubicBezTo>
                  <a:pt x="23520" y="9916"/>
                  <a:pt x="23520" y="9616"/>
                  <a:pt x="23565" y="9322"/>
                </a:cubicBezTo>
                <a:cubicBezTo>
                  <a:pt x="24530" y="7065"/>
                  <a:pt x="24275" y="4473"/>
                  <a:pt x="22899" y="2442"/>
                </a:cubicBezTo>
                <a:cubicBezTo>
                  <a:pt x="21723" y="874"/>
                  <a:pt x="19870" y="-35"/>
                  <a:pt x="17905" y="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4" name="任意多边形: 形状 176"/>
          <p:cNvSpPr/>
          <p:nvPr>
            <p:custDataLst>
              <p:tags r:id="rId39"/>
            </p:custDataLst>
          </p:nvPr>
        </p:nvSpPr>
        <p:spPr>
          <a:xfrm flipH="1">
            <a:off x="7533640" y="2672080"/>
            <a:ext cx="1528445" cy="873125"/>
          </a:xfrm>
          <a:custGeom>
            <a:avLst/>
            <a:gdLst>
              <a:gd name="connsiteX0" fmla="*/ 154911 w 369855"/>
              <a:gd name="connsiteY0" fmla="*/ 0 h 211282"/>
              <a:gd name="connsiteX1" fmla="*/ 188867 w 369855"/>
              <a:gd name="connsiteY1" fmla="*/ 0 h 211282"/>
              <a:gd name="connsiteX2" fmla="*/ 231923 w 369855"/>
              <a:gd name="connsiteY2" fmla="*/ 22194 h 211282"/>
              <a:gd name="connsiteX3" fmla="*/ 369856 w 369855"/>
              <a:gd name="connsiteY3" fmla="*/ 159128 h 211282"/>
              <a:gd name="connsiteX4" fmla="*/ 331017 w 369855"/>
              <a:gd name="connsiteY4" fmla="*/ 210617 h 211282"/>
              <a:gd name="connsiteX5" fmla="*/ 272648 w 369855"/>
              <a:gd name="connsiteY5" fmla="*/ 211283 h 211282"/>
              <a:gd name="connsiteX6" fmla="*/ 269652 w 369855"/>
              <a:gd name="connsiteY6" fmla="*/ 198632 h 211282"/>
              <a:gd name="connsiteX7" fmla="*/ 208953 w 369855"/>
              <a:gd name="connsiteY7" fmla="*/ 200519 h 211282"/>
              <a:gd name="connsiteX8" fmla="*/ 211505 w 369855"/>
              <a:gd name="connsiteY8" fmla="*/ 209174 h 211282"/>
              <a:gd name="connsiteX9" fmla="*/ 197412 w 369855"/>
              <a:gd name="connsiteY9" fmla="*/ 210728 h 211282"/>
              <a:gd name="connsiteX10" fmla="*/ 196302 w 369855"/>
              <a:gd name="connsiteY10" fmla="*/ 202183 h 211282"/>
              <a:gd name="connsiteX11" fmla="*/ 75347 w 369855"/>
              <a:gd name="connsiteY11" fmla="*/ 82560 h 211282"/>
              <a:gd name="connsiteX12" fmla="*/ 50601 w 369855"/>
              <a:gd name="connsiteY12" fmla="*/ 175329 h 211282"/>
              <a:gd name="connsiteX13" fmla="*/ 20640 w 369855"/>
              <a:gd name="connsiteY13" fmla="*/ 195192 h 211282"/>
              <a:gd name="connsiteX14" fmla="*/ 27187 w 369855"/>
              <a:gd name="connsiteY14" fmla="*/ 159350 h 211282"/>
              <a:gd name="connsiteX15" fmla="*/ 0 w 369855"/>
              <a:gd name="connsiteY15" fmla="*/ 126059 h 211282"/>
              <a:gd name="connsiteX16" fmla="*/ 20307 w 369855"/>
              <a:gd name="connsiteY16" fmla="*/ 38839 h 211282"/>
              <a:gd name="connsiteX17" fmla="*/ 51711 w 369855"/>
              <a:gd name="connsiteY17" fmla="*/ 2441 h 211282"/>
              <a:gd name="connsiteX18" fmla="*/ 80785 w 369855"/>
              <a:gd name="connsiteY18" fmla="*/ 22194 h 211282"/>
              <a:gd name="connsiteX19" fmla="*/ 83115 w 369855"/>
              <a:gd name="connsiteY19" fmla="*/ 44387 h 211282"/>
              <a:gd name="connsiteX20" fmla="*/ 105308 w 369855"/>
              <a:gd name="connsiteY20" fmla="*/ 23303 h 211282"/>
              <a:gd name="connsiteX21" fmla="*/ 131608 w 369855"/>
              <a:gd name="connsiteY21" fmla="*/ 43277 h 21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9855" h="211282">
                <a:moveTo>
                  <a:pt x="154911" y="0"/>
                </a:moveTo>
                <a:lnTo>
                  <a:pt x="188867" y="0"/>
                </a:lnTo>
                <a:cubicBezTo>
                  <a:pt x="205379" y="2105"/>
                  <a:pt x="220626" y="9964"/>
                  <a:pt x="231923" y="22194"/>
                </a:cubicBezTo>
                <a:lnTo>
                  <a:pt x="369856" y="159128"/>
                </a:lnTo>
                <a:cubicBezTo>
                  <a:pt x="367636" y="186315"/>
                  <a:pt x="357538" y="206178"/>
                  <a:pt x="331017" y="210617"/>
                </a:cubicBezTo>
                <a:lnTo>
                  <a:pt x="272648" y="211283"/>
                </a:lnTo>
                <a:lnTo>
                  <a:pt x="269652" y="198632"/>
                </a:lnTo>
                <a:lnTo>
                  <a:pt x="208953" y="200519"/>
                </a:lnTo>
                <a:lnTo>
                  <a:pt x="211505" y="209174"/>
                </a:lnTo>
                <a:lnTo>
                  <a:pt x="197412" y="210728"/>
                </a:lnTo>
                <a:lnTo>
                  <a:pt x="196302" y="202183"/>
                </a:lnTo>
                <a:lnTo>
                  <a:pt x="75347" y="82560"/>
                </a:lnTo>
                <a:lnTo>
                  <a:pt x="50601" y="175329"/>
                </a:lnTo>
                <a:cubicBezTo>
                  <a:pt x="46196" y="187920"/>
                  <a:pt x="33956" y="196039"/>
                  <a:pt x="20640" y="195192"/>
                </a:cubicBezTo>
                <a:cubicBezTo>
                  <a:pt x="31737" y="190976"/>
                  <a:pt x="31737" y="177437"/>
                  <a:pt x="27187" y="159350"/>
                </a:cubicBezTo>
                <a:cubicBezTo>
                  <a:pt x="21328" y="145984"/>
                  <a:pt x="11929" y="134473"/>
                  <a:pt x="0" y="126059"/>
                </a:cubicBezTo>
                <a:lnTo>
                  <a:pt x="20307" y="38839"/>
                </a:lnTo>
                <a:cubicBezTo>
                  <a:pt x="29295" y="16645"/>
                  <a:pt x="40059" y="6769"/>
                  <a:pt x="51711" y="2441"/>
                </a:cubicBezTo>
                <a:cubicBezTo>
                  <a:pt x="55839" y="14825"/>
                  <a:pt x="67746" y="22915"/>
                  <a:pt x="80785" y="22194"/>
                </a:cubicBezTo>
                <a:lnTo>
                  <a:pt x="83115" y="44387"/>
                </a:lnTo>
                <a:lnTo>
                  <a:pt x="105308" y="23303"/>
                </a:lnTo>
                <a:lnTo>
                  <a:pt x="131608" y="4327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56" name="任意多边形: 形状 177"/>
          <p:cNvSpPr/>
          <p:nvPr>
            <p:custDataLst>
              <p:tags r:id="rId40"/>
            </p:custDataLst>
          </p:nvPr>
        </p:nvSpPr>
        <p:spPr>
          <a:xfrm flipH="1">
            <a:off x="7424420" y="2181860"/>
            <a:ext cx="2289810" cy="4076700"/>
          </a:xfrm>
          <a:custGeom>
            <a:avLst/>
            <a:gdLst>
              <a:gd name="connsiteX0" fmla="*/ 270778 w 554189"/>
              <a:gd name="connsiteY0" fmla="*/ 0 h 986614"/>
              <a:gd name="connsiteX1" fmla="*/ 278768 w 554189"/>
              <a:gd name="connsiteY1" fmla="*/ 0 h 986614"/>
              <a:gd name="connsiteX2" fmla="*/ 302847 w 554189"/>
              <a:gd name="connsiteY2" fmla="*/ 15314 h 986614"/>
              <a:gd name="connsiteX3" fmla="*/ 305400 w 554189"/>
              <a:gd name="connsiteY3" fmla="*/ 45830 h 986614"/>
              <a:gd name="connsiteX4" fmla="*/ 298853 w 554189"/>
              <a:gd name="connsiteY4" fmla="*/ 52044 h 986614"/>
              <a:gd name="connsiteX5" fmla="*/ 296966 w 554189"/>
              <a:gd name="connsiteY5" fmla="*/ 53154 h 986614"/>
              <a:gd name="connsiteX6" fmla="*/ 296966 w 554189"/>
              <a:gd name="connsiteY6" fmla="*/ 61143 h 986614"/>
              <a:gd name="connsiteX7" fmla="*/ 289753 w 554189"/>
              <a:gd name="connsiteY7" fmla="*/ 80119 h 986614"/>
              <a:gd name="connsiteX8" fmla="*/ 286424 w 554189"/>
              <a:gd name="connsiteY8" fmla="*/ 85556 h 986614"/>
              <a:gd name="connsiteX9" fmla="*/ 290419 w 554189"/>
              <a:gd name="connsiteY9" fmla="*/ 91326 h 986614"/>
              <a:gd name="connsiteX10" fmla="*/ 293415 w 554189"/>
              <a:gd name="connsiteY10" fmla="*/ 90661 h 986614"/>
              <a:gd name="connsiteX11" fmla="*/ 299963 w 554189"/>
              <a:gd name="connsiteY11" fmla="*/ 97208 h 986614"/>
              <a:gd name="connsiteX12" fmla="*/ 304290 w 554189"/>
              <a:gd name="connsiteY12" fmla="*/ 104088 h 986614"/>
              <a:gd name="connsiteX13" fmla="*/ 311614 w 554189"/>
              <a:gd name="connsiteY13" fmla="*/ 113520 h 986614"/>
              <a:gd name="connsiteX14" fmla="*/ 314499 w 554189"/>
              <a:gd name="connsiteY14" fmla="*/ 116072 h 986614"/>
              <a:gd name="connsiteX15" fmla="*/ 322822 w 554189"/>
              <a:gd name="connsiteY15" fmla="*/ 116072 h 986614"/>
              <a:gd name="connsiteX16" fmla="*/ 339245 w 554189"/>
              <a:gd name="connsiteY16" fmla="*/ 116072 h 986614"/>
              <a:gd name="connsiteX17" fmla="*/ 346902 w 554189"/>
              <a:gd name="connsiteY17" fmla="*/ 116072 h 986614"/>
              <a:gd name="connsiteX18" fmla="*/ 356334 w 554189"/>
              <a:gd name="connsiteY18" fmla="*/ 118625 h 986614"/>
              <a:gd name="connsiteX19" fmla="*/ 380303 w 554189"/>
              <a:gd name="connsiteY19" fmla="*/ 129721 h 986614"/>
              <a:gd name="connsiteX20" fmla="*/ 405826 w 554189"/>
              <a:gd name="connsiteY20" fmla="*/ 150805 h 986614"/>
              <a:gd name="connsiteX21" fmla="*/ 452321 w 554189"/>
              <a:gd name="connsiteY21" fmla="*/ 197301 h 986614"/>
              <a:gd name="connsiteX22" fmla="*/ 522231 w 554189"/>
              <a:gd name="connsiteY22" fmla="*/ 267543 h 986614"/>
              <a:gd name="connsiteX23" fmla="*/ 528001 w 554189"/>
              <a:gd name="connsiteY23" fmla="*/ 273425 h 986614"/>
              <a:gd name="connsiteX24" fmla="*/ 533106 w 554189"/>
              <a:gd name="connsiteY24" fmla="*/ 279972 h 986614"/>
              <a:gd name="connsiteX25" fmla="*/ 542982 w 554189"/>
              <a:gd name="connsiteY25" fmla="*/ 293399 h 986614"/>
              <a:gd name="connsiteX26" fmla="*/ 551637 w 554189"/>
              <a:gd name="connsiteY26" fmla="*/ 325469 h 986614"/>
              <a:gd name="connsiteX27" fmla="*/ 554189 w 554189"/>
              <a:gd name="connsiteY27" fmla="*/ 363309 h 986614"/>
              <a:gd name="connsiteX28" fmla="*/ 554189 w 554189"/>
              <a:gd name="connsiteY28" fmla="*/ 372741 h 986614"/>
              <a:gd name="connsiteX29" fmla="*/ 542538 w 554189"/>
              <a:gd name="connsiteY29" fmla="*/ 679123 h 986614"/>
              <a:gd name="connsiteX30" fmla="*/ 539986 w 554189"/>
              <a:gd name="connsiteY30" fmla="*/ 756800 h 986614"/>
              <a:gd name="connsiteX31" fmla="*/ 537101 w 554189"/>
              <a:gd name="connsiteY31" fmla="*/ 833257 h 986614"/>
              <a:gd name="connsiteX32" fmla="*/ 531996 w 554189"/>
              <a:gd name="connsiteY32" fmla="*/ 967528 h 986614"/>
              <a:gd name="connsiteX33" fmla="*/ 531996 w 554189"/>
              <a:gd name="connsiteY33" fmla="*/ 976960 h 986614"/>
              <a:gd name="connsiteX34" fmla="*/ 531330 w 554189"/>
              <a:gd name="connsiteY34" fmla="*/ 983841 h 986614"/>
              <a:gd name="connsiteX35" fmla="*/ 530554 w 554189"/>
              <a:gd name="connsiteY35" fmla="*/ 983841 h 986614"/>
              <a:gd name="connsiteX36" fmla="*/ 530554 w 554189"/>
              <a:gd name="connsiteY36" fmla="*/ 983841 h 986614"/>
              <a:gd name="connsiteX37" fmla="*/ 514907 w 554189"/>
              <a:gd name="connsiteY37" fmla="*/ 985616 h 986614"/>
              <a:gd name="connsiteX38" fmla="*/ 410153 w 554189"/>
              <a:gd name="connsiteY38" fmla="*/ 985616 h 986614"/>
              <a:gd name="connsiteX39" fmla="*/ 393730 w 554189"/>
              <a:gd name="connsiteY39" fmla="*/ 984950 h 986614"/>
              <a:gd name="connsiteX40" fmla="*/ 393064 w 554189"/>
              <a:gd name="connsiteY40" fmla="*/ 984950 h 986614"/>
              <a:gd name="connsiteX41" fmla="*/ 393064 w 554189"/>
              <a:gd name="connsiteY41" fmla="*/ 982842 h 986614"/>
              <a:gd name="connsiteX42" fmla="*/ 391622 w 554189"/>
              <a:gd name="connsiteY42" fmla="*/ 982065 h 986614"/>
              <a:gd name="connsiteX43" fmla="*/ 389846 w 554189"/>
              <a:gd name="connsiteY43" fmla="*/ 979180 h 986614"/>
              <a:gd name="connsiteX44" fmla="*/ 389846 w 554189"/>
              <a:gd name="connsiteY44" fmla="*/ 974408 h 986614"/>
              <a:gd name="connsiteX45" fmla="*/ 400055 w 554189"/>
              <a:gd name="connsiteY45" fmla="*/ 962424 h 986614"/>
              <a:gd name="connsiteX46" fmla="*/ 413815 w 554189"/>
              <a:gd name="connsiteY46" fmla="*/ 953990 h 986614"/>
              <a:gd name="connsiteX47" fmla="*/ 429129 w 554189"/>
              <a:gd name="connsiteY47" fmla="*/ 947110 h 986614"/>
              <a:gd name="connsiteX48" fmla="*/ 440226 w 554189"/>
              <a:gd name="connsiteY48" fmla="*/ 941673 h 986614"/>
              <a:gd name="connsiteX49" fmla="*/ 442778 w 554189"/>
              <a:gd name="connsiteY49" fmla="*/ 938787 h 986614"/>
              <a:gd name="connsiteX50" fmla="*/ 442778 w 554189"/>
              <a:gd name="connsiteY50" fmla="*/ 931797 h 986614"/>
              <a:gd name="connsiteX51" fmla="*/ 442778 w 554189"/>
              <a:gd name="connsiteY51" fmla="*/ 928246 h 986614"/>
              <a:gd name="connsiteX52" fmla="*/ 442112 w 554189"/>
              <a:gd name="connsiteY52" fmla="*/ 925249 h 986614"/>
              <a:gd name="connsiteX53" fmla="*/ 442112 w 554189"/>
              <a:gd name="connsiteY53" fmla="*/ 911822 h 986614"/>
              <a:gd name="connsiteX54" fmla="*/ 441335 w 554189"/>
              <a:gd name="connsiteY54" fmla="*/ 884191 h 986614"/>
              <a:gd name="connsiteX55" fmla="*/ 439893 w 554189"/>
              <a:gd name="connsiteY55" fmla="*/ 828707 h 986614"/>
              <a:gd name="connsiteX56" fmla="*/ 435565 w 554189"/>
              <a:gd name="connsiteY56" fmla="*/ 690109 h 986614"/>
              <a:gd name="connsiteX57" fmla="*/ 429684 w 554189"/>
              <a:gd name="connsiteY57" fmla="*/ 496137 h 986614"/>
              <a:gd name="connsiteX58" fmla="*/ 344239 w 554189"/>
              <a:gd name="connsiteY58" fmla="*/ 724731 h 986614"/>
              <a:gd name="connsiteX59" fmla="*/ 253245 w 554189"/>
              <a:gd name="connsiteY59" fmla="*/ 968083 h 986614"/>
              <a:gd name="connsiteX60" fmla="*/ 247031 w 554189"/>
              <a:gd name="connsiteY60" fmla="*/ 982620 h 986614"/>
              <a:gd name="connsiteX61" fmla="*/ 238708 w 554189"/>
              <a:gd name="connsiteY61" fmla="*/ 986615 h 986614"/>
              <a:gd name="connsiteX62" fmla="*/ 99000 w 554189"/>
              <a:gd name="connsiteY62" fmla="*/ 986615 h 986614"/>
              <a:gd name="connsiteX63" fmla="*/ 95449 w 554189"/>
              <a:gd name="connsiteY63" fmla="*/ 981177 h 986614"/>
              <a:gd name="connsiteX64" fmla="*/ 96115 w 554189"/>
              <a:gd name="connsiteY64" fmla="*/ 977959 h 986614"/>
              <a:gd name="connsiteX65" fmla="*/ 128850 w 554189"/>
              <a:gd name="connsiteY65" fmla="*/ 952770 h 986614"/>
              <a:gd name="connsiteX66" fmla="*/ 170019 w 554189"/>
              <a:gd name="connsiteY66" fmla="*/ 936124 h 986614"/>
              <a:gd name="connsiteX67" fmla="*/ 174347 w 554189"/>
              <a:gd name="connsiteY67" fmla="*/ 932018 h 986614"/>
              <a:gd name="connsiteX68" fmla="*/ 174347 w 554189"/>
              <a:gd name="connsiteY68" fmla="*/ 929910 h 986614"/>
              <a:gd name="connsiteX69" fmla="*/ 175013 w 554189"/>
              <a:gd name="connsiteY69" fmla="*/ 927691 h 986614"/>
              <a:gd name="connsiteX70" fmla="*/ 218734 w 554189"/>
              <a:gd name="connsiteY70" fmla="*/ 790867 h 986614"/>
              <a:gd name="connsiteX71" fmla="*/ 263787 w 554189"/>
              <a:gd name="connsiteY71" fmla="*/ 650049 h 986614"/>
              <a:gd name="connsiteX72" fmla="*/ 331477 w 554189"/>
              <a:gd name="connsiteY72" fmla="*/ 439211 h 986614"/>
              <a:gd name="connsiteX73" fmla="*/ 352561 w 554189"/>
              <a:gd name="connsiteY73" fmla="*/ 372630 h 986614"/>
              <a:gd name="connsiteX74" fmla="*/ 354004 w 554189"/>
              <a:gd name="connsiteY74" fmla="*/ 363087 h 986614"/>
              <a:gd name="connsiteX75" fmla="*/ 351895 w 554189"/>
              <a:gd name="connsiteY75" fmla="*/ 329796 h 986614"/>
              <a:gd name="connsiteX76" fmla="*/ 351119 w 554189"/>
              <a:gd name="connsiteY76" fmla="*/ 324359 h 986614"/>
              <a:gd name="connsiteX77" fmla="*/ 350009 w 554189"/>
              <a:gd name="connsiteY77" fmla="*/ 323693 h 986614"/>
              <a:gd name="connsiteX78" fmla="*/ 343462 w 554189"/>
              <a:gd name="connsiteY78" fmla="*/ 317479 h 986614"/>
              <a:gd name="connsiteX79" fmla="*/ 248140 w 554189"/>
              <a:gd name="connsiteY79" fmla="*/ 222158 h 986614"/>
              <a:gd name="connsiteX80" fmla="*/ 235379 w 554189"/>
              <a:gd name="connsiteY80" fmla="*/ 209396 h 986614"/>
              <a:gd name="connsiteX81" fmla="*/ 233604 w 554189"/>
              <a:gd name="connsiteY81" fmla="*/ 208730 h 986614"/>
              <a:gd name="connsiteX82" fmla="*/ 232161 w 554189"/>
              <a:gd name="connsiteY82" fmla="*/ 214168 h 986614"/>
              <a:gd name="connsiteX83" fmla="*/ 221619 w 554189"/>
              <a:gd name="connsiteY83" fmla="*/ 254560 h 986614"/>
              <a:gd name="connsiteX84" fmla="*/ 212520 w 554189"/>
              <a:gd name="connsiteY84" fmla="*/ 288738 h 986614"/>
              <a:gd name="connsiteX85" fmla="*/ 208525 w 554189"/>
              <a:gd name="connsiteY85" fmla="*/ 301056 h 986614"/>
              <a:gd name="connsiteX86" fmla="*/ 167689 w 554189"/>
              <a:gd name="connsiteY86" fmla="*/ 314927 h 986614"/>
              <a:gd name="connsiteX87" fmla="*/ 149157 w 554189"/>
              <a:gd name="connsiteY87" fmla="*/ 305494 h 986614"/>
              <a:gd name="connsiteX88" fmla="*/ 134288 w 554189"/>
              <a:gd name="connsiteY88" fmla="*/ 292400 h 986614"/>
              <a:gd name="connsiteX89" fmla="*/ 133178 w 554189"/>
              <a:gd name="connsiteY89" fmla="*/ 292400 h 986614"/>
              <a:gd name="connsiteX90" fmla="*/ 132401 w 554189"/>
              <a:gd name="connsiteY90" fmla="*/ 291401 h 986614"/>
              <a:gd name="connsiteX91" fmla="*/ 130626 w 554189"/>
              <a:gd name="connsiteY91" fmla="*/ 289515 h 986614"/>
              <a:gd name="connsiteX92" fmla="*/ 107322 w 554189"/>
              <a:gd name="connsiteY92" fmla="*/ 263659 h 986614"/>
              <a:gd name="connsiteX93" fmla="*/ 87681 w 554189"/>
              <a:gd name="connsiteY93" fmla="*/ 241466 h 986614"/>
              <a:gd name="connsiteX94" fmla="*/ 80468 w 554189"/>
              <a:gd name="connsiteY94" fmla="*/ 234586 h 986614"/>
              <a:gd name="connsiteX95" fmla="*/ 68040 w 554189"/>
              <a:gd name="connsiteY95" fmla="*/ 234586 h 986614"/>
              <a:gd name="connsiteX96" fmla="*/ 55278 w 554189"/>
              <a:gd name="connsiteY96" fmla="*/ 234586 h 986614"/>
              <a:gd name="connsiteX97" fmla="*/ 45513 w 554189"/>
              <a:gd name="connsiteY97" fmla="*/ 231701 h 986614"/>
              <a:gd name="connsiteX98" fmla="*/ 7229 w 554189"/>
              <a:gd name="connsiteY98" fmla="*/ 219272 h 986614"/>
              <a:gd name="connsiteX99" fmla="*/ 16 w 554189"/>
              <a:gd name="connsiteY99" fmla="*/ 213835 h 986614"/>
              <a:gd name="connsiteX100" fmla="*/ 9449 w 554189"/>
              <a:gd name="connsiteY100" fmla="*/ 205512 h 986614"/>
              <a:gd name="connsiteX101" fmla="*/ 22543 w 554189"/>
              <a:gd name="connsiteY101" fmla="*/ 209174 h 986614"/>
              <a:gd name="connsiteX102" fmla="*/ 34971 w 554189"/>
              <a:gd name="connsiteY102" fmla="*/ 213835 h 986614"/>
              <a:gd name="connsiteX103" fmla="*/ 34971 w 554189"/>
              <a:gd name="connsiteY103" fmla="*/ 212725 h 986614"/>
              <a:gd name="connsiteX104" fmla="*/ 29534 w 554189"/>
              <a:gd name="connsiteY104" fmla="*/ 206178 h 986614"/>
              <a:gd name="connsiteX105" fmla="*/ 21877 w 554189"/>
              <a:gd name="connsiteY105" fmla="*/ 198188 h 986614"/>
              <a:gd name="connsiteX106" fmla="*/ 15774 w 554189"/>
              <a:gd name="connsiteY106" fmla="*/ 185871 h 986614"/>
              <a:gd name="connsiteX107" fmla="*/ 20434 w 554189"/>
              <a:gd name="connsiteY107" fmla="*/ 179324 h 986614"/>
              <a:gd name="connsiteX108" fmla="*/ 28424 w 554189"/>
              <a:gd name="connsiteY108" fmla="*/ 181432 h 986614"/>
              <a:gd name="connsiteX109" fmla="*/ 42628 w 554189"/>
              <a:gd name="connsiteY109" fmla="*/ 179324 h 986614"/>
              <a:gd name="connsiteX110" fmla="*/ 47733 w 554189"/>
              <a:gd name="connsiteY110" fmla="*/ 184428 h 986614"/>
              <a:gd name="connsiteX111" fmla="*/ 50618 w 554189"/>
              <a:gd name="connsiteY111" fmla="*/ 182209 h 986614"/>
              <a:gd name="connsiteX112" fmla="*/ 54613 w 554189"/>
              <a:gd name="connsiteY112" fmla="*/ 181099 h 986614"/>
              <a:gd name="connsiteX113" fmla="*/ 70259 w 554189"/>
              <a:gd name="connsiteY113" fmla="*/ 192196 h 986614"/>
              <a:gd name="connsiteX114" fmla="*/ 73255 w 554189"/>
              <a:gd name="connsiteY114" fmla="*/ 194748 h 986614"/>
              <a:gd name="connsiteX115" fmla="*/ 79025 w 554189"/>
              <a:gd name="connsiteY115" fmla="*/ 194748 h 986614"/>
              <a:gd name="connsiteX116" fmla="*/ 105991 w 554189"/>
              <a:gd name="connsiteY116" fmla="*/ 200852 h 986614"/>
              <a:gd name="connsiteX117" fmla="*/ 109209 w 554189"/>
              <a:gd name="connsiteY117" fmla="*/ 203404 h 986614"/>
              <a:gd name="connsiteX118" fmla="*/ 113204 w 554189"/>
              <a:gd name="connsiteY118" fmla="*/ 203404 h 986614"/>
              <a:gd name="connsiteX119" fmla="*/ 123080 w 554189"/>
              <a:gd name="connsiteY119" fmla="*/ 207399 h 986614"/>
              <a:gd name="connsiteX120" fmla="*/ 131402 w 554189"/>
              <a:gd name="connsiteY120" fmla="*/ 215721 h 986614"/>
              <a:gd name="connsiteX121" fmla="*/ 156592 w 554189"/>
              <a:gd name="connsiteY121" fmla="*/ 240800 h 986614"/>
              <a:gd name="connsiteX122" fmla="*/ 157258 w 554189"/>
              <a:gd name="connsiteY122" fmla="*/ 240134 h 986614"/>
              <a:gd name="connsiteX123" fmla="*/ 159033 w 554189"/>
              <a:gd name="connsiteY123" fmla="*/ 231368 h 986614"/>
              <a:gd name="connsiteX124" fmla="*/ 172904 w 554189"/>
              <a:gd name="connsiteY124" fmla="*/ 170668 h 986614"/>
              <a:gd name="connsiteX125" fmla="*/ 185666 w 554189"/>
              <a:gd name="connsiteY125" fmla="*/ 138266 h 986614"/>
              <a:gd name="connsiteX126" fmla="*/ 200979 w 554189"/>
              <a:gd name="connsiteY126" fmla="*/ 124395 h 986614"/>
              <a:gd name="connsiteX127" fmla="*/ 207526 w 554189"/>
              <a:gd name="connsiteY127" fmla="*/ 120067 h 986614"/>
              <a:gd name="connsiteX128" fmla="*/ 207526 w 554189"/>
              <a:gd name="connsiteY128" fmla="*/ 117515 h 986614"/>
              <a:gd name="connsiteX129" fmla="*/ 207526 w 554189"/>
              <a:gd name="connsiteY129" fmla="*/ 114630 h 986614"/>
              <a:gd name="connsiteX130" fmla="*/ 207526 w 554189"/>
              <a:gd name="connsiteY130" fmla="*/ 105530 h 986614"/>
              <a:gd name="connsiteX131" fmla="*/ 206860 w 554189"/>
              <a:gd name="connsiteY131" fmla="*/ 101868 h 986614"/>
              <a:gd name="connsiteX132" fmla="*/ 205751 w 554189"/>
              <a:gd name="connsiteY132" fmla="*/ 94212 h 986614"/>
              <a:gd name="connsiteX133" fmla="*/ 202089 w 554189"/>
              <a:gd name="connsiteY133" fmla="*/ 87665 h 986614"/>
              <a:gd name="connsiteX134" fmla="*/ 199536 w 554189"/>
              <a:gd name="connsiteY134" fmla="*/ 81450 h 986614"/>
              <a:gd name="connsiteX135" fmla="*/ 196318 w 554189"/>
              <a:gd name="connsiteY135" fmla="*/ 67246 h 986614"/>
              <a:gd name="connsiteX136" fmla="*/ 198871 w 554189"/>
              <a:gd name="connsiteY136" fmla="*/ 54929 h 986614"/>
              <a:gd name="connsiteX137" fmla="*/ 207970 w 554189"/>
              <a:gd name="connsiteY137" fmla="*/ 39615 h 986614"/>
              <a:gd name="connsiteX138" fmla="*/ 243258 w 554189"/>
              <a:gd name="connsiteY138" fmla="*/ 18865 h 986614"/>
              <a:gd name="connsiteX139" fmla="*/ 251248 w 554189"/>
              <a:gd name="connsiteY139" fmla="*/ 17644 h 986614"/>
              <a:gd name="connsiteX140" fmla="*/ 253023 w 554189"/>
              <a:gd name="connsiteY140" fmla="*/ 13316 h 986614"/>
              <a:gd name="connsiteX141" fmla="*/ 260014 w 554189"/>
              <a:gd name="connsiteY141" fmla="*/ 4550 h 986614"/>
              <a:gd name="connsiteX142" fmla="*/ 270778 w 554189"/>
              <a:gd name="connsiteY142" fmla="*/ 0 h 986614"/>
              <a:gd name="connsiteX143" fmla="*/ 302404 w 554189"/>
              <a:gd name="connsiteY143" fmla="*/ 29850 h 986614"/>
              <a:gd name="connsiteX144" fmla="*/ 277325 w 554189"/>
              <a:gd name="connsiteY144" fmla="*/ 4439 h 986614"/>
              <a:gd name="connsiteX145" fmla="*/ 271554 w 554189"/>
              <a:gd name="connsiteY145" fmla="*/ 4439 h 986614"/>
              <a:gd name="connsiteX146" fmla="*/ 263121 w 554189"/>
              <a:gd name="connsiteY146" fmla="*/ 7657 h 986614"/>
              <a:gd name="connsiteX147" fmla="*/ 257351 w 554189"/>
              <a:gd name="connsiteY147" fmla="*/ 17866 h 986614"/>
              <a:gd name="connsiteX148" fmla="*/ 295635 w 554189"/>
              <a:gd name="connsiteY148" fmla="*/ 48382 h 986614"/>
              <a:gd name="connsiteX149" fmla="*/ 302404 w 554189"/>
              <a:gd name="connsiteY149" fmla="*/ 29850 h 986614"/>
              <a:gd name="connsiteX150" fmla="*/ 278435 w 554189"/>
              <a:gd name="connsiteY150" fmla="*/ 32070 h 986614"/>
              <a:gd name="connsiteX151" fmla="*/ 254466 w 554189"/>
              <a:gd name="connsiteY151" fmla="*/ 20973 h 986614"/>
              <a:gd name="connsiteX152" fmla="*/ 225725 w 554189"/>
              <a:gd name="connsiteY152" fmla="*/ 29074 h 986614"/>
              <a:gd name="connsiteX153" fmla="*/ 218401 w 554189"/>
              <a:gd name="connsiteY153" fmla="*/ 34178 h 986614"/>
              <a:gd name="connsiteX154" fmla="*/ 218401 w 554189"/>
              <a:gd name="connsiteY154" fmla="*/ 34844 h 986614"/>
              <a:gd name="connsiteX155" fmla="*/ 217291 w 554189"/>
              <a:gd name="connsiteY155" fmla="*/ 34844 h 986614"/>
              <a:gd name="connsiteX156" fmla="*/ 203088 w 554189"/>
              <a:gd name="connsiteY156" fmla="*/ 56039 h 986614"/>
              <a:gd name="connsiteX157" fmla="*/ 207082 w 554189"/>
              <a:gd name="connsiteY157" fmla="*/ 54485 h 986614"/>
              <a:gd name="connsiteX158" fmla="*/ 209635 w 554189"/>
              <a:gd name="connsiteY158" fmla="*/ 56705 h 986614"/>
              <a:gd name="connsiteX159" fmla="*/ 230386 w 554189"/>
              <a:gd name="connsiteY159" fmla="*/ 55595 h 986614"/>
              <a:gd name="connsiteX160" fmla="*/ 236600 w 554189"/>
              <a:gd name="connsiteY160" fmla="*/ 52710 h 986614"/>
              <a:gd name="connsiteX161" fmla="*/ 249694 w 554189"/>
              <a:gd name="connsiteY161" fmla="*/ 50490 h 986614"/>
              <a:gd name="connsiteX162" fmla="*/ 260791 w 554189"/>
              <a:gd name="connsiteY162" fmla="*/ 62586 h 986614"/>
              <a:gd name="connsiteX163" fmla="*/ 264120 w 554189"/>
              <a:gd name="connsiteY163" fmla="*/ 68356 h 986614"/>
              <a:gd name="connsiteX164" fmla="*/ 265562 w 554189"/>
              <a:gd name="connsiteY164" fmla="*/ 71241 h 986614"/>
              <a:gd name="connsiteX165" fmla="*/ 267338 w 554189"/>
              <a:gd name="connsiteY165" fmla="*/ 73461 h 986614"/>
              <a:gd name="connsiteX166" fmla="*/ 268447 w 554189"/>
              <a:gd name="connsiteY166" fmla="*/ 73461 h 986614"/>
              <a:gd name="connsiteX167" fmla="*/ 268447 w 554189"/>
              <a:gd name="connsiteY167" fmla="*/ 67246 h 986614"/>
              <a:gd name="connsiteX168" fmla="*/ 278657 w 554189"/>
              <a:gd name="connsiteY168" fmla="*/ 57037 h 986614"/>
              <a:gd name="connsiteX169" fmla="*/ 290641 w 554189"/>
              <a:gd name="connsiteY169" fmla="*/ 66137 h 986614"/>
              <a:gd name="connsiteX170" fmla="*/ 278435 w 554189"/>
              <a:gd name="connsiteY170" fmla="*/ 32070 h 986614"/>
              <a:gd name="connsiteX171" fmla="*/ 210078 w 554189"/>
              <a:gd name="connsiteY171" fmla="*/ 76457 h 986614"/>
              <a:gd name="connsiteX172" fmla="*/ 216182 w 554189"/>
              <a:gd name="connsiteY172" fmla="*/ 84446 h 986614"/>
              <a:gd name="connsiteX173" fmla="*/ 216182 w 554189"/>
              <a:gd name="connsiteY173" fmla="*/ 98983 h 986614"/>
              <a:gd name="connsiteX174" fmla="*/ 214739 w 554189"/>
              <a:gd name="connsiteY174" fmla="*/ 107417 h 986614"/>
              <a:gd name="connsiteX175" fmla="*/ 218068 w 554189"/>
              <a:gd name="connsiteY175" fmla="*/ 108416 h 986614"/>
              <a:gd name="connsiteX176" fmla="*/ 218734 w 554189"/>
              <a:gd name="connsiteY176" fmla="*/ 109192 h 986614"/>
              <a:gd name="connsiteX177" fmla="*/ 221286 w 554189"/>
              <a:gd name="connsiteY177" fmla="*/ 107417 h 986614"/>
              <a:gd name="connsiteX178" fmla="*/ 230386 w 554189"/>
              <a:gd name="connsiteY178" fmla="*/ 104865 h 986614"/>
              <a:gd name="connsiteX179" fmla="*/ 258793 w 554189"/>
              <a:gd name="connsiteY179" fmla="*/ 107750 h 986614"/>
              <a:gd name="connsiteX180" fmla="*/ 264231 w 554189"/>
              <a:gd name="connsiteY180" fmla="*/ 98317 h 986614"/>
              <a:gd name="connsiteX181" fmla="*/ 262455 w 554189"/>
              <a:gd name="connsiteY181" fmla="*/ 83004 h 986614"/>
              <a:gd name="connsiteX182" fmla="*/ 262455 w 554189"/>
              <a:gd name="connsiteY182" fmla="*/ 79009 h 986614"/>
              <a:gd name="connsiteX183" fmla="*/ 261346 w 554189"/>
              <a:gd name="connsiteY183" fmla="*/ 77567 h 986614"/>
              <a:gd name="connsiteX184" fmla="*/ 261346 w 554189"/>
              <a:gd name="connsiteY184" fmla="*/ 75347 h 986614"/>
              <a:gd name="connsiteX185" fmla="*/ 251136 w 554189"/>
              <a:gd name="connsiteY185" fmla="*/ 58258 h 986614"/>
              <a:gd name="connsiteX186" fmla="*/ 243147 w 554189"/>
              <a:gd name="connsiteY186" fmla="*/ 53930 h 986614"/>
              <a:gd name="connsiteX187" fmla="*/ 211410 w 554189"/>
              <a:gd name="connsiteY187" fmla="*/ 63030 h 986614"/>
              <a:gd name="connsiteX188" fmla="*/ 206306 w 554189"/>
              <a:gd name="connsiteY188" fmla="*/ 60810 h 986614"/>
              <a:gd name="connsiteX189" fmla="*/ 204197 w 554189"/>
              <a:gd name="connsiteY189" fmla="*/ 66248 h 986614"/>
              <a:gd name="connsiteX190" fmla="*/ 201645 w 554189"/>
              <a:gd name="connsiteY190" fmla="*/ 71352 h 986614"/>
              <a:gd name="connsiteX191" fmla="*/ 202755 w 554189"/>
              <a:gd name="connsiteY191" fmla="*/ 75680 h 986614"/>
              <a:gd name="connsiteX192" fmla="*/ 210078 w 554189"/>
              <a:gd name="connsiteY192" fmla="*/ 76457 h 986614"/>
              <a:gd name="connsiteX193" fmla="*/ 276659 w 554189"/>
              <a:gd name="connsiteY193" fmla="*/ 68023 h 986614"/>
              <a:gd name="connsiteX194" fmla="*/ 280210 w 554189"/>
              <a:gd name="connsiteY194" fmla="*/ 66248 h 986614"/>
              <a:gd name="connsiteX195" fmla="*/ 280210 w 554189"/>
              <a:gd name="connsiteY195" fmla="*/ 73572 h 986614"/>
              <a:gd name="connsiteX196" fmla="*/ 279101 w 554189"/>
              <a:gd name="connsiteY196" fmla="*/ 78676 h 986614"/>
              <a:gd name="connsiteX197" fmla="*/ 277658 w 554189"/>
              <a:gd name="connsiteY197" fmla="*/ 81228 h 986614"/>
              <a:gd name="connsiteX198" fmla="*/ 279433 w 554189"/>
              <a:gd name="connsiteY198" fmla="*/ 83337 h 986614"/>
              <a:gd name="connsiteX199" fmla="*/ 283428 w 554189"/>
              <a:gd name="connsiteY199" fmla="*/ 78232 h 986614"/>
              <a:gd name="connsiteX200" fmla="*/ 285980 w 554189"/>
              <a:gd name="connsiteY200" fmla="*/ 71352 h 986614"/>
              <a:gd name="connsiteX201" fmla="*/ 279433 w 554189"/>
              <a:gd name="connsiteY201" fmla="*/ 60256 h 986614"/>
              <a:gd name="connsiteX202" fmla="*/ 273996 w 554189"/>
              <a:gd name="connsiteY202" fmla="*/ 75902 h 986614"/>
              <a:gd name="connsiteX203" fmla="*/ 276659 w 554189"/>
              <a:gd name="connsiteY203" fmla="*/ 68023 h 986614"/>
              <a:gd name="connsiteX204" fmla="*/ 268558 w 554189"/>
              <a:gd name="connsiteY204" fmla="*/ 86222 h 986614"/>
              <a:gd name="connsiteX205" fmla="*/ 270112 w 554189"/>
              <a:gd name="connsiteY205" fmla="*/ 93213 h 986614"/>
              <a:gd name="connsiteX206" fmla="*/ 263121 w 554189"/>
              <a:gd name="connsiteY206" fmla="*/ 109525 h 986614"/>
              <a:gd name="connsiteX207" fmla="*/ 251469 w 554189"/>
              <a:gd name="connsiteY207" fmla="*/ 113520 h 986614"/>
              <a:gd name="connsiteX208" fmla="*/ 227833 w 554189"/>
              <a:gd name="connsiteY208" fmla="*/ 108859 h 986614"/>
              <a:gd name="connsiteX209" fmla="*/ 221286 w 554189"/>
              <a:gd name="connsiteY209" fmla="*/ 111745 h 986614"/>
              <a:gd name="connsiteX210" fmla="*/ 219178 w 554189"/>
              <a:gd name="connsiteY210" fmla="*/ 111745 h 986614"/>
              <a:gd name="connsiteX211" fmla="*/ 216626 w 554189"/>
              <a:gd name="connsiteY211" fmla="*/ 111745 h 986614"/>
              <a:gd name="connsiteX212" fmla="*/ 213629 w 554189"/>
              <a:gd name="connsiteY212" fmla="*/ 110635 h 986614"/>
              <a:gd name="connsiteX213" fmla="*/ 213629 w 554189"/>
              <a:gd name="connsiteY213" fmla="*/ 120067 h 986614"/>
              <a:gd name="connsiteX214" fmla="*/ 213629 w 554189"/>
              <a:gd name="connsiteY214" fmla="*/ 123729 h 986614"/>
              <a:gd name="connsiteX215" fmla="*/ 216515 w 554189"/>
              <a:gd name="connsiteY215" fmla="*/ 129167 h 986614"/>
              <a:gd name="connsiteX216" fmla="*/ 236600 w 554189"/>
              <a:gd name="connsiteY216" fmla="*/ 138710 h 986614"/>
              <a:gd name="connsiteX217" fmla="*/ 267449 w 554189"/>
              <a:gd name="connsiteY217" fmla="*/ 131719 h 986614"/>
              <a:gd name="connsiteX218" fmla="*/ 274440 w 554189"/>
              <a:gd name="connsiteY218" fmla="*/ 123396 h 986614"/>
              <a:gd name="connsiteX219" fmla="*/ 279877 w 554189"/>
              <a:gd name="connsiteY219" fmla="*/ 102645 h 986614"/>
              <a:gd name="connsiteX220" fmla="*/ 275106 w 554189"/>
              <a:gd name="connsiteY220" fmla="*/ 86666 h 986614"/>
              <a:gd name="connsiteX221" fmla="*/ 268891 w 554189"/>
              <a:gd name="connsiteY221" fmla="*/ 78232 h 986614"/>
              <a:gd name="connsiteX222" fmla="*/ 268558 w 554189"/>
              <a:gd name="connsiteY222" fmla="*/ 86222 h 986614"/>
              <a:gd name="connsiteX223" fmla="*/ 208525 w 554189"/>
              <a:gd name="connsiteY223" fmla="*/ 88108 h 986614"/>
              <a:gd name="connsiteX224" fmla="*/ 212520 w 554189"/>
              <a:gd name="connsiteY224" fmla="*/ 88108 h 986614"/>
              <a:gd name="connsiteX225" fmla="*/ 203864 w 554189"/>
              <a:gd name="connsiteY225" fmla="*/ 79675 h 986614"/>
              <a:gd name="connsiteX226" fmla="*/ 208525 w 554189"/>
              <a:gd name="connsiteY226" fmla="*/ 88108 h 986614"/>
              <a:gd name="connsiteX227" fmla="*/ 285315 w 554189"/>
              <a:gd name="connsiteY227" fmla="*/ 108859 h 986614"/>
              <a:gd name="connsiteX228" fmla="*/ 280987 w 554189"/>
              <a:gd name="connsiteY228" fmla="*/ 121177 h 986614"/>
              <a:gd name="connsiteX229" fmla="*/ 280987 w 554189"/>
              <a:gd name="connsiteY229" fmla="*/ 121177 h 986614"/>
              <a:gd name="connsiteX230" fmla="*/ 283539 w 554189"/>
              <a:gd name="connsiteY230" fmla="*/ 117959 h 986614"/>
              <a:gd name="connsiteX231" fmla="*/ 288976 w 554189"/>
              <a:gd name="connsiteY231" fmla="*/ 107750 h 986614"/>
              <a:gd name="connsiteX232" fmla="*/ 290419 w 554189"/>
              <a:gd name="connsiteY232" fmla="*/ 101203 h 986614"/>
              <a:gd name="connsiteX233" fmla="*/ 288311 w 554189"/>
              <a:gd name="connsiteY233" fmla="*/ 97541 h 986614"/>
              <a:gd name="connsiteX234" fmla="*/ 283872 w 554189"/>
              <a:gd name="connsiteY234" fmla="*/ 90217 h 986614"/>
              <a:gd name="connsiteX235" fmla="*/ 281320 w 554189"/>
              <a:gd name="connsiteY235" fmla="*/ 87776 h 986614"/>
              <a:gd name="connsiteX236" fmla="*/ 285315 w 554189"/>
              <a:gd name="connsiteY236" fmla="*/ 108859 h 986614"/>
              <a:gd name="connsiteX237" fmla="*/ 211521 w 554189"/>
              <a:gd name="connsiteY237" fmla="*/ 97763 h 986614"/>
              <a:gd name="connsiteX238" fmla="*/ 212187 w 554189"/>
              <a:gd name="connsiteY238" fmla="*/ 95987 h 986614"/>
              <a:gd name="connsiteX239" fmla="*/ 210744 w 554189"/>
              <a:gd name="connsiteY239" fmla="*/ 95987 h 986614"/>
              <a:gd name="connsiteX240" fmla="*/ 211521 w 554189"/>
              <a:gd name="connsiteY240" fmla="*/ 97541 h 986614"/>
              <a:gd name="connsiteX241" fmla="*/ 293748 w 554189"/>
              <a:gd name="connsiteY241" fmla="*/ 109747 h 986614"/>
              <a:gd name="connsiteX242" fmla="*/ 286424 w 554189"/>
              <a:gd name="connsiteY242" fmla="*/ 122841 h 986614"/>
              <a:gd name="connsiteX243" fmla="*/ 270778 w 554189"/>
              <a:gd name="connsiteY243" fmla="*/ 136379 h 986614"/>
              <a:gd name="connsiteX244" fmla="*/ 265340 w 554189"/>
              <a:gd name="connsiteY244" fmla="*/ 139265 h 986614"/>
              <a:gd name="connsiteX245" fmla="*/ 262788 w 554189"/>
              <a:gd name="connsiteY245" fmla="*/ 139265 h 986614"/>
              <a:gd name="connsiteX246" fmla="*/ 261013 w 554189"/>
              <a:gd name="connsiteY246" fmla="*/ 140374 h 986614"/>
              <a:gd name="connsiteX247" fmla="*/ 241704 w 554189"/>
              <a:gd name="connsiteY247" fmla="*/ 142927 h 986614"/>
              <a:gd name="connsiteX248" fmla="*/ 242370 w 554189"/>
              <a:gd name="connsiteY248" fmla="*/ 159572 h 986614"/>
              <a:gd name="connsiteX249" fmla="*/ 247142 w 554189"/>
              <a:gd name="connsiteY249" fmla="*/ 154578 h 986614"/>
              <a:gd name="connsiteX250" fmla="*/ 252246 w 554189"/>
              <a:gd name="connsiteY250" fmla="*/ 149474 h 986614"/>
              <a:gd name="connsiteX251" fmla="*/ 263343 w 554189"/>
              <a:gd name="connsiteY251" fmla="*/ 140374 h 986614"/>
              <a:gd name="connsiteX252" fmla="*/ 270334 w 554189"/>
              <a:gd name="connsiteY252" fmla="*/ 144702 h 986614"/>
              <a:gd name="connsiteX253" fmla="*/ 288422 w 554189"/>
              <a:gd name="connsiteY253" fmla="*/ 160348 h 986614"/>
              <a:gd name="connsiteX254" fmla="*/ 307730 w 554189"/>
              <a:gd name="connsiteY254" fmla="*/ 123951 h 986614"/>
              <a:gd name="connsiteX255" fmla="*/ 310282 w 554189"/>
              <a:gd name="connsiteY255" fmla="*/ 118514 h 986614"/>
              <a:gd name="connsiteX256" fmla="*/ 307397 w 554189"/>
              <a:gd name="connsiteY256" fmla="*/ 115961 h 986614"/>
              <a:gd name="connsiteX257" fmla="*/ 296300 w 554189"/>
              <a:gd name="connsiteY257" fmla="*/ 100648 h 986614"/>
              <a:gd name="connsiteX258" fmla="*/ 296300 w 554189"/>
              <a:gd name="connsiteY258" fmla="*/ 100648 h 986614"/>
              <a:gd name="connsiteX259" fmla="*/ 293748 w 554189"/>
              <a:gd name="connsiteY259" fmla="*/ 109525 h 986614"/>
              <a:gd name="connsiteX260" fmla="*/ 387183 w 554189"/>
              <a:gd name="connsiteY260" fmla="*/ 150139 h 986614"/>
              <a:gd name="connsiteX261" fmla="*/ 384631 w 554189"/>
              <a:gd name="connsiteY261" fmla="*/ 139043 h 986614"/>
              <a:gd name="connsiteX262" fmla="*/ 381080 w 554189"/>
              <a:gd name="connsiteY262" fmla="*/ 135714 h 986614"/>
              <a:gd name="connsiteX263" fmla="*/ 374866 w 554189"/>
              <a:gd name="connsiteY263" fmla="*/ 131719 h 986614"/>
              <a:gd name="connsiteX264" fmla="*/ 367986 w 554189"/>
              <a:gd name="connsiteY264" fmla="*/ 128057 h 986614"/>
              <a:gd name="connsiteX265" fmla="*/ 347235 w 554189"/>
              <a:gd name="connsiteY265" fmla="*/ 120844 h 986614"/>
              <a:gd name="connsiteX266" fmla="*/ 331144 w 554189"/>
              <a:gd name="connsiteY266" fmla="*/ 120844 h 986614"/>
              <a:gd name="connsiteX267" fmla="*/ 315165 w 554189"/>
              <a:gd name="connsiteY267" fmla="*/ 120844 h 986614"/>
              <a:gd name="connsiteX268" fmla="*/ 314499 w 554189"/>
              <a:gd name="connsiteY268" fmla="*/ 121843 h 986614"/>
              <a:gd name="connsiteX269" fmla="*/ 302847 w 554189"/>
              <a:gd name="connsiteY269" fmla="*/ 144036 h 986614"/>
              <a:gd name="connsiteX270" fmla="*/ 295191 w 554189"/>
              <a:gd name="connsiteY270" fmla="*/ 157796 h 986614"/>
              <a:gd name="connsiteX271" fmla="*/ 290086 w 554189"/>
              <a:gd name="connsiteY271" fmla="*/ 165897 h 986614"/>
              <a:gd name="connsiteX272" fmla="*/ 282762 w 554189"/>
              <a:gd name="connsiteY272" fmla="*/ 161458 h 986614"/>
              <a:gd name="connsiteX273" fmla="*/ 268558 w 554189"/>
              <a:gd name="connsiteY273" fmla="*/ 149141 h 986614"/>
              <a:gd name="connsiteX274" fmla="*/ 263565 w 554189"/>
              <a:gd name="connsiteY274" fmla="*/ 145146 h 986614"/>
              <a:gd name="connsiteX275" fmla="*/ 258016 w 554189"/>
              <a:gd name="connsiteY275" fmla="*/ 150250 h 986614"/>
              <a:gd name="connsiteX276" fmla="*/ 247919 w 554189"/>
              <a:gd name="connsiteY276" fmla="*/ 161347 h 986614"/>
              <a:gd name="connsiteX277" fmla="*/ 241704 w 554189"/>
              <a:gd name="connsiteY277" fmla="*/ 166119 h 986614"/>
              <a:gd name="connsiteX278" fmla="*/ 236600 w 554189"/>
              <a:gd name="connsiteY278" fmla="*/ 155022 h 986614"/>
              <a:gd name="connsiteX279" fmla="*/ 236600 w 554189"/>
              <a:gd name="connsiteY279" fmla="*/ 142705 h 986614"/>
              <a:gd name="connsiteX280" fmla="*/ 232938 w 554189"/>
              <a:gd name="connsiteY280" fmla="*/ 142705 h 986614"/>
              <a:gd name="connsiteX281" fmla="*/ 212853 w 554189"/>
              <a:gd name="connsiteY281" fmla="*/ 132939 h 986614"/>
              <a:gd name="connsiteX282" fmla="*/ 210744 w 554189"/>
              <a:gd name="connsiteY282" fmla="*/ 130387 h 986614"/>
              <a:gd name="connsiteX283" fmla="*/ 208192 w 554189"/>
              <a:gd name="connsiteY283" fmla="*/ 124506 h 986614"/>
              <a:gd name="connsiteX284" fmla="*/ 204863 w 554189"/>
              <a:gd name="connsiteY284" fmla="*/ 126392 h 986614"/>
              <a:gd name="connsiteX285" fmla="*/ 196207 w 554189"/>
              <a:gd name="connsiteY285" fmla="*/ 133272 h 986614"/>
              <a:gd name="connsiteX286" fmla="*/ 176899 w 554189"/>
              <a:gd name="connsiteY286" fmla="*/ 176550 h 986614"/>
              <a:gd name="connsiteX287" fmla="*/ 163805 w 554189"/>
              <a:gd name="connsiteY287" fmla="*/ 236250 h 986614"/>
              <a:gd name="connsiteX288" fmla="*/ 161918 w 554189"/>
              <a:gd name="connsiteY288" fmla="*/ 245017 h 986614"/>
              <a:gd name="connsiteX289" fmla="*/ 163805 w 554189"/>
              <a:gd name="connsiteY289" fmla="*/ 247125 h 986614"/>
              <a:gd name="connsiteX290" fmla="*/ 171018 w 554189"/>
              <a:gd name="connsiteY290" fmla="*/ 254449 h 986614"/>
              <a:gd name="connsiteX291" fmla="*/ 182115 w 554189"/>
              <a:gd name="connsiteY291" fmla="*/ 265546 h 986614"/>
              <a:gd name="connsiteX292" fmla="*/ 188662 w 554189"/>
              <a:gd name="connsiteY292" fmla="*/ 278307 h 986614"/>
              <a:gd name="connsiteX293" fmla="*/ 189660 w 554189"/>
              <a:gd name="connsiteY293" fmla="*/ 307714 h 986614"/>
              <a:gd name="connsiteX294" fmla="*/ 188662 w 554189"/>
              <a:gd name="connsiteY294" fmla="*/ 309156 h 986614"/>
              <a:gd name="connsiteX295" fmla="*/ 188662 w 554189"/>
              <a:gd name="connsiteY295" fmla="*/ 310599 h 986614"/>
              <a:gd name="connsiteX296" fmla="*/ 209745 w 554189"/>
              <a:gd name="connsiteY296" fmla="*/ 283412 h 986614"/>
              <a:gd name="connsiteX297" fmla="*/ 230053 w 554189"/>
              <a:gd name="connsiteY297" fmla="*/ 206622 h 986614"/>
              <a:gd name="connsiteX298" fmla="*/ 231162 w 554189"/>
              <a:gd name="connsiteY298" fmla="*/ 203293 h 986614"/>
              <a:gd name="connsiteX299" fmla="*/ 226835 w 554189"/>
              <a:gd name="connsiteY299" fmla="*/ 198632 h 986614"/>
              <a:gd name="connsiteX300" fmla="*/ 217735 w 554189"/>
              <a:gd name="connsiteY300" fmla="*/ 189533 h 986614"/>
              <a:gd name="connsiteX301" fmla="*/ 215516 w 554189"/>
              <a:gd name="connsiteY301" fmla="*/ 187314 h 986614"/>
              <a:gd name="connsiteX302" fmla="*/ 215516 w 554189"/>
              <a:gd name="connsiteY302" fmla="*/ 183985 h 986614"/>
              <a:gd name="connsiteX303" fmla="*/ 221397 w 554189"/>
              <a:gd name="connsiteY303" fmla="*/ 185538 h 986614"/>
              <a:gd name="connsiteX304" fmla="*/ 225725 w 554189"/>
              <a:gd name="connsiteY304" fmla="*/ 190199 h 986614"/>
              <a:gd name="connsiteX305" fmla="*/ 234824 w 554189"/>
              <a:gd name="connsiteY305" fmla="*/ 198965 h 986614"/>
              <a:gd name="connsiteX306" fmla="*/ 324708 w 554189"/>
              <a:gd name="connsiteY306" fmla="*/ 288849 h 986614"/>
              <a:gd name="connsiteX307" fmla="*/ 355224 w 554189"/>
              <a:gd name="connsiteY307" fmla="*/ 319698 h 986614"/>
              <a:gd name="connsiteX308" fmla="*/ 356334 w 554189"/>
              <a:gd name="connsiteY308" fmla="*/ 319698 h 986614"/>
              <a:gd name="connsiteX309" fmla="*/ 360329 w 554189"/>
              <a:gd name="connsiteY309" fmla="*/ 324803 h 986614"/>
              <a:gd name="connsiteX310" fmla="*/ 358554 w 554189"/>
              <a:gd name="connsiteY310" fmla="*/ 324803 h 986614"/>
              <a:gd name="connsiteX311" fmla="*/ 366210 w 554189"/>
              <a:gd name="connsiteY311" fmla="*/ 325469 h 986614"/>
              <a:gd name="connsiteX312" fmla="*/ 337026 w 554189"/>
              <a:gd name="connsiteY312" fmla="*/ 216720 h 986614"/>
              <a:gd name="connsiteX313" fmla="*/ 329813 w 554189"/>
              <a:gd name="connsiteY313" fmla="*/ 189422 h 986614"/>
              <a:gd name="connsiteX314" fmla="*/ 328703 w 554189"/>
              <a:gd name="connsiteY314" fmla="*/ 184761 h 986614"/>
              <a:gd name="connsiteX315" fmla="*/ 328703 w 554189"/>
              <a:gd name="connsiteY315" fmla="*/ 182875 h 986614"/>
              <a:gd name="connsiteX316" fmla="*/ 330589 w 554189"/>
              <a:gd name="connsiteY316" fmla="*/ 181765 h 986614"/>
              <a:gd name="connsiteX317" fmla="*/ 334584 w 554189"/>
              <a:gd name="connsiteY317" fmla="*/ 188312 h 986614"/>
              <a:gd name="connsiteX318" fmla="*/ 336693 w 554189"/>
              <a:gd name="connsiteY318" fmla="*/ 197079 h 986614"/>
              <a:gd name="connsiteX319" fmla="*/ 366210 w 554189"/>
              <a:gd name="connsiteY319" fmla="*/ 306937 h 986614"/>
              <a:gd name="connsiteX320" fmla="*/ 368429 w 554189"/>
              <a:gd name="connsiteY320" fmla="*/ 315703 h 986614"/>
              <a:gd name="connsiteX321" fmla="*/ 375975 w 554189"/>
              <a:gd name="connsiteY321" fmla="*/ 315703 h 986614"/>
              <a:gd name="connsiteX322" fmla="*/ 424801 w 554189"/>
              <a:gd name="connsiteY322" fmla="*/ 315703 h 986614"/>
              <a:gd name="connsiteX323" fmla="*/ 387183 w 554189"/>
              <a:gd name="connsiteY323" fmla="*/ 149917 h 986614"/>
              <a:gd name="connsiteX324" fmla="*/ 428796 w 554189"/>
              <a:gd name="connsiteY324" fmla="*/ 315149 h 986614"/>
              <a:gd name="connsiteX325" fmla="*/ 431348 w 554189"/>
              <a:gd name="connsiteY325" fmla="*/ 326245 h 986614"/>
              <a:gd name="connsiteX326" fmla="*/ 438672 w 554189"/>
              <a:gd name="connsiteY326" fmla="*/ 326245 h 986614"/>
              <a:gd name="connsiteX327" fmla="*/ 476179 w 554189"/>
              <a:gd name="connsiteY327" fmla="*/ 326245 h 986614"/>
              <a:gd name="connsiteX328" fmla="*/ 491382 w 554189"/>
              <a:gd name="connsiteY328" fmla="*/ 326245 h 986614"/>
              <a:gd name="connsiteX329" fmla="*/ 508138 w 554189"/>
              <a:gd name="connsiteY329" fmla="*/ 318256 h 986614"/>
              <a:gd name="connsiteX330" fmla="*/ 514352 w 554189"/>
              <a:gd name="connsiteY330" fmla="*/ 310266 h 986614"/>
              <a:gd name="connsiteX331" fmla="*/ 522009 w 554189"/>
              <a:gd name="connsiteY331" fmla="*/ 289182 h 986614"/>
              <a:gd name="connsiteX332" fmla="*/ 522675 w 554189"/>
              <a:gd name="connsiteY332" fmla="*/ 276088 h 986614"/>
              <a:gd name="connsiteX333" fmla="*/ 519124 w 554189"/>
              <a:gd name="connsiteY333" fmla="*/ 271760 h 986614"/>
              <a:gd name="connsiteX334" fmla="*/ 424468 w 554189"/>
              <a:gd name="connsiteY334" fmla="*/ 177105 h 986614"/>
              <a:gd name="connsiteX335" fmla="*/ 391178 w 554189"/>
              <a:gd name="connsiteY335" fmla="*/ 144369 h 986614"/>
              <a:gd name="connsiteX336" fmla="*/ 391178 w 554189"/>
              <a:gd name="connsiteY336" fmla="*/ 144369 h 986614"/>
              <a:gd name="connsiteX337" fmla="*/ 428796 w 554189"/>
              <a:gd name="connsiteY337" fmla="*/ 315149 h 986614"/>
              <a:gd name="connsiteX338" fmla="*/ 73699 w 554189"/>
              <a:gd name="connsiteY338" fmla="*/ 218385 h 986614"/>
              <a:gd name="connsiteX339" fmla="*/ 71480 w 554189"/>
              <a:gd name="connsiteY339" fmla="*/ 215832 h 986614"/>
              <a:gd name="connsiteX340" fmla="*/ 68262 w 554189"/>
              <a:gd name="connsiteY340" fmla="*/ 212170 h 986614"/>
              <a:gd name="connsiteX341" fmla="*/ 66819 w 554189"/>
              <a:gd name="connsiteY341" fmla="*/ 211061 h 986614"/>
              <a:gd name="connsiteX342" fmla="*/ 46401 w 554189"/>
              <a:gd name="connsiteY342" fmla="*/ 188090 h 986614"/>
              <a:gd name="connsiteX343" fmla="*/ 35859 w 554189"/>
              <a:gd name="connsiteY343" fmla="*/ 179435 h 986614"/>
              <a:gd name="connsiteX344" fmla="*/ 33640 w 554189"/>
              <a:gd name="connsiteY344" fmla="*/ 185205 h 986614"/>
              <a:gd name="connsiteX345" fmla="*/ 37302 w 554189"/>
              <a:gd name="connsiteY345" fmla="*/ 189644 h 986614"/>
              <a:gd name="connsiteX346" fmla="*/ 47178 w 554189"/>
              <a:gd name="connsiteY346" fmla="*/ 200741 h 986614"/>
              <a:gd name="connsiteX347" fmla="*/ 56943 w 554189"/>
              <a:gd name="connsiteY347" fmla="*/ 211838 h 986614"/>
              <a:gd name="connsiteX348" fmla="*/ 60605 w 554189"/>
              <a:gd name="connsiteY348" fmla="*/ 216165 h 986614"/>
              <a:gd name="connsiteX349" fmla="*/ 64267 w 554189"/>
              <a:gd name="connsiteY349" fmla="*/ 220937 h 986614"/>
              <a:gd name="connsiteX350" fmla="*/ 58385 w 554189"/>
              <a:gd name="connsiteY350" fmla="*/ 220937 h 986614"/>
              <a:gd name="connsiteX351" fmla="*/ 54058 w 554189"/>
              <a:gd name="connsiteY351" fmla="*/ 216165 h 986614"/>
              <a:gd name="connsiteX352" fmla="*/ 39854 w 554189"/>
              <a:gd name="connsiteY352" fmla="*/ 200186 h 986614"/>
              <a:gd name="connsiteX353" fmla="*/ 31864 w 554189"/>
              <a:gd name="connsiteY353" fmla="*/ 191863 h 986614"/>
              <a:gd name="connsiteX354" fmla="*/ 22432 w 554189"/>
              <a:gd name="connsiteY354" fmla="*/ 183097 h 986614"/>
              <a:gd name="connsiteX355" fmla="*/ 23098 w 554189"/>
              <a:gd name="connsiteY355" fmla="*/ 190754 h 986614"/>
              <a:gd name="connsiteX356" fmla="*/ 27869 w 554189"/>
              <a:gd name="connsiteY356" fmla="*/ 196524 h 986614"/>
              <a:gd name="connsiteX357" fmla="*/ 52948 w 554189"/>
              <a:gd name="connsiteY357" fmla="*/ 224266 h 986614"/>
              <a:gd name="connsiteX358" fmla="*/ 58385 w 554189"/>
              <a:gd name="connsiteY358" fmla="*/ 229703 h 986614"/>
              <a:gd name="connsiteX359" fmla="*/ 65376 w 554189"/>
              <a:gd name="connsiteY359" fmla="*/ 229703 h 986614"/>
              <a:gd name="connsiteX360" fmla="*/ 86793 w 554189"/>
              <a:gd name="connsiteY360" fmla="*/ 229703 h 986614"/>
              <a:gd name="connsiteX361" fmla="*/ 107877 w 554189"/>
              <a:gd name="connsiteY361" fmla="*/ 229703 h 986614"/>
              <a:gd name="connsiteX362" fmla="*/ 112316 w 554189"/>
              <a:gd name="connsiteY362" fmla="*/ 232589 h 986614"/>
              <a:gd name="connsiteX363" fmla="*/ 107544 w 554189"/>
              <a:gd name="connsiteY363" fmla="*/ 234031 h 986614"/>
              <a:gd name="connsiteX364" fmla="*/ 89013 w 554189"/>
              <a:gd name="connsiteY364" fmla="*/ 234031 h 986614"/>
              <a:gd name="connsiteX365" fmla="*/ 90122 w 554189"/>
              <a:gd name="connsiteY365" fmla="*/ 235474 h 986614"/>
              <a:gd name="connsiteX366" fmla="*/ 104215 w 554189"/>
              <a:gd name="connsiteY366" fmla="*/ 251453 h 986614"/>
              <a:gd name="connsiteX367" fmla="*/ 130071 w 554189"/>
              <a:gd name="connsiteY367" fmla="*/ 280194 h 986614"/>
              <a:gd name="connsiteX368" fmla="*/ 133733 w 554189"/>
              <a:gd name="connsiteY368" fmla="*/ 283523 h 986614"/>
              <a:gd name="connsiteX369" fmla="*/ 135175 w 554189"/>
              <a:gd name="connsiteY369" fmla="*/ 285298 h 986614"/>
              <a:gd name="connsiteX370" fmla="*/ 137728 w 554189"/>
              <a:gd name="connsiteY370" fmla="*/ 286408 h 986614"/>
              <a:gd name="connsiteX371" fmla="*/ 145384 w 554189"/>
              <a:gd name="connsiteY371" fmla="*/ 289737 h 986614"/>
              <a:gd name="connsiteX372" fmla="*/ 158478 w 554189"/>
              <a:gd name="connsiteY372" fmla="*/ 281303 h 986614"/>
              <a:gd name="connsiteX373" fmla="*/ 161031 w 554189"/>
              <a:gd name="connsiteY373" fmla="*/ 270207 h 986614"/>
              <a:gd name="connsiteX374" fmla="*/ 157036 w 554189"/>
              <a:gd name="connsiteY374" fmla="*/ 251009 h 986614"/>
              <a:gd name="connsiteX375" fmla="*/ 150489 w 554189"/>
              <a:gd name="connsiteY375" fmla="*/ 242576 h 986614"/>
              <a:gd name="connsiteX376" fmla="*/ 122858 w 554189"/>
              <a:gd name="connsiteY376" fmla="*/ 214945 h 986614"/>
              <a:gd name="connsiteX377" fmla="*/ 118086 w 554189"/>
              <a:gd name="connsiteY377" fmla="*/ 210173 h 986614"/>
              <a:gd name="connsiteX378" fmla="*/ 98112 w 554189"/>
              <a:gd name="connsiteY378" fmla="*/ 208730 h 986614"/>
              <a:gd name="connsiteX379" fmla="*/ 89013 w 554189"/>
              <a:gd name="connsiteY379" fmla="*/ 211616 h 986614"/>
              <a:gd name="connsiteX380" fmla="*/ 93340 w 554189"/>
              <a:gd name="connsiteY380" fmla="*/ 217497 h 986614"/>
              <a:gd name="connsiteX381" fmla="*/ 94783 w 554189"/>
              <a:gd name="connsiteY381" fmla="*/ 219716 h 986614"/>
              <a:gd name="connsiteX382" fmla="*/ 89013 w 554189"/>
              <a:gd name="connsiteY382" fmla="*/ 219716 h 986614"/>
              <a:gd name="connsiteX383" fmla="*/ 85018 w 554189"/>
              <a:gd name="connsiteY383" fmla="*/ 215277 h 986614"/>
              <a:gd name="connsiteX384" fmla="*/ 68594 w 554189"/>
              <a:gd name="connsiteY384" fmla="*/ 197523 h 986614"/>
              <a:gd name="connsiteX385" fmla="*/ 66819 w 554189"/>
              <a:gd name="connsiteY385" fmla="*/ 194970 h 986614"/>
              <a:gd name="connsiteX386" fmla="*/ 64267 w 554189"/>
              <a:gd name="connsiteY386" fmla="*/ 193084 h 986614"/>
              <a:gd name="connsiteX387" fmla="*/ 60272 w 554189"/>
              <a:gd name="connsiteY387" fmla="*/ 188423 h 986614"/>
              <a:gd name="connsiteX388" fmla="*/ 54391 w 554189"/>
              <a:gd name="connsiteY388" fmla="*/ 185427 h 986614"/>
              <a:gd name="connsiteX389" fmla="*/ 52615 w 554189"/>
              <a:gd name="connsiteY389" fmla="*/ 187979 h 986614"/>
              <a:gd name="connsiteX390" fmla="*/ 53725 w 554189"/>
              <a:gd name="connsiteY390" fmla="*/ 189866 h 986614"/>
              <a:gd name="connsiteX391" fmla="*/ 58829 w 554189"/>
              <a:gd name="connsiteY391" fmla="*/ 195636 h 986614"/>
              <a:gd name="connsiteX392" fmla="*/ 76251 w 554189"/>
              <a:gd name="connsiteY392" fmla="*/ 215277 h 986614"/>
              <a:gd name="connsiteX393" fmla="*/ 79469 w 554189"/>
              <a:gd name="connsiteY393" fmla="*/ 219716 h 986614"/>
              <a:gd name="connsiteX394" fmla="*/ 73699 w 554189"/>
              <a:gd name="connsiteY394" fmla="*/ 218385 h 986614"/>
              <a:gd name="connsiteX395" fmla="*/ 81689 w 554189"/>
              <a:gd name="connsiteY395" fmla="*/ 203071 h 986614"/>
              <a:gd name="connsiteX396" fmla="*/ 85684 w 554189"/>
              <a:gd name="connsiteY396" fmla="*/ 206733 h 986614"/>
              <a:gd name="connsiteX397" fmla="*/ 89678 w 554189"/>
              <a:gd name="connsiteY397" fmla="*/ 205623 h 986614"/>
              <a:gd name="connsiteX398" fmla="*/ 101663 w 554189"/>
              <a:gd name="connsiteY398" fmla="*/ 202294 h 986614"/>
              <a:gd name="connsiteX399" fmla="*/ 77361 w 554189"/>
              <a:gd name="connsiteY399" fmla="*/ 198299 h 986614"/>
              <a:gd name="connsiteX400" fmla="*/ 81578 w 554189"/>
              <a:gd name="connsiteY400" fmla="*/ 203071 h 986614"/>
              <a:gd name="connsiteX401" fmla="*/ 44958 w 554189"/>
              <a:gd name="connsiteY401" fmla="*/ 222379 h 986614"/>
              <a:gd name="connsiteX402" fmla="*/ 41629 w 554189"/>
              <a:gd name="connsiteY402" fmla="*/ 219050 h 986614"/>
              <a:gd name="connsiteX403" fmla="*/ 34083 w 554189"/>
              <a:gd name="connsiteY403" fmla="*/ 216498 h 986614"/>
              <a:gd name="connsiteX404" fmla="*/ 26760 w 554189"/>
              <a:gd name="connsiteY404" fmla="*/ 213613 h 986614"/>
              <a:gd name="connsiteX405" fmla="*/ 19103 w 554189"/>
              <a:gd name="connsiteY405" fmla="*/ 211061 h 986614"/>
              <a:gd name="connsiteX406" fmla="*/ 11446 w 554189"/>
              <a:gd name="connsiteY406" fmla="*/ 208508 h 986614"/>
              <a:gd name="connsiteX407" fmla="*/ 6342 w 554189"/>
              <a:gd name="connsiteY407" fmla="*/ 212170 h 986614"/>
              <a:gd name="connsiteX408" fmla="*/ 11113 w 554189"/>
              <a:gd name="connsiteY408" fmla="*/ 213946 h 986614"/>
              <a:gd name="connsiteX409" fmla="*/ 47511 w 554189"/>
              <a:gd name="connsiteY409" fmla="*/ 225043 h 986614"/>
              <a:gd name="connsiteX410" fmla="*/ 44847 w 554189"/>
              <a:gd name="connsiteY410" fmla="*/ 222379 h 986614"/>
              <a:gd name="connsiteX411" fmla="*/ 143942 w 554189"/>
              <a:gd name="connsiteY411" fmla="*/ 292511 h 986614"/>
              <a:gd name="connsiteX412" fmla="*/ 143942 w 554189"/>
              <a:gd name="connsiteY412" fmla="*/ 294065 h 986614"/>
              <a:gd name="connsiteX413" fmla="*/ 145717 w 554189"/>
              <a:gd name="connsiteY413" fmla="*/ 295507 h 986614"/>
              <a:gd name="connsiteX414" fmla="*/ 166912 w 554189"/>
              <a:gd name="connsiteY414" fmla="*/ 308601 h 986614"/>
              <a:gd name="connsiteX415" fmla="*/ 178009 w 554189"/>
              <a:gd name="connsiteY415" fmla="*/ 311487 h 986614"/>
              <a:gd name="connsiteX416" fmla="*/ 179451 w 554189"/>
              <a:gd name="connsiteY416" fmla="*/ 310377 h 986614"/>
              <a:gd name="connsiteX417" fmla="*/ 184889 w 554189"/>
              <a:gd name="connsiteY417" fmla="*/ 302720 h 986614"/>
              <a:gd name="connsiteX418" fmla="*/ 178786 w 554189"/>
              <a:gd name="connsiteY418" fmla="*/ 271871 h 986614"/>
              <a:gd name="connsiteX419" fmla="*/ 172904 w 554189"/>
              <a:gd name="connsiteY419" fmla="*/ 263438 h 986614"/>
              <a:gd name="connsiteX420" fmla="*/ 165691 w 554189"/>
              <a:gd name="connsiteY420" fmla="*/ 256558 h 986614"/>
              <a:gd name="connsiteX421" fmla="*/ 165691 w 554189"/>
              <a:gd name="connsiteY421" fmla="*/ 256558 h 986614"/>
              <a:gd name="connsiteX422" fmla="*/ 143831 w 554189"/>
              <a:gd name="connsiteY422" fmla="*/ 292511 h 986614"/>
              <a:gd name="connsiteX423" fmla="*/ 525227 w 554189"/>
              <a:gd name="connsiteY423" fmla="*/ 302720 h 986614"/>
              <a:gd name="connsiteX424" fmla="*/ 489606 w 554189"/>
              <a:gd name="connsiteY424" fmla="*/ 331128 h 986614"/>
              <a:gd name="connsiteX425" fmla="*/ 432791 w 554189"/>
              <a:gd name="connsiteY425" fmla="*/ 331128 h 986614"/>
              <a:gd name="connsiteX426" fmla="*/ 433567 w 554189"/>
              <a:gd name="connsiteY426" fmla="*/ 335123 h 986614"/>
              <a:gd name="connsiteX427" fmla="*/ 441557 w 554189"/>
              <a:gd name="connsiteY427" fmla="*/ 335900 h 986614"/>
              <a:gd name="connsiteX428" fmla="*/ 485167 w 554189"/>
              <a:gd name="connsiteY428" fmla="*/ 335900 h 986614"/>
              <a:gd name="connsiteX429" fmla="*/ 503033 w 554189"/>
              <a:gd name="connsiteY429" fmla="*/ 335900 h 986614"/>
              <a:gd name="connsiteX430" fmla="*/ 519790 w 554189"/>
              <a:gd name="connsiteY430" fmla="*/ 328243 h 986614"/>
              <a:gd name="connsiteX431" fmla="*/ 530331 w 554189"/>
              <a:gd name="connsiteY431" fmla="*/ 312596 h 986614"/>
              <a:gd name="connsiteX432" fmla="*/ 533550 w 554189"/>
              <a:gd name="connsiteY432" fmla="*/ 302720 h 986614"/>
              <a:gd name="connsiteX433" fmla="*/ 534659 w 554189"/>
              <a:gd name="connsiteY433" fmla="*/ 290736 h 986614"/>
              <a:gd name="connsiteX434" fmla="*/ 529222 w 554189"/>
              <a:gd name="connsiteY434" fmla="*/ 283079 h 986614"/>
              <a:gd name="connsiteX435" fmla="*/ 525116 w 554189"/>
              <a:gd name="connsiteY435" fmla="*/ 302720 h 986614"/>
              <a:gd name="connsiteX436" fmla="*/ 521232 w 554189"/>
              <a:gd name="connsiteY436" fmla="*/ 333680 h 986614"/>
              <a:gd name="connsiteX437" fmla="*/ 503810 w 554189"/>
              <a:gd name="connsiteY437" fmla="*/ 340227 h 986614"/>
              <a:gd name="connsiteX438" fmla="*/ 500814 w 554189"/>
              <a:gd name="connsiteY438" fmla="*/ 341004 h 986614"/>
              <a:gd name="connsiteX439" fmla="*/ 484502 w 554189"/>
              <a:gd name="connsiteY439" fmla="*/ 341004 h 986614"/>
              <a:gd name="connsiteX440" fmla="*/ 435010 w 554189"/>
              <a:gd name="connsiteY440" fmla="*/ 341004 h 986614"/>
              <a:gd name="connsiteX441" fmla="*/ 454651 w 554189"/>
              <a:gd name="connsiteY441" fmla="*/ 429778 h 986614"/>
              <a:gd name="connsiteX442" fmla="*/ 456094 w 554189"/>
              <a:gd name="connsiteY442" fmla="*/ 435660 h 986614"/>
              <a:gd name="connsiteX443" fmla="*/ 461975 w 554189"/>
              <a:gd name="connsiteY443" fmla="*/ 440764 h 986614"/>
              <a:gd name="connsiteX444" fmla="*/ 469188 w 554189"/>
              <a:gd name="connsiteY444" fmla="*/ 444759 h 986614"/>
              <a:gd name="connsiteX445" fmla="*/ 474626 w 554189"/>
              <a:gd name="connsiteY445" fmla="*/ 443649 h 986614"/>
              <a:gd name="connsiteX446" fmla="*/ 492158 w 554189"/>
              <a:gd name="connsiteY446" fmla="*/ 441430 h 986614"/>
              <a:gd name="connsiteX447" fmla="*/ 507805 w 554189"/>
              <a:gd name="connsiteY447" fmla="*/ 446202 h 986614"/>
              <a:gd name="connsiteX448" fmla="*/ 518347 w 554189"/>
              <a:gd name="connsiteY448" fmla="*/ 463291 h 986614"/>
              <a:gd name="connsiteX449" fmla="*/ 515351 w 554189"/>
              <a:gd name="connsiteY449" fmla="*/ 469838 h 986614"/>
              <a:gd name="connsiteX450" fmla="*/ 500814 w 554189"/>
              <a:gd name="connsiteY450" fmla="*/ 469838 h 986614"/>
              <a:gd name="connsiteX451" fmla="*/ 496819 w 554189"/>
              <a:gd name="connsiteY451" fmla="*/ 467618 h 986614"/>
              <a:gd name="connsiteX452" fmla="*/ 490272 w 554189"/>
              <a:gd name="connsiteY452" fmla="*/ 471613 h 986614"/>
              <a:gd name="connsiteX453" fmla="*/ 461975 w 554189"/>
              <a:gd name="connsiteY453" fmla="*/ 471613 h 986614"/>
              <a:gd name="connsiteX454" fmla="*/ 433567 w 554189"/>
              <a:gd name="connsiteY454" fmla="*/ 471613 h 986614"/>
              <a:gd name="connsiteX455" fmla="*/ 446995 w 554189"/>
              <a:gd name="connsiteY455" fmla="*/ 923141 h 986614"/>
              <a:gd name="connsiteX456" fmla="*/ 528889 w 554189"/>
              <a:gd name="connsiteY456" fmla="*/ 923141 h 986614"/>
              <a:gd name="connsiteX457" fmla="*/ 543426 w 554189"/>
              <a:gd name="connsiteY457" fmla="*/ 531314 h 986614"/>
              <a:gd name="connsiteX458" fmla="*/ 546311 w 554189"/>
              <a:gd name="connsiteY458" fmla="*/ 452749 h 986614"/>
              <a:gd name="connsiteX459" fmla="*/ 548863 w 554189"/>
              <a:gd name="connsiteY459" fmla="*/ 374183 h 986614"/>
              <a:gd name="connsiteX460" fmla="*/ 540541 w 554189"/>
              <a:gd name="connsiteY460" fmla="*/ 301056 h 986614"/>
              <a:gd name="connsiteX461" fmla="*/ 540541 w 554189"/>
              <a:gd name="connsiteY461" fmla="*/ 301056 h 986614"/>
              <a:gd name="connsiteX462" fmla="*/ 521121 w 554189"/>
              <a:gd name="connsiteY462" fmla="*/ 333680 h 986614"/>
              <a:gd name="connsiteX463" fmla="*/ 425467 w 554189"/>
              <a:gd name="connsiteY463" fmla="*/ 321696 h 986614"/>
              <a:gd name="connsiteX464" fmla="*/ 424024 w 554189"/>
              <a:gd name="connsiteY464" fmla="*/ 321696 h 986614"/>
              <a:gd name="connsiteX465" fmla="*/ 369428 w 554189"/>
              <a:gd name="connsiteY465" fmla="*/ 321696 h 986614"/>
              <a:gd name="connsiteX466" fmla="*/ 374089 w 554189"/>
              <a:gd name="connsiteY466" fmla="*/ 339450 h 986614"/>
              <a:gd name="connsiteX467" fmla="*/ 375532 w 554189"/>
              <a:gd name="connsiteY467" fmla="*/ 345665 h 986614"/>
              <a:gd name="connsiteX468" fmla="*/ 382079 w 554189"/>
              <a:gd name="connsiteY468" fmla="*/ 345665 h 986614"/>
              <a:gd name="connsiteX469" fmla="*/ 430571 w 554189"/>
              <a:gd name="connsiteY469" fmla="*/ 345665 h 986614"/>
              <a:gd name="connsiteX470" fmla="*/ 425467 w 554189"/>
              <a:gd name="connsiteY470" fmla="*/ 321696 h 986614"/>
              <a:gd name="connsiteX471" fmla="*/ 358886 w 554189"/>
              <a:gd name="connsiteY471" fmla="*/ 335900 h 986614"/>
              <a:gd name="connsiteX472" fmla="*/ 367653 w 554189"/>
              <a:gd name="connsiteY472" fmla="*/ 335900 h 986614"/>
              <a:gd name="connsiteX473" fmla="*/ 366543 w 554189"/>
              <a:gd name="connsiteY473" fmla="*/ 331128 h 986614"/>
              <a:gd name="connsiteX474" fmla="*/ 358110 w 554189"/>
              <a:gd name="connsiteY474" fmla="*/ 331128 h 986614"/>
              <a:gd name="connsiteX475" fmla="*/ 359219 w 554189"/>
              <a:gd name="connsiteY475" fmla="*/ 335900 h 986614"/>
              <a:gd name="connsiteX476" fmla="*/ 359552 w 554189"/>
              <a:gd name="connsiteY476" fmla="*/ 365750 h 986614"/>
              <a:gd name="connsiteX477" fmla="*/ 358110 w 554189"/>
              <a:gd name="connsiteY477" fmla="*/ 369745 h 986614"/>
              <a:gd name="connsiteX478" fmla="*/ 354115 w 554189"/>
              <a:gd name="connsiteY478" fmla="*/ 382839 h 986614"/>
              <a:gd name="connsiteX479" fmla="*/ 293415 w 554189"/>
              <a:gd name="connsiteY479" fmla="*/ 572372 h 986614"/>
              <a:gd name="connsiteX480" fmla="*/ 271222 w 554189"/>
              <a:gd name="connsiteY480" fmla="*/ 641505 h 986614"/>
              <a:gd name="connsiteX481" fmla="*/ 226835 w 554189"/>
              <a:gd name="connsiteY481" fmla="*/ 779438 h 986614"/>
              <a:gd name="connsiteX482" fmla="*/ 182448 w 554189"/>
              <a:gd name="connsiteY482" fmla="*/ 917260 h 986614"/>
              <a:gd name="connsiteX483" fmla="*/ 254576 w 554189"/>
              <a:gd name="connsiteY483" fmla="*/ 917260 h 986614"/>
              <a:gd name="connsiteX484" fmla="*/ 265118 w 554189"/>
              <a:gd name="connsiteY484" fmla="*/ 917260 h 986614"/>
              <a:gd name="connsiteX485" fmla="*/ 267671 w 554189"/>
              <a:gd name="connsiteY485" fmla="*/ 910713 h 986614"/>
              <a:gd name="connsiteX486" fmla="*/ 289864 w 554189"/>
              <a:gd name="connsiteY486" fmla="*/ 849680 h 986614"/>
              <a:gd name="connsiteX487" fmla="*/ 345903 w 554189"/>
              <a:gd name="connsiteY487" fmla="*/ 700429 h 986614"/>
              <a:gd name="connsiteX488" fmla="*/ 386295 w 554189"/>
              <a:gd name="connsiteY488" fmla="*/ 591680 h 986614"/>
              <a:gd name="connsiteX489" fmla="*/ 425578 w 554189"/>
              <a:gd name="connsiteY489" fmla="*/ 486483 h 986614"/>
              <a:gd name="connsiteX490" fmla="*/ 428796 w 554189"/>
              <a:gd name="connsiteY490" fmla="*/ 483709 h 986614"/>
              <a:gd name="connsiteX491" fmla="*/ 428796 w 554189"/>
              <a:gd name="connsiteY491" fmla="*/ 471280 h 986614"/>
              <a:gd name="connsiteX492" fmla="*/ 412484 w 554189"/>
              <a:gd name="connsiteY492" fmla="*/ 471280 h 986614"/>
              <a:gd name="connsiteX493" fmla="*/ 402275 w 554189"/>
              <a:gd name="connsiteY493" fmla="*/ 463956 h 986614"/>
              <a:gd name="connsiteX494" fmla="*/ 398280 w 554189"/>
              <a:gd name="connsiteY494" fmla="*/ 448754 h 986614"/>
              <a:gd name="connsiteX495" fmla="*/ 371648 w 554189"/>
              <a:gd name="connsiteY495" fmla="*/ 348883 h 986614"/>
              <a:gd name="connsiteX496" fmla="*/ 369539 w 554189"/>
              <a:gd name="connsiteY496" fmla="*/ 341337 h 986614"/>
              <a:gd name="connsiteX497" fmla="*/ 359996 w 554189"/>
              <a:gd name="connsiteY497" fmla="*/ 341337 h 986614"/>
              <a:gd name="connsiteX498" fmla="*/ 359885 w 554189"/>
              <a:gd name="connsiteY498" fmla="*/ 365750 h 986614"/>
              <a:gd name="connsiteX499" fmla="*/ 510246 w 554189"/>
              <a:gd name="connsiteY499" fmla="*/ 455190 h 986614"/>
              <a:gd name="connsiteX500" fmla="*/ 486943 w 554189"/>
              <a:gd name="connsiteY500" fmla="*/ 445425 h 986614"/>
              <a:gd name="connsiteX501" fmla="*/ 469077 w 554189"/>
              <a:gd name="connsiteY501" fmla="*/ 447977 h 986614"/>
              <a:gd name="connsiteX502" fmla="*/ 461532 w 554189"/>
              <a:gd name="connsiteY502" fmla="*/ 444981 h 986614"/>
              <a:gd name="connsiteX503" fmla="*/ 450435 w 554189"/>
              <a:gd name="connsiteY503" fmla="*/ 435882 h 986614"/>
              <a:gd name="connsiteX504" fmla="*/ 449325 w 554189"/>
              <a:gd name="connsiteY504" fmla="*/ 430444 h 986614"/>
              <a:gd name="connsiteX505" fmla="*/ 433679 w 554189"/>
              <a:gd name="connsiteY505" fmla="*/ 360645 h 986614"/>
              <a:gd name="connsiteX506" fmla="*/ 431126 w 554189"/>
              <a:gd name="connsiteY506" fmla="*/ 349549 h 986614"/>
              <a:gd name="connsiteX507" fmla="*/ 424579 w 554189"/>
              <a:gd name="connsiteY507" fmla="*/ 349549 h 986614"/>
              <a:gd name="connsiteX508" fmla="*/ 376641 w 554189"/>
              <a:gd name="connsiteY508" fmla="*/ 349549 h 986614"/>
              <a:gd name="connsiteX509" fmla="*/ 391844 w 554189"/>
              <a:gd name="connsiteY509" fmla="*/ 406364 h 986614"/>
              <a:gd name="connsiteX510" fmla="*/ 402941 w 554189"/>
              <a:gd name="connsiteY510" fmla="*/ 448532 h 986614"/>
              <a:gd name="connsiteX511" fmla="*/ 409488 w 554189"/>
              <a:gd name="connsiteY511" fmla="*/ 465288 h 986614"/>
              <a:gd name="connsiteX512" fmla="*/ 413482 w 554189"/>
              <a:gd name="connsiteY512" fmla="*/ 467063 h 986614"/>
              <a:gd name="connsiteX513" fmla="*/ 423359 w 554189"/>
              <a:gd name="connsiteY513" fmla="*/ 467063 h 986614"/>
              <a:gd name="connsiteX514" fmla="*/ 486943 w 554189"/>
              <a:gd name="connsiteY514" fmla="*/ 467063 h 986614"/>
              <a:gd name="connsiteX515" fmla="*/ 490605 w 554189"/>
              <a:gd name="connsiteY515" fmla="*/ 466398 h 986614"/>
              <a:gd name="connsiteX516" fmla="*/ 486943 w 554189"/>
              <a:gd name="connsiteY516" fmla="*/ 460960 h 986614"/>
              <a:gd name="connsiteX517" fmla="*/ 478953 w 554189"/>
              <a:gd name="connsiteY517" fmla="*/ 458741 h 986614"/>
              <a:gd name="connsiteX518" fmla="*/ 461532 w 554189"/>
              <a:gd name="connsiteY518" fmla="*/ 456189 h 986614"/>
              <a:gd name="connsiteX519" fmla="*/ 471296 w 554189"/>
              <a:gd name="connsiteY519" fmla="*/ 454746 h 986614"/>
              <a:gd name="connsiteX520" fmla="*/ 477511 w 554189"/>
              <a:gd name="connsiteY520" fmla="*/ 454746 h 986614"/>
              <a:gd name="connsiteX521" fmla="*/ 482948 w 554189"/>
              <a:gd name="connsiteY521" fmla="*/ 455412 h 986614"/>
              <a:gd name="connsiteX522" fmla="*/ 485167 w 554189"/>
              <a:gd name="connsiteY522" fmla="*/ 454746 h 986614"/>
              <a:gd name="connsiteX523" fmla="*/ 505142 w 554189"/>
              <a:gd name="connsiteY523" fmla="*/ 456189 h 986614"/>
              <a:gd name="connsiteX524" fmla="*/ 511023 w 554189"/>
              <a:gd name="connsiteY524" fmla="*/ 466065 h 986614"/>
              <a:gd name="connsiteX525" fmla="*/ 510579 w 554189"/>
              <a:gd name="connsiteY525" fmla="*/ 455190 h 986614"/>
              <a:gd name="connsiteX526" fmla="*/ 505475 w 554189"/>
              <a:gd name="connsiteY526" fmla="*/ 466287 h 986614"/>
              <a:gd name="connsiteX527" fmla="*/ 495266 w 554189"/>
              <a:gd name="connsiteY527" fmla="*/ 457520 h 986614"/>
              <a:gd name="connsiteX528" fmla="*/ 505808 w 554189"/>
              <a:gd name="connsiteY528" fmla="*/ 466842 h 986614"/>
              <a:gd name="connsiteX529" fmla="*/ 192989 w 554189"/>
              <a:gd name="connsiteY529" fmla="*/ 921255 h 986614"/>
              <a:gd name="connsiteX530" fmla="*/ 182448 w 554189"/>
              <a:gd name="connsiteY530" fmla="*/ 921255 h 986614"/>
              <a:gd name="connsiteX531" fmla="*/ 179895 w 554189"/>
              <a:gd name="connsiteY531" fmla="*/ 928135 h 986614"/>
              <a:gd name="connsiteX532" fmla="*/ 178009 w 554189"/>
              <a:gd name="connsiteY532" fmla="*/ 934016 h 986614"/>
              <a:gd name="connsiteX533" fmla="*/ 170796 w 554189"/>
              <a:gd name="connsiteY533" fmla="*/ 940119 h 986614"/>
              <a:gd name="connsiteX534" fmla="*/ 152153 w 554189"/>
              <a:gd name="connsiteY534" fmla="*/ 948553 h 986614"/>
              <a:gd name="connsiteX535" fmla="*/ 142388 w 554189"/>
              <a:gd name="connsiteY535" fmla="*/ 952215 h 986614"/>
              <a:gd name="connsiteX536" fmla="*/ 113315 w 554189"/>
              <a:gd name="connsiteY536" fmla="*/ 963311 h 986614"/>
              <a:gd name="connsiteX537" fmla="*/ 100220 w 554189"/>
              <a:gd name="connsiteY537" fmla="*/ 980844 h 986614"/>
              <a:gd name="connsiteX538" fmla="*/ 222285 w 554189"/>
              <a:gd name="connsiteY538" fmla="*/ 980844 h 986614"/>
              <a:gd name="connsiteX539" fmla="*/ 239374 w 554189"/>
              <a:gd name="connsiteY539" fmla="*/ 980844 h 986614"/>
              <a:gd name="connsiteX540" fmla="*/ 247364 w 554189"/>
              <a:gd name="connsiteY540" fmla="*/ 967084 h 986614"/>
              <a:gd name="connsiteX541" fmla="*/ 264453 w 554189"/>
              <a:gd name="connsiteY541" fmla="*/ 921588 h 986614"/>
              <a:gd name="connsiteX542" fmla="*/ 446884 w 554189"/>
              <a:gd name="connsiteY542" fmla="*/ 936568 h 986614"/>
              <a:gd name="connsiteX543" fmla="*/ 446218 w 554189"/>
              <a:gd name="connsiteY543" fmla="*/ 938011 h 986614"/>
              <a:gd name="connsiteX544" fmla="*/ 446218 w 554189"/>
              <a:gd name="connsiteY544" fmla="*/ 941229 h 986614"/>
              <a:gd name="connsiteX545" fmla="*/ 432680 w 554189"/>
              <a:gd name="connsiteY545" fmla="*/ 949662 h 986614"/>
              <a:gd name="connsiteX546" fmla="*/ 417477 w 554189"/>
              <a:gd name="connsiteY546" fmla="*/ 956542 h 986614"/>
              <a:gd name="connsiteX547" fmla="*/ 403274 w 554189"/>
              <a:gd name="connsiteY547" fmla="*/ 964532 h 986614"/>
              <a:gd name="connsiteX548" fmla="*/ 397836 w 554189"/>
              <a:gd name="connsiteY548" fmla="*/ 969970 h 986614"/>
              <a:gd name="connsiteX549" fmla="*/ 394174 w 554189"/>
              <a:gd name="connsiteY549" fmla="*/ 977626 h 986614"/>
              <a:gd name="connsiteX550" fmla="*/ 396393 w 554189"/>
              <a:gd name="connsiteY550" fmla="*/ 980511 h 986614"/>
              <a:gd name="connsiteX551" fmla="*/ 403939 w 554189"/>
              <a:gd name="connsiteY551" fmla="*/ 980511 h 986614"/>
              <a:gd name="connsiteX552" fmla="*/ 509469 w 554189"/>
              <a:gd name="connsiteY552" fmla="*/ 980511 h 986614"/>
              <a:gd name="connsiteX553" fmla="*/ 525560 w 554189"/>
              <a:gd name="connsiteY553" fmla="*/ 980511 h 986614"/>
              <a:gd name="connsiteX554" fmla="*/ 526226 w 554189"/>
              <a:gd name="connsiteY554" fmla="*/ 974408 h 986614"/>
              <a:gd name="connsiteX555" fmla="*/ 528112 w 554189"/>
              <a:gd name="connsiteY555" fmla="*/ 926359 h 986614"/>
              <a:gd name="connsiteX556" fmla="*/ 446884 w 554189"/>
              <a:gd name="connsiteY556" fmla="*/ 926359 h 986614"/>
              <a:gd name="connsiteX557" fmla="*/ 447217 w 554189"/>
              <a:gd name="connsiteY557" fmla="*/ 937345 h 986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Lst>
            <a:rect l="l" t="t" r="r" b="b"/>
            <a:pathLst>
              <a:path w="554189" h="986614">
                <a:moveTo>
                  <a:pt x="270778" y="0"/>
                </a:moveTo>
                <a:lnTo>
                  <a:pt x="278768" y="0"/>
                </a:lnTo>
                <a:cubicBezTo>
                  <a:pt x="288644" y="1349"/>
                  <a:pt x="297443" y="6942"/>
                  <a:pt x="302847" y="15314"/>
                </a:cubicBezTo>
                <a:cubicBezTo>
                  <a:pt x="308895" y="24369"/>
                  <a:pt x="309861" y="35897"/>
                  <a:pt x="305400" y="45830"/>
                </a:cubicBezTo>
                <a:cubicBezTo>
                  <a:pt x="304013" y="48601"/>
                  <a:pt x="301693" y="50798"/>
                  <a:pt x="298853" y="52044"/>
                </a:cubicBezTo>
                <a:cubicBezTo>
                  <a:pt x="297632" y="52044"/>
                  <a:pt x="297188" y="52044"/>
                  <a:pt x="296966" y="53154"/>
                </a:cubicBezTo>
                <a:cubicBezTo>
                  <a:pt x="296744" y="54263"/>
                  <a:pt x="297632" y="58480"/>
                  <a:pt x="296966" y="61143"/>
                </a:cubicBezTo>
                <a:cubicBezTo>
                  <a:pt x="295890" y="67897"/>
                  <a:pt x="293437" y="74357"/>
                  <a:pt x="289753" y="80119"/>
                </a:cubicBezTo>
                <a:cubicBezTo>
                  <a:pt x="288422" y="82227"/>
                  <a:pt x="286424" y="84114"/>
                  <a:pt x="286424" y="85556"/>
                </a:cubicBezTo>
                <a:cubicBezTo>
                  <a:pt x="287601" y="87582"/>
                  <a:pt x="288932" y="89511"/>
                  <a:pt x="290419" y="91326"/>
                </a:cubicBezTo>
                <a:cubicBezTo>
                  <a:pt x="291196" y="91326"/>
                  <a:pt x="291751" y="90328"/>
                  <a:pt x="293415" y="90661"/>
                </a:cubicBezTo>
                <a:cubicBezTo>
                  <a:pt x="295080" y="90994"/>
                  <a:pt x="298076" y="94545"/>
                  <a:pt x="299963" y="97208"/>
                </a:cubicBezTo>
                <a:cubicBezTo>
                  <a:pt x="301849" y="99871"/>
                  <a:pt x="302847" y="102090"/>
                  <a:pt x="304290" y="104088"/>
                </a:cubicBezTo>
                <a:cubicBezTo>
                  <a:pt x="306510" y="107396"/>
                  <a:pt x="308962" y="110547"/>
                  <a:pt x="311614" y="113520"/>
                </a:cubicBezTo>
                <a:cubicBezTo>
                  <a:pt x="312335" y="114610"/>
                  <a:pt x="313334" y="115490"/>
                  <a:pt x="314499" y="116072"/>
                </a:cubicBezTo>
                <a:cubicBezTo>
                  <a:pt x="317262" y="116352"/>
                  <a:pt x="320059" y="116352"/>
                  <a:pt x="322822" y="116072"/>
                </a:cubicBezTo>
                <a:cubicBezTo>
                  <a:pt x="328370" y="116072"/>
                  <a:pt x="333919" y="116072"/>
                  <a:pt x="339245" y="116072"/>
                </a:cubicBezTo>
                <a:cubicBezTo>
                  <a:pt x="341908" y="116072"/>
                  <a:pt x="344793" y="116072"/>
                  <a:pt x="346902" y="116072"/>
                </a:cubicBezTo>
                <a:cubicBezTo>
                  <a:pt x="350120" y="116614"/>
                  <a:pt x="353282" y="117468"/>
                  <a:pt x="356334" y="118625"/>
                </a:cubicBezTo>
                <a:cubicBezTo>
                  <a:pt x="364790" y="121232"/>
                  <a:pt x="372846" y="124964"/>
                  <a:pt x="380303" y="129721"/>
                </a:cubicBezTo>
                <a:cubicBezTo>
                  <a:pt x="389536" y="135827"/>
                  <a:pt x="398091" y="142894"/>
                  <a:pt x="405826" y="150805"/>
                </a:cubicBezTo>
                <a:lnTo>
                  <a:pt x="452321" y="197301"/>
                </a:lnTo>
                <a:cubicBezTo>
                  <a:pt x="475403" y="220604"/>
                  <a:pt x="498484" y="243796"/>
                  <a:pt x="522231" y="267543"/>
                </a:cubicBezTo>
                <a:cubicBezTo>
                  <a:pt x="524117" y="269541"/>
                  <a:pt x="526226" y="271316"/>
                  <a:pt x="528001" y="273425"/>
                </a:cubicBezTo>
                <a:cubicBezTo>
                  <a:pt x="529821" y="275515"/>
                  <a:pt x="531519" y="277701"/>
                  <a:pt x="533106" y="279972"/>
                </a:cubicBezTo>
                <a:cubicBezTo>
                  <a:pt x="536757" y="284175"/>
                  <a:pt x="540052" y="288665"/>
                  <a:pt x="542982" y="293399"/>
                </a:cubicBezTo>
                <a:cubicBezTo>
                  <a:pt x="547554" y="303561"/>
                  <a:pt x="550472" y="314387"/>
                  <a:pt x="551637" y="325469"/>
                </a:cubicBezTo>
                <a:cubicBezTo>
                  <a:pt x="553202" y="338023"/>
                  <a:pt x="554045" y="350657"/>
                  <a:pt x="554189" y="363309"/>
                </a:cubicBezTo>
                <a:lnTo>
                  <a:pt x="554189" y="372741"/>
                </a:lnTo>
                <a:cubicBezTo>
                  <a:pt x="549529" y="474276"/>
                  <a:pt x="547532" y="576589"/>
                  <a:pt x="542538" y="679123"/>
                </a:cubicBezTo>
                <a:cubicBezTo>
                  <a:pt x="541317" y="704756"/>
                  <a:pt x="541206" y="730390"/>
                  <a:pt x="539986" y="756800"/>
                </a:cubicBezTo>
                <a:cubicBezTo>
                  <a:pt x="538765" y="783211"/>
                  <a:pt x="538210" y="807513"/>
                  <a:pt x="537101" y="833257"/>
                </a:cubicBezTo>
                <a:cubicBezTo>
                  <a:pt x="535214" y="876313"/>
                  <a:pt x="533882" y="922031"/>
                  <a:pt x="531996" y="967528"/>
                </a:cubicBezTo>
                <a:cubicBezTo>
                  <a:pt x="531996" y="970191"/>
                  <a:pt x="531996" y="973631"/>
                  <a:pt x="531996" y="976960"/>
                </a:cubicBezTo>
                <a:cubicBezTo>
                  <a:pt x="532129" y="979280"/>
                  <a:pt x="531907" y="981599"/>
                  <a:pt x="531330" y="983841"/>
                </a:cubicBezTo>
                <a:cubicBezTo>
                  <a:pt x="531330" y="983841"/>
                  <a:pt x="531330" y="983841"/>
                  <a:pt x="530554" y="983841"/>
                </a:cubicBezTo>
                <a:cubicBezTo>
                  <a:pt x="529777" y="983841"/>
                  <a:pt x="530554" y="983841"/>
                  <a:pt x="530554" y="983841"/>
                </a:cubicBezTo>
                <a:cubicBezTo>
                  <a:pt x="528112" y="986504"/>
                  <a:pt x="520455" y="985616"/>
                  <a:pt x="514907" y="985616"/>
                </a:cubicBezTo>
                <a:lnTo>
                  <a:pt x="410153" y="985616"/>
                </a:lnTo>
                <a:cubicBezTo>
                  <a:pt x="404671" y="986126"/>
                  <a:pt x="399145" y="985904"/>
                  <a:pt x="393730" y="984950"/>
                </a:cubicBezTo>
                <a:lnTo>
                  <a:pt x="393064" y="984950"/>
                </a:lnTo>
                <a:cubicBezTo>
                  <a:pt x="393064" y="984950"/>
                  <a:pt x="393064" y="983175"/>
                  <a:pt x="393064" y="982842"/>
                </a:cubicBezTo>
                <a:cubicBezTo>
                  <a:pt x="393064" y="982509"/>
                  <a:pt x="392066" y="982842"/>
                  <a:pt x="391622" y="982065"/>
                </a:cubicBezTo>
                <a:cubicBezTo>
                  <a:pt x="391178" y="981288"/>
                  <a:pt x="389957" y="980179"/>
                  <a:pt x="389846" y="979180"/>
                </a:cubicBezTo>
                <a:cubicBezTo>
                  <a:pt x="389547" y="977604"/>
                  <a:pt x="389547" y="975984"/>
                  <a:pt x="389846" y="974408"/>
                </a:cubicBezTo>
                <a:cubicBezTo>
                  <a:pt x="391921" y="969448"/>
                  <a:pt x="395494" y="965264"/>
                  <a:pt x="400055" y="962424"/>
                </a:cubicBezTo>
                <a:cubicBezTo>
                  <a:pt x="404250" y="959028"/>
                  <a:pt x="408877" y="956187"/>
                  <a:pt x="413815" y="953990"/>
                </a:cubicBezTo>
                <a:cubicBezTo>
                  <a:pt x="418254" y="952104"/>
                  <a:pt x="424912" y="948996"/>
                  <a:pt x="429129" y="947110"/>
                </a:cubicBezTo>
                <a:cubicBezTo>
                  <a:pt x="433124" y="945978"/>
                  <a:pt x="436886" y="944136"/>
                  <a:pt x="440226" y="941673"/>
                </a:cubicBezTo>
                <a:cubicBezTo>
                  <a:pt x="441224" y="940674"/>
                  <a:pt x="442556" y="939675"/>
                  <a:pt x="442778" y="938787"/>
                </a:cubicBezTo>
                <a:cubicBezTo>
                  <a:pt x="442967" y="936457"/>
                  <a:pt x="442967" y="934127"/>
                  <a:pt x="442778" y="931797"/>
                </a:cubicBezTo>
                <a:cubicBezTo>
                  <a:pt x="442889" y="930620"/>
                  <a:pt x="442889" y="929422"/>
                  <a:pt x="442778" y="928246"/>
                </a:cubicBezTo>
                <a:cubicBezTo>
                  <a:pt x="442500" y="927258"/>
                  <a:pt x="442279" y="926259"/>
                  <a:pt x="442112" y="925249"/>
                </a:cubicBezTo>
                <a:cubicBezTo>
                  <a:pt x="442112" y="920589"/>
                  <a:pt x="442112" y="915595"/>
                  <a:pt x="442112" y="911822"/>
                </a:cubicBezTo>
                <a:cubicBezTo>
                  <a:pt x="442112" y="902057"/>
                  <a:pt x="441557" y="892958"/>
                  <a:pt x="441335" y="884191"/>
                </a:cubicBezTo>
                <a:cubicBezTo>
                  <a:pt x="441335" y="864661"/>
                  <a:pt x="440670" y="846573"/>
                  <a:pt x="439893" y="828707"/>
                </a:cubicBezTo>
                <a:cubicBezTo>
                  <a:pt x="437895" y="782212"/>
                  <a:pt x="436786" y="736049"/>
                  <a:pt x="435565" y="690109"/>
                </a:cubicBezTo>
                <a:cubicBezTo>
                  <a:pt x="433790" y="626080"/>
                  <a:pt x="431792" y="560609"/>
                  <a:pt x="429684" y="496137"/>
                </a:cubicBezTo>
                <a:cubicBezTo>
                  <a:pt x="401609" y="571595"/>
                  <a:pt x="372202" y="648496"/>
                  <a:pt x="344239" y="724731"/>
                </a:cubicBezTo>
                <a:cubicBezTo>
                  <a:pt x="314721" y="805071"/>
                  <a:pt x="283650" y="886744"/>
                  <a:pt x="253245" y="968083"/>
                </a:cubicBezTo>
                <a:cubicBezTo>
                  <a:pt x="252024" y="973254"/>
                  <a:pt x="249916" y="978170"/>
                  <a:pt x="247031" y="982620"/>
                </a:cubicBezTo>
                <a:cubicBezTo>
                  <a:pt x="244922" y="984728"/>
                  <a:pt x="241593" y="984839"/>
                  <a:pt x="238708" y="986615"/>
                </a:cubicBezTo>
                <a:lnTo>
                  <a:pt x="99000" y="986615"/>
                </a:lnTo>
                <a:cubicBezTo>
                  <a:pt x="94894" y="985838"/>
                  <a:pt x="95005" y="985505"/>
                  <a:pt x="95449" y="981177"/>
                </a:cubicBezTo>
                <a:cubicBezTo>
                  <a:pt x="95582" y="980090"/>
                  <a:pt x="95804" y="979013"/>
                  <a:pt x="96115" y="977959"/>
                </a:cubicBezTo>
                <a:cubicBezTo>
                  <a:pt x="99887" y="963755"/>
                  <a:pt x="117198" y="956653"/>
                  <a:pt x="128850" y="952770"/>
                </a:cubicBezTo>
                <a:cubicBezTo>
                  <a:pt x="143342" y="949352"/>
                  <a:pt x="157224" y="943737"/>
                  <a:pt x="170019" y="936124"/>
                </a:cubicBezTo>
                <a:cubicBezTo>
                  <a:pt x="171617" y="934926"/>
                  <a:pt x="173060" y="933550"/>
                  <a:pt x="174347" y="932018"/>
                </a:cubicBezTo>
                <a:cubicBezTo>
                  <a:pt x="174347" y="932018"/>
                  <a:pt x="174347" y="930576"/>
                  <a:pt x="174347" y="929910"/>
                </a:cubicBezTo>
                <a:cubicBezTo>
                  <a:pt x="174513" y="929156"/>
                  <a:pt x="174735" y="928412"/>
                  <a:pt x="175013" y="927691"/>
                </a:cubicBezTo>
                <a:cubicBezTo>
                  <a:pt x="189771" y="882083"/>
                  <a:pt x="204641" y="835587"/>
                  <a:pt x="218734" y="790867"/>
                </a:cubicBezTo>
                <a:cubicBezTo>
                  <a:pt x="233604" y="743595"/>
                  <a:pt x="248695" y="696878"/>
                  <a:pt x="263787" y="650049"/>
                </a:cubicBezTo>
                <a:cubicBezTo>
                  <a:pt x="287534" y="576478"/>
                  <a:pt x="308174" y="510452"/>
                  <a:pt x="331477" y="439211"/>
                </a:cubicBezTo>
                <a:cubicBezTo>
                  <a:pt x="338357" y="418016"/>
                  <a:pt x="345903" y="394158"/>
                  <a:pt x="352561" y="372630"/>
                </a:cubicBezTo>
                <a:cubicBezTo>
                  <a:pt x="353560" y="369549"/>
                  <a:pt x="354048" y="366325"/>
                  <a:pt x="354004" y="363087"/>
                </a:cubicBezTo>
                <a:cubicBezTo>
                  <a:pt x="354303" y="351949"/>
                  <a:pt x="353593" y="340808"/>
                  <a:pt x="351895" y="329796"/>
                </a:cubicBezTo>
                <a:cubicBezTo>
                  <a:pt x="351784" y="327966"/>
                  <a:pt x="351518" y="326148"/>
                  <a:pt x="351119" y="324359"/>
                </a:cubicBezTo>
                <a:cubicBezTo>
                  <a:pt x="351119" y="323471"/>
                  <a:pt x="351119" y="324359"/>
                  <a:pt x="350009" y="323693"/>
                </a:cubicBezTo>
                <a:cubicBezTo>
                  <a:pt x="347590" y="321882"/>
                  <a:pt x="345393" y="319797"/>
                  <a:pt x="343462" y="317479"/>
                </a:cubicBezTo>
                <a:lnTo>
                  <a:pt x="248140" y="222158"/>
                </a:lnTo>
                <a:cubicBezTo>
                  <a:pt x="244812" y="218718"/>
                  <a:pt x="239263" y="212725"/>
                  <a:pt x="235379" y="209396"/>
                </a:cubicBezTo>
                <a:cubicBezTo>
                  <a:pt x="234047" y="208287"/>
                  <a:pt x="234491" y="207732"/>
                  <a:pt x="233604" y="208730"/>
                </a:cubicBezTo>
                <a:cubicBezTo>
                  <a:pt x="233027" y="210517"/>
                  <a:pt x="232549" y="212332"/>
                  <a:pt x="232161" y="214168"/>
                </a:cubicBezTo>
                <a:cubicBezTo>
                  <a:pt x="228388" y="228150"/>
                  <a:pt x="224948" y="241910"/>
                  <a:pt x="221619" y="254560"/>
                </a:cubicBezTo>
                <a:cubicBezTo>
                  <a:pt x="218290" y="267210"/>
                  <a:pt x="215627" y="277420"/>
                  <a:pt x="212520" y="288738"/>
                </a:cubicBezTo>
                <a:cubicBezTo>
                  <a:pt x="211643" y="292977"/>
                  <a:pt x="210300" y="297107"/>
                  <a:pt x="208525" y="301056"/>
                </a:cubicBezTo>
                <a:cubicBezTo>
                  <a:pt x="199781" y="314594"/>
                  <a:pt x="182869" y="320337"/>
                  <a:pt x="167689" y="314927"/>
                </a:cubicBezTo>
                <a:cubicBezTo>
                  <a:pt x="161108" y="312641"/>
                  <a:pt x="154872" y="309468"/>
                  <a:pt x="149157" y="305494"/>
                </a:cubicBezTo>
                <a:cubicBezTo>
                  <a:pt x="143875" y="301508"/>
                  <a:pt x="138904" y="297132"/>
                  <a:pt x="134288" y="292400"/>
                </a:cubicBezTo>
                <a:cubicBezTo>
                  <a:pt x="134288" y="292400"/>
                  <a:pt x="133400" y="292400"/>
                  <a:pt x="133178" y="292400"/>
                </a:cubicBezTo>
                <a:cubicBezTo>
                  <a:pt x="132956" y="292400"/>
                  <a:pt x="133178" y="291623"/>
                  <a:pt x="132401" y="291401"/>
                </a:cubicBezTo>
                <a:cubicBezTo>
                  <a:pt x="131624" y="291180"/>
                  <a:pt x="131180" y="290181"/>
                  <a:pt x="130626" y="289515"/>
                </a:cubicBezTo>
                <a:cubicBezTo>
                  <a:pt x="122969" y="280860"/>
                  <a:pt x="114646" y="271871"/>
                  <a:pt x="107322" y="263659"/>
                </a:cubicBezTo>
                <a:lnTo>
                  <a:pt x="87681" y="241466"/>
                </a:lnTo>
                <a:cubicBezTo>
                  <a:pt x="85573" y="239136"/>
                  <a:pt x="82577" y="235141"/>
                  <a:pt x="80468" y="234586"/>
                </a:cubicBezTo>
                <a:cubicBezTo>
                  <a:pt x="76340" y="234142"/>
                  <a:pt x="72168" y="234142"/>
                  <a:pt x="68040" y="234586"/>
                </a:cubicBezTo>
                <a:cubicBezTo>
                  <a:pt x="63790" y="234809"/>
                  <a:pt x="59529" y="234809"/>
                  <a:pt x="55278" y="234586"/>
                </a:cubicBezTo>
                <a:cubicBezTo>
                  <a:pt x="51938" y="233939"/>
                  <a:pt x="48665" y="232972"/>
                  <a:pt x="45513" y="231701"/>
                </a:cubicBezTo>
                <a:lnTo>
                  <a:pt x="7229" y="219272"/>
                </a:lnTo>
                <a:cubicBezTo>
                  <a:pt x="3567" y="218052"/>
                  <a:pt x="349" y="217164"/>
                  <a:pt x="16" y="213835"/>
                </a:cubicBezTo>
                <a:cubicBezTo>
                  <a:pt x="-316" y="210506"/>
                  <a:pt x="4455" y="205512"/>
                  <a:pt x="9449" y="205512"/>
                </a:cubicBezTo>
                <a:cubicBezTo>
                  <a:pt x="13987" y="205998"/>
                  <a:pt x="18415" y="207237"/>
                  <a:pt x="22543" y="209174"/>
                </a:cubicBezTo>
                <a:cubicBezTo>
                  <a:pt x="26771" y="210496"/>
                  <a:pt x="30921" y="212052"/>
                  <a:pt x="34971" y="213835"/>
                </a:cubicBezTo>
                <a:cubicBezTo>
                  <a:pt x="36525" y="213835"/>
                  <a:pt x="34417" y="212614"/>
                  <a:pt x="34971" y="212725"/>
                </a:cubicBezTo>
                <a:cubicBezTo>
                  <a:pt x="33085" y="210506"/>
                  <a:pt x="31309" y="208176"/>
                  <a:pt x="29534" y="206178"/>
                </a:cubicBezTo>
                <a:cubicBezTo>
                  <a:pt x="27758" y="204181"/>
                  <a:pt x="24207" y="200741"/>
                  <a:pt x="21877" y="198188"/>
                </a:cubicBezTo>
                <a:cubicBezTo>
                  <a:pt x="18237" y="195092"/>
                  <a:pt x="16029" y="190639"/>
                  <a:pt x="15774" y="185871"/>
                </a:cubicBezTo>
                <a:cubicBezTo>
                  <a:pt x="15962" y="182984"/>
                  <a:pt x="17771" y="180450"/>
                  <a:pt x="20434" y="179324"/>
                </a:cubicBezTo>
                <a:cubicBezTo>
                  <a:pt x="23653" y="178436"/>
                  <a:pt x="25650" y="180212"/>
                  <a:pt x="28424" y="181432"/>
                </a:cubicBezTo>
                <a:cubicBezTo>
                  <a:pt x="30644" y="174441"/>
                  <a:pt x="38300" y="176106"/>
                  <a:pt x="42628" y="179324"/>
                </a:cubicBezTo>
                <a:cubicBezTo>
                  <a:pt x="43405" y="179324"/>
                  <a:pt x="47400" y="184317"/>
                  <a:pt x="47733" y="184428"/>
                </a:cubicBezTo>
                <a:cubicBezTo>
                  <a:pt x="48066" y="184539"/>
                  <a:pt x="49397" y="182986"/>
                  <a:pt x="50618" y="182209"/>
                </a:cubicBezTo>
                <a:cubicBezTo>
                  <a:pt x="51794" y="181423"/>
                  <a:pt x="53192" y="181035"/>
                  <a:pt x="54613" y="181099"/>
                </a:cubicBezTo>
                <a:cubicBezTo>
                  <a:pt x="60993" y="182793"/>
                  <a:pt x="66553" y="186733"/>
                  <a:pt x="70259" y="192196"/>
                </a:cubicBezTo>
                <a:cubicBezTo>
                  <a:pt x="71147" y="193084"/>
                  <a:pt x="72589" y="194083"/>
                  <a:pt x="73255" y="194748"/>
                </a:cubicBezTo>
                <a:cubicBezTo>
                  <a:pt x="73921" y="195414"/>
                  <a:pt x="77583" y="194748"/>
                  <a:pt x="79025" y="194748"/>
                </a:cubicBezTo>
                <a:cubicBezTo>
                  <a:pt x="88413" y="194129"/>
                  <a:pt x="97779" y="196250"/>
                  <a:pt x="105991" y="200852"/>
                </a:cubicBezTo>
                <a:cubicBezTo>
                  <a:pt x="107001" y="201784"/>
                  <a:pt x="108077" y="202637"/>
                  <a:pt x="109209" y="203404"/>
                </a:cubicBezTo>
                <a:cubicBezTo>
                  <a:pt x="110540" y="203507"/>
                  <a:pt x="111872" y="203507"/>
                  <a:pt x="113204" y="203404"/>
                </a:cubicBezTo>
                <a:cubicBezTo>
                  <a:pt x="116721" y="204071"/>
                  <a:pt x="120084" y="205429"/>
                  <a:pt x="123080" y="207399"/>
                </a:cubicBezTo>
                <a:cubicBezTo>
                  <a:pt x="126154" y="209859"/>
                  <a:pt x="128939" y="212650"/>
                  <a:pt x="131402" y="215721"/>
                </a:cubicBezTo>
                <a:cubicBezTo>
                  <a:pt x="140058" y="224377"/>
                  <a:pt x="148602" y="232367"/>
                  <a:pt x="156592" y="240800"/>
                </a:cubicBezTo>
                <a:cubicBezTo>
                  <a:pt x="157702" y="241688"/>
                  <a:pt x="156592" y="240800"/>
                  <a:pt x="157258" y="240134"/>
                </a:cubicBezTo>
                <a:cubicBezTo>
                  <a:pt x="158090" y="237267"/>
                  <a:pt x="158689" y="234335"/>
                  <a:pt x="159033" y="231368"/>
                </a:cubicBezTo>
                <a:cubicBezTo>
                  <a:pt x="163361" y="211505"/>
                  <a:pt x="168577" y="189533"/>
                  <a:pt x="172904" y="170668"/>
                </a:cubicBezTo>
                <a:cubicBezTo>
                  <a:pt x="175146" y="159181"/>
                  <a:pt x="179474" y="148200"/>
                  <a:pt x="185666" y="138266"/>
                </a:cubicBezTo>
                <a:cubicBezTo>
                  <a:pt x="189672" y="132562"/>
                  <a:pt x="194909" y="127824"/>
                  <a:pt x="200979" y="124395"/>
                </a:cubicBezTo>
                <a:cubicBezTo>
                  <a:pt x="203088" y="123063"/>
                  <a:pt x="206971" y="121399"/>
                  <a:pt x="207526" y="120067"/>
                </a:cubicBezTo>
                <a:cubicBezTo>
                  <a:pt x="208081" y="118736"/>
                  <a:pt x="207526" y="118736"/>
                  <a:pt x="207526" y="117515"/>
                </a:cubicBezTo>
                <a:cubicBezTo>
                  <a:pt x="207448" y="116555"/>
                  <a:pt x="207448" y="115590"/>
                  <a:pt x="207526" y="114630"/>
                </a:cubicBezTo>
                <a:cubicBezTo>
                  <a:pt x="207903" y="111608"/>
                  <a:pt x="207903" y="108552"/>
                  <a:pt x="207526" y="105530"/>
                </a:cubicBezTo>
                <a:cubicBezTo>
                  <a:pt x="207526" y="103755"/>
                  <a:pt x="206971" y="102645"/>
                  <a:pt x="206860" y="101868"/>
                </a:cubicBezTo>
                <a:cubicBezTo>
                  <a:pt x="206627" y="99298"/>
                  <a:pt x="206250" y="96743"/>
                  <a:pt x="205751" y="94212"/>
                </a:cubicBezTo>
                <a:cubicBezTo>
                  <a:pt x="204752" y="91911"/>
                  <a:pt x="203531" y="89717"/>
                  <a:pt x="202089" y="87665"/>
                </a:cubicBezTo>
                <a:cubicBezTo>
                  <a:pt x="201090" y="85667"/>
                  <a:pt x="200313" y="83448"/>
                  <a:pt x="199536" y="81450"/>
                </a:cubicBezTo>
                <a:cubicBezTo>
                  <a:pt x="197595" y="76954"/>
                  <a:pt x="196507" y="72139"/>
                  <a:pt x="196318" y="67246"/>
                </a:cubicBezTo>
                <a:cubicBezTo>
                  <a:pt x="196396" y="63019"/>
                  <a:pt x="197262" y="58842"/>
                  <a:pt x="198871" y="54929"/>
                </a:cubicBezTo>
                <a:cubicBezTo>
                  <a:pt x="200613" y="49161"/>
                  <a:pt x="203742" y="43904"/>
                  <a:pt x="207970" y="39615"/>
                </a:cubicBezTo>
                <a:cubicBezTo>
                  <a:pt x="217258" y="29165"/>
                  <a:pt x="229609" y="21904"/>
                  <a:pt x="243258" y="18865"/>
                </a:cubicBezTo>
                <a:cubicBezTo>
                  <a:pt x="245954" y="18680"/>
                  <a:pt x="248618" y="18272"/>
                  <a:pt x="251248" y="17644"/>
                </a:cubicBezTo>
                <a:cubicBezTo>
                  <a:pt x="251913" y="17644"/>
                  <a:pt x="252468" y="14759"/>
                  <a:pt x="253023" y="13316"/>
                </a:cubicBezTo>
                <a:cubicBezTo>
                  <a:pt x="254510" y="9811"/>
                  <a:pt x="256929" y="6779"/>
                  <a:pt x="260014" y="4550"/>
                </a:cubicBezTo>
                <a:cubicBezTo>
                  <a:pt x="263232" y="2283"/>
                  <a:pt x="266905" y="731"/>
                  <a:pt x="270778" y="0"/>
                </a:cubicBezTo>
                <a:close/>
                <a:moveTo>
                  <a:pt x="302404" y="29850"/>
                </a:moveTo>
                <a:cubicBezTo>
                  <a:pt x="300883" y="16622"/>
                  <a:pt x="290530" y="6137"/>
                  <a:pt x="277325" y="4439"/>
                </a:cubicBezTo>
                <a:cubicBezTo>
                  <a:pt x="275405" y="4217"/>
                  <a:pt x="273474" y="4217"/>
                  <a:pt x="271554" y="4439"/>
                </a:cubicBezTo>
                <a:cubicBezTo>
                  <a:pt x="268525" y="4826"/>
                  <a:pt x="265640" y="5929"/>
                  <a:pt x="263121" y="7657"/>
                </a:cubicBezTo>
                <a:cubicBezTo>
                  <a:pt x="260114" y="10324"/>
                  <a:pt x="258083" y="13916"/>
                  <a:pt x="257351" y="17866"/>
                </a:cubicBezTo>
                <a:cubicBezTo>
                  <a:pt x="274751" y="20241"/>
                  <a:pt x="289442" y="31954"/>
                  <a:pt x="295635" y="48382"/>
                </a:cubicBezTo>
                <a:cubicBezTo>
                  <a:pt x="301516" y="45941"/>
                  <a:pt x="303180" y="36841"/>
                  <a:pt x="302404" y="29850"/>
                </a:cubicBezTo>
                <a:close/>
                <a:moveTo>
                  <a:pt x="278435" y="32070"/>
                </a:moveTo>
                <a:cubicBezTo>
                  <a:pt x="271666" y="26158"/>
                  <a:pt x="263354" y="22308"/>
                  <a:pt x="254466" y="20973"/>
                </a:cubicBezTo>
                <a:cubicBezTo>
                  <a:pt x="244268" y="20512"/>
                  <a:pt x="234181" y="23353"/>
                  <a:pt x="225725" y="29074"/>
                </a:cubicBezTo>
                <a:cubicBezTo>
                  <a:pt x="223150" y="30567"/>
                  <a:pt x="220698" y="32275"/>
                  <a:pt x="218401" y="34178"/>
                </a:cubicBezTo>
                <a:cubicBezTo>
                  <a:pt x="218401" y="34178"/>
                  <a:pt x="218401" y="34178"/>
                  <a:pt x="218401" y="34844"/>
                </a:cubicBezTo>
                <a:cubicBezTo>
                  <a:pt x="218401" y="35510"/>
                  <a:pt x="217513" y="34844"/>
                  <a:pt x="217291" y="34844"/>
                </a:cubicBezTo>
                <a:cubicBezTo>
                  <a:pt x="210611" y="40388"/>
                  <a:pt x="205673" y="47749"/>
                  <a:pt x="203088" y="56039"/>
                </a:cubicBezTo>
                <a:cubicBezTo>
                  <a:pt x="204641" y="56039"/>
                  <a:pt x="204974" y="54263"/>
                  <a:pt x="207082" y="54485"/>
                </a:cubicBezTo>
                <a:cubicBezTo>
                  <a:pt x="209191" y="54707"/>
                  <a:pt x="208303" y="55706"/>
                  <a:pt x="209635" y="56705"/>
                </a:cubicBezTo>
                <a:cubicBezTo>
                  <a:pt x="215516" y="61365"/>
                  <a:pt x="224171" y="58480"/>
                  <a:pt x="230386" y="55595"/>
                </a:cubicBezTo>
                <a:cubicBezTo>
                  <a:pt x="232383" y="54707"/>
                  <a:pt x="234602" y="53819"/>
                  <a:pt x="236600" y="52710"/>
                </a:cubicBezTo>
                <a:cubicBezTo>
                  <a:pt x="241038" y="50157"/>
                  <a:pt x="244589" y="47827"/>
                  <a:pt x="249694" y="50490"/>
                </a:cubicBezTo>
                <a:cubicBezTo>
                  <a:pt x="254343" y="53533"/>
                  <a:pt x="258161" y="57691"/>
                  <a:pt x="260791" y="62586"/>
                </a:cubicBezTo>
                <a:cubicBezTo>
                  <a:pt x="262078" y="64403"/>
                  <a:pt x="263188" y="66335"/>
                  <a:pt x="264120" y="68356"/>
                </a:cubicBezTo>
                <a:cubicBezTo>
                  <a:pt x="264120" y="69133"/>
                  <a:pt x="265230" y="70465"/>
                  <a:pt x="265562" y="71241"/>
                </a:cubicBezTo>
                <a:cubicBezTo>
                  <a:pt x="265895" y="72018"/>
                  <a:pt x="265562" y="74237"/>
                  <a:pt x="267338" y="73461"/>
                </a:cubicBezTo>
                <a:cubicBezTo>
                  <a:pt x="269113" y="72684"/>
                  <a:pt x="268226" y="73461"/>
                  <a:pt x="268447" y="73461"/>
                </a:cubicBezTo>
                <a:cubicBezTo>
                  <a:pt x="268670" y="73461"/>
                  <a:pt x="268447" y="68356"/>
                  <a:pt x="268447" y="67246"/>
                </a:cubicBezTo>
                <a:cubicBezTo>
                  <a:pt x="270090" y="62450"/>
                  <a:pt x="273863" y="58682"/>
                  <a:pt x="278657" y="57037"/>
                </a:cubicBezTo>
                <a:cubicBezTo>
                  <a:pt x="285648" y="55706"/>
                  <a:pt x="288089" y="60477"/>
                  <a:pt x="290641" y="66137"/>
                </a:cubicBezTo>
                <a:cubicBezTo>
                  <a:pt x="294114" y="53346"/>
                  <a:pt x="289243" y="39745"/>
                  <a:pt x="278435" y="32070"/>
                </a:cubicBezTo>
                <a:close/>
                <a:moveTo>
                  <a:pt x="210078" y="76457"/>
                </a:moveTo>
                <a:cubicBezTo>
                  <a:pt x="213119" y="78172"/>
                  <a:pt x="215327" y="81060"/>
                  <a:pt x="216182" y="84446"/>
                </a:cubicBezTo>
                <a:cubicBezTo>
                  <a:pt x="218512" y="89012"/>
                  <a:pt x="218512" y="94418"/>
                  <a:pt x="216182" y="98983"/>
                </a:cubicBezTo>
                <a:cubicBezTo>
                  <a:pt x="213962" y="102978"/>
                  <a:pt x="209635" y="104199"/>
                  <a:pt x="214739" y="107417"/>
                </a:cubicBezTo>
                <a:lnTo>
                  <a:pt x="218068" y="108416"/>
                </a:lnTo>
                <a:cubicBezTo>
                  <a:pt x="218068" y="108416"/>
                  <a:pt x="218623" y="109192"/>
                  <a:pt x="218734" y="109192"/>
                </a:cubicBezTo>
                <a:cubicBezTo>
                  <a:pt x="218845" y="109192"/>
                  <a:pt x="220398" y="107861"/>
                  <a:pt x="221286" y="107417"/>
                </a:cubicBezTo>
                <a:cubicBezTo>
                  <a:pt x="223994" y="105675"/>
                  <a:pt x="227168" y="104786"/>
                  <a:pt x="230386" y="104865"/>
                </a:cubicBezTo>
                <a:cubicBezTo>
                  <a:pt x="239263" y="104865"/>
                  <a:pt x="250693" y="113631"/>
                  <a:pt x="258793" y="107750"/>
                </a:cubicBezTo>
                <a:cubicBezTo>
                  <a:pt x="261412" y="105149"/>
                  <a:pt x="263299" y="101892"/>
                  <a:pt x="264231" y="98317"/>
                </a:cubicBezTo>
                <a:cubicBezTo>
                  <a:pt x="264719" y="93145"/>
                  <a:pt x="264109" y="87929"/>
                  <a:pt x="262455" y="83004"/>
                </a:cubicBezTo>
                <a:cubicBezTo>
                  <a:pt x="262455" y="81561"/>
                  <a:pt x="262455" y="79897"/>
                  <a:pt x="262455" y="79009"/>
                </a:cubicBezTo>
                <a:cubicBezTo>
                  <a:pt x="262056" y="78550"/>
                  <a:pt x="261690" y="78068"/>
                  <a:pt x="261346" y="77567"/>
                </a:cubicBezTo>
                <a:cubicBezTo>
                  <a:pt x="261257" y="76830"/>
                  <a:pt x="261257" y="76084"/>
                  <a:pt x="261346" y="75347"/>
                </a:cubicBezTo>
                <a:cubicBezTo>
                  <a:pt x="259126" y="69024"/>
                  <a:pt x="255653" y="63213"/>
                  <a:pt x="251136" y="58258"/>
                </a:cubicBezTo>
                <a:cubicBezTo>
                  <a:pt x="249139" y="56039"/>
                  <a:pt x="246143" y="52155"/>
                  <a:pt x="243147" y="53930"/>
                </a:cubicBezTo>
                <a:cubicBezTo>
                  <a:pt x="235934" y="58036"/>
                  <a:pt x="223395" y="66359"/>
                  <a:pt x="211410" y="63030"/>
                </a:cubicBezTo>
                <a:cubicBezTo>
                  <a:pt x="209967" y="63030"/>
                  <a:pt x="207193" y="60477"/>
                  <a:pt x="206306" y="60810"/>
                </a:cubicBezTo>
                <a:cubicBezTo>
                  <a:pt x="205418" y="61143"/>
                  <a:pt x="204974" y="64361"/>
                  <a:pt x="204197" y="66248"/>
                </a:cubicBezTo>
                <a:cubicBezTo>
                  <a:pt x="203165" y="67855"/>
                  <a:pt x="202311" y="69566"/>
                  <a:pt x="201645" y="71352"/>
                </a:cubicBezTo>
                <a:cubicBezTo>
                  <a:pt x="201645" y="72684"/>
                  <a:pt x="202866" y="74126"/>
                  <a:pt x="202755" y="75680"/>
                </a:cubicBezTo>
                <a:cubicBezTo>
                  <a:pt x="205196" y="74896"/>
                  <a:pt x="207859" y="75177"/>
                  <a:pt x="210078" y="76457"/>
                </a:cubicBezTo>
                <a:close/>
                <a:moveTo>
                  <a:pt x="276659" y="68023"/>
                </a:moveTo>
                <a:cubicBezTo>
                  <a:pt x="276659" y="67246"/>
                  <a:pt x="279433" y="65915"/>
                  <a:pt x="280210" y="66248"/>
                </a:cubicBezTo>
                <a:cubicBezTo>
                  <a:pt x="280987" y="66581"/>
                  <a:pt x="281320" y="70797"/>
                  <a:pt x="280210" y="73572"/>
                </a:cubicBezTo>
                <a:cubicBezTo>
                  <a:pt x="279101" y="76346"/>
                  <a:pt x="279433" y="77456"/>
                  <a:pt x="279101" y="78676"/>
                </a:cubicBezTo>
                <a:cubicBezTo>
                  <a:pt x="278768" y="79897"/>
                  <a:pt x="277658" y="81117"/>
                  <a:pt x="277658" y="81228"/>
                </a:cubicBezTo>
                <a:cubicBezTo>
                  <a:pt x="277658" y="81339"/>
                  <a:pt x="280321" y="83448"/>
                  <a:pt x="279433" y="83337"/>
                </a:cubicBezTo>
                <a:cubicBezTo>
                  <a:pt x="281209" y="83337"/>
                  <a:pt x="282541" y="80008"/>
                  <a:pt x="283428" y="78232"/>
                </a:cubicBezTo>
                <a:cubicBezTo>
                  <a:pt x="284804" y="76169"/>
                  <a:pt x="285681" y="73814"/>
                  <a:pt x="285980" y="71352"/>
                </a:cubicBezTo>
                <a:cubicBezTo>
                  <a:pt x="285980" y="67468"/>
                  <a:pt x="282541" y="59479"/>
                  <a:pt x="279433" y="60256"/>
                </a:cubicBezTo>
                <a:cubicBezTo>
                  <a:pt x="273774" y="63217"/>
                  <a:pt x="271388" y="70068"/>
                  <a:pt x="273996" y="75902"/>
                </a:cubicBezTo>
                <a:cubicBezTo>
                  <a:pt x="275771" y="74348"/>
                  <a:pt x="275328" y="69910"/>
                  <a:pt x="276659" y="68023"/>
                </a:cubicBezTo>
                <a:close/>
                <a:moveTo>
                  <a:pt x="268558" y="86222"/>
                </a:moveTo>
                <a:cubicBezTo>
                  <a:pt x="269280" y="88503"/>
                  <a:pt x="269790" y="90843"/>
                  <a:pt x="270112" y="93213"/>
                </a:cubicBezTo>
                <a:cubicBezTo>
                  <a:pt x="270445" y="99440"/>
                  <a:pt x="267859" y="105468"/>
                  <a:pt x="263121" y="109525"/>
                </a:cubicBezTo>
                <a:cubicBezTo>
                  <a:pt x="259770" y="112086"/>
                  <a:pt x="255686" y="113488"/>
                  <a:pt x="251469" y="113520"/>
                </a:cubicBezTo>
                <a:cubicBezTo>
                  <a:pt x="242925" y="113520"/>
                  <a:pt x="236267" y="107417"/>
                  <a:pt x="227833" y="108859"/>
                </a:cubicBezTo>
                <a:cubicBezTo>
                  <a:pt x="224726" y="109414"/>
                  <a:pt x="224504" y="111190"/>
                  <a:pt x="221286" y="111745"/>
                </a:cubicBezTo>
                <a:cubicBezTo>
                  <a:pt x="221286" y="111745"/>
                  <a:pt x="220066" y="111745"/>
                  <a:pt x="219178" y="111745"/>
                </a:cubicBezTo>
                <a:cubicBezTo>
                  <a:pt x="218323" y="111669"/>
                  <a:pt x="217480" y="111669"/>
                  <a:pt x="216626" y="111745"/>
                </a:cubicBezTo>
                <a:cubicBezTo>
                  <a:pt x="215605" y="111436"/>
                  <a:pt x="214606" y="111065"/>
                  <a:pt x="213629" y="110635"/>
                </a:cubicBezTo>
                <a:cubicBezTo>
                  <a:pt x="211077" y="110635"/>
                  <a:pt x="213629" y="119290"/>
                  <a:pt x="213629" y="120067"/>
                </a:cubicBezTo>
                <a:cubicBezTo>
                  <a:pt x="213629" y="120844"/>
                  <a:pt x="213629" y="123063"/>
                  <a:pt x="213629" y="123729"/>
                </a:cubicBezTo>
                <a:cubicBezTo>
                  <a:pt x="214162" y="125739"/>
                  <a:pt x="215150" y="127600"/>
                  <a:pt x="216515" y="129167"/>
                </a:cubicBezTo>
                <a:cubicBezTo>
                  <a:pt x="221408" y="135238"/>
                  <a:pt x="228799" y="138750"/>
                  <a:pt x="236600" y="138710"/>
                </a:cubicBezTo>
                <a:cubicBezTo>
                  <a:pt x="247386" y="140000"/>
                  <a:pt x="258272" y="137531"/>
                  <a:pt x="267449" y="131719"/>
                </a:cubicBezTo>
                <a:cubicBezTo>
                  <a:pt x="270367" y="129499"/>
                  <a:pt x="272753" y="126656"/>
                  <a:pt x="274440" y="123396"/>
                </a:cubicBezTo>
                <a:cubicBezTo>
                  <a:pt x="278490" y="117269"/>
                  <a:pt x="280399" y="109972"/>
                  <a:pt x="279877" y="102645"/>
                </a:cubicBezTo>
                <a:cubicBezTo>
                  <a:pt x="279600" y="97011"/>
                  <a:pt x="277968" y="91527"/>
                  <a:pt x="275106" y="86666"/>
                </a:cubicBezTo>
                <a:cubicBezTo>
                  <a:pt x="273330" y="85112"/>
                  <a:pt x="271444" y="76901"/>
                  <a:pt x="268891" y="78232"/>
                </a:cubicBezTo>
                <a:cubicBezTo>
                  <a:pt x="266339" y="79564"/>
                  <a:pt x="268004" y="84225"/>
                  <a:pt x="268558" y="86222"/>
                </a:cubicBezTo>
                <a:close/>
                <a:moveTo>
                  <a:pt x="208525" y="88108"/>
                </a:moveTo>
                <a:cubicBezTo>
                  <a:pt x="209524" y="88108"/>
                  <a:pt x="211299" y="87443"/>
                  <a:pt x="212520" y="88108"/>
                </a:cubicBezTo>
                <a:cubicBezTo>
                  <a:pt x="210855" y="84225"/>
                  <a:pt x="209524" y="78454"/>
                  <a:pt x="203864" y="79675"/>
                </a:cubicBezTo>
                <a:cubicBezTo>
                  <a:pt x="205307" y="82005"/>
                  <a:pt x="206084" y="86999"/>
                  <a:pt x="208525" y="88108"/>
                </a:cubicBezTo>
                <a:close/>
                <a:moveTo>
                  <a:pt x="285315" y="108859"/>
                </a:moveTo>
                <a:cubicBezTo>
                  <a:pt x="284760" y="113225"/>
                  <a:pt x="283284" y="117423"/>
                  <a:pt x="280987" y="121177"/>
                </a:cubicBezTo>
                <a:cubicBezTo>
                  <a:pt x="280987" y="122176"/>
                  <a:pt x="280987" y="121177"/>
                  <a:pt x="280987" y="121177"/>
                </a:cubicBezTo>
                <a:cubicBezTo>
                  <a:pt x="282019" y="120264"/>
                  <a:pt x="282885" y="119174"/>
                  <a:pt x="283539" y="117959"/>
                </a:cubicBezTo>
                <a:cubicBezTo>
                  <a:pt x="285758" y="114790"/>
                  <a:pt x="287589" y="111361"/>
                  <a:pt x="288976" y="107750"/>
                </a:cubicBezTo>
                <a:cubicBezTo>
                  <a:pt x="289886" y="105684"/>
                  <a:pt x="290375" y="103459"/>
                  <a:pt x="290419" y="101203"/>
                </a:cubicBezTo>
                <a:cubicBezTo>
                  <a:pt x="290419" y="100204"/>
                  <a:pt x="289088" y="98872"/>
                  <a:pt x="288311" y="97541"/>
                </a:cubicBezTo>
                <a:cubicBezTo>
                  <a:pt x="287534" y="96209"/>
                  <a:pt x="285425" y="92547"/>
                  <a:pt x="283872" y="90217"/>
                </a:cubicBezTo>
                <a:cubicBezTo>
                  <a:pt x="282318" y="87887"/>
                  <a:pt x="282873" y="87332"/>
                  <a:pt x="281320" y="87776"/>
                </a:cubicBezTo>
                <a:cubicBezTo>
                  <a:pt x="283783" y="94541"/>
                  <a:pt x="285137" y="101662"/>
                  <a:pt x="285315" y="108859"/>
                </a:cubicBezTo>
                <a:close/>
                <a:moveTo>
                  <a:pt x="211521" y="97763"/>
                </a:moveTo>
                <a:cubicBezTo>
                  <a:pt x="211521" y="97097"/>
                  <a:pt x="212298" y="96875"/>
                  <a:pt x="212187" y="95987"/>
                </a:cubicBezTo>
                <a:cubicBezTo>
                  <a:pt x="212076" y="95099"/>
                  <a:pt x="210855" y="95987"/>
                  <a:pt x="210744" y="95987"/>
                </a:cubicBezTo>
                <a:cubicBezTo>
                  <a:pt x="210633" y="95987"/>
                  <a:pt x="210522" y="97763"/>
                  <a:pt x="211521" y="97541"/>
                </a:cubicBezTo>
                <a:close/>
                <a:moveTo>
                  <a:pt x="293748" y="109747"/>
                </a:moveTo>
                <a:cubicBezTo>
                  <a:pt x="291973" y="114452"/>
                  <a:pt x="289509" y="118865"/>
                  <a:pt x="286424" y="122841"/>
                </a:cubicBezTo>
                <a:cubicBezTo>
                  <a:pt x="282075" y="128269"/>
                  <a:pt x="276770" y="132856"/>
                  <a:pt x="270778" y="136379"/>
                </a:cubicBezTo>
                <a:cubicBezTo>
                  <a:pt x="269047" y="137488"/>
                  <a:pt x="267227" y="138452"/>
                  <a:pt x="265340" y="139265"/>
                </a:cubicBezTo>
                <a:cubicBezTo>
                  <a:pt x="264453" y="139265"/>
                  <a:pt x="263787" y="139265"/>
                  <a:pt x="262788" y="139265"/>
                </a:cubicBezTo>
                <a:cubicBezTo>
                  <a:pt x="262167" y="139594"/>
                  <a:pt x="261579" y="139965"/>
                  <a:pt x="261013" y="140374"/>
                </a:cubicBezTo>
                <a:cubicBezTo>
                  <a:pt x="254710" y="142019"/>
                  <a:pt x="248218" y="142877"/>
                  <a:pt x="241704" y="142927"/>
                </a:cubicBezTo>
                <a:cubicBezTo>
                  <a:pt x="241704" y="148919"/>
                  <a:pt x="242370" y="154023"/>
                  <a:pt x="242370" y="159572"/>
                </a:cubicBezTo>
                <a:cubicBezTo>
                  <a:pt x="244700" y="158573"/>
                  <a:pt x="245588" y="156243"/>
                  <a:pt x="247142" y="154578"/>
                </a:cubicBezTo>
                <a:cubicBezTo>
                  <a:pt x="248695" y="152914"/>
                  <a:pt x="250360" y="151249"/>
                  <a:pt x="252246" y="149474"/>
                </a:cubicBezTo>
                <a:cubicBezTo>
                  <a:pt x="254133" y="147698"/>
                  <a:pt x="260125" y="140374"/>
                  <a:pt x="263343" y="140374"/>
                </a:cubicBezTo>
                <a:cubicBezTo>
                  <a:pt x="266561" y="140374"/>
                  <a:pt x="268337" y="143148"/>
                  <a:pt x="270334" y="144702"/>
                </a:cubicBezTo>
                <a:cubicBezTo>
                  <a:pt x="276992" y="149917"/>
                  <a:pt x="282097" y="155799"/>
                  <a:pt x="288422" y="160348"/>
                </a:cubicBezTo>
                <a:cubicBezTo>
                  <a:pt x="294414" y="149252"/>
                  <a:pt x="301960" y="135714"/>
                  <a:pt x="307730" y="123951"/>
                </a:cubicBezTo>
                <a:cubicBezTo>
                  <a:pt x="308740" y="122217"/>
                  <a:pt x="309594" y="120398"/>
                  <a:pt x="310282" y="118514"/>
                </a:cubicBezTo>
                <a:lnTo>
                  <a:pt x="307397" y="115961"/>
                </a:lnTo>
                <a:cubicBezTo>
                  <a:pt x="303391" y="111084"/>
                  <a:pt x="299685" y="105971"/>
                  <a:pt x="296300" y="100648"/>
                </a:cubicBezTo>
                <a:cubicBezTo>
                  <a:pt x="296300" y="100648"/>
                  <a:pt x="296300" y="100648"/>
                  <a:pt x="296300" y="100648"/>
                </a:cubicBezTo>
                <a:cubicBezTo>
                  <a:pt x="296189" y="103772"/>
                  <a:pt x="295313" y="106820"/>
                  <a:pt x="293748" y="109525"/>
                </a:cubicBezTo>
                <a:close/>
                <a:moveTo>
                  <a:pt x="387183" y="150139"/>
                </a:moveTo>
                <a:cubicBezTo>
                  <a:pt x="386761" y="146354"/>
                  <a:pt x="385907" y="142631"/>
                  <a:pt x="384631" y="139043"/>
                </a:cubicBezTo>
                <a:cubicBezTo>
                  <a:pt x="383632" y="137747"/>
                  <a:pt x="382434" y="136622"/>
                  <a:pt x="381080" y="135714"/>
                </a:cubicBezTo>
                <a:cubicBezTo>
                  <a:pt x="379082" y="134277"/>
                  <a:pt x="377007" y="132943"/>
                  <a:pt x="374866" y="131719"/>
                </a:cubicBezTo>
                <a:lnTo>
                  <a:pt x="367986" y="128057"/>
                </a:lnTo>
                <a:cubicBezTo>
                  <a:pt x="361516" y="124520"/>
                  <a:pt x="354503" y="122082"/>
                  <a:pt x="347235" y="120844"/>
                </a:cubicBezTo>
                <a:cubicBezTo>
                  <a:pt x="341875" y="120567"/>
                  <a:pt x="336504" y="120567"/>
                  <a:pt x="331144" y="120844"/>
                </a:cubicBezTo>
                <a:cubicBezTo>
                  <a:pt x="325829" y="120345"/>
                  <a:pt x="320480" y="120345"/>
                  <a:pt x="315165" y="120844"/>
                </a:cubicBezTo>
                <a:cubicBezTo>
                  <a:pt x="314499" y="120844"/>
                  <a:pt x="315165" y="120844"/>
                  <a:pt x="314499" y="121843"/>
                </a:cubicBezTo>
                <a:cubicBezTo>
                  <a:pt x="310504" y="128501"/>
                  <a:pt x="307286" y="136157"/>
                  <a:pt x="302847" y="144036"/>
                </a:cubicBezTo>
                <a:cubicBezTo>
                  <a:pt x="300739" y="147698"/>
                  <a:pt x="297410" y="153801"/>
                  <a:pt x="295191" y="157796"/>
                </a:cubicBezTo>
                <a:cubicBezTo>
                  <a:pt x="294192" y="159683"/>
                  <a:pt x="291529" y="165564"/>
                  <a:pt x="290086" y="165897"/>
                </a:cubicBezTo>
                <a:cubicBezTo>
                  <a:pt x="288644" y="166230"/>
                  <a:pt x="283428" y="162013"/>
                  <a:pt x="282762" y="161458"/>
                </a:cubicBezTo>
                <a:cubicBezTo>
                  <a:pt x="277325" y="157241"/>
                  <a:pt x="273774" y="153801"/>
                  <a:pt x="268558" y="149141"/>
                </a:cubicBezTo>
                <a:cubicBezTo>
                  <a:pt x="267338" y="147920"/>
                  <a:pt x="264564" y="145035"/>
                  <a:pt x="263565" y="145146"/>
                </a:cubicBezTo>
                <a:cubicBezTo>
                  <a:pt x="262566" y="145257"/>
                  <a:pt x="259348" y="148919"/>
                  <a:pt x="258016" y="150250"/>
                </a:cubicBezTo>
                <a:cubicBezTo>
                  <a:pt x="253800" y="154467"/>
                  <a:pt x="251248" y="157241"/>
                  <a:pt x="247919" y="161347"/>
                </a:cubicBezTo>
                <a:cubicBezTo>
                  <a:pt x="244589" y="165453"/>
                  <a:pt x="244589" y="166119"/>
                  <a:pt x="241704" y="166119"/>
                </a:cubicBezTo>
                <a:cubicBezTo>
                  <a:pt x="236600" y="166119"/>
                  <a:pt x="236822" y="160348"/>
                  <a:pt x="236600" y="155022"/>
                </a:cubicBezTo>
                <a:cubicBezTo>
                  <a:pt x="236833" y="150920"/>
                  <a:pt x="236833" y="146807"/>
                  <a:pt x="236600" y="142705"/>
                </a:cubicBezTo>
                <a:cubicBezTo>
                  <a:pt x="236600" y="142150"/>
                  <a:pt x="234602" y="142705"/>
                  <a:pt x="232938" y="142705"/>
                </a:cubicBezTo>
                <a:cubicBezTo>
                  <a:pt x="225248" y="142115"/>
                  <a:pt x="218068" y="138624"/>
                  <a:pt x="212853" y="132939"/>
                </a:cubicBezTo>
                <a:cubicBezTo>
                  <a:pt x="212853" y="132939"/>
                  <a:pt x="211077" y="130942"/>
                  <a:pt x="210744" y="130387"/>
                </a:cubicBezTo>
                <a:cubicBezTo>
                  <a:pt x="210411" y="129832"/>
                  <a:pt x="208969" y="124839"/>
                  <a:pt x="208192" y="124506"/>
                </a:cubicBezTo>
                <a:lnTo>
                  <a:pt x="204863" y="126392"/>
                </a:lnTo>
                <a:cubicBezTo>
                  <a:pt x="201723" y="128345"/>
                  <a:pt x="198815" y="130655"/>
                  <a:pt x="196207" y="133272"/>
                </a:cubicBezTo>
                <a:cubicBezTo>
                  <a:pt x="185799" y="145580"/>
                  <a:pt x="179107" y="160587"/>
                  <a:pt x="176899" y="176550"/>
                </a:cubicBezTo>
                <a:cubicBezTo>
                  <a:pt x="172239" y="197079"/>
                  <a:pt x="168355" y="215943"/>
                  <a:pt x="163805" y="236250"/>
                </a:cubicBezTo>
                <a:cubicBezTo>
                  <a:pt x="162828" y="239088"/>
                  <a:pt x="162196" y="242031"/>
                  <a:pt x="161918" y="245017"/>
                </a:cubicBezTo>
                <a:cubicBezTo>
                  <a:pt x="161918" y="245905"/>
                  <a:pt x="162806" y="246127"/>
                  <a:pt x="163805" y="247125"/>
                </a:cubicBezTo>
                <a:lnTo>
                  <a:pt x="171018" y="254449"/>
                </a:lnTo>
                <a:cubicBezTo>
                  <a:pt x="175157" y="257683"/>
                  <a:pt x="178885" y="261410"/>
                  <a:pt x="182115" y="265546"/>
                </a:cubicBezTo>
                <a:cubicBezTo>
                  <a:pt x="184578" y="269648"/>
                  <a:pt x="186764" y="273912"/>
                  <a:pt x="188662" y="278307"/>
                </a:cubicBezTo>
                <a:cubicBezTo>
                  <a:pt x="192679" y="287635"/>
                  <a:pt x="193034" y="298135"/>
                  <a:pt x="189660" y="307714"/>
                </a:cubicBezTo>
                <a:cubicBezTo>
                  <a:pt x="189660" y="307714"/>
                  <a:pt x="188884" y="308712"/>
                  <a:pt x="188662" y="309156"/>
                </a:cubicBezTo>
                <a:cubicBezTo>
                  <a:pt x="188440" y="309600"/>
                  <a:pt x="187441" y="310710"/>
                  <a:pt x="188662" y="310599"/>
                </a:cubicBezTo>
                <a:cubicBezTo>
                  <a:pt x="201312" y="306826"/>
                  <a:pt x="205973" y="296950"/>
                  <a:pt x="209745" y="283412"/>
                </a:cubicBezTo>
                <a:cubicBezTo>
                  <a:pt x="216959" y="256890"/>
                  <a:pt x="222951" y="232478"/>
                  <a:pt x="230053" y="206622"/>
                </a:cubicBezTo>
                <a:cubicBezTo>
                  <a:pt x="230053" y="205401"/>
                  <a:pt x="231162" y="203404"/>
                  <a:pt x="231162" y="203293"/>
                </a:cubicBezTo>
                <a:cubicBezTo>
                  <a:pt x="231162" y="203182"/>
                  <a:pt x="228277" y="200075"/>
                  <a:pt x="226835" y="198632"/>
                </a:cubicBezTo>
                <a:lnTo>
                  <a:pt x="217735" y="189533"/>
                </a:lnTo>
                <a:cubicBezTo>
                  <a:pt x="216936" y="188849"/>
                  <a:pt x="216204" y="188108"/>
                  <a:pt x="215516" y="187314"/>
                </a:cubicBezTo>
                <a:cubicBezTo>
                  <a:pt x="214839" y="186306"/>
                  <a:pt x="214839" y="184992"/>
                  <a:pt x="215516" y="183985"/>
                </a:cubicBezTo>
                <a:cubicBezTo>
                  <a:pt x="217735" y="181765"/>
                  <a:pt x="220509" y="184650"/>
                  <a:pt x="221397" y="185538"/>
                </a:cubicBezTo>
                <a:cubicBezTo>
                  <a:pt x="222929" y="187010"/>
                  <a:pt x="224371" y="188565"/>
                  <a:pt x="225725" y="190199"/>
                </a:cubicBezTo>
                <a:cubicBezTo>
                  <a:pt x="229498" y="193972"/>
                  <a:pt x="232605" y="196746"/>
                  <a:pt x="234824" y="198965"/>
                </a:cubicBezTo>
                <a:lnTo>
                  <a:pt x="324708" y="288849"/>
                </a:lnTo>
                <a:cubicBezTo>
                  <a:pt x="334806" y="298947"/>
                  <a:pt x="345015" y="310266"/>
                  <a:pt x="355224" y="319698"/>
                </a:cubicBezTo>
                <a:cubicBezTo>
                  <a:pt x="355224" y="319698"/>
                  <a:pt x="356112" y="319698"/>
                  <a:pt x="356334" y="319698"/>
                </a:cubicBezTo>
                <a:cubicBezTo>
                  <a:pt x="357877" y="321222"/>
                  <a:pt x="359219" y="322937"/>
                  <a:pt x="360329" y="324803"/>
                </a:cubicBezTo>
                <a:cubicBezTo>
                  <a:pt x="359774" y="324803"/>
                  <a:pt x="358221" y="323138"/>
                  <a:pt x="358554" y="324803"/>
                </a:cubicBezTo>
                <a:cubicBezTo>
                  <a:pt x="358886" y="326467"/>
                  <a:pt x="363769" y="324803"/>
                  <a:pt x="366210" y="325469"/>
                </a:cubicBezTo>
                <a:cubicBezTo>
                  <a:pt x="357000" y="289737"/>
                  <a:pt x="346458" y="252674"/>
                  <a:pt x="337026" y="216720"/>
                </a:cubicBezTo>
                <a:cubicBezTo>
                  <a:pt x="335028" y="208730"/>
                  <a:pt x="332254" y="198743"/>
                  <a:pt x="329813" y="189422"/>
                </a:cubicBezTo>
                <a:cubicBezTo>
                  <a:pt x="329180" y="187942"/>
                  <a:pt x="328814" y="186366"/>
                  <a:pt x="328703" y="184761"/>
                </a:cubicBezTo>
                <a:cubicBezTo>
                  <a:pt x="328703" y="183208"/>
                  <a:pt x="328703" y="183985"/>
                  <a:pt x="328703" y="182875"/>
                </a:cubicBezTo>
                <a:cubicBezTo>
                  <a:pt x="329036" y="182140"/>
                  <a:pt x="329791" y="181695"/>
                  <a:pt x="330589" y="181765"/>
                </a:cubicBezTo>
                <a:cubicBezTo>
                  <a:pt x="332698" y="181765"/>
                  <a:pt x="333586" y="184650"/>
                  <a:pt x="334584" y="188312"/>
                </a:cubicBezTo>
                <a:cubicBezTo>
                  <a:pt x="335583" y="191974"/>
                  <a:pt x="336138" y="194859"/>
                  <a:pt x="336693" y="197079"/>
                </a:cubicBezTo>
                <a:cubicBezTo>
                  <a:pt x="346791" y="235474"/>
                  <a:pt x="356001" y="269208"/>
                  <a:pt x="366210" y="306937"/>
                </a:cubicBezTo>
                <a:cubicBezTo>
                  <a:pt x="366732" y="309911"/>
                  <a:pt x="367475" y="312840"/>
                  <a:pt x="368429" y="315703"/>
                </a:cubicBezTo>
                <a:cubicBezTo>
                  <a:pt x="370937" y="315874"/>
                  <a:pt x="373468" y="315874"/>
                  <a:pt x="375975" y="315703"/>
                </a:cubicBezTo>
                <a:cubicBezTo>
                  <a:pt x="395617" y="316591"/>
                  <a:pt x="412928" y="315703"/>
                  <a:pt x="424801" y="315703"/>
                </a:cubicBezTo>
                <a:cubicBezTo>
                  <a:pt x="412151" y="260996"/>
                  <a:pt x="399500" y="205623"/>
                  <a:pt x="387183" y="149917"/>
                </a:cubicBezTo>
                <a:close/>
                <a:moveTo>
                  <a:pt x="428796" y="315149"/>
                </a:moveTo>
                <a:cubicBezTo>
                  <a:pt x="428796" y="316258"/>
                  <a:pt x="431126" y="326245"/>
                  <a:pt x="431348" y="326245"/>
                </a:cubicBezTo>
                <a:cubicBezTo>
                  <a:pt x="433790" y="326420"/>
                  <a:pt x="436231" y="326420"/>
                  <a:pt x="438672" y="326245"/>
                </a:cubicBezTo>
                <a:lnTo>
                  <a:pt x="476179" y="326245"/>
                </a:lnTo>
                <a:cubicBezTo>
                  <a:pt x="481239" y="326578"/>
                  <a:pt x="486322" y="326578"/>
                  <a:pt x="491382" y="326245"/>
                </a:cubicBezTo>
                <a:cubicBezTo>
                  <a:pt x="497629" y="325267"/>
                  <a:pt x="503444" y="322490"/>
                  <a:pt x="508138" y="318256"/>
                </a:cubicBezTo>
                <a:cubicBezTo>
                  <a:pt x="510590" y="315908"/>
                  <a:pt x="512676" y="313217"/>
                  <a:pt x="514352" y="310266"/>
                </a:cubicBezTo>
                <a:cubicBezTo>
                  <a:pt x="518480" y="303916"/>
                  <a:pt x="521099" y="296703"/>
                  <a:pt x="522009" y="289182"/>
                </a:cubicBezTo>
                <a:cubicBezTo>
                  <a:pt x="523030" y="284895"/>
                  <a:pt x="523252" y="280457"/>
                  <a:pt x="522675" y="276088"/>
                </a:cubicBezTo>
                <a:cubicBezTo>
                  <a:pt x="522675" y="274423"/>
                  <a:pt x="520899" y="273536"/>
                  <a:pt x="519124" y="271760"/>
                </a:cubicBezTo>
                <a:cubicBezTo>
                  <a:pt x="487276" y="239912"/>
                  <a:pt x="455539" y="208287"/>
                  <a:pt x="424468" y="177105"/>
                </a:cubicBezTo>
                <a:cubicBezTo>
                  <a:pt x="413371" y="166008"/>
                  <a:pt x="403051" y="154911"/>
                  <a:pt x="391178" y="144369"/>
                </a:cubicBezTo>
                <a:cubicBezTo>
                  <a:pt x="391178" y="144369"/>
                  <a:pt x="391178" y="144369"/>
                  <a:pt x="391178" y="144369"/>
                </a:cubicBezTo>
                <a:cubicBezTo>
                  <a:pt x="403606" y="199742"/>
                  <a:pt x="416812" y="258777"/>
                  <a:pt x="428796" y="315149"/>
                </a:cubicBezTo>
                <a:close/>
                <a:moveTo>
                  <a:pt x="73699" y="218385"/>
                </a:moveTo>
                <a:cubicBezTo>
                  <a:pt x="72922" y="218385"/>
                  <a:pt x="72700" y="217053"/>
                  <a:pt x="71480" y="215832"/>
                </a:cubicBezTo>
                <a:lnTo>
                  <a:pt x="68262" y="212170"/>
                </a:lnTo>
                <a:cubicBezTo>
                  <a:pt x="68262" y="212170"/>
                  <a:pt x="67152" y="211505"/>
                  <a:pt x="66819" y="211061"/>
                </a:cubicBezTo>
                <a:cubicBezTo>
                  <a:pt x="60050" y="203404"/>
                  <a:pt x="52948" y="195192"/>
                  <a:pt x="46401" y="188090"/>
                </a:cubicBezTo>
                <a:cubicBezTo>
                  <a:pt x="43405" y="184983"/>
                  <a:pt x="40076" y="180101"/>
                  <a:pt x="35859" y="179435"/>
                </a:cubicBezTo>
                <a:cubicBezTo>
                  <a:pt x="33973" y="179435"/>
                  <a:pt x="33529" y="184539"/>
                  <a:pt x="33640" y="185205"/>
                </a:cubicBezTo>
                <a:cubicBezTo>
                  <a:pt x="34738" y="186784"/>
                  <a:pt x="35959" y="188269"/>
                  <a:pt x="37302" y="189644"/>
                </a:cubicBezTo>
                <a:cubicBezTo>
                  <a:pt x="40742" y="193528"/>
                  <a:pt x="44071" y="196746"/>
                  <a:pt x="47178" y="200741"/>
                </a:cubicBezTo>
                <a:lnTo>
                  <a:pt x="56943" y="211838"/>
                </a:lnTo>
                <a:cubicBezTo>
                  <a:pt x="58164" y="213280"/>
                  <a:pt x="59384" y="214834"/>
                  <a:pt x="60605" y="216165"/>
                </a:cubicBezTo>
                <a:cubicBezTo>
                  <a:pt x="61825" y="217497"/>
                  <a:pt x="63712" y="218828"/>
                  <a:pt x="64267" y="220937"/>
                </a:cubicBezTo>
                <a:cubicBezTo>
                  <a:pt x="61271" y="220937"/>
                  <a:pt x="60494" y="221714"/>
                  <a:pt x="58385" y="220937"/>
                </a:cubicBezTo>
                <a:cubicBezTo>
                  <a:pt x="56277" y="220160"/>
                  <a:pt x="55611" y="217941"/>
                  <a:pt x="54058" y="216165"/>
                </a:cubicBezTo>
                <a:cubicBezTo>
                  <a:pt x="49175" y="210839"/>
                  <a:pt x="44071" y="205068"/>
                  <a:pt x="39854" y="200186"/>
                </a:cubicBezTo>
                <a:cubicBezTo>
                  <a:pt x="35637" y="195303"/>
                  <a:pt x="34749" y="195192"/>
                  <a:pt x="31864" y="191863"/>
                </a:cubicBezTo>
                <a:cubicBezTo>
                  <a:pt x="30422" y="190199"/>
                  <a:pt x="24429" y="181876"/>
                  <a:pt x="22432" y="183097"/>
                </a:cubicBezTo>
                <a:cubicBezTo>
                  <a:pt x="20434" y="184317"/>
                  <a:pt x="21433" y="188090"/>
                  <a:pt x="23098" y="190754"/>
                </a:cubicBezTo>
                <a:cubicBezTo>
                  <a:pt x="24474" y="192843"/>
                  <a:pt x="26072" y="194778"/>
                  <a:pt x="27869" y="196524"/>
                </a:cubicBezTo>
                <a:cubicBezTo>
                  <a:pt x="36858" y="206622"/>
                  <a:pt x="44293" y="214501"/>
                  <a:pt x="52948" y="224266"/>
                </a:cubicBezTo>
                <a:cubicBezTo>
                  <a:pt x="54945" y="226374"/>
                  <a:pt x="56721" y="229148"/>
                  <a:pt x="58385" y="229703"/>
                </a:cubicBezTo>
                <a:cubicBezTo>
                  <a:pt x="60716" y="229926"/>
                  <a:pt x="63046" y="229926"/>
                  <a:pt x="65376" y="229703"/>
                </a:cubicBezTo>
                <a:lnTo>
                  <a:pt x="86793" y="229703"/>
                </a:lnTo>
                <a:cubicBezTo>
                  <a:pt x="93818" y="229315"/>
                  <a:pt x="100853" y="229315"/>
                  <a:pt x="107877" y="229703"/>
                </a:cubicBezTo>
                <a:cubicBezTo>
                  <a:pt x="108543" y="229703"/>
                  <a:pt x="112871" y="230591"/>
                  <a:pt x="112316" y="232589"/>
                </a:cubicBezTo>
                <a:cubicBezTo>
                  <a:pt x="111761" y="234586"/>
                  <a:pt x="109653" y="233809"/>
                  <a:pt x="107544" y="234031"/>
                </a:cubicBezTo>
                <a:cubicBezTo>
                  <a:pt x="101774" y="234031"/>
                  <a:pt x="92675" y="234031"/>
                  <a:pt x="89013" y="234031"/>
                </a:cubicBezTo>
                <a:cubicBezTo>
                  <a:pt x="89013" y="234919"/>
                  <a:pt x="89789" y="235141"/>
                  <a:pt x="90122" y="235474"/>
                </a:cubicBezTo>
                <a:cubicBezTo>
                  <a:pt x="95005" y="240689"/>
                  <a:pt x="99665" y="246570"/>
                  <a:pt x="104215" y="251453"/>
                </a:cubicBezTo>
                <a:cubicBezTo>
                  <a:pt x="112871" y="260996"/>
                  <a:pt x="121526" y="270872"/>
                  <a:pt x="130071" y="280194"/>
                </a:cubicBezTo>
                <a:cubicBezTo>
                  <a:pt x="131236" y="281367"/>
                  <a:pt x="132456" y="282477"/>
                  <a:pt x="133733" y="283523"/>
                </a:cubicBezTo>
                <a:cubicBezTo>
                  <a:pt x="134398" y="283523"/>
                  <a:pt x="134620" y="284854"/>
                  <a:pt x="135175" y="285298"/>
                </a:cubicBezTo>
                <a:cubicBezTo>
                  <a:pt x="135730" y="285742"/>
                  <a:pt x="136840" y="285298"/>
                  <a:pt x="137728" y="286408"/>
                </a:cubicBezTo>
                <a:cubicBezTo>
                  <a:pt x="140080" y="287938"/>
                  <a:pt x="142665" y="289063"/>
                  <a:pt x="145384" y="289737"/>
                </a:cubicBezTo>
                <a:cubicBezTo>
                  <a:pt x="151321" y="290975"/>
                  <a:pt x="157147" y="287220"/>
                  <a:pt x="158478" y="281303"/>
                </a:cubicBezTo>
                <a:cubicBezTo>
                  <a:pt x="159832" y="277740"/>
                  <a:pt x="160698" y="274006"/>
                  <a:pt x="161031" y="270207"/>
                </a:cubicBezTo>
                <a:cubicBezTo>
                  <a:pt x="161452" y="263564"/>
                  <a:pt x="160076" y="256930"/>
                  <a:pt x="157036" y="251009"/>
                </a:cubicBezTo>
                <a:cubicBezTo>
                  <a:pt x="155549" y="247722"/>
                  <a:pt x="153307" y="244834"/>
                  <a:pt x="150489" y="242576"/>
                </a:cubicBezTo>
                <a:cubicBezTo>
                  <a:pt x="141057" y="233143"/>
                  <a:pt x="131846" y="224044"/>
                  <a:pt x="122858" y="214945"/>
                </a:cubicBezTo>
                <a:cubicBezTo>
                  <a:pt x="121437" y="213191"/>
                  <a:pt x="119840" y="211592"/>
                  <a:pt x="118086" y="210173"/>
                </a:cubicBezTo>
                <a:cubicBezTo>
                  <a:pt x="111794" y="207415"/>
                  <a:pt x="104737" y="206906"/>
                  <a:pt x="98112" y="208730"/>
                </a:cubicBezTo>
                <a:cubicBezTo>
                  <a:pt x="95005" y="209429"/>
                  <a:pt x="91953" y="210394"/>
                  <a:pt x="89013" y="211616"/>
                </a:cubicBezTo>
                <a:cubicBezTo>
                  <a:pt x="89013" y="212392"/>
                  <a:pt x="92675" y="216609"/>
                  <a:pt x="93340" y="217497"/>
                </a:cubicBezTo>
                <a:cubicBezTo>
                  <a:pt x="94006" y="218385"/>
                  <a:pt x="95116" y="218385"/>
                  <a:pt x="94783" y="219716"/>
                </a:cubicBezTo>
                <a:cubicBezTo>
                  <a:pt x="92675" y="219716"/>
                  <a:pt x="90899" y="220382"/>
                  <a:pt x="89013" y="219716"/>
                </a:cubicBezTo>
                <a:cubicBezTo>
                  <a:pt x="87126" y="219050"/>
                  <a:pt x="86460" y="216831"/>
                  <a:pt x="85018" y="215277"/>
                </a:cubicBezTo>
                <a:lnTo>
                  <a:pt x="68594" y="197523"/>
                </a:lnTo>
                <a:cubicBezTo>
                  <a:pt x="67929" y="196746"/>
                  <a:pt x="67596" y="195747"/>
                  <a:pt x="66819" y="194970"/>
                </a:cubicBezTo>
                <a:cubicBezTo>
                  <a:pt x="66042" y="194194"/>
                  <a:pt x="65044" y="193861"/>
                  <a:pt x="64267" y="193084"/>
                </a:cubicBezTo>
                <a:cubicBezTo>
                  <a:pt x="63024" y="191460"/>
                  <a:pt x="61681" y="189905"/>
                  <a:pt x="60272" y="188423"/>
                </a:cubicBezTo>
                <a:cubicBezTo>
                  <a:pt x="58630" y="186899"/>
                  <a:pt x="56588" y="185861"/>
                  <a:pt x="54391" y="185427"/>
                </a:cubicBezTo>
                <a:lnTo>
                  <a:pt x="52615" y="187979"/>
                </a:lnTo>
                <a:cubicBezTo>
                  <a:pt x="52615" y="189089"/>
                  <a:pt x="52615" y="188645"/>
                  <a:pt x="53725" y="189866"/>
                </a:cubicBezTo>
                <a:cubicBezTo>
                  <a:pt x="55334" y="191873"/>
                  <a:pt x="57032" y="193800"/>
                  <a:pt x="58829" y="195636"/>
                </a:cubicBezTo>
                <a:lnTo>
                  <a:pt x="76251" y="215277"/>
                </a:lnTo>
                <a:cubicBezTo>
                  <a:pt x="77361" y="216609"/>
                  <a:pt x="79137" y="217830"/>
                  <a:pt x="79469" y="219716"/>
                </a:cubicBezTo>
                <a:cubicBezTo>
                  <a:pt x="77139" y="217941"/>
                  <a:pt x="75585" y="219161"/>
                  <a:pt x="73699" y="218385"/>
                </a:cubicBezTo>
                <a:close/>
                <a:moveTo>
                  <a:pt x="81689" y="203071"/>
                </a:moveTo>
                <a:cubicBezTo>
                  <a:pt x="83020" y="204514"/>
                  <a:pt x="84463" y="206511"/>
                  <a:pt x="85684" y="206733"/>
                </a:cubicBezTo>
                <a:cubicBezTo>
                  <a:pt x="87049" y="206472"/>
                  <a:pt x="88380" y="206101"/>
                  <a:pt x="89678" y="205623"/>
                </a:cubicBezTo>
                <a:cubicBezTo>
                  <a:pt x="94006" y="204292"/>
                  <a:pt x="97779" y="203293"/>
                  <a:pt x="101663" y="202294"/>
                </a:cubicBezTo>
                <a:cubicBezTo>
                  <a:pt x="94161" y="198500"/>
                  <a:pt x="85684" y="197105"/>
                  <a:pt x="77361" y="198299"/>
                </a:cubicBezTo>
                <a:cubicBezTo>
                  <a:pt x="78926" y="199741"/>
                  <a:pt x="80335" y="201340"/>
                  <a:pt x="81578" y="203071"/>
                </a:cubicBezTo>
                <a:close/>
                <a:moveTo>
                  <a:pt x="44958" y="222379"/>
                </a:moveTo>
                <a:cubicBezTo>
                  <a:pt x="44048" y="221083"/>
                  <a:pt x="42928" y="219957"/>
                  <a:pt x="41629" y="219050"/>
                </a:cubicBezTo>
                <a:cubicBezTo>
                  <a:pt x="39166" y="218046"/>
                  <a:pt x="36647" y="217194"/>
                  <a:pt x="34083" y="216498"/>
                </a:cubicBezTo>
                <a:cubicBezTo>
                  <a:pt x="31642" y="215721"/>
                  <a:pt x="29090" y="214501"/>
                  <a:pt x="26760" y="213613"/>
                </a:cubicBezTo>
                <a:lnTo>
                  <a:pt x="19103" y="211061"/>
                </a:lnTo>
                <a:cubicBezTo>
                  <a:pt x="16639" y="209962"/>
                  <a:pt x="14076" y="209108"/>
                  <a:pt x="11446" y="208508"/>
                </a:cubicBezTo>
                <a:cubicBezTo>
                  <a:pt x="8672" y="208508"/>
                  <a:pt x="5454" y="209951"/>
                  <a:pt x="6342" y="212170"/>
                </a:cubicBezTo>
                <a:lnTo>
                  <a:pt x="11113" y="213946"/>
                </a:lnTo>
                <a:cubicBezTo>
                  <a:pt x="24207" y="218274"/>
                  <a:pt x="35748" y="221603"/>
                  <a:pt x="47511" y="225043"/>
                </a:cubicBezTo>
                <a:cubicBezTo>
                  <a:pt x="47511" y="224377"/>
                  <a:pt x="45957" y="223600"/>
                  <a:pt x="44847" y="222379"/>
                </a:cubicBezTo>
                <a:close/>
                <a:moveTo>
                  <a:pt x="143942" y="292511"/>
                </a:moveTo>
                <a:cubicBezTo>
                  <a:pt x="142499" y="292511"/>
                  <a:pt x="143942" y="294176"/>
                  <a:pt x="143942" y="294065"/>
                </a:cubicBezTo>
                <a:lnTo>
                  <a:pt x="145717" y="295507"/>
                </a:lnTo>
                <a:cubicBezTo>
                  <a:pt x="151931" y="301111"/>
                  <a:pt x="159122" y="305548"/>
                  <a:pt x="166912" y="308601"/>
                </a:cubicBezTo>
                <a:cubicBezTo>
                  <a:pt x="170374" y="310310"/>
                  <a:pt x="174147" y="311292"/>
                  <a:pt x="178009" y="311487"/>
                </a:cubicBezTo>
                <a:cubicBezTo>
                  <a:pt x="178009" y="311487"/>
                  <a:pt x="178786" y="311487"/>
                  <a:pt x="179451" y="310377"/>
                </a:cubicBezTo>
                <a:cubicBezTo>
                  <a:pt x="182226" y="308670"/>
                  <a:pt x="184190" y="305906"/>
                  <a:pt x="184889" y="302720"/>
                </a:cubicBezTo>
                <a:cubicBezTo>
                  <a:pt x="186687" y="292037"/>
                  <a:pt x="184511" y="281065"/>
                  <a:pt x="178786" y="271871"/>
                </a:cubicBezTo>
                <a:cubicBezTo>
                  <a:pt x="177310" y="268752"/>
                  <a:pt x="175323" y="265901"/>
                  <a:pt x="172904" y="263438"/>
                </a:cubicBezTo>
                <a:cubicBezTo>
                  <a:pt x="170352" y="260885"/>
                  <a:pt x="167800" y="258555"/>
                  <a:pt x="165691" y="256558"/>
                </a:cubicBezTo>
                <a:cubicBezTo>
                  <a:pt x="165691" y="256558"/>
                  <a:pt x="165691" y="256558"/>
                  <a:pt x="165691" y="256558"/>
                </a:cubicBezTo>
                <a:cubicBezTo>
                  <a:pt x="168577" y="274312"/>
                  <a:pt x="163916" y="296728"/>
                  <a:pt x="143831" y="292511"/>
                </a:cubicBezTo>
                <a:close/>
                <a:moveTo>
                  <a:pt x="525227" y="302720"/>
                </a:moveTo>
                <a:cubicBezTo>
                  <a:pt x="520256" y="318566"/>
                  <a:pt x="506163" y="329807"/>
                  <a:pt x="489606" y="331128"/>
                </a:cubicBezTo>
                <a:cubicBezTo>
                  <a:pt x="473183" y="332349"/>
                  <a:pt x="453320" y="330240"/>
                  <a:pt x="432791" y="331128"/>
                </a:cubicBezTo>
                <a:cubicBezTo>
                  <a:pt x="433900" y="332460"/>
                  <a:pt x="432791" y="334124"/>
                  <a:pt x="433567" y="335123"/>
                </a:cubicBezTo>
                <a:cubicBezTo>
                  <a:pt x="434344" y="336121"/>
                  <a:pt x="438117" y="335900"/>
                  <a:pt x="441557" y="335900"/>
                </a:cubicBezTo>
                <a:lnTo>
                  <a:pt x="485167" y="335900"/>
                </a:lnTo>
                <a:cubicBezTo>
                  <a:pt x="491493" y="335900"/>
                  <a:pt x="497707" y="335900"/>
                  <a:pt x="503033" y="335900"/>
                </a:cubicBezTo>
                <a:cubicBezTo>
                  <a:pt x="509192" y="334855"/>
                  <a:pt x="514973" y="332215"/>
                  <a:pt x="519790" y="328243"/>
                </a:cubicBezTo>
                <a:cubicBezTo>
                  <a:pt x="524328" y="323796"/>
                  <a:pt x="527912" y="318473"/>
                  <a:pt x="530331" y="312596"/>
                </a:cubicBezTo>
                <a:cubicBezTo>
                  <a:pt x="531685" y="309402"/>
                  <a:pt x="532762" y="306098"/>
                  <a:pt x="533550" y="302720"/>
                </a:cubicBezTo>
                <a:cubicBezTo>
                  <a:pt x="534571" y="298813"/>
                  <a:pt x="534948" y="294764"/>
                  <a:pt x="534659" y="290736"/>
                </a:cubicBezTo>
                <a:cubicBezTo>
                  <a:pt x="534659" y="287961"/>
                  <a:pt x="530331" y="285076"/>
                  <a:pt x="529222" y="283079"/>
                </a:cubicBezTo>
                <a:cubicBezTo>
                  <a:pt x="528911" y="289804"/>
                  <a:pt x="527524" y="296435"/>
                  <a:pt x="525116" y="302720"/>
                </a:cubicBezTo>
                <a:close/>
                <a:moveTo>
                  <a:pt x="521232" y="333680"/>
                </a:moveTo>
                <a:cubicBezTo>
                  <a:pt x="515917" y="337004"/>
                  <a:pt x="509991" y="339230"/>
                  <a:pt x="503810" y="340227"/>
                </a:cubicBezTo>
                <a:cubicBezTo>
                  <a:pt x="502812" y="340227"/>
                  <a:pt x="501702" y="340893"/>
                  <a:pt x="500814" y="341004"/>
                </a:cubicBezTo>
                <a:cubicBezTo>
                  <a:pt x="495377" y="341281"/>
                  <a:pt x="489939" y="341281"/>
                  <a:pt x="484502" y="341004"/>
                </a:cubicBezTo>
                <a:lnTo>
                  <a:pt x="435010" y="341004"/>
                </a:lnTo>
                <a:cubicBezTo>
                  <a:pt x="441335" y="368857"/>
                  <a:pt x="447994" y="400705"/>
                  <a:pt x="454651" y="429778"/>
                </a:cubicBezTo>
                <a:cubicBezTo>
                  <a:pt x="454895" y="431789"/>
                  <a:pt x="455384" y="433764"/>
                  <a:pt x="456094" y="435660"/>
                </a:cubicBezTo>
                <a:cubicBezTo>
                  <a:pt x="457725" y="437710"/>
                  <a:pt x="459712" y="439440"/>
                  <a:pt x="461975" y="440764"/>
                </a:cubicBezTo>
                <a:cubicBezTo>
                  <a:pt x="464139" y="442483"/>
                  <a:pt x="466580" y="443832"/>
                  <a:pt x="469188" y="444759"/>
                </a:cubicBezTo>
                <a:cubicBezTo>
                  <a:pt x="471030" y="444560"/>
                  <a:pt x="472850" y="444189"/>
                  <a:pt x="474626" y="443649"/>
                </a:cubicBezTo>
                <a:cubicBezTo>
                  <a:pt x="480385" y="442379"/>
                  <a:pt x="486255" y="441635"/>
                  <a:pt x="492158" y="441430"/>
                </a:cubicBezTo>
                <a:cubicBezTo>
                  <a:pt x="497696" y="441626"/>
                  <a:pt x="503100" y="443271"/>
                  <a:pt x="507805" y="446202"/>
                </a:cubicBezTo>
                <a:cubicBezTo>
                  <a:pt x="513842" y="449891"/>
                  <a:pt x="517759" y="456240"/>
                  <a:pt x="518347" y="463291"/>
                </a:cubicBezTo>
                <a:cubicBezTo>
                  <a:pt x="518303" y="465795"/>
                  <a:pt x="517215" y="468168"/>
                  <a:pt x="515351" y="469838"/>
                </a:cubicBezTo>
                <a:cubicBezTo>
                  <a:pt x="510668" y="471611"/>
                  <a:pt x="505497" y="471611"/>
                  <a:pt x="500814" y="469838"/>
                </a:cubicBezTo>
                <a:cubicBezTo>
                  <a:pt x="499438" y="469188"/>
                  <a:pt x="498095" y="468446"/>
                  <a:pt x="496819" y="467618"/>
                </a:cubicBezTo>
                <a:cubicBezTo>
                  <a:pt x="496819" y="471391"/>
                  <a:pt x="492935" y="471391"/>
                  <a:pt x="490272" y="471613"/>
                </a:cubicBezTo>
                <a:cubicBezTo>
                  <a:pt x="482283" y="472501"/>
                  <a:pt x="471852" y="471613"/>
                  <a:pt x="461975" y="471613"/>
                </a:cubicBezTo>
                <a:cubicBezTo>
                  <a:pt x="452099" y="471613"/>
                  <a:pt x="441890" y="471613"/>
                  <a:pt x="433567" y="471613"/>
                </a:cubicBezTo>
                <a:cubicBezTo>
                  <a:pt x="438084" y="622085"/>
                  <a:pt x="442556" y="772591"/>
                  <a:pt x="446995" y="923141"/>
                </a:cubicBezTo>
                <a:cubicBezTo>
                  <a:pt x="474404" y="923141"/>
                  <a:pt x="501258" y="923807"/>
                  <a:pt x="528889" y="923141"/>
                </a:cubicBezTo>
                <a:cubicBezTo>
                  <a:pt x="533882" y="793420"/>
                  <a:pt x="537766" y="661146"/>
                  <a:pt x="543426" y="531314"/>
                </a:cubicBezTo>
                <a:cubicBezTo>
                  <a:pt x="544535" y="505236"/>
                  <a:pt x="545645" y="478937"/>
                  <a:pt x="546311" y="452749"/>
                </a:cubicBezTo>
                <a:cubicBezTo>
                  <a:pt x="546977" y="426560"/>
                  <a:pt x="548863" y="400594"/>
                  <a:pt x="548863" y="374183"/>
                </a:cubicBezTo>
                <a:cubicBezTo>
                  <a:pt x="550306" y="349511"/>
                  <a:pt x="547487" y="324774"/>
                  <a:pt x="540541" y="301056"/>
                </a:cubicBezTo>
                <a:lnTo>
                  <a:pt x="540541" y="301056"/>
                </a:lnTo>
                <a:cubicBezTo>
                  <a:pt x="538488" y="314019"/>
                  <a:pt x="531541" y="325699"/>
                  <a:pt x="521121" y="333680"/>
                </a:cubicBezTo>
                <a:close/>
                <a:moveTo>
                  <a:pt x="425467" y="321696"/>
                </a:moveTo>
                <a:cubicBezTo>
                  <a:pt x="425467" y="320586"/>
                  <a:pt x="424690" y="321696"/>
                  <a:pt x="424024" y="321696"/>
                </a:cubicBezTo>
                <a:cubicBezTo>
                  <a:pt x="408933" y="322583"/>
                  <a:pt x="386406" y="321030"/>
                  <a:pt x="369428" y="321696"/>
                </a:cubicBezTo>
                <a:cubicBezTo>
                  <a:pt x="370649" y="327577"/>
                  <a:pt x="372535" y="333569"/>
                  <a:pt x="374089" y="339450"/>
                </a:cubicBezTo>
                <a:cubicBezTo>
                  <a:pt x="374089" y="340227"/>
                  <a:pt x="375420" y="345554"/>
                  <a:pt x="375532" y="345665"/>
                </a:cubicBezTo>
                <a:cubicBezTo>
                  <a:pt x="377706" y="345839"/>
                  <a:pt x="379903" y="345839"/>
                  <a:pt x="382079" y="345665"/>
                </a:cubicBezTo>
                <a:lnTo>
                  <a:pt x="430571" y="345665"/>
                </a:lnTo>
                <a:cubicBezTo>
                  <a:pt x="428796" y="337342"/>
                  <a:pt x="427353" y="329019"/>
                  <a:pt x="425467" y="321696"/>
                </a:cubicBezTo>
                <a:close/>
                <a:moveTo>
                  <a:pt x="358886" y="335900"/>
                </a:moveTo>
                <a:cubicBezTo>
                  <a:pt x="360329" y="337120"/>
                  <a:pt x="365211" y="334901"/>
                  <a:pt x="367653" y="335900"/>
                </a:cubicBezTo>
                <a:cubicBezTo>
                  <a:pt x="366876" y="335234"/>
                  <a:pt x="367653" y="331683"/>
                  <a:pt x="366543" y="331128"/>
                </a:cubicBezTo>
                <a:cubicBezTo>
                  <a:pt x="365433" y="330573"/>
                  <a:pt x="360218" y="331128"/>
                  <a:pt x="358110" y="331128"/>
                </a:cubicBezTo>
                <a:cubicBezTo>
                  <a:pt x="359330" y="331794"/>
                  <a:pt x="358664" y="335456"/>
                  <a:pt x="359219" y="335900"/>
                </a:cubicBezTo>
                <a:close/>
                <a:moveTo>
                  <a:pt x="359552" y="365750"/>
                </a:moveTo>
                <a:cubicBezTo>
                  <a:pt x="359552" y="366971"/>
                  <a:pt x="358554" y="368302"/>
                  <a:pt x="358110" y="369745"/>
                </a:cubicBezTo>
                <a:cubicBezTo>
                  <a:pt x="356778" y="374183"/>
                  <a:pt x="355557" y="378511"/>
                  <a:pt x="354115" y="382839"/>
                </a:cubicBezTo>
                <a:cubicBezTo>
                  <a:pt x="333475" y="446091"/>
                  <a:pt x="313500" y="509786"/>
                  <a:pt x="293415" y="572372"/>
                </a:cubicBezTo>
                <a:cubicBezTo>
                  <a:pt x="285869" y="595564"/>
                  <a:pt x="279211" y="618867"/>
                  <a:pt x="271222" y="641505"/>
                </a:cubicBezTo>
                <a:cubicBezTo>
                  <a:pt x="255797" y="687556"/>
                  <a:pt x="242148" y="733830"/>
                  <a:pt x="226835" y="779438"/>
                </a:cubicBezTo>
                <a:cubicBezTo>
                  <a:pt x="211521" y="825046"/>
                  <a:pt x="197650" y="871430"/>
                  <a:pt x="182448" y="917260"/>
                </a:cubicBezTo>
                <a:lnTo>
                  <a:pt x="254576" y="917260"/>
                </a:lnTo>
                <a:cubicBezTo>
                  <a:pt x="258083" y="917659"/>
                  <a:pt x="261612" y="917659"/>
                  <a:pt x="265118" y="917260"/>
                </a:cubicBezTo>
                <a:cubicBezTo>
                  <a:pt x="265118" y="917260"/>
                  <a:pt x="266561" y="913487"/>
                  <a:pt x="267671" y="910713"/>
                </a:cubicBezTo>
                <a:cubicBezTo>
                  <a:pt x="275661" y="889851"/>
                  <a:pt x="282651" y="869987"/>
                  <a:pt x="289864" y="849680"/>
                </a:cubicBezTo>
                <a:cubicBezTo>
                  <a:pt x="308396" y="799967"/>
                  <a:pt x="327482" y="749033"/>
                  <a:pt x="345903" y="700429"/>
                </a:cubicBezTo>
                <a:cubicBezTo>
                  <a:pt x="359330" y="664808"/>
                  <a:pt x="372868" y="627190"/>
                  <a:pt x="386295" y="591680"/>
                </a:cubicBezTo>
                <a:cubicBezTo>
                  <a:pt x="399722" y="556171"/>
                  <a:pt x="412706" y="521105"/>
                  <a:pt x="425578" y="486483"/>
                </a:cubicBezTo>
                <a:cubicBezTo>
                  <a:pt x="426732" y="485653"/>
                  <a:pt x="427808" y="484725"/>
                  <a:pt x="428796" y="483709"/>
                </a:cubicBezTo>
                <a:cubicBezTo>
                  <a:pt x="429573" y="479492"/>
                  <a:pt x="428241" y="474498"/>
                  <a:pt x="428796" y="471280"/>
                </a:cubicBezTo>
                <a:cubicBezTo>
                  <a:pt x="423359" y="471624"/>
                  <a:pt x="417921" y="471624"/>
                  <a:pt x="412484" y="471280"/>
                </a:cubicBezTo>
                <a:cubicBezTo>
                  <a:pt x="408234" y="470324"/>
                  <a:pt x="404550" y="467680"/>
                  <a:pt x="402275" y="463956"/>
                </a:cubicBezTo>
                <a:cubicBezTo>
                  <a:pt x="400632" y="458976"/>
                  <a:pt x="399301" y="453899"/>
                  <a:pt x="398280" y="448754"/>
                </a:cubicBezTo>
                <a:cubicBezTo>
                  <a:pt x="389291" y="415463"/>
                  <a:pt x="380858" y="382839"/>
                  <a:pt x="371648" y="348883"/>
                </a:cubicBezTo>
                <a:cubicBezTo>
                  <a:pt x="371648" y="346663"/>
                  <a:pt x="369539" y="341337"/>
                  <a:pt x="369539" y="341337"/>
                </a:cubicBezTo>
                <a:cubicBezTo>
                  <a:pt x="369539" y="341337"/>
                  <a:pt x="361106" y="342114"/>
                  <a:pt x="359996" y="341337"/>
                </a:cubicBezTo>
                <a:cubicBezTo>
                  <a:pt x="360506" y="349468"/>
                  <a:pt x="360462" y="357624"/>
                  <a:pt x="359885" y="365750"/>
                </a:cubicBezTo>
                <a:close/>
                <a:moveTo>
                  <a:pt x="510246" y="455190"/>
                </a:moveTo>
                <a:cubicBezTo>
                  <a:pt x="505275" y="447399"/>
                  <a:pt x="495987" y="443509"/>
                  <a:pt x="486943" y="445425"/>
                </a:cubicBezTo>
                <a:cubicBezTo>
                  <a:pt x="480840" y="445425"/>
                  <a:pt x="474737" y="447977"/>
                  <a:pt x="469077" y="447977"/>
                </a:cubicBezTo>
                <a:cubicBezTo>
                  <a:pt x="466292" y="447896"/>
                  <a:pt x="463618" y="446835"/>
                  <a:pt x="461532" y="444981"/>
                </a:cubicBezTo>
                <a:cubicBezTo>
                  <a:pt x="457082" y="442991"/>
                  <a:pt x="453253" y="439850"/>
                  <a:pt x="450435" y="435882"/>
                </a:cubicBezTo>
                <a:cubicBezTo>
                  <a:pt x="449891" y="434108"/>
                  <a:pt x="449525" y="432287"/>
                  <a:pt x="449325" y="430444"/>
                </a:cubicBezTo>
                <a:cubicBezTo>
                  <a:pt x="443998" y="406586"/>
                  <a:pt x="439005" y="384614"/>
                  <a:pt x="433679" y="360645"/>
                </a:cubicBezTo>
                <a:cubicBezTo>
                  <a:pt x="433090" y="356890"/>
                  <a:pt x="432247" y="353182"/>
                  <a:pt x="431126" y="349549"/>
                </a:cubicBezTo>
                <a:cubicBezTo>
                  <a:pt x="428940" y="349430"/>
                  <a:pt x="426754" y="349430"/>
                  <a:pt x="424579" y="349549"/>
                </a:cubicBezTo>
                <a:lnTo>
                  <a:pt x="376641" y="349549"/>
                </a:lnTo>
                <a:cubicBezTo>
                  <a:pt x="381080" y="368302"/>
                  <a:pt x="386517" y="386390"/>
                  <a:pt x="391844" y="406364"/>
                </a:cubicBezTo>
                <a:cubicBezTo>
                  <a:pt x="395395" y="419680"/>
                  <a:pt x="399390" y="434883"/>
                  <a:pt x="402941" y="448532"/>
                </a:cubicBezTo>
                <a:cubicBezTo>
                  <a:pt x="404605" y="454635"/>
                  <a:pt x="405049" y="462625"/>
                  <a:pt x="409488" y="465288"/>
                </a:cubicBezTo>
                <a:cubicBezTo>
                  <a:pt x="410753" y="466009"/>
                  <a:pt x="412095" y="466604"/>
                  <a:pt x="413482" y="467063"/>
                </a:cubicBezTo>
                <a:cubicBezTo>
                  <a:pt x="416767" y="467396"/>
                  <a:pt x="420074" y="467396"/>
                  <a:pt x="423359" y="467063"/>
                </a:cubicBezTo>
                <a:lnTo>
                  <a:pt x="486943" y="467063"/>
                </a:lnTo>
                <a:cubicBezTo>
                  <a:pt x="489162" y="467063"/>
                  <a:pt x="489717" y="467951"/>
                  <a:pt x="490605" y="466398"/>
                </a:cubicBezTo>
                <a:cubicBezTo>
                  <a:pt x="491493" y="464844"/>
                  <a:pt x="488830" y="461959"/>
                  <a:pt x="486943" y="460960"/>
                </a:cubicBezTo>
                <a:cubicBezTo>
                  <a:pt x="484457" y="459685"/>
                  <a:pt x="481739" y="458929"/>
                  <a:pt x="478953" y="458741"/>
                </a:cubicBezTo>
                <a:cubicBezTo>
                  <a:pt x="474626" y="458741"/>
                  <a:pt x="461642" y="459851"/>
                  <a:pt x="461532" y="456189"/>
                </a:cubicBezTo>
                <a:cubicBezTo>
                  <a:pt x="461421" y="452527"/>
                  <a:pt x="469299" y="454635"/>
                  <a:pt x="471296" y="454746"/>
                </a:cubicBezTo>
                <a:cubicBezTo>
                  <a:pt x="473294" y="454857"/>
                  <a:pt x="475513" y="454746"/>
                  <a:pt x="477511" y="454746"/>
                </a:cubicBezTo>
                <a:cubicBezTo>
                  <a:pt x="479508" y="454746"/>
                  <a:pt x="481839" y="455523"/>
                  <a:pt x="482948" y="455412"/>
                </a:cubicBezTo>
                <a:cubicBezTo>
                  <a:pt x="483703" y="455262"/>
                  <a:pt x="484446" y="455039"/>
                  <a:pt x="485167" y="454746"/>
                </a:cubicBezTo>
                <a:cubicBezTo>
                  <a:pt x="491781" y="452786"/>
                  <a:pt x="498883" y="453299"/>
                  <a:pt x="505142" y="456189"/>
                </a:cubicBezTo>
                <a:cubicBezTo>
                  <a:pt x="508249" y="458630"/>
                  <a:pt x="508804" y="463069"/>
                  <a:pt x="511023" y="466065"/>
                </a:cubicBezTo>
                <a:cubicBezTo>
                  <a:pt x="512787" y="462611"/>
                  <a:pt x="512621" y="458488"/>
                  <a:pt x="510579" y="455190"/>
                </a:cubicBezTo>
                <a:close/>
                <a:moveTo>
                  <a:pt x="505475" y="466287"/>
                </a:moveTo>
                <a:cubicBezTo>
                  <a:pt x="504143" y="461515"/>
                  <a:pt x="502035" y="455190"/>
                  <a:pt x="495266" y="457520"/>
                </a:cubicBezTo>
                <a:cubicBezTo>
                  <a:pt x="499371" y="460627"/>
                  <a:pt x="499926" y="466509"/>
                  <a:pt x="505808" y="466842"/>
                </a:cubicBezTo>
                <a:close/>
                <a:moveTo>
                  <a:pt x="192989" y="921255"/>
                </a:moveTo>
                <a:cubicBezTo>
                  <a:pt x="189483" y="920855"/>
                  <a:pt x="185954" y="920855"/>
                  <a:pt x="182448" y="921255"/>
                </a:cubicBezTo>
                <a:cubicBezTo>
                  <a:pt x="180783" y="922031"/>
                  <a:pt x="180450" y="926359"/>
                  <a:pt x="179895" y="928135"/>
                </a:cubicBezTo>
                <a:cubicBezTo>
                  <a:pt x="179451" y="930154"/>
                  <a:pt x="178819" y="932118"/>
                  <a:pt x="178009" y="934016"/>
                </a:cubicBezTo>
                <a:cubicBezTo>
                  <a:pt x="176022" y="936502"/>
                  <a:pt x="173581" y="938577"/>
                  <a:pt x="170796" y="940119"/>
                </a:cubicBezTo>
                <a:cubicBezTo>
                  <a:pt x="164959" y="943714"/>
                  <a:pt x="158700" y="946544"/>
                  <a:pt x="152153" y="948553"/>
                </a:cubicBezTo>
                <a:lnTo>
                  <a:pt x="142388" y="952215"/>
                </a:lnTo>
                <a:cubicBezTo>
                  <a:pt x="132334" y="954889"/>
                  <a:pt x="122592" y="958606"/>
                  <a:pt x="113315" y="963311"/>
                </a:cubicBezTo>
                <a:cubicBezTo>
                  <a:pt x="106634" y="967007"/>
                  <a:pt x="101874" y="973398"/>
                  <a:pt x="100220" y="980844"/>
                </a:cubicBezTo>
                <a:lnTo>
                  <a:pt x="222285" y="980844"/>
                </a:lnTo>
                <a:cubicBezTo>
                  <a:pt x="227955" y="981599"/>
                  <a:pt x="233704" y="981599"/>
                  <a:pt x="239374" y="980844"/>
                </a:cubicBezTo>
                <a:cubicBezTo>
                  <a:pt x="244256" y="979069"/>
                  <a:pt x="245144" y="973077"/>
                  <a:pt x="247364" y="967084"/>
                </a:cubicBezTo>
                <a:cubicBezTo>
                  <a:pt x="253245" y="951327"/>
                  <a:pt x="259237" y="936568"/>
                  <a:pt x="264453" y="921588"/>
                </a:cubicBezTo>
                <a:close/>
                <a:moveTo>
                  <a:pt x="446884" y="936568"/>
                </a:moveTo>
                <a:cubicBezTo>
                  <a:pt x="446884" y="937567"/>
                  <a:pt x="446218" y="937789"/>
                  <a:pt x="446218" y="938011"/>
                </a:cubicBezTo>
                <a:cubicBezTo>
                  <a:pt x="446218" y="938233"/>
                  <a:pt x="446218" y="940230"/>
                  <a:pt x="446218" y="941229"/>
                </a:cubicBezTo>
                <a:cubicBezTo>
                  <a:pt x="444442" y="945557"/>
                  <a:pt x="437895" y="947554"/>
                  <a:pt x="432680" y="949662"/>
                </a:cubicBezTo>
                <a:cubicBezTo>
                  <a:pt x="427464" y="951771"/>
                  <a:pt x="422804" y="954212"/>
                  <a:pt x="417477" y="956542"/>
                </a:cubicBezTo>
                <a:cubicBezTo>
                  <a:pt x="412339" y="958429"/>
                  <a:pt x="407546" y="961125"/>
                  <a:pt x="403274" y="964532"/>
                </a:cubicBezTo>
                <a:cubicBezTo>
                  <a:pt x="401354" y="966230"/>
                  <a:pt x="399534" y="968050"/>
                  <a:pt x="397836" y="969970"/>
                </a:cubicBezTo>
                <a:cubicBezTo>
                  <a:pt x="395727" y="972411"/>
                  <a:pt x="393619" y="974852"/>
                  <a:pt x="394174" y="977626"/>
                </a:cubicBezTo>
                <a:lnTo>
                  <a:pt x="396393" y="980511"/>
                </a:lnTo>
                <a:cubicBezTo>
                  <a:pt x="398890" y="980900"/>
                  <a:pt x="401442" y="980900"/>
                  <a:pt x="403939" y="980511"/>
                </a:cubicBezTo>
                <a:lnTo>
                  <a:pt x="509469" y="980511"/>
                </a:lnTo>
                <a:cubicBezTo>
                  <a:pt x="514807" y="981222"/>
                  <a:pt x="520222" y="981222"/>
                  <a:pt x="525560" y="980511"/>
                </a:cubicBezTo>
                <a:cubicBezTo>
                  <a:pt x="526226" y="979957"/>
                  <a:pt x="525560" y="977071"/>
                  <a:pt x="526226" y="974408"/>
                </a:cubicBezTo>
                <a:cubicBezTo>
                  <a:pt x="527335" y="957541"/>
                  <a:pt x="527335" y="942228"/>
                  <a:pt x="528112" y="926359"/>
                </a:cubicBezTo>
                <a:lnTo>
                  <a:pt x="446884" y="926359"/>
                </a:lnTo>
                <a:cubicBezTo>
                  <a:pt x="446773" y="929799"/>
                  <a:pt x="447550" y="934460"/>
                  <a:pt x="447217" y="9373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8" name="任意多边形: 形状 178"/>
          <p:cNvSpPr/>
          <p:nvPr>
            <p:custDataLst>
              <p:tags r:id="rId41"/>
            </p:custDataLst>
          </p:nvPr>
        </p:nvSpPr>
        <p:spPr>
          <a:xfrm flipH="1">
            <a:off x="8717280" y="2484120"/>
            <a:ext cx="80645" cy="35560"/>
          </a:xfrm>
          <a:custGeom>
            <a:avLst/>
            <a:gdLst>
              <a:gd name="connsiteX0" fmla="*/ 6133 w 19536"/>
              <a:gd name="connsiteY0" fmla="*/ 93 h 8550"/>
              <a:gd name="connsiteX1" fmla="*/ 17230 w 19536"/>
              <a:gd name="connsiteY1" fmla="*/ 3755 h 8550"/>
              <a:gd name="connsiteX2" fmla="*/ 17230 w 19536"/>
              <a:gd name="connsiteY2" fmla="*/ 8527 h 8550"/>
              <a:gd name="connsiteX3" fmla="*/ 8907 w 19536"/>
              <a:gd name="connsiteY3" fmla="*/ 3755 h 8550"/>
              <a:gd name="connsiteX4" fmla="*/ 2360 w 19536"/>
              <a:gd name="connsiteY4" fmla="*/ 4865 h 8550"/>
              <a:gd name="connsiteX5" fmla="*/ 141 w 19536"/>
              <a:gd name="connsiteY5" fmla="*/ 3755 h 8550"/>
              <a:gd name="connsiteX6" fmla="*/ 6133 w 19536"/>
              <a:gd name="connsiteY6" fmla="*/ 93 h 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36" h="8550">
                <a:moveTo>
                  <a:pt x="6133" y="93"/>
                </a:moveTo>
                <a:cubicBezTo>
                  <a:pt x="10194" y="-379"/>
                  <a:pt x="14256" y="960"/>
                  <a:pt x="17230" y="3755"/>
                </a:cubicBezTo>
                <a:cubicBezTo>
                  <a:pt x="19227" y="5531"/>
                  <a:pt x="21225" y="8860"/>
                  <a:pt x="17230" y="8527"/>
                </a:cubicBezTo>
                <a:cubicBezTo>
                  <a:pt x="13235" y="8194"/>
                  <a:pt x="11459" y="4199"/>
                  <a:pt x="8907" y="3755"/>
                </a:cubicBezTo>
                <a:cubicBezTo>
                  <a:pt x="6355" y="3311"/>
                  <a:pt x="4358" y="5087"/>
                  <a:pt x="2360" y="4865"/>
                </a:cubicBezTo>
                <a:cubicBezTo>
                  <a:pt x="2360" y="4865"/>
                  <a:pt x="363" y="4088"/>
                  <a:pt x="141" y="3755"/>
                </a:cubicBezTo>
                <a:cubicBezTo>
                  <a:pt x="-969" y="981"/>
                  <a:pt x="4801" y="93"/>
                  <a:pt x="6133" y="9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0" name="任意多边形: 形状 179"/>
          <p:cNvSpPr/>
          <p:nvPr>
            <p:custDataLst>
              <p:tags r:id="rId42"/>
            </p:custDataLst>
          </p:nvPr>
        </p:nvSpPr>
        <p:spPr>
          <a:xfrm flipH="1">
            <a:off x="8736965" y="2536825"/>
            <a:ext cx="31115" cy="40005"/>
          </a:xfrm>
          <a:custGeom>
            <a:avLst/>
            <a:gdLst>
              <a:gd name="connsiteX0" fmla="*/ 2552 w 7559"/>
              <a:gd name="connsiteY0" fmla="*/ 0 h 9647"/>
              <a:gd name="connsiteX1" fmla="*/ 6214 w 7559"/>
              <a:gd name="connsiteY1" fmla="*/ 3662 h 9647"/>
              <a:gd name="connsiteX2" fmla="*/ 7324 w 7559"/>
              <a:gd name="connsiteY2" fmla="*/ 9099 h 9647"/>
              <a:gd name="connsiteX3" fmla="*/ 1775 w 7559"/>
              <a:gd name="connsiteY3" fmla="*/ 9099 h 9647"/>
              <a:gd name="connsiteX4" fmla="*/ 0 w 7559"/>
              <a:gd name="connsiteY4" fmla="*/ 2219 h 9647"/>
              <a:gd name="connsiteX5" fmla="*/ 2552 w 7559"/>
              <a:gd name="connsiteY5" fmla="*/ 0 h 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9" h="9647">
                <a:moveTo>
                  <a:pt x="2552" y="0"/>
                </a:moveTo>
                <a:cubicBezTo>
                  <a:pt x="4439" y="0"/>
                  <a:pt x="4994" y="555"/>
                  <a:pt x="6214" y="3662"/>
                </a:cubicBezTo>
                <a:cubicBezTo>
                  <a:pt x="7435" y="6769"/>
                  <a:pt x="7879" y="8212"/>
                  <a:pt x="7324" y="9099"/>
                </a:cubicBezTo>
                <a:cubicBezTo>
                  <a:pt x="6769" y="9987"/>
                  <a:pt x="2885" y="9654"/>
                  <a:pt x="1775" y="9099"/>
                </a:cubicBezTo>
                <a:cubicBezTo>
                  <a:pt x="755" y="6938"/>
                  <a:pt x="155" y="4604"/>
                  <a:pt x="0" y="2219"/>
                </a:cubicBezTo>
                <a:cubicBezTo>
                  <a:pt x="277" y="1006"/>
                  <a:pt x="1309" y="111"/>
                  <a:pt x="25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2" name="任意多边形: 形状 180"/>
          <p:cNvSpPr/>
          <p:nvPr>
            <p:custDataLst>
              <p:tags r:id="rId43"/>
            </p:custDataLst>
          </p:nvPr>
        </p:nvSpPr>
        <p:spPr>
          <a:xfrm flipH="1">
            <a:off x="8742045" y="2642235"/>
            <a:ext cx="77470" cy="43815"/>
          </a:xfrm>
          <a:custGeom>
            <a:avLst/>
            <a:gdLst>
              <a:gd name="connsiteX0" fmla="*/ 12568 w 18782"/>
              <a:gd name="connsiteY0" fmla="*/ 0 h 10541"/>
              <a:gd name="connsiteX1" fmla="*/ 13345 w 18782"/>
              <a:gd name="connsiteY1" fmla="*/ 0 h 10541"/>
              <a:gd name="connsiteX2" fmla="*/ 18782 w 18782"/>
              <a:gd name="connsiteY2" fmla="*/ 5548 h 10541"/>
              <a:gd name="connsiteX3" fmla="*/ 10349 w 18782"/>
              <a:gd name="connsiteY3" fmla="*/ 10542 h 10541"/>
              <a:gd name="connsiteX4" fmla="*/ 251 w 18782"/>
              <a:gd name="connsiteY4" fmla="*/ 5105 h 10541"/>
              <a:gd name="connsiteX5" fmla="*/ 917 w 18782"/>
              <a:gd name="connsiteY5" fmla="*/ 5105 h 10541"/>
              <a:gd name="connsiteX6" fmla="*/ 4246 w 18782"/>
              <a:gd name="connsiteY6" fmla="*/ 2219 h 10541"/>
              <a:gd name="connsiteX7" fmla="*/ 7797 w 18782"/>
              <a:gd name="connsiteY7" fmla="*/ 2219 h 10541"/>
              <a:gd name="connsiteX8" fmla="*/ 12568 w 18782"/>
              <a:gd name="connsiteY8" fmla="*/ 0 h 10541"/>
              <a:gd name="connsiteX9" fmla="*/ 6798 w 18782"/>
              <a:gd name="connsiteY9" fmla="*/ 5770 h 10541"/>
              <a:gd name="connsiteX10" fmla="*/ 12568 w 18782"/>
              <a:gd name="connsiteY10" fmla="*/ 3551 h 10541"/>
              <a:gd name="connsiteX11" fmla="*/ 6687 w 18782"/>
              <a:gd name="connsiteY11" fmla="*/ 6103 h 1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82" h="10541">
                <a:moveTo>
                  <a:pt x="12568" y="0"/>
                </a:moveTo>
                <a:cubicBezTo>
                  <a:pt x="12568" y="0"/>
                  <a:pt x="12568" y="0"/>
                  <a:pt x="13345" y="0"/>
                </a:cubicBezTo>
                <a:cubicBezTo>
                  <a:pt x="16363" y="60"/>
                  <a:pt x="18782" y="2527"/>
                  <a:pt x="18782" y="5548"/>
                </a:cubicBezTo>
                <a:cubicBezTo>
                  <a:pt x="18782" y="8434"/>
                  <a:pt x="14122" y="10542"/>
                  <a:pt x="10349" y="10542"/>
                </a:cubicBezTo>
                <a:cubicBezTo>
                  <a:pt x="6576" y="10542"/>
                  <a:pt x="-1525" y="8545"/>
                  <a:pt x="251" y="5105"/>
                </a:cubicBezTo>
                <a:lnTo>
                  <a:pt x="917" y="5105"/>
                </a:lnTo>
                <a:cubicBezTo>
                  <a:pt x="1472" y="3662"/>
                  <a:pt x="1804" y="2552"/>
                  <a:pt x="4246" y="2219"/>
                </a:cubicBezTo>
                <a:cubicBezTo>
                  <a:pt x="6687" y="1886"/>
                  <a:pt x="6465" y="2219"/>
                  <a:pt x="7797" y="2219"/>
                </a:cubicBezTo>
                <a:cubicBezTo>
                  <a:pt x="9128" y="2219"/>
                  <a:pt x="10793" y="111"/>
                  <a:pt x="12568" y="0"/>
                </a:cubicBezTo>
                <a:close/>
                <a:moveTo>
                  <a:pt x="6798" y="5770"/>
                </a:moveTo>
                <a:cubicBezTo>
                  <a:pt x="8795" y="6769"/>
                  <a:pt x="15453" y="6325"/>
                  <a:pt x="12568" y="3551"/>
                </a:cubicBezTo>
                <a:cubicBezTo>
                  <a:pt x="11237" y="4994"/>
                  <a:pt x="8463" y="4883"/>
                  <a:pt x="6687" y="610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4" name="任意多边形: 形状 181"/>
          <p:cNvSpPr/>
          <p:nvPr>
            <p:custDataLst>
              <p:tags r:id="rId44"/>
            </p:custDataLst>
          </p:nvPr>
        </p:nvSpPr>
        <p:spPr>
          <a:xfrm flipH="1">
            <a:off x="8470900" y="2706370"/>
            <a:ext cx="2574290" cy="3533140"/>
          </a:xfrm>
          <a:custGeom>
            <a:avLst/>
            <a:gdLst>
              <a:gd name="connsiteX0" fmla="*/ 587457 w 623077"/>
              <a:gd name="connsiteY0" fmla="*/ 559290 h 855043"/>
              <a:gd name="connsiteX1" fmla="*/ 562378 w 623077"/>
              <a:gd name="connsiteY1" fmla="*/ 580041 h 855043"/>
              <a:gd name="connsiteX2" fmla="*/ 489139 w 623077"/>
              <a:gd name="connsiteY2" fmla="*/ 508689 h 855043"/>
              <a:gd name="connsiteX3" fmla="*/ 494243 w 623077"/>
              <a:gd name="connsiteY3" fmla="*/ 496704 h 855043"/>
              <a:gd name="connsiteX4" fmla="*/ 368739 w 623077"/>
              <a:gd name="connsiteY4" fmla="*/ 373308 h 855043"/>
              <a:gd name="connsiteX5" fmla="*/ 368739 w 623077"/>
              <a:gd name="connsiteY5" fmla="*/ 338797 h 855043"/>
              <a:gd name="connsiteX6" fmla="*/ 400698 w 623077"/>
              <a:gd name="connsiteY6" fmla="*/ 325703 h 855043"/>
              <a:gd name="connsiteX7" fmla="*/ 470274 w 623077"/>
              <a:gd name="connsiteY7" fmla="*/ 207744 h 855043"/>
              <a:gd name="connsiteX8" fmla="*/ 467722 w 623077"/>
              <a:gd name="connsiteY8" fmla="*/ 191432 h 855043"/>
              <a:gd name="connsiteX9" fmla="*/ 325018 w 623077"/>
              <a:gd name="connsiteY9" fmla="*/ 190322 h 855043"/>
              <a:gd name="connsiteX10" fmla="*/ 302824 w 623077"/>
              <a:gd name="connsiteY10" fmla="*/ 206746 h 855043"/>
              <a:gd name="connsiteX11" fmla="*/ 284625 w 623077"/>
              <a:gd name="connsiteY11" fmla="*/ 241589 h 855043"/>
              <a:gd name="connsiteX12" fmla="*/ 268979 w 623077"/>
              <a:gd name="connsiteY12" fmla="*/ 161582 h 855043"/>
              <a:gd name="connsiteX13" fmla="*/ 249338 w 623077"/>
              <a:gd name="connsiteY13" fmla="*/ 141496 h 855043"/>
              <a:gd name="connsiteX14" fmla="*/ 202731 w 623077"/>
              <a:gd name="connsiteY14" fmla="*/ 142273 h 855043"/>
              <a:gd name="connsiteX15" fmla="*/ 206393 w 623077"/>
              <a:gd name="connsiteY15" fmla="*/ 123742 h 855043"/>
              <a:gd name="connsiteX16" fmla="*/ 266094 w 623077"/>
              <a:gd name="connsiteY16" fmla="*/ 122632 h 855043"/>
              <a:gd name="connsiteX17" fmla="*/ 278411 w 623077"/>
              <a:gd name="connsiteY17" fmla="*/ 107651 h 855043"/>
              <a:gd name="connsiteX18" fmla="*/ 254775 w 623077"/>
              <a:gd name="connsiteY18" fmla="*/ 38185 h 855043"/>
              <a:gd name="connsiteX19" fmla="*/ 194076 w 623077"/>
              <a:gd name="connsiteY19" fmla="*/ 1677 h 855043"/>
              <a:gd name="connsiteX20" fmla="*/ 136594 w 623077"/>
              <a:gd name="connsiteY20" fmla="*/ 58049 h 855043"/>
              <a:gd name="connsiteX21" fmla="*/ 151131 w 623077"/>
              <a:gd name="connsiteY21" fmla="*/ 118082 h 855043"/>
              <a:gd name="connsiteX22" fmla="*/ 175100 w 623077"/>
              <a:gd name="connsiteY22" fmla="*/ 126072 h 855043"/>
              <a:gd name="connsiteX23" fmla="*/ 170107 w 623077"/>
              <a:gd name="connsiteY23" fmla="*/ 143161 h 855043"/>
              <a:gd name="connsiteX24" fmla="*/ 135818 w 623077"/>
              <a:gd name="connsiteY24" fmla="*/ 143161 h 855043"/>
              <a:gd name="connsiteX25" fmla="*/ 91430 w 623077"/>
              <a:gd name="connsiteY25" fmla="*/ 177339 h 855043"/>
              <a:gd name="connsiteX26" fmla="*/ 16527 w 623077"/>
              <a:gd name="connsiteY26" fmla="*/ 306949 h 855043"/>
              <a:gd name="connsiteX27" fmla="*/ 18636 w 623077"/>
              <a:gd name="connsiteY27" fmla="*/ 334580 h 855043"/>
              <a:gd name="connsiteX28" fmla="*/ 44491 w 623077"/>
              <a:gd name="connsiteY28" fmla="*/ 340795 h 855043"/>
              <a:gd name="connsiteX29" fmla="*/ 5874 w 623077"/>
              <a:gd name="connsiteY29" fmla="*/ 413479 h 855043"/>
              <a:gd name="connsiteX30" fmla="*/ 10646 w 623077"/>
              <a:gd name="connsiteY30" fmla="*/ 491156 h 855043"/>
              <a:gd name="connsiteX31" fmla="*/ 67018 w 623077"/>
              <a:gd name="connsiteY31" fmla="*/ 514792 h 855043"/>
              <a:gd name="connsiteX32" fmla="*/ 233469 w 623077"/>
              <a:gd name="connsiteY32" fmla="*/ 515569 h 855043"/>
              <a:gd name="connsiteX33" fmla="*/ 235023 w 623077"/>
              <a:gd name="connsiteY33" fmla="*/ 689455 h 855043"/>
              <a:gd name="connsiteX34" fmla="*/ 299717 w 623077"/>
              <a:gd name="connsiteY34" fmla="*/ 690898 h 855043"/>
              <a:gd name="connsiteX35" fmla="*/ 340442 w 623077"/>
              <a:gd name="connsiteY35" fmla="*/ 841370 h 855043"/>
              <a:gd name="connsiteX36" fmla="*/ 354646 w 623077"/>
              <a:gd name="connsiteY36" fmla="*/ 854797 h 855043"/>
              <a:gd name="connsiteX37" fmla="*/ 490027 w 623077"/>
              <a:gd name="connsiteY37" fmla="*/ 854797 h 855043"/>
              <a:gd name="connsiteX38" fmla="*/ 472161 w 623077"/>
              <a:gd name="connsiteY38" fmla="*/ 828942 h 855043"/>
              <a:gd name="connsiteX39" fmla="*/ 427774 w 623077"/>
              <a:gd name="connsiteY39" fmla="*/ 803086 h 855043"/>
              <a:gd name="connsiteX40" fmla="*/ 399699 w 623077"/>
              <a:gd name="connsiteY40" fmla="*/ 692119 h 855043"/>
              <a:gd name="connsiteX41" fmla="*/ 410796 w 623077"/>
              <a:gd name="connsiteY41" fmla="*/ 692119 h 855043"/>
              <a:gd name="connsiteX42" fmla="*/ 386716 w 623077"/>
              <a:gd name="connsiteY42" fmla="*/ 601125 h 855043"/>
              <a:gd name="connsiteX43" fmla="*/ 420894 w 623077"/>
              <a:gd name="connsiteY43" fmla="*/ 576046 h 855043"/>
              <a:gd name="connsiteX44" fmla="*/ 523206 w 623077"/>
              <a:gd name="connsiteY44" fmla="*/ 670258 h 855043"/>
              <a:gd name="connsiteX45" fmla="*/ 556496 w 623077"/>
              <a:gd name="connsiteY45" fmla="*/ 673920 h 855043"/>
              <a:gd name="connsiteX46" fmla="*/ 623077 w 623077"/>
              <a:gd name="connsiteY46" fmla="*/ 552743 h 855043"/>
              <a:gd name="connsiteX47" fmla="*/ 587457 w 623077"/>
              <a:gd name="connsiteY47" fmla="*/ 559290 h 855043"/>
              <a:gd name="connsiteX48" fmla="*/ 242125 w 623077"/>
              <a:gd name="connsiteY48" fmla="*/ 312387 h 855043"/>
              <a:gd name="connsiteX49" fmla="*/ 218821 w 623077"/>
              <a:gd name="connsiteY49" fmla="*/ 317158 h 855043"/>
              <a:gd name="connsiteX50" fmla="*/ 178096 w 623077"/>
              <a:gd name="connsiteY50" fmla="*/ 330918 h 855043"/>
              <a:gd name="connsiteX51" fmla="*/ 175100 w 623077"/>
              <a:gd name="connsiteY51" fmla="*/ 325814 h 855043"/>
              <a:gd name="connsiteX52" fmla="*/ 182757 w 623077"/>
              <a:gd name="connsiteY52" fmla="*/ 319711 h 855043"/>
              <a:gd name="connsiteX53" fmla="*/ 198070 w 623077"/>
              <a:gd name="connsiteY53" fmla="*/ 310944 h 855043"/>
              <a:gd name="connsiteX54" fmla="*/ 201732 w 623077"/>
              <a:gd name="connsiteY54" fmla="*/ 312054 h 855043"/>
              <a:gd name="connsiteX55" fmla="*/ 204950 w 623077"/>
              <a:gd name="connsiteY55" fmla="*/ 300069 h 855043"/>
              <a:gd name="connsiteX56" fmla="*/ 197294 w 623077"/>
              <a:gd name="connsiteY56" fmla="*/ 286531 h 855043"/>
              <a:gd name="connsiteX57" fmla="*/ 202065 w 623077"/>
              <a:gd name="connsiteY57" fmla="*/ 280761 h 855043"/>
              <a:gd name="connsiteX58" fmla="*/ 208945 w 623077"/>
              <a:gd name="connsiteY58" fmla="*/ 279651 h 855043"/>
              <a:gd name="connsiteX59" fmla="*/ 208945 w 623077"/>
              <a:gd name="connsiteY59" fmla="*/ 273104 h 855043"/>
              <a:gd name="connsiteX60" fmla="*/ 214383 w 623077"/>
              <a:gd name="connsiteY60" fmla="*/ 269775 h 855043"/>
              <a:gd name="connsiteX61" fmla="*/ 227477 w 623077"/>
              <a:gd name="connsiteY61" fmla="*/ 263672 h 855043"/>
              <a:gd name="connsiteX62" fmla="*/ 239129 w 623077"/>
              <a:gd name="connsiteY62" fmla="*/ 255238 h 855043"/>
              <a:gd name="connsiteX63" fmla="*/ 247562 w 623077"/>
              <a:gd name="connsiteY63" fmla="*/ 304730 h 8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3077" h="855043">
                <a:moveTo>
                  <a:pt x="587457" y="559290"/>
                </a:moveTo>
                <a:cubicBezTo>
                  <a:pt x="578280" y="565160"/>
                  <a:pt x="569857" y="572129"/>
                  <a:pt x="562378" y="580041"/>
                </a:cubicBezTo>
                <a:lnTo>
                  <a:pt x="489139" y="508689"/>
                </a:lnTo>
                <a:lnTo>
                  <a:pt x="494243" y="496704"/>
                </a:lnTo>
                <a:lnTo>
                  <a:pt x="368739" y="373308"/>
                </a:lnTo>
                <a:lnTo>
                  <a:pt x="368739" y="338797"/>
                </a:lnTo>
                <a:cubicBezTo>
                  <a:pt x="381079" y="341560"/>
                  <a:pt x="393840" y="336334"/>
                  <a:pt x="400698" y="325703"/>
                </a:cubicBezTo>
                <a:cubicBezTo>
                  <a:pt x="411794" y="307504"/>
                  <a:pt x="470274" y="207744"/>
                  <a:pt x="470274" y="207744"/>
                </a:cubicBezTo>
                <a:cubicBezTo>
                  <a:pt x="470274" y="207744"/>
                  <a:pt x="480040" y="194650"/>
                  <a:pt x="467722" y="191432"/>
                </a:cubicBezTo>
                <a:cubicBezTo>
                  <a:pt x="455405" y="188214"/>
                  <a:pt x="325018" y="190322"/>
                  <a:pt x="325018" y="190322"/>
                </a:cubicBezTo>
                <a:cubicBezTo>
                  <a:pt x="315275" y="191592"/>
                  <a:pt x="306885" y="197803"/>
                  <a:pt x="302824" y="206746"/>
                </a:cubicBezTo>
                <a:cubicBezTo>
                  <a:pt x="293392" y="223058"/>
                  <a:pt x="284625" y="241589"/>
                  <a:pt x="284625" y="241589"/>
                </a:cubicBezTo>
                <a:lnTo>
                  <a:pt x="268979" y="161582"/>
                </a:lnTo>
                <a:cubicBezTo>
                  <a:pt x="268979" y="161582"/>
                  <a:pt x="265095" y="142051"/>
                  <a:pt x="249338" y="141496"/>
                </a:cubicBezTo>
                <a:cubicBezTo>
                  <a:pt x="233580" y="140942"/>
                  <a:pt x="202731" y="142273"/>
                  <a:pt x="202731" y="142273"/>
                </a:cubicBezTo>
                <a:lnTo>
                  <a:pt x="206393" y="123742"/>
                </a:lnTo>
                <a:lnTo>
                  <a:pt x="266094" y="122632"/>
                </a:lnTo>
                <a:cubicBezTo>
                  <a:pt x="266094" y="122632"/>
                  <a:pt x="281629" y="122077"/>
                  <a:pt x="278411" y="107651"/>
                </a:cubicBezTo>
                <a:cubicBezTo>
                  <a:pt x="275193" y="93225"/>
                  <a:pt x="254775" y="38185"/>
                  <a:pt x="254775" y="38185"/>
                </a:cubicBezTo>
                <a:cubicBezTo>
                  <a:pt x="254775" y="38185"/>
                  <a:pt x="226478" y="-9420"/>
                  <a:pt x="194076" y="1677"/>
                </a:cubicBezTo>
                <a:cubicBezTo>
                  <a:pt x="161673" y="12774"/>
                  <a:pt x="138592" y="36743"/>
                  <a:pt x="136594" y="58049"/>
                </a:cubicBezTo>
                <a:cubicBezTo>
                  <a:pt x="134597" y="79354"/>
                  <a:pt x="145694" y="114531"/>
                  <a:pt x="151131" y="118082"/>
                </a:cubicBezTo>
                <a:cubicBezTo>
                  <a:pt x="158832" y="121549"/>
                  <a:pt x="166866" y="124227"/>
                  <a:pt x="175100" y="126072"/>
                </a:cubicBezTo>
                <a:lnTo>
                  <a:pt x="170107" y="143161"/>
                </a:lnTo>
                <a:lnTo>
                  <a:pt x="135818" y="143161"/>
                </a:lnTo>
                <a:cubicBezTo>
                  <a:pt x="135818" y="143161"/>
                  <a:pt x="119505" y="131287"/>
                  <a:pt x="91430" y="177339"/>
                </a:cubicBezTo>
                <a:cubicBezTo>
                  <a:pt x="63356" y="223391"/>
                  <a:pt x="16527" y="306949"/>
                  <a:pt x="16527" y="306949"/>
                </a:cubicBezTo>
                <a:cubicBezTo>
                  <a:pt x="16527" y="306949"/>
                  <a:pt x="7539" y="325370"/>
                  <a:pt x="18636" y="334580"/>
                </a:cubicBezTo>
                <a:cubicBezTo>
                  <a:pt x="26015" y="340153"/>
                  <a:pt x="35381" y="342405"/>
                  <a:pt x="44491" y="340795"/>
                </a:cubicBezTo>
                <a:lnTo>
                  <a:pt x="5874" y="413479"/>
                </a:lnTo>
                <a:cubicBezTo>
                  <a:pt x="5874" y="413479"/>
                  <a:pt x="-10105" y="465079"/>
                  <a:pt x="10646" y="491156"/>
                </a:cubicBezTo>
                <a:cubicBezTo>
                  <a:pt x="23274" y="509288"/>
                  <a:pt x="45235" y="518498"/>
                  <a:pt x="67018" y="514792"/>
                </a:cubicBezTo>
                <a:cubicBezTo>
                  <a:pt x="67018" y="514792"/>
                  <a:pt x="233469" y="512684"/>
                  <a:pt x="233469" y="515569"/>
                </a:cubicBezTo>
                <a:cubicBezTo>
                  <a:pt x="233469" y="518454"/>
                  <a:pt x="235023" y="689455"/>
                  <a:pt x="235023" y="689455"/>
                </a:cubicBezTo>
                <a:lnTo>
                  <a:pt x="299717" y="690898"/>
                </a:lnTo>
                <a:lnTo>
                  <a:pt x="340442" y="841370"/>
                </a:lnTo>
                <a:cubicBezTo>
                  <a:pt x="341330" y="848683"/>
                  <a:pt x="347300" y="854320"/>
                  <a:pt x="354646" y="854797"/>
                </a:cubicBezTo>
                <a:cubicBezTo>
                  <a:pt x="367296" y="855352"/>
                  <a:pt x="490027" y="854797"/>
                  <a:pt x="490027" y="854797"/>
                </a:cubicBezTo>
                <a:cubicBezTo>
                  <a:pt x="487696" y="844167"/>
                  <a:pt x="481271" y="834890"/>
                  <a:pt x="472161" y="828942"/>
                </a:cubicBezTo>
                <a:cubicBezTo>
                  <a:pt x="458401" y="822062"/>
                  <a:pt x="434654" y="823283"/>
                  <a:pt x="427774" y="803086"/>
                </a:cubicBezTo>
                <a:cubicBezTo>
                  <a:pt x="420894" y="782890"/>
                  <a:pt x="399699" y="692119"/>
                  <a:pt x="399699" y="692119"/>
                </a:cubicBezTo>
                <a:lnTo>
                  <a:pt x="410796" y="692119"/>
                </a:lnTo>
                <a:lnTo>
                  <a:pt x="386716" y="601125"/>
                </a:lnTo>
                <a:lnTo>
                  <a:pt x="420894" y="576046"/>
                </a:lnTo>
                <a:lnTo>
                  <a:pt x="523206" y="670258"/>
                </a:lnTo>
                <a:cubicBezTo>
                  <a:pt x="523206" y="670258"/>
                  <a:pt x="543846" y="687014"/>
                  <a:pt x="556496" y="673920"/>
                </a:cubicBezTo>
                <a:cubicBezTo>
                  <a:pt x="569147" y="660826"/>
                  <a:pt x="623077" y="552743"/>
                  <a:pt x="623077" y="552743"/>
                </a:cubicBezTo>
                <a:cubicBezTo>
                  <a:pt x="610849" y="551944"/>
                  <a:pt x="598609" y="554197"/>
                  <a:pt x="587457" y="559290"/>
                </a:cubicBezTo>
                <a:close/>
                <a:moveTo>
                  <a:pt x="242125" y="312387"/>
                </a:moveTo>
                <a:cubicBezTo>
                  <a:pt x="234179" y="312959"/>
                  <a:pt x="226345" y="314564"/>
                  <a:pt x="218821" y="317158"/>
                </a:cubicBezTo>
                <a:cubicBezTo>
                  <a:pt x="200512" y="322263"/>
                  <a:pt x="178096" y="330918"/>
                  <a:pt x="178096" y="330918"/>
                </a:cubicBezTo>
                <a:lnTo>
                  <a:pt x="175100" y="325814"/>
                </a:lnTo>
                <a:cubicBezTo>
                  <a:pt x="175100" y="325814"/>
                  <a:pt x="179539" y="321930"/>
                  <a:pt x="182757" y="319711"/>
                </a:cubicBezTo>
                <a:cubicBezTo>
                  <a:pt x="185975" y="317491"/>
                  <a:pt x="198070" y="310944"/>
                  <a:pt x="198070" y="310944"/>
                </a:cubicBezTo>
                <a:cubicBezTo>
                  <a:pt x="199202" y="311560"/>
                  <a:pt x="200445" y="311939"/>
                  <a:pt x="201732" y="312054"/>
                </a:cubicBezTo>
                <a:cubicBezTo>
                  <a:pt x="204618" y="312054"/>
                  <a:pt x="205505" y="307726"/>
                  <a:pt x="204950" y="300069"/>
                </a:cubicBezTo>
                <a:cubicBezTo>
                  <a:pt x="204118" y="294781"/>
                  <a:pt x="201400" y="289973"/>
                  <a:pt x="197294" y="286531"/>
                </a:cubicBezTo>
                <a:lnTo>
                  <a:pt x="202065" y="280761"/>
                </a:lnTo>
                <a:cubicBezTo>
                  <a:pt x="202065" y="280761"/>
                  <a:pt x="207281" y="281649"/>
                  <a:pt x="208945" y="279651"/>
                </a:cubicBezTo>
                <a:cubicBezTo>
                  <a:pt x="210610" y="277654"/>
                  <a:pt x="208945" y="273104"/>
                  <a:pt x="208945" y="273104"/>
                </a:cubicBezTo>
                <a:lnTo>
                  <a:pt x="214383" y="269775"/>
                </a:lnTo>
                <a:cubicBezTo>
                  <a:pt x="214383" y="269775"/>
                  <a:pt x="221818" y="266668"/>
                  <a:pt x="227477" y="263672"/>
                </a:cubicBezTo>
                <a:cubicBezTo>
                  <a:pt x="231638" y="261264"/>
                  <a:pt x="235544" y="258439"/>
                  <a:pt x="239129" y="255238"/>
                </a:cubicBezTo>
                <a:lnTo>
                  <a:pt x="247562" y="30473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66" name="任意多边形: 形状 182"/>
          <p:cNvSpPr/>
          <p:nvPr>
            <p:custDataLst>
              <p:tags r:id="rId45"/>
            </p:custDataLst>
          </p:nvPr>
        </p:nvSpPr>
        <p:spPr>
          <a:xfrm flipH="1">
            <a:off x="8776970" y="5005705"/>
            <a:ext cx="306070" cy="328930"/>
          </a:xfrm>
          <a:custGeom>
            <a:avLst/>
            <a:gdLst>
              <a:gd name="connsiteX0" fmla="*/ 0 w 74015"/>
              <a:gd name="connsiteY0" fmla="*/ 68245 h 79563"/>
              <a:gd name="connsiteX1" fmla="*/ 35288 w 74015"/>
              <a:gd name="connsiteY1" fmla="*/ 29295 h 79563"/>
              <a:gd name="connsiteX2" fmla="*/ 62919 w 74015"/>
              <a:gd name="connsiteY2" fmla="*/ 0 h 79563"/>
              <a:gd name="connsiteX3" fmla="*/ 74015 w 74015"/>
              <a:gd name="connsiteY3" fmla="*/ 11097 h 79563"/>
              <a:gd name="connsiteX4" fmla="*/ 39505 w 74015"/>
              <a:gd name="connsiteY4" fmla="*/ 53043 h 79563"/>
              <a:gd name="connsiteX5" fmla="*/ 12983 w 74015"/>
              <a:gd name="connsiteY5" fmla="*/ 79564 h 7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15" h="79563">
                <a:moveTo>
                  <a:pt x="0" y="68245"/>
                </a:moveTo>
                <a:cubicBezTo>
                  <a:pt x="0" y="68245"/>
                  <a:pt x="28519" y="37285"/>
                  <a:pt x="35288" y="29295"/>
                </a:cubicBezTo>
                <a:cubicBezTo>
                  <a:pt x="42057" y="21306"/>
                  <a:pt x="62919" y="0"/>
                  <a:pt x="62919" y="0"/>
                </a:cubicBezTo>
                <a:lnTo>
                  <a:pt x="74015" y="11097"/>
                </a:lnTo>
                <a:cubicBezTo>
                  <a:pt x="74015" y="11097"/>
                  <a:pt x="49492" y="41835"/>
                  <a:pt x="39505" y="53043"/>
                </a:cubicBezTo>
                <a:cubicBezTo>
                  <a:pt x="29517" y="64250"/>
                  <a:pt x="12983" y="79564"/>
                  <a:pt x="12983" y="7956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8" name="任意多边形: 形状 183"/>
          <p:cNvSpPr/>
          <p:nvPr>
            <p:custDataLst>
              <p:tags r:id="rId46"/>
            </p:custDataLst>
          </p:nvPr>
        </p:nvSpPr>
        <p:spPr>
          <a:xfrm flipH="1">
            <a:off x="9283065" y="5931535"/>
            <a:ext cx="419735" cy="76835"/>
          </a:xfrm>
          <a:custGeom>
            <a:avLst/>
            <a:gdLst>
              <a:gd name="connsiteX0" fmla="*/ 0 w 101535"/>
              <a:gd name="connsiteY0" fmla="*/ 0 h 18531"/>
              <a:gd name="connsiteX1" fmla="*/ 4439 w 101535"/>
              <a:gd name="connsiteY1" fmla="*/ 16756 h 18531"/>
              <a:gd name="connsiteX2" fmla="*/ 101535 w 101535"/>
              <a:gd name="connsiteY2" fmla="*/ 18532 h 18531"/>
              <a:gd name="connsiteX3" fmla="*/ 97985 w 101535"/>
              <a:gd name="connsiteY3" fmla="*/ 1776 h 18531"/>
            </a:gdLst>
            <a:ahLst/>
            <a:cxnLst>
              <a:cxn ang="0">
                <a:pos x="connsiteX0" y="connsiteY0"/>
              </a:cxn>
              <a:cxn ang="0">
                <a:pos x="connsiteX1" y="connsiteY1"/>
              </a:cxn>
              <a:cxn ang="0">
                <a:pos x="connsiteX2" y="connsiteY2"/>
              </a:cxn>
              <a:cxn ang="0">
                <a:pos x="connsiteX3" y="connsiteY3"/>
              </a:cxn>
            </a:cxnLst>
            <a:rect l="l" t="t" r="r" b="b"/>
            <a:pathLst>
              <a:path w="101535" h="18531">
                <a:moveTo>
                  <a:pt x="0" y="0"/>
                </a:moveTo>
                <a:lnTo>
                  <a:pt x="4439" y="16756"/>
                </a:lnTo>
                <a:lnTo>
                  <a:pt x="101535" y="18532"/>
                </a:lnTo>
                <a:lnTo>
                  <a:pt x="97985" y="1776"/>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0" name="任意多边形: 形状 184"/>
          <p:cNvSpPr/>
          <p:nvPr>
            <p:custDataLst>
              <p:tags r:id="rId47"/>
            </p:custDataLst>
          </p:nvPr>
        </p:nvSpPr>
        <p:spPr>
          <a:xfrm flipH="1">
            <a:off x="9001760" y="3930015"/>
            <a:ext cx="2051050" cy="1640205"/>
          </a:xfrm>
          <a:custGeom>
            <a:avLst/>
            <a:gdLst>
              <a:gd name="connsiteX0" fmla="*/ 81186 w 496427"/>
              <a:gd name="connsiteY0" fmla="*/ 0 h 397042"/>
              <a:gd name="connsiteX1" fmla="*/ 183387 w 496427"/>
              <a:gd name="connsiteY1" fmla="*/ 2885 h 397042"/>
              <a:gd name="connsiteX2" fmla="*/ 175065 w 496427"/>
              <a:gd name="connsiteY2" fmla="*/ 23303 h 397042"/>
              <a:gd name="connsiteX3" fmla="*/ 180835 w 496427"/>
              <a:gd name="connsiteY3" fmla="*/ 45497 h 397042"/>
              <a:gd name="connsiteX4" fmla="*/ 371256 w 496427"/>
              <a:gd name="connsiteY4" fmla="*/ 74237 h 397042"/>
              <a:gd name="connsiteX5" fmla="*/ 496427 w 496427"/>
              <a:gd name="connsiteY5" fmla="*/ 201185 h 397042"/>
              <a:gd name="connsiteX6" fmla="*/ 439945 w 496427"/>
              <a:gd name="connsiteY6" fmla="*/ 265213 h 397042"/>
              <a:gd name="connsiteX7" fmla="*/ 388678 w 496427"/>
              <a:gd name="connsiteY7" fmla="*/ 303497 h 397042"/>
              <a:gd name="connsiteX8" fmla="*/ 412314 w 496427"/>
              <a:gd name="connsiteY8" fmla="*/ 393714 h 397042"/>
              <a:gd name="connsiteX9" fmla="*/ 407986 w 496427"/>
              <a:gd name="connsiteY9" fmla="*/ 396266 h 397042"/>
              <a:gd name="connsiteX10" fmla="*/ 240203 w 496427"/>
              <a:gd name="connsiteY10" fmla="*/ 397043 h 397042"/>
              <a:gd name="connsiteX11" fmla="*/ 236985 w 496427"/>
              <a:gd name="connsiteY11" fmla="*/ 393381 h 397042"/>
              <a:gd name="connsiteX12" fmla="*/ 235098 w 496427"/>
              <a:gd name="connsiteY12" fmla="*/ 219383 h 397042"/>
              <a:gd name="connsiteX13" fmla="*/ 45121 w 496427"/>
              <a:gd name="connsiteY13" fmla="*/ 219383 h 397042"/>
              <a:gd name="connsiteX14" fmla="*/ 1511 w 496427"/>
              <a:gd name="connsiteY14" fmla="*/ 138266 h 397042"/>
              <a:gd name="connsiteX15" fmla="*/ 13496 w 496427"/>
              <a:gd name="connsiteY15" fmla="*/ 107306 h 39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6427" h="397042">
                <a:moveTo>
                  <a:pt x="81186" y="0"/>
                </a:moveTo>
                <a:lnTo>
                  <a:pt x="183387" y="2885"/>
                </a:lnTo>
                <a:lnTo>
                  <a:pt x="175065" y="23303"/>
                </a:lnTo>
                <a:lnTo>
                  <a:pt x="180835" y="45497"/>
                </a:lnTo>
                <a:lnTo>
                  <a:pt x="371256" y="74237"/>
                </a:lnTo>
                <a:lnTo>
                  <a:pt x="496427" y="201185"/>
                </a:lnTo>
                <a:cubicBezTo>
                  <a:pt x="479394" y="224055"/>
                  <a:pt x="460507" y="245461"/>
                  <a:pt x="439945" y="265213"/>
                </a:cubicBezTo>
                <a:cubicBezTo>
                  <a:pt x="423777" y="279162"/>
                  <a:pt x="406643" y="291956"/>
                  <a:pt x="388678" y="303497"/>
                </a:cubicBezTo>
                <a:lnTo>
                  <a:pt x="412314" y="393714"/>
                </a:lnTo>
                <a:lnTo>
                  <a:pt x="407986" y="396266"/>
                </a:lnTo>
                <a:lnTo>
                  <a:pt x="240203" y="397043"/>
                </a:lnTo>
                <a:lnTo>
                  <a:pt x="236985" y="393381"/>
                </a:lnTo>
                <a:lnTo>
                  <a:pt x="235098" y="219383"/>
                </a:lnTo>
                <a:lnTo>
                  <a:pt x="45121" y="219383"/>
                </a:lnTo>
                <a:cubicBezTo>
                  <a:pt x="45121" y="219383"/>
                  <a:pt x="-9697" y="208287"/>
                  <a:pt x="1511" y="138266"/>
                </a:cubicBezTo>
                <a:cubicBezTo>
                  <a:pt x="3353" y="127237"/>
                  <a:pt x="7437" y="116700"/>
                  <a:pt x="13496" y="10730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2" name="任意多边形: 形状 185"/>
          <p:cNvSpPr/>
          <p:nvPr>
            <p:custDataLst>
              <p:tags r:id="rId48"/>
            </p:custDataLst>
          </p:nvPr>
        </p:nvSpPr>
        <p:spPr>
          <a:xfrm flipH="1">
            <a:off x="10284460" y="3917315"/>
            <a:ext cx="581660" cy="201930"/>
          </a:xfrm>
          <a:custGeom>
            <a:avLst/>
            <a:gdLst>
              <a:gd name="connsiteX0" fmla="*/ 26632 w 140818"/>
              <a:gd name="connsiteY0" fmla="*/ 15646 h 48893"/>
              <a:gd name="connsiteX1" fmla="*/ 91327 w 140818"/>
              <a:gd name="connsiteY1" fmla="*/ 15646 h 48893"/>
              <a:gd name="connsiteX2" fmla="*/ 103755 w 140818"/>
              <a:gd name="connsiteY2" fmla="*/ 0 h 48893"/>
              <a:gd name="connsiteX3" fmla="*/ 140818 w 140818"/>
              <a:gd name="connsiteY3" fmla="*/ 4439 h 48893"/>
              <a:gd name="connsiteX4" fmla="*/ 136823 w 140818"/>
              <a:gd name="connsiteY4" fmla="*/ 12428 h 48893"/>
              <a:gd name="connsiteX5" fmla="*/ 131053 w 140818"/>
              <a:gd name="connsiteY5" fmla="*/ 23525 h 48893"/>
              <a:gd name="connsiteX6" fmla="*/ 116849 w 140818"/>
              <a:gd name="connsiteY6" fmla="*/ 22415 h 48893"/>
              <a:gd name="connsiteX7" fmla="*/ 109192 w 140818"/>
              <a:gd name="connsiteY7" fmla="*/ 46496 h 48893"/>
              <a:gd name="connsiteX8" fmla="*/ 0 w 140818"/>
              <a:gd name="connsiteY8" fmla="*/ 48604 h 48893"/>
              <a:gd name="connsiteX9" fmla="*/ 9099 w 140818"/>
              <a:gd name="connsiteY9" fmla="*/ 19530 h 4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818" h="48893">
                <a:moveTo>
                  <a:pt x="26632" y="15646"/>
                </a:moveTo>
                <a:lnTo>
                  <a:pt x="91327" y="15646"/>
                </a:lnTo>
                <a:lnTo>
                  <a:pt x="103755" y="0"/>
                </a:lnTo>
                <a:lnTo>
                  <a:pt x="140818" y="4439"/>
                </a:lnTo>
                <a:lnTo>
                  <a:pt x="136823" y="12428"/>
                </a:lnTo>
                <a:cubicBezTo>
                  <a:pt x="136823" y="12428"/>
                  <a:pt x="136823" y="21084"/>
                  <a:pt x="131053" y="23525"/>
                </a:cubicBezTo>
                <a:cubicBezTo>
                  <a:pt x="126304" y="24470"/>
                  <a:pt x="121388" y="24086"/>
                  <a:pt x="116849" y="22415"/>
                </a:cubicBezTo>
                <a:cubicBezTo>
                  <a:pt x="116849" y="22415"/>
                  <a:pt x="114075" y="42945"/>
                  <a:pt x="109192" y="46496"/>
                </a:cubicBezTo>
                <a:cubicBezTo>
                  <a:pt x="104310" y="50046"/>
                  <a:pt x="0" y="48604"/>
                  <a:pt x="0" y="48604"/>
                </a:cubicBezTo>
                <a:lnTo>
                  <a:pt x="9099" y="1953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74" name="任意多边形: 形状 186"/>
          <p:cNvSpPr/>
          <p:nvPr>
            <p:custDataLst>
              <p:tags r:id="rId49"/>
            </p:custDataLst>
          </p:nvPr>
        </p:nvSpPr>
        <p:spPr>
          <a:xfrm flipH="1">
            <a:off x="9895840" y="2705735"/>
            <a:ext cx="590550" cy="516255"/>
          </a:xfrm>
          <a:custGeom>
            <a:avLst/>
            <a:gdLst>
              <a:gd name="connsiteX0" fmla="*/ 38582 w 142854"/>
              <a:gd name="connsiteY0" fmla="*/ 124992 h 124991"/>
              <a:gd name="connsiteX1" fmla="*/ 46128 w 142854"/>
              <a:gd name="connsiteY1" fmla="*/ 95807 h 124991"/>
              <a:gd name="connsiteX2" fmla="*/ 27929 w 142854"/>
              <a:gd name="connsiteY2" fmla="*/ 79828 h 124991"/>
              <a:gd name="connsiteX3" fmla="*/ 38127 w 142854"/>
              <a:gd name="connsiteY3" fmla="*/ 73952 h 124991"/>
              <a:gd name="connsiteX4" fmla="*/ 40025 w 142854"/>
              <a:gd name="connsiteY4" fmla="*/ 74724 h 124991"/>
              <a:gd name="connsiteX5" fmla="*/ 58889 w 142854"/>
              <a:gd name="connsiteY5" fmla="*/ 57302 h 124991"/>
              <a:gd name="connsiteX6" fmla="*/ 61774 w 142854"/>
              <a:gd name="connsiteY6" fmla="*/ 28894 h 124991"/>
              <a:gd name="connsiteX7" fmla="*/ 91625 w 142854"/>
              <a:gd name="connsiteY7" fmla="*/ 38326 h 124991"/>
              <a:gd name="connsiteX8" fmla="*/ 106716 w 142854"/>
              <a:gd name="connsiteY8" fmla="*/ 57302 h 124991"/>
              <a:gd name="connsiteX9" fmla="*/ 101612 w 142854"/>
              <a:gd name="connsiteY9" fmla="*/ 96251 h 124991"/>
              <a:gd name="connsiteX10" fmla="*/ 71872 w 142854"/>
              <a:gd name="connsiteY10" fmla="*/ 108902 h 124991"/>
              <a:gd name="connsiteX11" fmla="*/ 70430 w 142854"/>
              <a:gd name="connsiteY11" fmla="*/ 121996 h 124991"/>
              <a:gd name="connsiteX12" fmla="*/ 123583 w 142854"/>
              <a:gd name="connsiteY12" fmla="*/ 124215 h 124991"/>
              <a:gd name="connsiteX13" fmla="*/ 141005 w 142854"/>
              <a:gd name="connsiteY13" fmla="*/ 116558 h 124991"/>
              <a:gd name="connsiteX14" fmla="*/ 131573 w 142854"/>
              <a:gd name="connsiteY14" fmla="*/ 72948 h 124991"/>
              <a:gd name="connsiteX15" fmla="*/ 71872 w 142854"/>
              <a:gd name="connsiteY15" fmla="*/ 153 h 124991"/>
              <a:gd name="connsiteX16" fmla="*/ 520 w 142854"/>
              <a:gd name="connsiteY16" fmla="*/ 53307 h 124991"/>
              <a:gd name="connsiteX17" fmla="*/ 15057 w 142854"/>
              <a:gd name="connsiteY17" fmla="*/ 116558 h 124991"/>
              <a:gd name="connsiteX18" fmla="*/ 38582 w 142854"/>
              <a:gd name="connsiteY18" fmla="*/ 124992 h 124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54" h="124991">
                <a:moveTo>
                  <a:pt x="38582" y="124992"/>
                </a:moveTo>
                <a:lnTo>
                  <a:pt x="46128" y="95807"/>
                </a:lnTo>
                <a:cubicBezTo>
                  <a:pt x="46128" y="95807"/>
                  <a:pt x="23934" y="93921"/>
                  <a:pt x="27929" y="79828"/>
                </a:cubicBezTo>
                <a:cubicBezTo>
                  <a:pt x="29127" y="75389"/>
                  <a:pt x="33688" y="72758"/>
                  <a:pt x="38127" y="73952"/>
                </a:cubicBezTo>
                <a:cubicBezTo>
                  <a:pt x="38793" y="74130"/>
                  <a:pt x="39425" y="74390"/>
                  <a:pt x="40025" y="74724"/>
                </a:cubicBezTo>
                <a:cubicBezTo>
                  <a:pt x="48181" y="71341"/>
                  <a:pt x="54872" y="65165"/>
                  <a:pt x="58889" y="57302"/>
                </a:cubicBezTo>
                <a:cubicBezTo>
                  <a:pt x="61464" y="48065"/>
                  <a:pt x="62429" y="38458"/>
                  <a:pt x="61774" y="28894"/>
                </a:cubicBezTo>
                <a:cubicBezTo>
                  <a:pt x="72416" y="29150"/>
                  <a:pt x="82769" y="32422"/>
                  <a:pt x="91625" y="38326"/>
                </a:cubicBezTo>
                <a:cubicBezTo>
                  <a:pt x="98094" y="43360"/>
                  <a:pt x="103265" y="49866"/>
                  <a:pt x="106716" y="57302"/>
                </a:cubicBezTo>
                <a:cubicBezTo>
                  <a:pt x="106716" y="57302"/>
                  <a:pt x="109158" y="86930"/>
                  <a:pt x="101612" y="96251"/>
                </a:cubicBezTo>
                <a:cubicBezTo>
                  <a:pt x="93899" y="104434"/>
                  <a:pt x="83113" y="109020"/>
                  <a:pt x="71872" y="108902"/>
                </a:cubicBezTo>
                <a:lnTo>
                  <a:pt x="70430" y="121996"/>
                </a:lnTo>
                <a:lnTo>
                  <a:pt x="123583" y="124215"/>
                </a:lnTo>
                <a:cubicBezTo>
                  <a:pt x="123583" y="124215"/>
                  <a:pt x="137343" y="127211"/>
                  <a:pt x="141005" y="116558"/>
                </a:cubicBezTo>
                <a:cubicBezTo>
                  <a:pt x="144667" y="105905"/>
                  <a:pt x="143558" y="104019"/>
                  <a:pt x="131573" y="72948"/>
                </a:cubicBezTo>
                <a:cubicBezTo>
                  <a:pt x="119589" y="41877"/>
                  <a:pt x="102499" y="-2954"/>
                  <a:pt x="71872" y="153"/>
                </a:cubicBezTo>
                <a:cubicBezTo>
                  <a:pt x="34587" y="3815"/>
                  <a:pt x="4626" y="25676"/>
                  <a:pt x="520" y="53307"/>
                </a:cubicBezTo>
                <a:cubicBezTo>
                  <a:pt x="-1733" y="75416"/>
                  <a:pt x="3372" y="97652"/>
                  <a:pt x="15057" y="116558"/>
                </a:cubicBezTo>
                <a:cubicBezTo>
                  <a:pt x="22525" y="120310"/>
                  <a:pt x="30426" y="123142"/>
                  <a:pt x="38582" y="12499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6" name="任意多边形: 形状 187"/>
          <p:cNvSpPr/>
          <p:nvPr>
            <p:custDataLst>
              <p:tags r:id="rId50"/>
            </p:custDataLst>
          </p:nvPr>
        </p:nvSpPr>
        <p:spPr>
          <a:xfrm flipH="1">
            <a:off x="9091295" y="3493135"/>
            <a:ext cx="1243330" cy="607060"/>
          </a:xfrm>
          <a:custGeom>
            <a:avLst/>
            <a:gdLst>
              <a:gd name="connsiteX0" fmla="*/ 150583 w 300948"/>
              <a:gd name="connsiteY0" fmla="*/ 0 h 146882"/>
              <a:gd name="connsiteX1" fmla="*/ 294841 w 300948"/>
              <a:gd name="connsiteY1" fmla="*/ 888 h 146882"/>
              <a:gd name="connsiteX2" fmla="*/ 300945 w 300948"/>
              <a:gd name="connsiteY2" fmla="*/ 8988 h 146882"/>
              <a:gd name="connsiteX3" fmla="*/ 227928 w 300948"/>
              <a:gd name="connsiteY3" fmla="*/ 136379 h 146882"/>
              <a:gd name="connsiteX4" fmla="*/ 207954 w 300948"/>
              <a:gd name="connsiteY4" fmla="*/ 146810 h 146882"/>
              <a:gd name="connsiteX5" fmla="*/ 0 w 300948"/>
              <a:gd name="connsiteY5" fmla="*/ 146810 h 146882"/>
              <a:gd name="connsiteX6" fmla="*/ 6991 w 300948"/>
              <a:gd name="connsiteY6" fmla="*/ 138932 h 146882"/>
              <a:gd name="connsiteX7" fmla="*/ 70243 w 300948"/>
              <a:gd name="connsiteY7" fmla="*/ 120178 h 146882"/>
              <a:gd name="connsiteX8" fmla="*/ 133050 w 300948"/>
              <a:gd name="connsiteY8" fmla="*/ 12317 h 146882"/>
              <a:gd name="connsiteX9" fmla="*/ 150583 w 300948"/>
              <a:gd name="connsiteY9" fmla="*/ 0 h 146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948" h="146882">
                <a:moveTo>
                  <a:pt x="150583" y="0"/>
                </a:moveTo>
                <a:lnTo>
                  <a:pt x="294841" y="888"/>
                </a:lnTo>
                <a:cubicBezTo>
                  <a:pt x="298525" y="1823"/>
                  <a:pt x="301067" y="5191"/>
                  <a:pt x="300945" y="8988"/>
                </a:cubicBezTo>
                <a:lnTo>
                  <a:pt x="227928" y="136379"/>
                </a:lnTo>
                <a:cubicBezTo>
                  <a:pt x="223844" y="143421"/>
                  <a:pt x="216065" y="147482"/>
                  <a:pt x="207954" y="146810"/>
                </a:cubicBezTo>
                <a:lnTo>
                  <a:pt x="0" y="146810"/>
                </a:lnTo>
                <a:lnTo>
                  <a:pt x="6991" y="138932"/>
                </a:lnTo>
                <a:lnTo>
                  <a:pt x="70243" y="120178"/>
                </a:lnTo>
                <a:lnTo>
                  <a:pt x="133050" y="12317"/>
                </a:lnTo>
                <a:cubicBezTo>
                  <a:pt x="137145" y="6161"/>
                  <a:pt x="143404" y="1764"/>
                  <a:pt x="150583" y="0"/>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78" name="任意多边形: 形状 188"/>
          <p:cNvSpPr/>
          <p:nvPr>
            <p:custDataLst>
              <p:tags r:id="rId51"/>
            </p:custDataLst>
          </p:nvPr>
        </p:nvSpPr>
        <p:spPr>
          <a:xfrm flipH="1">
            <a:off x="8466455" y="4984115"/>
            <a:ext cx="568325" cy="523240"/>
          </a:xfrm>
          <a:custGeom>
            <a:avLst/>
            <a:gdLst>
              <a:gd name="connsiteX0" fmla="*/ 0 w 137600"/>
              <a:gd name="connsiteY0" fmla="*/ 84787 h 126613"/>
              <a:gd name="connsiteX1" fmla="*/ 38617 w 137600"/>
              <a:gd name="connsiteY1" fmla="*/ 119741 h 126613"/>
              <a:gd name="connsiteX2" fmla="*/ 71907 w 137600"/>
              <a:gd name="connsiteY2" fmla="*/ 121073 h 126613"/>
              <a:gd name="connsiteX3" fmla="*/ 137600 w 137600"/>
              <a:gd name="connsiteY3" fmla="*/ 1561 h 126613"/>
              <a:gd name="connsiteX4" fmla="*/ 76901 w 137600"/>
              <a:gd name="connsiteY4" fmla="*/ 26196 h 126613"/>
              <a:gd name="connsiteX5" fmla="*/ 62031 w 137600"/>
              <a:gd name="connsiteY5" fmla="*/ 15099 h 12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0" h="126613">
                <a:moveTo>
                  <a:pt x="0" y="84787"/>
                </a:moveTo>
                <a:lnTo>
                  <a:pt x="38617" y="119741"/>
                </a:lnTo>
                <a:cubicBezTo>
                  <a:pt x="53819" y="127842"/>
                  <a:pt x="65693" y="129396"/>
                  <a:pt x="71907" y="121073"/>
                </a:cubicBezTo>
                <a:lnTo>
                  <a:pt x="137600" y="1561"/>
                </a:lnTo>
                <a:cubicBezTo>
                  <a:pt x="121843" y="-3655"/>
                  <a:pt x="101757" y="4113"/>
                  <a:pt x="76901" y="26196"/>
                </a:cubicBezTo>
                <a:lnTo>
                  <a:pt x="62031" y="15099"/>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80" name="任意多边形: 形状 189"/>
          <p:cNvSpPr/>
          <p:nvPr>
            <p:custDataLst>
              <p:tags r:id="rId52"/>
            </p:custDataLst>
          </p:nvPr>
        </p:nvSpPr>
        <p:spPr>
          <a:xfrm flipH="1">
            <a:off x="9023350" y="6000750"/>
            <a:ext cx="661670" cy="236855"/>
          </a:xfrm>
          <a:custGeom>
            <a:avLst/>
            <a:gdLst>
              <a:gd name="connsiteX0" fmla="*/ 98983 w 160126"/>
              <a:gd name="connsiteY0" fmla="*/ 555 h 57259"/>
              <a:gd name="connsiteX1" fmla="*/ 132274 w 160126"/>
              <a:gd name="connsiteY1" fmla="*/ 27631 h 57259"/>
              <a:gd name="connsiteX2" fmla="*/ 160126 w 160126"/>
              <a:gd name="connsiteY2" fmla="*/ 55706 h 57259"/>
              <a:gd name="connsiteX3" fmla="*/ 28741 w 160126"/>
              <a:gd name="connsiteY3" fmla="*/ 57259 h 57259"/>
              <a:gd name="connsiteX4" fmla="*/ 11541 w 160126"/>
              <a:gd name="connsiteY4" fmla="*/ 46163 h 57259"/>
              <a:gd name="connsiteX5" fmla="*/ 0 w 160126"/>
              <a:gd name="connsiteY5" fmla="*/ 0 h 5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126" h="57259">
                <a:moveTo>
                  <a:pt x="98983" y="555"/>
                </a:moveTo>
                <a:cubicBezTo>
                  <a:pt x="99871" y="13427"/>
                  <a:pt x="110080" y="22748"/>
                  <a:pt x="132274" y="27631"/>
                </a:cubicBezTo>
                <a:cubicBezTo>
                  <a:pt x="146211" y="30816"/>
                  <a:pt x="157053" y="41746"/>
                  <a:pt x="160126" y="55706"/>
                </a:cubicBezTo>
                <a:lnTo>
                  <a:pt x="28741" y="57259"/>
                </a:lnTo>
                <a:cubicBezTo>
                  <a:pt x="21539" y="56582"/>
                  <a:pt x="15125" y="52443"/>
                  <a:pt x="11541" y="46163"/>
                </a:cubicBezTo>
                <a:lnTo>
                  <a:pt x="0" y="0"/>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82" name="任意多边形: 形状 190"/>
          <p:cNvSpPr/>
          <p:nvPr>
            <p:custDataLst>
              <p:tags r:id="rId53"/>
            </p:custDataLst>
          </p:nvPr>
        </p:nvSpPr>
        <p:spPr>
          <a:xfrm flipH="1">
            <a:off x="8453755" y="2700655"/>
            <a:ext cx="2609215" cy="3546475"/>
          </a:xfrm>
          <a:custGeom>
            <a:avLst/>
            <a:gdLst>
              <a:gd name="connsiteX0" fmla="*/ 493252 w 631557"/>
              <a:gd name="connsiteY0" fmla="*/ 858234 h 858387"/>
              <a:gd name="connsiteX1" fmla="*/ 492142 w 631557"/>
              <a:gd name="connsiteY1" fmla="*/ 858234 h 858387"/>
              <a:gd name="connsiteX2" fmla="*/ 362976 w 631557"/>
              <a:gd name="connsiteY2" fmla="*/ 858234 h 858387"/>
              <a:gd name="connsiteX3" fmla="*/ 353100 w 631557"/>
              <a:gd name="connsiteY3" fmla="*/ 857458 h 858387"/>
              <a:gd name="connsiteX4" fmla="*/ 352434 w 631557"/>
              <a:gd name="connsiteY4" fmla="*/ 856348 h 858387"/>
              <a:gd name="connsiteX5" fmla="*/ 349882 w 631557"/>
              <a:gd name="connsiteY5" fmla="*/ 854905 h 858387"/>
              <a:gd name="connsiteX6" fmla="*/ 338785 w 631557"/>
              <a:gd name="connsiteY6" fmla="*/ 831602 h 858387"/>
              <a:gd name="connsiteX7" fmla="*/ 333347 w 631557"/>
              <a:gd name="connsiteY7" fmla="*/ 812737 h 858387"/>
              <a:gd name="connsiteX8" fmla="*/ 304940 w 631557"/>
              <a:gd name="connsiteY8" fmla="*/ 706430 h 858387"/>
              <a:gd name="connsiteX9" fmla="*/ 302387 w 631557"/>
              <a:gd name="connsiteY9" fmla="*/ 696998 h 858387"/>
              <a:gd name="connsiteX10" fmla="*/ 294065 w 631557"/>
              <a:gd name="connsiteY10" fmla="*/ 696998 h 858387"/>
              <a:gd name="connsiteX11" fmla="*/ 241244 w 631557"/>
              <a:gd name="connsiteY11" fmla="*/ 696998 h 858387"/>
              <a:gd name="connsiteX12" fmla="*/ 240135 w 631557"/>
              <a:gd name="connsiteY12" fmla="*/ 696998 h 858387"/>
              <a:gd name="connsiteX13" fmla="*/ 236583 w 631557"/>
              <a:gd name="connsiteY13" fmla="*/ 692892 h 858387"/>
              <a:gd name="connsiteX14" fmla="*/ 236583 w 631557"/>
              <a:gd name="connsiteY14" fmla="*/ 687455 h 858387"/>
              <a:gd name="connsiteX15" fmla="*/ 236583 w 631557"/>
              <a:gd name="connsiteY15" fmla="*/ 530103 h 858387"/>
              <a:gd name="connsiteX16" fmla="*/ 236583 w 631557"/>
              <a:gd name="connsiteY16" fmla="*/ 519006 h 858387"/>
              <a:gd name="connsiteX17" fmla="*/ 224932 w 631557"/>
              <a:gd name="connsiteY17" fmla="*/ 519006 h 858387"/>
              <a:gd name="connsiteX18" fmla="*/ 72462 w 631557"/>
              <a:gd name="connsiteY18" fmla="*/ 519006 h 858387"/>
              <a:gd name="connsiteX19" fmla="*/ 49159 w 631557"/>
              <a:gd name="connsiteY19" fmla="*/ 519006 h 858387"/>
              <a:gd name="connsiteX20" fmla="*/ 43721 w 631557"/>
              <a:gd name="connsiteY20" fmla="*/ 517230 h 858387"/>
              <a:gd name="connsiteX21" fmla="*/ 28408 w 631557"/>
              <a:gd name="connsiteY21" fmla="*/ 511016 h 858387"/>
              <a:gd name="connsiteX22" fmla="*/ 24413 w 631557"/>
              <a:gd name="connsiteY22" fmla="*/ 507798 h 858387"/>
              <a:gd name="connsiteX23" fmla="*/ 14204 w 631557"/>
              <a:gd name="connsiteY23" fmla="*/ 496701 h 858387"/>
              <a:gd name="connsiteX24" fmla="*/ 0 w 631557"/>
              <a:gd name="connsiteY24" fmla="*/ 453424 h 858387"/>
              <a:gd name="connsiteX25" fmla="*/ 0 w 631557"/>
              <a:gd name="connsiteY25" fmla="*/ 451204 h 858387"/>
              <a:gd name="connsiteX26" fmla="*/ 777 w 631557"/>
              <a:gd name="connsiteY26" fmla="*/ 441439 h 858387"/>
              <a:gd name="connsiteX27" fmla="*/ 9100 w 631557"/>
              <a:gd name="connsiteY27" fmla="*/ 411922 h 858387"/>
              <a:gd name="connsiteX28" fmla="*/ 12429 w 631557"/>
              <a:gd name="connsiteY28" fmla="*/ 405708 h 858387"/>
              <a:gd name="connsiteX29" fmla="*/ 33180 w 631557"/>
              <a:gd name="connsiteY29" fmla="*/ 368977 h 858387"/>
              <a:gd name="connsiteX30" fmla="*/ 34178 w 631557"/>
              <a:gd name="connsiteY30" fmla="*/ 367868 h 858387"/>
              <a:gd name="connsiteX31" fmla="*/ 41835 w 631557"/>
              <a:gd name="connsiteY31" fmla="*/ 354108 h 858387"/>
              <a:gd name="connsiteX32" fmla="*/ 46274 w 631557"/>
              <a:gd name="connsiteY32" fmla="*/ 346451 h 858387"/>
              <a:gd name="connsiteX33" fmla="*/ 46274 w 631557"/>
              <a:gd name="connsiteY33" fmla="*/ 345341 h 858387"/>
              <a:gd name="connsiteX34" fmla="*/ 40059 w 631557"/>
              <a:gd name="connsiteY34" fmla="*/ 345341 h 858387"/>
              <a:gd name="connsiteX35" fmla="*/ 26188 w 631557"/>
              <a:gd name="connsiteY35" fmla="*/ 342456 h 858387"/>
              <a:gd name="connsiteX36" fmla="*/ 13871 w 631557"/>
              <a:gd name="connsiteY36" fmla="*/ 320262 h 858387"/>
              <a:gd name="connsiteX37" fmla="*/ 19641 w 631557"/>
              <a:gd name="connsiteY37" fmla="*/ 304949 h 858387"/>
              <a:gd name="connsiteX38" fmla="*/ 73905 w 631557"/>
              <a:gd name="connsiteY38" fmla="*/ 210737 h 858387"/>
              <a:gd name="connsiteX39" fmla="*/ 98983 w 631557"/>
              <a:gd name="connsiteY39" fmla="*/ 167460 h 858387"/>
              <a:gd name="connsiteX40" fmla="*/ 105531 w 631557"/>
              <a:gd name="connsiteY40" fmla="*/ 157695 h 858387"/>
              <a:gd name="connsiteX41" fmla="*/ 132052 w 631557"/>
              <a:gd name="connsiteY41" fmla="*/ 142048 h 858387"/>
              <a:gd name="connsiteX42" fmla="*/ 162346 w 631557"/>
              <a:gd name="connsiteY42" fmla="*/ 141271 h 858387"/>
              <a:gd name="connsiteX43" fmla="*/ 173443 w 631557"/>
              <a:gd name="connsiteY43" fmla="*/ 141271 h 858387"/>
              <a:gd name="connsiteX44" fmla="*/ 175218 w 631557"/>
              <a:gd name="connsiteY44" fmla="*/ 134391 h 858387"/>
              <a:gd name="connsiteX45" fmla="*/ 176661 w 631557"/>
              <a:gd name="connsiteY45" fmla="*/ 127068 h 858387"/>
              <a:gd name="connsiteX46" fmla="*/ 161791 w 631557"/>
              <a:gd name="connsiteY46" fmla="*/ 124848 h 858387"/>
              <a:gd name="connsiteX47" fmla="*/ 151249 w 631557"/>
              <a:gd name="connsiteY47" fmla="*/ 118301 h 858387"/>
              <a:gd name="connsiteX48" fmla="*/ 149474 w 631557"/>
              <a:gd name="connsiteY48" fmla="*/ 112864 h 858387"/>
              <a:gd name="connsiteX49" fmla="*/ 144369 w 631557"/>
              <a:gd name="connsiteY49" fmla="*/ 99770 h 858387"/>
              <a:gd name="connsiteX50" fmla="*/ 138488 w 631557"/>
              <a:gd name="connsiteY50" fmla="*/ 81238 h 858387"/>
              <a:gd name="connsiteX51" fmla="*/ 138488 w 631557"/>
              <a:gd name="connsiteY51" fmla="*/ 58268 h 858387"/>
              <a:gd name="connsiteX52" fmla="*/ 167229 w 631557"/>
              <a:gd name="connsiteY52" fmla="*/ 14879 h 858387"/>
              <a:gd name="connsiteX53" fmla="*/ 201407 w 631557"/>
              <a:gd name="connsiteY53" fmla="*/ 342 h 858387"/>
              <a:gd name="connsiteX54" fmla="*/ 238248 w 631557"/>
              <a:gd name="connsiteY54" fmla="*/ 11439 h 858387"/>
              <a:gd name="connsiteX55" fmla="*/ 250232 w 631557"/>
              <a:gd name="connsiteY55" fmla="*/ 23757 h 858387"/>
              <a:gd name="connsiteX56" fmla="*/ 259665 w 631557"/>
              <a:gd name="connsiteY56" fmla="*/ 38737 h 858387"/>
              <a:gd name="connsiteX57" fmla="*/ 261107 w 631557"/>
              <a:gd name="connsiteY57" fmla="*/ 40180 h 858387"/>
              <a:gd name="connsiteX58" fmla="*/ 261884 w 631557"/>
              <a:gd name="connsiteY58" fmla="*/ 42399 h 858387"/>
              <a:gd name="connsiteX59" fmla="*/ 263660 w 631557"/>
              <a:gd name="connsiteY59" fmla="*/ 46727 h 858387"/>
              <a:gd name="connsiteX60" fmla="*/ 266545 w 631557"/>
              <a:gd name="connsiteY60" fmla="*/ 56159 h 858387"/>
              <a:gd name="connsiteX61" fmla="*/ 280083 w 631557"/>
              <a:gd name="connsiteY61" fmla="*/ 91447 h 858387"/>
              <a:gd name="connsiteX62" fmla="*/ 284078 w 631557"/>
              <a:gd name="connsiteY62" fmla="*/ 102544 h 858387"/>
              <a:gd name="connsiteX63" fmla="*/ 285520 w 631557"/>
              <a:gd name="connsiteY63" fmla="*/ 104319 h 858387"/>
              <a:gd name="connsiteX64" fmla="*/ 285520 w 631557"/>
              <a:gd name="connsiteY64" fmla="*/ 117413 h 858387"/>
              <a:gd name="connsiteX65" fmla="*/ 279306 w 631557"/>
              <a:gd name="connsiteY65" fmla="*/ 124293 h 858387"/>
              <a:gd name="connsiteX66" fmla="*/ 272759 w 631557"/>
              <a:gd name="connsiteY66" fmla="*/ 127622 h 858387"/>
              <a:gd name="connsiteX67" fmla="*/ 226929 w 631557"/>
              <a:gd name="connsiteY67" fmla="*/ 128288 h 858387"/>
              <a:gd name="connsiteX68" fmla="*/ 211283 w 631557"/>
              <a:gd name="connsiteY68" fmla="*/ 128288 h 858387"/>
              <a:gd name="connsiteX69" fmla="*/ 210506 w 631557"/>
              <a:gd name="connsiteY69" fmla="*/ 131617 h 858387"/>
              <a:gd name="connsiteX70" fmla="*/ 207954 w 631557"/>
              <a:gd name="connsiteY70" fmla="*/ 142714 h 858387"/>
              <a:gd name="connsiteX71" fmla="*/ 244906 w 631557"/>
              <a:gd name="connsiteY71" fmla="*/ 142714 h 858387"/>
              <a:gd name="connsiteX72" fmla="*/ 256003 w 631557"/>
              <a:gd name="connsiteY72" fmla="*/ 142714 h 858387"/>
              <a:gd name="connsiteX73" fmla="*/ 274534 w 631557"/>
              <a:gd name="connsiteY73" fmla="*/ 159137 h 858387"/>
              <a:gd name="connsiteX74" fmla="*/ 277420 w 631557"/>
              <a:gd name="connsiteY74" fmla="*/ 171122 h 858387"/>
              <a:gd name="connsiteX75" fmla="*/ 288516 w 631557"/>
              <a:gd name="connsiteY75" fmla="*/ 236593 h 858387"/>
              <a:gd name="connsiteX76" fmla="*/ 288516 w 631557"/>
              <a:gd name="connsiteY76" fmla="*/ 236593 h 858387"/>
              <a:gd name="connsiteX77" fmla="*/ 301943 w 631557"/>
              <a:gd name="connsiteY77" fmla="*/ 213733 h 858387"/>
              <a:gd name="connsiteX78" fmla="*/ 306382 w 631557"/>
              <a:gd name="connsiteY78" fmla="*/ 205300 h 858387"/>
              <a:gd name="connsiteX79" fmla="*/ 312929 w 631557"/>
              <a:gd name="connsiteY79" fmla="*/ 198420 h 858387"/>
              <a:gd name="connsiteX80" fmla="*/ 320586 w 631557"/>
              <a:gd name="connsiteY80" fmla="*/ 192539 h 858387"/>
              <a:gd name="connsiteX81" fmla="*/ 342780 w 631557"/>
              <a:gd name="connsiteY81" fmla="*/ 191096 h 858387"/>
              <a:gd name="connsiteX82" fmla="*/ 433551 w 631557"/>
              <a:gd name="connsiteY82" fmla="*/ 191096 h 858387"/>
              <a:gd name="connsiteX83" fmla="*/ 469949 w 631557"/>
              <a:gd name="connsiteY83" fmla="*/ 191096 h 858387"/>
              <a:gd name="connsiteX84" fmla="*/ 475053 w 631557"/>
              <a:gd name="connsiteY84" fmla="*/ 193315 h 858387"/>
              <a:gd name="connsiteX85" fmla="*/ 479714 w 631557"/>
              <a:gd name="connsiteY85" fmla="*/ 201638 h 858387"/>
              <a:gd name="connsiteX86" fmla="*/ 475719 w 631557"/>
              <a:gd name="connsiteY86" fmla="*/ 211514 h 858387"/>
              <a:gd name="connsiteX87" fmla="*/ 471391 w 631557"/>
              <a:gd name="connsiteY87" fmla="*/ 220281 h 858387"/>
              <a:gd name="connsiteX88" fmla="*/ 461626 w 631557"/>
              <a:gd name="connsiteY88" fmla="*/ 236926 h 858387"/>
              <a:gd name="connsiteX89" fmla="*/ 423009 w 631557"/>
              <a:gd name="connsiteY89" fmla="*/ 303506 h 858387"/>
              <a:gd name="connsiteX90" fmla="*/ 408473 w 631557"/>
              <a:gd name="connsiteY90" fmla="*/ 328252 h 858387"/>
              <a:gd name="connsiteX91" fmla="*/ 403035 w 631557"/>
              <a:gd name="connsiteY91" fmla="*/ 336242 h 858387"/>
              <a:gd name="connsiteX92" fmla="*/ 394269 w 631557"/>
              <a:gd name="connsiteY92" fmla="*/ 341346 h 858387"/>
              <a:gd name="connsiteX93" fmla="*/ 381507 w 631557"/>
              <a:gd name="connsiteY93" fmla="*/ 342456 h 858387"/>
              <a:gd name="connsiteX94" fmla="*/ 187980 w 631557"/>
              <a:gd name="connsiteY94" fmla="*/ 342456 h 858387"/>
              <a:gd name="connsiteX95" fmla="*/ 194527 w 631557"/>
              <a:gd name="connsiteY95" fmla="*/ 364650 h 858387"/>
              <a:gd name="connsiteX96" fmla="*/ 196746 w 631557"/>
              <a:gd name="connsiteY96" fmla="*/ 372306 h 858387"/>
              <a:gd name="connsiteX97" fmla="*/ 204292 w 631557"/>
              <a:gd name="connsiteY97" fmla="*/ 371197 h 858387"/>
              <a:gd name="connsiteX98" fmla="*/ 226485 w 631557"/>
              <a:gd name="connsiteY98" fmla="*/ 366869 h 858387"/>
              <a:gd name="connsiteX99" fmla="*/ 300723 w 631557"/>
              <a:gd name="connsiteY99" fmla="*/ 352998 h 858387"/>
              <a:gd name="connsiteX100" fmla="*/ 315592 w 631557"/>
              <a:gd name="connsiteY100" fmla="*/ 350113 h 858387"/>
              <a:gd name="connsiteX101" fmla="*/ 316702 w 631557"/>
              <a:gd name="connsiteY101" fmla="*/ 350113 h 858387"/>
              <a:gd name="connsiteX102" fmla="*/ 364418 w 631557"/>
              <a:gd name="connsiteY102" fmla="*/ 364983 h 858387"/>
              <a:gd name="connsiteX103" fmla="*/ 376736 w 631557"/>
              <a:gd name="connsiteY103" fmla="*/ 373749 h 858387"/>
              <a:gd name="connsiteX104" fmla="*/ 381174 w 631557"/>
              <a:gd name="connsiteY104" fmla="*/ 379630 h 858387"/>
              <a:gd name="connsiteX105" fmla="*/ 386612 w 631557"/>
              <a:gd name="connsiteY105" fmla="*/ 384735 h 858387"/>
              <a:gd name="connsiteX106" fmla="*/ 418238 w 631557"/>
              <a:gd name="connsiteY106" fmla="*/ 416361 h 858387"/>
              <a:gd name="connsiteX107" fmla="*/ 494251 w 631557"/>
              <a:gd name="connsiteY107" fmla="*/ 492041 h 858387"/>
              <a:gd name="connsiteX108" fmla="*/ 501907 w 631557"/>
              <a:gd name="connsiteY108" fmla="*/ 500363 h 858387"/>
              <a:gd name="connsiteX109" fmla="*/ 499355 w 631557"/>
              <a:gd name="connsiteY109" fmla="*/ 504358 h 858387"/>
              <a:gd name="connsiteX110" fmla="*/ 496470 w 631557"/>
              <a:gd name="connsiteY110" fmla="*/ 508353 h 858387"/>
              <a:gd name="connsiteX111" fmla="*/ 500798 w 631557"/>
              <a:gd name="connsiteY111" fmla="*/ 512348 h 858387"/>
              <a:gd name="connsiteX112" fmla="*/ 540191 w 631557"/>
              <a:gd name="connsiteY112" fmla="*/ 551741 h 858387"/>
              <a:gd name="connsiteX113" fmla="*/ 549180 w 631557"/>
              <a:gd name="connsiteY113" fmla="*/ 560064 h 858387"/>
              <a:gd name="connsiteX114" fmla="*/ 553619 w 631557"/>
              <a:gd name="connsiteY114" fmla="*/ 564392 h 858387"/>
              <a:gd name="connsiteX115" fmla="*/ 558279 w 631557"/>
              <a:gd name="connsiteY115" fmla="*/ 568386 h 858387"/>
              <a:gd name="connsiteX116" fmla="*/ 567378 w 631557"/>
              <a:gd name="connsiteY116" fmla="*/ 576820 h 858387"/>
              <a:gd name="connsiteX117" fmla="*/ 570374 w 631557"/>
              <a:gd name="connsiteY117" fmla="*/ 574601 h 858387"/>
              <a:gd name="connsiteX118" fmla="*/ 587020 w 631557"/>
              <a:gd name="connsiteY118" fmla="*/ 561507 h 858387"/>
              <a:gd name="connsiteX119" fmla="*/ 594676 w 631557"/>
              <a:gd name="connsiteY119" fmla="*/ 557179 h 858387"/>
              <a:gd name="connsiteX120" fmla="*/ 603443 w 631557"/>
              <a:gd name="connsiteY120" fmla="*/ 554183 h 858387"/>
              <a:gd name="connsiteX121" fmla="*/ 612542 w 631557"/>
              <a:gd name="connsiteY121" fmla="*/ 551297 h 858387"/>
              <a:gd name="connsiteX122" fmla="*/ 631407 w 631557"/>
              <a:gd name="connsiteY122" fmla="*/ 553517 h 858387"/>
              <a:gd name="connsiteX123" fmla="*/ 628965 w 631557"/>
              <a:gd name="connsiteY123" fmla="*/ 560397 h 858387"/>
              <a:gd name="connsiteX124" fmla="*/ 623417 w 631557"/>
              <a:gd name="connsiteY124" fmla="*/ 570273 h 858387"/>
              <a:gd name="connsiteX125" fmla="*/ 597673 w 631557"/>
              <a:gd name="connsiteY125" fmla="*/ 617212 h 858387"/>
              <a:gd name="connsiteX126" fmla="*/ 567378 w 631557"/>
              <a:gd name="connsiteY126" fmla="*/ 671808 h 858387"/>
              <a:gd name="connsiteX127" fmla="*/ 562718 w 631557"/>
              <a:gd name="connsiteY127" fmla="*/ 679354 h 858387"/>
              <a:gd name="connsiteX128" fmla="*/ 561608 w 631557"/>
              <a:gd name="connsiteY128" fmla="*/ 679354 h 858387"/>
              <a:gd name="connsiteX129" fmla="*/ 560498 w 631557"/>
              <a:gd name="connsiteY129" fmla="*/ 680131 h 858387"/>
              <a:gd name="connsiteX130" fmla="*/ 549402 w 631557"/>
              <a:gd name="connsiteY130" fmla="*/ 682239 h 858387"/>
              <a:gd name="connsiteX131" fmla="*/ 529760 w 631557"/>
              <a:gd name="connsiteY131" fmla="*/ 675692 h 858387"/>
              <a:gd name="connsiteX132" fmla="*/ 521771 w 631557"/>
              <a:gd name="connsiteY132" fmla="*/ 668479 h 858387"/>
              <a:gd name="connsiteX133" fmla="*/ 503905 w 631557"/>
              <a:gd name="connsiteY133" fmla="*/ 652056 h 858387"/>
              <a:gd name="connsiteX134" fmla="*/ 497358 w 631557"/>
              <a:gd name="connsiteY134" fmla="*/ 646286 h 858387"/>
              <a:gd name="connsiteX135" fmla="*/ 489701 w 631557"/>
              <a:gd name="connsiteY135" fmla="*/ 640072 h 858387"/>
              <a:gd name="connsiteX136" fmla="*/ 489035 w 631557"/>
              <a:gd name="connsiteY136" fmla="*/ 639295 h 858387"/>
              <a:gd name="connsiteX137" fmla="*/ 477938 w 631557"/>
              <a:gd name="connsiteY137" fmla="*/ 628198 h 858387"/>
              <a:gd name="connsiteX138" fmla="*/ 452083 w 631557"/>
              <a:gd name="connsiteY138" fmla="*/ 604562 h 858387"/>
              <a:gd name="connsiteX139" fmla="*/ 433551 w 631557"/>
              <a:gd name="connsiteY139" fmla="*/ 586030 h 858387"/>
              <a:gd name="connsiteX140" fmla="*/ 427337 w 631557"/>
              <a:gd name="connsiteY140" fmla="*/ 579816 h 858387"/>
              <a:gd name="connsiteX141" fmla="*/ 425562 w 631557"/>
              <a:gd name="connsiteY141" fmla="*/ 581259 h 858387"/>
              <a:gd name="connsiteX142" fmla="*/ 421567 w 631557"/>
              <a:gd name="connsiteY142" fmla="*/ 584588 h 858387"/>
              <a:gd name="connsiteX143" fmla="*/ 401593 w 631557"/>
              <a:gd name="connsiteY143" fmla="*/ 599901 h 858387"/>
              <a:gd name="connsiteX144" fmla="*/ 395378 w 631557"/>
              <a:gd name="connsiteY144" fmla="*/ 604562 h 858387"/>
              <a:gd name="connsiteX145" fmla="*/ 396821 w 631557"/>
              <a:gd name="connsiteY145" fmla="*/ 609999 h 858387"/>
              <a:gd name="connsiteX146" fmla="*/ 416462 w 631557"/>
              <a:gd name="connsiteY146" fmla="*/ 682794 h 858387"/>
              <a:gd name="connsiteX147" fmla="*/ 418238 w 631557"/>
              <a:gd name="connsiteY147" fmla="*/ 695223 h 858387"/>
              <a:gd name="connsiteX148" fmla="*/ 408473 w 631557"/>
              <a:gd name="connsiteY148" fmla="*/ 695889 h 858387"/>
              <a:gd name="connsiteX149" fmla="*/ 436103 w 631557"/>
              <a:gd name="connsiteY149" fmla="*/ 799199 h 858387"/>
              <a:gd name="connsiteX150" fmla="*/ 438656 w 631557"/>
              <a:gd name="connsiteY150" fmla="*/ 807633 h 858387"/>
              <a:gd name="connsiteX151" fmla="*/ 441541 w 631557"/>
              <a:gd name="connsiteY151" fmla="*/ 811295 h 858387"/>
              <a:gd name="connsiteX152" fmla="*/ 445203 w 631557"/>
              <a:gd name="connsiteY152" fmla="*/ 814513 h 858387"/>
              <a:gd name="connsiteX153" fmla="*/ 474276 w 631557"/>
              <a:gd name="connsiteY153" fmla="*/ 826941 h 858387"/>
              <a:gd name="connsiteX154" fmla="*/ 488480 w 631557"/>
              <a:gd name="connsiteY154" fmla="*/ 836374 h 858387"/>
              <a:gd name="connsiteX155" fmla="*/ 489923 w 631557"/>
              <a:gd name="connsiteY155" fmla="*/ 838593 h 858387"/>
              <a:gd name="connsiteX156" fmla="*/ 493252 w 631557"/>
              <a:gd name="connsiteY156" fmla="*/ 858234 h 858387"/>
              <a:gd name="connsiteX157" fmla="*/ 257113 w 631557"/>
              <a:gd name="connsiteY157" fmla="*/ 123295 h 858387"/>
              <a:gd name="connsiteX158" fmla="*/ 275311 w 631557"/>
              <a:gd name="connsiteY158" fmla="*/ 121852 h 858387"/>
              <a:gd name="connsiteX159" fmla="*/ 281525 w 631557"/>
              <a:gd name="connsiteY159" fmla="*/ 110755 h 858387"/>
              <a:gd name="connsiteX160" fmla="*/ 279306 w 631557"/>
              <a:gd name="connsiteY160" fmla="*/ 104541 h 858387"/>
              <a:gd name="connsiteX161" fmla="*/ 262883 w 631557"/>
              <a:gd name="connsiteY161" fmla="*/ 60154 h 858387"/>
              <a:gd name="connsiteX162" fmla="*/ 251786 w 631557"/>
              <a:gd name="connsiteY162" fmla="*/ 36185 h 858387"/>
              <a:gd name="connsiteX163" fmla="*/ 211616 w 631557"/>
              <a:gd name="connsiteY163" fmla="*/ 4337 h 858387"/>
              <a:gd name="connsiteX164" fmla="*/ 202849 w 631557"/>
              <a:gd name="connsiteY164" fmla="*/ 4337 h 858387"/>
              <a:gd name="connsiteX165" fmla="*/ 180656 w 631557"/>
              <a:gd name="connsiteY165" fmla="*/ 11217 h 858387"/>
              <a:gd name="connsiteX166" fmla="*/ 143149 w 631557"/>
              <a:gd name="connsiteY166" fmla="*/ 73137 h 858387"/>
              <a:gd name="connsiteX167" fmla="*/ 144591 w 631557"/>
              <a:gd name="connsiteY167" fmla="*/ 85455 h 858387"/>
              <a:gd name="connsiteX168" fmla="*/ 147476 w 631557"/>
              <a:gd name="connsiteY168" fmla="*/ 93111 h 858387"/>
              <a:gd name="connsiteX169" fmla="*/ 153358 w 631557"/>
              <a:gd name="connsiteY169" fmla="*/ 108425 h 858387"/>
              <a:gd name="connsiteX170" fmla="*/ 156243 w 631557"/>
              <a:gd name="connsiteY170" fmla="*/ 116415 h 858387"/>
              <a:gd name="connsiteX171" fmla="*/ 158795 w 631557"/>
              <a:gd name="connsiteY171" fmla="*/ 118190 h 858387"/>
              <a:gd name="connsiteX172" fmla="*/ 167894 w 631557"/>
              <a:gd name="connsiteY172" fmla="*/ 122518 h 858387"/>
              <a:gd name="connsiteX173" fmla="*/ 177660 w 631557"/>
              <a:gd name="connsiteY173" fmla="*/ 123628 h 858387"/>
              <a:gd name="connsiteX174" fmla="*/ 179102 w 631557"/>
              <a:gd name="connsiteY174" fmla="*/ 117524 h 858387"/>
              <a:gd name="connsiteX175" fmla="*/ 183874 w 631557"/>
              <a:gd name="connsiteY175" fmla="*/ 98549 h 858387"/>
              <a:gd name="connsiteX176" fmla="*/ 164232 w 631557"/>
              <a:gd name="connsiteY176" fmla="*/ 86897 h 858387"/>
              <a:gd name="connsiteX177" fmla="*/ 173332 w 631557"/>
              <a:gd name="connsiteY177" fmla="*/ 74136 h 858387"/>
              <a:gd name="connsiteX178" fmla="*/ 178436 w 631557"/>
              <a:gd name="connsiteY178" fmla="*/ 74913 h 858387"/>
              <a:gd name="connsiteX179" fmla="*/ 180656 w 631557"/>
              <a:gd name="connsiteY179" fmla="*/ 73803 h 858387"/>
              <a:gd name="connsiteX180" fmla="*/ 183208 w 631557"/>
              <a:gd name="connsiteY180" fmla="*/ 72693 h 858387"/>
              <a:gd name="connsiteX181" fmla="*/ 199187 w 631557"/>
              <a:gd name="connsiteY181" fmla="*/ 39958 h 858387"/>
              <a:gd name="connsiteX182" fmla="*/ 199187 w 631557"/>
              <a:gd name="connsiteY182" fmla="*/ 30858 h 858387"/>
              <a:gd name="connsiteX183" fmla="*/ 213724 w 631557"/>
              <a:gd name="connsiteY183" fmla="*/ 30858 h 858387"/>
              <a:gd name="connsiteX184" fmla="*/ 224821 w 631557"/>
              <a:gd name="connsiteY184" fmla="*/ 35630 h 858387"/>
              <a:gd name="connsiteX185" fmla="*/ 253118 w 631557"/>
              <a:gd name="connsiteY185" fmla="*/ 63261 h 858387"/>
              <a:gd name="connsiteX186" fmla="*/ 254560 w 631557"/>
              <a:gd name="connsiteY186" fmla="*/ 69475 h 858387"/>
              <a:gd name="connsiteX187" fmla="*/ 251009 w 631557"/>
              <a:gd name="connsiteY187" fmla="*/ 69475 h 858387"/>
              <a:gd name="connsiteX188" fmla="*/ 249123 w 631557"/>
              <a:gd name="connsiteY188" fmla="*/ 68366 h 858387"/>
              <a:gd name="connsiteX189" fmla="*/ 244462 w 631557"/>
              <a:gd name="connsiteY189" fmla="*/ 96329 h 858387"/>
              <a:gd name="connsiteX190" fmla="*/ 241466 w 631557"/>
              <a:gd name="connsiteY190" fmla="*/ 101767 h 858387"/>
              <a:gd name="connsiteX191" fmla="*/ 220382 w 631557"/>
              <a:gd name="connsiteY191" fmla="*/ 112864 h 858387"/>
              <a:gd name="connsiteX192" fmla="*/ 214279 w 631557"/>
              <a:gd name="connsiteY192" fmla="*/ 112864 h 858387"/>
              <a:gd name="connsiteX193" fmla="*/ 213169 w 631557"/>
              <a:gd name="connsiteY193" fmla="*/ 118301 h 858387"/>
              <a:gd name="connsiteX194" fmla="*/ 211727 w 631557"/>
              <a:gd name="connsiteY194" fmla="*/ 123406 h 858387"/>
              <a:gd name="connsiteX195" fmla="*/ 204736 w 631557"/>
              <a:gd name="connsiteY195" fmla="*/ 38515 h 858387"/>
              <a:gd name="connsiteX196" fmla="*/ 203959 w 631557"/>
              <a:gd name="connsiteY196" fmla="*/ 50167 h 858387"/>
              <a:gd name="connsiteX197" fmla="*/ 207621 w 631557"/>
              <a:gd name="connsiteY197" fmla="*/ 51277 h 858387"/>
              <a:gd name="connsiteX198" fmla="*/ 211283 w 631557"/>
              <a:gd name="connsiteY198" fmla="*/ 52719 h 858387"/>
              <a:gd name="connsiteX199" fmla="*/ 216720 w 631557"/>
              <a:gd name="connsiteY199" fmla="*/ 57047 h 858387"/>
              <a:gd name="connsiteX200" fmla="*/ 213058 w 631557"/>
              <a:gd name="connsiteY200" fmla="*/ 57824 h 858387"/>
              <a:gd name="connsiteX201" fmla="*/ 202849 w 631557"/>
              <a:gd name="connsiteY201" fmla="*/ 54495 h 858387"/>
              <a:gd name="connsiteX202" fmla="*/ 201740 w 631557"/>
              <a:gd name="connsiteY202" fmla="*/ 58157 h 858387"/>
              <a:gd name="connsiteX203" fmla="*/ 197412 w 631557"/>
              <a:gd name="connsiteY203" fmla="*/ 66923 h 858387"/>
              <a:gd name="connsiteX204" fmla="*/ 183652 w 631557"/>
              <a:gd name="connsiteY204" fmla="*/ 78020 h 858387"/>
              <a:gd name="connsiteX205" fmla="*/ 187203 w 631557"/>
              <a:gd name="connsiteY205" fmla="*/ 80905 h 858387"/>
              <a:gd name="connsiteX206" fmla="*/ 189755 w 631557"/>
              <a:gd name="connsiteY206" fmla="*/ 85233 h 858387"/>
              <a:gd name="connsiteX207" fmla="*/ 186093 w 631557"/>
              <a:gd name="connsiteY207" fmla="*/ 86342 h 858387"/>
              <a:gd name="connsiteX208" fmla="*/ 183652 w 631557"/>
              <a:gd name="connsiteY208" fmla="*/ 84234 h 858387"/>
              <a:gd name="connsiteX209" fmla="*/ 178547 w 631557"/>
              <a:gd name="connsiteY209" fmla="*/ 79795 h 858387"/>
              <a:gd name="connsiteX210" fmla="*/ 170369 w 631557"/>
              <a:gd name="connsiteY210" fmla="*/ 82564 h 858387"/>
              <a:gd name="connsiteX211" fmla="*/ 169781 w 631557"/>
              <a:gd name="connsiteY211" fmla="*/ 84567 h 858387"/>
              <a:gd name="connsiteX212" fmla="*/ 178547 w 631557"/>
              <a:gd name="connsiteY212" fmla="*/ 95664 h 858387"/>
              <a:gd name="connsiteX213" fmla="*/ 185760 w 631557"/>
              <a:gd name="connsiteY213" fmla="*/ 94998 h 858387"/>
              <a:gd name="connsiteX214" fmla="*/ 189422 w 631557"/>
              <a:gd name="connsiteY214" fmla="*/ 97883 h 858387"/>
              <a:gd name="connsiteX215" fmla="*/ 187980 w 631557"/>
              <a:gd name="connsiteY215" fmla="*/ 104430 h 858387"/>
              <a:gd name="connsiteX216" fmla="*/ 178547 w 631557"/>
              <a:gd name="connsiteY216" fmla="*/ 143713 h 858387"/>
              <a:gd name="connsiteX217" fmla="*/ 176661 w 631557"/>
              <a:gd name="connsiteY217" fmla="*/ 150260 h 858387"/>
              <a:gd name="connsiteX218" fmla="*/ 172000 w 631557"/>
              <a:gd name="connsiteY218" fmla="*/ 150260 h 858387"/>
              <a:gd name="connsiteX219" fmla="*/ 172666 w 631557"/>
              <a:gd name="connsiteY219" fmla="*/ 148151 h 858387"/>
              <a:gd name="connsiteX220" fmla="*/ 172666 w 631557"/>
              <a:gd name="connsiteY220" fmla="*/ 146265 h 858387"/>
              <a:gd name="connsiteX221" fmla="*/ 164232 w 631557"/>
              <a:gd name="connsiteY221" fmla="*/ 146265 h 858387"/>
              <a:gd name="connsiteX222" fmla="*/ 137045 w 631557"/>
              <a:gd name="connsiteY222" fmla="*/ 146265 h 858387"/>
              <a:gd name="connsiteX223" fmla="*/ 180656 w 631557"/>
              <a:gd name="connsiteY223" fmla="*/ 171788 h 858387"/>
              <a:gd name="connsiteX224" fmla="*/ 207621 w 631557"/>
              <a:gd name="connsiteY224" fmla="*/ 196866 h 858387"/>
              <a:gd name="connsiteX225" fmla="*/ 216720 w 631557"/>
              <a:gd name="connsiteY225" fmla="*/ 205300 h 858387"/>
              <a:gd name="connsiteX226" fmla="*/ 218829 w 631557"/>
              <a:gd name="connsiteY226" fmla="*/ 203080 h 858387"/>
              <a:gd name="connsiteX227" fmla="*/ 233809 w 631557"/>
              <a:gd name="connsiteY227" fmla="*/ 185881 h 858387"/>
              <a:gd name="connsiteX228" fmla="*/ 242576 w 631557"/>
              <a:gd name="connsiteY228" fmla="*/ 152590 h 858387"/>
              <a:gd name="connsiteX229" fmla="*/ 241466 w 631557"/>
              <a:gd name="connsiteY229" fmla="*/ 146376 h 858387"/>
              <a:gd name="connsiteX230" fmla="*/ 233032 w 631557"/>
              <a:gd name="connsiteY230" fmla="*/ 146376 h 858387"/>
              <a:gd name="connsiteX231" fmla="*/ 207288 w 631557"/>
              <a:gd name="connsiteY231" fmla="*/ 146376 h 858387"/>
              <a:gd name="connsiteX232" fmla="*/ 206178 w 631557"/>
              <a:gd name="connsiteY232" fmla="*/ 149705 h 858387"/>
              <a:gd name="connsiteX233" fmla="*/ 202183 w 631557"/>
              <a:gd name="connsiteY233" fmla="*/ 146043 h 858387"/>
              <a:gd name="connsiteX234" fmla="*/ 203293 w 631557"/>
              <a:gd name="connsiteY234" fmla="*/ 142048 h 858387"/>
              <a:gd name="connsiteX235" fmla="*/ 210173 w 631557"/>
              <a:gd name="connsiteY235" fmla="*/ 112198 h 858387"/>
              <a:gd name="connsiteX236" fmla="*/ 201407 w 631557"/>
              <a:gd name="connsiteY236" fmla="*/ 109646 h 858387"/>
              <a:gd name="connsiteX237" fmla="*/ 197079 w 631557"/>
              <a:gd name="connsiteY237" fmla="*/ 108203 h 858387"/>
              <a:gd name="connsiteX238" fmla="*/ 197079 w 631557"/>
              <a:gd name="connsiteY238" fmla="*/ 103875 h 858387"/>
              <a:gd name="connsiteX239" fmla="*/ 201407 w 631557"/>
              <a:gd name="connsiteY239" fmla="*/ 105318 h 858387"/>
              <a:gd name="connsiteX240" fmla="*/ 215943 w 631557"/>
              <a:gd name="connsiteY240" fmla="*/ 109313 h 858387"/>
              <a:gd name="connsiteX241" fmla="*/ 239247 w 631557"/>
              <a:gd name="connsiteY241" fmla="*/ 96884 h 858387"/>
              <a:gd name="connsiteX242" fmla="*/ 242909 w 631557"/>
              <a:gd name="connsiteY242" fmla="*/ 59044 h 858387"/>
              <a:gd name="connsiteX243" fmla="*/ 240689 w 631557"/>
              <a:gd name="connsiteY243" fmla="*/ 52497 h 858387"/>
              <a:gd name="connsiteX244" fmla="*/ 238137 w 631557"/>
              <a:gd name="connsiteY244" fmla="*/ 52497 h 858387"/>
              <a:gd name="connsiteX245" fmla="*/ 230924 w 631557"/>
              <a:gd name="connsiteY245" fmla="*/ 61264 h 858387"/>
              <a:gd name="connsiteX246" fmla="*/ 232034 w 631557"/>
              <a:gd name="connsiteY246" fmla="*/ 70030 h 858387"/>
              <a:gd name="connsiteX247" fmla="*/ 238137 w 631557"/>
              <a:gd name="connsiteY247" fmla="*/ 73581 h 858387"/>
              <a:gd name="connsiteX248" fmla="*/ 242576 w 631557"/>
              <a:gd name="connsiteY248" fmla="*/ 79462 h 858387"/>
              <a:gd name="connsiteX249" fmla="*/ 240023 w 631557"/>
              <a:gd name="connsiteY249" fmla="*/ 84123 h 858387"/>
              <a:gd name="connsiteX250" fmla="*/ 234586 w 631557"/>
              <a:gd name="connsiteY250" fmla="*/ 84900 h 858387"/>
              <a:gd name="connsiteX251" fmla="*/ 235585 w 631557"/>
              <a:gd name="connsiteY251" fmla="*/ 81571 h 858387"/>
              <a:gd name="connsiteX252" fmla="*/ 237138 w 631557"/>
              <a:gd name="connsiteY252" fmla="*/ 78353 h 858387"/>
              <a:gd name="connsiteX253" fmla="*/ 228372 w 631557"/>
              <a:gd name="connsiteY253" fmla="*/ 72139 h 858387"/>
              <a:gd name="connsiteX254" fmla="*/ 225820 w 631557"/>
              <a:gd name="connsiteY254" fmla="*/ 64926 h 858387"/>
              <a:gd name="connsiteX255" fmla="*/ 236916 w 631557"/>
              <a:gd name="connsiteY255" fmla="*/ 48502 h 858387"/>
              <a:gd name="connsiteX256" fmla="*/ 203626 w 631557"/>
              <a:gd name="connsiteY256" fmla="*/ 33189 h 858387"/>
              <a:gd name="connsiteX257" fmla="*/ 203626 w 631557"/>
              <a:gd name="connsiteY257" fmla="*/ 33189 h 858387"/>
              <a:gd name="connsiteX258" fmla="*/ 204736 w 631557"/>
              <a:gd name="connsiteY258" fmla="*/ 38515 h 858387"/>
              <a:gd name="connsiteX259" fmla="*/ 278196 w 631557"/>
              <a:gd name="connsiteY259" fmla="*/ 253571 h 858387"/>
              <a:gd name="connsiteX260" fmla="*/ 284078 w 631557"/>
              <a:gd name="connsiteY260" fmla="*/ 242474 h 858387"/>
              <a:gd name="connsiteX261" fmla="*/ 282635 w 631557"/>
              <a:gd name="connsiteY261" fmla="*/ 232598 h 858387"/>
              <a:gd name="connsiteX262" fmla="*/ 272426 w 631557"/>
              <a:gd name="connsiteY262" fmla="*/ 173674 h 858387"/>
              <a:gd name="connsiteX263" fmla="*/ 269874 w 631557"/>
              <a:gd name="connsiteY263" fmla="*/ 160913 h 858387"/>
              <a:gd name="connsiteX264" fmla="*/ 262217 w 631557"/>
              <a:gd name="connsiteY264" fmla="*/ 149816 h 858387"/>
              <a:gd name="connsiteX265" fmla="*/ 259665 w 631557"/>
              <a:gd name="connsiteY265" fmla="*/ 147264 h 858387"/>
              <a:gd name="connsiteX266" fmla="*/ 246571 w 631557"/>
              <a:gd name="connsiteY266" fmla="*/ 145044 h 858387"/>
              <a:gd name="connsiteX267" fmla="*/ 246571 w 631557"/>
              <a:gd name="connsiteY267" fmla="*/ 145044 h 858387"/>
              <a:gd name="connsiteX268" fmla="*/ 248013 w 631557"/>
              <a:gd name="connsiteY268" fmla="*/ 162466 h 858387"/>
              <a:gd name="connsiteX269" fmla="*/ 232367 w 631557"/>
              <a:gd name="connsiteY269" fmla="*/ 194869 h 858387"/>
              <a:gd name="connsiteX270" fmla="*/ 227262 w 631557"/>
              <a:gd name="connsiteY270" fmla="*/ 199530 h 858387"/>
              <a:gd name="connsiteX271" fmla="*/ 216165 w 631557"/>
              <a:gd name="connsiteY271" fmla="*/ 207630 h 858387"/>
              <a:gd name="connsiteX272" fmla="*/ 214723 w 631557"/>
              <a:gd name="connsiteY272" fmla="*/ 206520 h 858387"/>
              <a:gd name="connsiteX273" fmla="*/ 212614 w 631557"/>
              <a:gd name="connsiteY273" fmla="*/ 206520 h 858387"/>
              <a:gd name="connsiteX274" fmla="*/ 210395 w 631557"/>
              <a:gd name="connsiteY274" fmla="*/ 204412 h 858387"/>
              <a:gd name="connsiteX275" fmla="*/ 200963 w 631557"/>
              <a:gd name="connsiteY275" fmla="*/ 195979 h 858387"/>
              <a:gd name="connsiteX276" fmla="*/ 175107 w 631557"/>
              <a:gd name="connsiteY276" fmla="*/ 171677 h 858387"/>
              <a:gd name="connsiteX277" fmla="*/ 133938 w 631557"/>
              <a:gd name="connsiteY277" fmla="*/ 149483 h 858387"/>
              <a:gd name="connsiteX278" fmla="*/ 126281 w 631557"/>
              <a:gd name="connsiteY278" fmla="*/ 148817 h 858387"/>
              <a:gd name="connsiteX279" fmla="*/ 120067 w 631557"/>
              <a:gd name="connsiteY279" fmla="*/ 152035 h 858387"/>
              <a:gd name="connsiteX280" fmla="*/ 104754 w 631557"/>
              <a:gd name="connsiteY280" fmla="*/ 168791 h 858387"/>
              <a:gd name="connsiteX281" fmla="*/ 96431 w 631557"/>
              <a:gd name="connsiteY281" fmla="*/ 182995 h 858387"/>
              <a:gd name="connsiteX282" fmla="*/ 80008 w 631557"/>
              <a:gd name="connsiteY282" fmla="*/ 211403 h 858387"/>
              <a:gd name="connsiteX283" fmla="*/ 47272 w 631557"/>
              <a:gd name="connsiteY283" fmla="*/ 268108 h 858387"/>
              <a:gd name="connsiteX284" fmla="*/ 84447 w 631557"/>
              <a:gd name="connsiteY284" fmla="*/ 275432 h 858387"/>
              <a:gd name="connsiteX285" fmla="*/ 90217 w 631557"/>
              <a:gd name="connsiteY285" fmla="*/ 282977 h 858387"/>
              <a:gd name="connsiteX286" fmla="*/ 99649 w 631557"/>
              <a:gd name="connsiteY286" fmla="*/ 266332 h 858387"/>
              <a:gd name="connsiteX287" fmla="*/ 101536 w 631557"/>
              <a:gd name="connsiteY287" fmla="*/ 264113 h 858387"/>
              <a:gd name="connsiteX288" fmla="*/ 105198 w 631557"/>
              <a:gd name="connsiteY288" fmla="*/ 256789 h 858387"/>
              <a:gd name="connsiteX289" fmla="*/ 106973 w 631557"/>
              <a:gd name="connsiteY289" fmla="*/ 254681 h 858387"/>
              <a:gd name="connsiteX290" fmla="*/ 109525 w 631557"/>
              <a:gd name="connsiteY290" fmla="*/ 249576 h 858387"/>
              <a:gd name="connsiteX291" fmla="*/ 128057 w 631557"/>
              <a:gd name="connsiteY291" fmla="*/ 217173 h 858387"/>
              <a:gd name="connsiteX292" fmla="*/ 129167 w 631557"/>
              <a:gd name="connsiteY292" fmla="*/ 216064 h 858387"/>
              <a:gd name="connsiteX293" fmla="*/ 134937 w 631557"/>
              <a:gd name="connsiteY293" fmla="*/ 206631 h 858387"/>
              <a:gd name="connsiteX294" fmla="*/ 138599 w 631557"/>
              <a:gd name="connsiteY294" fmla="*/ 209184 h 858387"/>
              <a:gd name="connsiteX295" fmla="*/ 137156 w 631557"/>
              <a:gd name="connsiteY295" fmla="*/ 212402 h 858387"/>
              <a:gd name="connsiteX296" fmla="*/ 133494 w 631557"/>
              <a:gd name="connsiteY296" fmla="*/ 218616 h 858387"/>
              <a:gd name="connsiteX297" fmla="*/ 124395 w 631557"/>
              <a:gd name="connsiteY297" fmla="*/ 234262 h 858387"/>
              <a:gd name="connsiteX298" fmla="*/ 92103 w 631557"/>
              <a:gd name="connsiteY298" fmla="*/ 289746 h 858387"/>
              <a:gd name="connsiteX299" fmla="*/ 92103 w 631557"/>
              <a:gd name="connsiteY299" fmla="*/ 290856 h 858387"/>
              <a:gd name="connsiteX300" fmla="*/ 91327 w 631557"/>
              <a:gd name="connsiteY300" fmla="*/ 290856 h 858387"/>
              <a:gd name="connsiteX301" fmla="*/ 88441 w 631557"/>
              <a:gd name="connsiteY301" fmla="*/ 295628 h 858387"/>
              <a:gd name="connsiteX302" fmla="*/ 82227 w 631557"/>
              <a:gd name="connsiteY302" fmla="*/ 306724 h 858387"/>
              <a:gd name="connsiteX303" fmla="*/ 82227 w 631557"/>
              <a:gd name="connsiteY303" fmla="*/ 307834 h 858387"/>
              <a:gd name="connsiteX304" fmla="*/ 95654 w 631557"/>
              <a:gd name="connsiteY304" fmla="*/ 307834 h 858387"/>
              <a:gd name="connsiteX305" fmla="*/ 123285 w 631557"/>
              <a:gd name="connsiteY305" fmla="*/ 307834 h 858387"/>
              <a:gd name="connsiteX306" fmla="*/ 137156 w 631557"/>
              <a:gd name="connsiteY306" fmla="*/ 307834 h 858387"/>
              <a:gd name="connsiteX307" fmla="*/ 140485 w 631557"/>
              <a:gd name="connsiteY307" fmla="*/ 303506 h 858387"/>
              <a:gd name="connsiteX308" fmla="*/ 159683 w 631557"/>
              <a:gd name="connsiteY308" fmla="*/ 274766 h 858387"/>
              <a:gd name="connsiteX309" fmla="*/ 162679 w 631557"/>
              <a:gd name="connsiteY309" fmla="*/ 269661 h 858387"/>
              <a:gd name="connsiteX310" fmla="*/ 164122 w 631557"/>
              <a:gd name="connsiteY310" fmla="*/ 269661 h 858387"/>
              <a:gd name="connsiteX311" fmla="*/ 165231 w 631557"/>
              <a:gd name="connsiteY311" fmla="*/ 268663 h 858387"/>
              <a:gd name="connsiteX312" fmla="*/ 168116 w 631557"/>
              <a:gd name="connsiteY312" fmla="*/ 267553 h 858387"/>
              <a:gd name="connsiteX313" fmla="*/ 209951 w 631557"/>
              <a:gd name="connsiteY313" fmla="*/ 270438 h 858387"/>
              <a:gd name="connsiteX314" fmla="*/ 214279 w 631557"/>
              <a:gd name="connsiteY314" fmla="*/ 270438 h 858387"/>
              <a:gd name="connsiteX315" fmla="*/ 216498 w 631557"/>
              <a:gd name="connsiteY315" fmla="*/ 268995 h 858387"/>
              <a:gd name="connsiteX316" fmla="*/ 219051 w 631557"/>
              <a:gd name="connsiteY316" fmla="*/ 268330 h 858387"/>
              <a:gd name="connsiteX317" fmla="*/ 232478 w 631557"/>
              <a:gd name="connsiteY317" fmla="*/ 260673 h 858387"/>
              <a:gd name="connsiteX318" fmla="*/ 246349 w 631557"/>
              <a:gd name="connsiteY318" fmla="*/ 242807 h 858387"/>
              <a:gd name="connsiteX319" fmla="*/ 247458 w 631557"/>
              <a:gd name="connsiteY319" fmla="*/ 219171 h 858387"/>
              <a:gd name="connsiteX320" fmla="*/ 246349 w 631557"/>
              <a:gd name="connsiteY320" fmla="*/ 211847 h 858387"/>
              <a:gd name="connsiteX321" fmla="*/ 251453 w 631557"/>
              <a:gd name="connsiteY321" fmla="*/ 204967 h 858387"/>
              <a:gd name="connsiteX322" fmla="*/ 258000 w 631557"/>
              <a:gd name="connsiteY322" fmla="*/ 198753 h 858387"/>
              <a:gd name="connsiteX323" fmla="*/ 256558 w 631557"/>
              <a:gd name="connsiteY323" fmla="*/ 204967 h 858387"/>
              <a:gd name="connsiteX324" fmla="*/ 254338 w 631557"/>
              <a:gd name="connsiteY324" fmla="*/ 208962 h 858387"/>
              <a:gd name="connsiteX325" fmla="*/ 251453 w 631557"/>
              <a:gd name="connsiteY325" fmla="*/ 212291 h 858387"/>
              <a:gd name="connsiteX326" fmla="*/ 252452 w 631557"/>
              <a:gd name="connsiteY326" fmla="*/ 216286 h 858387"/>
              <a:gd name="connsiteX327" fmla="*/ 254338 w 631557"/>
              <a:gd name="connsiteY327" fmla="*/ 230822 h 858387"/>
              <a:gd name="connsiteX328" fmla="*/ 248457 w 631557"/>
              <a:gd name="connsiteY328" fmla="*/ 250131 h 858387"/>
              <a:gd name="connsiteX329" fmla="*/ 245239 w 631557"/>
              <a:gd name="connsiteY329" fmla="*/ 255568 h 858387"/>
              <a:gd name="connsiteX330" fmla="*/ 245905 w 631557"/>
              <a:gd name="connsiteY330" fmla="*/ 261006 h 858387"/>
              <a:gd name="connsiteX331" fmla="*/ 252452 w 631557"/>
              <a:gd name="connsiteY331" fmla="*/ 297736 h 858387"/>
              <a:gd name="connsiteX332" fmla="*/ 278196 w 631557"/>
              <a:gd name="connsiteY332" fmla="*/ 253571 h 858387"/>
              <a:gd name="connsiteX333" fmla="*/ 343002 w 631557"/>
              <a:gd name="connsiteY333" fmla="*/ 194980 h 858387"/>
              <a:gd name="connsiteX334" fmla="*/ 324803 w 631557"/>
              <a:gd name="connsiteY334" fmla="*/ 194980 h 858387"/>
              <a:gd name="connsiteX335" fmla="*/ 313706 w 631557"/>
              <a:gd name="connsiteY335" fmla="*/ 202970 h 858387"/>
              <a:gd name="connsiteX336" fmla="*/ 309711 w 631557"/>
              <a:gd name="connsiteY336" fmla="*/ 209961 h 858387"/>
              <a:gd name="connsiteX337" fmla="*/ 295507 w 631557"/>
              <a:gd name="connsiteY337" fmla="*/ 234262 h 858387"/>
              <a:gd name="connsiteX338" fmla="*/ 291512 w 631557"/>
              <a:gd name="connsiteY338" fmla="*/ 241253 h 858387"/>
              <a:gd name="connsiteX339" fmla="*/ 287518 w 631557"/>
              <a:gd name="connsiteY339" fmla="*/ 248133 h 858387"/>
              <a:gd name="connsiteX340" fmla="*/ 281303 w 631557"/>
              <a:gd name="connsiteY340" fmla="*/ 259230 h 858387"/>
              <a:gd name="connsiteX341" fmla="*/ 253340 w 631557"/>
              <a:gd name="connsiteY341" fmla="*/ 307945 h 858387"/>
              <a:gd name="connsiteX342" fmla="*/ 251120 w 631557"/>
              <a:gd name="connsiteY342" fmla="*/ 311274 h 858387"/>
              <a:gd name="connsiteX343" fmla="*/ 248901 w 631557"/>
              <a:gd name="connsiteY343" fmla="*/ 314936 h 858387"/>
              <a:gd name="connsiteX344" fmla="*/ 244240 w 631557"/>
              <a:gd name="connsiteY344" fmla="*/ 315602 h 858387"/>
              <a:gd name="connsiteX345" fmla="*/ 239469 w 631557"/>
              <a:gd name="connsiteY345" fmla="*/ 316711 h 858387"/>
              <a:gd name="connsiteX346" fmla="*/ 195081 w 631557"/>
              <a:gd name="connsiteY346" fmla="*/ 329473 h 858387"/>
              <a:gd name="connsiteX347" fmla="*/ 181987 w 631557"/>
              <a:gd name="connsiteY347" fmla="*/ 336353 h 858387"/>
              <a:gd name="connsiteX348" fmla="*/ 181987 w 631557"/>
              <a:gd name="connsiteY348" fmla="*/ 337463 h 858387"/>
              <a:gd name="connsiteX349" fmla="*/ 195081 w 631557"/>
              <a:gd name="connsiteY349" fmla="*/ 337463 h 858387"/>
              <a:gd name="connsiteX350" fmla="*/ 379177 w 631557"/>
              <a:gd name="connsiteY350" fmla="*/ 337463 h 858387"/>
              <a:gd name="connsiteX351" fmla="*/ 392271 w 631557"/>
              <a:gd name="connsiteY351" fmla="*/ 337463 h 858387"/>
              <a:gd name="connsiteX352" fmla="*/ 404256 w 631557"/>
              <a:gd name="connsiteY352" fmla="*/ 327253 h 858387"/>
              <a:gd name="connsiteX353" fmla="*/ 409027 w 631557"/>
              <a:gd name="connsiteY353" fmla="*/ 318931 h 858387"/>
              <a:gd name="connsiteX354" fmla="*/ 421012 w 631557"/>
              <a:gd name="connsiteY354" fmla="*/ 298180 h 858387"/>
              <a:gd name="connsiteX355" fmla="*/ 471613 w 631557"/>
              <a:gd name="connsiteY355" fmla="*/ 210404 h 858387"/>
              <a:gd name="connsiteX356" fmla="*/ 474498 w 631557"/>
              <a:gd name="connsiteY356" fmla="*/ 200972 h 858387"/>
              <a:gd name="connsiteX357" fmla="*/ 472279 w 631557"/>
              <a:gd name="connsiteY357" fmla="*/ 196311 h 858387"/>
              <a:gd name="connsiteX358" fmla="*/ 455634 w 631557"/>
              <a:gd name="connsiteY358" fmla="*/ 195202 h 858387"/>
              <a:gd name="connsiteX359" fmla="*/ 400150 w 631557"/>
              <a:gd name="connsiteY359" fmla="*/ 195202 h 858387"/>
              <a:gd name="connsiteX360" fmla="*/ 343334 w 631557"/>
              <a:gd name="connsiteY360" fmla="*/ 194980 h 858387"/>
              <a:gd name="connsiteX361" fmla="*/ 227262 w 631557"/>
              <a:gd name="connsiteY361" fmla="*/ 270105 h 858387"/>
              <a:gd name="connsiteX362" fmla="*/ 216165 w 631557"/>
              <a:gd name="connsiteY362" fmla="*/ 276652 h 858387"/>
              <a:gd name="connsiteX363" fmla="*/ 216831 w 631557"/>
              <a:gd name="connsiteY363" fmla="*/ 278428 h 858387"/>
              <a:gd name="connsiteX364" fmla="*/ 211727 w 631557"/>
              <a:gd name="connsiteY364" fmla="*/ 283865 h 858387"/>
              <a:gd name="connsiteX365" fmla="*/ 207399 w 631557"/>
              <a:gd name="connsiteY365" fmla="*/ 283865 h 858387"/>
              <a:gd name="connsiteX366" fmla="*/ 204847 w 631557"/>
              <a:gd name="connsiteY366" fmla="*/ 287194 h 858387"/>
              <a:gd name="connsiteX367" fmla="*/ 206622 w 631557"/>
              <a:gd name="connsiteY367" fmla="*/ 291855 h 858387"/>
              <a:gd name="connsiteX368" fmla="*/ 208842 w 631557"/>
              <a:gd name="connsiteY368" fmla="*/ 296293 h 858387"/>
              <a:gd name="connsiteX369" fmla="*/ 205624 w 631557"/>
              <a:gd name="connsiteY369" fmla="*/ 314825 h 858387"/>
              <a:gd name="connsiteX370" fmla="*/ 200852 w 631557"/>
              <a:gd name="connsiteY370" fmla="*/ 314048 h 858387"/>
              <a:gd name="connsiteX371" fmla="*/ 195414 w 631557"/>
              <a:gd name="connsiteY371" fmla="*/ 317044 h 858387"/>
              <a:gd name="connsiteX372" fmla="*/ 186315 w 631557"/>
              <a:gd name="connsiteY372" fmla="*/ 323148 h 858387"/>
              <a:gd name="connsiteX373" fmla="*/ 182653 w 631557"/>
              <a:gd name="connsiteY373" fmla="*/ 326144 h 858387"/>
              <a:gd name="connsiteX374" fmla="*/ 182653 w 631557"/>
              <a:gd name="connsiteY374" fmla="*/ 327142 h 858387"/>
              <a:gd name="connsiteX375" fmla="*/ 186648 w 631557"/>
              <a:gd name="connsiteY375" fmla="*/ 327919 h 858387"/>
              <a:gd name="connsiteX376" fmla="*/ 213169 w 631557"/>
              <a:gd name="connsiteY376" fmla="*/ 318820 h 858387"/>
              <a:gd name="connsiteX377" fmla="*/ 243353 w 631557"/>
              <a:gd name="connsiteY377" fmla="*/ 311163 h 858387"/>
              <a:gd name="connsiteX378" fmla="*/ 247347 w 631557"/>
              <a:gd name="connsiteY378" fmla="*/ 307945 h 858387"/>
              <a:gd name="connsiteX379" fmla="*/ 247347 w 631557"/>
              <a:gd name="connsiteY379" fmla="*/ 299512 h 858387"/>
              <a:gd name="connsiteX380" fmla="*/ 240800 w 631557"/>
              <a:gd name="connsiteY380" fmla="*/ 260562 h 858387"/>
              <a:gd name="connsiteX381" fmla="*/ 240800 w 631557"/>
              <a:gd name="connsiteY381" fmla="*/ 260562 h 858387"/>
              <a:gd name="connsiteX382" fmla="*/ 227262 w 631557"/>
              <a:gd name="connsiteY382" fmla="*/ 270105 h 858387"/>
              <a:gd name="connsiteX383" fmla="*/ 168005 w 631557"/>
              <a:gd name="connsiteY383" fmla="*/ 315935 h 858387"/>
              <a:gd name="connsiteX384" fmla="*/ 181432 w 631557"/>
              <a:gd name="connsiteY384" fmla="*/ 307501 h 858387"/>
              <a:gd name="connsiteX385" fmla="*/ 176661 w 631557"/>
              <a:gd name="connsiteY385" fmla="*/ 302841 h 858387"/>
              <a:gd name="connsiteX386" fmla="*/ 163900 w 631557"/>
              <a:gd name="connsiteY386" fmla="*/ 296626 h 858387"/>
              <a:gd name="connsiteX387" fmla="*/ 158906 w 631557"/>
              <a:gd name="connsiteY387" fmla="*/ 292632 h 858387"/>
              <a:gd name="connsiteX388" fmla="*/ 165453 w 631557"/>
              <a:gd name="connsiteY388" fmla="*/ 292632 h 858387"/>
              <a:gd name="connsiteX389" fmla="*/ 178103 w 631557"/>
              <a:gd name="connsiteY389" fmla="*/ 298846 h 858387"/>
              <a:gd name="connsiteX390" fmla="*/ 183985 w 631557"/>
              <a:gd name="connsiteY390" fmla="*/ 302508 h 858387"/>
              <a:gd name="connsiteX391" fmla="*/ 186870 w 631557"/>
              <a:gd name="connsiteY391" fmla="*/ 307168 h 858387"/>
              <a:gd name="connsiteX392" fmla="*/ 190865 w 631557"/>
              <a:gd name="connsiteY392" fmla="*/ 304283 h 858387"/>
              <a:gd name="connsiteX393" fmla="*/ 190865 w 631557"/>
              <a:gd name="connsiteY393" fmla="*/ 302508 h 858387"/>
              <a:gd name="connsiteX394" fmla="*/ 190199 w 631557"/>
              <a:gd name="connsiteY394" fmla="*/ 298402 h 858387"/>
              <a:gd name="connsiteX395" fmla="*/ 187314 w 631557"/>
              <a:gd name="connsiteY395" fmla="*/ 296626 h 858387"/>
              <a:gd name="connsiteX396" fmla="*/ 181100 w 631557"/>
              <a:gd name="connsiteY396" fmla="*/ 293408 h 858387"/>
              <a:gd name="connsiteX397" fmla="*/ 172000 w 631557"/>
              <a:gd name="connsiteY397" fmla="*/ 287860 h 858387"/>
              <a:gd name="connsiteX398" fmla="*/ 166563 w 631557"/>
              <a:gd name="connsiteY398" fmla="*/ 283532 h 858387"/>
              <a:gd name="connsiteX399" fmla="*/ 174553 w 631557"/>
              <a:gd name="connsiteY399" fmla="*/ 284642 h 858387"/>
              <a:gd name="connsiteX400" fmla="*/ 186204 w 631557"/>
              <a:gd name="connsiteY400" fmla="*/ 291522 h 858387"/>
              <a:gd name="connsiteX401" fmla="*/ 190532 w 631557"/>
              <a:gd name="connsiteY401" fmla="*/ 293408 h 858387"/>
              <a:gd name="connsiteX402" fmla="*/ 193861 w 631557"/>
              <a:gd name="connsiteY402" fmla="*/ 296293 h 858387"/>
              <a:gd name="connsiteX403" fmla="*/ 195636 w 631557"/>
              <a:gd name="connsiteY403" fmla="*/ 297403 h 858387"/>
              <a:gd name="connsiteX404" fmla="*/ 200741 w 631557"/>
              <a:gd name="connsiteY404" fmla="*/ 305726 h 858387"/>
              <a:gd name="connsiteX405" fmla="*/ 202183 w 631557"/>
              <a:gd name="connsiteY405" fmla="*/ 306835 h 858387"/>
              <a:gd name="connsiteX406" fmla="*/ 205512 w 631557"/>
              <a:gd name="connsiteY406" fmla="*/ 310497 h 858387"/>
              <a:gd name="connsiteX407" fmla="*/ 206178 w 631557"/>
              <a:gd name="connsiteY407" fmla="*/ 303173 h 858387"/>
              <a:gd name="connsiteX408" fmla="*/ 203959 w 631557"/>
              <a:gd name="connsiteY408" fmla="*/ 297403 h 858387"/>
              <a:gd name="connsiteX409" fmla="*/ 186537 w 631557"/>
              <a:gd name="connsiteY409" fmla="*/ 282422 h 858387"/>
              <a:gd name="connsiteX410" fmla="*/ 177105 w 631557"/>
              <a:gd name="connsiteY410" fmla="*/ 279537 h 858387"/>
              <a:gd name="connsiteX411" fmla="*/ 171223 w 631557"/>
              <a:gd name="connsiteY411" fmla="*/ 279537 h 858387"/>
              <a:gd name="connsiteX412" fmla="*/ 166896 w 631557"/>
              <a:gd name="connsiteY412" fmla="*/ 277651 h 858387"/>
              <a:gd name="connsiteX413" fmla="*/ 177105 w 631557"/>
              <a:gd name="connsiteY413" fmla="*/ 275875 h 858387"/>
              <a:gd name="connsiteX414" fmla="*/ 187314 w 631557"/>
              <a:gd name="connsiteY414" fmla="*/ 273989 h 858387"/>
              <a:gd name="connsiteX415" fmla="*/ 201407 w 631557"/>
              <a:gd name="connsiteY415" fmla="*/ 276985 h 858387"/>
              <a:gd name="connsiteX416" fmla="*/ 211283 w 631557"/>
              <a:gd name="connsiteY416" fmla="*/ 280203 h 858387"/>
              <a:gd name="connsiteX417" fmla="*/ 204403 w 631557"/>
              <a:gd name="connsiteY417" fmla="*/ 272546 h 858387"/>
              <a:gd name="connsiteX418" fmla="*/ 174553 w 631557"/>
              <a:gd name="connsiteY418" fmla="*/ 269328 h 858387"/>
              <a:gd name="connsiteX419" fmla="*/ 166896 w 631557"/>
              <a:gd name="connsiteY419" fmla="*/ 272546 h 858387"/>
              <a:gd name="connsiteX420" fmla="*/ 163567 w 631557"/>
              <a:gd name="connsiteY420" fmla="*/ 277318 h 858387"/>
              <a:gd name="connsiteX421" fmla="*/ 144369 w 631557"/>
              <a:gd name="connsiteY421" fmla="*/ 307168 h 858387"/>
              <a:gd name="connsiteX422" fmla="*/ 142483 w 631557"/>
              <a:gd name="connsiteY422" fmla="*/ 309388 h 858387"/>
              <a:gd name="connsiteX423" fmla="*/ 140707 w 631557"/>
              <a:gd name="connsiteY423" fmla="*/ 311829 h 858387"/>
              <a:gd name="connsiteX424" fmla="*/ 129611 w 631557"/>
              <a:gd name="connsiteY424" fmla="*/ 312606 h 858387"/>
              <a:gd name="connsiteX425" fmla="*/ 71463 w 631557"/>
              <a:gd name="connsiteY425" fmla="*/ 312606 h 858387"/>
              <a:gd name="connsiteX426" fmla="*/ 49270 w 631557"/>
              <a:gd name="connsiteY426" fmla="*/ 311163 h 858387"/>
              <a:gd name="connsiteX427" fmla="*/ 60921 w 631557"/>
              <a:gd name="connsiteY427" fmla="*/ 308611 h 858387"/>
              <a:gd name="connsiteX428" fmla="*/ 75458 w 631557"/>
              <a:gd name="connsiteY428" fmla="*/ 308611 h 858387"/>
              <a:gd name="connsiteX429" fmla="*/ 78011 w 631557"/>
              <a:gd name="connsiteY429" fmla="*/ 304283 h 858387"/>
              <a:gd name="connsiteX430" fmla="*/ 80563 w 631557"/>
              <a:gd name="connsiteY430" fmla="*/ 299512 h 858387"/>
              <a:gd name="connsiteX431" fmla="*/ 85667 w 631557"/>
              <a:gd name="connsiteY431" fmla="*/ 290079 h 858387"/>
              <a:gd name="connsiteX432" fmla="*/ 81229 w 631557"/>
              <a:gd name="connsiteY432" fmla="*/ 278983 h 858387"/>
              <a:gd name="connsiteX433" fmla="*/ 51045 w 631557"/>
              <a:gd name="connsiteY433" fmla="*/ 270993 h 858387"/>
              <a:gd name="connsiteX434" fmla="*/ 44165 w 631557"/>
              <a:gd name="connsiteY434" fmla="*/ 272768 h 858387"/>
              <a:gd name="connsiteX435" fmla="*/ 39061 w 631557"/>
              <a:gd name="connsiteY435" fmla="*/ 281868 h 858387"/>
              <a:gd name="connsiteX436" fmla="*/ 37618 w 631557"/>
              <a:gd name="connsiteY436" fmla="*/ 283643 h 858387"/>
              <a:gd name="connsiteX437" fmla="*/ 33623 w 631557"/>
              <a:gd name="connsiteY437" fmla="*/ 290634 h 858387"/>
              <a:gd name="connsiteX438" fmla="*/ 28519 w 631557"/>
              <a:gd name="connsiteY438" fmla="*/ 299733 h 858387"/>
              <a:gd name="connsiteX439" fmla="*/ 21639 w 631557"/>
              <a:gd name="connsiteY439" fmla="*/ 312828 h 858387"/>
              <a:gd name="connsiteX440" fmla="*/ 19752 w 631557"/>
              <a:gd name="connsiteY440" fmla="*/ 325145 h 858387"/>
              <a:gd name="connsiteX441" fmla="*/ 23081 w 631557"/>
              <a:gd name="connsiteY441" fmla="*/ 331692 h 858387"/>
              <a:gd name="connsiteX442" fmla="*/ 31404 w 631557"/>
              <a:gd name="connsiteY442" fmla="*/ 339682 h 858387"/>
              <a:gd name="connsiteX443" fmla="*/ 48937 w 631557"/>
              <a:gd name="connsiteY443" fmla="*/ 340792 h 858387"/>
              <a:gd name="connsiteX444" fmla="*/ 136602 w 631557"/>
              <a:gd name="connsiteY444" fmla="*/ 340792 h 858387"/>
              <a:gd name="connsiteX445" fmla="*/ 150805 w 631557"/>
              <a:gd name="connsiteY445" fmla="*/ 340792 h 858387"/>
              <a:gd name="connsiteX446" fmla="*/ 158462 w 631557"/>
              <a:gd name="connsiteY446" fmla="*/ 331026 h 858387"/>
              <a:gd name="connsiteX447" fmla="*/ 161347 w 631557"/>
              <a:gd name="connsiteY447" fmla="*/ 320817 h 858387"/>
              <a:gd name="connsiteX448" fmla="*/ 162457 w 631557"/>
              <a:gd name="connsiteY448" fmla="*/ 317488 h 858387"/>
              <a:gd name="connsiteX449" fmla="*/ 159461 w 631557"/>
              <a:gd name="connsiteY449" fmla="*/ 312051 h 858387"/>
              <a:gd name="connsiteX450" fmla="*/ 160570 w 631557"/>
              <a:gd name="connsiteY450" fmla="*/ 307279 h 858387"/>
              <a:gd name="connsiteX451" fmla="*/ 157685 w 631557"/>
              <a:gd name="connsiteY451" fmla="*/ 305504 h 858387"/>
              <a:gd name="connsiteX452" fmla="*/ 156909 w 631557"/>
              <a:gd name="connsiteY452" fmla="*/ 301842 h 858387"/>
              <a:gd name="connsiteX453" fmla="*/ 166008 w 631557"/>
              <a:gd name="connsiteY453" fmla="*/ 305837 h 858387"/>
              <a:gd name="connsiteX454" fmla="*/ 172555 w 631557"/>
              <a:gd name="connsiteY454" fmla="*/ 309832 h 858387"/>
              <a:gd name="connsiteX455" fmla="*/ 173998 w 631557"/>
              <a:gd name="connsiteY455" fmla="*/ 312051 h 858387"/>
              <a:gd name="connsiteX456" fmla="*/ 169004 w 631557"/>
              <a:gd name="connsiteY456" fmla="*/ 312051 h 858387"/>
              <a:gd name="connsiteX457" fmla="*/ 164565 w 631557"/>
              <a:gd name="connsiteY457" fmla="*/ 310275 h 858387"/>
              <a:gd name="connsiteX458" fmla="*/ 168005 w 631557"/>
              <a:gd name="connsiteY458" fmla="*/ 316157 h 858387"/>
              <a:gd name="connsiteX459" fmla="*/ 193750 w 631557"/>
              <a:gd name="connsiteY459" fmla="*/ 281202 h 858387"/>
              <a:gd name="connsiteX460" fmla="*/ 199964 w 631557"/>
              <a:gd name="connsiteY460" fmla="*/ 285197 h 858387"/>
              <a:gd name="connsiteX461" fmla="*/ 202516 w 631557"/>
              <a:gd name="connsiteY461" fmla="*/ 281535 h 858387"/>
              <a:gd name="connsiteX462" fmla="*/ 200519 w 631557"/>
              <a:gd name="connsiteY462" fmla="*/ 280536 h 858387"/>
              <a:gd name="connsiteX463" fmla="*/ 187092 w 631557"/>
              <a:gd name="connsiteY463" fmla="*/ 278317 h 858387"/>
              <a:gd name="connsiteX464" fmla="*/ 193750 w 631557"/>
              <a:gd name="connsiteY464" fmla="*/ 281202 h 858387"/>
              <a:gd name="connsiteX465" fmla="*/ 191974 w 631557"/>
              <a:gd name="connsiteY465" fmla="*/ 309610 h 858387"/>
              <a:gd name="connsiteX466" fmla="*/ 189755 w 631557"/>
              <a:gd name="connsiteY466" fmla="*/ 310719 h 858387"/>
              <a:gd name="connsiteX467" fmla="*/ 186537 w 631557"/>
              <a:gd name="connsiteY467" fmla="*/ 310719 h 858387"/>
              <a:gd name="connsiteX468" fmla="*/ 185427 w 631557"/>
              <a:gd name="connsiteY468" fmla="*/ 312939 h 858387"/>
              <a:gd name="connsiteX469" fmla="*/ 184318 w 631557"/>
              <a:gd name="connsiteY469" fmla="*/ 315491 h 858387"/>
              <a:gd name="connsiteX470" fmla="*/ 171223 w 631557"/>
              <a:gd name="connsiteY470" fmla="*/ 320152 h 858387"/>
              <a:gd name="connsiteX471" fmla="*/ 167561 w 631557"/>
              <a:gd name="connsiteY471" fmla="*/ 320152 h 858387"/>
              <a:gd name="connsiteX472" fmla="*/ 166452 w 631557"/>
              <a:gd name="connsiteY472" fmla="*/ 324479 h 858387"/>
              <a:gd name="connsiteX473" fmla="*/ 161791 w 631557"/>
              <a:gd name="connsiteY473" fmla="*/ 337241 h 858387"/>
              <a:gd name="connsiteX474" fmla="*/ 161791 w 631557"/>
              <a:gd name="connsiteY474" fmla="*/ 338017 h 858387"/>
              <a:gd name="connsiteX475" fmla="*/ 198854 w 631557"/>
              <a:gd name="connsiteY475" fmla="*/ 311052 h 858387"/>
              <a:gd name="connsiteX476" fmla="*/ 195636 w 631557"/>
              <a:gd name="connsiteY476" fmla="*/ 305615 h 858387"/>
              <a:gd name="connsiteX477" fmla="*/ 191974 w 631557"/>
              <a:gd name="connsiteY477" fmla="*/ 309610 h 858387"/>
              <a:gd name="connsiteX478" fmla="*/ 123507 w 631557"/>
              <a:gd name="connsiteY478" fmla="*/ 387287 h 858387"/>
              <a:gd name="connsiteX479" fmla="*/ 131941 w 631557"/>
              <a:gd name="connsiteY479" fmla="*/ 385844 h 858387"/>
              <a:gd name="connsiteX480" fmla="*/ 186537 w 631557"/>
              <a:gd name="connsiteY480" fmla="*/ 375303 h 858387"/>
              <a:gd name="connsiteX481" fmla="*/ 190532 w 631557"/>
              <a:gd name="connsiteY481" fmla="*/ 372306 h 858387"/>
              <a:gd name="connsiteX482" fmla="*/ 184318 w 631557"/>
              <a:gd name="connsiteY482" fmla="*/ 350113 h 858387"/>
              <a:gd name="connsiteX483" fmla="*/ 182098 w 631557"/>
              <a:gd name="connsiteY483" fmla="*/ 342123 h 858387"/>
              <a:gd name="connsiteX484" fmla="*/ 176994 w 631557"/>
              <a:gd name="connsiteY484" fmla="*/ 342123 h 858387"/>
              <a:gd name="connsiteX485" fmla="*/ 172666 w 631557"/>
              <a:gd name="connsiteY485" fmla="*/ 341124 h 858387"/>
              <a:gd name="connsiteX486" fmla="*/ 175551 w 631557"/>
              <a:gd name="connsiteY486" fmla="*/ 336353 h 858387"/>
              <a:gd name="connsiteX487" fmla="*/ 178103 w 631557"/>
              <a:gd name="connsiteY487" fmla="*/ 331581 h 858387"/>
              <a:gd name="connsiteX488" fmla="*/ 176661 w 631557"/>
              <a:gd name="connsiteY488" fmla="*/ 331581 h 858387"/>
              <a:gd name="connsiteX489" fmla="*/ 168005 w 631557"/>
              <a:gd name="connsiteY489" fmla="*/ 338794 h 858387"/>
              <a:gd name="connsiteX490" fmla="*/ 152248 w 631557"/>
              <a:gd name="connsiteY490" fmla="*/ 345674 h 858387"/>
              <a:gd name="connsiteX491" fmla="*/ 66803 w 631557"/>
              <a:gd name="connsiteY491" fmla="*/ 345674 h 858387"/>
              <a:gd name="connsiteX492" fmla="*/ 53709 w 631557"/>
              <a:gd name="connsiteY492" fmla="*/ 345674 h 858387"/>
              <a:gd name="connsiteX493" fmla="*/ 50823 w 631557"/>
              <a:gd name="connsiteY493" fmla="*/ 350002 h 858387"/>
              <a:gd name="connsiteX494" fmla="*/ 31515 w 631557"/>
              <a:gd name="connsiteY494" fmla="*/ 383292 h 858387"/>
              <a:gd name="connsiteX495" fmla="*/ 20418 w 631557"/>
              <a:gd name="connsiteY495" fmla="*/ 402601 h 858387"/>
              <a:gd name="connsiteX496" fmla="*/ 14870 w 631557"/>
              <a:gd name="connsiteY496" fmla="*/ 412033 h 858387"/>
              <a:gd name="connsiteX497" fmla="*/ 14204 w 631557"/>
              <a:gd name="connsiteY497" fmla="*/ 414918 h 858387"/>
              <a:gd name="connsiteX498" fmla="*/ 12761 w 631557"/>
              <a:gd name="connsiteY498" fmla="*/ 417470 h 858387"/>
              <a:gd name="connsiteX499" fmla="*/ 9100 w 631557"/>
              <a:gd name="connsiteY499" fmla="*/ 474952 h 858387"/>
              <a:gd name="connsiteX500" fmla="*/ 42390 w 631557"/>
              <a:gd name="connsiteY500" fmla="*/ 513236 h 858387"/>
              <a:gd name="connsiteX501" fmla="*/ 66359 w 631557"/>
              <a:gd name="connsiteY501" fmla="*/ 513236 h 858387"/>
              <a:gd name="connsiteX502" fmla="*/ 93324 w 631557"/>
              <a:gd name="connsiteY502" fmla="*/ 505246 h 858387"/>
              <a:gd name="connsiteX503" fmla="*/ 345443 w 631557"/>
              <a:gd name="connsiteY503" fmla="*/ 431452 h 858387"/>
              <a:gd name="connsiteX504" fmla="*/ 348328 w 631557"/>
              <a:gd name="connsiteY504" fmla="*/ 435003 h 858387"/>
              <a:gd name="connsiteX505" fmla="*/ 349771 w 631557"/>
              <a:gd name="connsiteY505" fmla="*/ 440552 h 858387"/>
              <a:gd name="connsiteX506" fmla="*/ 392382 w 631557"/>
              <a:gd name="connsiteY506" fmla="*/ 599901 h 858387"/>
              <a:gd name="connsiteX507" fmla="*/ 393825 w 631557"/>
              <a:gd name="connsiteY507" fmla="*/ 599125 h 858387"/>
              <a:gd name="connsiteX508" fmla="*/ 427115 w 631557"/>
              <a:gd name="connsiteY508" fmla="*/ 572603 h 858387"/>
              <a:gd name="connsiteX509" fmla="*/ 436880 w 631557"/>
              <a:gd name="connsiteY509" fmla="*/ 563504 h 858387"/>
              <a:gd name="connsiteX510" fmla="*/ 440542 w 631557"/>
              <a:gd name="connsiteY510" fmla="*/ 560619 h 858387"/>
              <a:gd name="connsiteX511" fmla="*/ 443427 w 631557"/>
              <a:gd name="connsiteY511" fmla="*/ 557290 h 858387"/>
              <a:gd name="connsiteX512" fmla="*/ 447089 w 631557"/>
              <a:gd name="connsiteY512" fmla="*/ 554405 h 858387"/>
              <a:gd name="connsiteX513" fmla="*/ 471835 w 631557"/>
              <a:gd name="connsiteY513" fmla="*/ 528549 h 858387"/>
              <a:gd name="connsiteX514" fmla="*/ 483820 w 631557"/>
              <a:gd name="connsiteY514" fmla="*/ 515122 h 858387"/>
              <a:gd name="connsiteX515" fmla="*/ 484929 w 631557"/>
              <a:gd name="connsiteY515" fmla="*/ 513236 h 858387"/>
              <a:gd name="connsiteX516" fmla="*/ 488147 w 631557"/>
              <a:gd name="connsiteY516" fmla="*/ 510017 h 858387"/>
              <a:gd name="connsiteX517" fmla="*/ 489257 w 631557"/>
              <a:gd name="connsiteY517" fmla="*/ 507798 h 858387"/>
              <a:gd name="connsiteX518" fmla="*/ 494694 w 631557"/>
              <a:gd name="connsiteY518" fmla="*/ 500585 h 858387"/>
              <a:gd name="connsiteX519" fmla="*/ 490034 w 631557"/>
              <a:gd name="connsiteY519" fmla="*/ 495481 h 858387"/>
              <a:gd name="connsiteX520" fmla="*/ 464955 w 631557"/>
              <a:gd name="connsiteY520" fmla="*/ 470402 h 858387"/>
              <a:gd name="connsiteX521" fmla="*/ 454413 w 631557"/>
              <a:gd name="connsiteY521" fmla="*/ 460526 h 858387"/>
              <a:gd name="connsiteX522" fmla="*/ 404145 w 631557"/>
              <a:gd name="connsiteY522" fmla="*/ 409924 h 858387"/>
              <a:gd name="connsiteX523" fmla="*/ 393603 w 631557"/>
              <a:gd name="connsiteY523" fmla="*/ 400159 h 858387"/>
              <a:gd name="connsiteX524" fmla="*/ 373629 w 631557"/>
              <a:gd name="connsiteY524" fmla="*/ 379741 h 858387"/>
              <a:gd name="connsiteX525" fmla="*/ 325580 w 631557"/>
              <a:gd name="connsiteY525" fmla="*/ 357548 h 858387"/>
              <a:gd name="connsiteX526" fmla="*/ 316813 w 631557"/>
              <a:gd name="connsiteY526" fmla="*/ 356105 h 858387"/>
              <a:gd name="connsiteX527" fmla="*/ 310599 w 631557"/>
              <a:gd name="connsiteY527" fmla="*/ 357104 h 858387"/>
              <a:gd name="connsiteX528" fmla="*/ 114186 w 631557"/>
              <a:gd name="connsiteY528" fmla="*/ 394611 h 858387"/>
              <a:gd name="connsiteX529" fmla="*/ 123507 w 631557"/>
              <a:gd name="connsiteY529" fmla="*/ 386732 h 858387"/>
              <a:gd name="connsiteX530" fmla="*/ 342558 w 631557"/>
              <a:gd name="connsiteY530" fmla="*/ 436557 h 858387"/>
              <a:gd name="connsiteX531" fmla="*/ 275977 w 631557"/>
              <a:gd name="connsiteY531" fmla="*/ 456198 h 858387"/>
              <a:gd name="connsiteX532" fmla="*/ 76235 w 631557"/>
              <a:gd name="connsiteY532" fmla="*/ 514789 h 858387"/>
              <a:gd name="connsiteX533" fmla="*/ 226152 w 631557"/>
              <a:gd name="connsiteY533" fmla="*/ 514789 h 858387"/>
              <a:gd name="connsiteX534" fmla="*/ 236361 w 631557"/>
              <a:gd name="connsiteY534" fmla="*/ 514789 h 858387"/>
              <a:gd name="connsiteX535" fmla="*/ 237138 w 631557"/>
              <a:gd name="connsiteY535" fmla="*/ 513790 h 858387"/>
              <a:gd name="connsiteX536" fmla="*/ 239580 w 631557"/>
              <a:gd name="connsiteY536" fmla="*/ 509684 h 858387"/>
              <a:gd name="connsiteX537" fmla="*/ 242132 w 631557"/>
              <a:gd name="connsiteY537" fmla="*/ 518784 h 858387"/>
              <a:gd name="connsiteX538" fmla="*/ 242132 w 631557"/>
              <a:gd name="connsiteY538" fmla="*/ 554515 h 858387"/>
              <a:gd name="connsiteX539" fmla="*/ 242132 w 631557"/>
              <a:gd name="connsiteY539" fmla="*/ 598903 h 858387"/>
              <a:gd name="connsiteX540" fmla="*/ 242132 w 631557"/>
              <a:gd name="connsiteY540" fmla="*/ 691339 h 858387"/>
              <a:gd name="connsiteX541" fmla="*/ 385169 w 631557"/>
              <a:gd name="connsiteY541" fmla="*/ 691339 h 858387"/>
              <a:gd name="connsiteX542" fmla="*/ 400039 w 631557"/>
              <a:gd name="connsiteY542" fmla="*/ 691339 h 858387"/>
              <a:gd name="connsiteX543" fmla="*/ 405920 w 631557"/>
              <a:gd name="connsiteY543" fmla="*/ 690673 h 858387"/>
              <a:gd name="connsiteX544" fmla="*/ 405920 w 631557"/>
              <a:gd name="connsiteY544" fmla="*/ 691339 h 858387"/>
              <a:gd name="connsiteX545" fmla="*/ 412135 w 631557"/>
              <a:gd name="connsiteY545" fmla="*/ 691339 h 858387"/>
              <a:gd name="connsiteX546" fmla="*/ 408140 w 631557"/>
              <a:gd name="connsiteY546" fmla="*/ 676025 h 858387"/>
              <a:gd name="connsiteX547" fmla="*/ 404034 w 631557"/>
              <a:gd name="connsiteY547" fmla="*/ 659602 h 858387"/>
              <a:gd name="connsiteX548" fmla="*/ 361200 w 631557"/>
              <a:gd name="connsiteY548" fmla="*/ 500696 h 858387"/>
              <a:gd name="connsiteX549" fmla="*/ 343667 w 631557"/>
              <a:gd name="connsiteY549" fmla="*/ 436557 h 858387"/>
              <a:gd name="connsiteX550" fmla="*/ 342558 w 631557"/>
              <a:gd name="connsiteY550" fmla="*/ 436557 h 858387"/>
              <a:gd name="connsiteX551" fmla="*/ 492142 w 631557"/>
              <a:gd name="connsiteY551" fmla="*/ 514234 h 858387"/>
              <a:gd name="connsiteX552" fmla="*/ 488480 w 631557"/>
              <a:gd name="connsiteY552" fmla="*/ 518229 h 858387"/>
              <a:gd name="connsiteX553" fmla="*/ 469949 w 631557"/>
              <a:gd name="connsiteY553" fmla="*/ 538980 h 858387"/>
              <a:gd name="connsiteX554" fmla="*/ 434328 w 631557"/>
              <a:gd name="connsiteY554" fmla="*/ 573602 h 858387"/>
              <a:gd name="connsiteX555" fmla="*/ 430333 w 631557"/>
              <a:gd name="connsiteY555" fmla="*/ 577597 h 858387"/>
              <a:gd name="connsiteX556" fmla="*/ 435771 w 631557"/>
              <a:gd name="connsiteY556" fmla="*/ 583811 h 858387"/>
              <a:gd name="connsiteX557" fmla="*/ 441874 w 631557"/>
              <a:gd name="connsiteY557" fmla="*/ 589581 h 858387"/>
              <a:gd name="connsiteX558" fmla="*/ 453526 w 631557"/>
              <a:gd name="connsiteY558" fmla="*/ 601566 h 858387"/>
              <a:gd name="connsiteX559" fmla="*/ 456855 w 631557"/>
              <a:gd name="connsiteY559" fmla="*/ 604118 h 858387"/>
              <a:gd name="connsiteX560" fmla="*/ 472168 w 631557"/>
              <a:gd name="connsiteY560" fmla="*/ 618655 h 858387"/>
              <a:gd name="connsiteX561" fmla="*/ 478715 w 631557"/>
              <a:gd name="connsiteY561" fmla="*/ 624092 h 858387"/>
              <a:gd name="connsiteX562" fmla="*/ 482266 w 631557"/>
              <a:gd name="connsiteY562" fmla="*/ 620097 h 858387"/>
              <a:gd name="connsiteX563" fmla="*/ 501242 w 631557"/>
              <a:gd name="connsiteY563" fmla="*/ 599790 h 858387"/>
              <a:gd name="connsiteX564" fmla="*/ 535420 w 631557"/>
              <a:gd name="connsiteY564" fmla="*/ 562616 h 858387"/>
              <a:gd name="connsiteX565" fmla="*/ 539082 w 631557"/>
              <a:gd name="connsiteY565" fmla="*/ 558288 h 858387"/>
              <a:gd name="connsiteX566" fmla="*/ 534754 w 631557"/>
              <a:gd name="connsiteY566" fmla="*/ 553961 h 858387"/>
              <a:gd name="connsiteX567" fmla="*/ 532867 w 631557"/>
              <a:gd name="connsiteY567" fmla="*/ 552851 h 858387"/>
              <a:gd name="connsiteX568" fmla="*/ 518331 w 631557"/>
              <a:gd name="connsiteY568" fmla="*/ 537870 h 858387"/>
              <a:gd name="connsiteX569" fmla="*/ 514669 w 631557"/>
              <a:gd name="connsiteY569" fmla="*/ 535318 h 858387"/>
              <a:gd name="connsiteX570" fmla="*/ 512560 w 631557"/>
              <a:gd name="connsiteY570" fmla="*/ 532433 h 858387"/>
              <a:gd name="connsiteX571" fmla="*/ 504460 w 631557"/>
              <a:gd name="connsiteY571" fmla="*/ 524110 h 858387"/>
              <a:gd name="connsiteX572" fmla="*/ 499022 w 631557"/>
              <a:gd name="connsiteY572" fmla="*/ 519006 h 858387"/>
              <a:gd name="connsiteX573" fmla="*/ 492475 w 631557"/>
              <a:gd name="connsiteY573" fmla="*/ 513568 h 858387"/>
              <a:gd name="connsiteX574" fmla="*/ 492142 w 631557"/>
              <a:gd name="connsiteY574" fmla="*/ 514234 h 858387"/>
              <a:gd name="connsiteX575" fmla="*/ 558723 w 631557"/>
              <a:gd name="connsiteY575" fmla="*/ 577597 h 858387"/>
              <a:gd name="connsiteX576" fmla="*/ 558723 w 631557"/>
              <a:gd name="connsiteY576" fmla="*/ 576487 h 858387"/>
              <a:gd name="connsiteX577" fmla="*/ 557613 w 631557"/>
              <a:gd name="connsiteY577" fmla="*/ 576487 h 858387"/>
              <a:gd name="connsiteX578" fmla="*/ 554728 w 631557"/>
              <a:gd name="connsiteY578" fmla="*/ 573491 h 858387"/>
              <a:gd name="connsiteX579" fmla="*/ 551399 w 631557"/>
              <a:gd name="connsiteY579" fmla="*/ 577930 h 858387"/>
              <a:gd name="connsiteX580" fmla="*/ 532091 w 631557"/>
              <a:gd name="connsiteY580" fmla="*/ 601566 h 858387"/>
              <a:gd name="connsiteX581" fmla="*/ 499355 w 631557"/>
              <a:gd name="connsiteY581" fmla="*/ 634856 h 858387"/>
              <a:gd name="connsiteX582" fmla="*/ 495027 w 631557"/>
              <a:gd name="connsiteY582" fmla="*/ 638518 h 858387"/>
              <a:gd name="connsiteX583" fmla="*/ 499355 w 631557"/>
              <a:gd name="connsiteY583" fmla="*/ 642846 h 858387"/>
              <a:gd name="connsiteX584" fmla="*/ 517554 w 631557"/>
              <a:gd name="connsiteY584" fmla="*/ 659602 h 858387"/>
              <a:gd name="connsiteX585" fmla="*/ 529205 w 631557"/>
              <a:gd name="connsiteY585" fmla="*/ 669811 h 858387"/>
              <a:gd name="connsiteX586" fmla="*/ 539082 w 631557"/>
              <a:gd name="connsiteY586" fmla="*/ 675248 h 858387"/>
              <a:gd name="connsiteX587" fmla="*/ 559056 w 631557"/>
              <a:gd name="connsiteY587" fmla="*/ 675914 h 858387"/>
              <a:gd name="connsiteX588" fmla="*/ 564493 w 631557"/>
              <a:gd name="connsiteY588" fmla="*/ 668257 h 858387"/>
              <a:gd name="connsiteX589" fmla="*/ 565936 w 631557"/>
              <a:gd name="connsiteY589" fmla="*/ 665372 h 858387"/>
              <a:gd name="connsiteX590" fmla="*/ 584578 w 631557"/>
              <a:gd name="connsiteY590" fmla="*/ 632082 h 858387"/>
              <a:gd name="connsiteX591" fmla="*/ 624194 w 631557"/>
              <a:gd name="connsiteY591" fmla="*/ 561174 h 858387"/>
              <a:gd name="connsiteX592" fmla="*/ 625637 w 631557"/>
              <a:gd name="connsiteY592" fmla="*/ 558288 h 858387"/>
              <a:gd name="connsiteX593" fmla="*/ 625637 w 631557"/>
              <a:gd name="connsiteY593" fmla="*/ 557512 h 858387"/>
              <a:gd name="connsiteX594" fmla="*/ 617647 w 631557"/>
              <a:gd name="connsiteY594" fmla="*/ 557512 h 858387"/>
              <a:gd name="connsiteX595" fmla="*/ 603776 w 631557"/>
              <a:gd name="connsiteY595" fmla="*/ 561174 h 858387"/>
              <a:gd name="connsiteX596" fmla="*/ 600891 w 631557"/>
              <a:gd name="connsiteY596" fmla="*/ 561174 h 858387"/>
              <a:gd name="connsiteX597" fmla="*/ 593900 w 631557"/>
              <a:gd name="connsiteY597" fmla="*/ 565168 h 858387"/>
              <a:gd name="connsiteX598" fmla="*/ 587020 w 631557"/>
              <a:gd name="connsiteY598" fmla="*/ 569163 h 858387"/>
              <a:gd name="connsiteX599" fmla="*/ 560166 w 631557"/>
              <a:gd name="connsiteY599" fmla="*/ 597238 h 858387"/>
              <a:gd name="connsiteX600" fmla="*/ 553507 w 631557"/>
              <a:gd name="connsiteY600" fmla="*/ 606338 h 858387"/>
              <a:gd name="connsiteX601" fmla="*/ 552842 w 631557"/>
              <a:gd name="connsiteY601" fmla="*/ 607336 h 858387"/>
              <a:gd name="connsiteX602" fmla="*/ 548070 w 631557"/>
              <a:gd name="connsiteY602" fmla="*/ 608113 h 858387"/>
              <a:gd name="connsiteX603" fmla="*/ 552842 w 631557"/>
              <a:gd name="connsiteY603" fmla="*/ 597016 h 858387"/>
              <a:gd name="connsiteX604" fmla="*/ 564826 w 631557"/>
              <a:gd name="connsiteY604" fmla="*/ 581370 h 858387"/>
              <a:gd name="connsiteX605" fmla="*/ 558723 w 631557"/>
              <a:gd name="connsiteY605" fmla="*/ 577042 h 858387"/>
              <a:gd name="connsiteX606" fmla="*/ 543076 w 631557"/>
              <a:gd name="connsiteY606" fmla="*/ 562283 h 858387"/>
              <a:gd name="connsiteX607" fmla="*/ 541967 w 631557"/>
              <a:gd name="connsiteY607" fmla="*/ 563393 h 858387"/>
              <a:gd name="connsiteX608" fmla="*/ 530870 w 631557"/>
              <a:gd name="connsiteY608" fmla="*/ 575045 h 858387"/>
              <a:gd name="connsiteX609" fmla="*/ 512006 w 631557"/>
              <a:gd name="connsiteY609" fmla="*/ 595352 h 858387"/>
              <a:gd name="connsiteX610" fmla="*/ 497136 w 631557"/>
              <a:gd name="connsiteY610" fmla="*/ 611442 h 858387"/>
              <a:gd name="connsiteX611" fmla="*/ 486039 w 631557"/>
              <a:gd name="connsiteY611" fmla="*/ 623759 h 858387"/>
              <a:gd name="connsiteX612" fmla="*/ 482377 w 631557"/>
              <a:gd name="connsiteY612" fmla="*/ 628198 h 858387"/>
              <a:gd name="connsiteX613" fmla="*/ 484597 w 631557"/>
              <a:gd name="connsiteY613" fmla="*/ 629974 h 858387"/>
              <a:gd name="connsiteX614" fmla="*/ 491476 w 631557"/>
              <a:gd name="connsiteY614" fmla="*/ 635744 h 858387"/>
              <a:gd name="connsiteX615" fmla="*/ 495138 w 631557"/>
              <a:gd name="connsiteY615" fmla="*/ 631749 h 858387"/>
              <a:gd name="connsiteX616" fmla="*/ 500243 w 631557"/>
              <a:gd name="connsiteY616" fmla="*/ 627088 h 858387"/>
              <a:gd name="connsiteX617" fmla="*/ 508233 w 631557"/>
              <a:gd name="connsiteY617" fmla="*/ 619432 h 858387"/>
              <a:gd name="connsiteX618" fmla="*/ 515889 w 631557"/>
              <a:gd name="connsiteY618" fmla="*/ 611442 h 858387"/>
              <a:gd name="connsiteX619" fmla="*/ 522436 w 631557"/>
              <a:gd name="connsiteY619" fmla="*/ 604118 h 858387"/>
              <a:gd name="connsiteX620" fmla="*/ 550844 w 631557"/>
              <a:gd name="connsiteY620" fmla="*/ 569607 h 858387"/>
              <a:gd name="connsiteX621" fmla="*/ 543076 w 631557"/>
              <a:gd name="connsiteY621" fmla="*/ 561728 h 858387"/>
              <a:gd name="connsiteX622" fmla="*/ 311487 w 631557"/>
              <a:gd name="connsiteY622" fmla="*/ 707651 h 858387"/>
              <a:gd name="connsiteX623" fmla="*/ 328243 w 631557"/>
              <a:gd name="connsiteY623" fmla="*/ 771347 h 858387"/>
              <a:gd name="connsiteX624" fmla="*/ 331128 w 631557"/>
              <a:gd name="connsiteY624" fmla="*/ 782443 h 858387"/>
              <a:gd name="connsiteX625" fmla="*/ 342780 w 631557"/>
              <a:gd name="connsiteY625" fmla="*/ 782443 h 858387"/>
              <a:gd name="connsiteX626" fmla="*/ 425451 w 631557"/>
              <a:gd name="connsiteY626" fmla="*/ 782443 h 858387"/>
              <a:gd name="connsiteX627" fmla="*/ 405366 w 631557"/>
              <a:gd name="connsiteY627" fmla="*/ 707873 h 858387"/>
              <a:gd name="connsiteX628" fmla="*/ 402147 w 631557"/>
              <a:gd name="connsiteY628" fmla="*/ 696776 h 858387"/>
              <a:gd name="connsiteX629" fmla="*/ 390496 w 631557"/>
              <a:gd name="connsiteY629" fmla="*/ 696776 h 858387"/>
              <a:gd name="connsiteX630" fmla="*/ 308935 w 631557"/>
              <a:gd name="connsiteY630" fmla="*/ 696776 h 858387"/>
              <a:gd name="connsiteX631" fmla="*/ 311487 w 631557"/>
              <a:gd name="connsiteY631" fmla="*/ 707651 h 858387"/>
              <a:gd name="connsiteX632" fmla="*/ 428003 w 631557"/>
              <a:gd name="connsiteY632" fmla="*/ 791654 h 858387"/>
              <a:gd name="connsiteX633" fmla="*/ 426449 w 631557"/>
              <a:gd name="connsiteY633" fmla="*/ 785883 h 858387"/>
              <a:gd name="connsiteX634" fmla="*/ 415353 w 631557"/>
              <a:gd name="connsiteY634" fmla="*/ 785883 h 858387"/>
              <a:gd name="connsiteX635" fmla="*/ 333125 w 631557"/>
              <a:gd name="connsiteY635" fmla="*/ 785883 h 858387"/>
              <a:gd name="connsiteX636" fmla="*/ 336011 w 631557"/>
              <a:gd name="connsiteY636" fmla="*/ 797535 h 858387"/>
              <a:gd name="connsiteX637" fmla="*/ 347107 w 631557"/>
              <a:gd name="connsiteY637" fmla="*/ 797535 h 858387"/>
              <a:gd name="connsiteX638" fmla="*/ 429334 w 631557"/>
              <a:gd name="connsiteY638" fmla="*/ 797535 h 858387"/>
              <a:gd name="connsiteX639" fmla="*/ 427781 w 631557"/>
              <a:gd name="connsiteY639" fmla="*/ 791654 h 858387"/>
              <a:gd name="connsiteX640" fmla="*/ 344777 w 631557"/>
              <a:gd name="connsiteY640" fmla="*/ 835042 h 858387"/>
              <a:gd name="connsiteX641" fmla="*/ 348106 w 631557"/>
              <a:gd name="connsiteY641" fmla="*/ 846139 h 858387"/>
              <a:gd name="connsiteX642" fmla="*/ 356096 w 631557"/>
              <a:gd name="connsiteY642" fmla="*/ 853352 h 858387"/>
              <a:gd name="connsiteX643" fmla="*/ 362976 w 631557"/>
              <a:gd name="connsiteY643" fmla="*/ 853352 h 858387"/>
              <a:gd name="connsiteX644" fmla="*/ 490700 w 631557"/>
              <a:gd name="connsiteY644" fmla="*/ 853352 h 858387"/>
              <a:gd name="connsiteX645" fmla="*/ 463735 w 631557"/>
              <a:gd name="connsiteY645" fmla="*/ 828606 h 858387"/>
              <a:gd name="connsiteX646" fmla="*/ 444870 w 631557"/>
              <a:gd name="connsiteY646" fmla="*/ 821726 h 858387"/>
              <a:gd name="connsiteX647" fmla="*/ 436880 w 631557"/>
              <a:gd name="connsiteY647" fmla="*/ 815512 h 858387"/>
              <a:gd name="connsiteX648" fmla="*/ 436103 w 631557"/>
              <a:gd name="connsiteY648" fmla="*/ 814513 h 858387"/>
              <a:gd name="connsiteX649" fmla="*/ 431776 w 631557"/>
              <a:gd name="connsiteY649" fmla="*/ 808965 h 858387"/>
              <a:gd name="connsiteX650" fmla="*/ 430000 w 631557"/>
              <a:gd name="connsiteY650" fmla="*/ 802085 h 858387"/>
              <a:gd name="connsiteX651" fmla="*/ 418349 w 631557"/>
              <a:gd name="connsiteY651" fmla="*/ 802085 h 858387"/>
              <a:gd name="connsiteX652" fmla="*/ 336454 w 631557"/>
              <a:gd name="connsiteY652" fmla="*/ 802085 h 858387"/>
              <a:gd name="connsiteX653" fmla="*/ 344777 w 631557"/>
              <a:gd name="connsiteY653" fmla="*/ 835042 h 85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Lst>
            <a:rect l="l" t="t" r="r" b="b"/>
            <a:pathLst>
              <a:path w="631557" h="858387">
                <a:moveTo>
                  <a:pt x="493252" y="858234"/>
                </a:moveTo>
                <a:lnTo>
                  <a:pt x="492142" y="858234"/>
                </a:lnTo>
                <a:cubicBezTo>
                  <a:pt x="449753" y="857569"/>
                  <a:pt x="406808" y="858234"/>
                  <a:pt x="362976" y="858234"/>
                </a:cubicBezTo>
                <a:cubicBezTo>
                  <a:pt x="359647" y="858234"/>
                  <a:pt x="354431" y="858900"/>
                  <a:pt x="353100" y="857458"/>
                </a:cubicBezTo>
                <a:cubicBezTo>
                  <a:pt x="352922" y="857069"/>
                  <a:pt x="352700" y="856692"/>
                  <a:pt x="352434" y="856348"/>
                </a:cubicBezTo>
                <a:cubicBezTo>
                  <a:pt x="351657" y="855793"/>
                  <a:pt x="350547" y="855571"/>
                  <a:pt x="349882" y="854905"/>
                </a:cubicBezTo>
                <a:cubicBezTo>
                  <a:pt x="343801" y="848514"/>
                  <a:pt x="339917" y="840346"/>
                  <a:pt x="338785" y="831602"/>
                </a:cubicBezTo>
                <a:cubicBezTo>
                  <a:pt x="337009" y="824944"/>
                  <a:pt x="334790" y="818286"/>
                  <a:pt x="333347" y="812737"/>
                </a:cubicBezTo>
                <a:cubicBezTo>
                  <a:pt x="323693" y="776562"/>
                  <a:pt x="314594" y="743383"/>
                  <a:pt x="304940" y="706430"/>
                </a:cubicBezTo>
                <a:cubicBezTo>
                  <a:pt x="304307" y="703235"/>
                  <a:pt x="303453" y="700083"/>
                  <a:pt x="302387" y="696998"/>
                </a:cubicBezTo>
                <a:cubicBezTo>
                  <a:pt x="299613" y="696776"/>
                  <a:pt x="296839" y="696776"/>
                  <a:pt x="294065" y="696998"/>
                </a:cubicBezTo>
                <a:lnTo>
                  <a:pt x="241244" y="696998"/>
                </a:lnTo>
                <a:cubicBezTo>
                  <a:pt x="241244" y="696998"/>
                  <a:pt x="241244" y="697886"/>
                  <a:pt x="240135" y="696998"/>
                </a:cubicBezTo>
                <a:cubicBezTo>
                  <a:pt x="238470" y="696133"/>
                  <a:pt x="237194" y="694668"/>
                  <a:pt x="236583" y="692892"/>
                </a:cubicBezTo>
                <a:cubicBezTo>
                  <a:pt x="236361" y="691084"/>
                  <a:pt x="236361" y="689264"/>
                  <a:pt x="236583" y="687455"/>
                </a:cubicBezTo>
                <a:lnTo>
                  <a:pt x="236583" y="530103"/>
                </a:lnTo>
                <a:cubicBezTo>
                  <a:pt x="236816" y="526407"/>
                  <a:pt x="236816" y="522701"/>
                  <a:pt x="236583" y="519006"/>
                </a:cubicBezTo>
                <a:cubicBezTo>
                  <a:pt x="232711" y="518606"/>
                  <a:pt x="228805" y="518606"/>
                  <a:pt x="224932" y="519006"/>
                </a:cubicBezTo>
                <a:cubicBezTo>
                  <a:pt x="173887" y="520448"/>
                  <a:pt x="123507" y="519006"/>
                  <a:pt x="72462" y="519006"/>
                </a:cubicBezTo>
                <a:cubicBezTo>
                  <a:pt x="64705" y="519450"/>
                  <a:pt x="56916" y="519450"/>
                  <a:pt x="49159" y="519006"/>
                </a:cubicBezTo>
                <a:cubicBezTo>
                  <a:pt x="47283" y="518640"/>
                  <a:pt x="45453" y="518040"/>
                  <a:pt x="43721" y="517230"/>
                </a:cubicBezTo>
                <a:cubicBezTo>
                  <a:pt x="38328" y="515943"/>
                  <a:pt x="33168" y="513857"/>
                  <a:pt x="28408" y="511016"/>
                </a:cubicBezTo>
                <a:cubicBezTo>
                  <a:pt x="27021" y="510017"/>
                  <a:pt x="25689" y="508941"/>
                  <a:pt x="24413" y="507798"/>
                </a:cubicBezTo>
                <a:cubicBezTo>
                  <a:pt x="20596" y="504502"/>
                  <a:pt x="17178" y="500774"/>
                  <a:pt x="14204" y="496701"/>
                </a:cubicBezTo>
                <a:cubicBezTo>
                  <a:pt x="4960" y="484162"/>
                  <a:pt x="-22" y="468993"/>
                  <a:pt x="0" y="453424"/>
                </a:cubicBezTo>
                <a:lnTo>
                  <a:pt x="0" y="451204"/>
                </a:lnTo>
                <a:cubicBezTo>
                  <a:pt x="555" y="448430"/>
                  <a:pt x="0" y="444657"/>
                  <a:pt x="777" y="441439"/>
                </a:cubicBezTo>
                <a:cubicBezTo>
                  <a:pt x="2064" y="431239"/>
                  <a:pt x="4861" y="421290"/>
                  <a:pt x="9100" y="411922"/>
                </a:cubicBezTo>
                <a:cubicBezTo>
                  <a:pt x="10098" y="409794"/>
                  <a:pt x="11208" y="407718"/>
                  <a:pt x="12429" y="405708"/>
                </a:cubicBezTo>
                <a:cubicBezTo>
                  <a:pt x="19531" y="392946"/>
                  <a:pt x="25634" y="382183"/>
                  <a:pt x="33180" y="368977"/>
                </a:cubicBezTo>
                <a:cubicBezTo>
                  <a:pt x="33180" y="368977"/>
                  <a:pt x="33956" y="368312"/>
                  <a:pt x="34178" y="367868"/>
                </a:cubicBezTo>
                <a:cubicBezTo>
                  <a:pt x="36841" y="363429"/>
                  <a:pt x="39394" y="358435"/>
                  <a:pt x="41835" y="354108"/>
                </a:cubicBezTo>
                <a:cubicBezTo>
                  <a:pt x="44276" y="349780"/>
                  <a:pt x="45164" y="348892"/>
                  <a:pt x="46274" y="346451"/>
                </a:cubicBezTo>
                <a:cubicBezTo>
                  <a:pt x="47383" y="344010"/>
                  <a:pt x="47161" y="345896"/>
                  <a:pt x="46274" y="345341"/>
                </a:cubicBezTo>
                <a:cubicBezTo>
                  <a:pt x="44210" y="345062"/>
                  <a:pt x="42124" y="345062"/>
                  <a:pt x="40059" y="345341"/>
                </a:cubicBezTo>
                <a:cubicBezTo>
                  <a:pt x="35244" y="345920"/>
                  <a:pt x="30372" y="344907"/>
                  <a:pt x="26188" y="342456"/>
                </a:cubicBezTo>
                <a:cubicBezTo>
                  <a:pt x="18299" y="337905"/>
                  <a:pt x="13560" y="329369"/>
                  <a:pt x="13871" y="320262"/>
                </a:cubicBezTo>
                <a:cubicBezTo>
                  <a:pt x="14626" y="314792"/>
                  <a:pt x="16601" y="309560"/>
                  <a:pt x="19641" y="304949"/>
                </a:cubicBezTo>
                <a:cubicBezTo>
                  <a:pt x="38284" y="273545"/>
                  <a:pt x="56150" y="241475"/>
                  <a:pt x="73905" y="210737"/>
                </a:cubicBezTo>
                <a:cubicBezTo>
                  <a:pt x="81894" y="196866"/>
                  <a:pt x="90772" y="180887"/>
                  <a:pt x="98983" y="167460"/>
                </a:cubicBezTo>
                <a:cubicBezTo>
                  <a:pt x="100914" y="164046"/>
                  <a:pt x="103111" y="160782"/>
                  <a:pt x="105531" y="157695"/>
                </a:cubicBezTo>
                <a:cubicBezTo>
                  <a:pt x="112355" y="149645"/>
                  <a:pt x="121699" y="144133"/>
                  <a:pt x="132052" y="142048"/>
                </a:cubicBezTo>
                <a:cubicBezTo>
                  <a:pt x="142105" y="140916"/>
                  <a:pt x="152248" y="140657"/>
                  <a:pt x="162346" y="141271"/>
                </a:cubicBezTo>
                <a:cubicBezTo>
                  <a:pt x="166030" y="141678"/>
                  <a:pt x="169759" y="141678"/>
                  <a:pt x="173443" y="141271"/>
                </a:cubicBezTo>
                <a:cubicBezTo>
                  <a:pt x="174331" y="141271"/>
                  <a:pt x="174885" y="135945"/>
                  <a:pt x="175218" y="134391"/>
                </a:cubicBezTo>
                <a:cubicBezTo>
                  <a:pt x="176040" y="132029"/>
                  <a:pt x="176528" y="129564"/>
                  <a:pt x="176661" y="127068"/>
                </a:cubicBezTo>
                <a:cubicBezTo>
                  <a:pt x="171601" y="127525"/>
                  <a:pt x="166496" y="126764"/>
                  <a:pt x="161791" y="124848"/>
                </a:cubicBezTo>
                <a:cubicBezTo>
                  <a:pt x="157807" y="123527"/>
                  <a:pt x="154201" y="121283"/>
                  <a:pt x="151249" y="118301"/>
                </a:cubicBezTo>
                <a:cubicBezTo>
                  <a:pt x="150473" y="116553"/>
                  <a:pt x="149884" y="114731"/>
                  <a:pt x="149474" y="112864"/>
                </a:cubicBezTo>
                <a:cubicBezTo>
                  <a:pt x="147809" y="108425"/>
                  <a:pt x="145923" y="104208"/>
                  <a:pt x="144369" y="99770"/>
                </a:cubicBezTo>
                <a:cubicBezTo>
                  <a:pt x="141750" y="93819"/>
                  <a:pt x="139786" y="87606"/>
                  <a:pt x="138488" y="81238"/>
                </a:cubicBezTo>
                <a:cubicBezTo>
                  <a:pt x="137378" y="73621"/>
                  <a:pt x="137378" y="65884"/>
                  <a:pt x="138488" y="58268"/>
                </a:cubicBezTo>
                <a:cubicBezTo>
                  <a:pt x="141972" y="40580"/>
                  <a:pt x="152303" y="24986"/>
                  <a:pt x="167229" y="14879"/>
                </a:cubicBezTo>
                <a:cubicBezTo>
                  <a:pt x="177293" y="7360"/>
                  <a:pt x="189012" y="2374"/>
                  <a:pt x="201407" y="342"/>
                </a:cubicBezTo>
                <a:cubicBezTo>
                  <a:pt x="214701" y="-1252"/>
                  <a:pt x="228050" y="2770"/>
                  <a:pt x="238248" y="11439"/>
                </a:cubicBezTo>
                <a:cubicBezTo>
                  <a:pt x="242687" y="15093"/>
                  <a:pt x="246704" y="19224"/>
                  <a:pt x="250232" y="23757"/>
                </a:cubicBezTo>
                <a:cubicBezTo>
                  <a:pt x="253817" y="28462"/>
                  <a:pt x="256968" y="33474"/>
                  <a:pt x="259665" y="38737"/>
                </a:cubicBezTo>
                <a:cubicBezTo>
                  <a:pt x="259665" y="39403"/>
                  <a:pt x="260885" y="39625"/>
                  <a:pt x="261107" y="40180"/>
                </a:cubicBezTo>
                <a:cubicBezTo>
                  <a:pt x="261329" y="40735"/>
                  <a:pt x="261107" y="41622"/>
                  <a:pt x="261884" y="42399"/>
                </a:cubicBezTo>
                <a:cubicBezTo>
                  <a:pt x="262661" y="43176"/>
                  <a:pt x="263105" y="45173"/>
                  <a:pt x="263660" y="46727"/>
                </a:cubicBezTo>
                <a:cubicBezTo>
                  <a:pt x="264215" y="48280"/>
                  <a:pt x="265435" y="52941"/>
                  <a:pt x="266545" y="56159"/>
                </a:cubicBezTo>
                <a:cubicBezTo>
                  <a:pt x="270872" y="67922"/>
                  <a:pt x="275533" y="79129"/>
                  <a:pt x="280083" y="91447"/>
                </a:cubicBezTo>
                <a:cubicBezTo>
                  <a:pt x="281093" y="95255"/>
                  <a:pt x="282424" y="98968"/>
                  <a:pt x="284078" y="102544"/>
                </a:cubicBezTo>
                <a:cubicBezTo>
                  <a:pt x="284078" y="103209"/>
                  <a:pt x="285187" y="103653"/>
                  <a:pt x="285520" y="104319"/>
                </a:cubicBezTo>
                <a:cubicBezTo>
                  <a:pt x="287196" y="108523"/>
                  <a:pt x="287196" y="113210"/>
                  <a:pt x="285520" y="117413"/>
                </a:cubicBezTo>
                <a:cubicBezTo>
                  <a:pt x="284155" y="120260"/>
                  <a:pt x="282003" y="122649"/>
                  <a:pt x="279306" y="124293"/>
                </a:cubicBezTo>
                <a:cubicBezTo>
                  <a:pt x="276532" y="126402"/>
                  <a:pt x="275977" y="127289"/>
                  <a:pt x="272759" y="127622"/>
                </a:cubicBezTo>
                <a:cubicBezTo>
                  <a:pt x="260441" y="128732"/>
                  <a:pt x="242021" y="128288"/>
                  <a:pt x="226929" y="128288"/>
                </a:cubicBezTo>
                <a:cubicBezTo>
                  <a:pt x="221725" y="127899"/>
                  <a:pt x="216487" y="127899"/>
                  <a:pt x="211283" y="128288"/>
                </a:cubicBezTo>
                <a:cubicBezTo>
                  <a:pt x="211283" y="128288"/>
                  <a:pt x="211283" y="130397"/>
                  <a:pt x="210506" y="131617"/>
                </a:cubicBezTo>
                <a:cubicBezTo>
                  <a:pt x="209507" y="135723"/>
                  <a:pt x="208952" y="139163"/>
                  <a:pt x="207954" y="142714"/>
                </a:cubicBezTo>
                <a:lnTo>
                  <a:pt x="244906" y="142714"/>
                </a:lnTo>
                <a:cubicBezTo>
                  <a:pt x="248590" y="142264"/>
                  <a:pt x="252319" y="142264"/>
                  <a:pt x="256003" y="142714"/>
                </a:cubicBezTo>
                <a:cubicBezTo>
                  <a:pt x="264248" y="145286"/>
                  <a:pt x="270995" y="151264"/>
                  <a:pt x="274534" y="159137"/>
                </a:cubicBezTo>
                <a:cubicBezTo>
                  <a:pt x="275988" y="162997"/>
                  <a:pt x="276954" y="167023"/>
                  <a:pt x="277420" y="171122"/>
                </a:cubicBezTo>
                <a:cubicBezTo>
                  <a:pt x="281414" y="193315"/>
                  <a:pt x="284300" y="214843"/>
                  <a:pt x="288516" y="236593"/>
                </a:cubicBezTo>
                <a:cubicBezTo>
                  <a:pt x="288516" y="237259"/>
                  <a:pt x="288516" y="236593"/>
                  <a:pt x="288516" y="236593"/>
                </a:cubicBezTo>
                <a:cubicBezTo>
                  <a:pt x="293510" y="229269"/>
                  <a:pt x="297616" y="221057"/>
                  <a:pt x="301943" y="213733"/>
                </a:cubicBezTo>
                <a:cubicBezTo>
                  <a:pt x="303608" y="210959"/>
                  <a:pt x="304607" y="207852"/>
                  <a:pt x="306382" y="205300"/>
                </a:cubicBezTo>
                <a:cubicBezTo>
                  <a:pt x="308269" y="202741"/>
                  <a:pt x="310466" y="200429"/>
                  <a:pt x="312929" y="198420"/>
                </a:cubicBezTo>
                <a:cubicBezTo>
                  <a:pt x="315204" y="196117"/>
                  <a:pt x="317779" y="194138"/>
                  <a:pt x="320586" y="192539"/>
                </a:cubicBezTo>
                <a:cubicBezTo>
                  <a:pt x="327843" y="190798"/>
                  <a:pt x="335356" y="190310"/>
                  <a:pt x="342780" y="191096"/>
                </a:cubicBezTo>
                <a:lnTo>
                  <a:pt x="433551" y="191096"/>
                </a:lnTo>
                <a:cubicBezTo>
                  <a:pt x="445758" y="191096"/>
                  <a:pt x="457742" y="191096"/>
                  <a:pt x="469949" y="191096"/>
                </a:cubicBezTo>
                <a:cubicBezTo>
                  <a:pt x="471891" y="191084"/>
                  <a:pt x="473744" y="191889"/>
                  <a:pt x="475053" y="193315"/>
                </a:cubicBezTo>
                <a:cubicBezTo>
                  <a:pt x="477561" y="195433"/>
                  <a:pt x="479226" y="198390"/>
                  <a:pt x="479714" y="201638"/>
                </a:cubicBezTo>
                <a:cubicBezTo>
                  <a:pt x="479314" y="205235"/>
                  <a:pt x="477938" y="208653"/>
                  <a:pt x="475719" y="211514"/>
                </a:cubicBezTo>
                <a:cubicBezTo>
                  <a:pt x="474166" y="214732"/>
                  <a:pt x="472723" y="217950"/>
                  <a:pt x="471391" y="220281"/>
                </a:cubicBezTo>
                <a:cubicBezTo>
                  <a:pt x="468062" y="226273"/>
                  <a:pt x="464400" y="232043"/>
                  <a:pt x="461626" y="236926"/>
                </a:cubicBezTo>
                <a:cubicBezTo>
                  <a:pt x="448532" y="260007"/>
                  <a:pt x="435993" y="281313"/>
                  <a:pt x="423009" y="303506"/>
                </a:cubicBezTo>
                <a:cubicBezTo>
                  <a:pt x="418682" y="311052"/>
                  <a:pt x="413355" y="320817"/>
                  <a:pt x="408473" y="328252"/>
                </a:cubicBezTo>
                <a:cubicBezTo>
                  <a:pt x="406897" y="331069"/>
                  <a:pt x="405077" y="333742"/>
                  <a:pt x="403035" y="336242"/>
                </a:cubicBezTo>
                <a:cubicBezTo>
                  <a:pt x="400450" y="338461"/>
                  <a:pt x="397476" y="340191"/>
                  <a:pt x="394269" y="341346"/>
                </a:cubicBezTo>
                <a:cubicBezTo>
                  <a:pt x="390096" y="342369"/>
                  <a:pt x="385791" y="342743"/>
                  <a:pt x="381507" y="342456"/>
                </a:cubicBezTo>
                <a:cubicBezTo>
                  <a:pt x="315592" y="342456"/>
                  <a:pt x="253229" y="342456"/>
                  <a:pt x="187980" y="342456"/>
                </a:cubicBezTo>
                <a:cubicBezTo>
                  <a:pt x="190421" y="350002"/>
                  <a:pt x="192196" y="356993"/>
                  <a:pt x="194527" y="364650"/>
                </a:cubicBezTo>
                <a:cubicBezTo>
                  <a:pt x="195093" y="367249"/>
                  <a:pt x="195836" y="369806"/>
                  <a:pt x="196746" y="372306"/>
                </a:cubicBezTo>
                <a:cubicBezTo>
                  <a:pt x="199287" y="372179"/>
                  <a:pt x="201817" y="371807"/>
                  <a:pt x="204292" y="371197"/>
                </a:cubicBezTo>
                <a:lnTo>
                  <a:pt x="226485" y="366869"/>
                </a:lnTo>
                <a:cubicBezTo>
                  <a:pt x="252563" y="361875"/>
                  <a:pt x="275422" y="357881"/>
                  <a:pt x="300723" y="352998"/>
                </a:cubicBezTo>
                <a:cubicBezTo>
                  <a:pt x="305605" y="351704"/>
                  <a:pt x="310577" y="350741"/>
                  <a:pt x="315592" y="350113"/>
                </a:cubicBezTo>
                <a:lnTo>
                  <a:pt x="316702" y="350113"/>
                </a:lnTo>
                <a:cubicBezTo>
                  <a:pt x="333492" y="351570"/>
                  <a:pt x="349771" y="356642"/>
                  <a:pt x="364418" y="364983"/>
                </a:cubicBezTo>
                <a:cubicBezTo>
                  <a:pt x="368802" y="367487"/>
                  <a:pt x="372930" y="370424"/>
                  <a:pt x="376736" y="373749"/>
                </a:cubicBezTo>
                <a:cubicBezTo>
                  <a:pt x="378511" y="375413"/>
                  <a:pt x="379510" y="377744"/>
                  <a:pt x="381174" y="379630"/>
                </a:cubicBezTo>
                <a:cubicBezTo>
                  <a:pt x="382839" y="381517"/>
                  <a:pt x="384836" y="382959"/>
                  <a:pt x="386612" y="384735"/>
                </a:cubicBezTo>
                <a:lnTo>
                  <a:pt x="418238" y="416361"/>
                </a:lnTo>
                <a:cubicBezTo>
                  <a:pt x="443427" y="441550"/>
                  <a:pt x="468506" y="467073"/>
                  <a:pt x="494251" y="492041"/>
                </a:cubicBezTo>
                <a:cubicBezTo>
                  <a:pt x="496137" y="493816"/>
                  <a:pt x="501907" y="498477"/>
                  <a:pt x="501907" y="500363"/>
                </a:cubicBezTo>
                <a:cubicBezTo>
                  <a:pt x="501242" y="501806"/>
                  <a:pt x="500376" y="503149"/>
                  <a:pt x="499355" y="504358"/>
                </a:cubicBezTo>
                <a:cubicBezTo>
                  <a:pt x="498800" y="505246"/>
                  <a:pt x="496359" y="507465"/>
                  <a:pt x="496470" y="508353"/>
                </a:cubicBezTo>
                <a:cubicBezTo>
                  <a:pt x="496581" y="509241"/>
                  <a:pt x="499133" y="510683"/>
                  <a:pt x="500798" y="512348"/>
                </a:cubicBezTo>
                <a:cubicBezTo>
                  <a:pt x="514447" y="525553"/>
                  <a:pt x="526986" y="538536"/>
                  <a:pt x="540191" y="551741"/>
                </a:cubicBezTo>
                <a:cubicBezTo>
                  <a:pt x="542855" y="554405"/>
                  <a:pt x="546073" y="556846"/>
                  <a:pt x="549180" y="560064"/>
                </a:cubicBezTo>
                <a:cubicBezTo>
                  <a:pt x="550622" y="561396"/>
                  <a:pt x="551843" y="562949"/>
                  <a:pt x="553619" y="564392"/>
                </a:cubicBezTo>
                <a:cubicBezTo>
                  <a:pt x="555394" y="565834"/>
                  <a:pt x="556726" y="566833"/>
                  <a:pt x="558279" y="568386"/>
                </a:cubicBezTo>
                <a:cubicBezTo>
                  <a:pt x="561719" y="571827"/>
                  <a:pt x="565270" y="576598"/>
                  <a:pt x="567378" y="576820"/>
                </a:cubicBezTo>
                <a:cubicBezTo>
                  <a:pt x="569487" y="577042"/>
                  <a:pt x="569043" y="575821"/>
                  <a:pt x="570374" y="574601"/>
                </a:cubicBezTo>
                <a:cubicBezTo>
                  <a:pt x="575390" y="569596"/>
                  <a:pt x="580983" y="565202"/>
                  <a:pt x="587020" y="561507"/>
                </a:cubicBezTo>
                <a:cubicBezTo>
                  <a:pt x="589572" y="559953"/>
                  <a:pt x="592346" y="558288"/>
                  <a:pt x="594676" y="557179"/>
                </a:cubicBezTo>
                <a:cubicBezTo>
                  <a:pt x="597007" y="556069"/>
                  <a:pt x="600336" y="555403"/>
                  <a:pt x="603443" y="554183"/>
                </a:cubicBezTo>
                <a:cubicBezTo>
                  <a:pt x="606406" y="553006"/>
                  <a:pt x="609446" y="552041"/>
                  <a:pt x="612542" y="551297"/>
                </a:cubicBezTo>
                <a:cubicBezTo>
                  <a:pt x="616981" y="550410"/>
                  <a:pt x="630186" y="548745"/>
                  <a:pt x="631407" y="553517"/>
                </a:cubicBezTo>
                <a:cubicBezTo>
                  <a:pt x="632184" y="555958"/>
                  <a:pt x="629742" y="558954"/>
                  <a:pt x="628965" y="560397"/>
                </a:cubicBezTo>
                <a:lnTo>
                  <a:pt x="623417" y="570273"/>
                </a:lnTo>
                <a:cubicBezTo>
                  <a:pt x="614096" y="586918"/>
                  <a:pt x="606550" y="601122"/>
                  <a:pt x="597673" y="617212"/>
                </a:cubicBezTo>
                <a:cubicBezTo>
                  <a:pt x="587575" y="635078"/>
                  <a:pt x="577588" y="653610"/>
                  <a:pt x="567378" y="671808"/>
                </a:cubicBezTo>
                <a:cubicBezTo>
                  <a:pt x="566169" y="674516"/>
                  <a:pt x="564604" y="677057"/>
                  <a:pt x="562718" y="679354"/>
                </a:cubicBezTo>
                <a:cubicBezTo>
                  <a:pt x="562718" y="679354"/>
                  <a:pt x="561830" y="679354"/>
                  <a:pt x="561608" y="679354"/>
                </a:cubicBezTo>
                <a:lnTo>
                  <a:pt x="560498" y="680131"/>
                </a:lnTo>
                <a:cubicBezTo>
                  <a:pt x="557047" y="681784"/>
                  <a:pt x="553219" y="682506"/>
                  <a:pt x="549402" y="682239"/>
                </a:cubicBezTo>
                <a:cubicBezTo>
                  <a:pt x="542511" y="681263"/>
                  <a:pt x="535864" y="679044"/>
                  <a:pt x="529760" y="675692"/>
                </a:cubicBezTo>
                <a:cubicBezTo>
                  <a:pt x="526886" y="673529"/>
                  <a:pt x="524212" y="671120"/>
                  <a:pt x="521771" y="668479"/>
                </a:cubicBezTo>
                <a:cubicBezTo>
                  <a:pt x="516111" y="662931"/>
                  <a:pt x="509453" y="657383"/>
                  <a:pt x="503905" y="652056"/>
                </a:cubicBezTo>
                <a:lnTo>
                  <a:pt x="497358" y="646286"/>
                </a:lnTo>
                <a:cubicBezTo>
                  <a:pt x="494994" y="643989"/>
                  <a:pt x="492431" y="641914"/>
                  <a:pt x="489701" y="640072"/>
                </a:cubicBezTo>
                <a:cubicBezTo>
                  <a:pt x="489701" y="640072"/>
                  <a:pt x="489701" y="640072"/>
                  <a:pt x="489035" y="639295"/>
                </a:cubicBezTo>
                <a:cubicBezTo>
                  <a:pt x="484929" y="635966"/>
                  <a:pt x="481489" y="632193"/>
                  <a:pt x="477938" y="628198"/>
                </a:cubicBezTo>
                <a:cubicBezTo>
                  <a:pt x="469283" y="620097"/>
                  <a:pt x="461182" y="612996"/>
                  <a:pt x="452083" y="604562"/>
                </a:cubicBezTo>
                <a:cubicBezTo>
                  <a:pt x="446534" y="599346"/>
                  <a:pt x="439765" y="592245"/>
                  <a:pt x="433551" y="586030"/>
                </a:cubicBezTo>
                <a:cubicBezTo>
                  <a:pt x="431332" y="583811"/>
                  <a:pt x="428225" y="579927"/>
                  <a:pt x="427337" y="579816"/>
                </a:cubicBezTo>
                <a:cubicBezTo>
                  <a:pt x="426449" y="579705"/>
                  <a:pt x="426227" y="580815"/>
                  <a:pt x="425562" y="581259"/>
                </a:cubicBezTo>
                <a:cubicBezTo>
                  <a:pt x="424896" y="581703"/>
                  <a:pt x="422898" y="583478"/>
                  <a:pt x="421567" y="584588"/>
                </a:cubicBezTo>
                <a:cubicBezTo>
                  <a:pt x="414465" y="590469"/>
                  <a:pt x="408584" y="595019"/>
                  <a:pt x="401593" y="599901"/>
                </a:cubicBezTo>
                <a:cubicBezTo>
                  <a:pt x="399817" y="601122"/>
                  <a:pt x="395711" y="603341"/>
                  <a:pt x="395378" y="604562"/>
                </a:cubicBezTo>
                <a:cubicBezTo>
                  <a:pt x="395745" y="606404"/>
                  <a:pt x="396233" y="608213"/>
                  <a:pt x="396821" y="609999"/>
                </a:cubicBezTo>
                <a:cubicBezTo>
                  <a:pt x="403701" y="635633"/>
                  <a:pt x="409693" y="657605"/>
                  <a:pt x="416462" y="682794"/>
                </a:cubicBezTo>
                <a:cubicBezTo>
                  <a:pt x="417894" y="686778"/>
                  <a:pt x="418493" y="691006"/>
                  <a:pt x="418238" y="695223"/>
                </a:cubicBezTo>
                <a:cubicBezTo>
                  <a:pt x="417017" y="697109"/>
                  <a:pt x="410470" y="695223"/>
                  <a:pt x="408473" y="695889"/>
                </a:cubicBezTo>
                <a:cubicBezTo>
                  <a:pt x="417350" y="729179"/>
                  <a:pt x="427337" y="765576"/>
                  <a:pt x="436103" y="799199"/>
                </a:cubicBezTo>
                <a:cubicBezTo>
                  <a:pt x="436714" y="802074"/>
                  <a:pt x="437568" y="804903"/>
                  <a:pt x="438656" y="807633"/>
                </a:cubicBezTo>
                <a:cubicBezTo>
                  <a:pt x="439532" y="808920"/>
                  <a:pt x="440498" y="810141"/>
                  <a:pt x="441541" y="811295"/>
                </a:cubicBezTo>
                <a:cubicBezTo>
                  <a:pt x="442706" y="812427"/>
                  <a:pt x="443927" y="813503"/>
                  <a:pt x="445203" y="814513"/>
                </a:cubicBezTo>
                <a:cubicBezTo>
                  <a:pt x="454402" y="819718"/>
                  <a:pt x="464156" y="823879"/>
                  <a:pt x="474276" y="826941"/>
                </a:cubicBezTo>
                <a:cubicBezTo>
                  <a:pt x="479547" y="829183"/>
                  <a:pt x="484363" y="832390"/>
                  <a:pt x="488480" y="836374"/>
                </a:cubicBezTo>
                <a:cubicBezTo>
                  <a:pt x="489146" y="836929"/>
                  <a:pt x="489368" y="837816"/>
                  <a:pt x="489923" y="838593"/>
                </a:cubicBezTo>
                <a:cubicBezTo>
                  <a:pt x="491476" y="842144"/>
                  <a:pt x="502684" y="855571"/>
                  <a:pt x="493252" y="858234"/>
                </a:cubicBezTo>
                <a:close/>
                <a:moveTo>
                  <a:pt x="257113" y="123295"/>
                </a:moveTo>
                <a:cubicBezTo>
                  <a:pt x="263216" y="124013"/>
                  <a:pt x="269397" y="123522"/>
                  <a:pt x="275311" y="121852"/>
                </a:cubicBezTo>
                <a:cubicBezTo>
                  <a:pt x="278973" y="119303"/>
                  <a:pt x="281270" y="115212"/>
                  <a:pt x="281525" y="110755"/>
                </a:cubicBezTo>
                <a:cubicBezTo>
                  <a:pt x="280993" y="108616"/>
                  <a:pt x="280249" y="106534"/>
                  <a:pt x="279306" y="104541"/>
                </a:cubicBezTo>
                <a:cubicBezTo>
                  <a:pt x="273536" y="88784"/>
                  <a:pt x="268209" y="75024"/>
                  <a:pt x="262883" y="60154"/>
                </a:cubicBezTo>
                <a:cubicBezTo>
                  <a:pt x="259987" y="51818"/>
                  <a:pt x="256269" y="43790"/>
                  <a:pt x="251786" y="36185"/>
                </a:cubicBezTo>
                <a:cubicBezTo>
                  <a:pt x="242443" y="21281"/>
                  <a:pt x="228261" y="10039"/>
                  <a:pt x="211616" y="4337"/>
                </a:cubicBezTo>
                <a:cubicBezTo>
                  <a:pt x="208697" y="4115"/>
                  <a:pt x="205768" y="4115"/>
                  <a:pt x="202849" y="4337"/>
                </a:cubicBezTo>
                <a:cubicBezTo>
                  <a:pt x="195081" y="5202"/>
                  <a:pt x="187547" y="7536"/>
                  <a:pt x="180656" y="11217"/>
                </a:cubicBezTo>
                <a:cubicBezTo>
                  <a:pt x="156542" y="22105"/>
                  <a:pt x="141628" y="46724"/>
                  <a:pt x="143149" y="73137"/>
                </a:cubicBezTo>
                <a:cubicBezTo>
                  <a:pt x="143304" y="77275"/>
                  <a:pt x="143781" y="81394"/>
                  <a:pt x="144591" y="85455"/>
                </a:cubicBezTo>
                <a:cubicBezTo>
                  <a:pt x="145257" y="88007"/>
                  <a:pt x="146589" y="90670"/>
                  <a:pt x="147476" y="93111"/>
                </a:cubicBezTo>
                <a:cubicBezTo>
                  <a:pt x="149474" y="98327"/>
                  <a:pt x="151471" y="103320"/>
                  <a:pt x="153358" y="108425"/>
                </a:cubicBezTo>
                <a:cubicBezTo>
                  <a:pt x="153990" y="111196"/>
                  <a:pt x="154956" y="113879"/>
                  <a:pt x="156243" y="116415"/>
                </a:cubicBezTo>
                <a:cubicBezTo>
                  <a:pt x="156243" y="116415"/>
                  <a:pt x="157685" y="117413"/>
                  <a:pt x="158795" y="118190"/>
                </a:cubicBezTo>
                <a:cubicBezTo>
                  <a:pt x="161569" y="120117"/>
                  <a:pt x="164643" y="121578"/>
                  <a:pt x="167894" y="122518"/>
                </a:cubicBezTo>
                <a:cubicBezTo>
                  <a:pt x="169781" y="122518"/>
                  <a:pt x="176217" y="124626"/>
                  <a:pt x="177660" y="123628"/>
                </a:cubicBezTo>
                <a:cubicBezTo>
                  <a:pt x="178447" y="121679"/>
                  <a:pt x="178936" y="119621"/>
                  <a:pt x="179102" y="117524"/>
                </a:cubicBezTo>
                <a:cubicBezTo>
                  <a:pt x="180878" y="110422"/>
                  <a:pt x="182320" y="104430"/>
                  <a:pt x="183874" y="98549"/>
                </a:cubicBezTo>
                <a:cubicBezTo>
                  <a:pt x="175252" y="100597"/>
                  <a:pt x="166563" y="95443"/>
                  <a:pt x="164232" y="86897"/>
                </a:cubicBezTo>
                <a:cubicBezTo>
                  <a:pt x="163234" y="80863"/>
                  <a:pt x="167295" y="75155"/>
                  <a:pt x="173332" y="74136"/>
                </a:cubicBezTo>
                <a:cubicBezTo>
                  <a:pt x="175662" y="74136"/>
                  <a:pt x="177105" y="75024"/>
                  <a:pt x="178436" y="74913"/>
                </a:cubicBezTo>
                <a:cubicBezTo>
                  <a:pt x="179768" y="74802"/>
                  <a:pt x="179768" y="74136"/>
                  <a:pt x="180656" y="73803"/>
                </a:cubicBezTo>
                <a:lnTo>
                  <a:pt x="183208" y="72693"/>
                </a:lnTo>
                <a:cubicBezTo>
                  <a:pt x="194560" y="65922"/>
                  <a:pt x="200830" y="53074"/>
                  <a:pt x="199187" y="39958"/>
                </a:cubicBezTo>
                <a:cubicBezTo>
                  <a:pt x="198633" y="36951"/>
                  <a:pt x="198633" y="33866"/>
                  <a:pt x="199187" y="30858"/>
                </a:cubicBezTo>
                <a:cubicBezTo>
                  <a:pt x="200741" y="25976"/>
                  <a:pt x="209174" y="29194"/>
                  <a:pt x="213724" y="30858"/>
                </a:cubicBezTo>
                <a:cubicBezTo>
                  <a:pt x="217586" y="32049"/>
                  <a:pt x="221303" y="33649"/>
                  <a:pt x="224821" y="35630"/>
                </a:cubicBezTo>
                <a:cubicBezTo>
                  <a:pt x="237172" y="41275"/>
                  <a:pt x="247181" y="51044"/>
                  <a:pt x="253118" y="63261"/>
                </a:cubicBezTo>
                <a:cubicBezTo>
                  <a:pt x="254005" y="65037"/>
                  <a:pt x="255448" y="68588"/>
                  <a:pt x="254560" y="69475"/>
                </a:cubicBezTo>
                <a:cubicBezTo>
                  <a:pt x="253672" y="70363"/>
                  <a:pt x="251786" y="69475"/>
                  <a:pt x="251009" y="69475"/>
                </a:cubicBezTo>
                <a:cubicBezTo>
                  <a:pt x="250232" y="69475"/>
                  <a:pt x="249456" y="66812"/>
                  <a:pt x="249123" y="68366"/>
                </a:cubicBezTo>
                <a:cubicBezTo>
                  <a:pt x="250377" y="77943"/>
                  <a:pt x="248757" y="87676"/>
                  <a:pt x="244462" y="96329"/>
                </a:cubicBezTo>
                <a:cubicBezTo>
                  <a:pt x="243641" y="98236"/>
                  <a:pt x="242642" y="100057"/>
                  <a:pt x="241466" y="101767"/>
                </a:cubicBezTo>
                <a:cubicBezTo>
                  <a:pt x="236206" y="108140"/>
                  <a:pt x="228616" y="112137"/>
                  <a:pt x="220382" y="112864"/>
                </a:cubicBezTo>
                <a:cubicBezTo>
                  <a:pt x="218829" y="112864"/>
                  <a:pt x="215389" y="112087"/>
                  <a:pt x="214279" y="112864"/>
                </a:cubicBezTo>
                <a:cubicBezTo>
                  <a:pt x="213169" y="113640"/>
                  <a:pt x="213391" y="117080"/>
                  <a:pt x="213169" y="118301"/>
                </a:cubicBezTo>
                <a:cubicBezTo>
                  <a:pt x="212947" y="119522"/>
                  <a:pt x="211838" y="122296"/>
                  <a:pt x="211727" y="123406"/>
                </a:cubicBezTo>
                <a:close/>
                <a:moveTo>
                  <a:pt x="204736" y="38515"/>
                </a:moveTo>
                <a:cubicBezTo>
                  <a:pt x="204736" y="41400"/>
                  <a:pt x="203404" y="49612"/>
                  <a:pt x="203959" y="50167"/>
                </a:cubicBezTo>
                <a:cubicBezTo>
                  <a:pt x="205213" y="50438"/>
                  <a:pt x="206434" y="50808"/>
                  <a:pt x="207621" y="51277"/>
                </a:cubicBezTo>
                <a:lnTo>
                  <a:pt x="211283" y="52719"/>
                </a:lnTo>
                <a:cubicBezTo>
                  <a:pt x="212171" y="52719"/>
                  <a:pt x="217941" y="54828"/>
                  <a:pt x="216720" y="57047"/>
                </a:cubicBezTo>
                <a:cubicBezTo>
                  <a:pt x="216720" y="57047"/>
                  <a:pt x="214279" y="57935"/>
                  <a:pt x="213058" y="57824"/>
                </a:cubicBezTo>
                <a:cubicBezTo>
                  <a:pt x="211838" y="57713"/>
                  <a:pt x="205180" y="53052"/>
                  <a:pt x="202849" y="54495"/>
                </a:cubicBezTo>
                <a:cubicBezTo>
                  <a:pt x="202572" y="55742"/>
                  <a:pt x="202206" y="56966"/>
                  <a:pt x="201740" y="58157"/>
                </a:cubicBezTo>
                <a:cubicBezTo>
                  <a:pt x="200941" y="61354"/>
                  <a:pt x="199465" y="64342"/>
                  <a:pt x="197412" y="66923"/>
                </a:cubicBezTo>
                <a:cubicBezTo>
                  <a:pt x="193861" y="71753"/>
                  <a:pt x="189123" y="75579"/>
                  <a:pt x="183652" y="78020"/>
                </a:cubicBezTo>
                <a:cubicBezTo>
                  <a:pt x="185006" y="78758"/>
                  <a:pt x="186204" y="79735"/>
                  <a:pt x="187203" y="80905"/>
                </a:cubicBezTo>
                <a:cubicBezTo>
                  <a:pt x="188091" y="81793"/>
                  <a:pt x="190532" y="83679"/>
                  <a:pt x="189755" y="85233"/>
                </a:cubicBezTo>
                <a:cubicBezTo>
                  <a:pt x="188756" y="86123"/>
                  <a:pt x="187414" y="86529"/>
                  <a:pt x="186093" y="86342"/>
                </a:cubicBezTo>
                <a:cubicBezTo>
                  <a:pt x="185094" y="86342"/>
                  <a:pt x="184429" y="85122"/>
                  <a:pt x="183652" y="84234"/>
                </a:cubicBezTo>
                <a:cubicBezTo>
                  <a:pt x="182276" y="82421"/>
                  <a:pt x="180534" y="80909"/>
                  <a:pt x="178547" y="79795"/>
                </a:cubicBezTo>
                <a:cubicBezTo>
                  <a:pt x="175529" y="78302"/>
                  <a:pt x="171867" y="79541"/>
                  <a:pt x="170369" y="82564"/>
                </a:cubicBezTo>
                <a:cubicBezTo>
                  <a:pt x="170058" y="83192"/>
                  <a:pt x="169859" y="83870"/>
                  <a:pt x="169781" y="84567"/>
                </a:cubicBezTo>
                <a:cubicBezTo>
                  <a:pt x="169659" y="89890"/>
                  <a:pt x="173343" y="94547"/>
                  <a:pt x="178547" y="95664"/>
                </a:cubicBezTo>
                <a:cubicBezTo>
                  <a:pt x="181876" y="96219"/>
                  <a:pt x="183652" y="94665"/>
                  <a:pt x="185760" y="94998"/>
                </a:cubicBezTo>
                <a:cubicBezTo>
                  <a:pt x="187869" y="95331"/>
                  <a:pt x="189089" y="96329"/>
                  <a:pt x="189422" y="97883"/>
                </a:cubicBezTo>
                <a:cubicBezTo>
                  <a:pt x="189134" y="100104"/>
                  <a:pt x="188656" y="102295"/>
                  <a:pt x="187980" y="104430"/>
                </a:cubicBezTo>
                <a:cubicBezTo>
                  <a:pt x="184651" y="118190"/>
                  <a:pt x="181765" y="129842"/>
                  <a:pt x="178547" y="143713"/>
                </a:cubicBezTo>
                <a:cubicBezTo>
                  <a:pt x="178192" y="145965"/>
                  <a:pt x="177560" y="148165"/>
                  <a:pt x="176661" y="150260"/>
                </a:cubicBezTo>
                <a:cubicBezTo>
                  <a:pt x="175440" y="151037"/>
                  <a:pt x="173554" y="150260"/>
                  <a:pt x="172000" y="150260"/>
                </a:cubicBezTo>
                <a:cubicBezTo>
                  <a:pt x="170447" y="150260"/>
                  <a:pt x="172000" y="149039"/>
                  <a:pt x="172666" y="148151"/>
                </a:cubicBezTo>
                <a:cubicBezTo>
                  <a:pt x="173332" y="147264"/>
                  <a:pt x="172666" y="146709"/>
                  <a:pt x="172666" y="146265"/>
                </a:cubicBezTo>
                <a:cubicBezTo>
                  <a:pt x="169859" y="145980"/>
                  <a:pt x="167040" y="145980"/>
                  <a:pt x="164232" y="146265"/>
                </a:cubicBezTo>
                <a:lnTo>
                  <a:pt x="137045" y="146265"/>
                </a:lnTo>
                <a:cubicBezTo>
                  <a:pt x="153835" y="150162"/>
                  <a:pt x="169037" y="159062"/>
                  <a:pt x="180656" y="171788"/>
                </a:cubicBezTo>
                <a:cubicBezTo>
                  <a:pt x="188867" y="179333"/>
                  <a:pt x="198633" y="188655"/>
                  <a:pt x="207621" y="196866"/>
                </a:cubicBezTo>
                <a:cubicBezTo>
                  <a:pt x="208842" y="198087"/>
                  <a:pt x="215278" y="205300"/>
                  <a:pt x="216720" y="205300"/>
                </a:cubicBezTo>
                <a:cubicBezTo>
                  <a:pt x="217375" y="204518"/>
                  <a:pt x="218085" y="203776"/>
                  <a:pt x="218829" y="203080"/>
                </a:cubicBezTo>
                <a:cubicBezTo>
                  <a:pt x="224654" y="198127"/>
                  <a:pt x="229704" y="192330"/>
                  <a:pt x="233809" y="185881"/>
                </a:cubicBezTo>
                <a:cubicBezTo>
                  <a:pt x="240689" y="176221"/>
                  <a:pt x="243807" y="164384"/>
                  <a:pt x="242576" y="152590"/>
                </a:cubicBezTo>
                <a:cubicBezTo>
                  <a:pt x="242576" y="152590"/>
                  <a:pt x="241466" y="146376"/>
                  <a:pt x="241466" y="146376"/>
                </a:cubicBezTo>
                <a:cubicBezTo>
                  <a:pt x="238659" y="146094"/>
                  <a:pt x="235840" y="146094"/>
                  <a:pt x="233032" y="146376"/>
                </a:cubicBezTo>
                <a:lnTo>
                  <a:pt x="207288" y="146376"/>
                </a:lnTo>
                <a:cubicBezTo>
                  <a:pt x="206511" y="147153"/>
                  <a:pt x="206733" y="148817"/>
                  <a:pt x="206178" y="149705"/>
                </a:cubicBezTo>
                <a:cubicBezTo>
                  <a:pt x="205290" y="148484"/>
                  <a:pt x="202627" y="148040"/>
                  <a:pt x="202183" y="146043"/>
                </a:cubicBezTo>
                <a:cubicBezTo>
                  <a:pt x="202417" y="144677"/>
                  <a:pt x="202794" y="143339"/>
                  <a:pt x="203293" y="142048"/>
                </a:cubicBezTo>
                <a:cubicBezTo>
                  <a:pt x="205512" y="132172"/>
                  <a:pt x="208287" y="120631"/>
                  <a:pt x="210173" y="112198"/>
                </a:cubicBezTo>
                <a:cubicBezTo>
                  <a:pt x="207133" y="111813"/>
                  <a:pt x="204181" y="110951"/>
                  <a:pt x="201407" y="109646"/>
                </a:cubicBezTo>
                <a:cubicBezTo>
                  <a:pt x="199920" y="109299"/>
                  <a:pt x="198477" y="108816"/>
                  <a:pt x="197079" y="108203"/>
                </a:cubicBezTo>
                <a:cubicBezTo>
                  <a:pt x="196080" y="106982"/>
                  <a:pt x="195858" y="104541"/>
                  <a:pt x="197079" y="103875"/>
                </a:cubicBezTo>
                <a:cubicBezTo>
                  <a:pt x="198566" y="104206"/>
                  <a:pt x="200020" y="104690"/>
                  <a:pt x="201407" y="105318"/>
                </a:cubicBezTo>
                <a:cubicBezTo>
                  <a:pt x="206023" y="107389"/>
                  <a:pt x="210917" y="108737"/>
                  <a:pt x="215943" y="109313"/>
                </a:cubicBezTo>
                <a:cubicBezTo>
                  <a:pt x="225465" y="110064"/>
                  <a:pt x="234564" y="105214"/>
                  <a:pt x="239247" y="96884"/>
                </a:cubicBezTo>
                <a:cubicBezTo>
                  <a:pt x="244973" y="85120"/>
                  <a:pt x="246271" y="71688"/>
                  <a:pt x="242909" y="59044"/>
                </a:cubicBezTo>
                <a:cubicBezTo>
                  <a:pt x="242909" y="57713"/>
                  <a:pt x="242132" y="53496"/>
                  <a:pt x="240689" y="52497"/>
                </a:cubicBezTo>
                <a:cubicBezTo>
                  <a:pt x="239835" y="52423"/>
                  <a:pt x="238991" y="52423"/>
                  <a:pt x="238137" y="52497"/>
                </a:cubicBezTo>
                <a:cubicBezTo>
                  <a:pt x="234808" y="52497"/>
                  <a:pt x="231479" y="58157"/>
                  <a:pt x="230924" y="61264"/>
                </a:cubicBezTo>
                <a:cubicBezTo>
                  <a:pt x="230292" y="64228"/>
                  <a:pt x="230680" y="67317"/>
                  <a:pt x="232034" y="70030"/>
                </a:cubicBezTo>
                <a:cubicBezTo>
                  <a:pt x="233365" y="72028"/>
                  <a:pt x="235918" y="72249"/>
                  <a:pt x="238137" y="73581"/>
                </a:cubicBezTo>
                <a:cubicBezTo>
                  <a:pt x="240523" y="74654"/>
                  <a:pt x="242198" y="76872"/>
                  <a:pt x="242576" y="79462"/>
                </a:cubicBezTo>
                <a:cubicBezTo>
                  <a:pt x="242110" y="81200"/>
                  <a:pt x="241244" y="82799"/>
                  <a:pt x="240023" y="84123"/>
                </a:cubicBezTo>
                <a:cubicBezTo>
                  <a:pt x="239025" y="84900"/>
                  <a:pt x="235585" y="86675"/>
                  <a:pt x="234586" y="84900"/>
                </a:cubicBezTo>
                <a:cubicBezTo>
                  <a:pt x="233587" y="83124"/>
                  <a:pt x="234586" y="82680"/>
                  <a:pt x="235585" y="81571"/>
                </a:cubicBezTo>
                <a:cubicBezTo>
                  <a:pt x="236583" y="80461"/>
                  <a:pt x="237582" y="80239"/>
                  <a:pt x="237138" y="78353"/>
                </a:cubicBezTo>
                <a:cubicBezTo>
                  <a:pt x="236694" y="76466"/>
                  <a:pt x="230813" y="75135"/>
                  <a:pt x="228372" y="72139"/>
                </a:cubicBezTo>
                <a:cubicBezTo>
                  <a:pt x="226741" y="70086"/>
                  <a:pt x="225842" y="67547"/>
                  <a:pt x="225820" y="64926"/>
                </a:cubicBezTo>
                <a:cubicBezTo>
                  <a:pt x="225431" y="57585"/>
                  <a:pt x="229959" y="50876"/>
                  <a:pt x="236916" y="48502"/>
                </a:cubicBezTo>
                <a:cubicBezTo>
                  <a:pt x="227651" y="40102"/>
                  <a:pt x="216032" y="34756"/>
                  <a:pt x="203626" y="33189"/>
                </a:cubicBezTo>
                <a:cubicBezTo>
                  <a:pt x="203626" y="33189"/>
                  <a:pt x="203626" y="33189"/>
                  <a:pt x="203626" y="33189"/>
                </a:cubicBezTo>
                <a:cubicBezTo>
                  <a:pt x="204403" y="34853"/>
                  <a:pt x="204791" y="36678"/>
                  <a:pt x="204736" y="38515"/>
                </a:cubicBezTo>
                <a:close/>
                <a:moveTo>
                  <a:pt x="278196" y="253571"/>
                </a:moveTo>
                <a:cubicBezTo>
                  <a:pt x="280582" y="250114"/>
                  <a:pt x="282557" y="246390"/>
                  <a:pt x="284078" y="242474"/>
                </a:cubicBezTo>
                <a:cubicBezTo>
                  <a:pt x="283867" y="239147"/>
                  <a:pt x="283390" y="235845"/>
                  <a:pt x="282635" y="232598"/>
                </a:cubicBezTo>
                <a:cubicBezTo>
                  <a:pt x="279195" y="213068"/>
                  <a:pt x="275644" y="192206"/>
                  <a:pt x="272426" y="173674"/>
                </a:cubicBezTo>
                <a:cubicBezTo>
                  <a:pt x="271971" y="169350"/>
                  <a:pt x="271117" y="165077"/>
                  <a:pt x="269874" y="160913"/>
                </a:cubicBezTo>
                <a:cubicBezTo>
                  <a:pt x="268254" y="156650"/>
                  <a:pt x="265624" y="152844"/>
                  <a:pt x="262217" y="149816"/>
                </a:cubicBezTo>
                <a:cubicBezTo>
                  <a:pt x="261218" y="149039"/>
                  <a:pt x="260553" y="147819"/>
                  <a:pt x="259665" y="147264"/>
                </a:cubicBezTo>
                <a:cubicBezTo>
                  <a:pt x="255659" y="145125"/>
                  <a:pt x="251065" y="144346"/>
                  <a:pt x="246571" y="145044"/>
                </a:cubicBezTo>
                <a:cubicBezTo>
                  <a:pt x="246571" y="145044"/>
                  <a:pt x="246571" y="145044"/>
                  <a:pt x="246571" y="145044"/>
                </a:cubicBezTo>
                <a:cubicBezTo>
                  <a:pt x="248069" y="150723"/>
                  <a:pt x="248557" y="156619"/>
                  <a:pt x="248013" y="162466"/>
                </a:cubicBezTo>
                <a:cubicBezTo>
                  <a:pt x="246149" y="174588"/>
                  <a:pt x="240700" y="185874"/>
                  <a:pt x="232367" y="194869"/>
                </a:cubicBezTo>
                <a:cubicBezTo>
                  <a:pt x="230924" y="196422"/>
                  <a:pt x="229038" y="197754"/>
                  <a:pt x="227262" y="199530"/>
                </a:cubicBezTo>
                <a:cubicBezTo>
                  <a:pt x="225487" y="201305"/>
                  <a:pt x="219495" y="207852"/>
                  <a:pt x="216165" y="207630"/>
                </a:cubicBezTo>
                <a:cubicBezTo>
                  <a:pt x="216165" y="207630"/>
                  <a:pt x="216165" y="206964"/>
                  <a:pt x="214723" y="206520"/>
                </a:cubicBezTo>
                <a:cubicBezTo>
                  <a:pt x="213280" y="206077"/>
                  <a:pt x="212947" y="206520"/>
                  <a:pt x="212614" y="206520"/>
                </a:cubicBezTo>
                <a:cubicBezTo>
                  <a:pt x="212281" y="206520"/>
                  <a:pt x="211394" y="205189"/>
                  <a:pt x="210395" y="204412"/>
                </a:cubicBezTo>
                <a:cubicBezTo>
                  <a:pt x="207177" y="201638"/>
                  <a:pt x="203737" y="198642"/>
                  <a:pt x="200963" y="195979"/>
                </a:cubicBezTo>
                <a:cubicBezTo>
                  <a:pt x="192307" y="187878"/>
                  <a:pt x="183652" y="179333"/>
                  <a:pt x="175107" y="171677"/>
                </a:cubicBezTo>
                <a:cubicBezTo>
                  <a:pt x="164155" y="160004"/>
                  <a:pt x="149707" y="152214"/>
                  <a:pt x="133938" y="149483"/>
                </a:cubicBezTo>
                <a:cubicBezTo>
                  <a:pt x="131419" y="148966"/>
                  <a:pt x="128856" y="148743"/>
                  <a:pt x="126281" y="148817"/>
                </a:cubicBezTo>
                <a:cubicBezTo>
                  <a:pt x="124029" y="149485"/>
                  <a:pt x="121921" y="150577"/>
                  <a:pt x="120067" y="152035"/>
                </a:cubicBezTo>
                <a:cubicBezTo>
                  <a:pt x="113598" y="156199"/>
                  <a:pt x="108316" y="161974"/>
                  <a:pt x="104754" y="168791"/>
                </a:cubicBezTo>
                <a:cubicBezTo>
                  <a:pt x="101869" y="173452"/>
                  <a:pt x="98872" y="178335"/>
                  <a:pt x="96431" y="182995"/>
                </a:cubicBezTo>
                <a:cubicBezTo>
                  <a:pt x="91105" y="192871"/>
                  <a:pt x="85334" y="202415"/>
                  <a:pt x="80008" y="211403"/>
                </a:cubicBezTo>
                <a:cubicBezTo>
                  <a:pt x="68911" y="231155"/>
                  <a:pt x="57814" y="249354"/>
                  <a:pt x="47272" y="268108"/>
                </a:cubicBezTo>
                <a:cubicBezTo>
                  <a:pt x="60145" y="265571"/>
                  <a:pt x="73494" y="268202"/>
                  <a:pt x="84447" y="275432"/>
                </a:cubicBezTo>
                <a:cubicBezTo>
                  <a:pt x="86599" y="277767"/>
                  <a:pt x="88530" y="280293"/>
                  <a:pt x="90217" y="282977"/>
                </a:cubicBezTo>
                <a:cubicBezTo>
                  <a:pt x="93990" y="277318"/>
                  <a:pt x="96542" y="271881"/>
                  <a:pt x="99649" y="266332"/>
                </a:cubicBezTo>
                <a:cubicBezTo>
                  <a:pt x="99649" y="265555"/>
                  <a:pt x="101092" y="264890"/>
                  <a:pt x="101536" y="264113"/>
                </a:cubicBezTo>
                <a:cubicBezTo>
                  <a:pt x="101979" y="263336"/>
                  <a:pt x="103977" y="259008"/>
                  <a:pt x="105198" y="256789"/>
                </a:cubicBezTo>
                <a:cubicBezTo>
                  <a:pt x="106418" y="254570"/>
                  <a:pt x="106529" y="255457"/>
                  <a:pt x="106973" y="254681"/>
                </a:cubicBezTo>
                <a:cubicBezTo>
                  <a:pt x="107417" y="253904"/>
                  <a:pt x="108527" y="251241"/>
                  <a:pt x="109525" y="249576"/>
                </a:cubicBezTo>
                <a:cubicBezTo>
                  <a:pt x="115074" y="239811"/>
                  <a:pt x="122398" y="228159"/>
                  <a:pt x="128057" y="217173"/>
                </a:cubicBezTo>
                <a:cubicBezTo>
                  <a:pt x="128057" y="217173"/>
                  <a:pt x="128945" y="216508"/>
                  <a:pt x="129167" y="216064"/>
                </a:cubicBezTo>
                <a:cubicBezTo>
                  <a:pt x="130720" y="213290"/>
                  <a:pt x="133051" y="206853"/>
                  <a:pt x="134937" y="206631"/>
                </a:cubicBezTo>
                <a:cubicBezTo>
                  <a:pt x="136457" y="206944"/>
                  <a:pt x="137778" y="207868"/>
                  <a:pt x="138599" y="209184"/>
                </a:cubicBezTo>
                <a:cubicBezTo>
                  <a:pt x="138322" y="210336"/>
                  <a:pt x="137833" y="211426"/>
                  <a:pt x="137156" y="212402"/>
                </a:cubicBezTo>
                <a:cubicBezTo>
                  <a:pt x="135603" y="215287"/>
                  <a:pt x="134826" y="216397"/>
                  <a:pt x="133494" y="218616"/>
                </a:cubicBezTo>
                <a:lnTo>
                  <a:pt x="124395" y="234262"/>
                </a:lnTo>
                <a:cubicBezTo>
                  <a:pt x="113298" y="252683"/>
                  <a:pt x="102201" y="271770"/>
                  <a:pt x="92103" y="289746"/>
                </a:cubicBezTo>
                <a:cubicBezTo>
                  <a:pt x="92103" y="289746"/>
                  <a:pt x="92103" y="290523"/>
                  <a:pt x="92103" y="290856"/>
                </a:cubicBezTo>
                <a:lnTo>
                  <a:pt x="91327" y="290856"/>
                </a:lnTo>
                <a:cubicBezTo>
                  <a:pt x="90272" y="292391"/>
                  <a:pt x="89318" y="293984"/>
                  <a:pt x="88441" y="295628"/>
                </a:cubicBezTo>
                <a:cubicBezTo>
                  <a:pt x="86178" y="299213"/>
                  <a:pt x="84103" y="302917"/>
                  <a:pt x="82227" y="306724"/>
                </a:cubicBezTo>
                <a:cubicBezTo>
                  <a:pt x="81672" y="307945"/>
                  <a:pt x="81229" y="306724"/>
                  <a:pt x="82227" y="307834"/>
                </a:cubicBezTo>
                <a:cubicBezTo>
                  <a:pt x="86688" y="308287"/>
                  <a:pt x="91193" y="308287"/>
                  <a:pt x="95654" y="307834"/>
                </a:cubicBezTo>
                <a:lnTo>
                  <a:pt x="123285" y="307834"/>
                </a:lnTo>
                <a:cubicBezTo>
                  <a:pt x="127902" y="308279"/>
                  <a:pt x="132540" y="308279"/>
                  <a:pt x="137156" y="307834"/>
                </a:cubicBezTo>
                <a:cubicBezTo>
                  <a:pt x="137933" y="307834"/>
                  <a:pt x="139376" y="304949"/>
                  <a:pt x="140485" y="303506"/>
                </a:cubicBezTo>
                <a:cubicBezTo>
                  <a:pt x="147476" y="293186"/>
                  <a:pt x="153469" y="284864"/>
                  <a:pt x="159683" y="274766"/>
                </a:cubicBezTo>
                <a:cubicBezTo>
                  <a:pt x="160903" y="272879"/>
                  <a:pt x="161569" y="270549"/>
                  <a:pt x="162679" y="269661"/>
                </a:cubicBezTo>
                <a:cubicBezTo>
                  <a:pt x="163789" y="268773"/>
                  <a:pt x="163678" y="269661"/>
                  <a:pt x="164122" y="269661"/>
                </a:cubicBezTo>
                <a:cubicBezTo>
                  <a:pt x="164565" y="269661"/>
                  <a:pt x="164898" y="268773"/>
                  <a:pt x="165231" y="268663"/>
                </a:cubicBezTo>
                <a:cubicBezTo>
                  <a:pt x="166163" y="268226"/>
                  <a:pt x="167129" y="267855"/>
                  <a:pt x="168116" y="267553"/>
                </a:cubicBezTo>
                <a:cubicBezTo>
                  <a:pt x="181765" y="262041"/>
                  <a:pt x="197190" y="263104"/>
                  <a:pt x="209951" y="270438"/>
                </a:cubicBezTo>
                <a:cubicBezTo>
                  <a:pt x="212614" y="272213"/>
                  <a:pt x="212281" y="272435"/>
                  <a:pt x="214279" y="270438"/>
                </a:cubicBezTo>
                <a:cubicBezTo>
                  <a:pt x="214967" y="269880"/>
                  <a:pt x="215710" y="269397"/>
                  <a:pt x="216498" y="268995"/>
                </a:cubicBezTo>
                <a:cubicBezTo>
                  <a:pt x="217331" y="268724"/>
                  <a:pt x="218185" y="268500"/>
                  <a:pt x="219051" y="268330"/>
                </a:cubicBezTo>
                <a:cubicBezTo>
                  <a:pt x="223944" y="266582"/>
                  <a:pt x="228483" y="263991"/>
                  <a:pt x="232478" y="260673"/>
                </a:cubicBezTo>
                <a:cubicBezTo>
                  <a:pt x="238359" y="255811"/>
                  <a:pt x="243097" y="249711"/>
                  <a:pt x="246349" y="242807"/>
                </a:cubicBezTo>
                <a:cubicBezTo>
                  <a:pt x="248668" y="235141"/>
                  <a:pt x="249045" y="227020"/>
                  <a:pt x="247458" y="219171"/>
                </a:cubicBezTo>
                <a:cubicBezTo>
                  <a:pt x="246604" y="216827"/>
                  <a:pt x="246227" y="214338"/>
                  <a:pt x="246349" y="211847"/>
                </a:cubicBezTo>
                <a:cubicBezTo>
                  <a:pt x="246349" y="209073"/>
                  <a:pt x="249456" y="208074"/>
                  <a:pt x="251453" y="204967"/>
                </a:cubicBezTo>
                <a:cubicBezTo>
                  <a:pt x="253451" y="201860"/>
                  <a:pt x="254449" y="195091"/>
                  <a:pt x="258000" y="198753"/>
                </a:cubicBezTo>
                <a:cubicBezTo>
                  <a:pt x="259665" y="200639"/>
                  <a:pt x="257113" y="203857"/>
                  <a:pt x="256558" y="204967"/>
                </a:cubicBezTo>
                <a:cubicBezTo>
                  <a:pt x="255903" y="206342"/>
                  <a:pt x="255159" y="207676"/>
                  <a:pt x="254338" y="208962"/>
                </a:cubicBezTo>
                <a:cubicBezTo>
                  <a:pt x="253007" y="210626"/>
                  <a:pt x="251675" y="210515"/>
                  <a:pt x="251453" y="212291"/>
                </a:cubicBezTo>
                <a:cubicBezTo>
                  <a:pt x="251231" y="214066"/>
                  <a:pt x="252230" y="214843"/>
                  <a:pt x="252452" y="216286"/>
                </a:cubicBezTo>
                <a:cubicBezTo>
                  <a:pt x="253551" y="221058"/>
                  <a:pt x="254183" y="225928"/>
                  <a:pt x="254338" y="230822"/>
                </a:cubicBezTo>
                <a:cubicBezTo>
                  <a:pt x="254249" y="237686"/>
                  <a:pt x="252208" y="244383"/>
                  <a:pt x="248457" y="250131"/>
                </a:cubicBezTo>
                <a:cubicBezTo>
                  <a:pt x="247070" y="251738"/>
                  <a:pt x="245982" y="253579"/>
                  <a:pt x="245239" y="255568"/>
                </a:cubicBezTo>
                <a:cubicBezTo>
                  <a:pt x="245272" y="257398"/>
                  <a:pt x="245494" y="259220"/>
                  <a:pt x="245905" y="261006"/>
                </a:cubicBezTo>
                <a:cubicBezTo>
                  <a:pt x="248013" y="273101"/>
                  <a:pt x="250344" y="286528"/>
                  <a:pt x="252452" y="297736"/>
                </a:cubicBezTo>
                <a:cubicBezTo>
                  <a:pt x="260774" y="284420"/>
                  <a:pt x="270207" y="268219"/>
                  <a:pt x="278196" y="253571"/>
                </a:cubicBezTo>
                <a:close/>
                <a:moveTo>
                  <a:pt x="343002" y="194980"/>
                </a:moveTo>
                <a:cubicBezTo>
                  <a:pt x="336954" y="194406"/>
                  <a:pt x="330851" y="194406"/>
                  <a:pt x="324803" y="194980"/>
                </a:cubicBezTo>
                <a:cubicBezTo>
                  <a:pt x="320453" y="196589"/>
                  <a:pt x="316614" y="199351"/>
                  <a:pt x="313706" y="202970"/>
                </a:cubicBezTo>
                <a:cubicBezTo>
                  <a:pt x="312219" y="205209"/>
                  <a:pt x="310887" y="207544"/>
                  <a:pt x="309711" y="209961"/>
                </a:cubicBezTo>
                <a:cubicBezTo>
                  <a:pt x="305051" y="217950"/>
                  <a:pt x="299835" y="226717"/>
                  <a:pt x="295507" y="234262"/>
                </a:cubicBezTo>
                <a:lnTo>
                  <a:pt x="291512" y="241253"/>
                </a:lnTo>
                <a:cubicBezTo>
                  <a:pt x="290070" y="243695"/>
                  <a:pt x="288738" y="245914"/>
                  <a:pt x="287518" y="248133"/>
                </a:cubicBezTo>
                <a:lnTo>
                  <a:pt x="281303" y="259230"/>
                </a:lnTo>
                <a:cubicBezTo>
                  <a:pt x="271871" y="275432"/>
                  <a:pt x="263327" y="291633"/>
                  <a:pt x="253340" y="307945"/>
                </a:cubicBezTo>
                <a:cubicBezTo>
                  <a:pt x="252674" y="309055"/>
                  <a:pt x="251786" y="310164"/>
                  <a:pt x="251120" y="311274"/>
                </a:cubicBezTo>
                <a:cubicBezTo>
                  <a:pt x="250454" y="312384"/>
                  <a:pt x="250011" y="314270"/>
                  <a:pt x="248901" y="314936"/>
                </a:cubicBezTo>
                <a:cubicBezTo>
                  <a:pt x="247370" y="315277"/>
                  <a:pt x="245805" y="315499"/>
                  <a:pt x="244240" y="315602"/>
                </a:cubicBezTo>
                <a:lnTo>
                  <a:pt x="239469" y="316711"/>
                </a:lnTo>
                <a:cubicBezTo>
                  <a:pt x="223489" y="320817"/>
                  <a:pt x="210284" y="324368"/>
                  <a:pt x="195081" y="329473"/>
                </a:cubicBezTo>
                <a:cubicBezTo>
                  <a:pt x="190299" y="330860"/>
                  <a:pt x="185849" y="333200"/>
                  <a:pt x="181987" y="336353"/>
                </a:cubicBezTo>
                <a:cubicBezTo>
                  <a:pt x="181100" y="337352"/>
                  <a:pt x="180656" y="336353"/>
                  <a:pt x="181987" y="337463"/>
                </a:cubicBezTo>
                <a:cubicBezTo>
                  <a:pt x="186348" y="337855"/>
                  <a:pt x="190721" y="337855"/>
                  <a:pt x="195081" y="337463"/>
                </a:cubicBezTo>
                <a:lnTo>
                  <a:pt x="379177" y="337463"/>
                </a:lnTo>
                <a:cubicBezTo>
                  <a:pt x="383527" y="337921"/>
                  <a:pt x="387921" y="337921"/>
                  <a:pt x="392271" y="337463"/>
                </a:cubicBezTo>
                <a:cubicBezTo>
                  <a:pt x="397376" y="335638"/>
                  <a:pt x="401648" y="332006"/>
                  <a:pt x="404256" y="327253"/>
                </a:cubicBezTo>
                <a:cubicBezTo>
                  <a:pt x="406031" y="324257"/>
                  <a:pt x="407363" y="321705"/>
                  <a:pt x="409027" y="318931"/>
                </a:cubicBezTo>
                <a:lnTo>
                  <a:pt x="421012" y="298180"/>
                </a:lnTo>
                <a:cubicBezTo>
                  <a:pt x="437657" y="268884"/>
                  <a:pt x="454968" y="240033"/>
                  <a:pt x="471613" y="210404"/>
                </a:cubicBezTo>
                <a:cubicBezTo>
                  <a:pt x="473389" y="207186"/>
                  <a:pt x="475386" y="205411"/>
                  <a:pt x="474498" y="200972"/>
                </a:cubicBezTo>
                <a:cubicBezTo>
                  <a:pt x="474177" y="199251"/>
                  <a:pt x="473411" y="197643"/>
                  <a:pt x="472279" y="196311"/>
                </a:cubicBezTo>
                <a:cubicBezTo>
                  <a:pt x="466853" y="194909"/>
                  <a:pt x="461205" y="194533"/>
                  <a:pt x="455634" y="195202"/>
                </a:cubicBezTo>
                <a:cubicBezTo>
                  <a:pt x="436769" y="195202"/>
                  <a:pt x="414909" y="195202"/>
                  <a:pt x="400150" y="195202"/>
                </a:cubicBezTo>
                <a:cubicBezTo>
                  <a:pt x="382950" y="195646"/>
                  <a:pt x="361200" y="194980"/>
                  <a:pt x="343334" y="194980"/>
                </a:cubicBezTo>
                <a:close/>
                <a:moveTo>
                  <a:pt x="227262" y="270105"/>
                </a:moveTo>
                <a:cubicBezTo>
                  <a:pt x="224155" y="271659"/>
                  <a:pt x="216942" y="273101"/>
                  <a:pt x="216165" y="276652"/>
                </a:cubicBezTo>
                <a:cubicBezTo>
                  <a:pt x="216165" y="277318"/>
                  <a:pt x="216165" y="277873"/>
                  <a:pt x="216831" y="278428"/>
                </a:cubicBezTo>
                <a:cubicBezTo>
                  <a:pt x="217497" y="282533"/>
                  <a:pt x="214390" y="283421"/>
                  <a:pt x="211727" y="283865"/>
                </a:cubicBezTo>
                <a:cubicBezTo>
                  <a:pt x="209064" y="284309"/>
                  <a:pt x="208398" y="283865"/>
                  <a:pt x="207399" y="283865"/>
                </a:cubicBezTo>
                <a:cubicBezTo>
                  <a:pt x="206467" y="284911"/>
                  <a:pt x="205612" y="286025"/>
                  <a:pt x="204847" y="287194"/>
                </a:cubicBezTo>
                <a:cubicBezTo>
                  <a:pt x="202960" y="289635"/>
                  <a:pt x="204847" y="289192"/>
                  <a:pt x="206622" y="291855"/>
                </a:cubicBezTo>
                <a:cubicBezTo>
                  <a:pt x="207477" y="293277"/>
                  <a:pt x="208209" y="294761"/>
                  <a:pt x="208842" y="296293"/>
                </a:cubicBezTo>
                <a:cubicBezTo>
                  <a:pt x="211838" y="302286"/>
                  <a:pt x="214168" y="314048"/>
                  <a:pt x="205624" y="314825"/>
                </a:cubicBezTo>
                <a:cubicBezTo>
                  <a:pt x="203182" y="314825"/>
                  <a:pt x="202405" y="313826"/>
                  <a:pt x="200852" y="314048"/>
                </a:cubicBezTo>
                <a:cubicBezTo>
                  <a:pt x="198976" y="314937"/>
                  <a:pt x="197168" y="315937"/>
                  <a:pt x="195414" y="317044"/>
                </a:cubicBezTo>
                <a:cubicBezTo>
                  <a:pt x="192185" y="318778"/>
                  <a:pt x="189145" y="320822"/>
                  <a:pt x="186315" y="323148"/>
                </a:cubicBezTo>
                <a:cubicBezTo>
                  <a:pt x="185205" y="324035"/>
                  <a:pt x="183319" y="324701"/>
                  <a:pt x="182653" y="326144"/>
                </a:cubicBezTo>
                <a:cubicBezTo>
                  <a:pt x="181987" y="327586"/>
                  <a:pt x="181987" y="326144"/>
                  <a:pt x="182653" y="327142"/>
                </a:cubicBezTo>
                <a:cubicBezTo>
                  <a:pt x="183319" y="328141"/>
                  <a:pt x="184429" y="328807"/>
                  <a:pt x="186648" y="327919"/>
                </a:cubicBezTo>
                <a:cubicBezTo>
                  <a:pt x="194971" y="324479"/>
                  <a:pt x="205512" y="321150"/>
                  <a:pt x="213169" y="318820"/>
                </a:cubicBezTo>
                <a:cubicBezTo>
                  <a:pt x="220826" y="316490"/>
                  <a:pt x="233920" y="313604"/>
                  <a:pt x="243353" y="311163"/>
                </a:cubicBezTo>
                <a:cubicBezTo>
                  <a:pt x="246238" y="310497"/>
                  <a:pt x="246127" y="310164"/>
                  <a:pt x="247347" y="307945"/>
                </a:cubicBezTo>
                <a:cubicBezTo>
                  <a:pt x="248568" y="305726"/>
                  <a:pt x="248457" y="303728"/>
                  <a:pt x="247347" y="299512"/>
                </a:cubicBezTo>
                <a:cubicBezTo>
                  <a:pt x="245128" y="286972"/>
                  <a:pt x="242909" y="270993"/>
                  <a:pt x="240800" y="260562"/>
                </a:cubicBezTo>
                <a:cubicBezTo>
                  <a:pt x="240800" y="260562"/>
                  <a:pt x="240800" y="260562"/>
                  <a:pt x="240800" y="260562"/>
                </a:cubicBezTo>
                <a:cubicBezTo>
                  <a:pt x="236794" y="264411"/>
                  <a:pt x="232234" y="267629"/>
                  <a:pt x="227262" y="270105"/>
                </a:cubicBezTo>
                <a:close/>
                <a:moveTo>
                  <a:pt x="168005" y="315935"/>
                </a:moveTo>
                <a:cubicBezTo>
                  <a:pt x="174220" y="318487"/>
                  <a:pt x="182653" y="314270"/>
                  <a:pt x="181432" y="307501"/>
                </a:cubicBezTo>
                <a:cubicBezTo>
                  <a:pt x="181432" y="305171"/>
                  <a:pt x="178658" y="303950"/>
                  <a:pt x="176661" y="302841"/>
                </a:cubicBezTo>
                <a:cubicBezTo>
                  <a:pt x="172333" y="300288"/>
                  <a:pt x="168116" y="298624"/>
                  <a:pt x="163900" y="296626"/>
                </a:cubicBezTo>
                <a:cubicBezTo>
                  <a:pt x="161902" y="295739"/>
                  <a:pt x="158129" y="294518"/>
                  <a:pt x="158906" y="292632"/>
                </a:cubicBezTo>
                <a:cubicBezTo>
                  <a:pt x="159683" y="290745"/>
                  <a:pt x="162457" y="291300"/>
                  <a:pt x="165453" y="292632"/>
                </a:cubicBezTo>
                <a:cubicBezTo>
                  <a:pt x="171113" y="295295"/>
                  <a:pt x="173665" y="296515"/>
                  <a:pt x="178103" y="298846"/>
                </a:cubicBezTo>
                <a:cubicBezTo>
                  <a:pt x="180234" y="299776"/>
                  <a:pt x="182209" y="301008"/>
                  <a:pt x="183985" y="302508"/>
                </a:cubicBezTo>
                <a:cubicBezTo>
                  <a:pt x="184984" y="303506"/>
                  <a:pt x="185871" y="306946"/>
                  <a:pt x="186870" y="307168"/>
                </a:cubicBezTo>
                <a:cubicBezTo>
                  <a:pt x="187869" y="307390"/>
                  <a:pt x="190310" y="305504"/>
                  <a:pt x="190865" y="304283"/>
                </a:cubicBezTo>
                <a:cubicBezTo>
                  <a:pt x="190954" y="303695"/>
                  <a:pt x="190954" y="303097"/>
                  <a:pt x="190865" y="302508"/>
                </a:cubicBezTo>
                <a:cubicBezTo>
                  <a:pt x="190976" y="301105"/>
                  <a:pt x="190754" y="299696"/>
                  <a:pt x="190199" y="298402"/>
                </a:cubicBezTo>
                <a:cubicBezTo>
                  <a:pt x="189333" y="297673"/>
                  <a:pt x="188357" y="297075"/>
                  <a:pt x="187314" y="296626"/>
                </a:cubicBezTo>
                <a:lnTo>
                  <a:pt x="181100" y="293408"/>
                </a:lnTo>
                <a:cubicBezTo>
                  <a:pt x="177771" y="291411"/>
                  <a:pt x="175662" y="289857"/>
                  <a:pt x="172000" y="287860"/>
                </a:cubicBezTo>
                <a:cubicBezTo>
                  <a:pt x="170114" y="286861"/>
                  <a:pt x="166008" y="285862"/>
                  <a:pt x="166563" y="283532"/>
                </a:cubicBezTo>
                <a:cubicBezTo>
                  <a:pt x="167118" y="281202"/>
                  <a:pt x="171778" y="283532"/>
                  <a:pt x="174553" y="284642"/>
                </a:cubicBezTo>
                <a:cubicBezTo>
                  <a:pt x="177327" y="285752"/>
                  <a:pt x="182542" y="289524"/>
                  <a:pt x="186204" y="291522"/>
                </a:cubicBezTo>
                <a:cubicBezTo>
                  <a:pt x="187536" y="292299"/>
                  <a:pt x="189200" y="292632"/>
                  <a:pt x="190532" y="293408"/>
                </a:cubicBezTo>
                <a:cubicBezTo>
                  <a:pt x="191719" y="294277"/>
                  <a:pt x="192829" y="295243"/>
                  <a:pt x="193861" y="296293"/>
                </a:cubicBezTo>
                <a:cubicBezTo>
                  <a:pt x="193861" y="296848"/>
                  <a:pt x="195193" y="296959"/>
                  <a:pt x="195636" y="297403"/>
                </a:cubicBezTo>
                <a:cubicBezTo>
                  <a:pt x="197678" y="299955"/>
                  <a:pt x="199387" y="302751"/>
                  <a:pt x="200741" y="305726"/>
                </a:cubicBezTo>
                <a:cubicBezTo>
                  <a:pt x="200741" y="305726"/>
                  <a:pt x="201851" y="305726"/>
                  <a:pt x="202183" y="306835"/>
                </a:cubicBezTo>
                <a:cubicBezTo>
                  <a:pt x="202516" y="307945"/>
                  <a:pt x="203959" y="311385"/>
                  <a:pt x="205512" y="310497"/>
                </a:cubicBezTo>
                <a:cubicBezTo>
                  <a:pt x="207066" y="309610"/>
                  <a:pt x="206400" y="304505"/>
                  <a:pt x="206178" y="303173"/>
                </a:cubicBezTo>
                <a:cubicBezTo>
                  <a:pt x="205712" y="301156"/>
                  <a:pt x="204969" y="299214"/>
                  <a:pt x="203959" y="297403"/>
                </a:cubicBezTo>
                <a:cubicBezTo>
                  <a:pt x="200108" y="290500"/>
                  <a:pt x="193939" y="285190"/>
                  <a:pt x="186537" y="282422"/>
                </a:cubicBezTo>
                <a:cubicBezTo>
                  <a:pt x="183530" y="281061"/>
                  <a:pt x="180356" y="280091"/>
                  <a:pt x="177105" y="279537"/>
                </a:cubicBezTo>
                <a:cubicBezTo>
                  <a:pt x="175884" y="279537"/>
                  <a:pt x="174109" y="279537"/>
                  <a:pt x="171223" y="279537"/>
                </a:cubicBezTo>
                <a:cubicBezTo>
                  <a:pt x="168338" y="279537"/>
                  <a:pt x="167118" y="279537"/>
                  <a:pt x="166896" y="277651"/>
                </a:cubicBezTo>
                <a:cubicBezTo>
                  <a:pt x="166341" y="274100"/>
                  <a:pt x="174220" y="276097"/>
                  <a:pt x="177105" y="275875"/>
                </a:cubicBezTo>
                <a:cubicBezTo>
                  <a:pt x="179990" y="275653"/>
                  <a:pt x="183541" y="274211"/>
                  <a:pt x="187314" y="273989"/>
                </a:cubicBezTo>
                <a:cubicBezTo>
                  <a:pt x="192185" y="273760"/>
                  <a:pt x="197046" y="274792"/>
                  <a:pt x="201407" y="276985"/>
                </a:cubicBezTo>
                <a:cubicBezTo>
                  <a:pt x="202627" y="276985"/>
                  <a:pt x="210062" y="281868"/>
                  <a:pt x="211283" y="280203"/>
                </a:cubicBezTo>
                <a:cubicBezTo>
                  <a:pt x="212503" y="278539"/>
                  <a:pt x="206622" y="273878"/>
                  <a:pt x="204403" y="272546"/>
                </a:cubicBezTo>
                <a:cubicBezTo>
                  <a:pt x="195148" y="267983"/>
                  <a:pt x="184573" y="266844"/>
                  <a:pt x="174553" y="269328"/>
                </a:cubicBezTo>
                <a:cubicBezTo>
                  <a:pt x="171911" y="270165"/>
                  <a:pt x="169348" y="271241"/>
                  <a:pt x="166896" y="272546"/>
                </a:cubicBezTo>
                <a:cubicBezTo>
                  <a:pt x="165675" y="274056"/>
                  <a:pt x="164565" y="275650"/>
                  <a:pt x="163567" y="277318"/>
                </a:cubicBezTo>
                <a:cubicBezTo>
                  <a:pt x="156909" y="287638"/>
                  <a:pt x="150916" y="297181"/>
                  <a:pt x="144369" y="307168"/>
                </a:cubicBezTo>
                <a:cubicBezTo>
                  <a:pt x="143814" y="307834"/>
                  <a:pt x="143038" y="308611"/>
                  <a:pt x="142483" y="309388"/>
                </a:cubicBezTo>
                <a:cubicBezTo>
                  <a:pt x="141928" y="310164"/>
                  <a:pt x="141262" y="311496"/>
                  <a:pt x="140707" y="311829"/>
                </a:cubicBezTo>
                <a:cubicBezTo>
                  <a:pt x="137079" y="312741"/>
                  <a:pt x="133328" y="313004"/>
                  <a:pt x="129611" y="312606"/>
                </a:cubicBezTo>
                <a:lnTo>
                  <a:pt x="71463" y="312606"/>
                </a:lnTo>
                <a:cubicBezTo>
                  <a:pt x="67690" y="312606"/>
                  <a:pt x="49936" y="313826"/>
                  <a:pt x="49270" y="311163"/>
                </a:cubicBezTo>
                <a:cubicBezTo>
                  <a:pt x="48604" y="308500"/>
                  <a:pt x="58591" y="308611"/>
                  <a:pt x="60921" y="308611"/>
                </a:cubicBezTo>
                <a:cubicBezTo>
                  <a:pt x="65760" y="308946"/>
                  <a:pt x="70620" y="308946"/>
                  <a:pt x="75458" y="308611"/>
                </a:cubicBezTo>
                <a:cubicBezTo>
                  <a:pt x="75458" y="308611"/>
                  <a:pt x="77345" y="305282"/>
                  <a:pt x="78011" y="304283"/>
                </a:cubicBezTo>
                <a:cubicBezTo>
                  <a:pt x="78676" y="303284"/>
                  <a:pt x="80008" y="300399"/>
                  <a:pt x="80563" y="299512"/>
                </a:cubicBezTo>
                <a:cubicBezTo>
                  <a:pt x="82671" y="296603"/>
                  <a:pt x="84380" y="293432"/>
                  <a:pt x="85667" y="290079"/>
                </a:cubicBezTo>
                <a:cubicBezTo>
                  <a:pt x="85645" y="285952"/>
                  <a:pt x="84058" y="281986"/>
                  <a:pt x="81229" y="278983"/>
                </a:cubicBezTo>
                <a:cubicBezTo>
                  <a:pt x="72740" y="272202"/>
                  <a:pt x="61787" y="269303"/>
                  <a:pt x="51045" y="270993"/>
                </a:cubicBezTo>
                <a:cubicBezTo>
                  <a:pt x="48648" y="271024"/>
                  <a:pt x="46285" y="271633"/>
                  <a:pt x="44165" y="272768"/>
                </a:cubicBezTo>
                <a:cubicBezTo>
                  <a:pt x="42157" y="275618"/>
                  <a:pt x="40448" y="278667"/>
                  <a:pt x="39061" y="281868"/>
                </a:cubicBezTo>
                <a:cubicBezTo>
                  <a:pt x="39061" y="282533"/>
                  <a:pt x="37951" y="283088"/>
                  <a:pt x="37618" y="283643"/>
                </a:cubicBezTo>
                <a:lnTo>
                  <a:pt x="33623" y="290634"/>
                </a:lnTo>
                <a:lnTo>
                  <a:pt x="28519" y="299733"/>
                </a:lnTo>
                <a:cubicBezTo>
                  <a:pt x="25789" y="303857"/>
                  <a:pt x="23492" y="308245"/>
                  <a:pt x="21639" y="312828"/>
                </a:cubicBezTo>
                <a:cubicBezTo>
                  <a:pt x="19952" y="316699"/>
                  <a:pt x="19298" y="320945"/>
                  <a:pt x="19752" y="325145"/>
                </a:cubicBezTo>
                <a:cubicBezTo>
                  <a:pt x="20285" y="327575"/>
                  <a:pt x="21439" y="329828"/>
                  <a:pt x="23081" y="331692"/>
                </a:cubicBezTo>
                <a:cubicBezTo>
                  <a:pt x="25245" y="334927"/>
                  <a:pt x="28086" y="337653"/>
                  <a:pt x="31404" y="339682"/>
                </a:cubicBezTo>
                <a:cubicBezTo>
                  <a:pt x="37130" y="341113"/>
                  <a:pt x="43078" y="341490"/>
                  <a:pt x="48937" y="340792"/>
                </a:cubicBezTo>
                <a:lnTo>
                  <a:pt x="136602" y="340792"/>
                </a:lnTo>
                <a:cubicBezTo>
                  <a:pt x="141329" y="341239"/>
                  <a:pt x="146078" y="341239"/>
                  <a:pt x="150805" y="340792"/>
                </a:cubicBezTo>
                <a:cubicBezTo>
                  <a:pt x="154356" y="339793"/>
                  <a:pt x="156909" y="334688"/>
                  <a:pt x="158462" y="331026"/>
                </a:cubicBezTo>
                <a:cubicBezTo>
                  <a:pt x="160016" y="327364"/>
                  <a:pt x="160349" y="324035"/>
                  <a:pt x="161347" y="320817"/>
                </a:cubicBezTo>
                <a:cubicBezTo>
                  <a:pt x="161347" y="319375"/>
                  <a:pt x="162457" y="318043"/>
                  <a:pt x="162457" y="317488"/>
                </a:cubicBezTo>
                <a:cubicBezTo>
                  <a:pt x="162457" y="316933"/>
                  <a:pt x="159683" y="314714"/>
                  <a:pt x="159461" y="312051"/>
                </a:cubicBezTo>
                <a:cubicBezTo>
                  <a:pt x="159239" y="309388"/>
                  <a:pt x="160792" y="307945"/>
                  <a:pt x="160570" y="307279"/>
                </a:cubicBezTo>
                <a:cubicBezTo>
                  <a:pt x="160349" y="306613"/>
                  <a:pt x="158351" y="306281"/>
                  <a:pt x="157685" y="305504"/>
                </a:cubicBezTo>
                <a:cubicBezTo>
                  <a:pt x="157020" y="304727"/>
                  <a:pt x="155910" y="302841"/>
                  <a:pt x="156909" y="301842"/>
                </a:cubicBezTo>
                <a:cubicBezTo>
                  <a:pt x="157907" y="300843"/>
                  <a:pt x="164011" y="304505"/>
                  <a:pt x="166008" y="305837"/>
                </a:cubicBezTo>
                <a:cubicBezTo>
                  <a:pt x="168005" y="307168"/>
                  <a:pt x="170891" y="308500"/>
                  <a:pt x="172555" y="309832"/>
                </a:cubicBezTo>
                <a:cubicBezTo>
                  <a:pt x="174220" y="311163"/>
                  <a:pt x="174441" y="311163"/>
                  <a:pt x="173998" y="312051"/>
                </a:cubicBezTo>
                <a:cubicBezTo>
                  <a:pt x="173554" y="312939"/>
                  <a:pt x="170114" y="312828"/>
                  <a:pt x="169004" y="312051"/>
                </a:cubicBezTo>
                <a:cubicBezTo>
                  <a:pt x="167894" y="311274"/>
                  <a:pt x="166785" y="310164"/>
                  <a:pt x="164565" y="310275"/>
                </a:cubicBezTo>
                <a:cubicBezTo>
                  <a:pt x="165453" y="314492"/>
                  <a:pt x="165897" y="315269"/>
                  <a:pt x="168005" y="316157"/>
                </a:cubicBezTo>
                <a:close/>
                <a:moveTo>
                  <a:pt x="193750" y="281202"/>
                </a:moveTo>
                <a:cubicBezTo>
                  <a:pt x="195081" y="281868"/>
                  <a:pt x="198965" y="285308"/>
                  <a:pt x="199964" y="285197"/>
                </a:cubicBezTo>
                <a:cubicBezTo>
                  <a:pt x="200963" y="285086"/>
                  <a:pt x="202849" y="282422"/>
                  <a:pt x="202516" y="281535"/>
                </a:cubicBezTo>
                <a:cubicBezTo>
                  <a:pt x="202183" y="280647"/>
                  <a:pt x="200519" y="281202"/>
                  <a:pt x="200519" y="280536"/>
                </a:cubicBezTo>
                <a:cubicBezTo>
                  <a:pt x="196435" y="278266"/>
                  <a:pt x="191686" y="277481"/>
                  <a:pt x="187092" y="278317"/>
                </a:cubicBezTo>
                <a:cubicBezTo>
                  <a:pt x="189356" y="279161"/>
                  <a:pt x="191586" y="280124"/>
                  <a:pt x="193750" y="281202"/>
                </a:cubicBezTo>
                <a:close/>
                <a:moveTo>
                  <a:pt x="191974" y="309610"/>
                </a:moveTo>
                <a:lnTo>
                  <a:pt x="189755" y="310719"/>
                </a:lnTo>
                <a:cubicBezTo>
                  <a:pt x="188756" y="310719"/>
                  <a:pt x="186981" y="310719"/>
                  <a:pt x="186537" y="310719"/>
                </a:cubicBezTo>
                <a:cubicBezTo>
                  <a:pt x="186082" y="311412"/>
                  <a:pt x="185705" y="312156"/>
                  <a:pt x="185427" y="312939"/>
                </a:cubicBezTo>
                <a:cubicBezTo>
                  <a:pt x="185150" y="313827"/>
                  <a:pt x="184784" y="314683"/>
                  <a:pt x="184318" y="315491"/>
                </a:cubicBezTo>
                <a:cubicBezTo>
                  <a:pt x="180722" y="318685"/>
                  <a:pt x="176028" y="320356"/>
                  <a:pt x="171223" y="320152"/>
                </a:cubicBezTo>
                <a:cubicBezTo>
                  <a:pt x="170336" y="320152"/>
                  <a:pt x="168338" y="319264"/>
                  <a:pt x="167561" y="320152"/>
                </a:cubicBezTo>
                <a:cubicBezTo>
                  <a:pt x="167029" y="321549"/>
                  <a:pt x="166663" y="323000"/>
                  <a:pt x="166452" y="324479"/>
                </a:cubicBezTo>
                <a:cubicBezTo>
                  <a:pt x="165387" y="328895"/>
                  <a:pt x="163822" y="333176"/>
                  <a:pt x="161791" y="337241"/>
                </a:cubicBezTo>
                <a:cubicBezTo>
                  <a:pt x="161791" y="337241"/>
                  <a:pt x="161791" y="337241"/>
                  <a:pt x="161791" y="338017"/>
                </a:cubicBezTo>
                <a:cubicBezTo>
                  <a:pt x="172733" y="327226"/>
                  <a:pt x="185217" y="318136"/>
                  <a:pt x="198854" y="311052"/>
                </a:cubicBezTo>
                <a:cubicBezTo>
                  <a:pt x="198011" y="309116"/>
                  <a:pt x="196924" y="307290"/>
                  <a:pt x="195636" y="305615"/>
                </a:cubicBezTo>
                <a:cubicBezTo>
                  <a:pt x="194915" y="307327"/>
                  <a:pt x="193617" y="308737"/>
                  <a:pt x="191974" y="309610"/>
                </a:cubicBezTo>
                <a:close/>
                <a:moveTo>
                  <a:pt x="123507" y="387287"/>
                </a:moveTo>
                <a:cubicBezTo>
                  <a:pt x="126281" y="386599"/>
                  <a:pt x="129100" y="386116"/>
                  <a:pt x="131941" y="385844"/>
                </a:cubicBezTo>
                <a:cubicBezTo>
                  <a:pt x="150140" y="382294"/>
                  <a:pt x="168116" y="378743"/>
                  <a:pt x="186537" y="375303"/>
                </a:cubicBezTo>
                <a:cubicBezTo>
                  <a:pt x="190532" y="374526"/>
                  <a:pt x="191309" y="375303"/>
                  <a:pt x="190532" y="372306"/>
                </a:cubicBezTo>
                <a:cubicBezTo>
                  <a:pt x="188423" y="364095"/>
                  <a:pt x="186426" y="358546"/>
                  <a:pt x="184318" y="350113"/>
                </a:cubicBezTo>
                <a:cubicBezTo>
                  <a:pt x="184318" y="349003"/>
                  <a:pt x="182431" y="342345"/>
                  <a:pt x="182098" y="342123"/>
                </a:cubicBezTo>
                <a:cubicBezTo>
                  <a:pt x="180400" y="341968"/>
                  <a:pt x="178692" y="341968"/>
                  <a:pt x="176994" y="342123"/>
                </a:cubicBezTo>
                <a:cubicBezTo>
                  <a:pt x="175329" y="342123"/>
                  <a:pt x="173110" y="342123"/>
                  <a:pt x="172666" y="341124"/>
                </a:cubicBezTo>
                <a:cubicBezTo>
                  <a:pt x="172222" y="340126"/>
                  <a:pt x="174663" y="337352"/>
                  <a:pt x="175551" y="336353"/>
                </a:cubicBezTo>
                <a:cubicBezTo>
                  <a:pt x="176439" y="335354"/>
                  <a:pt x="178991" y="333690"/>
                  <a:pt x="178103" y="331581"/>
                </a:cubicBezTo>
                <a:cubicBezTo>
                  <a:pt x="177216" y="329473"/>
                  <a:pt x="176883" y="331581"/>
                  <a:pt x="176661" y="331581"/>
                </a:cubicBezTo>
                <a:lnTo>
                  <a:pt x="168005" y="338794"/>
                </a:lnTo>
                <a:cubicBezTo>
                  <a:pt x="163889" y="343112"/>
                  <a:pt x="158207" y="345591"/>
                  <a:pt x="152248" y="345674"/>
                </a:cubicBezTo>
                <a:cubicBezTo>
                  <a:pt x="125727" y="344897"/>
                  <a:pt x="95210" y="345674"/>
                  <a:pt x="66803" y="345674"/>
                </a:cubicBezTo>
                <a:cubicBezTo>
                  <a:pt x="62453" y="345226"/>
                  <a:pt x="58059" y="345226"/>
                  <a:pt x="53709" y="345674"/>
                </a:cubicBezTo>
                <a:cubicBezTo>
                  <a:pt x="53043" y="345674"/>
                  <a:pt x="51933" y="348004"/>
                  <a:pt x="50823" y="350002"/>
                </a:cubicBezTo>
                <a:lnTo>
                  <a:pt x="31515" y="383292"/>
                </a:lnTo>
                <a:cubicBezTo>
                  <a:pt x="27520" y="390283"/>
                  <a:pt x="24191" y="396497"/>
                  <a:pt x="20418" y="402601"/>
                </a:cubicBezTo>
                <a:cubicBezTo>
                  <a:pt x="18354" y="405610"/>
                  <a:pt x="16490" y="408763"/>
                  <a:pt x="14870" y="412033"/>
                </a:cubicBezTo>
                <a:cubicBezTo>
                  <a:pt x="14870" y="413032"/>
                  <a:pt x="14870" y="414141"/>
                  <a:pt x="14204" y="414918"/>
                </a:cubicBezTo>
                <a:cubicBezTo>
                  <a:pt x="13538" y="415695"/>
                  <a:pt x="13094" y="416583"/>
                  <a:pt x="12761" y="417470"/>
                </a:cubicBezTo>
                <a:cubicBezTo>
                  <a:pt x="5393" y="435740"/>
                  <a:pt x="4117" y="455898"/>
                  <a:pt x="9100" y="474952"/>
                </a:cubicBezTo>
                <a:cubicBezTo>
                  <a:pt x="13649" y="492196"/>
                  <a:pt x="25944" y="506344"/>
                  <a:pt x="42390" y="513236"/>
                </a:cubicBezTo>
                <a:cubicBezTo>
                  <a:pt x="49991" y="516775"/>
                  <a:pt x="58758" y="516775"/>
                  <a:pt x="66359" y="513236"/>
                </a:cubicBezTo>
                <a:cubicBezTo>
                  <a:pt x="75569" y="510683"/>
                  <a:pt x="84447" y="507798"/>
                  <a:pt x="93324" y="505246"/>
                </a:cubicBezTo>
                <a:cubicBezTo>
                  <a:pt x="177882" y="480611"/>
                  <a:pt x="262328" y="455865"/>
                  <a:pt x="345443" y="431452"/>
                </a:cubicBezTo>
                <a:cubicBezTo>
                  <a:pt x="345443" y="433672"/>
                  <a:pt x="347884" y="434337"/>
                  <a:pt x="348328" y="435003"/>
                </a:cubicBezTo>
                <a:cubicBezTo>
                  <a:pt x="349005" y="436796"/>
                  <a:pt x="349482" y="438656"/>
                  <a:pt x="349771" y="440552"/>
                </a:cubicBezTo>
                <a:cubicBezTo>
                  <a:pt x="363642" y="493705"/>
                  <a:pt x="378511" y="547525"/>
                  <a:pt x="392382" y="599901"/>
                </a:cubicBezTo>
                <a:cubicBezTo>
                  <a:pt x="393048" y="599901"/>
                  <a:pt x="393381" y="599901"/>
                  <a:pt x="393825" y="599125"/>
                </a:cubicBezTo>
                <a:cubicBezTo>
                  <a:pt x="405610" y="591190"/>
                  <a:pt x="416751" y="582324"/>
                  <a:pt x="427115" y="572603"/>
                </a:cubicBezTo>
                <a:lnTo>
                  <a:pt x="436880" y="563504"/>
                </a:lnTo>
                <a:cubicBezTo>
                  <a:pt x="437990" y="562394"/>
                  <a:pt x="439433" y="561617"/>
                  <a:pt x="440542" y="560619"/>
                </a:cubicBezTo>
                <a:cubicBezTo>
                  <a:pt x="441652" y="559620"/>
                  <a:pt x="442429" y="558288"/>
                  <a:pt x="443427" y="557290"/>
                </a:cubicBezTo>
                <a:cubicBezTo>
                  <a:pt x="444426" y="556291"/>
                  <a:pt x="445980" y="555403"/>
                  <a:pt x="447089" y="554405"/>
                </a:cubicBezTo>
                <a:cubicBezTo>
                  <a:pt x="455412" y="546637"/>
                  <a:pt x="463291" y="537870"/>
                  <a:pt x="471835" y="528549"/>
                </a:cubicBezTo>
                <a:cubicBezTo>
                  <a:pt x="475497" y="524554"/>
                  <a:pt x="479492" y="520115"/>
                  <a:pt x="483820" y="515122"/>
                </a:cubicBezTo>
                <a:cubicBezTo>
                  <a:pt x="484241" y="514523"/>
                  <a:pt x="484608" y="513890"/>
                  <a:pt x="484929" y="513236"/>
                </a:cubicBezTo>
                <a:cubicBezTo>
                  <a:pt x="485928" y="512015"/>
                  <a:pt x="487371" y="511016"/>
                  <a:pt x="488147" y="510017"/>
                </a:cubicBezTo>
                <a:cubicBezTo>
                  <a:pt x="488924" y="509019"/>
                  <a:pt x="488702" y="508575"/>
                  <a:pt x="489257" y="507798"/>
                </a:cubicBezTo>
                <a:cubicBezTo>
                  <a:pt x="489812" y="507021"/>
                  <a:pt x="494916" y="501917"/>
                  <a:pt x="494694" y="500585"/>
                </a:cubicBezTo>
                <a:cubicBezTo>
                  <a:pt x="493330" y="498721"/>
                  <a:pt x="491765" y="497012"/>
                  <a:pt x="490034" y="495481"/>
                </a:cubicBezTo>
                <a:cubicBezTo>
                  <a:pt x="480824" y="486270"/>
                  <a:pt x="473500" y="478835"/>
                  <a:pt x="464955" y="470402"/>
                </a:cubicBezTo>
                <a:cubicBezTo>
                  <a:pt x="461404" y="466851"/>
                  <a:pt x="457520" y="463744"/>
                  <a:pt x="454413" y="460526"/>
                </a:cubicBezTo>
                <a:cubicBezTo>
                  <a:pt x="437546" y="443770"/>
                  <a:pt x="420457" y="426237"/>
                  <a:pt x="404145" y="409924"/>
                </a:cubicBezTo>
                <a:cubicBezTo>
                  <a:pt x="400705" y="406595"/>
                  <a:pt x="397043" y="403488"/>
                  <a:pt x="393603" y="400159"/>
                </a:cubicBezTo>
                <a:cubicBezTo>
                  <a:pt x="387056" y="393501"/>
                  <a:pt x="380620" y="386399"/>
                  <a:pt x="373629" y="379741"/>
                </a:cubicBezTo>
                <a:cubicBezTo>
                  <a:pt x="359946" y="368076"/>
                  <a:pt x="343323" y="360397"/>
                  <a:pt x="325580" y="357548"/>
                </a:cubicBezTo>
                <a:cubicBezTo>
                  <a:pt x="322717" y="356771"/>
                  <a:pt x="319776" y="356287"/>
                  <a:pt x="316813" y="356105"/>
                </a:cubicBezTo>
                <a:cubicBezTo>
                  <a:pt x="314727" y="356310"/>
                  <a:pt x="312652" y="356643"/>
                  <a:pt x="310599" y="357104"/>
                </a:cubicBezTo>
                <a:cubicBezTo>
                  <a:pt x="244018" y="369643"/>
                  <a:pt x="179324" y="382294"/>
                  <a:pt x="114186" y="394611"/>
                </a:cubicBezTo>
                <a:cubicBezTo>
                  <a:pt x="117848" y="391393"/>
                  <a:pt x="120067" y="388064"/>
                  <a:pt x="123507" y="386732"/>
                </a:cubicBezTo>
                <a:close/>
                <a:moveTo>
                  <a:pt x="342558" y="436557"/>
                </a:moveTo>
                <a:cubicBezTo>
                  <a:pt x="320364" y="442549"/>
                  <a:pt x="298171" y="449873"/>
                  <a:pt x="275977" y="456198"/>
                </a:cubicBezTo>
                <a:cubicBezTo>
                  <a:pt x="208808" y="475651"/>
                  <a:pt x="142228" y="495181"/>
                  <a:pt x="76235" y="514789"/>
                </a:cubicBezTo>
                <a:lnTo>
                  <a:pt x="226152" y="514789"/>
                </a:lnTo>
                <a:cubicBezTo>
                  <a:pt x="229548" y="515078"/>
                  <a:pt x="232966" y="515078"/>
                  <a:pt x="236361" y="514789"/>
                </a:cubicBezTo>
                <a:cubicBezTo>
                  <a:pt x="237138" y="514789"/>
                  <a:pt x="236916" y="514789"/>
                  <a:pt x="237138" y="513790"/>
                </a:cubicBezTo>
                <a:cubicBezTo>
                  <a:pt x="237360" y="512792"/>
                  <a:pt x="237138" y="509684"/>
                  <a:pt x="239580" y="509684"/>
                </a:cubicBezTo>
                <a:cubicBezTo>
                  <a:pt x="242021" y="509684"/>
                  <a:pt x="242132" y="515455"/>
                  <a:pt x="242132" y="518784"/>
                </a:cubicBezTo>
                <a:lnTo>
                  <a:pt x="242132" y="554515"/>
                </a:lnTo>
                <a:cubicBezTo>
                  <a:pt x="242132" y="569607"/>
                  <a:pt x="242132" y="589137"/>
                  <a:pt x="242132" y="598903"/>
                </a:cubicBezTo>
                <a:cubicBezTo>
                  <a:pt x="242132" y="629974"/>
                  <a:pt x="242132" y="659491"/>
                  <a:pt x="242132" y="691339"/>
                </a:cubicBezTo>
                <a:cubicBezTo>
                  <a:pt x="288405" y="690451"/>
                  <a:pt x="341448" y="692448"/>
                  <a:pt x="385169" y="691339"/>
                </a:cubicBezTo>
                <a:cubicBezTo>
                  <a:pt x="390052" y="691339"/>
                  <a:pt x="395156" y="691339"/>
                  <a:pt x="400039" y="691339"/>
                </a:cubicBezTo>
                <a:cubicBezTo>
                  <a:pt x="401925" y="691339"/>
                  <a:pt x="404589" y="690118"/>
                  <a:pt x="405920" y="690673"/>
                </a:cubicBezTo>
                <a:cubicBezTo>
                  <a:pt x="407252" y="691228"/>
                  <a:pt x="405920" y="691339"/>
                  <a:pt x="405920" y="691339"/>
                </a:cubicBezTo>
                <a:cubicBezTo>
                  <a:pt x="405920" y="691339"/>
                  <a:pt x="410248" y="691339"/>
                  <a:pt x="412135" y="691339"/>
                </a:cubicBezTo>
                <a:cubicBezTo>
                  <a:pt x="411091" y="686168"/>
                  <a:pt x="409760" y="681052"/>
                  <a:pt x="408140" y="676025"/>
                </a:cubicBezTo>
                <a:cubicBezTo>
                  <a:pt x="406586" y="670699"/>
                  <a:pt x="405587" y="664928"/>
                  <a:pt x="404034" y="659602"/>
                </a:cubicBezTo>
                <a:cubicBezTo>
                  <a:pt x="389608" y="606670"/>
                  <a:pt x="375848" y="553628"/>
                  <a:pt x="361200" y="500696"/>
                </a:cubicBezTo>
                <a:cubicBezTo>
                  <a:pt x="355319" y="479390"/>
                  <a:pt x="350103" y="456309"/>
                  <a:pt x="343667" y="436557"/>
                </a:cubicBezTo>
                <a:cubicBezTo>
                  <a:pt x="343556" y="436557"/>
                  <a:pt x="343113" y="436557"/>
                  <a:pt x="342558" y="436557"/>
                </a:cubicBezTo>
                <a:close/>
                <a:moveTo>
                  <a:pt x="492142" y="514234"/>
                </a:moveTo>
                <a:cubicBezTo>
                  <a:pt x="491144" y="515677"/>
                  <a:pt x="489590" y="516897"/>
                  <a:pt x="488480" y="518229"/>
                </a:cubicBezTo>
                <a:cubicBezTo>
                  <a:pt x="482377" y="525553"/>
                  <a:pt x="476274" y="532322"/>
                  <a:pt x="469949" y="538980"/>
                </a:cubicBezTo>
                <a:cubicBezTo>
                  <a:pt x="458852" y="551187"/>
                  <a:pt x="446645" y="562283"/>
                  <a:pt x="434328" y="573602"/>
                </a:cubicBezTo>
                <a:cubicBezTo>
                  <a:pt x="432886" y="574823"/>
                  <a:pt x="430333" y="576931"/>
                  <a:pt x="430333" y="577597"/>
                </a:cubicBezTo>
                <a:cubicBezTo>
                  <a:pt x="430333" y="578263"/>
                  <a:pt x="435438" y="583367"/>
                  <a:pt x="435771" y="583811"/>
                </a:cubicBezTo>
                <a:cubicBezTo>
                  <a:pt x="438101" y="586252"/>
                  <a:pt x="440320" y="588028"/>
                  <a:pt x="441874" y="589581"/>
                </a:cubicBezTo>
                <a:cubicBezTo>
                  <a:pt x="446534" y="594353"/>
                  <a:pt x="449309" y="597682"/>
                  <a:pt x="453526" y="601566"/>
                </a:cubicBezTo>
                <a:cubicBezTo>
                  <a:pt x="454635" y="602565"/>
                  <a:pt x="455856" y="603119"/>
                  <a:pt x="456855" y="604118"/>
                </a:cubicBezTo>
                <a:cubicBezTo>
                  <a:pt x="462514" y="609556"/>
                  <a:pt x="466398" y="613328"/>
                  <a:pt x="472168" y="618655"/>
                </a:cubicBezTo>
                <a:cubicBezTo>
                  <a:pt x="473167" y="619654"/>
                  <a:pt x="477716" y="624203"/>
                  <a:pt x="478715" y="624092"/>
                </a:cubicBezTo>
                <a:cubicBezTo>
                  <a:pt x="479714" y="623981"/>
                  <a:pt x="481489" y="621096"/>
                  <a:pt x="482266" y="620097"/>
                </a:cubicBezTo>
                <a:cubicBezTo>
                  <a:pt x="489146" y="612663"/>
                  <a:pt x="495138" y="606448"/>
                  <a:pt x="501242" y="599790"/>
                </a:cubicBezTo>
                <a:lnTo>
                  <a:pt x="535420" y="562616"/>
                </a:lnTo>
                <a:cubicBezTo>
                  <a:pt x="536196" y="561839"/>
                  <a:pt x="539193" y="559065"/>
                  <a:pt x="539082" y="558288"/>
                </a:cubicBezTo>
                <a:cubicBezTo>
                  <a:pt x="538971" y="557512"/>
                  <a:pt x="535087" y="554183"/>
                  <a:pt x="534754" y="553961"/>
                </a:cubicBezTo>
                <a:cubicBezTo>
                  <a:pt x="534166" y="553528"/>
                  <a:pt x="533533" y="553162"/>
                  <a:pt x="532867" y="552851"/>
                </a:cubicBezTo>
                <a:cubicBezTo>
                  <a:pt x="527097" y="547636"/>
                  <a:pt x="523324" y="541754"/>
                  <a:pt x="518331" y="537870"/>
                </a:cubicBezTo>
                <a:cubicBezTo>
                  <a:pt x="517054" y="537105"/>
                  <a:pt x="515823" y="536250"/>
                  <a:pt x="514669" y="535318"/>
                </a:cubicBezTo>
                <a:cubicBezTo>
                  <a:pt x="513870" y="534430"/>
                  <a:pt x="513160" y="533465"/>
                  <a:pt x="512560" y="532433"/>
                </a:cubicBezTo>
                <a:cubicBezTo>
                  <a:pt x="509786" y="529548"/>
                  <a:pt x="506901" y="526441"/>
                  <a:pt x="504460" y="524110"/>
                </a:cubicBezTo>
                <a:cubicBezTo>
                  <a:pt x="502018" y="521780"/>
                  <a:pt x="500798" y="520781"/>
                  <a:pt x="499022" y="519006"/>
                </a:cubicBezTo>
                <a:cubicBezTo>
                  <a:pt x="497247" y="517230"/>
                  <a:pt x="494362" y="513014"/>
                  <a:pt x="492475" y="513568"/>
                </a:cubicBezTo>
                <a:cubicBezTo>
                  <a:pt x="490589" y="514123"/>
                  <a:pt x="492364" y="513346"/>
                  <a:pt x="492142" y="514234"/>
                </a:cubicBezTo>
                <a:close/>
                <a:moveTo>
                  <a:pt x="558723" y="577597"/>
                </a:moveTo>
                <a:cubicBezTo>
                  <a:pt x="558723" y="577597"/>
                  <a:pt x="558723" y="576709"/>
                  <a:pt x="558723" y="576487"/>
                </a:cubicBezTo>
                <a:cubicBezTo>
                  <a:pt x="558723" y="576265"/>
                  <a:pt x="557835" y="576487"/>
                  <a:pt x="557613" y="576487"/>
                </a:cubicBezTo>
                <a:cubicBezTo>
                  <a:pt x="557391" y="576487"/>
                  <a:pt x="555505" y="573380"/>
                  <a:pt x="554728" y="573491"/>
                </a:cubicBezTo>
                <a:cubicBezTo>
                  <a:pt x="553951" y="573602"/>
                  <a:pt x="551954" y="577264"/>
                  <a:pt x="551399" y="577930"/>
                </a:cubicBezTo>
                <a:cubicBezTo>
                  <a:pt x="544852" y="586252"/>
                  <a:pt x="537972" y="594464"/>
                  <a:pt x="532091" y="601566"/>
                </a:cubicBezTo>
                <a:cubicBezTo>
                  <a:pt x="521970" y="613406"/>
                  <a:pt x="511029" y="624536"/>
                  <a:pt x="499355" y="634856"/>
                </a:cubicBezTo>
                <a:cubicBezTo>
                  <a:pt x="499355" y="634856"/>
                  <a:pt x="494916" y="639073"/>
                  <a:pt x="495027" y="638518"/>
                </a:cubicBezTo>
                <a:cubicBezTo>
                  <a:pt x="495027" y="639739"/>
                  <a:pt x="497913" y="641403"/>
                  <a:pt x="499355" y="642846"/>
                </a:cubicBezTo>
                <a:cubicBezTo>
                  <a:pt x="505791" y="648727"/>
                  <a:pt x="511562" y="653943"/>
                  <a:pt x="517554" y="659602"/>
                </a:cubicBezTo>
                <a:lnTo>
                  <a:pt x="529205" y="669811"/>
                </a:lnTo>
                <a:cubicBezTo>
                  <a:pt x="532135" y="672219"/>
                  <a:pt x="535486" y="674061"/>
                  <a:pt x="539082" y="675248"/>
                </a:cubicBezTo>
                <a:cubicBezTo>
                  <a:pt x="545329" y="678333"/>
                  <a:pt x="552609" y="678577"/>
                  <a:pt x="559056" y="675914"/>
                </a:cubicBezTo>
                <a:cubicBezTo>
                  <a:pt x="561375" y="673761"/>
                  <a:pt x="563228" y="671154"/>
                  <a:pt x="564493" y="668257"/>
                </a:cubicBezTo>
                <a:cubicBezTo>
                  <a:pt x="565037" y="667325"/>
                  <a:pt x="565525" y="666371"/>
                  <a:pt x="565936" y="665372"/>
                </a:cubicBezTo>
                <a:cubicBezTo>
                  <a:pt x="572039" y="654276"/>
                  <a:pt x="578697" y="642069"/>
                  <a:pt x="584578" y="632082"/>
                </a:cubicBezTo>
                <a:cubicBezTo>
                  <a:pt x="597562" y="608668"/>
                  <a:pt x="611211" y="584699"/>
                  <a:pt x="624194" y="561174"/>
                </a:cubicBezTo>
                <a:cubicBezTo>
                  <a:pt x="624194" y="561174"/>
                  <a:pt x="625525" y="558843"/>
                  <a:pt x="625637" y="558288"/>
                </a:cubicBezTo>
                <a:cubicBezTo>
                  <a:pt x="625748" y="557734"/>
                  <a:pt x="625637" y="558288"/>
                  <a:pt x="625637" y="557512"/>
                </a:cubicBezTo>
                <a:cubicBezTo>
                  <a:pt x="622995" y="557001"/>
                  <a:pt x="620288" y="557001"/>
                  <a:pt x="617647" y="557512"/>
                </a:cubicBezTo>
                <a:cubicBezTo>
                  <a:pt x="612853" y="557967"/>
                  <a:pt x="608170" y="559209"/>
                  <a:pt x="603776" y="561174"/>
                </a:cubicBezTo>
                <a:cubicBezTo>
                  <a:pt x="602810" y="561118"/>
                  <a:pt x="601856" y="561118"/>
                  <a:pt x="600891" y="561174"/>
                </a:cubicBezTo>
                <a:cubicBezTo>
                  <a:pt x="598472" y="562339"/>
                  <a:pt x="596130" y="563681"/>
                  <a:pt x="593900" y="565168"/>
                </a:cubicBezTo>
                <a:cubicBezTo>
                  <a:pt x="591569" y="566611"/>
                  <a:pt x="589128" y="567721"/>
                  <a:pt x="587020" y="569163"/>
                </a:cubicBezTo>
                <a:cubicBezTo>
                  <a:pt x="576511" y="576898"/>
                  <a:pt x="567423" y="586397"/>
                  <a:pt x="560166" y="597238"/>
                </a:cubicBezTo>
                <a:cubicBezTo>
                  <a:pt x="558113" y="600390"/>
                  <a:pt x="555893" y="603430"/>
                  <a:pt x="553507" y="606338"/>
                </a:cubicBezTo>
                <a:cubicBezTo>
                  <a:pt x="553352" y="606715"/>
                  <a:pt x="553130" y="607048"/>
                  <a:pt x="552842" y="607336"/>
                </a:cubicBezTo>
                <a:cubicBezTo>
                  <a:pt x="551510" y="608335"/>
                  <a:pt x="548847" y="608779"/>
                  <a:pt x="548070" y="608113"/>
                </a:cubicBezTo>
                <a:cubicBezTo>
                  <a:pt x="547293" y="607447"/>
                  <a:pt x="552176" y="598237"/>
                  <a:pt x="552842" y="597016"/>
                </a:cubicBezTo>
                <a:cubicBezTo>
                  <a:pt x="556726" y="591024"/>
                  <a:pt x="561275" y="585919"/>
                  <a:pt x="564826" y="581370"/>
                </a:cubicBezTo>
                <a:cubicBezTo>
                  <a:pt x="562329" y="580726"/>
                  <a:pt x="560154" y="579195"/>
                  <a:pt x="558723" y="577042"/>
                </a:cubicBezTo>
                <a:close/>
                <a:moveTo>
                  <a:pt x="543076" y="562283"/>
                </a:moveTo>
                <a:cubicBezTo>
                  <a:pt x="543076" y="562283"/>
                  <a:pt x="542078" y="563282"/>
                  <a:pt x="541967" y="563393"/>
                </a:cubicBezTo>
                <a:cubicBezTo>
                  <a:pt x="538527" y="567610"/>
                  <a:pt x="534199" y="571383"/>
                  <a:pt x="530870" y="575045"/>
                </a:cubicBezTo>
                <a:cubicBezTo>
                  <a:pt x="524434" y="581814"/>
                  <a:pt x="518996" y="587806"/>
                  <a:pt x="512006" y="595352"/>
                </a:cubicBezTo>
                <a:cubicBezTo>
                  <a:pt x="506679" y="601233"/>
                  <a:pt x="502462" y="605561"/>
                  <a:pt x="497136" y="611442"/>
                </a:cubicBezTo>
                <a:cubicBezTo>
                  <a:pt x="493918" y="614882"/>
                  <a:pt x="489812" y="619765"/>
                  <a:pt x="486039" y="623759"/>
                </a:cubicBezTo>
                <a:cubicBezTo>
                  <a:pt x="484818" y="625202"/>
                  <a:pt x="482266" y="627310"/>
                  <a:pt x="482377" y="628198"/>
                </a:cubicBezTo>
                <a:lnTo>
                  <a:pt x="484597" y="629974"/>
                </a:lnTo>
                <a:cubicBezTo>
                  <a:pt x="486150" y="631416"/>
                  <a:pt x="490256" y="635966"/>
                  <a:pt x="491476" y="635744"/>
                </a:cubicBezTo>
                <a:lnTo>
                  <a:pt x="495138" y="631749"/>
                </a:lnTo>
                <a:lnTo>
                  <a:pt x="500243" y="627088"/>
                </a:lnTo>
                <a:cubicBezTo>
                  <a:pt x="503039" y="624680"/>
                  <a:pt x="505703" y="622117"/>
                  <a:pt x="508233" y="619432"/>
                </a:cubicBezTo>
                <a:cubicBezTo>
                  <a:pt x="510785" y="616768"/>
                  <a:pt x="513892" y="613883"/>
                  <a:pt x="515889" y="611442"/>
                </a:cubicBezTo>
                <a:cubicBezTo>
                  <a:pt x="517887" y="609001"/>
                  <a:pt x="520328" y="606559"/>
                  <a:pt x="522436" y="604118"/>
                </a:cubicBezTo>
                <a:cubicBezTo>
                  <a:pt x="532645" y="592245"/>
                  <a:pt x="540968" y="580704"/>
                  <a:pt x="550844" y="569607"/>
                </a:cubicBezTo>
                <a:cubicBezTo>
                  <a:pt x="548847" y="567832"/>
                  <a:pt x="545296" y="563393"/>
                  <a:pt x="543076" y="561728"/>
                </a:cubicBezTo>
                <a:close/>
                <a:moveTo>
                  <a:pt x="311487" y="707651"/>
                </a:moveTo>
                <a:cubicBezTo>
                  <a:pt x="317257" y="728957"/>
                  <a:pt x="322584" y="749708"/>
                  <a:pt x="328243" y="771347"/>
                </a:cubicBezTo>
                <a:lnTo>
                  <a:pt x="331128" y="782443"/>
                </a:lnTo>
                <a:cubicBezTo>
                  <a:pt x="335001" y="782787"/>
                  <a:pt x="338907" y="782787"/>
                  <a:pt x="342780" y="782443"/>
                </a:cubicBezTo>
                <a:cubicBezTo>
                  <a:pt x="370743" y="782443"/>
                  <a:pt x="399373" y="782443"/>
                  <a:pt x="425451" y="782443"/>
                </a:cubicBezTo>
                <a:cubicBezTo>
                  <a:pt x="418349" y="758363"/>
                  <a:pt x="412135" y="732841"/>
                  <a:pt x="405366" y="707873"/>
                </a:cubicBezTo>
                <a:cubicBezTo>
                  <a:pt x="404822" y="704045"/>
                  <a:pt x="403734" y="700305"/>
                  <a:pt x="402147" y="696776"/>
                </a:cubicBezTo>
                <a:cubicBezTo>
                  <a:pt x="398275" y="696377"/>
                  <a:pt x="394368" y="696377"/>
                  <a:pt x="390496" y="696776"/>
                </a:cubicBezTo>
                <a:lnTo>
                  <a:pt x="308935" y="696776"/>
                </a:lnTo>
                <a:cubicBezTo>
                  <a:pt x="309301" y="700494"/>
                  <a:pt x="310155" y="704156"/>
                  <a:pt x="311487" y="707651"/>
                </a:cubicBezTo>
                <a:close/>
                <a:moveTo>
                  <a:pt x="428003" y="791654"/>
                </a:moveTo>
                <a:cubicBezTo>
                  <a:pt x="428003" y="790877"/>
                  <a:pt x="426560" y="785883"/>
                  <a:pt x="426449" y="785883"/>
                </a:cubicBezTo>
                <a:cubicBezTo>
                  <a:pt x="422754" y="785517"/>
                  <a:pt x="419048" y="785517"/>
                  <a:pt x="415353" y="785883"/>
                </a:cubicBezTo>
                <a:lnTo>
                  <a:pt x="333125" y="785883"/>
                </a:lnTo>
                <a:cubicBezTo>
                  <a:pt x="333880" y="789812"/>
                  <a:pt x="334845" y="793707"/>
                  <a:pt x="336011" y="797535"/>
                </a:cubicBezTo>
                <a:cubicBezTo>
                  <a:pt x="339706" y="797846"/>
                  <a:pt x="343412" y="797846"/>
                  <a:pt x="347107" y="797535"/>
                </a:cubicBezTo>
                <a:lnTo>
                  <a:pt x="429334" y="797535"/>
                </a:lnTo>
                <a:cubicBezTo>
                  <a:pt x="429002" y="796092"/>
                  <a:pt x="428447" y="794317"/>
                  <a:pt x="427781" y="791654"/>
                </a:cubicBezTo>
                <a:close/>
                <a:moveTo>
                  <a:pt x="344777" y="835042"/>
                </a:moveTo>
                <a:cubicBezTo>
                  <a:pt x="345543" y="838837"/>
                  <a:pt x="346652" y="842555"/>
                  <a:pt x="348106" y="846139"/>
                </a:cubicBezTo>
                <a:cubicBezTo>
                  <a:pt x="349893" y="849357"/>
                  <a:pt x="352711" y="851898"/>
                  <a:pt x="356096" y="853352"/>
                </a:cubicBezTo>
                <a:cubicBezTo>
                  <a:pt x="358382" y="853574"/>
                  <a:pt x="360690" y="853574"/>
                  <a:pt x="362976" y="853352"/>
                </a:cubicBezTo>
                <a:cubicBezTo>
                  <a:pt x="405366" y="853352"/>
                  <a:pt x="449974" y="854018"/>
                  <a:pt x="490700" y="853352"/>
                </a:cubicBezTo>
                <a:cubicBezTo>
                  <a:pt x="486350" y="841156"/>
                  <a:pt x="476263" y="831891"/>
                  <a:pt x="463735" y="828606"/>
                </a:cubicBezTo>
                <a:cubicBezTo>
                  <a:pt x="457198" y="827041"/>
                  <a:pt x="450873" y="824733"/>
                  <a:pt x="444870" y="821726"/>
                </a:cubicBezTo>
                <a:cubicBezTo>
                  <a:pt x="442074" y="819828"/>
                  <a:pt x="439410" y="817753"/>
                  <a:pt x="436880" y="815512"/>
                </a:cubicBezTo>
                <a:cubicBezTo>
                  <a:pt x="436880" y="815512"/>
                  <a:pt x="436880" y="814735"/>
                  <a:pt x="436103" y="814513"/>
                </a:cubicBezTo>
                <a:cubicBezTo>
                  <a:pt x="434406" y="812871"/>
                  <a:pt x="432952" y="811007"/>
                  <a:pt x="431776" y="808965"/>
                </a:cubicBezTo>
                <a:cubicBezTo>
                  <a:pt x="431221" y="807744"/>
                  <a:pt x="430999" y="802750"/>
                  <a:pt x="430000" y="802085"/>
                </a:cubicBezTo>
                <a:cubicBezTo>
                  <a:pt x="426127" y="801685"/>
                  <a:pt x="422222" y="801685"/>
                  <a:pt x="418349" y="802085"/>
                </a:cubicBezTo>
                <a:lnTo>
                  <a:pt x="336454" y="802085"/>
                </a:lnTo>
                <a:cubicBezTo>
                  <a:pt x="338785" y="810851"/>
                  <a:pt x="342336" y="824944"/>
                  <a:pt x="344777" y="8350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4" name="任意多边形: 形状 191"/>
          <p:cNvSpPr/>
          <p:nvPr>
            <p:custDataLst>
              <p:tags r:id="rId54"/>
            </p:custDataLst>
          </p:nvPr>
        </p:nvSpPr>
        <p:spPr>
          <a:xfrm flipH="1">
            <a:off x="10058400" y="2947035"/>
            <a:ext cx="34925" cy="48895"/>
          </a:xfrm>
          <a:custGeom>
            <a:avLst/>
            <a:gdLst>
              <a:gd name="connsiteX0" fmla="*/ 1110 w 8382"/>
              <a:gd name="connsiteY0" fmla="*/ 424 h 11870"/>
              <a:gd name="connsiteX1" fmla="*/ 6547 w 8382"/>
              <a:gd name="connsiteY1" fmla="*/ 5861 h 11870"/>
              <a:gd name="connsiteX2" fmla="*/ 8323 w 8382"/>
              <a:gd name="connsiteY2" fmla="*/ 10633 h 11870"/>
              <a:gd name="connsiteX3" fmla="*/ 3218 w 8382"/>
              <a:gd name="connsiteY3" fmla="*/ 11299 h 11870"/>
              <a:gd name="connsiteX4" fmla="*/ 0 w 8382"/>
              <a:gd name="connsiteY4" fmla="*/ 2976 h 11870"/>
              <a:gd name="connsiteX5" fmla="*/ 1110 w 8382"/>
              <a:gd name="connsiteY5" fmla="*/ 424 h 1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 h="11870">
                <a:moveTo>
                  <a:pt x="1110" y="424"/>
                </a:moveTo>
                <a:cubicBezTo>
                  <a:pt x="3995" y="-1463"/>
                  <a:pt x="5548" y="3420"/>
                  <a:pt x="6547" y="5861"/>
                </a:cubicBezTo>
                <a:cubicBezTo>
                  <a:pt x="7546" y="8302"/>
                  <a:pt x="8655" y="10078"/>
                  <a:pt x="8323" y="10633"/>
                </a:cubicBezTo>
                <a:cubicBezTo>
                  <a:pt x="6969" y="11988"/>
                  <a:pt x="4871" y="12262"/>
                  <a:pt x="3218" y="11299"/>
                </a:cubicBezTo>
                <a:cubicBezTo>
                  <a:pt x="3218" y="11299"/>
                  <a:pt x="0" y="3531"/>
                  <a:pt x="0" y="2976"/>
                </a:cubicBezTo>
                <a:cubicBezTo>
                  <a:pt x="67" y="2024"/>
                  <a:pt x="466" y="1124"/>
                  <a:pt x="1110" y="42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6" name="任意多边形: 形状 192"/>
          <p:cNvSpPr/>
          <p:nvPr>
            <p:custDataLst>
              <p:tags r:id="rId55"/>
            </p:custDataLst>
          </p:nvPr>
        </p:nvSpPr>
        <p:spPr>
          <a:xfrm flipH="1">
            <a:off x="10182860" y="2970530"/>
            <a:ext cx="36830" cy="50800"/>
          </a:xfrm>
          <a:custGeom>
            <a:avLst/>
            <a:gdLst>
              <a:gd name="connsiteX0" fmla="*/ 1886 w 8893"/>
              <a:gd name="connsiteY0" fmla="*/ 196 h 12336"/>
              <a:gd name="connsiteX1" fmla="*/ 7324 w 8893"/>
              <a:gd name="connsiteY1" fmla="*/ 6743 h 12336"/>
              <a:gd name="connsiteX2" fmla="*/ 8767 w 8893"/>
              <a:gd name="connsiteY2" fmla="*/ 11181 h 12336"/>
              <a:gd name="connsiteX3" fmla="*/ 4439 w 8893"/>
              <a:gd name="connsiteY3" fmla="*/ 12180 h 12336"/>
              <a:gd name="connsiteX4" fmla="*/ 0 w 8893"/>
              <a:gd name="connsiteY4" fmla="*/ 2748 h 12336"/>
              <a:gd name="connsiteX5" fmla="*/ 1886 w 8893"/>
              <a:gd name="connsiteY5" fmla="*/ 196 h 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3" h="12336">
                <a:moveTo>
                  <a:pt x="1886" y="196"/>
                </a:moveTo>
                <a:cubicBezTo>
                  <a:pt x="5105" y="-1025"/>
                  <a:pt x="6214" y="3747"/>
                  <a:pt x="7324" y="6743"/>
                </a:cubicBezTo>
                <a:cubicBezTo>
                  <a:pt x="8434" y="9739"/>
                  <a:pt x="9210" y="10294"/>
                  <a:pt x="8767" y="11181"/>
                </a:cubicBezTo>
                <a:cubicBezTo>
                  <a:pt x="8323" y="12069"/>
                  <a:pt x="5659" y="12624"/>
                  <a:pt x="4439" y="12180"/>
                </a:cubicBezTo>
                <a:cubicBezTo>
                  <a:pt x="1998" y="9588"/>
                  <a:pt x="444" y="6284"/>
                  <a:pt x="0" y="2748"/>
                </a:cubicBezTo>
                <a:cubicBezTo>
                  <a:pt x="0" y="1575"/>
                  <a:pt x="766" y="537"/>
                  <a:pt x="1886" y="19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8" name="任意多边形: 形状 193"/>
          <p:cNvSpPr/>
          <p:nvPr>
            <p:custDataLst>
              <p:tags r:id="rId56"/>
            </p:custDataLst>
          </p:nvPr>
        </p:nvSpPr>
        <p:spPr>
          <a:xfrm flipH="1">
            <a:off x="10285095" y="3046730"/>
            <a:ext cx="59690" cy="29845"/>
          </a:xfrm>
          <a:custGeom>
            <a:avLst/>
            <a:gdLst>
              <a:gd name="connsiteX0" fmla="*/ 1272 w 14441"/>
              <a:gd name="connsiteY0" fmla="*/ 299 h 7289"/>
              <a:gd name="connsiteX1" fmla="*/ 9261 w 14441"/>
              <a:gd name="connsiteY1" fmla="*/ 2185 h 7289"/>
              <a:gd name="connsiteX2" fmla="*/ 14366 w 14441"/>
              <a:gd name="connsiteY2" fmla="*/ 6180 h 7289"/>
              <a:gd name="connsiteX3" fmla="*/ 11148 w 14441"/>
              <a:gd name="connsiteY3" fmla="*/ 7290 h 7289"/>
              <a:gd name="connsiteX4" fmla="*/ 51 w 14441"/>
              <a:gd name="connsiteY4" fmla="*/ 2518 h 7289"/>
              <a:gd name="connsiteX5" fmla="*/ 1272 w 14441"/>
              <a:gd name="connsiteY5" fmla="*/ 299 h 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41" h="7289">
                <a:moveTo>
                  <a:pt x="1272" y="299"/>
                </a:moveTo>
                <a:cubicBezTo>
                  <a:pt x="2603" y="-478"/>
                  <a:pt x="6154" y="299"/>
                  <a:pt x="9261" y="2185"/>
                </a:cubicBezTo>
                <a:cubicBezTo>
                  <a:pt x="12368" y="4071"/>
                  <a:pt x="14921" y="4959"/>
                  <a:pt x="14366" y="6180"/>
                </a:cubicBezTo>
                <a:cubicBezTo>
                  <a:pt x="13323" y="6639"/>
                  <a:pt x="12246" y="7011"/>
                  <a:pt x="11148" y="7290"/>
                </a:cubicBezTo>
                <a:cubicBezTo>
                  <a:pt x="7208" y="6314"/>
                  <a:pt x="3469" y="4703"/>
                  <a:pt x="51" y="2518"/>
                </a:cubicBezTo>
                <a:cubicBezTo>
                  <a:pt x="-171" y="1575"/>
                  <a:pt x="350" y="615"/>
                  <a:pt x="1272" y="29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0" name="任意多边形: 形状 194"/>
          <p:cNvSpPr/>
          <p:nvPr>
            <p:custDataLst>
              <p:tags r:id="rId57"/>
            </p:custDataLst>
          </p:nvPr>
        </p:nvSpPr>
        <p:spPr>
          <a:xfrm flipH="1">
            <a:off x="10081260" y="3065145"/>
            <a:ext cx="69215" cy="24765"/>
          </a:xfrm>
          <a:custGeom>
            <a:avLst/>
            <a:gdLst>
              <a:gd name="connsiteX0" fmla="*/ 1694 w 16676"/>
              <a:gd name="connsiteY0" fmla="*/ 209 h 6033"/>
              <a:gd name="connsiteX1" fmla="*/ 7908 w 16676"/>
              <a:gd name="connsiteY1" fmla="*/ 2428 h 6033"/>
              <a:gd name="connsiteX2" fmla="*/ 13346 w 16676"/>
              <a:gd name="connsiteY2" fmla="*/ 1652 h 6033"/>
              <a:gd name="connsiteX3" fmla="*/ 16675 w 16676"/>
              <a:gd name="connsiteY3" fmla="*/ 3427 h 6033"/>
              <a:gd name="connsiteX4" fmla="*/ 7132 w 16676"/>
              <a:gd name="connsiteY4" fmla="*/ 5979 h 6033"/>
              <a:gd name="connsiteX5" fmla="*/ 1694 w 16676"/>
              <a:gd name="connsiteY5" fmla="*/ 209 h 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6" h="6033">
                <a:moveTo>
                  <a:pt x="1694" y="209"/>
                </a:moveTo>
                <a:cubicBezTo>
                  <a:pt x="3914" y="-790"/>
                  <a:pt x="5578" y="2096"/>
                  <a:pt x="7908" y="2428"/>
                </a:cubicBezTo>
                <a:cubicBezTo>
                  <a:pt x="10239" y="2761"/>
                  <a:pt x="11681" y="1430"/>
                  <a:pt x="13346" y="1652"/>
                </a:cubicBezTo>
                <a:cubicBezTo>
                  <a:pt x="15010" y="1874"/>
                  <a:pt x="16564" y="2872"/>
                  <a:pt x="16675" y="3427"/>
                </a:cubicBezTo>
                <a:cubicBezTo>
                  <a:pt x="16786" y="3982"/>
                  <a:pt x="10572" y="6423"/>
                  <a:pt x="7132" y="5979"/>
                </a:cubicBezTo>
                <a:cubicBezTo>
                  <a:pt x="3692" y="5536"/>
                  <a:pt x="-3188" y="2207"/>
                  <a:pt x="1694" y="20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2" name="任意多边形: 形状 195"/>
          <p:cNvSpPr/>
          <p:nvPr>
            <p:custDataLst>
              <p:tags r:id="rId58"/>
            </p:custDataLst>
          </p:nvPr>
        </p:nvSpPr>
        <p:spPr>
          <a:xfrm flipH="1">
            <a:off x="9558020" y="5099685"/>
            <a:ext cx="6350" cy="10795"/>
          </a:xfrm>
          <a:custGeom>
            <a:avLst/>
            <a:gdLst>
              <a:gd name="connsiteX0" fmla="*/ 411 w 1520"/>
              <a:gd name="connsiteY0" fmla="*/ 0 h 2617"/>
              <a:gd name="connsiteX1" fmla="*/ 1521 w 1520"/>
              <a:gd name="connsiteY1" fmla="*/ 2219 h 2617"/>
              <a:gd name="connsiteX2" fmla="*/ 411 w 1520"/>
              <a:gd name="connsiteY2" fmla="*/ 0 h 2617"/>
            </a:gdLst>
            <a:ah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4" name="任意多边形: 形状 196"/>
          <p:cNvSpPr/>
          <p:nvPr>
            <p:custDataLst>
              <p:tags r:id="rId59"/>
            </p:custDataLst>
          </p:nvPr>
        </p:nvSpPr>
        <p:spPr>
          <a:xfrm flipH="1">
            <a:off x="7116445" y="4116705"/>
            <a:ext cx="4231005" cy="120015"/>
          </a:xfrm>
          <a:custGeom>
            <a:avLst/>
            <a:gdLst>
              <a:gd name="connsiteX0" fmla="*/ 14537 w 1024010"/>
              <a:gd name="connsiteY0" fmla="*/ 29074 h 29073"/>
              <a:gd name="connsiteX1" fmla="*/ 0 w 1024010"/>
              <a:gd name="connsiteY1" fmla="*/ 14537 h 29073"/>
              <a:gd name="connsiteX2" fmla="*/ 14537 w 1024010"/>
              <a:gd name="connsiteY2" fmla="*/ 0 h 29073"/>
              <a:gd name="connsiteX3" fmla="*/ 1009474 w 1024010"/>
              <a:gd name="connsiteY3" fmla="*/ 0 h 29073"/>
              <a:gd name="connsiteX4" fmla="*/ 1024011 w 1024010"/>
              <a:gd name="connsiteY4" fmla="*/ 14537 h 29073"/>
              <a:gd name="connsiteX5" fmla="*/ 1009474 w 1024010"/>
              <a:gd name="connsiteY5" fmla="*/ 29074 h 2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4010" h="29073">
                <a:moveTo>
                  <a:pt x="14537" y="29074"/>
                </a:moveTo>
                <a:cubicBezTo>
                  <a:pt x="6514" y="29074"/>
                  <a:pt x="0" y="22565"/>
                  <a:pt x="0" y="14537"/>
                </a:cubicBezTo>
                <a:cubicBezTo>
                  <a:pt x="0" y="6508"/>
                  <a:pt x="6514" y="0"/>
                  <a:pt x="14537" y="0"/>
                </a:cubicBezTo>
                <a:lnTo>
                  <a:pt x="1009474" y="0"/>
                </a:lnTo>
                <a:cubicBezTo>
                  <a:pt x="1017497" y="0"/>
                  <a:pt x="1024011" y="6508"/>
                  <a:pt x="1024011" y="14537"/>
                </a:cubicBezTo>
                <a:cubicBezTo>
                  <a:pt x="1024011" y="22565"/>
                  <a:pt x="1017497" y="29074"/>
                  <a:pt x="1009474" y="29074"/>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96" name="任意多边形: 形状 197"/>
          <p:cNvSpPr/>
          <p:nvPr>
            <p:custDataLst>
              <p:tags r:id="rId60"/>
            </p:custDataLst>
          </p:nvPr>
        </p:nvSpPr>
        <p:spPr>
          <a:xfrm flipH="1">
            <a:off x="7105015" y="4105275"/>
            <a:ext cx="4253865" cy="142875"/>
          </a:xfrm>
          <a:custGeom>
            <a:avLst/>
            <a:gdLst>
              <a:gd name="connsiteX0" fmla="*/ 1012248 w 1029558"/>
              <a:gd name="connsiteY0" fmla="*/ 5437 h 34621"/>
              <a:gd name="connsiteX1" fmla="*/ 1024122 w 1029558"/>
              <a:gd name="connsiteY1" fmla="*/ 17311 h 34621"/>
              <a:gd name="connsiteX2" fmla="*/ 1012248 w 1029558"/>
              <a:gd name="connsiteY2" fmla="*/ 29185 h 34621"/>
              <a:gd name="connsiteX3" fmla="*/ 17311 w 1029558"/>
              <a:gd name="connsiteY3" fmla="*/ 29185 h 34621"/>
              <a:gd name="connsiteX4" fmla="*/ 5437 w 1029558"/>
              <a:gd name="connsiteY4" fmla="*/ 17311 h 34621"/>
              <a:gd name="connsiteX5" fmla="*/ 17311 w 1029558"/>
              <a:gd name="connsiteY5" fmla="*/ 5437 h 34621"/>
              <a:gd name="connsiteX6" fmla="*/ 1012248 w 1029558"/>
              <a:gd name="connsiteY6" fmla="*/ 0 h 34621"/>
              <a:gd name="connsiteX7" fmla="*/ 17311 w 1029558"/>
              <a:gd name="connsiteY7" fmla="*/ 0 h 34621"/>
              <a:gd name="connsiteX8" fmla="*/ 0 w 1029558"/>
              <a:gd name="connsiteY8" fmla="*/ 17311 h 34621"/>
              <a:gd name="connsiteX9" fmla="*/ 17311 w 1029558"/>
              <a:gd name="connsiteY9" fmla="*/ 34622 h 34621"/>
              <a:gd name="connsiteX10" fmla="*/ 1012248 w 1029558"/>
              <a:gd name="connsiteY10" fmla="*/ 34622 h 34621"/>
              <a:gd name="connsiteX11" fmla="*/ 1029559 w 1029558"/>
              <a:gd name="connsiteY11" fmla="*/ 17311 h 34621"/>
              <a:gd name="connsiteX12" fmla="*/ 1012248 w 1029558"/>
              <a:gd name="connsiteY12" fmla="*/ 0 h 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9558" h="34621">
                <a:moveTo>
                  <a:pt x="1012248" y="5437"/>
                </a:moveTo>
                <a:cubicBezTo>
                  <a:pt x="1018806" y="5437"/>
                  <a:pt x="1024122" y="10754"/>
                  <a:pt x="1024122" y="17311"/>
                </a:cubicBezTo>
                <a:cubicBezTo>
                  <a:pt x="1024122" y="23868"/>
                  <a:pt x="1018806" y="29185"/>
                  <a:pt x="1012248" y="29185"/>
                </a:cubicBezTo>
                <a:lnTo>
                  <a:pt x="17311" y="29185"/>
                </a:lnTo>
                <a:cubicBezTo>
                  <a:pt x="10753" y="29185"/>
                  <a:pt x="5437" y="23868"/>
                  <a:pt x="5437" y="17311"/>
                </a:cubicBezTo>
                <a:cubicBezTo>
                  <a:pt x="5437" y="10754"/>
                  <a:pt x="10753" y="5437"/>
                  <a:pt x="17311" y="5437"/>
                </a:cubicBezTo>
                <a:close/>
                <a:moveTo>
                  <a:pt x="1012248" y="0"/>
                </a:moveTo>
                <a:lnTo>
                  <a:pt x="17311" y="0"/>
                </a:lnTo>
                <a:cubicBezTo>
                  <a:pt x="7746" y="0"/>
                  <a:pt x="0" y="7750"/>
                  <a:pt x="0" y="17311"/>
                </a:cubicBezTo>
                <a:cubicBezTo>
                  <a:pt x="0" y="26872"/>
                  <a:pt x="7746" y="34622"/>
                  <a:pt x="17311" y="34622"/>
                </a:cubicBezTo>
                <a:lnTo>
                  <a:pt x="1012248" y="34622"/>
                </a:lnTo>
                <a:cubicBezTo>
                  <a:pt x="1021813" y="34622"/>
                  <a:pt x="1029559" y="26872"/>
                  <a:pt x="1029559" y="17311"/>
                </a:cubicBezTo>
                <a:cubicBezTo>
                  <a:pt x="1029559" y="7750"/>
                  <a:pt x="1021813" y="0"/>
                  <a:pt x="1012248" y="0"/>
                </a:cubicBezTo>
                <a:close/>
              </a:path>
            </a:pathLst>
          </a:custGeom>
          <a:solidFill>
            <a:schemeClr val="tx1">
              <a:lumMod val="90000"/>
              <a:lumOff val="10000"/>
            </a:schemeClr>
          </a:solidFill>
          <a:ln w="11087" cap="flat">
            <a:noFill/>
            <a:prstDash val="solid"/>
            <a:miter/>
          </a:ln>
        </p:spPr>
        <p:txBody>
          <a:bodyPr anchor="ctr" rtlCol="0"/>
          <a:p>
            <a:endParaRPr altLang="en-US" lang="zh-CN">
              <a:cs typeface="微软雅黑" panose="020B0503020204020204" charset="-122"/>
            </a:endParaRPr>
          </a:p>
        </p:txBody>
      </p:sp>
      <p:sp>
        <p:nvSpPr>
          <p:cNvPr id="1048798" name="任意多边形: 形状 198"/>
          <p:cNvSpPr/>
          <p:nvPr>
            <p:custDataLst>
              <p:tags r:id="rId61"/>
            </p:custDataLst>
          </p:nvPr>
        </p:nvSpPr>
        <p:spPr>
          <a:xfrm flipH="1">
            <a:off x="11783060" y="6249035"/>
            <a:ext cx="45720" cy="45720"/>
          </a:xfrm>
          <a:custGeom>
            <a:avLst/>
            <a:gdLst>
              <a:gd name="connsiteX0" fmla="*/ 0 w 11096"/>
              <a:gd name="connsiteY0" fmla="*/ 0 h 11096"/>
              <a:gd name="connsiteX1" fmla="*/ 0 w 11096"/>
              <a:gd name="connsiteY1" fmla="*/ 0 h 11096"/>
            </a:gdLst>
            <a:ah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00" name="标题 1"/>
          <p:cNvSpPr>
            <a:spLocks noGrp="1"/>
          </p:cNvSpPr>
          <p:nvPr userDrawn="1">
            <p:ph type="ctrTitle"/>
            <p:custDataLst>
              <p:tags r:id="rId62"/>
            </p:custDataLst>
          </p:nvPr>
        </p:nvSpPr>
        <p:spPr>
          <a:xfrm>
            <a:off x="838200" y="1105803"/>
            <a:ext cx="5283151" cy="2682647"/>
          </a:xfrm>
        </p:spPr>
        <p:txBody>
          <a:bodyPr anchor="b">
            <a:normAutofit/>
          </a:bodyPr>
          <a:lstStyle>
            <a:lvl1pPr algn="l">
              <a:lnSpc>
                <a:spcPct val="100000"/>
              </a:lnSpc>
              <a:defRPr sz="6500">
                <a:solidFill>
                  <a:schemeClr val="lt1">
                    <a:lumMod val="100000"/>
                  </a:schemeClr>
                </a:solidFill>
              </a:defRPr>
            </a:lvl1pPr>
          </a:lstStyle>
          <a:p>
            <a:r>
              <a:rPr altLang="en-US" dirty="0" lang="zh-CN"/>
              <a:t>单击此处编辑母版标题样式</a:t>
            </a:r>
            <a:endParaRPr altLang="en-US" dirty="0" lang="zh-CN"/>
          </a:p>
        </p:txBody>
      </p:sp>
      <p:sp>
        <p:nvSpPr>
          <p:cNvPr id="1048802" name="副标题 2"/>
          <p:cNvSpPr>
            <a:spLocks noGrp="1"/>
          </p:cNvSpPr>
          <p:nvPr userDrawn="1">
            <p:ph type="subTitle" idx="1"/>
            <p:custDataLst>
              <p:tags r:id="rId63"/>
            </p:custDataLst>
          </p:nvPr>
        </p:nvSpPr>
        <p:spPr>
          <a:xfrm>
            <a:off x="838200" y="3908350"/>
            <a:ext cx="5283151" cy="606002"/>
          </a:xfrm>
        </p:spPr>
        <p:txBody>
          <a:bodyPr>
            <a:normAutofit/>
          </a:bodyPr>
          <a:lstStyle>
            <a:lvl1pPr algn="l" indent="0" marL="0">
              <a:lnSpc>
                <a:spcPct val="100000"/>
              </a:lnSpc>
              <a:buNone/>
              <a:defRPr sz="1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04" name="日期占位符 3"/>
          <p:cNvSpPr>
            <a:spLocks noGrp="1"/>
          </p:cNvSpPr>
          <p:nvPr userDrawn="1">
            <p:ph type="dt" sz="half" idx="10"/>
            <p:custDataLst>
              <p:tags r:id="rId64"/>
            </p:custDataLst>
          </p:nvPr>
        </p:nvSpPr>
        <p:spPr/>
        <p:txBody>
          <a:bodyPr>
            <a:normAutofit/>
          </a:bodyPr>
          <a:p>
            <a:fld id="{5592522B-0F24-4480-B9DD-A9474A6880D6}" type="datetimeFigureOut">
              <a:rPr altLang="en-US" lang="zh-CN" smtClean="0"/>
            </a:fld>
            <a:endParaRPr altLang="en-US" lang="zh-CN"/>
          </a:p>
        </p:txBody>
      </p:sp>
      <p:sp>
        <p:nvSpPr>
          <p:cNvPr id="1048806" name="页脚占位符 4"/>
          <p:cNvSpPr>
            <a:spLocks noGrp="1"/>
          </p:cNvSpPr>
          <p:nvPr userDrawn="1">
            <p:ph type="ftr" sz="quarter" idx="11"/>
            <p:custDataLst>
              <p:tags r:id="rId65"/>
            </p:custDataLst>
          </p:nvPr>
        </p:nvSpPr>
        <p:spPr/>
        <p:txBody>
          <a:bodyPr>
            <a:normAutofit/>
          </a:bodyPr>
          <a:p>
            <a:endParaRPr altLang="en-US" dirty="0" lang="zh-CN"/>
          </a:p>
        </p:txBody>
      </p:sp>
      <p:sp>
        <p:nvSpPr>
          <p:cNvPr id="1048808" name="灯片编号占位符 5"/>
          <p:cNvSpPr>
            <a:spLocks noGrp="1"/>
          </p:cNvSpPr>
          <p:nvPr userDrawn="1">
            <p:ph type="sldNum" sz="quarter" idx="12"/>
            <p:custDataLst>
              <p:tags r:id="rId6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810" name="文本占位符 9"/>
          <p:cNvSpPr>
            <a:spLocks noGrp="1"/>
          </p:cNvSpPr>
          <p:nvPr userDrawn="1">
            <p:ph type="body" sz="quarter" idx="13" hasCustomPrompt="1"/>
            <p:custDataLst>
              <p:tags r:id="rId67"/>
            </p:custDataLst>
          </p:nvPr>
        </p:nvSpPr>
        <p:spPr>
          <a:xfrm>
            <a:off x="838199" y="504000"/>
            <a:ext cx="2743199" cy="504000"/>
          </a:xfrm>
        </p:spPr>
        <p:txBody>
          <a:bodyPr anchor="ctr">
            <a:normAutofit/>
          </a:bodyPr>
          <a:lstStyle>
            <a:lvl1pPr indent="0" marL="0">
              <a:lnSpc>
                <a:spcPct val="100000"/>
              </a:lnSpc>
              <a:buNone/>
              <a:defRPr b="1" sz="1200"/>
            </a:lvl1pPr>
          </a:lstStyle>
          <a:p>
            <a:pPr lvl="0"/>
            <a:r>
              <a:rPr altLang="en-US" dirty="0" lang="zh-CN"/>
              <a:t>公司名占位符</a:t>
            </a:r>
            <a:endParaRPr altLang="en-US" dirty="0" lang="zh-CN"/>
          </a:p>
        </p:txBody>
      </p:sp>
      <p:sp>
        <p:nvSpPr>
          <p:cNvPr id="1048812" name="文本占位符 23"/>
          <p:cNvSpPr>
            <a:spLocks noGrp="1"/>
          </p:cNvSpPr>
          <p:nvPr userDrawn="1">
            <p:ph type="body" sz="quarter" idx="17" hasCustomPrompt="1"/>
            <p:custDataLst>
              <p:tags r:id="rId68"/>
            </p:custDataLst>
          </p:nvPr>
        </p:nvSpPr>
        <p:spPr>
          <a:xfrm>
            <a:off x="838199" y="4708175"/>
            <a:ext cx="2743200" cy="504000"/>
          </a:xfrm>
          <a:prstGeom prst="roundRect">
            <a:avLst>
              <a:gd name="adj" fmla="val 22710"/>
            </a:avLst>
          </a:prstGeom>
          <a:solidFill>
            <a:schemeClr val="tx1"/>
          </a:solidFill>
        </p:spPr>
        <p:txBody>
          <a:bodyPr anchor="ctr">
            <a:normAutofit/>
          </a:bodyPr>
          <a:lstStyle>
            <a:lvl1pPr algn="ctr" indent="0" marL="0">
              <a:lnSpc>
                <a:spcPct val="100000"/>
              </a:lnSpc>
              <a:buNone/>
              <a:defRPr b="1" sz="12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814" name="标题 1"/>
          <p:cNvSpPr>
            <a:spLocks noGrp="1"/>
          </p:cNvSpPr>
          <p:nvPr>
            <p:ph type="title"/>
            <p:custDataLst>
              <p:tags r:id="rId1"/>
            </p:custDataLst>
          </p:nvPr>
        </p:nvSpPr>
        <p:spPr>
          <a:xfrm>
            <a:off x="838200" y="0"/>
            <a:ext cx="10515600" cy="863600"/>
          </a:xfrm>
        </p:spPr>
        <p:txBody>
          <a:bodyPr/>
          <a:lstStyle>
            <a:lvl1pPr>
              <a:defRPr>
                <a:solidFill>
                  <a:schemeClr val="dk1">
                    <a:lumMod val="100000"/>
                  </a:schemeClr>
                </a:solidFill>
              </a:defRPr>
            </a:lvl1pPr>
          </a:lstStyle>
          <a:p>
            <a:r>
              <a:rPr altLang="en-US" dirty="0" lang="zh-CN"/>
              <a:t>单击此处编辑母版标题样式</a:t>
            </a:r>
            <a:endParaRPr altLang="en-US" dirty="0" lang="zh-CN"/>
          </a:p>
        </p:txBody>
      </p:sp>
      <p:sp>
        <p:nvSpPr>
          <p:cNvPr id="104881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1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20" name="页脚占位符 4"/>
          <p:cNvSpPr>
            <a:spLocks noGrp="1"/>
          </p:cNvSpPr>
          <p:nvPr>
            <p:ph type="ftr" sz="quarter" idx="11"/>
            <p:custDataLst>
              <p:tags r:id="rId4"/>
            </p:custDataLst>
          </p:nvPr>
        </p:nvSpPr>
        <p:spPr/>
        <p:txBody>
          <a:bodyPr/>
          <a:p>
            <a:endParaRPr altLang="en-US" lang="zh-CN"/>
          </a:p>
        </p:txBody>
      </p:sp>
      <p:sp>
        <p:nvSpPr>
          <p:cNvPr id="104882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824" name="矩形: 圆角 1"/>
          <p:cNvSpPr/>
          <p:nvPr userDrawn="1">
            <p:custDataLst>
              <p:tags r:id="rId1"/>
            </p:custDataLst>
          </p:nvPr>
        </p:nvSpPr>
        <p:spPr>
          <a:xfrm>
            <a:off x="0" y="17145"/>
            <a:ext cx="12192000" cy="6858000"/>
          </a:xfrm>
          <a:prstGeom prst="roundRect">
            <a:avLst>
              <a:gd name="adj" fmla="val 0"/>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26" name="任意多边形: 形状 22"/>
          <p:cNvSpPr/>
          <p:nvPr userDrawn="1">
            <p:custDataLst>
              <p:tags r:id="rId2"/>
            </p:custDataLst>
          </p:nvPr>
        </p:nvSpPr>
        <p:spPr>
          <a:xfrm flipH="1">
            <a:off x="1363345" y="3501390"/>
            <a:ext cx="480060" cy="1302385"/>
          </a:xfrm>
          <a:custGeom>
            <a:avLst/>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28" name="任意多边形: 形状 23"/>
          <p:cNvSpPr/>
          <p:nvPr userDrawn="1">
            <p:custDataLst>
              <p:tags r:id="rId3"/>
            </p:custDataLst>
          </p:nvPr>
        </p:nvSpPr>
        <p:spPr>
          <a:xfrm flipH="1">
            <a:off x="1355090" y="3502025"/>
            <a:ext cx="497840" cy="1320800"/>
          </a:xfrm>
          <a:custGeom>
            <a:avLst/>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0" name="任意多边形: 形状 24"/>
          <p:cNvSpPr/>
          <p:nvPr userDrawn="1">
            <p:custDataLst>
              <p:tags r:id="rId4"/>
            </p:custDataLst>
          </p:nvPr>
        </p:nvSpPr>
        <p:spPr>
          <a:xfrm flipH="1">
            <a:off x="1699260" y="4139565"/>
            <a:ext cx="181610" cy="601980"/>
          </a:xfrm>
          <a:custGeom>
            <a:avLst/>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32" name="任意多边形: 形状 25"/>
          <p:cNvSpPr/>
          <p:nvPr userDrawn="1">
            <p:custDataLst>
              <p:tags r:id="rId5"/>
            </p:custDataLst>
          </p:nvPr>
        </p:nvSpPr>
        <p:spPr>
          <a:xfrm flipH="1">
            <a:off x="1692910" y="4135755"/>
            <a:ext cx="198120" cy="620395"/>
          </a:xfrm>
          <a:custGeom>
            <a:avLst/>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4" name="任意多边形: 形状 26"/>
          <p:cNvSpPr/>
          <p:nvPr userDrawn="1">
            <p:custDataLst>
              <p:tags r:id="rId6"/>
            </p:custDataLst>
          </p:nvPr>
        </p:nvSpPr>
        <p:spPr>
          <a:xfrm flipH="1">
            <a:off x="1335405" y="3867785"/>
            <a:ext cx="291465" cy="871855"/>
          </a:xfrm>
          <a:custGeom>
            <a:avLst/>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36" name="任意多边形: 形状 27"/>
          <p:cNvSpPr/>
          <p:nvPr userDrawn="1">
            <p:custDataLst>
              <p:tags r:id="rId7"/>
            </p:custDataLst>
          </p:nvPr>
        </p:nvSpPr>
        <p:spPr>
          <a:xfrm flipH="1">
            <a:off x="1326515" y="3866515"/>
            <a:ext cx="309880" cy="890270"/>
          </a:xfrm>
          <a:custGeom>
            <a:avLst/>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8" name="任意多边形: 形状 28"/>
          <p:cNvSpPr/>
          <p:nvPr userDrawn="1">
            <p:custDataLst>
              <p:tags r:id="rId8"/>
            </p:custDataLst>
          </p:nvPr>
        </p:nvSpPr>
        <p:spPr>
          <a:xfrm flipH="1">
            <a:off x="1431925" y="4678045"/>
            <a:ext cx="438150" cy="317500"/>
          </a:xfrm>
          <a:custGeom>
            <a:avLst/>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840" name="任意多边形: 形状 29"/>
          <p:cNvSpPr/>
          <p:nvPr userDrawn="1">
            <p:custDataLst>
              <p:tags r:id="rId9"/>
            </p:custDataLst>
          </p:nvPr>
        </p:nvSpPr>
        <p:spPr>
          <a:xfrm flipH="1">
            <a:off x="1423035" y="4672330"/>
            <a:ext cx="456565" cy="337820"/>
          </a:xfrm>
          <a:custGeom>
            <a:avLst/>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42" name="任意多边形: 形状 30"/>
          <p:cNvSpPr/>
          <p:nvPr userDrawn="1">
            <p:custDataLst>
              <p:tags r:id="rId10"/>
            </p:custDataLst>
          </p:nvPr>
        </p:nvSpPr>
        <p:spPr>
          <a:xfrm flipH="1">
            <a:off x="967740" y="5131435"/>
            <a:ext cx="413385" cy="1722120"/>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44" name="任意多边形: 形状 31"/>
          <p:cNvSpPr/>
          <p:nvPr userDrawn="1">
            <p:custDataLst>
              <p:tags r:id="rId11"/>
            </p:custDataLst>
          </p:nvPr>
        </p:nvSpPr>
        <p:spPr>
          <a:xfrm flipH="1">
            <a:off x="958850" y="5128895"/>
            <a:ext cx="431165" cy="1739900"/>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46" name="任意多边形: 形状 32"/>
          <p:cNvSpPr/>
          <p:nvPr userDrawn="1">
            <p:custDataLst>
              <p:tags r:id="rId12"/>
            </p:custDataLst>
          </p:nvPr>
        </p:nvSpPr>
        <p:spPr>
          <a:xfrm flipH="1">
            <a:off x="3137535" y="5109210"/>
            <a:ext cx="412750" cy="1722120"/>
          </a:xfrm>
          <a:custGeom>
            <a:avLst/>
            <a:gdLst>
              <a:gd name="connsiteX0" fmla="*/ 3698 w 106506"/>
              <a:gd name="connsiteY0" fmla="*/ 444771 h 444772"/>
              <a:gd name="connsiteX1" fmla="*/ 813 w 106506"/>
              <a:gd name="connsiteY1" fmla="*/ 443439 h 444772"/>
              <a:gd name="connsiteX2" fmla="*/ 36 w 106506"/>
              <a:gd name="connsiteY2" fmla="*/ 440776 h 444772"/>
              <a:gd name="connsiteX3" fmla="*/ 81376 w 106506"/>
              <a:gd name="connsiteY3" fmla="*/ 3119 h 444772"/>
              <a:gd name="connsiteX4" fmla="*/ 85482 w 106506"/>
              <a:gd name="connsiteY4" fmla="*/ 12 h 444772"/>
              <a:gd name="connsiteX5" fmla="*/ 102793 w 106506"/>
              <a:gd name="connsiteY5" fmla="*/ 12 h 444772"/>
              <a:gd name="connsiteX6" fmla="*/ 105789 w 106506"/>
              <a:gd name="connsiteY6" fmla="*/ 1344 h 444772"/>
              <a:gd name="connsiteX7" fmla="*/ 106455 w 106506"/>
              <a:gd name="connsiteY7" fmla="*/ 4007 h 444772"/>
              <a:gd name="connsiteX8" fmla="*/ 25115 w 106506"/>
              <a:gd name="connsiteY8" fmla="*/ 441664 h 444772"/>
              <a:gd name="connsiteX9" fmla="*/ 21009 w 106506"/>
              <a:gd name="connsiteY9" fmla="*/ 444771 h 44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506" h="444772">
                <a:moveTo>
                  <a:pt x="3698" y="444771"/>
                </a:moveTo>
                <a:cubicBezTo>
                  <a:pt x="2589" y="444749"/>
                  <a:pt x="1546" y="444261"/>
                  <a:pt x="813" y="443439"/>
                </a:cubicBezTo>
                <a:cubicBezTo>
                  <a:pt x="181" y="442707"/>
                  <a:pt x="-108" y="441731"/>
                  <a:pt x="36" y="440776"/>
                </a:cubicBezTo>
                <a:lnTo>
                  <a:pt x="81376" y="3119"/>
                </a:lnTo>
                <a:cubicBezTo>
                  <a:pt x="81764" y="1200"/>
                  <a:pt x="83529" y="-143"/>
                  <a:pt x="85482" y="12"/>
                </a:cubicBezTo>
                <a:lnTo>
                  <a:pt x="102793" y="12"/>
                </a:lnTo>
                <a:cubicBezTo>
                  <a:pt x="103936" y="34"/>
                  <a:pt x="105012" y="512"/>
                  <a:pt x="105789" y="1344"/>
                </a:cubicBezTo>
                <a:cubicBezTo>
                  <a:pt x="106388" y="2098"/>
                  <a:pt x="106621" y="3064"/>
                  <a:pt x="106455" y="4007"/>
                </a:cubicBezTo>
                <a:lnTo>
                  <a:pt x="25115" y="441664"/>
                </a:lnTo>
                <a:cubicBezTo>
                  <a:pt x="24649" y="443539"/>
                  <a:pt x="22940" y="444827"/>
                  <a:pt x="210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48" name="任意多边形: 形状 33"/>
          <p:cNvSpPr/>
          <p:nvPr userDrawn="1">
            <p:custDataLst>
              <p:tags r:id="rId13"/>
            </p:custDataLst>
          </p:nvPr>
        </p:nvSpPr>
        <p:spPr>
          <a:xfrm flipH="1">
            <a:off x="3128645" y="5128895"/>
            <a:ext cx="431165" cy="1739900"/>
          </a:xfrm>
          <a:custGeom>
            <a:avLst/>
            <a:gdLst>
              <a:gd name="connsiteX0" fmla="*/ 105287 w 111391"/>
              <a:gd name="connsiteY0" fmla="*/ 4774 h 449429"/>
              <a:gd name="connsiteX1" fmla="*/ 106619 w 111391"/>
              <a:gd name="connsiteY1" fmla="*/ 5883 h 449429"/>
              <a:gd name="connsiteX2" fmla="*/ 25279 w 111391"/>
              <a:gd name="connsiteY2" fmla="*/ 443541 h 449429"/>
              <a:gd name="connsiteX3" fmla="*/ 23504 w 111391"/>
              <a:gd name="connsiteY3" fmla="*/ 444761 h 449429"/>
              <a:gd name="connsiteX4" fmla="*/ 6304 w 111391"/>
              <a:gd name="connsiteY4" fmla="*/ 444761 h 449429"/>
              <a:gd name="connsiteX5" fmla="*/ 4972 w 111391"/>
              <a:gd name="connsiteY5" fmla="*/ 443541 h 449429"/>
              <a:gd name="connsiteX6" fmla="*/ 86311 w 111391"/>
              <a:gd name="connsiteY6" fmla="*/ 5883 h 449429"/>
              <a:gd name="connsiteX7" fmla="*/ 88198 w 111391"/>
              <a:gd name="connsiteY7" fmla="*/ 4774 h 449429"/>
              <a:gd name="connsiteX8" fmla="*/ 105287 w 111391"/>
              <a:gd name="connsiteY8" fmla="*/ 2 h 449429"/>
              <a:gd name="connsiteX9" fmla="*/ 87976 w 111391"/>
              <a:gd name="connsiteY9" fmla="*/ 2 h 449429"/>
              <a:gd name="connsiteX10" fmla="*/ 81540 w 111391"/>
              <a:gd name="connsiteY10" fmla="*/ 4996 h 449429"/>
              <a:gd name="connsiteX11" fmla="*/ 89 w 111391"/>
              <a:gd name="connsiteY11" fmla="*/ 442653 h 449429"/>
              <a:gd name="connsiteX12" fmla="*/ 4761 w 111391"/>
              <a:gd name="connsiteY12" fmla="*/ 449344 h 449429"/>
              <a:gd name="connsiteX13" fmla="*/ 6082 w 111391"/>
              <a:gd name="connsiteY13" fmla="*/ 449422 h 449429"/>
              <a:gd name="connsiteX14" fmla="*/ 23504 w 111391"/>
              <a:gd name="connsiteY14" fmla="*/ 449422 h 449429"/>
              <a:gd name="connsiteX15" fmla="*/ 29940 w 111391"/>
              <a:gd name="connsiteY15" fmla="*/ 444428 h 449429"/>
              <a:gd name="connsiteX16" fmla="*/ 111279 w 111391"/>
              <a:gd name="connsiteY16" fmla="*/ 6771 h 449429"/>
              <a:gd name="connsiteX17" fmla="*/ 110058 w 111391"/>
              <a:gd name="connsiteY17" fmla="*/ 2222 h 449429"/>
              <a:gd name="connsiteX18" fmla="*/ 105287 w 111391"/>
              <a:gd name="connsiteY18" fmla="*/ 2 h 44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91" h="449429">
                <a:moveTo>
                  <a:pt x="105287" y="4774"/>
                </a:moveTo>
                <a:cubicBezTo>
                  <a:pt x="106175" y="4774"/>
                  <a:pt x="106729" y="4774"/>
                  <a:pt x="106619" y="5883"/>
                </a:cubicBezTo>
                <a:lnTo>
                  <a:pt x="25279" y="443541"/>
                </a:lnTo>
                <a:cubicBezTo>
                  <a:pt x="25002" y="444284"/>
                  <a:pt x="24291" y="444761"/>
                  <a:pt x="23504" y="444761"/>
                </a:cubicBezTo>
                <a:lnTo>
                  <a:pt x="6304" y="444761"/>
                </a:lnTo>
                <a:cubicBezTo>
                  <a:pt x="5527" y="444761"/>
                  <a:pt x="4861" y="444761"/>
                  <a:pt x="4972" y="443541"/>
                </a:cubicBezTo>
                <a:lnTo>
                  <a:pt x="86311" y="5883"/>
                </a:lnTo>
                <a:cubicBezTo>
                  <a:pt x="86644" y="5151"/>
                  <a:pt x="87399" y="4707"/>
                  <a:pt x="88198" y="4774"/>
                </a:cubicBezTo>
                <a:close/>
                <a:moveTo>
                  <a:pt x="105287" y="2"/>
                </a:moveTo>
                <a:lnTo>
                  <a:pt x="87976" y="2"/>
                </a:lnTo>
                <a:cubicBezTo>
                  <a:pt x="84913" y="-75"/>
                  <a:pt x="82228" y="2011"/>
                  <a:pt x="81540" y="4996"/>
                </a:cubicBezTo>
                <a:lnTo>
                  <a:pt x="89" y="442653"/>
                </a:lnTo>
                <a:cubicBezTo>
                  <a:pt x="-466" y="445793"/>
                  <a:pt x="1621" y="448789"/>
                  <a:pt x="4761" y="449344"/>
                </a:cubicBezTo>
                <a:cubicBezTo>
                  <a:pt x="5194" y="449422"/>
                  <a:pt x="5638" y="449444"/>
                  <a:pt x="6082" y="449422"/>
                </a:cubicBezTo>
                <a:lnTo>
                  <a:pt x="23504" y="449422"/>
                </a:lnTo>
                <a:cubicBezTo>
                  <a:pt x="26566" y="449499"/>
                  <a:pt x="29252" y="447413"/>
                  <a:pt x="29940" y="444428"/>
                </a:cubicBezTo>
                <a:lnTo>
                  <a:pt x="111279" y="6771"/>
                </a:lnTo>
                <a:cubicBezTo>
                  <a:pt x="111623" y="5151"/>
                  <a:pt x="111168" y="3453"/>
                  <a:pt x="110058" y="2222"/>
                </a:cubicBezTo>
                <a:cubicBezTo>
                  <a:pt x="108893" y="790"/>
                  <a:pt x="107140" y="-31"/>
                  <a:pt x="105287" y="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50" name="任意多边形: 形状 34"/>
          <p:cNvSpPr/>
          <p:nvPr userDrawn="1">
            <p:custDataLst>
              <p:tags r:id="rId14"/>
            </p:custDataLst>
          </p:nvPr>
        </p:nvSpPr>
        <p:spPr>
          <a:xfrm flipH="1">
            <a:off x="1132205" y="5000625"/>
            <a:ext cx="2212975" cy="143510"/>
          </a:xfrm>
          <a:custGeom>
            <a:avLst/>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52" name="任意多边形: 形状 35"/>
          <p:cNvSpPr/>
          <p:nvPr userDrawn="1">
            <p:custDataLst>
              <p:tags r:id="rId15"/>
            </p:custDataLst>
          </p:nvPr>
        </p:nvSpPr>
        <p:spPr>
          <a:xfrm flipH="1">
            <a:off x="1124585" y="4995545"/>
            <a:ext cx="2228850" cy="161925"/>
          </a:xfrm>
          <a:custGeom>
            <a:avLst/>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54" name="任意多边形: 形状 13"/>
          <p:cNvSpPr/>
          <p:nvPr userDrawn="1">
            <p:custDataLst>
              <p:tags r:id="rId16"/>
            </p:custDataLst>
          </p:nvPr>
        </p:nvSpPr>
        <p:spPr>
          <a:xfrm>
            <a:off x="1903095" y="2529840"/>
            <a:ext cx="1411605" cy="4323080"/>
          </a:xfrm>
          <a:custGeom>
            <a:avLst/>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56" name="任意多边形: 形状 14"/>
          <p:cNvSpPr/>
          <p:nvPr userDrawn="1">
            <p:custDataLst>
              <p:tags r:id="rId17"/>
            </p:custDataLst>
          </p:nvPr>
        </p:nvSpPr>
        <p:spPr>
          <a:xfrm>
            <a:off x="2210435" y="2530475"/>
            <a:ext cx="617855" cy="810895"/>
          </a:xfrm>
          <a:custGeom>
            <a:avLst/>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58" name="任意多边形: 形状 15"/>
          <p:cNvSpPr/>
          <p:nvPr userDrawn="1">
            <p:custDataLst>
              <p:tags r:id="rId18"/>
            </p:custDataLst>
          </p:nvPr>
        </p:nvSpPr>
        <p:spPr>
          <a:xfrm>
            <a:off x="2276475" y="3102610"/>
            <a:ext cx="913765" cy="1316355"/>
          </a:xfrm>
          <a:custGeom>
            <a:avLst/>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0" name="任意多边形: 形状 16"/>
          <p:cNvSpPr/>
          <p:nvPr userDrawn="1">
            <p:custDataLst>
              <p:tags r:id="rId19"/>
            </p:custDataLst>
          </p:nvPr>
        </p:nvSpPr>
        <p:spPr>
          <a:xfrm>
            <a:off x="2023745" y="3242945"/>
            <a:ext cx="286385" cy="200025"/>
          </a:xfrm>
          <a:custGeom>
            <a:avLst/>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2" name="任意多边形: 形状 17"/>
          <p:cNvSpPr/>
          <p:nvPr userDrawn="1">
            <p:custDataLst>
              <p:tags r:id="rId20"/>
            </p:custDataLst>
          </p:nvPr>
        </p:nvSpPr>
        <p:spPr>
          <a:xfrm>
            <a:off x="2197100" y="3115945"/>
            <a:ext cx="542925" cy="322580"/>
          </a:xfrm>
          <a:custGeom>
            <a:avLst/>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4" name="任意多边形: 形状 18"/>
          <p:cNvSpPr/>
          <p:nvPr userDrawn="1">
            <p:custDataLst>
              <p:tags r:id="rId21"/>
            </p:custDataLst>
          </p:nvPr>
        </p:nvSpPr>
        <p:spPr>
          <a:xfrm>
            <a:off x="1981200" y="3370580"/>
            <a:ext cx="622300" cy="810260"/>
          </a:xfrm>
          <a:custGeom>
            <a:avLst/>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5"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6" name="任意多边形: 形状 19"/>
          <p:cNvSpPr/>
          <p:nvPr userDrawn="1">
            <p:custDataLst>
              <p:tags r:id="rId22"/>
            </p:custDataLst>
          </p:nvPr>
        </p:nvSpPr>
        <p:spPr>
          <a:xfrm>
            <a:off x="1969770" y="3362325"/>
            <a:ext cx="643255" cy="828040"/>
          </a:xfrm>
          <a:custGeom>
            <a:avLst/>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8" name="任意多边形: 形状 20"/>
          <p:cNvSpPr/>
          <p:nvPr userDrawn="1">
            <p:custDataLst>
              <p:tags r:id="rId23"/>
            </p:custDataLst>
          </p:nvPr>
        </p:nvSpPr>
        <p:spPr>
          <a:xfrm>
            <a:off x="2214245" y="3714750"/>
            <a:ext cx="382270" cy="325120"/>
          </a:xfrm>
          <a:custGeom>
            <a:avLst/>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0" name="任意多边形: 形状 21"/>
          <p:cNvSpPr/>
          <p:nvPr userDrawn="1">
            <p:custDataLst>
              <p:tags r:id="rId24"/>
            </p:custDataLst>
          </p:nvPr>
        </p:nvSpPr>
        <p:spPr>
          <a:xfrm>
            <a:off x="1900555" y="3576955"/>
            <a:ext cx="369570" cy="542290"/>
          </a:xfrm>
          <a:custGeom>
            <a:avLst/>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2" name="任意多边形: 形状 22"/>
          <p:cNvSpPr/>
          <p:nvPr userDrawn="1">
            <p:custDataLst>
              <p:tags r:id="rId25"/>
            </p:custDataLst>
          </p:nvPr>
        </p:nvSpPr>
        <p:spPr>
          <a:xfrm>
            <a:off x="2205990" y="2523490"/>
            <a:ext cx="633730" cy="723265"/>
          </a:xfrm>
          <a:custGeom>
            <a:avLst/>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4" name="任意多边形: 形状 23"/>
          <p:cNvSpPr/>
          <p:nvPr userDrawn="1">
            <p:custDataLst>
              <p:tags r:id="rId26"/>
            </p:custDataLst>
          </p:nvPr>
        </p:nvSpPr>
        <p:spPr>
          <a:xfrm>
            <a:off x="2686685" y="4979670"/>
            <a:ext cx="87630" cy="356870"/>
          </a:xfrm>
          <a:custGeom>
            <a:avLst/>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6" name="任意多边形: 形状 24"/>
          <p:cNvSpPr/>
          <p:nvPr userDrawn="1">
            <p:custDataLst>
              <p:tags r:id="rId27"/>
            </p:custDataLst>
          </p:nvPr>
        </p:nvSpPr>
        <p:spPr>
          <a:xfrm>
            <a:off x="2228215" y="4235450"/>
            <a:ext cx="945515" cy="2177415"/>
          </a:xfrm>
          <a:custGeom>
            <a:avLst/>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8" name="任意多边形: 形状 25"/>
          <p:cNvSpPr/>
          <p:nvPr userDrawn="1">
            <p:custDataLst>
              <p:tags r:id="rId28"/>
            </p:custDataLst>
          </p:nvPr>
        </p:nvSpPr>
        <p:spPr>
          <a:xfrm>
            <a:off x="2216150" y="4143375"/>
            <a:ext cx="131445" cy="2117725"/>
          </a:xfrm>
          <a:custGeom>
            <a:avLst/>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7">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0" name="任意多边形: 形状 26"/>
          <p:cNvSpPr/>
          <p:nvPr userDrawn="1">
            <p:custDataLst>
              <p:tags r:id="rId29"/>
            </p:custDataLst>
          </p:nvPr>
        </p:nvSpPr>
        <p:spPr>
          <a:xfrm>
            <a:off x="2913380" y="4240530"/>
            <a:ext cx="112395" cy="232410"/>
          </a:xfrm>
          <a:custGeom>
            <a:avLst/>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2" name="任意多边形: 形状 27"/>
          <p:cNvSpPr/>
          <p:nvPr userDrawn="1">
            <p:custDataLst>
              <p:tags r:id="rId30"/>
            </p:custDataLst>
          </p:nvPr>
        </p:nvSpPr>
        <p:spPr>
          <a:xfrm>
            <a:off x="2302510" y="4366260"/>
            <a:ext cx="203200" cy="278130"/>
          </a:xfrm>
          <a:custGeom>
            <a:avLst/>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4" name="任意多边形: 形状 28"/>
          <p:cNvSpPr/>
          <p:nvPr userDrawn="1">
            <p:custDataLst>
              <p:tags r:id="rId31"/>
            </p:custDataLst>
          </p:nvPr>
        </p:nvSpPr>
        <p:spPr>
          <a:xfrm>
            <a:off x="2599690" y="4555490"/>
            <a:ext cx="125095" cy="1705610"/>
          </a:xfrm>
          <a:custGeom>
            <a:avLst/>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6" name="任意多边形: 形状 29"/>
          <p:cNvSpPr/>
          <p:nvPr userDrawn="1">
            <p:custDataLst>
              <p:tags r:id="rId32"/>
            </p:custDataLst>
          </p:nvPr>
        </p:nvSpPr>
        <p:spPr>
          <a:xfrm>
            <a:off x="2319655" y="6404610"/>
            <a:ext cx="535940" cy="452120"/>
          </a:xfrm>
          <a:custGeom>
            <a:avLst/>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8" name="任意多边形: 形状 30"/>
          <p:cNvSpPr/>
          <p:nvPr userDrawn="1">
            <p:custDataLst>
              <p:tags r:id="rId33"/>
            </p:custDataLst>
          </p:nvPr>
        </p:nvSpPr>
        <p:spPr>
          <a:xfrm>
            <a:off x="2283460" y="4227195"/>
            <a:ext cx="683260" cy="198120"/>
          </a:xfrm>
          <a:custGeom>
            <a:avLst/>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0" name="任意多边形: 形状 31"/>
          <p:cNvSpPr/>
          <p:nvPr userDrawn="1">
            <p:custDataLst>
              <p:tags r:id="rId34"/>
            </p:custDataLst>
          </p:nvPr>
        </p:nvSpPr>
        <p:spPr>
          <a:xfrm>
            <a:off x="2746375" y="3106420"/>
            <a:ext cx="301625" cy="584835"/>
          </a:xfrm>
          <a:custGeom>
            <a:avLst/>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2" name="任意多边形: 形状 32"/>
          <p:cNvSpPr/>
          <p:nvPr userDrawn="1">
            <p:custDataLst>
              <p:tags r:id="rId35"/>
            </p:custDataLst>
          </p:nvPr>
        </p:nvSpPr>
        <p:spPr>
          <a:xfrm>
            <a:off x="2804795" y="3288665"/>
            <a:ext cx="381635" cy="1976120"/>
          </a:xfrm>
          <a:custGeom>
            <a:avLst/>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4" name="任意多边形: 形状 33"/>
          <p:cNvSpPr/>
          <p:nvPr userDrawn="1">
            <p:custDataLst>
              <p:tags r:id="rId36"/>
            </p:custDataLst>
          </p:nvPr>
        </p:nvSpPr>
        <p:spPr>
          <a:xfrm>
            <a:off x="3002915" y="2967990"/>
            <a:ext cx="319405" cy="830580"/>
          </a:xfrm>
          <a:custGeom>
            <a:avLst/>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6" name="任意多边形: 形状 34"/>
          <p:cNvSpPr/>
          <p:nvPr userDrawn="1">
            <p:custDataLst>
              <p:tags r:id="rId37"/>
            </p:custDataLst>
          </p:nvPr>
        </p:nvSpPr>
        <p:spPr>
          <a:xfrm>
            <a:off x="2286000" y="4398010"/>
            <a:ext cx="59690" cy="1859915"/>
          </a:xfrm>
          <a:custGeom>
            <a:avLst/>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8" name="任意多边形: 形状 35"/>
          <p:cNvSpPr/>
          <p:nvPr userDrawn="1">
            <p:custDataLst>
              <p:tags r:id="rId38"/>
            </p:custDataLst>
          </p:nvPr>
        </p:nvSpPr>
        <p:spPr>
          <a:xfrm>
            <a:off x="2649220" y="4917440"/>
            <a:ext cx="198755" cy="759460"/>
          </a:xfrm>
          <a:custGeom>
            <a:avLst/>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0" name="任意多边形: 形状 36"/>
          <p:cNvSpPr/>
          <p:nvPr userDrawn="1">
            <p:custDataLst>
              <p:tags r:id="rId39"/>
            </p:custDataLst>
          </p:nvPr>
        </p:nvSpPr>
        <p:spPr>
          <a:xfrm>
            <a:off x="2333625" y="6574790"/>
            <a:ext cx="370840" cy="239395"/>
          </a:xfrm>
          <a:custGeom>
            <a:avLst/>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2" name="任意多边形: 形状 37"/>
          <p:cNvSpPr/>
          <p:nvPr userDrawn="1">
            <p:custDataLst>
              <p:tags r:id="rId40"/>
            </p:custDataLst>
          </p:nvPr>
        </p:nvSpPr>
        <p:spPr>
          <a:xfrm>
            <a:off x="2171700" y="6448425"/>
            <a:ext cx="160020" cy="303530"/>
          </a:xfrm>
          <a:custGeom>
            <a:avLst/>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4" name="任意多边形: 形状 38"/>
          <p:cNvSpPr/>
          <p:nvPr userDrawn="1">
            <p:custDataLst>
              <p:tags r:id="rId41"/>
            </p:custDataLst>
          </p:nvPr>
        </p:nvSpPr>
        <p:spPr>
          <a:xfrm>
            <a:off x="2655570" y="5078095"/>
            <a:ext cx="533400" cy="1149350"/>
          </a:xfrm>
          <a:custGeom>
            <a:avLst/>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6" name="任意多边形: 形状 39"/>
          <p:cNvSpPr/>
          <p:nvPr userDrawn="1">
            <p:custDataLst>
              <p:tags r:id="rId42"/>
            </p:custDataLst>
          </p:nvPr>
        </p:nvSpPr>
        <p:spPr>
          <a:xfrm>
            <a:off x="2748280" y="5273675"/>
            <a:ext cx="25400" cy="53340"/>
          </a:xfrm>
          <a:custGeom>
            <a:avLst/>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8" name="任意多边形: 形状 40"/>
          <p:cNvSpPr/>
          <p:nvPr userDrawn="1">
            <p:custDataLst>
              <p:tags r:id="rId43"/>
            </p:custDataLst>
          </p:nvPr>
        </p:nvSpPr>
        <p:spPr>
          <a:xfrm>
            <a:off x="2646045" y="5265420"/>
            <a:ext cx="123825" cy="292735"/>
          </a:xfrm>
          <a:custGeom>
            <a:avLst/>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0" name="任意多边形: 形状 41"/>
          <p:cNvSpPr/>
          <p:nvPr userDrawn="1">
            <p:custDataLst>
              <p:tags r:id="rId44"/>
            </p:custDataLst>
          </p:nvPr>
        </p:nvSpPr>
        <p:spPr>
          <a:xfrm>
            <a:off x="2274570" y="6254115"/>
            <a:ext cx="5080" cy="12065"/>
          </a:xfrm>
          <a:custGeom>
            <a:avLst/>
            <a:gdLst>
              <a:gd name="connsiteX0" fmla="*/ 4343 w 4153"/>
              <a:gd name="connsiteY0" fmla="*/ 846 h 9810"/>
              <a:gd name="connsiteX1" fmla="*/ 247 w 4153"/>
              <a:gd name="connsiteY1" fmla="*/ 10371 h 9810"/>
              <a:gd name="connsiteX2" fmla="*/ 4343 w 4153"/>
              <a:gd name="connsiteY2" fmla="*/ 846 h 9810"/>
            </a:gdLst>
            <a:ah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2" name="任意多边形: 形状 42"/>
          <p:cNvSpPr/>
          <p:nvPr userDrawn="1">
            <p:custDataLst>
              <p:tags r:id="rId45"/>
            </p:custDataLst>
          </p:nvPr>
        </p:nvSpPr>
        <p:spPr>
          <a:xfrm>
            <a:off x="2233295" y="6321425"/>
            <a:ext cx="12065" cy="51435"/>
          </a:xfrm>
          <a:custGeom>
            <a:avLst/>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43"/>
          <p:cNvSpPr/>
          <p:nvPr userDrawn="1">
            <p:custDataLst>
              <p:tags r:id="rId46"/>
            </p:custDataLst>
          </p:nvPr>
        </p:nvSpPr>
        <p:spPr>
          <a:xfrm>
            <a:off x="2087245" y="6402705"/>
            <a:ext cx="261620" cy="402590"/>
          </a:xfrm>
          <a:custGeom>
            <a:avLst/>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44"/>
          <p:cNvSpPr/>
          <p:nvPr userDrawn="1">
            <p:custDataLst>
              <p:tags r:id="rId47"/>
            </p:custDataLst>
          </p:nvPr>
        </p:nvSpPr>
        <p:spPr>
          <a:xfrm>
            <a:off x="2235200" y="6251575"/>
            <a:ext cx="424815" cy="165100"/>
          </a:xfrm>
          <a:custGeom>
            <a:avLst/>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45"/>
          <p:cNvSpPr/>
          <p:nvPr userDrawn="1">
            <p:custDataLst>
              <p:tags r:id="rId48"/>
            </p:custDataLst>
          </p:nvPr>
        </p:nvSpPr>
        <p:spPr>
          <a:xfrm>
            <a:off x="2404110" y="2800350"/>
            <a:ext cx="85725" cy="102870"/>
          </a:xfrm>
          <a:custGeom>
            <a:avLst/>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46"/>
          <p:cNvSpPr/>
          <p:nvPr userDrawn="1">
            <p:custDataLst>
              <p:tags r:id="rId49"/>
            </p:custDataLst>
          </p:nvPr>
        </p:nvSpPr>
        <p:spPr>
          <a:xfrm>
            <a:off x="2393315" y="2790825"/>
            <a:ext cx="101600" cy="150495"/>
          </a:xfrm>
          <a:custGeom>
            <a:avLst/>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7">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47"/>
          <p:cNvSpPr/>
          <p:nvPr userDrawn="1">
            <p:custDataLst>
              <p:tags r:id="rId50"/>
            </p:custDataLst>
          </p:nvPr>
        </p:nvSpPr>
        <p:spPr>
          <a:xfrm>
            <a:off x="2604770" y="2861310"/>
            <a:ext cx="36195" cy="46990"/>
          </a:xfrm>
          <a:custGeom>
            <a:avLst/>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48"/>
          <p:cNvSpPr/>
          <p:nvPr userDrawn="1">
            <p:custDataLst>
              <p:tags r:id="rId51"/>
            </p:custDataLst>
          </p:nvPr>
        </p:nvSpPr>
        <p:spPr>
          <a:xfrm>
            <a:off x="3058795" y="3540760"/>
            <a:ext cx="17780" cy="18415"/>
          </a:xfrm>
          <a:custGeom>
            <a:avLst/>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ahLst/>
            <a:cxnLst>
              <a:cxn ang="0">
                <a:pos x="connsiteX0" y="connsiteY0"/>
              </a:cxn>
              <a:cxn ang="0">
                <a:pos x="connsiteX1" y="connsiteY1"/>
              </a:cxn>
              <a:cxn ang="0">
                <a:pos x="connsiteX2" y="connsiteY2"/>
              </a:cxn>
              <a:cxn ang="0">
                <a:pos x="connsiteX3" y="connsiteY3"/>
              </a:cxn>
            </a:cxnLst>
            <a:rect l="l" t="t" r="r" b="b"/>
            <a:pathLst>
              <a:path w="14818" h="15168">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49"/>
          <p:cNvSpPr/>
          <p:nvPr userDrawn="1">
            <p:custDataLst>
              <p:tags r:id="rId52"/>
            </p:custDataLst>
          </p:nvPr>
        </p:nvSpPr>
        <p:spPr>
          <a:xfrm>
            <a:off x="1892935" y="3545205"/>
            <a:ext cx="741045" cy="588010"/>
          </a:xfrm>
          <a:custGeom>
            <a:avLst/>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50"/>
          <p:cNvSpPr/>
          <p:nvPr userDrawn="1">
            <p:custDataLst>
              <p:tags r:id="rId53"/>
            </p:custDataLst>
          </p:nvPr>
        </p:nvSpPr>
        <p:spPr>
          <a:xfrm>
            <a:off x="3025775" y="3651885"/>
            <a:ext cx="165735" cy="119380"/>
          </a:xfrm>
          <a:custGeom>
            <a:avLst/>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51"/>
          <p:cNvSpPr/>
          <p:nvPr userDrawn="1">
            <p:custDataLst>
              <p:tags r:id="rId54"/>
            </p:custDataLst>
          </p:nvPr>
        </p:nvSpPr>
        <p:spPr>
          <a:xfrm>
            <a:off x="2619375" y="6186805"/>
            <a:ext cx="110490" cy="201930"/>
          </a:xfrm>
          <a:custGeom>
            <a:avLst/>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52"/>
          <p:cNvSpPr/>
          <p:nvPr userDrawn="1">
            <p:custDataLst>
              <p:tags r:id="rId55"/>
            </p:custDataLst>
          </p:nvPr>
        </p:nvSpPr>
        <p:spPr>
          <a:xfrm>
            <a:off x="2200275" y="6369050"/>
            <a:ext cx="52070" cy="80645"/>
          </a:xfrm>
          <a:custGeom>
            <a:avLst/>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4" name="任意多边形: 形状 53"/>
          <p:cNvSpPr/>
          <p:nvPr userDrawn="1">
            <p:custDataLst>
              <p:tags r:id="rId56"/>
            </p:custDataLst>
          </p:nvPr>
        </p:nvSpPr>
        <p:spPr>
          <a:xfrm>
            <a:off x="2668905" y="5123180"/>
            <a:ext cx="97155" cy="343535"/>
          </a:xfrm>
          <a:custGeom>
            <a:avLst/>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6" name="任意多边形: 形状 54"/>
          <p:cNvSpPr/>
          <p:nvPr userDrawn="1">
            <p:custDataLst>
              <p:tags r:id="rId57"/>
            </p:custDataLst>
          </p:nvPr>
        </p:nvSpPr>
        <p:spPr>
          <a:xfrm>
            <a:off x="2681605" y="5085080"/>
            <a:ext cx="87630" cy="203200"/>
          </a:xfrm>
          <a:custGeom>
            <a:avLst/>
            <a:gdLst>
              <a:gd name="connsiteX0" fmla="*/ 73057 w 73056"/>
              <a:gd name="connsiteY0" fmla="*/ 169164 h 169164"/>
              <a:gd name="connsiteX1" fmla="*/ 0 w 73056"/>
              <a:gd name="connsiteY1" fmla="*/ 0 h 169164"/>
            </a:gdLst>
            <a:ah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8" name="任意多边形: 形状 55"/>
          <p:cNvSpPr/>
          <p:nvPr userDrawn="1">
            <p:custDataLst>
              <p:tags r:id="rId58"/>
            </p:custDataLst>
          </p:nvPr>
        </p:nvSpPr>
        <p:spPr>
          <a:xfrm>
            <a:off x="2560320" y="3046730"/>
            <a:ext cx="205105" cy="118745"/>
          </a:xfrm>
          <a:custGeom>
            <a:avLst/>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0" name="任意多边形: 形状 56"/>
          <p:cNvSpPr/>
          <p:nvPr userDrawn="1">
            <p:custDataLst>
              <p:tags r:id="rId59"/>
            </p:custDataLst>
          </p:nvPr>
        </p:nvSpPr>
        <p:spPr>
          <a:xfrm>
            <a:off x="2005965" y="2691765"/>
            <a:ext cx="824230" cy="768985"/>
          </a:xfrm>
          <a:custGeom>
            <a:avLst/>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2" name="任意多边形: 形状 57"/>
          <p:cNvSpPr/>
          <p:nvPr userDrawn="1">
            <p:custDataLst>
              <p:tags r:id="rId60"/>
            </p:custDataLst>
          </p:nvPr>
        </p:nvSpPr>
        <p:spPr>
          <a:xfrm>
            <a:off x="2566670" y="2970530"/>
            <a:ext cx="148590" cy="90170"/>
          </a:xfrm>
          <a:custGeom>
            <a:avLst/>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4" name="任意多边形: 形状 58"/>
          <p:cNvSpPr/>
          <p:nvPr userDrawn="1">
            <p:custDataLst>
              <p:tags r:id="rId61"/>
            </p:custDataLst>
          </p:nvPr>
        </p:nvSpPr>
        <p:spPr>
          <a:xfrm>
            <a:off x="2630805" y="3002915"/>
            <a:ext cx="33020" cy="19050"/>
          </a:xfrm>
          <a:custGeom>
            <a:avLst/>
            <a:gdLst>
              <a:gd name="connsiteX0" fmla="*/ 247 w 27622"/>
              <a:gd name="connsiteY0" fmla="*/ 846 h 15716"/>
              <a:gd name="connsiteX1" fmla="*/ 27870 w 27622"/>
              <a:gd name="connsiteY1" fmla="*/ 16563 h 15716"/>
            </a:gdLst>
            <a:ah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6" name="任意多边形: 形状 182"/>
          <p:cNvSpPr/>
          <p:nvPr userDrawn="1">
            <p:custDataLst>
              <p:tags r:id="rId62"/>
            </p:custDataLst>
          </p:nvPr>
        </p:nvSpPr>
        <p:spPr>
          <a:xfrm flipH="1">
            <a:off x="2120265" y="1853565"/>
            <a:ext cx="1873250" cy="329565"/>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48" name="任意多边形: 形状 183"/>
          <p:cNvSpPr/>
          <p:nvPr userDrawn="1">
            <p:custDataLst>
              <p:tags r:id="rId63"/>
            </p:custDataLst>
          </p:nvPr>
        </p:nvSpPr>
        <p:spPr>
          <a:xfrm flipH="1">
            <a:off x="2110105" y="1839595"/>
            <a:ext cx="1892935" cy="34925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0" name="任意多边形: 形状 184"/>
          <p:cNvSpPr/>
          <p:nvPr userDrawn="1">
            <p:custDataLst>
              <p:tags r:id="rId64"/>
            </p:custDataLst>
          </p:nvPr>
        </p:nvSpPr>
        <p:spPr>
          <a:xfrm flipH="1">
            <a:off x="2708275" y="2301240"/>
            <a:ext cx="375285" cy="11493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52" name="任意多边形: 形状 185"/>
          <p:cNvSpPr/>
          <p:nvPr userDrawn="1">
            <p:custDataLst>
              <p:tags r:id="rId65"/>
            </p:custDataLst>
          </p:nvPr>
        </p:nvSpPr>
        <p:spPr>
          <a:xfrm flipH="1">
            <a:off x="2703195" y="2292350"/>
            <a:ext cx="384810" cy="13398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4" name="矩形: 圆角 124"/>
          <p:cNvSpPr/>
          <p:nvPr userDrawn="1">
            <p:custDataLst>
              <p:tags r:id="rId66"/>
            </p:custDataLst>
          </p:nvPr>
        </p:nvSpPr>
        <p:spPr>
          <a:xfrm flipH="1">
            <a:off x="4112260" y="2654935"/>
            <a:ext cx="1759585" cy="1202055"/>
          </a:xfrm>
          <a:prstGeom prst="roundRect">
            <a:avLst>
              <a:gd name="adj" fmla="val 117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56" name="任意多边形: 形状 36"/>
          <p:cNvSpPr/>
          <p:nvPr userDrawn="1">
            <p:custDataLst>
              <p:tags r:id="rId67"/>
            </p:custDataLst>
          </p:nvPr>
        </p:nvSpPr>
        <p:spPr>
          <a:xfrm flipH="1">
            <a:off x="4756150" y="2922270"/>
            <a:ext cx="180975" cy="16510"/>
          </a:xfrm>
          <a:custGeom>
            <a:avLst/>
            <a:gdLst>
              <a:gd name="connsiteX0" fmla="*/ 50490 w 52411"/>
              <a:gd name="connsiteY0" fmla="*/ 4772 h 4771"/>
              <a:gd name="connsiteX1" fmla="*/ 2330 w 52411"/>
              <a:gd name="connsiteY1" fmla="*/ 4772 h 4771"/>
              <a:gd name="connsiteX2" fmla="*/ 0 w 52411"/>
              <a:gd name="connsiteY2" fmla="*/ 2441 h 4771"/>
              <a:gd name="connsiteX3" fmla="*/ 0 w 52411"/>
              <a:gd name="connsiteY3" fmla="*/ 2330 h 4771"/>
              <a:gd name="connsiteX4" fmla="*/ 2330 w 52411"/>
              <a:gd name="connsiteY4" fmla="*/ 0 h 4771"/>
              <a:gd name="connsiteX5" fmla="*/ 50490 w 52411"/>
              <a:gd name="connsiteY5" fmla="*/ 0 h 4771"/>
              <a:gd name="connsiteX6" fmla="*/ 52355 w 52411"/>
              <a:gd name="connsiteY6" fmla="*/ 2907 h 4771"/>
              <a:gd name="connsiteX7" fmla="*/ 50490 w 52411"/>
              <a:gd name="connsiteY7"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11" h="4771">
                <a:moveTo>
                  <a:pt x="50490" y="4772"/>
                </a:moveTo>
                <a:lnTo>
                  <a:pt x="2330" y="4772"/>
                </a:lnTo>
                <a:cubicBezTo>
                  <a:pt x="1043" y="4772"/>
                  <a:pt x="0" y="3729"/>
                  <a:pt x="0" y="2441"/>
                </a:cubicBezTo>
                <a:cubicBezTo>
                  <a:pt x="0" y="2408"/>
                  <a:pt x="0" y="2364"/>
                  <a:pt x="0" y="2330"/>
                </a:cubicBezTo>
                <a:cubicBezTo>
                  <a:pt x="0" y="1043"/>
                  <a:pt x="1043" y="0"/>
                  <a:pt x="2330" y="0"/>
                </a:cubicBezTo>
                <a:lnTo>
                  <a:pt x="50490" y="0"/>
                </a:lnTo>
                <a:cubicBezTo>
                  <a:pt x="51811" y="289"/>
                  <a:pt x="52643" y="1587"/>
                  <a:pt x="52355" y="2907"/>
                </a:cubicBezTo>
                <a:cubicBezTo>
                  <a:pt x="52155" y="3840"/>
                  <a:pt x="51423" y="4572"/>
                  <a:pt x="50490"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8" name="任意多边形: 形状 37"/>
          <p:cNvSpPr/>
          <p:nvPr userDrawn="1">
            <p:custDataLst>
              <p:tags r:id="rId68"/>
            </p:custDataLst>
          </p:nvPr>
        </p:nvSpPr>
        <p:spPr>
          <a:xfrm flipH="1">
            <a:off x="4954905" y="2922270"/>
            <a:ext cx="103505" cy="16510"/>
          </a:xfrm>
          <a:custGeom>
            <a:avLst/>
            <a:gdLst>
              <a:gd name="connsiteX0" fmla="*/ 27631 w 29961"/>
              <a:gd name="connsiteY0" fmla="*/ 4772 h 4771"/>
              <a:gd name="connsiteX1" fmla="*/ 2330 w 29961"/>
              <a:gd name="connsiteY1" fmla="*/ 4772 h 4771"/>
              <a:gd name="connsiteX2" fmla="*/ 0 w 29961"/>
              <a:gd name="connsiteY2" fmla="*/ 2441 h 4771"/>
              <a:gd name="connsiteX3" fmla="*/ 2330 w 29961"/>
              <a:gd name="connsiteY3" fmla="*/ 0 h 4771"/>
              <a:gd name="connsiteX4" fmla="*/ 27631 w 29961"/>
              <a:gd name="connsiteY4" fmla="*/ 0 h 4771"/>
              <a:gd name="connsiteX5" fmla="*/ 29961 w 29961"/>
              <a:gd name="connsiteY5" fmla="*/ 2441 h 4771"/>
              <a:gd name="connsiteX6" fmla="*/ 27631 w 29961"/>
              <a:gd name="connsiteY6"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1" h="4771">
                <a:moveTo>
                  <a:pt x="27631" y="4772"/>
                </a:moveTo>
                <a:lnTo>
                  <a:pt x="2330" y="4772"/>
                </a:lnTo>
                <a:cubicBezTo>
                  <a:pt x="1043" y="4772"/>
                  <a:pt x="0" y="3729"/>
                  <a:pt x="0" y="2441"/>
                </a:cubicBezTo>
                <a:cubicBezTo>
                  <a:pt x="0" y="1132"/>
                  <a:pt x="1021" y="56"/>
                  <a:pt x="2330" y="0"/>
                </a:cubicBezTo>
                <a:lnTo>
                  <a:pt x="27631" y="0"/>
                </a:lnTo>
                <a:cubicBezTo>
                  <a:pt x="28940" y="56"/>
                  <a:pt x="29961" y="1132"/>
                  <a:pt x="29961" y="2441"/>
                </a:cubicBezTo>
                <a:cubicBezTo>
                  <a:pt x="29961" y="3729"/>
                  <a:pt x="28918" y="4772"/>
                  <a:pt x="27631"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0" name="任意多边形: 形状 38"/>
          <p:cNvSpPr/>
          <p:nvPr userDrawn="1">
            <p:custDataLst>
              <p:tags r:id="rId69"/>
            </p:custDataLst>
          </p:nvPr>
        </p:nvSpPr>
        <p:spPr>
          <a:xfrm flipH="1">
            <a:off x="4758055" y="2964180"/>
            <a:ext cx="65405" cy="16510"/>
          </a:xfrm>
          <a:custGeom>
            <a:avLst/>
            <a:gdLst>
              <a:gd name="connsiteX0" fmla="*/ 16645 w 18978"/>
              <a:gd name="connsiteY0" fmla="*/ 4772 h 4771"/>
              <a:gd name="connsiteX1" fmla="*/ 2441 w 18978"/>
              <a:gd name="connsiteY1" fmla="*/ 4772 h 4771"/>
              <a:gd name="connsiteX2" fmla="*/ 0 w 18978"/>
              <a:gd name="connsiteY2" fmla="*/ 2330 h 4771"/>
              <a:gd name="connsiteX3" fmla="*/ 2330 w 18978"/>
              <a:gd name="connsiteY3" fmla="*/ 0 h 4771"/>
              <a:gd name="connsiteX4" fmla="*/ 2441 w 18978"/>
              <a:gd name="connsiteY4" fmla="*/ 0 h 4771"/>
              <a:gd name="connsiteX5" fmla="*/ 16645 w 18978"/>
              <a:gd name="connsiteY5" fmla="*/ 0 h 4771"/>
              <a:gd name="connsiteX6" fmla="*/ 18975 w 18978"/>
              <a:gd name="connsiteY6" fmla="*/ 2330 h 4771"/>
              <a:gd name="connsiteX7" fmla="*/ 16756 w 18978"/>
              <a:gd name="connsiteY7" fmla="*/ 4772 h 4771"/>
              <a:gd name="connsiteX8" fmla="*/ 16645 w 18978"/>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78" h="4771">
                <a:moveTo>
                  <a:pt x="16645" y="4772"/>
                </a:moveTo>
                <a:lnTo>
                  <a:pt x="2441" y="4772"/>
                </a:lnTo>
                <a:cubicBezTo>
                  <a:pt x="1087" y="4772"/>
                  <a:pt x="0" y="3684"/>
                  <a:pt x="0" y="2330"/>
                </a:cubicBezTo>
                <a:cubicBezTo>
                  <a:pt x="0" y="1043"/>
                  <a:pt x="1043" y="0"/>
                  <a:pt x="2330" y="0"/>
                </a:cubicBezTo>
                <a:cubicBezTo>
                  <a:pt x="2364" y="0"/>
                  <a:pt x="2408" y="0"/>
                  <a:pt x="2441" y="0"/>
                </a:cubicBezTo>
                <a:lnTo>
                  <a:pt x="16645" y="0"/>
                </a:lnTo>
                <a:cubicBezTo>
                  <a:pt x="17932" y="0"/>
                  <a:pt x="18975" y="1043"/>
                  <a:pt x="18975" y="2330"/>
                </a:cubicBezTo>
                <a:cubicBezTo>
                  <a:pt x="19042" y="3618"/>
                  <a:pt x="18043" y="4705"/>
                  <a:pt x="16756" y="4772"/>
                </a:cubicBezTo>
                <a:cubicBezTo>
                  <a:pt x="16723" y="4772"/>
                  <a:pt x="16678" y="4772"/>
                  <a:pt x="16645"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2" name="任意多边形: 形状 39"/>
          <p:cNvSpPr/>
          <p:nvPr userDrawn="1">
            <p:custDataLst>
              <p:tags r:id="rId70"/>
            </p:custDataLst>
          </p:nvPr>
        </p:nvSpPr>
        <p:spPr>
          <a:xfrm flipH="1">
            <a:off x="4833620" y="2964180"/>
            <a:ext cx="226060" cy="16510"/>
          </a:xfrm>
          <a:custGeom>
            <a:avLst/>
            <a:gdLst>
              <a:gd name="connsiteX0" fmla="*/ 63141 w 65474"/>
              <a:gd name="connsiteY0" fmla="*/ 4772 h 4771"/>
              <a:gd name="connsiteX1" fmla="*/ 2330 w 65474"/>
              <a:gd name="connsiteY1" fmla="*/ 4772 h 4771"/>
              <a:gd name="connsiteX2" fmla="*/ 0 w 65474"/>
              <a:gd name="connsiteY2" fmla="*/ 2441 h 4771"/>
              <a:gd name="connsiteX3" fmla="*/ 0 w 65474"/>
              <a:gd name="connsiteY3" fmla="*/ 2330 h 4771"/>
              <a:gd name="connsiteX4" fmla="*/ 2330 w 65474"/>
              <a:gd name="connsiteY4" fmla="*/ 0 h 4771"/>
              <a:gd name="connsiteX5" fmla="*/ 63141 w 65474"/>
              <a:gd name="connsiteY5" fmla="*/ 0 h 4771"/>
              <a:gd name="connsiteX6" fmla="*/ 65471 w 65474"/>
              <a:gd name="connsiteY6" fmla="*/ 2330 h 4771"/>
              <a:gd name="connsiteX7" fmla="*/ 63252 w 65474"/>
              <a:gd name="connsiteY7" fmla="*/ 4772 h 4771"/>
              <a:gd name="connsiteX8" fmla="*/ 63141 w 65474"/>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74" h="4771">
                <a:moveTo>
                  <a:pt x="63141" y="4772"/>
                </a:moveTo>
                <a:lnTo>
                  <a:pt x="2330" y="4772"/>
                </a:lnTo>
                <a:cubicBezTo>
                  <a:pt x="1043" y="4772"/>
                  <a:pt x="0" y="3729"/>
                  <a:pt x="0" y="2441"/>
                </a:cubicBezTo>
                <a:cubicBezTo>
                  <a:pt x="0" y="2408"/>
                  <a:pt x="0" y="2364"/>
                  <a:pt x="0" y="2330"/>
                </a:cubicBezTo>
                <a:cubicBezTo>
                  <a:pt x="0" y="1043"/>
                  <a:pt x="1043" y="0"/>
                  <a:pt x="2330" y="0"/>
                </a:cubicBezTo>
                <a:lnTo>
                  <a:pt x="63141" y="0"/>
                </a:lnTo>
                <a:cubicBezTo>
                  <a:pt x="64428" y="0"/>
                  <a:pt x="65471" y="1043"/>
                  <a:pt x="65471" y="2330"/>
                </a:cubicBezTo>
                <a:cubicBezTo>
                  <a:pt x="65538" y="3618"/>
                  <a:pt x="64539" y="4705"/>
                  <a:pt x="63252" y="4772"/>
                </a:cubicBezTo>
                <a:cubicBezTo>
                  <a:pt x="63218" y="4772"/>
                  <a:pt x="63174" y="4772"/>
                  <a:pt x="63141"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4" name="任意多边形: 形状 40"/>
          <p:cNvSpPr/>
          <p:nvPr userDrawn="1">
            <p:custDataLst>
              <p:tags r:id="rId71"/>
            </p:custDataLst>
          </p:nvPr>
        </p:nvSpPr>
        <p:spPr>
          <a:xfrm flipH="1">
            <a:off x="4757420" y="2883535"/>
            <a:ext cx="300990" cy="16510"/>
          </a:xfrm>
          <a:custGeom>
            <a:avLst/>
            <a:gdLst>
              <a:gd name="connsiteX0" fmla="*/ 84894 w 87334"/>
              <a:gd name="connsiteY0" fmla="*/ 4772 h 4771"/>
              <a:gd name="connsiteX1" fmla="*/ 2334 w 87334"/>
              <a:gd name="connsiteY1" fmla="*/ 4772 h 4771"/>
              <a:gd name="connsiteX2" fmla="*/ 3 w 87334"/>
              <a:gd name="connsiteY2" fmla="*/ 2441 h 4771"/>
              <a:gd name="connsiteX3" fmla="*/ 2223 w 87334"/>
              <a:gd name="connsiteY3" fmla="*/ 0 h 4771"/>
              <a:gd name="connsiteX4" fmla="*/ 2334 w 87334"/>
              <a:gd name="connsiteY4" fmla="*/ 0 h 4771"/>
              <a:gd name="connsiteX5" fmla="*/ 84894 w 87334"/>
              <a:gd name="connsiteY5" fmla="*/ 0 h 4771"/>
              <a:gd name="connsiteX6" fmla="*/ 87335 w 87334"/>
              <a:gd name="connsiteY6" fmla="*/ 2441 h 4771"/>
              <a:gd name="connsiteX7" fmla="*/ 85005 w 87334"/>
              <a:gd name="connsiteY7" fmla="*/ 4772 h 4771"/>
              <a:gd name="connsiteX8" fmla="*/ 84894 w 87334"/>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34" h="4771">
                <a:moveTo>
                  <a:pt x="84894" y="4772"/>
                </a:moveTo>
                <a:lnTo>
                  <a:pt x="2334" y="4772"/>
                </a:lnTo>
                <a:cubicBezTo>
                  <a:pt x="1046" y="4772"/>
                  <a:pt x="3" y="3729"/>
                  <a:pt x="3" y="2441"/>
                </a:cubicBezTo>
                <a:cubicBezTo>
                  <a:pt x="-63" y="1154"/>
                  <a:pt x="935" y="67"/>
                  <a:pt x="2223" y="0"/>
                </a:cubicBezTo>
                <a:cubicBezTo>
                  <a:pt x="2256" y="0"/>
                  <a:pt x="2300" y="0"/>
                  <a:pt x="2334" y="0"/>
                </a:cubicBezTo>
                <a:lnTo>
                  <a:pt x="84894" y="0"/>
                </a:lnTo>
                <a:cubicBezTo>
                  <a:pt x="86247" y="0"/>
                  <a:pt x="87335" y="1088"/>
                  <a:pt x="87335" y="2441"/>
                </a:cubicBezTo>
                <a:cubicBezTo>
                  <a:pt x="87335" y="3729"/>
                  <a:pt x="86292" y="4772"/>
                  <a:pt x="85005" y="4772"/>
                </a:cubicBezTo>
                <a:cubicBezTo>
                  <a:pt x="84971" y="4772"/>
                  <a:pt x="84927" y="4772"/>
                  <a:pt x="84894"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6" name="任意多边形: 形状 41"/>
          <p:cNvSpPr/>
          <p:nvPr userDrawn="1">
            <p:custDataLst>
              <p:tags r:id="rId72"/>
            </p:custDataLst>
          </p:nvPr>
        </p:nvSpPr>
        <p:spPr>
          <a:xfrm flipH="1">
            <a:off x="5399405" y="2924175"/>
            <a:ext cx="54610" cy="15875"/>
          </a:xfrm>
          <a:custGeom>
            <a:avLst/>
            <a:gdLst>
              <a:gd name="connsiteX0" fmla="*/ 13427 w 15757"/>
              <a:gd name="connsiteY0" fmla="*/ 4661 h 4660"/>
              <a:gd name="connsiteX1" fmla="*/ 2330 w 15757"/>
              <a:gd name="connsiteY1" fmla="*/ 4661 h 4660"/>
              <a:gd name="connsiteX2" fmla="*/ 0 w 15757"/>
              <a:gd name="connsiteY2" fmla="*/ 2330 h 4660"/>
              <a:gd name="connsiteX3" fmla="*/ 2330 w 15757"/>
              <a:gd name="connsiteY3" fmla="*/ 0 h 4660"/>
              <a:gd name="connsiteX4" fmla="*/ 13427 w 15757"/>
              <a:gd name="connsiteY4" fmla="*/ 0 h 4660"/>
              <a:gd name="connsiteX5" fmla="*/ 15757 w 15757"/>
              <a:gd name="connsiteY5" fmla="*/ 2330 h 4660"/>
              <a:gd name="connsiteX6" fmla="*/ 13427 w 15757"/>
              <a:gd name="connsiteY6" fmla="*/ 4661 h 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57" h="4660">
                <a:moveTo>
                  <a:pt x="13427" y="4661"/>
                </a:moveTo>
                <a:lnTo>
                  <a:pt x="2330" y="4661"/>
                </a:lnTo>
                <a:cubicBezTo>
                  <a:pt x="1043" y="4661"/>
                  <a:pt x="0" y="3618"/>
                  <a:pt x="0" y="2330"/>
                </a:cubicBezTo>
                <a:cubicBezTo>
                  <a:pt x="0" y="1043"/>
                  <a:pt x="1043" y="0"/>
                  <a:pt x="2330" y="0"/>
                </a:cubicBezTo>
                <a:lnTo>
                  <a:pt x="13427" y="0"/>
                </a:lnTo>
                <a:cubicBezTo>
                  <a:pt x="14714" y="0"/>
                  <a:pt x="15757" y="1043"/>
                  <a:pt x="15757" y="2330"/>
                </a:cubicBezTo>
                <a:cubicBezTo>
                  <a:pt x="15757" y="3618"/>
                  <a:pt x="14714" y="4661"/>
                  <a:pt x="13427" y="466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8" name="任意多边形: 形状 42"/>
          <p:cNvSpPr/>
          <p:nvPr userDrawn="1">
            <p:custDataLst>
              <p:tags r:id="rId73"/>
            </p:custDataLst>
          </p:nvPr>
        </p:nvSpPr>
        <p:spPr>
          <a:xfrm flipH="1">
            <a:off x="5462905" y="2924175"/>
            <a:ext cx="130810" cy="15875"/>
          </a:xfrm>
          <a:custGeom>
            <a:avLst/>
            <a:gdLst>
              <a:gd name="connsiteX0" fmla="*/ 35621 w 37950"/>
              <a:gd name="connsiteY0" fmla="*/ 4661 h 4660"/>
              <a:gd name="connsiteX1" fmla="*/ 2330 w 37950"/>
              <a:gd name="connsiteY1" fmla="*/ 4661 h 4660"/>
              <a:gd name="connsiteX2" fmla="*/ 0 w 37950"/>
              <a:gd name="connsiteY2" fmla="*/ 2330 h 4660"/>
              <a:gd name="connsiteX3" fmla="*/ 2330 w 37950"/>
              <a:gd name="connsiteY3" fmla="*/ 0 h 4660"/>
              <a:gd name="connsiteX4" fmla="*/ 35621 w 37950"/>
              <a:gd name="connsiteY4" fmla="*/ 0 h 4660"/>
              <a:gd name="connsiteX5" fmla="*/ 37951 w 37950"/>
              <a:gd name="connsiteY5" fmla="*/ 2330 h 4660"/>
              <a:gd name="connsiteX6" fmla="*/ 35621 w 37950"/>
              <a:gd name="connsiteY6" fmla="*/ 4661 h 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50" h="4660">
                <a:moveTo>
                  <a:pt x="35621" y="4661"/>
                </a:moveTo>
                <a:lnTo>
                  <a:pt x="2330" y="4661"/>
                </a:lnTo>
                <a:cubicBezTo>
                  <a:pt x="1043" y="4661"/>
                  <a:pt x="0" y="3618"/>
                  <a:pt x="0" y="2330"/>
                </a:cubicBezTo>
                <a:cubicBezTo>
                  <a:pt x="0" y="1043"/>
                  <a:pt x="1043" y="0"/>
                  <a:pt x="2330" y="0"/>
                </a:cubicBezTo>
                <a:lnTo>
                  <a:pt x="35621" y="0"/>
                </a:lnTo>
                <a:cubicBezTo>
                  <a:pt x="36908" y="0"/>
                  <a:pt x="37951" y="1043"/>
                  <a:pt x="37951" y="2330"/>
                </a:cubicBezTo>
                <a:cubicBezTo>
                  <a:pt x="37951" y="3618"/>
                  <a:pt x="36908" y="4661"/>
                  <a:pt x="35621" y="466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0" name="任意多边形: 形状 43"/>
          <p:cNvSpPr/>
          <p:nvPr userDrawn="1">
            <p:custDataLst>
              <p:tags r:id="rId74"/>
            </p:custDataLst>
          </p:nvPr>
        </p:nvSpPr>
        <p:spPr>
          <a:xfrm flipH="1">
            <a:off x="5398770" y="2966085"/>
            <a:ext cx="191770" cy="16510"/>
          </a:xfrm>
          <a:custGeom>
            <a:avLst/>
            <a:gdLst>
              <a:gd name="connsiteX0" fmla="*/ 53157 w 55487"/>
              <a:gd name="connsiteY0" fmla="*/ 4772 h 4771"/>
              <a:gd name="connsiteX1" fmla="*/ 2334 w 55487"/>
              <a:gd name="connsiteY1" fmla="*/ 4772 h 4771"/>
              <a:gd name="connsiteX2" fmla="*/ 3 w 55487"/>
              <a:gd name="connsiteY2" fmla="*/ 2441 h 4771"/>
              <a:gd name="connsiteX3" fmla="*/ 2222 w 55487"/>
              <a:gd name="connsiteY3" fmla="*/ 0 h 4771"/>
              <a:gd name="connsiteX4" fmla="*/ 2334 w 55487"/>
              <a:gd name="connsiteY4" fmla="*/ 0 h 4771"/>
              <a:gd name="connsiteX5" fmla="*/ 53157 w 55487"/>
              <a:gd name="connsiteY5" fmla="*/ 0 h 4771"/>
              <a:gd name="connsiteX6" fmla="*/ 55487 w 55487"/>
              <a:gd name="connsiteY6" fmla="*/ 2441 h 4771"/>
              <a:gd name="connsiteX7" fmla="*/ 53157 w 55487"/>
              <a:gd name="connsiteY7"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87" h="4771">
                <a:moveTo>
                  <a:pt x="53157" y="4772"/>
                </a:moveTo>
                <a:lnTo>
                  <a:pt x="2334" y="4772"/>
                </a:lnTo>
                <a:cubicBezTo>
                  <a:pt x="1046" y="4772"/>
                  <a:pt x="3" y="3729"/>
                  <a:pt x="3" y="2441"/>
                </a:cubicBezTo>
                <a:cubicBezTo>
                  <a:pt x="-63" y="1154"/>
                  <a:pt x="935" y="67"/>
                  <a:pt x="2222" y="0"/>
                </a:cubicBezTo>
                <a:cubicBezTo>
                  <a:pt x="2256" y="0"/>
                  <a:pt x="2300" y="0"/>
                  <a:pt x="2334" y="0"/>
                </a:cubicBezTo>
                <a:lnTo>
                  <a:pt x="53157" y="0"/>
                </a:lnTo>
                <a:cubicBezTo>
                  <a:pt x="54466" y="56"/>
                  <a:pt x="55487" y="1132"/>
                  <a:pt x="55487" y="2441"/>
                </a:cubicBezTo>
                <a:cubicBezTo>
                  <a:pt x="55487" y="3729"/>
                  <a:pt x="54444" y="4772"/>
                  <a:pt x="53157"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2" name="任意多边形: 形状 44"/>
          <p:cNvSpPr/>
          <p:nvPr userDrawn="1">
            <p:custDataLst>
              <p:tags r:id="rId75"/>
            </p:custDataLst>
          </p:nvPr>
        </p:nvSpPr>
        <p:spPr>
          <a:xfrm flipH="1">
            <a:off x="5400040" y="2886075"/>
            <a:ext cx="190500" cy="16510"/>
          </a:xfrm>
          <a:custGeom>
            <a:avLst/>
            <a:gdLst>
              <a:gd name="connsiteX0" fmla="*/ 52935 w 55265"/>
              <a:gd name="connsiteY0" fmla="*/ 4772 h 4771"/>
              <a:gd name="connsiteX1" fmla="*/ 2334 w 55265"/>
              <a:gd name="connsiteY1" fmla="*/ 4772 h 4771"/>
              <a:gd name="connsiteX2" fmla="*/ 3 w 55265"/>
              <a:gd name="connsiteY2" fmla="*/ 2441 h 4771"/>
              <a:gd name="connsiteX3" fmla="*/ 2223 w 55265"/>
              <a:gd name="connsiteY3" fmla="*/ 0 h 4771"/>
              <a:gd name="connsiteX4" fmla="*/ 2334 w 55265"/>
              <a:gd name="connsiteY4" fmla="*/ 0 h 4771"/>
              <a:gd name="connsiteX5" fmla="*/ 52935 w 55265"/>
              <a:gd name="connsiteY5" fmla="*/ 0 h 4771"/>
              <a:gd name="connsiteX6" fmla="*/ 55265 w 55265"/>
              <a:gd name="connsiteY6" fmla="*/ 2330 h 4771"/>
              <a:gd name="connsiteX7" fmla="*/ 55265 w 55265"/>
              <a:gd name="connsiteY7" fmla="*/ 2441 h 4771"/>
              <a:gd name="connsiteX8" fmla="*/ 52935 w 55265"/>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65" h="4771">
                <a:moveTo>
                  <a:pt x="52935" y="4772"/>
                </a:moveTo>
                <a:lnTo>
                  <a:pt x="2334" y="4772"/>
                </a:lnTo>
                <a:cubicBezTo>
                  <a:pt x="1046" y="4772"/>
                  <a:pt x="3" y="3729"/>
                  <a:pt x="3" y="2441"/>
                </a:cubicBezTo>
                <a:cubicBezTo>
                  <a:pt x="-63" y="1154"/>
                  <a:pt x="935" y="67"/>
                  <a:pt x="2223" y="0"/>
                </a:cubicBezTo>
                <a:cubicBezTo>
                  <a:pt x="2256" y="0"/>
                  <a:pt x="2300" y="0"/>
                  <a:pt x="2334" y="0"/>
                </a:cubicBezTo>
                <a:lnTo>
                  <a:pt x="52935" y="0"/>
                </a:lnTo>
                <a:cubicBezTo>
                  <a:pt x="54222" y="0"/>
                  <a:pt x="55265" y="1043"/>
                  <a:pt x="55265" y="2330"/>
                </a:cubicBezTo>
                <a:cubicBezTo>
                  <a:pt x="55265" y="2364"/>
                  <a:pt x="55265" y="2408"/>
                  <a:pt x="55265" y="2441"/>
                </a:cubicBezTo>
                <a:cubicBezTo>
                  <a:pt x="55265" y="3729"/>
                  <a:pt x="54222" y="4772"/>
                  <a:pt x="52935"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4" name="任意多边形: 形状 45"/>
          <p:cNvSpPr/>
          <p:nvPr userDrawn="1">
            <p:custDataLst>
              <p:tags r:id="rId76"/>
            </p:custDataLst>
          </p:nvPr>
        </p:nvSpPr>
        <p:spPr>
          <a:xfrm flipH="1">
            <a:off x="4245610" y="2792730"/>
            <a:ext cx="1468755" cy="958215"/>
          </a:xfrm>
          <a:custGeom>
            <a:avLst/>
            <a:gdLst>
              <a:gd name="connsiteX0" fmla="*/ 0 w 425561"/>
              <a:gd name="connsiteY0" fmla="*/ 88774 h 277419"/>
              <a:gd name="connsiteX1" fmla="*/ 0 w 425561"/>
              <a:gd name="connsiteY1" fmla="*/ 277419 h 277419"/>
              <a:gd name="connsiteX2" fmla="*/ 407696 w 425561"/>
              <a:gd name="connsiteY2" fmla="*/ 277419 h 277419"/>
              <a:gd name="connsiteX3" fmla="*/ 425562 w 425561"/>
              <a:gd name="connsiteY3" fmla="*/ 0 h 277419"/>
              <a:gd name="connsiteX4" fmla="*/ 350658 w 425561"/>
              <a:gd name="connsiteY4" fmla="*/ 135381 h 277419"/>
              <a:gd name="connsiteX5" fmla="*/ 312818 w 425561"/>
              <a:gd name="connsiteY5" fmla="*/ 66359 h 277419"/>
              <a:gd name="connsiteX6" fmla="*/ 264214 w 425561"/>
              <a:gd name="connsiteY6" fmla="*/ 217497 h 277419"/>
              <a:gd name="connsiteX7" fmla="*/ 216831 w 425561"/>
              <a:gd name="connsiteY7" fmla="*/ 136490 h 277419"/>
              <a:gd name="connsiteX8" fmla="*/ 196302 w 425561"/>
              <a:gd name="connsiteY8" fmla="*/ 151693 h 277419"/>
              <a:gd name="connsiteX9" fmla="*/ 183097 w 425561"/>
              <a:gd name="connsiteY9" fmla="*/ 152359 h 277419"/>
              <a:gd name="connsiteX10" fmla="*/ 143814 w 425561"/>
              <a:gd name="connsiteY10" fmla="*/ 56594 h 277419"/>
              <a:gd name="connsiteX11" fmla="*/ 77788 w 425561"/>
              <a:gd name="connsiteY11" fmla="*/ 195414 h 277419"/>
              <a:gd name="connsiteX12" fmla="*/ 68023 w 425561"/>
              <a:gd name="connsiteY12" fmla="*/ 183319 h 277419"/>
              <a:gd name="connsiteX13" fmla="*/ 46939 w 425561"/>
              <a:gd name="connsiteY13" fmla="*/ 122176 h 277419"/>
              <a:gd name="connsiteX14" fmla="*/ 0 w 425561"/>
              <a:gd name="connsiteY14" fmla="*/ 88774 h 27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5561" h="277419">
                <a:moveTo>
                  <a:pt x="0" y="88774"/>
                </a:moveTo>
                <a:lnTo>
                  <a:pt x="0" y="277419"/>
                </a:lnTo>
                <a:lnTo>
                  <a:pt x="407696" y="277419"/>
                </a:lnTo>
                <a:lnTo>
                  <a:pt x="425562" y="0"/>
                </a:lnTo>
                <a:cubicBezTo>
                  <a:pt x="361533" y="18199"/>
                  <a:pt x="380065" y="126614"/>
                  <a:pt x="350658" y="135381"/>
                </a:cubicBezTo>
                <a:cubicBezTo>
                  <a:pt x="327799" y="150694"/>
                  <a:pt x="331794" y="59479"/>
                  <a:pt x="312818" y="66359"/>
                </a:cubicBezTo>
                <a:cubicBezTo>
                  <a:pt x="289293" y="74681"/>
                  <a:pt x="286852" y="223489"/>
                  <a:pt x="264214" y="217497"/>
                </a:cubicBezTo>
                <a:cubicBezTo>
                  <a:pt x="241577" y="211505"/>
                  <a:pt x="230924" y="136712"/>
                  <a:pt x="216831" y="136490"/>
                </a:cubicBezTo>
                <a:cubicBezTo>
                  <a:pt x="210506" y="136490"/>
                  <a:pt x="203626" y="146367"/>
                  <a:pt x="196302" y="151693"/>
                </a:cubicBezTo>
                <a:cubicBezTo>
                  <a:pt x="192241" y="153946"/>
                  <a:pt x="187369" y="154201"/>
                  <a:pt x="183097" y="152359"/>
                </a:cubicBezTo>
                <a:cubicBezTo>
                  <a:pt x="168893" y="145035"/>
                  <a:pt x="169448" y="56816"/>
                  <a:pt x="143814" y="56594"/>
                </a:cubicBezTo>
                <a:cubicBezTo>
                  <a:pt x="113076" y="56594"/>
                  <a:pt x="97208" y="197412"/>
                  <a:pt x="77788" y="195414"/>
                </a:cubicBezTo>
                <a:cubicBezTo>
                  <a:pt x="71130" y="194638"/>
                  <a:pt x="68689" y="186537"/>
                  <a:pt x="68023" y="183319"/>
                </a:cubicBezTo>
                <a:cubicBezTo>
                  <a:pt x="63984" y="162024"/>
                  <a:pt x="56882" y="141429"/>
                  <a:pt x="46939" y="122176"/>
                </a:cubicBezTo>
                <a:cubicBezTo>
                  <a:pt x="35887" y="105686"/>
                  <a:pt x="19197" y="93812"/>
                  <a:pt x="0" y="88774"/>
                </a:cubicBez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976" name="任意多边形: 形状 46"/>
          <p:cNvSpPr/>
          <p:nvPr userDrawn="1">
            <p:custDataLst>
              <p:tags r:id="rId77"/>
            </p:custDataLst>
          </p:nvPr>
        </p:nvSpPr>
        <p:spPr>
          <a:xfrm flipH="1">
            <a:off x="4240530" y="2788285"/>
            <a:ext cx="1482725" cy="763270"/>
          </a:xfrm>
          <a:custGeom>
            <a:avLst/>
            <a:gdLst>
              <a:gd name="connsiteX0" fmla="*/ 267142 w 429529"/>
              <a:gd name="connsiteY0" fmla="*/ 220868 h 220978"/>
              <a:gd name="connsiteX1" fmla="*/ 234961 w 429529"/>
              <a:gd name="connsiteY1" fmla="*/ 172042 h 220978"/>
              <a:gd name="connsiteX2" fmla="*/ 219203 w 429529"/>
              <a:gd name="connsiteY2" fmla="*/ 140527 h 220978"/>
              <a:gd name="connsiteX3" fmla="*/ 208107 w 429529"/>
              <a:gd name="connsiteY3" fmla="*/ 147185 h 220978"/>
              <a:gd name="connsiteX4" fmla="*/ 185913 w 429529"/>
              <a:gd name="connsiteY4" fmla="*/ 157172 h 220978"/>
              <a:gd name="connsiteX5" fmla="*/ 168602 w 429529"/>
              <a:gd name="connsiteY5" fmla="*/ 114894 h 220978"/>
              <a:gd name="connsiteX6" fmla="*/ 143856 w 429529"/>
              <a:gd name="connsiteY6" fmla="*/ 61296 h 220978"/>
              <a:gd name="connsiteX7" fmla="*/ 106127 w 429529"/>
              <a:gd name="connsiteY7" fmla="*/ 141637 h 220978"/>
              <a:gd name="connsiteX8" fmla="*/ 80383 w 429529"/>
              <a:gd name="connsiteY8" fmla="*/ 198785 h 220978"/>
              <a:gd name="connsiteX9" fmla="*/ 65291 w 429529"/>
              <a:gd name="connsiteY9" fmla="*/ 178256 h 220978"/>
              <a:gd name="connsiteX10" fmla="*/ 53418 w 429529"/>
              <a:gd name="connsiteY10" fmla="*/ 140527 h 220978"/>
              <a:gd name="connsiteX11" fmla="*/ 1929 w 429529"/>
              <a:gd name="connsiteY11" fmla="*/ 92811 h 220978"/>
              <a:gd name="connsiteX12" fmla="*/ 42 w 429529"/>
              <a:gd name="connsiteY12" fmla="*/ 90037 h 220978"/>
              <a:gd name="connsiteX13" fmla="*/ 2816 w 429529"/>
              <a:gd name="connsiteY13" fmla="*/ 88150 h 220978"/>
              <a:gd name="connsiteX14" fmla="*/ 58300 w 429529"/>
              <a:gd name="connsiteY14" fmla="*/ 138863 h 220978"/>
              <a:gd name="connsiteX15" fmla="*/ 70174 w 429529"/>
              <a:gd name="connsiteY15" fmla="*/ 176925 h 220978"/>
              <a:gd name="connsiteX16" fmla="*/ 80494 w 429529"/>
              <a:gd name="connsiteY16" fmla="*/ 194125 h 220978"/>
              <a:gd name="connsiteX17" fmla="*/ 101911 w 429529"/>
              <a:gd name="connsiteY17" fmla="*/ 140305 h 220978"/>
              <a:gd name="connsiteX18" fmla="*/ 143856 w 429529"/>
              <a:gd name="connsiteY18" fmla="*/ 56636 h 220978"/>
              <a:gd name="connsiteX19" fmla="*/ 173596 w 429529"/>
              <a:gd name="connsiteY19" fmla="*/ 114006 h 220978"/>
              <a:gd name="connsiteX20" fmla="*/ 186912 w 429529"/>
              <a:gd name="connsiteY20" fmla="*/ 152512 h 220978"/>
              <a:gd name="connsiteX21" fmla="*/ 204445 w 429529"/>
              <a:gd name="connsiteY21" fmla="*/ 143967 h 220978"/>
              <a:gd name="connsiteX22" fmla="*/ 218871 w 429529"/>
              <a:gd name="connsiteY22" fmla="*/ 135756 h 220978"/>
              <a:gd name="connsiteX23" fmla="*/ 238956 w 429529"/>
              <a:gd name="connsiteY23" fmla="*/ 170489 h 220978"/>
              <a:gd name="connsiteX24" fmla="*/ 266587 w 429529"/>
              <a:gd name="connsiteY24" fmla="*/ 216207 h 220978"/>
              <a:gd name="connsiteX25" fmla="*/ 288780 w 429529"/>
              <a:gd name="connsiteY25" fmla="*/ 142969 h 220978"/>
              <a:gd name="connsiteX26" fmla="*/ 315191 w 429529"/>
              <a:gd name="connsiteY26" fmla="*/ 65291 h 220978"/>
              <a:gd name="connsiteX27" fmla="*/ 333722 w 429529"/>
              <a:gd name="connsiteY27" fmla="*/ 102021 h 220978"/>
              <a:gd name="connsiteX28" fmla="*/ 348814 w 429529"/>
              <a:gd name="connsiteY28" fmla="*/ 136311 h 220978"/>
              <a:gd name="connsiteX29" fmla="*/ 372894 w 429529"/>
              <a:gd name="connsiteY29" fmla="*/ 82713 h 220978"/>
              <a:gd name="connsiteX30" fmla="*/ 391425 w 429529"/>
              <a:gd name="connsiteY30" fmla="*/ 25676 h 220978"/>
              <a:gd name="connsiteX31" fmla="*/ 426713 w 429529"/>
              <a:gd name="connsiteY31" fmla="*/ 42 h 220978"/>
              <a:gd name="connsiteX32" fmla="*/ 429487 w 429529"/>
              <a:gd name="connsiteY32" fmla="*/ 1929 h 220978"/>
              <a:gd name="connsiteX33" fmla="*/ 427601 w 429529"/>
              <a:gd name="connsiteY33" fmla="*/ 4703 h 220978"/>
              <a:gd name="connsiteX34" fmla="*/ 395420 w 429529"/>
              <a:gd name="connsiteY34" fmla="*/ 28339 h 220978"/>
              <a:gd name="connsiteX35" fmla="*/ 377444 w 429529"/>
              <a:gd name="connsiteY35" fmla="*/ 83823 h 220978"/>
              <a:gd name="connsiteX36" fmla="*/ 349036 w 429529"/>
              <a:gd name="connsiteY36" fmla="*/ 141082 h 220978"/>
              <a:gd name="connsiteX37" fmla="*/ 329062 w 429529"/>
              <a:gd name="connsiteY37" fmla="*/ 103020 h 220978"/>
              <a:gd name="connsiteX38" fmla="*/ 315191 w 429529"/>
              <a:gd name="connsiteY38" fmla="*/ 69730 h 220978"/>
              <a:gd name="connsiteX39" fmla="*/ 292997 w 429529"/>
              <a:gd name="connsiteY39" fmla="*/ 143301 h 220978"/>
              <a:gd name="connsiteX40" fmla="*/ 266809 w 429529"/>
              <a:gd name="connsiteY40" fmla="*/ 220979 h 22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9529" h="220978">
                <a:moveTo>
                  <a:pt x="267142" y="220868"/>
                </a:moveTo>
                <a:cubicBezTo>
                  <a:pt x="252272" y="220868"/>
                  <a:pt x="243505" y="196011"/>
                  <a:pt x="234961" y="172042"/>
                </a:cubicBezTo>
                <a:cubicBezTo>
                  <a:pt x="230078" y="158060"/>
                  <a:pt x="223864" y="140749"/>
                  <a:pt x="219203" y="140527"/>
                </a:cubicBezTo>
                <a:cubicBezTo>
                  <a:pt x="214543" y="140305"/>
                  <a:pt x="212545" y="142858"/>
                  <a:pt x="208107" y="147185"/>
                </a:cubicBezTo>
                <a:cubicBezTo>
                  <a:pt x="203202" y="154465"/>
                  <a:pt x="194613" y="158327"/>
                  <a:pt x="185913" y="157172"/>
                </a:cubicBezTo>
                <a:cubicBezTo>
                  <a:pt x="176481" y="155841"/>
                  <a:pt x="173041" y="137753"/>
                  <a:pt x="168602" y="114894"/>
                </a:cubicBezTo>
                <a:cubicBezTo>
                  <a:pt x="163720" y="89149"/>
                  <a:pt x="157505" y="60076"/>
                  <a:pt x="143856" y="61296"/>
                </a:cubicBezTo>
                <a:cubicBezTo>
                  <a:pt x="130207" y="62517"/>
                  <a:pt x="116336" y="106460"/>
                  <a:pt x="106127" y="141637"/>
                </a:cubicBezTo>
                <a:cubicBezTo>
                  <a:pt x="95918" y="176814"/>
                  <a:pt x="89371" y="198452"/>
                  <a:pt x="80383" y="198785"/>
                </a:cubicBezTo>
                <a:cubicBezTo>
                  <a:pt x="71394" y="199118"/>
                  <a:pt x="69286" y="193903"/>
                  <a:pt x="65291" y="178256"/>
                </a:cubicBezTo>
                <a:cubicBezTo>
                  <a:pt x="62850" y="169490"/>
                  <a:pt x="59521" y="157505"/>
                  <a:pt x="53418" y="140527"/>
                </a:cubicBezTo>
                <a:cubicBezTo>
                  <a:pt x="45317" y="117013"/>
                  <a:pt x="25997" y="99103"/>
                  <a:pt x="1929" y="92811"/>
                </a:cubicBezTo>
                <a:cubicBezTo>
                  <a:pt x="641" y="92567"/>
                  <a:pt x="-202" y="91324"/>
                  <a:pt x="42" y="90037"/>
                </a:cubicBezTo>
                <a:cubicBezTo>
                  <a:pt x="286" y="88750"/>
                  <a:pt x="1529" y="87906"/>
                  <a:pt x="2816" y="88150"/>
                </a:cubicBezTo>
                <a:cubicBezTo>
                  <a:pt x="28661" y="94642"/>
                  <a:pt x="49512" y="113706"/>
                  <a:pt x="58300" y="138863"/>
                </a:cubicBezTo>
                <a:cubicBezTo>
                  <a:pt x="64292" y="156174"/>
                  <a:pt x="67732" y="168158"/>
                  <a:pt x="70174" y="176925"/>
                </a:cubicBezTo>
                <a:cubicBezTo>
                  <a:pt x="74612" y="193237"/>
                  <a:pt x="75278" y="194236"/>
                  <a:pt x="80494" y="194125"/>
                </a:cubicBezTo>
                <a:cubicBezTo>
                  <a:pt x="85709" y="194014"/>
                  <a:pt x="95031" y="164163"/>
                  <a:pt x="101911" y="140305"/>
                </a:cubicBezTo>
                <a:cubicBezTo>
                  <a:pt x="113562" y="99913"/>
                  <a:pt x="125658" y="58078"/>
                  <a:pt x="143856" y="56636"/>
                </a:cubicBezTo>
                <a:cubicBezTo>
                  <a:pt x="162055" y="55193"/>
                  <a:pt x="168269" y="86375"/>
                  <a:pt x="173596" y="114006"/>
                </a:cubicBezTo>
                <a:cubicBezTo>
                  <a:pt x="177036" y="131650"/>
                  <a:pt x="180809" y="151624"/>
                  <a:pt x="186912" y="152512"/>
                </a:cubicBezTo>
                <a:cubicBezTo>
                  <a:pt x="193903" y="153222"/>
                  <a:pt x="200694" y="149904"/>
                  <a:pt x="204445" y="143967"/>
                </a:cubicBezTo>
                <a:cubicBezTo>
                  <a:pt x="207629" y="139040"/>
                  <a:pt x="213011" y="135978"/>
                  <a:pt x="218871" y="135756"/>
                </a:cubicBezTo>
                <a:cubicBezTo>
                  <a:pt x="226860" y="135756"/>
                  <a:pt x="232187" y="151291"/>
                  <a:pt x="238956" y="170489"/>
                </a:cubicBezTo>
                <a:cubicBezTo>
                  <a:pt x="245725" y="189686"/>
                  <a:pt x="255046" y="216207"/>
                  <a:pt x="266587" y="216207"/>
                </a:cubicBezTo>
                <a:cubicBezTo>
                  <a:pt x="275797" y="216207"/>
                  <a:pt x="282677" y="175482"/>
                  <a:pt x="288780" y="142969"/>
                </a:cubicBezTo>
                <a:cubicBezTo>
                  <a:pt x="296992" y="94698"/>
                  <a:pt x="302873" y="65291"/>
                  <a:pt x="315191" y="65291"/>
                </a:cubicBezTo>
                <a:cubicBezTo>
                  <a:pt x="327508" y="65291"/>
                  <a:pt x="330060" y="83157"/>
                  <a:pt x="333722" y="102021"/>
                </a:cubicBezTo>
                <a:cubicBezTo>
                  <a:pt x="336940" y="118223"/>
                  <a:pt x="340602" y="136644"/>
                  <a:pt x="348814" y="136311"/>
                </a:cubicBezTo>
                <a:cubicBezTo>
                  <a:pt x="361242" y="135756"/>
                  <a:pt x="367123" y="108790"/>
                  <a:pt x="372894" y="82713"/>
                </a:cubicBezTo>
                <a:cubicBezTo>
                  <a:pt x="375812" y="62794"/>
                  <a:pt x="382071" y="43508"/>
                  <a:pt x="391425" y="25676"/>
                </a:cubicBezTo>
                <a:cubicBezTo>
                  <a:pt x="399615" y="13059"/>
                  <a:pt x="412188" y="3926"/>
                  <a:pt x="426713" y="42"/>
                </a:cubicBezTo>
                <a:cubicBezTo>
                  <a:pt x="428000" y="-202"/>
                  <a:pt x="429243" y="641"/>
                  <a:pt x="429487" y="1929"/>
                </a:cubicBezTo>
                <a:cubicBezTo>
                  <a:pt x="429731" y="3216"/>
                  <a:pt x="428888" y="4459"/>
                  <a:pt x="427601" y="4703"/>
                </a:cubicBezTo>
                <a:cubicBezTo>
                  <a:pt x="414307" y="8320"/>
                  <a:pt x="402844" y="16743"/>
                  <a:pt x="395420" y="28339"/>
                </a:cubicBezTo>
                <a:cubicBezTo>
                  <a:pt x="386410" y="45717"/>
                  <a:pt x="380340" y="64459"/>
                  <a:pt x="377444" y="83823"/>
                </a:cubicBezTo>
                <a:cubicBezTo>
                  <a:pt x="371118" y="112896"/>
                  <a:pt x="365126" y="140527"/>
                  <a:pt x="349036" y="141082"/>
                </a:cubicBezTo>
                <a:cubicBezTo>
                  <a:pt x="336940" y="141082"/>
                  <a:pt x="332945" y="122883"/>
                  <a:pt x="329062" y="103020"/>
                </a:cubicBezTo>
                <a:cubicBezTo>
                  <a:pt x="326065" y="87596"/>
                  <a:pt x="322625" y="69730"/>
                  <a:pt x="315191" y="69730"/>
                </a:cubicBezTo>
                <a:cubicBezTo>
                  <a:pt x="305980" y="69730"/>
                  <a:pt x="298989" y="110566"/>
                  <a:pt x="292997" y="143301"/>
                </a:cubicBezTo>
                <a:cubicBezTo>
                  <a:pt x="284896" y="191240"/>
                  <a:pt x="279015" y="220313"/>
                  <a:pt x="266809" y="22097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8" name="任意多边形: 形状 47"/>
          <p:cNvSpPr/>
          <p:nvPr userDrawn="1">
            <p:custDataLst>
              <p:tags r:id="rId78"/>
            </p:custDataLst>
          </p:nvPr>
        </p:nvSpPr>
        <p:spPr>
          <a:xfrm flipH="1">
            <a:off x="4277360" y="2864485"/>
            <a:ext cx="1445895" cy="897890"/>
          </a:xfrm>
          <a:custGeom>
            <a:avLst/>
            <a:gdLst>
              <a:gd name="connsiteX0" fmla="*/ 416462 w 418803"/>
              <a:gd name="connsiteY0" fmla="*/ 259887 h 259889"/>
              <a:gd name="connsiteX1" fmla="*/ 2441 w 418803"/>
              <a:gd name="connsiteY1" fmla="*/ 259887 h 259889"/>
              <a:gd name="connsiteX2" fmla="*/ 0 w 418803"/>
              <a:gd name="connsiteY2" fmla="*/ 257667 h 259889"/>
              <a:gd name="connsiteX3" fmla="*/ 0 w 418803"/>
              <a:gd name="connsiteY3" fmla="*/ 257556 h 259889"/>
              <a:gd name="connsiteX4" fmla="*/ 0 w 418803"/>
              <a:gd name="connsiteY4" fmla="*/ 2330 h 259889"/>
              <a:gd name="connsiteX5" fmla="*/ 2330 w 418803"/>
              <a:gd name="connsiteY5" fmla="*/ 0 h 259889"/>
              <a:gd name="connsiteX6" fmla="*/ 2441 w 418803"/>
              <a:gd name="connsiteY6" fmla="*/ 0 h 259889"/>
              <a:gd name="connsiteX7" fmla="*/ 4772 w 418803"/>
              <a:gd name="connsiteY7" fmla="*/ 2330 h 259889"/>
              <a:gd name="connsiteX8" fmla="*/ 4772 w 418803"/>
              <a:gd name="connsiteY8" fmla="*/ 254893 h 259889"/>
              <a:gd name="connsiteX9" fmla="*/ 416462 w 418803"/>
              <a:gd name="connsiteY9" fmla="*/ 254893 h 259889"/>
              <a:gd name="connsiteX10" fmla="*/ 418792 w 418803"/>
              <a:gd name="connsiteY10" fmla="*/ 257223 h 259889"/>
              <a:gd name="connsiteX11" fmla="*/ 418792 w 418803"/>
              <a:gd name="connsiteY11" fmla="*/ 257334 h 259889"/>
              <a:gd name="connsiteX12" fmla="*/ 416695 w 418803"/>
              <a:gd name="connsiteY12" fmla="*/ 259876 h 259889"/>
              <a:gd name="connsiteX13" fmla="*/ 416462 w 418803"/>
              <a:gd name="connsiteY13" fmla="*/ 259887 h 25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8803" h="259889">
                <a:moveTo>
                  <a:pt x="416462" y="259887"/>
                </a:moveTo>
                <a:lnTo>
                  <a:pt x="2441" y="259887"/>
                </a:lnTo>
                <a:cubicBezTo>
                  <a:pt x="1154" y="259953"/>
                  <a:pt x="67" y="258954"/>
                  <a:pt x="0" y="257667"/>
                </a:cubicBezTo>
                <a:cubicBezTo>
                  <a:pt x="0" y="257634"/>
                  <a:pt x="0" y="257590"/>
                  <a:pt x="0" y="257556"/>
                </a:cubicBezTo>
                <a:lnTo>
                  <a:pt x="0" y="2330"/>
                </a:lnTo>
                <a:cubicBezTo>
                  <a:pt x="0" y="1043"/>
                  <a:pt x="1043" y="0"/>
                  <a:pt x="2330" y="0"/>
                </a:cubicBezTo>
                <a:cubicBezTo>
                  <a:pt x="2364" y="0"/>
                  <a:pt x="2408" y="0"/>
                  <a:pt x="2441" y="0"/>
                </a:cubicBezTo>
                <a:cubicBezTo>
                  <a:pt x="3729" y="0"/>
                  <a:pt x="4772" y="1043"/>
                  <a:pt x="4772" y="2330"/>
                </a:cubicBezTo>
                <a:lnTo>
                  <a:pt x="4772" y="254893"/>
                </a:lnTo>
                <a:lnTo>
                  <a:pt x="416462" y="254893"/>
                </a:lnTo>
                <a:cubicBezTo>
                  <a:pt x="417749" y="254893"/>
                  <a:pt x="418792" y="255936"/>
                  <a:pt x="418792" y="257223"/>
                </a:cubicBezTo>
                <a:cubicBezTo>
                  <a:pt x="418792" y="257257"/>
                  <a:pt x="418792" y="257301"/>
                  <a:pt x="418792" y="257334"/>
                </a:cubicBezTo>
                <a:cubicBezTo>
                  <a:pt x="418915" y="258611"/>
                  <a:pt x="417971" y="259753"/>
                  <a:pt x="416695" y="259876"/>
                </a:cubicBezTo>
                <a:cubicBezTo>
                  <a:pt x="416618" y="259887"/>
                  <a:pt x="416540" y="259887"/>
                  <a:pt x="416462" y="25988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0" name="任意多边形: 形状 48"/>
          <p:cNvSpPr/>
          <p:nvPr userDrawn="1">
            <p:custDataLst>
              <p:tags r:id="rId79"/>
            </p:custDataLst>
          </p:nvPr>
        </p:nvSpPr>
        <p:spPr>
          <a:xfrm flipH="1">
            <a:off x="4113530" y="2654935"/>
            <a:ext cx="1759585" cy="1202055"/>
          </a:xfrm>
          <a:custGeom>
            <a:avLst/>
            <a:gdLst>
              <a:gd name="connsiteX0" fmla="*/ 474276 w 509896"/>
              <a:gd name="connsiteY0" fmla="*/ 4662 h 348107"/>
              <a:gd name="connsiteX1" fmla="*/ 505569 w 509896"/>
              <a:gd name="connsiteY1" fmla="*/ 35955 h 348107"/>
              <a:gd name="connsiteX2" fmla="*/ 505569 w 509896"/>
              <a:gd name="connsiteY2" fmla="*/ 312154 h 348107"/>
              <a:gd name="connsiteX3" fmla="*/ 474276 w 509896"/>
              <a:gd name="connsiteY3" fmla="*/ 343447 h 348107"/>
              <a:gd name="connsiteX4" fmla="*/ 36287 w 509896"/>
              <a:gd name="connsiteY4" fmla="*/ 343447 h 348107"/>
              <a:gd name="connsiteX5" fmla="*/ 4994 w 509896"/>
              <a:gd name="connsiteY5" fmla="*/ 312154 h 348107"/>
              <a:gd name="connsiteX6" fmla="*/ 4994 w 509896"/>
              <a:gd name="connsiteY6" fmla="*/ 35955 h 348107"/>
              <a:gd name="connsiteX7" fmla="*/ 36287 w 509896"/>
              <a:gd name="connsiteY7" fmla="*/ 4662 h 348107"/>
              <a:gd name="connsiteX8" fmla="*/ 474276 w 509896"/>
              <a:gd name="connsiteY8" fmla="*/ 2 h 348107"/>
              <a:gd name="connsiteX9" fmla="*/ 36287 w 509896"/>
              <a:gd name="connsiteY9" fmla="*/ 2 h 348107"/>
              <a:gd name="connsiteX10" fmla="*/ 0 w 509896"/>
              <a:gd name="connsiteY10" fmla="*/ 35622 h 348107"/>
              <a:gd name="connsiteX11" fmla="*/ 0 w 509896"/>
              <a:gd name="connsiteY11" fmla="*/ 35955 h 348107"/>
              <a:gd name="connsiteX12" fmla="*/ 0 w 509896"/>
              <a:gd name="connsiteY12" fmla="*/ 312154 h 348107"/>
              <a:gd name="connsiteX13" fmla="*/ 35954 w 509896"/>
              <a:gd name="connsiteY13" fmla="*/ 348108 h 348107"/>
              <a:gd name="connsiteX14" fmla="*/ 473943 w 509896"/>
              <a:gd name="connsiteY14" fmla="*/ 348108 h 348107"/>
              <a:gd name="connsiteX15" fmla="*/ 509897 w 509896"/>
              <a:gd name="connsiteY15" fmla="*/ 312154 h 348107"/>
              <a:gd name="connsiteX16" fmla="*/ 509897 w 509896"/>
              <a:gd name="connsiteY16" fmla="*/ 35955 h 348107"/>
              <a:gd name="connsiteX17" fmla="*/ 473943 w 509896"/>
              <a:gd name="connsiteY17" fmla="*/ 2 h 34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9896" h="348107">
                <a:moveTo>
                  <a:pt x="474276" y="4662"/>
                </a:moveTo>
                <a:cubicBezTo>
                  <a:pt x="491554" y="4662"/>
                  <a:pt x="505569" y="18678"/>
                  <a:pt x="505569" y="35955"/>
                </a:cubicBezTo>
                <a:lnTo>
                  <a:pt x="505569" y="312154"/>
                </a:lnTo>
                <a:cubicBezTo>
                  <a:pt x="505569" y="329432"/>
                  <a:pt x="491554" y="343447"/>
                  <a:pt x="474276" y="343447"/>
                </a:cubicBezTo>
                <a:lnTo>
                  <a:pt x="36287" y="343447"/>
                </a:lnTo>
                <a:cubicBezTo>
                  <a:pt x="19009" y="343447"/>
                  <a:pt x="4994" y="329432"/>
                  <a:pt x="4994" y="312154"/>
                </a:cubicBezTo>
                <a:lnTo>
                  <a:pt x="4994" y="35955"/>
                </a:lnTo>
                <a:cubicBezTo>
                  <a:pt x="4994" y="18678"/>
                  <a:pt x="19009" y="4662"/>
                  <a:pt x="36287" y="4662"/>
                </a:cubicBezTo>
                <a:close/>
                <a:moveTo>
                  <a:pt x="474276" y="2"/>
                </a:moveTo>
                <a:lnTo>
                  <a:pt x="36287" y="2"/>
                </a:lnTo>
                <a:cubicBezTo>
                  <a:pt x="16434" y="-187"/>
                  <a:pt x="189" y="15770"/>
                  <a:pt x="0" y="35622"/>
                </a:cubicBezTo>
                <a:cubicBezTo>
                  <a:pt x="0" y="35733"/>
                  <a:pt x="0" y="35844"/>
                  <a:pt x="0" y="35955"/>
                </a:cubicBezTo>
                <a:lnTo>
                  <a:pt x="0" y="312154"/>
                </a:lnTo>
                <a:cubicBezTo>
                  <a:pt x="0" y="332006"/>
                  <a:pt x="16101" y="348108"/>
                  <a:pt x="35954" y="348108"/>
                </a:cubicBezTo>
                <a:lnTo>
                  <a:pt x="473943" y="348108"/>
                </a:lnTo>
                <a:cubicBezTo>
                  <a:pt x="493795" y="348108"/>
                  <a:pt x="509897" y="332006"/>
                  <a:pt x="509897" y="312154"/>
                </a:cubicBezTo>
                <a:lnTo>
                  <a:pt x="509897" y="35955"/>
                </a:lnTo>
                <a:cubicBezTo>
                  <a:pt x="509897" y="16103"/>
                  <a:pt x="493795" y="2"/>
                  <a:pt x="473943" y="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2" name="任意多边形: 形状 69"/>
          <p:cNvSpPr/>
          <p:nvPr userDrawn="1">
            <p:custDataLst>
              <p:tags r:id="rId80"/>
            </p:custDataLst>
          </p:nvPr>
        </p:nvSpPr>
        <p:spPr>
          <a:xfrm flipH="1">
            <a:off x="3159760" y="3509010"/>
            <a:ext cx="80645" cy="413385"/>
          </a:xfrm>
          <a:custGeom>
            <a:avLst/>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4" name="任意多边形: 形状 91"/>
          <p:cNvSpPr/>
          <p:nvPr userDrawn="1">
            <p:custDataLst>
              <p:tags r:id="rId81"/>
            </p:custDataLst>
          </p:nvPr>
        </p:nvSpPr>
        <p:spPr>
          <a:xfrm flipH="1">
            <a:off x="3130550" y="2314575"/>
            <a:ext cx="1891665" cy="4556125"/>
          </a:xfrm>
          <a:custGeom>
            <a:avLst/>
            <a:gdLst>
              <a:gd name="connsiteX0" fmla="*/ 470614 w 488518"/>
              <a:gd name="connsiteY0" fmla="*/ 266850 h 1176490"/>
              <a:gd name="connsiteX1" fmla="*/ 406253 w 488518"/>
              <a:gd name="connsiteY1" fmla="*/ 265518 h 1176490"/>
              <a:gd name="connsiteX2" fmla="*/ 384836 w 488518"/>
              <a:gd name="connsiteY2" fmla="*/ 199936 h 1176490"/>
              <a:gd name="connsiteX3" fmla="*/ 360867 w 488518"/>
              <a:gd name="connsiteY3" fmla="*/ 177743 h 1176490"/>
              <a:gd name="connsiteX4" fmla="*/ 302498 w 488518"/>
              <a:gd name="connsiteY4" fmla="*/ 174968 h 1176490"/>
              <a:gd name="connsiteX5" fmla="*/ 298725 w 488518"/>
              <a:gd name="connsiteY5" fmla="*/ 143343 h 1176490"/>
              <a:gd name="connsiteX6" fmla="*/ 314483 w 488518"/>
              <a:gd name="connsiteY6" fmla="*/ 137350 h 1176490"/>
              <a:gd name="connsiteX7" fmla="*/ 329574 w 488518"/>
              <a:gd name="connsiteY7" fmla="*/ 117820 h 1176490"/>
              <a:gd name="connsiteX8" fmla="*/ 344777 w 488518"/>
              <a:gd name="connsiteY8" fmla="*/ 104948 h 1176490"/>
              <a:gd name="connsiteX9" fmla="*/ 342558 w 488518"/>
              <a:gd name="connsiteY9" fmla="*/ 94850 h 1176490"/>
              <a:gd name="connsiteX10" fmla="*/ 342558 w 488518"/>
              <a:gd name="connsiteY10" fmla="*/ 47466 h 1176490"/>
              <a:gd name="connsiteX11" fmla="*/ 282302 w 488518"/>
              <a:gd name="connsiteY11" fmla="*/ 15064 h 1176490"/>
              <a:gd name="connsiteX12" fmla="*/ 252008 w 488518"/>
              <a:gd name="connsiteY12" fmla="*/ 194 h 1176490"/>
              <a:gd name="connsiteX13" fmla="*/ 202849 w 488518"/>
              <a:gd name="connsiteY13" fmla="*/ 48132 h 1176490"/>
              <a:gd name="connsiteX14" fmla="*/ 184207 w 488518"/>
              <a:gd name="connsiteY14" fmla="*/ 179407 h 1176490"/>
              <a:gd name="connsiteX15" fmla="*/ 173110 w 488518"/>
              <a:gd name="connsiteY15" fmla="*/ 191281 h 1176490"/>
              <a:gd name="connsiteX16" fmla="*/ 167007 w 488518"/>
              <a:gd name="connsiteY16" fmla="*/ 215361 h 1176490"/>
              <a:gd name="connsiteX17" fmla="*/ 155910 w 488518"/>
              <a:gd name="connsiteY17" fmla="*/ 408667 h 1176490"/>
              <a:gd name="connsiteX18" fmla="*/ 185760 w 488518"/>
              <a:gd name="connsiteY18" fmla="*/ 417877 h 1176490"/>
              <a:gd name="connsiteX19" fmla="*/ 55484 w 488518"/>
              <a:gd name="connsiteY19" fmla="*/ 1102659 h 1176490"/>
              <a:gd name="connsiteX20" fmla="*/ 22194 w 488518"/>
              <a:gd name="connsiteY20" fmla="*/ 1147046 h 1176490"/>
              <a:gd name="connsiteX21" fmla="*/ 0 w 488518"/>
              <a:gd name="connsiteY21" fmla="*/ 1176009 h 1176490"/>
              <a:gd name="connsiteX22" fmla="*/ 110968 w 488518"/>
              <a:gd name="connsiteY22" fmla="*/ 1175343 h 1176490"/>
              <a:gd name="connsiteX23" fmla="*/ 120178 w 488518"/>
              <a:gd name="connsiteY23" fmla="*/ 1124298 h 1176490"/>
              <a:gd name="connsiteX24" fmla="*/ 276532 w 488518"/>
              <a:gd name="connsiteY24" fmla="*/ 510868 h 1176490"/>
              <a:gd name="connsiteX25" fmla="*/ 279084 w 488518"/>
              <a:gd name="connsiteY25" fmla="*/ 512089 h 1176490"/>
              <a:gd name="connsiteX26" fmla="*/ 315703 w 488518"/>
              <a:gd name="connsiteY26" fmla="*/ 1174788 h 1176490"/>
              <a:gd name="connsiteX27" fmla="*/ 357649 w 488518"/>
              <a:gd name="connsiteY27" fmla="*/ 1174788 h 1176490"/>
              <a:gd name="connsiteX28" fmla="*/ 411247 w 488518"/>
              <a:gd name="connsiteY28" fmla="*/ 1174788 h 1176490"/>
              <a:gd name="connsiteX29" fmla="*/ 413133 w 488518"/>
              <a:gd name="connsiteY29" fmla="*/ 1165245 h 1176490"/>
              <a:gd name="connsiteX30" fmla="*/ 395156 w 488518"/>
              <a:gd name="connsiteY30" fmla="*/ 1149488 h 1176490"/>
              <a:gd name="connsiteX31" fmla="*/ 389497 w 488518"/>
              <a:gd name="connsiteY31" fmla="*/ 1128071 h 1176490"/>
              <a:gd name="connsiteX32" fmla="*/ 390718 w 488518"/>
              <a:gd name="connsiteY32" fmla="*/ 491559 h 1176490"/>
              <a:gd name="connsiteX33" fmla="*/ 374072 w 488518"/>
              <a:gd name="connsiteY33" fmla="*/ 390024 h 1176490"/>
              <a:gd name="connsiteX34" fmla="*/ 398263 w 488518"/>
              <a:gd name="connsiteY34" fmla="*/ 391910 h 1176490"/>
              <a:gd name="connsiteX35" fmla="*/ 419791 w 488518"/>
              <a:gd name="connsiteY35" fmla="*/ 407668 h 1176490"/>
              <a:gd name="connsiteX36" fmla="*/ 449752 w 488518"/>
              <a:gd name="connsiteY36" fmla="*/ 387250 h 1176490"/>
              <a:gd name="connsiteX37" fmla="*/ 457964 w 488518"/>
              <a:gd name="connsiteY37" fmla="*/ 376819 h 1176490"/>
              <a:gd name="connsiteX38" fmla="*/ 461626 w 488518"/>
              <a:gd name="connsiteY38" fmla="*/ 362948 h 1176490"/>
              <a:gd name="connsiteX39" fmla="*/ 477384 w 488518"/>
              <a:gd name="connsiteY39" fmla="*/ 355624 h 1176490"/>
              <a:gd name="connsiteX40" fmla="*/ 480601 w 488518"/>
              <a:gd name="connsiteY40" fmla="*/ 349965 h 1176490"/>
              <a:gd name="connsiteX41" fmla="*/ 485262 w 488518"/>
              <a:gd name="connsiteY41" fmla="*/ 342086 h 1176490"/>
              <a:gd name="connsiteX42" fmla="*/ 484041 w 488518"/>
              <a:gd name="connsiteY42" fmla="*/ 336981 h 1176490"/>
              <a:gd name="connsiteX43" fmla="*/ 487481 w 488518"/>
              <a:gd name="connsiteY43" fmla="*/ 328548 h 1176490"/>
              <a:gd name="connsiteX44" fmla="*/ 484929 w 488518"/>
              <a:gd name="connsiteY44" fmla="*/ 323776 h 1176490"/>
              <a:gd name="connsiteX45" fmla="*/ 488480 w 488518"/>
              <a:gd name="connsiteY45" fmla="*/ 315565 h 1176490"/>
              <a:gd name="connsiteX46" fmla="*/ 480601 w 488518"/>
              <a:gd name="connsiteY46" fmla="*/ 310238 h 1176490"/>
              <a:gd name="connsiteX47" fmla="*/ 488480 w 488518"/>
              <a:gd name="connsiteY47" fmla="*/ 275172 h 1176490"/>
              <a:gd name="connsiteX48" fmla="*/ 470614 w 488518"/>
              <a:gd name="connsiteY48" fmla="*/ 266850 h 1176490"/>
              <a:gd name="connsiteX49" fmla="*/ 210395 w 488518"/>
              <a:gd name="connsiteY49" fmla="*/ 332432 h 1176490"/>
              <a:gd name="connsiteX50" fmla="*/ 211616 w 488518"/>
              <a:gd name="connsiteY50" fmla="*/ 292372 h 1176490"/>
              <a:gd name="connsiteX51" fmla="*/ 222712 w 488518"/>
              <a:gd name="connsiteY51" fmla="*/ 299918 h 1176490"/>
              <a:gd name="connsiteX52" fmla="*/ 223933 w 488518"/>
              <a:gd name="connsiteY52" fmla="*/ 315121 h 117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88518" h="1176490">
                <a:moveTo>
                  <a:pt x="470614" y="266850"/>
                </a:moveTo>
                <a:lnTo>
                  <a:pt x="406253" y="265518"/>
                </a:lnTo>
                <a:cubicBezTo>
                  <a:pt x="406253" y="265518"/>
                  <a:pt x="389719" y="211699"/>
                  <a:pt x="384836" y="199936"/>
                </a:cubicBezTo>
                <a:cubicBezTo>
                  <a:pt x="379166" y="190371"/>
                  <a:pt x="370843" y="182659"/>
                  <a:pt x="360867" y="177743"/>
                </a:cubicBezTo>
                <a:cubicBezTo>
                  <a:pt x="355985" y="174525"/>
                  <a:pt x="307714" y="177743"/>
                  <a:pt x="302498" y="174968"/>
                </a:cubicBezTo>
                <a:cubicBezTo>
                  <a:pt x="297283" y="172194"/>
                  <a:pt x="298725" y="143343"/>
                  <a:pt x="298725" y="143343"/>
                </a:cubicBezTo>
                <a:cubicBezTo>
                  <a:pt x="304240" y="142122"/>
                  <a:pt x="309545" y="140102"/>
                  <a:pt x="314483" y="137350"/>
                </a:cubicBezTo>
                <a:cubicBezTo>
                  <a:pt x="320741" y="131880"/>
                  <a:pt x="325868" y="125255"/>
                  <a:pt x="329574" y="117820"/>
                </a:cubicBezTo>
                <a:cubicBezTo>
                  <a:pt x="336099" y="115623"/>
                  <a:pt x="341537" y="111018"/>
                  <a:pt x="344777" y="104948"/>
                </a:cubicBezTo>
                <a:cubicBezTo>
                  <a:pt x="350769" y="94406"/>
                  <a:pt x="342558" y="94850"/>
                  <a:pt x="342558" y="94850"/>
                </a:cubicBezTo>
                <a:cubicBezTo>
                  <a:pt x="347496" y="79436"/>
                  <a:pt x="347496" y="62880"/>
                  <a:pt x="342558" y="47466"/>
                </a:cubicBezTo>
                <a:cubicBezTo>
                  <a:pt x="334346" y="23053"/>
                  <a:pt x="282302" y="15064"/>
                  <a:pt x="282302" y="15064"/>
                </a:cubicBezTo>
                <a:cubicBezTo>
                  <a:pt x="282302" y="15064"/>
                  <a:pt x="276199" y="3190"/>
                  <a:pt x="252008" y="194"/>
                </a:cubicBezTo>
                <a:cubicBezTo>
                  <a:pt x="227817" y="-2802"/>
                  <a:pt x="210284" y="29601"/>
                  <a:pt x="202849" y="48132"/>
                </a:cubicBezTo>
                <a:cubicBezTo>
                  <a:pt x="195414" y="66664"/>
                  <a:pt x="184207" y="179407"/>
                  <a:pt x="184207" y="179407"/>
                </a:cubicBezTo>
                <a:cubicBezTo>
                  <a:pt x="184207" y="179407"/>
                  <a:pt x="179657" y="184290"/>
                  <a:pt x="173110" y="191281"/>
                </a:cubicBezTo>
                <a:cubicBezTo>
                  <a:pt x="166563" y="198272"/>
                  <a:pt x="168227" y="210145"/>
                  <a:pt x="167007" y="215361"/>
                </a:cubicBezTo>
                <a:cubicBezTo>
                  <a:pt x="164787" y="225570"/>
                  <a:pt x="147143" y="387250"/>
                  <a:pt x="155910" y="408667"/>
                </a:cubicBezTo>
                <a:cubicBezTo>
                  <a:pt x="164010" y="427309"/>
                  <a:pt x="185760" y="417877"/>
                  <a:pt x="185760" y="417877"/>
                </a:cubicBezTo>
                <a:cubicBezTo>
                  <a:pt x="185760" y="417877"/>
                  <a:pt x="62919" y="1065485"/>
                  <a:pt x="55484" y="1102659"/>
                </a:cubicBezTo>
                <a:cubicBezTo>
                  <a:pt x="48049" y="1139833"/>
                  <a:pt x="41502" y="1138280"/>
                  <a:pt x="22194" y="1147046"/>
                </a:cubicBezTo>
                <a:cubicBezTo>
                  <a:pt x="10742" y="1152783"/>
                  <a:pt x="2563" y="1163459"/>
                  <a:pt x="0" y="1176009"/>
                </a:cubicBezTo>
                <a:cubicBezTo>
                  <a:pt x="0" y="1176009"/>
                  <a:pt x="109081" y="1177451"/>
                  <a:pt x="110968" y="1175343"/>
                </a:cubicBezTo>
                <a:cubicBezTo>
                  <a:pt x="112854" y="1173235"/>
                  <a:pt x="120178" y="1124298"/>
                  <a:pt x="120178" y="1124298"/>
                </a:cubicBezTo>
                <a:lnTo>
                  <a:pt x="276532" y="510868"/>
                </a:lnTo>
                <a:lnTo>
                  <a:pt x="279084" y="512089"/>
                </a:lnTo>
                <a:cubicBezTo>
                  <a:pt x="279084" y="512089"/>
                  <a:pt x="314039" y="1171348"/>
                  <a:pt x="315703" y="1174788"/>
                </a:cubicBezTo>
                <a:cubicBezTo>
                  <a:pt x="329663" y="1175787"/>
                  <a:pt x="343689" y="1175787"/>
                  <a:pt x="357649" y="1174788"/>
                </a:cubicBezTo>
                <a:cubicBezTo>
                  <a:pt x="381951" y="1174788"/>
                  <a:pt x="408694" y="1175454"/>
                  <a:pt x="411247" y="1174788"/>
                </a:cubicBezTo>
                <a:cubicBezTo>
                  <a:pt x="416129" y="1173457"/>
                  <a:pt x="416129" y="1170350"/>
                  <a:pt x="413133" y="1165245"/>
                </a:cubicBezTo>
                <a:cubicBezTo>
                  <a:pt x="408051" y="1159031"/>
                  <a:pt x="401981" y="1153715"/>
                  <a:pt x="395156" y="1149488"/>
                </a:cubicBezTo>
                <a:cubicBezTo>
                  <a:pt x="389053" y="1145271"/>
                  <a:pt x="389497" y="1128071"/>
                  <a:pt x="389497" y="1128071"/>
                </a:cubicBezTo>
                <a:cubicBezTo>
                  <a:pt x="389497" y="1128071"/>
                  <a:pt x="392604" y="553258"/>
                  <a:pt x="390718" y="491559"/>
                </a:cubicBezTo>
                <a:cubicBezTo>
                  <a:pt x="390196" y="457082"/>
                  <a:pt x="384581" y="422870"/>
                  <a:pt x="374072" y="390024"/>
                </a:cubicBezTo>
                <a:lnTo>
                  <a:pt x="398263" y="391910"/>
                </a:lnTo>
                <a:cubicBezTo>
                  <a:pt x="402591" y="400233"/>
                  <a:pt x="410548" y="406059"/>
                  <a:pt x="419791" y="407668"/>
                </a:cubicBezTo>
                <a:cubicBezTo>
                  <a:pt x="436325" y="411552"/>
                  <a:pt x="449752" y="387250"/>
                  <a:pt x="449752" y="387250"/>
                </a:cubicBezTo>
                <a:lnTo>
                  <a:pt x="457964" y="376819"/>
                </a:lnTo>
                <a:lnTo>
                  <a:pt x="461626" y="362948"/>
                </a:lnTo>
                <a:cubicBezTo>
                  <a:pt x="467086" y="360984"/>
                  <a:pt x="472357" y="358531"/>
                  <a:pt x="477384" y="355624"/>
                </a:cubicBezTo>
                <a:cubicBezTo>
                  <a:pt x="479314" y="354370"/>
                  <a:pt x="480513" y="352262"/>
                  <a:pt x="480601" y="349965"/>
                </a:cubicBezTo>
                <a:cubicBezTo>
                  <a:pt x="482743" y="347734"/>
                  <a:pt x="484341" y="345038"/>
                  <a:pt x="485262" y="342086"/>
                </a:cubicBezTo>
                <a:cubicBezTo>
                  <a:pt x="486483" y="337758"/>
                  <a:pt x="484041" y="336981"/>
                  <a:pt x="484041" y="336981"/>
                </a:cubicBezTo>
                <a:cubicBezTo>
                  <a:pt x="485817" y="334474"/>
                  <a:pt x="487004" y="331588"/>
                  <a:pt x="487481" y="328548"/>
                </a:cubicBezTo>
                <a:cubicBezTo>
                  <a:pt x="488480" y="323110"/>
                  <a:pt x="484929" y="323776"/>
                  <a:pt x="484929" y="323776"/>
                </a:cubicBezTo>
                <a:cubicBezTo>
                  <a:pt x="484929" y="323776"/>
                  <a:pt x="488591" y="322112"/>
                  <a:pt x="488480" y="315565"/>
                </a:cubicBezTo>
                <a:cubicBezTo>
                  <a:pt x="488369" y="309018"/>
                  <a:pt x="480601" y="310238"/>
                  <a:pt x="480601" y="310238"/>
                </a:cubicBezTo>
                <a:cubicBezTo>
                  <a:pt x="484519" y="298875"/>
                  <a:pt x="487160" y="287112"/>
                  <a:pt x="488480" y="275172"/>
                </a:cubicBezTo>
                <a:cubicBezTo>
                  <a:pt x="489479" y="261523"/>
                  <a:pt x="470614" y="266850"/>
                  <a:pt x="470614" y="266850"/>
                </a:cubicBezTo>
                <a:close/>
                <a:moveTo>
                  <a:pt x="210395" y="332432"/>
                </a:moveTo>
                <a:lnTo>
                  <a:pt x="211616" y="292372"/>
                </a:lnTo>
                <a:lnTo>
                  <a:pt x="222712" y="299918"/>
                </a:lnTo>
                <a:lnTo>
                  <a:pt x="223933" y="31512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86" name="任意多边形: 形状 92"/>
          <p:cNvSpPr/>
          <p:nvPr userDrawn="1">
            <p:custDataLst>
              <p:tags r:id="rId82"/>
            </p:custDataLst>
          </p:nvPr>
        </p:nvSpPr>
        <p:spPr>
          <a:xfrm flipH="1">
            <a:off x="3681730" y="2312035"/>
            <a:ext cx="626110" cy="702310"/>
          </a:xfrm>
          <a:custGeom>
            <a:avLst/>
            <a:gdLst>
              <a:gd name="connsiteX0" fmla="*/ 72906 w 161692"/>
              <a:gd name="connsiteY0" fmla="*/ 87060 h 181272"/>
              <a:gd name="connsiteX1" fmla="*/ 92436 w 161692"/>
              <a:gd name="connsiteY1" fmla="*/ 79515 h 181272"/>
              <a:gd name="connsiteX2" fmla="*/ 106307 w 161692"/>
              <a:gd name="connsiteY2" fmla="*/ 58653 h 181272"/>
              <a:gd name="connsiteX3" fmla="*/ 139597 w 161692"/>
              <a:gd name="connsiteY3" fmla="*/ 77961 h 181272"/>
              <a:gd name="connsiteX4" fmla="*/ 150028 w 161692"/>
              <a:gd name="connsiteY4" fmla="*/ 106591 h 181272"/>
              <a:gd name="connsiteX5" fmla="*/ 161125 w 161692"/>
              <a:gd name="connsiteY5" fmla="*/ 81401 h 181272"/>
              <a:gd name="connsiteX6" fmla="*/ 152026 w 161692"/>
              <a:gd name="connsiteY6" fmla="*/ 39455 h 181272"/>
              <a:gd name="connsiteX7" fmla="*/ 99649 w 161692"/>
              <a:gd name="connsiteY7" fmla="*/ 17262 h 181272"/>
              <a:gd name="connsiteX8" fmla="*/ 52266 w 161692"/>
              <a:gd name="connsiteY8" fmla="*/ 3058 h 181272"/>
              <a:gd name="connsiteX9" fmla="*/ 9765 w 161692"/>
              <a:gd name="connsiteY9" fmla="*/ 93607 h 181272"/>
              <a:gd name="connsiteX10" fmla="*/ 0 w 161692"/>
              <a:gd name="connsiteY10" fmla="*/ 181272 h 181272"/>
              <a:gd name="connsiteX11" fmla="*/ 37840 w 161692"/>
              <a:gd name="connsiteY11" fmla="*/ 178054 h 181272"/>
              <a:gd name="connsiteX12" fmla="*/ 77567 w 161692"/>
              <a:gd name="connsiteY12" fmla="*/ 168955 h 181272"/>
              <a:gd name="connsiteX13" fmla="*/ 77567 w 161692"/>
              <a:gd name="connsiteY13" fmla="*/ 120018 h 181272"/>
              <a:gd name="connsiteX14" fmla="*/ 73128 w 161692"/>
              <a:gd name="connsiteY14" fmla="*/ 108033 h 181272"/>
              <a:gd name="connsiteX15" fmla="*/ 58036 w 161692"/>
              <a:gd name="connsiteY15" fmla="*/ 85840 h 181272"/>
              <a:gd name="connsiteX16" fmla="*/ 72906 w 161692"/>
              <a:gd name="connsiteY16" fmla="*/ 87060 h 181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1692" h="181272">
                <a:moveTo>
                  <a:pt x="72906" y="87060"/>
                </a:moveTo>
                <a:cubicBezTo>
                  <a:pt x="80030" y="86561"/>
                  <a:pt x="86832" y="83931"/>
                  <a:pt x="92436" y="79515"/>
                </a:cubicBezTo>
                <a:cubicBezTo>
                  <a:pt x="98229" y="73411"/>
                  <a:pt x="102923" y="66354"/>
                  <a:pt x="106307" y="58653"/>
                </a:cubicBezTo>
                <a:cubicBezTo>
                  <a:pt x="106307" y="58653"/>
                  <a:pt x="134271" y="67308"/>
                  <a:pt x="139597" y="77961"/>
                </a:cubicBezTo>
                <a:cubicBezTo>
                  <a:pt x="143992" y="87138"/>
                  <a:pt x="147487" y="96726"/>
                  <a:pt x="150028" y="106591"/>
                </a:cubicBezTo>
                <a:cubicBezTo>
                  <a:pt x="157463" y="100388"/>
                  <a:pt x="161569" y="91066"/>
                  <a:pt x="161125" y="81401"/>
                </a:cubicBezTo>
                <a:cubicBezTo>
                  <a:pt x="163100" y="66787"/>
                  <a:pt x="159882" y="51939"/>
                  <a:pt x="152026" y="39455"/>
                </a:cubicBezTo>
                <a:cubicBezTo>
                  <a:pt x="135159" y="20702"/>
                  <a:pt x="99649" y="17262"/>
                  <a:pt x="99649" y="17262"/>
                </a:cubicBezTo>
                <a:cubicBezTo>
                  <a:pt x="99649" y="17262"/>
                  <a:pt x="79675" y="-8705"/>
                  <a:pt x="52266" y="3058"/>
                </a:cubicBezTo>
                <a:cubicBezTo>
                  <a:pt x="24857" y="14820"/>
                  <a:pt x="14204" y="55213"/>
                  <a:pt x="9765" y="93607"/>
                </a:cubicBezTo>
                <a:cubicBezTo>
                  <a:pt x="5326" y="132002"/>
                  <a:pt x="0" y="181272"/>
                  <a:pt x="0" y="181272"/>
                </a:cubicBezTo>
                <a:cubicBezTo>
                  <a:pt x="12517" y="179286"/>
                  <a:pt x="25168" y="178220"/>
                  <a:pt x="37840" y="178054"/>
                </a:cubicBezTo>
                <a:cubicBezTo>
                  <a:pt x="57481" y="178054"/>
                  <a:pt x="73905" y="180273"/>
                  <a:pt x="77567" y="168955"/>
                </a:cubicBezTo>
                <a:cubicBezTo>
                  <a:pt x="79497" y="152698"/>
                  <a:pt x="79497" y="136275"/>
                  <a:pt x="77567" y="120018"/>
                </a:cubicBezTo>
                <a:lnTo>
                  <a:pt x="73128" y="108033"/>
                </a:lnTo>
                <a:cubicBezTo>
                  <a:pt x="73128" y="108033"/>
                  <a:pt x="49936" y="102929"/>
                  <a:pt x="58036" y="85840"/>
                </a:cubicBezTo>
                <a:cubicBezTo>
                  <a:pt x="62586" y="76518"/>
                  <a:pt x="72906" y="87060"/>
                  <a:pt x="72906" y="8706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8" name="任意多边形: 形状 93"/>
          <p:cNvSpPr/>
          <p:nvPr userDrawn="1">
            <p:custDataLst>
              <p:tags r:id="rId83"/>
            </p:custDataLst>
          </p:nvPr>
        </p:nvSpPr>
        <p:spPr>
          <a:xfrm flipH="1">
            <a:off x="4531360" y="6571615"/>
            <a:ext cx="347345" cy="268605"/>
          </a:xfrm>
          <a:custGeom>
            <a:avLst/>
            <a:gdLst>
              <a:gd name="connsiteX0" fmla="*/ 0 w 89661"/>
              <a:gd name="connsiteY0" fmla="*/ 41946 h 69465"/>
              <a:gd name="connsiteX1" fmla="*/ 26743 w 89661"/>
              <a:gd name="connsiteY1" fmla="*/ 54263 h 69465"/>
              <a:gd name="connsiteX2" fmla="*/ 34067 w 89661"/>
              <a:gd name="connsiteY2" fmla="*/ 69466 h 69465"/>
              <a:gd name="connsiteX3" fmla="*/ 65582 w 89661"/>
              <a:gd name="connsiteY3" fmla="*/ 68134 h 69465"/>
              <a:gd name="connsiteX4" fmla="*/ 76679 w 89661"/>
              <a:gd name="connsiteY4" fmla="*/ 53931 h 69465"/>
              <a:gd name="connsiteX5" fmla="*/ 89662 w 89661"/>
              <a:gd name="connsiteY5" fmla="*/ 0 h 69465"/>
              <a:gd name="connsiteX6" fmla="*/ 23081 w 89661"/>
              <a:gd name="connsiteY6" fmla="*/ 999 h 69465"/>
              <a:gd name="connsiteX7" fmla="*/ 12983 w 89661"/>
              <a:gd name="connsiteY7" fmla="*/ 28408 h 69465"/>
              <a:gd name="connsiteX8" fmla="*/ 0 w 89661"/>
              <a:gd name="connsiteY8" fmla="*/ 41946 h 6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661" h="69465">
                <a:moveTo>
                  <a:pt x="0" y="41946"/>
                </a:moveTo>
                <a:cubicBezTo>
                  <a:pt x="10409" y="41358"/>
                  <a:pt x="20429" y="45974"/>
                  <a:pt x="26743" y="54263"/>
                </a:cubicBezTo>
                <a:cubicBezTo>
                  <a:pt x="34400" y="67469"/>
                  <a:pt x="34067" y="69466"/>
                  <a:pt x="34067" y="69466"/>
                </a:cubicBezTo>
                <a:lnTo>
                  <a:pt x="65582" y="68134"/>
                </a:lnTo>
                <a:cubicBezTo>
                  <a:pt x="69943" y="63951"/>
                  <a:pt x="73683" y="59168"/>
                  <a:pt x="76679" y="53931"/>
                </a:cubicBezTo>
                <a:cubicBezTo>
                  <a:pt x="79786" y="47494"/>
                  <a:pt x="89662" y="0"/>
                  <a:pt x="89662" y="0"/>
                </a:cubicBezTo>
                <a:lnTo>
                  <a:pt x="23081" y="999"/>
                </a:lnTo>
                <a:cubicBezTo>
                  <a:pt x="20984" y="10553"/>
                  <a:pt x="17588" y="19775"/>
                  <a:pt x="12983" y="28408"/>
                </a:cubicBezTo>
                <a:cubicBezTo>
                  <a:pt x="9022" y="33257"/>
                  <a:pt x="4683" y="37785"/>
                  <a:pt x="0" y="4194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0" name="任意多边形: 形状 94"/>
          <p:cNvSpPr/>
          <p:nvPr userDrawn="1">
            <p:custDataLst>
              <p:tags r:id="rId84"/>
            </p:custDataLst>
          </p:nvPr>
        </p:nvSpPr>
        <p:spPr>
          <a:xfrm flipH="1">
            <a:off x="3500120" y="6569710"/>
            <a:ext cx="302895" cy="254635"/>
          </a:xfrm>
          <a:custGeom>
            <a:avLst/>
            <a:gdLst>
              <a:gd name="connsiteX0" fmla="*/ 0 w 78232"/>
              <a:gd name="connsiteY0" fmla="*/ 0 h 65692"/>
              <a:gd name="connsiteX1" fmla="*/ 0 w 78232"/>
              <a:gd name="connsiteY1" fmla="*/ 36508 h 65692"/>
              <a:gd name="connsiteX2" fmla="*/ 12539 w 78232"/>
              <a:gd name="connsiteY2" fmla="*/ 63030 h 65692"/>
              <a:gd name="connsiteX3" fmla="*/ 15646 w 78232"/>
              <a:gd name="connsiteY3" fmla="*/ 65693 h 65692"/>
              <a:gd name="connsiteX4" fmla="*/ 30294 w 78232"/>
              <a:gd name="connsiteY4" fmla="*/ 63695 h 65692"/>
              <a:gd name="connsiteX5" fmla="*/ 60255 w 78232"/>
              <a:gd name="connsiteY5" fmla="*/ 42501 h 65692"/>
              <a:gd name="connsiteX6" fmla="*/ 78232 w 78232"/>
              <a:gd name="connsiteY6" fmla="*/ 48493 h 65692"/>
              <a:gd name="connsiteX7" fmla="*/ 76013 w 78232"/>
              <a:gd name="connsiteY7" fmla="*/ 29295 h 65692"/>
              <a:gd name="connsiteX8" fmla="*/ 75347 w 78232"/>
              <a:gd name="connsiteY8" fmla="*/ 1220 h 6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232" h="65692">
                <a:moveTo>
                  <a:pt x="0" y="0"/>
                </a:moveTo>
                <a:lnTo>
                  <a:pt x="0" y="36508"/>
                </a:lnTo>
                <a:lnTo>
                  <a:pt x="12539" y="63030"/>
                </a:lnTo>
                <a:lnTo>
                  <a:pt x="15646" y="65693"/>
                </a:lnTo>
                <a:lnTo>
                  <a:pt x="30294" y="63695"/>
                </a:lnTo>
                <a:cubicBezTo>
                  <a:pt x="30294" y="63695"/>
                  <a:pt x="43943" y="39726"/>
                  <a:pt x="60255" y="42501"/>
                </a:cubicBezTo>
                <a:cubicBezTo>
                  <a:pt x="76568" y="45275"/>
                  <a:pt x="78232" y="48493"/>
                  <a:pt x="78232" y="48493"/>
                </a:cubicBezTo>
                <a:cubicBezTo>
                  <a:pt x="76934" y="42168"/>
                  <a:pt x="76190" y="35742"/>
                  <a:pt x="76013" y="29295"/>
                </a:cubicBezTo>
                <a:cubicBezTo>
                  <a:pt x="76013" y="20640"/>
                  <a:pt x="75347" y="1220"/>
                  <a:pt x="75347" y="122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2" name="任意多边形: 形状 95"/>
          <p:cNvSpPr/>
          <p:nvPr userDrawn="1">
            <p:custDataLst>
              <p:tags r:id="rId85"/>
            </p:custDataLst>
          </p:nvPr>
        </p:nvSpPr>
        <p:spPr>
          <a:xfrm flipH="1">
            <a:off x="3494405" y="3606165"/>
            <a:ext cx="1207770" cy="2439035"/>
          </a:xfrm>
          <a:custGeom>
            <a:avLst/>
            <a:gdLst>
              <a:gd name="connsiteX0" fmla="*/ 308712 w 311945"/>
              <a:gd name="connsiteY0" fmla="*/ 629853 h 629853"/>
              <a:gd name="connsiteX1" fmla="*/ 223600 w 311945"/>
              <a:gd name="connsiteY1" fmla="*/ 629853 h 629853"/>
              <a:gd name="connsiteX2" fmla="*/ 195192 w 311945"/>
              <a:gd name="connsiteY2" fmla="*/ 170336 h 629853"/>
              <a:gd name="connsiteX3" fmla="*/ 76679 w 311945"/>
              <a:gd name="connsiteY3" fmla="*/ 629853 h 629853"/>
              <a:gd name="connsiteX4" fmla="*/ 0 w 311945"/>
              <a:gd name="connsiteY4" fmla="*/ 629853 h 629853"/>
              <a:gd name="connsiteX5" fmla="*/ 102534 w 311945"/>
              <a:gd name="connsiteY5" fmla="*/ 90883 h 629853"/>
              <a:gd name="connsiteX6" fmla="*/ 142261 w 311945"/>
              <a:gd name="connsiteY6" fmla="*/ 51156 h 629853"/>
              <a:gd name="connsiteX7" fmla="*/ 178547 w 311945"/>
              <a:gd name="connsiteY7" fmla="*/ 0 h 629853"/>
              <a:gd name="connsiteX8" fmla="*/ 256225 w 311945"/>
              <a:gd name="connsiteY8" fmla="*/ 3218 h 629853"/>
              <a:gd name="connsiteX9" fmla="*/ 310821 w 311945"/>
              <a:gd name="connsiteY9" fmla="*/ 179213 h 629853"/>
              <a:gd name="connsiteX10" fmla="*/ 308712 w 311945"/>
              <a:gd name="connsiteY10" fmla="*/ 629853 h 62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1945" h="629853">
                <a:moveTo>
                  <a:pt x="308712" y="629853"/>
                </a:moveTo>
                <a:lnTo>
                  <a:pt x="223600" y="629853"/>
                </a:lnTo>
                <a:lnTo>
                  <a:pt x="195192" y="170336"/>
                </a:lnTo>
                <a:lnTo>
                  <a:pt x="76679" y="629853"/>
                </a:lnTo>
                <a:lnTo>
                  <a:pt x="0" y="629853"/>
                </a:lnTo>
                <a:lnTo>
                  <a:pt x="102534" y="90883"/>
                </a:lnTo>
                <a:cubicBezTo>
                  <a:pt x="116882" y="78787"/>
                  <a:pt x="130165" y="65504"/>
                  <a:pt x="142261" y="51156"/>
                </a:cubicBezTo>
                <a:cubicBezTo>
                  <a:pt x="150805" y="38173"/>
                  <a:pt x="178547" y="0"/>
                  <a:pt x="178547" y="0"/>
                </a:cubicBezTo>
                <a:cubicBezTo>
                  <a:pt x="178547" y="0"/>
                  <a:pt x="252008" y="1221"/>
                  <a:pt x="256225" y="3218"/>
                </a:cubicBezTo>
                <a:cubicBezTo>
                  <a:pt x="257778" y="777"/>
                  <a:pt x="307381" y="26854"/>
                  <a:pt x="310821" y="179213"/>
                </a:cubicBezTo>
                <a:cubicBezTo>
                  <a:pt x="314261" y="331572"/>
                  <a:pt x="308712" y="629853"/>
                  <a:pt x="308712" y="62985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4" name="任意多边形: 形状 96"/>
          <p:cNvSpPr/>
          <p:nvPr userDrawn="1">
            <p:custDataLst>
              <p:tags r:id="rId86"/>
            </p:custDataLst>
          </p:nvPr>
        </p:nvSpPr>
        <p:spPr>
          <a:xfrm flipH="1">
            <a:off x="3339465" y="2307590"/>
            <a:ext cx="1101090" cy="1644650"/>
          </a:xfrm>
          <a:custGeom>
            <a:avLst/>
            <a:gdLst>
              <a:gd name="connsiteX0" fmla="*/ 28672 w 284365"/>
              <a:gd name="connsiteY0" fmla="*/ 424738 h 424738"/>
              <a:gd name="connsiteX1" fmla="*/ 23346 w 284365"/>
              <a:gd name="connsiteY1" fmla="*/ 424738 h 424738"/>
              <a:gd name="connsiteX2" fmla="*/ 13914 w 284365"/>
              <a:gd name="connsiteY2" fmla="*/ 421853 h 424738"/>
              <a:gd name="connsiteX3" fmla="*/ 3483 w 284365"/>
              <a:gd name="connsiteY3" fmla="*/ 410201 h 424738"/>
              <a:gd name="connsiteX4" fmla="*/ 1596 w 284365"/>
              <a:gd name="connsiteY4" fmla="*/ 405430 h 424738"/>
              <a:gd name="connsiteX5" fmla="*/ 930 w 284365"/>
              <a:gd name="connsiteY5" fmla="*/ 400103 h 424738"/>
              <a:gd name="connsiteX6" fmla="*/ 43 w 284365"/>
              <a:gd name="connsiteY6" fmla="*/ 394999 h 424738"/>
              <a:gd name="connsiteX7" fmla="*/ 597 w 284365"/>
              <a:gd name="connsiteY7" fmla="*/ 381794 h 424738"/>
              <a:gd name="connsiteX8" fmla="*/ 7921 w 284365"/>
              <a:gd name="connsiteY8" fmla="*/ 290023 h 424738"/>
              <a:gd name="connsiteX9" fmla="*/ 15800 w 284365"/>
              <a:gd name="connsiteY9" fmla="*/ 213123 h 424738"/>
              <a:gd name="connsiteX10" fmla="*/ 28672 w 284365"/>
              <a:gd name="connsiteY10" fmla="*/ 184049 h 424738"/>
              <a:gd name="connsiteX11" fmla="*/ 32778 w 284365"/>
              <a:gd name="connsiteY11" fmla="*/ 181830 h 424738"/>
              <a:gd name="connsiteX12" fmla="*/ 32778 w 284365"/>
              <a:gd name="connsiteY12" fmla="*/ 178057 h 424738"/>
              <a:gd name="connsiteX13" fmla="*/ 39436 w 284365"/>
              <a:gd name="connsiteY13" fmla="*/ 116581 h 424738"/>
              <a:gd name="connsiteX14" fmla="*/ 49534 w 284365"/>
              <a:gd name="connsiteY14" fmla="*/ 53773 h 424738"/>
              <a:gd name="connsiteX15" fmla="*/ 76610 w 284365"/>
              <a:gd name="connsiteY15" fmla="*/ 8054 h 424738"/>
              <a:gd name="connsiteX16" fmla="*/ 105018 w 284365"/>
              <a:gd name="connsiteY16" fmla="*/ 175 h 424738"/>
              <a:gd name="connsiteX17" fmla="*/ 125547 w 284365"/>
              <a:gd name="connsiteY17" fmla="*/ 7166 h 424738"/>
              <a:gd name="connsiteX18" fmla="*/ 128099 w 284365"/>
              <a:gd name="connsiteY18" fmla="*/ 9053 h 424738"/>
              <a:gd name="connsiteX19" fmla="*/ 130874 w 284365"/>
              <a:gd name="connsiteY19" fmla="*/ 10939 h 424738"/>
              <a:gd name="connsiteX20" fmla="*/ 133426 w 284365"/>
              <a:gd name="connsiteY20" fmla="*/ 14046 h 424738"/>
              <a:gd name="connsiteX21" fmla="*/ 135978 w 284365"/>
              <a:gd name="connsiteY21" fmla="*/ 17264 h 424738"/>
              <a:gd name="connsiteX22" fmla="*/ 142858 w 284365"/>
              <a:gd name="connsiteY22" fmla="*/ 17264 h 424738"/>
              <a:gd name="connsiteX23" fmla="*/ 149183 w 284365"/>
              <a:gd name="connsiteY23" fmla="*/ 18485 h 424738"/>
              <a:gd name="connsiteX24" fmla="*/ 179810 w 284365"/>
              <a:gd name="connsiteY24" fmla="*/ 32356 h 424738"/>
              <a:gd name="connsiteX25" fmla="*/ 193348 w 284365"/>
              <a:gd name="connsiteY25" fmla="*/ 48446 h 424738"/>
              <a:gd name="connsiteX26" fmla="*/ 196788 w 284365"/>
              <a:gd name="connsiteY26" fmla="*/ 59543 h 424738"/>
              <a:gd name="connsiteX27" fmla="*/ 195235 w 284365"/>
              <a:gd name="connsiteY27" fmla="*/ 92833 h 424738"/>
              <a:gd name="connsiteX28" fmla="*/ 194236 w 284365"/>
              <a:gd name="connsiteY28" fmla="*/ 95275 h 424738"/>
              <a:gd name="connsiteX29" fmla="*/ 195568 w 284365"/>
              <a:gd name="connsiteY29" fmla="*/ 96606 h 424738"/>
              <a:gd name="connsiteX30" fmla="*/ 196123 w 284365"/>
              <a:gd name="connsiteY30" fmla="*/ 107703 h 424738"/>
              <a:gd name="connsiteX31" fmla="*/ 185026 w 284365"/>
              <a:gd name="connsiteY31" fmla="*/ 119688 h 424738"/>
              <a:gd name="connsiteX32" fmla="*/ 182474 w 284365"/>
              <a:gd name="connsiteY32" fmla="*/ 120908 h 424738"/>
              <a:gd name="connsiteX33" fmla="*/ 179034 w 284365"/>
              <a:gd name="connsiteY33" fmla="*/ 120908 h 424738"/>
              <a:gd name="connsiteX34" fmla="*/ 178368 w 284365"/>
              <a:gd name="connsiteY34" fmla="*/ 123461 h 424738"/>
              <a:gd name="connsiteX35" fmla="*/ 177147 w 284365"/>
              <a:gd name="connsiteY35" fmla="*/ 125680 h 424738"/>
              <a:gd name="connsiteX36" fmla="*/ 149405 w 284365"/>
              <a:gd name="connsiteY36" fmla="*/ 145210 h 424738"/>
              <a:gd name="connsiteX37" fmla="*/ 152512 w 284365"/>
              <a:gd name="connsiteY37" fmla="*/ 172952 h 424738"/>
              <a:gd name="connsiteX38" fmla="*/ 159836 w 284365"/>
              <a:gd name="connsiteY38" fmla="*/ 176725 h 424738"/>
              <a:gd name="connsiteX39" fmla="*/ 193792 w 284365"/>
              <a:gd name="connsiteY39" fmla="*/ 176725 h 424738"/>
              <a:gd name="connsiteX40" fmla="*/ 207441 w 284365"/>
              <a:gd name="connsiteY40" fmla="*/ 176725 h 424738"/>
              <a:gd name="connsiteX41" fmla="*/ 215653 w 284365"/>
              <a:gd name="connsiteY41" fmla="*/ 179943 h 424738"/>
              <a:gd name="connsiteX42" fmla="*/ 222533 w 284365"/>
              <a:gd name="connsiteY42" fmla="*/ 184604 h 424738"/>
              <a:gd name="connsiteX43" fmla="*/ 239844 w 284365"/>
              <a:gd name="connsiteY43" fmla="*/ 211458 h 424738"/>
              <a:gd name="connsiteX44" fmla="*/ 250941 w 284365"/>
              <a:gd name="connsiteY44" fmla="*/ 242973 h 424738"/>
              <a:gd name="connsiteX45" fmla="*/ 272358 w 284365"/>
              <a:gd name="connsiteY45" fmla="*/ 306336 h 424738"/>
              <a:gd name="connsiteX46" fmla="*/ 276796 w 284365"/>
              <a:gd name="connsiteY46" fmla="*/ 319319 h 424738"/>
              <a:gd name="connsiteX47" fmla="*/ 276796 w 284365"/>
              <a:gd name="connsiteY47" fmla="*/ 319985 h 424738"/>
              <a:gd name="connsiteX48" fmla="*/ 279016 w 284365"/>
              <a:gd name="connsiteY48" fmla="*/ 325977 h 424738"/>
              <a:gd name="connsiteX49" fmla="*/ 282456 w 284365"/>
              <a:gd name="connsiteY49" fmla="*/ 334410 h 424738"/>
              <a:gd name="connsiteX50" fmla="*/ 284342 w 284365"/>
              <a:gd name="connsiteY50" fmla="*/ 338849 h 424738"/>
              <a:gd name="connsiteX51" fmla="*/ 282123 w 284365"/>
              <a:gd name="connsiteY51" fmla="*/ 340403 h 424738"/>
              <a:gd name="connsiteX52" fmla="*/ 280569 w 284365"/>
              <a:gd name="connsiteY52" fmla="*/ 342622 h 424738"/>
              <a:gd name="connsiteX53" fmla="*/ 247279 w 284365"/>
              <a:gd name="connsiteY53" fmla="*/ 249298 h 424738"/>
              <a:gd name="connsiteX54" fmla="*/ 234628 w 284365"/>
              <a:gd name="connsiteY54" fmla="*/ 212679 h 424738"/>
              <a:gd name="connsiteX55" fmla="*/ 228303 w 284365"/>
              <a:gd name="connsiteY55" fmla="*/ 197920 h 424738"/>
              <a:gd name="connsiteX56" fmla="*/ 218205 w 284365"/>
              <a:gd name="connsiteY56" fmla="*/ 186823 h 424738"/>
              <a:gd name="connsiteX57" fmla="*/ 205666 w 284365"/>
              <a:gd name="connsiteY57" fmla="*/ 180609 h 424738"/>
              <a:gd name="connsiteX58" fmla="*/ 193903 w 284365"/>
              <a:gd name="connsiteY58" fmla="*/ 180609 h 424738"/>
              <a:gd name="connsiteX59" fmla="*/ 164275 w 284365"/>
              <a:gd name="connsiteY59" fmla="*/ 180609 h 424738"/>
              <a:gd name="connsiteX60" fmla="*/ 158949 w 284365"/>
              <a:gd name="connsiteY60" fmla="*/ 181164 h 424738"/>
              <a:gd name="connsiteX61" fmla="*/ 149516 w 284365"/>
              <a:gd name="connsiteY61" fmla="*/ 178390 h 424738"/>
              <a:gd name="connsiteX62" fmla="*/ 144856 w 284365"/>
              <a:gd name="connsiteY62" fmla="*/ 164963 h 424738"/>
              <a:gd name="connsiteX63" fmla="*/ 144190 w 284365"/>
              <a:gd name="connsiteY63" fmla="*/ 146986 h 424738"/>
              <a:gd name="connsiteX64" fmla="*/ 119999 w 284365"/>
              <a:gd name="connsiteY64" fmla="*/ 134668 h 424738"/>
              <a:gd name="connsiteX65" fmla="*/ 113008 w 284365"/>
              <a:gd name="connsiteY65" fmla="*/ 125569 h 424738"/>
              <a:gd name="connsiteX66" fmla="*/ 111121 w 284365"/>
              <a:gd name="connsiteY66" fmla="*/ 121685 h 424738"/>
              <a:gd name="connsiteX67" fmla="*/ 108236 w 284365"/>
              <a:gd name="connsiteY67" fmla="*/ 121685 h 424738"/>
              <a:gd name="connsiteX68" fmla="*/ 105462 w 284365"/>
              <a:gd name="connsiteY68" fmla="*/ 120797 h 424738"/>
              <a:gd name="connsiteX69" fmla="*/ 90925 w 284365"/>
              <a:gd name="connsiteY69" fmla="*/ 111032 h 424738"/>
              <a:gd name="connsiteX70" fmla="*/ 72394 w 284365"/>
              <a:gd name="connsiteY70" fmla="*/ 80738 h 424738"/>
              <a:gd name="connsiteX71" fmla="*/ 73947 w 284365"/>
              <a:gd name="connsiteY71" fmla="*/ 58544 h 424738"/>
              <a:gd name="connsiteX72" fmla="*/ 92812 w 284365"/>
              <a:gd name="connsiteY72" fmla="*/ 28583 h 424738"/>
              <a:gd name="connsiteX73" fmla="*/ 130097 w 284365"/>
              <a:gd name="connsiteY73" fmla="*/ 16599 h 424738"/>
              <a:gd name="connsiteX74" fmla="*/ 128432 w 284365"/>
              <a:gd name="connsiteY74" fmla="*/ 14379 h 424738"/>
              <a:gd name="connsiteX75" fmla="*/ 127545 w 284365"/>
              <a:gd name="connsiteY75" fmla="*/ 13159 h 424738"/>
              <a:gd name="connsiteX76" fmla="*/ 108014 w 284365"/>
              <a:gd name="connsiteY76" fmla="*/ 3948 h 424738"/>
              <a:gd name="connsiteX77" fmla="*/ 80272 w 284365"/>
              <a:gd name="connsiteY77" fmla="*/ 10273 h 424738"/>
              <a:gd name="connsiteX78" fmla="*/ 54084 w 284365"/>
              <a:gd name="connsiteY78" fmla="*/ 54661 h 424738"/>
              <a:gd name="connsiteX79" fmla="*/ 44541 w 284365"/>
              <a:gd name="connsiteY79" fmla="*/ 115804 h 424738"/>
              <a:gd name="connsiteX80" fmla="*/ 39547 w 284365"/>
              <a:gd name="connsiteY80" fmla="*/ 163742 h 424738"/>
              <a:gd name="connsiteX81" fmla="*/ 37994 w 284365"/>
              <a:gd name="connsiteY81" fmla="*/ 179499 h 424738"/>
              <a:gd name="connsiteX82" fmla="*/ 66401 w 284365"/>
              <a:gd name="connsiteY82" fmla="*/ 176947 h 424738"/>
              <a:gd name="connsiteX83" fmla="*/ 89372 w 284365"/>
              <a:gd name="connsiteY83" fmla="*/ 176947 h 424738"/>
              <a:gd name="connsiteX84" fmla="*/ 97250 w 284365"/>
              <a:gd name="connsiteY84" fmla="*/ 176947 h 424738"/>
              <a:gd name="connsiteX85" fmla="*/ 101023 w 284365"/>
              <a:gd name="connsiteY85" fmla="*/ 175061 h 424738"/>
              <a:gd name="connsiteX86" fmla="*/ 110123 w 284365"/>
              <a:gd name="connsiteY86" fmla="*/ 167182 h 424738"/>
              <a:gd name="connsiteX87" fmla="*/ 114229 w 284365"/>
              <a:gd name="connsiteY87" fmla="*/ 158083 h 424738"/>
              <a:gd name="connsiteX88" fmla="*/ 116115 w 284365"/>
              <a:gd name="connsiteY88" fmla="*/ 162743 h 424738"/>
              <a:gd name="connsiteX89" fmla="*/ 109568 w 284365"/>
              <a:gd name="connsiteY89" fmla="*/ 175394 h 424738"/>
              <a:gd name="connsiteX90" fmla="*/ 101911 w 284365"/>
              <a:gd name="connsiteY90" fmla="*/ 180498 h 424738"/>
              <a:gd name="connsiteX91" fmla="*/ 88040 w 284365"/>
              <a:gd name="connsiteY91" fmla="*/ 180498 h 424738"/>
              <a:gd name="connsiteX92" fmla="*/ 75501 w 284365"/>
              <a:gd name="connsiteY92" fmla="*/ 180498 h 424738"/>
              <a:gd name="connsiteX93" fmla="*/ 49978 w 284365"/>
              <a:gd name="connsiteY93" fmla="*/ 180498 h 424738"/>
              <a:gd name="connsiteX94" fmla="*/ 40213 w 284365"/>
              <a:gd name="connsiteY94" fmla="*/ 182606 h 424738"/>
              <a:gd name="connsiteX95" fmla="*/ 31668 w 284365"/>
              <a:gd name="connsiteY95" fmla="*/ 186490 h 424738"/>
              <a:gd name="connsiteX96" fmla="*/ 20572 w 284365"/>
              <a:gd name="connsiteY96" fmla="*/ 213899 h 424738"/>
              <a:gd name="connsiteX97" fmla="*/ 12693 w 284365"/>
              <a:gd name="connsiteY97" fmla="*/ 291577 h 424738"/>
              <a:gd name="connsiteX98" fmla="*/ 5147 w 284365"/>
              <a:gd name="connsiteY98" fmla="*/ 391448 h 424738"/>
              <a:gd name="connsiteX99" fmla="*/ 4481 w 284365"/>
              <a:gd name="connsiteY99" fmla="*/ 398106 h 424738"/>
              <a:gd name="connsiteX100" fmla="*/ 6146 w 284365"/>
              <a:gd name="connsiteY100" fmla="*/ 400658 h 424738"/>
              <a:gd name="connsiteX101" fmla="*/ 7366 w 284365"/>
              <a:gd name="connsiteY101" fmla="*/ 403765 h 424738"/>
              <a:gd name="connsiteX102" fmla="*/ 9919 w 284365"/>
              <a:gd name="connsiteY102" fmla="*/ 410090 h 424738"/>
              <a:gd name="connsiteX103" fmla="*/ 14246 w 284365"/>
              <a:gd name="connsiteY103" fmla="*/ 415084 h 424738"/>
              <a:gd name="connsiteX104" fmla="*/ 20905 w 284365"/>
              <a:gd name="connsiteY104" fmla="*/ 418302 h 424738"/>
              <a:gd name="connsiteX105" fmla="*/ 45539 w 284365"/>
              <a:gd name="connsiteY105" fmla="*/ 410423 h 424738"/>
              <a:gd name="connsiteX106" fmla="*/ 61630 w 284365"/>
              <a:gd name="connsiteY106" fmla="*/ 394333 h 424738"/>
              <a:gd name="connsiteX107" fmla="*/ 82048 w 284365"/>
              <a:gd name="connsiteY107" fmla="*/ 366591 h 424738"/>
              <a:gd name="connsiteX108" fmla="*/ 87152 w 284365"/>
              <a:gd name="connsiteY108" fmla="*/ 359600 h 424738"/>
              <a:gd name="connsiteX109" fmla="*/ 88040 w 284365"/>
              <a:gd name="connsiteY109" fmla="*/ 357159 h 424738"/>
              <a:gd name="connsiteX110" fmla="*/ 76943 w 284365"/>
              <a:gd name="connsiteY110" fmla="*/ 352720 h 424738"/>
              <a:gd name="connsiteX111" fmla="*/ 63405 w 284365"/>
              <a:gd name="connsiteY111" fmla="*/ 330526 h 424738"/>
              <a:gd name="connsiteX112" fmla="*/ 62407 w 284365"/>
              <a:gd name="connsiteY112" fmla="*/ 331525 h 424738"/>
              <a:gd name="connsiteX113" fmla="*/ 57413 w 284365"/>
              <a:gd name="connsiteY113" fmla="*/ 337518 h 424738"/>
              <a:gd name="connsiteX114" fmla="*/ 44985 w 284365"/>
              <a:gd name="connsiteY114" fmla="*/ 355938 h 424738"/>
              <a:gd name="connsiteX115" fmla="*/ 34886 w 284365"/>
              <a:gd name="connsiteY115" fmla="*/ 367923 h 424738"/>
              <a:gd name="connsiteX116" fmla="*/ 33999 w 284365"/>
              <a:gd name="connsiteY116" fmla="*/ 369476 h 424738"/>
              <a:gd name="connsiteX117" fmla="*/ 32112 w 284365"/>
              <a:gd name="connsiteY117" fmla="*/ 371696 h 424738"/>
              <a:gd name="connsiteX118" fmla="*/ 31114 w 284365"/>
              <a:gd name="connsiteY118" fmla="*/ 372361 h 424738"/>
              <a:gd name="connsiteX119" fmla="*/ 24899 w 284365"/>
              <a:gd name="connsiteY119" fmla="*/ 377355 h 424738"/>
              <a:gd name="connsiteX120" fmla="*/ 24899 w 284365"/>
              <a:gd name="connsiteY120" fmla="*/ 372694 h 424738"/>
              <a:gd name="connsiteX121" fmla="*/ 25898 w 284365"/>
              <a:gd name="connsiteY121" fmla="*/ 371030 h 424738"/>
              <a:gd name="connsiteX122" fmla="*/ 27119 w 284365"/>
              <a:gd name="connsiteY122" fmla="*/ 370142 h 424738"/>
              <a:gd name="connsiteX123" fmla="*/ 30337 w 284365"/>
              <a:gd name="connsiteY123" fmla="*/ 366036 h 424738"/>
              <a:gd name="connsiteX124" fmla="*/ 49201 w 284365"/>
              <a:gd name="connsiteY124" fmla="*/ 342400 h 424738"/>
              <a:gd name="connsiteX125" fmla="*/ 51088 w 284365"/>
              <a:gd name="connsiteY125" fmla="*/ 339515 h 424738"/>
              <a:gd name="connsiteX126" fmla="*/ 55194 w 284365"/>
              <a:gd name="connsiteY126" fmla="*/ 334188 h 424738"/>
              <a:gd name="connsiteX127" fmla="*/ 56192 w 284365"/>
              <a:gd name="connsiteY127" fmla="*/ 323092 h 424738"/>
              <a:gd name="connsiteX128" fmla="*/ 57746 w 284365"/>
              <a:gd name="connsiteY128" fmla="*/ 300898 h 424738"/>
              <a:gd name="connsiteX129" fmla="*/ 57746 w 284365"/>
              <a:gd name="connsiteY129" fmla="*/ 295017 h 424738"/>
              <a:gd name="connsiteX130" fmla="*/ 61186 w 284365"/>
              <a:gd name="connsiteY130" fmla="*/ 292465 h 424738"/>
              <a:gd name="connsiteX131" fmla="*/ 63072 w 284365"/>
              <a:gd name="connsiteY131" fmla="*/ 300010 h 424738"/>
              <a:gd name="connsiteX132" fmla="*/ 61186 w 284365"/>
              <a:gd name="connsiteY132" fmla="*/ 326865 h 424738"/>
              <a:gd name="connsiteX133" fmla="*/ 63072 w 284365"/>
              <a:gd name="connsiteY133" fmla="*/ 324867 h 424738"/>
              <a:gd name="connsiteX134" fmla="*/ 73503 w 284365"/>
              <a:gd name="connsiteY134" fmla="*/ 312661 h 424738"/>
              <a:gd name="connsiteX135" fmla="*/ 78275 w 284365"/>
              <a:gd name="connsiteY135" fmla="*/ 307223 h 424738"/>
              <a:gd name="connsiteX136" fmla="*/ 86154 w 284365"/>
              <a:gd name="connsiteY136" fmla="*/ 297791 h 424738"/>
              <a:gd name="connsiteX137" fmla="*/ 90592 w 284365"/>
              <a:gd name="connsiteY137" fmla="*/ 292132 h 424738"/>
              <a:gd name="connsiteX138" fmla="*/ 92146 w 284365"/>
              <a:gd name="connsiteY138" fmla="*/ 290245 h 424738"/>
              <a:gd name="connsiteX139" fmla="*/ 94032 w 284365"/>
              <a:gd name="connsiteY139" fmla="*/ 287360 h 424738"/>
              <a:gd name="connsiteX140" fmla="*/ 90814 w 284365"/>
              <a:gd name="connsiteY140" fmla="*/ 283920 h 424738"/>
              <a:gd name="connsiteX141" fmla="*/ 88040 w 284365"/>
              <a:gd name="connsiteY141" fmla="*/ 280147 h 424738"/>
              <a:gd name="connsiteX142" fmla="*/ 82381 w 284365"/>
              <a:gd name="connsiteY142" fmla="*/ 272601 h 424738"/>
              <a:gd name="connsiteX143" fmla="*/ 76056 w 284365"/>
              <a:gd name="connsiteY143" fmla="*/ 262503 h 424738"/>
              <a:gd name="connsiteX144" fmla="*/ 74502 w 284365"/>
              <a:gd name="connsiteY144" fmla="*/ 260617 h 424738"/>
              <a:gd name="connsiteX145" fmla="*/ 72616 w 284365"/>
              <a:gd name="connsiteY145" fmla="*/ 245747 h 424738"/>
              <a:gd name="connsiteX146" fmla="*/ 87374 w 284365"/>
              <a:gd name="connsiteY146" fmla="*/ 211680 h 424738"/>
              <a:gd name="connsiteX147" fmla="*/ 92146 w 284365"/>
              <a:gd name="connsiteY147" fmla="*/ 206686 h 424738"/>
              <a:gd name="connsiteX148" fmla="*/ 93034 w 284365"/>
              <a:gd name="connsiteY148" fmla="*/ 205133 h 424738"/>
              <a:gd name="connsiteX149" fmla="*/ 94587 w 284365"/>
              <a:gd name="connsiteY149" fmla="*/ 204134 h 424738"/>
              <a:gd name="connsiteX150" fmla="*/ 97139 w 284365"/>
              <a:gd name="connsiteY150" fmla="*/ 201582 h 424738"/>
              <a:gd name="connsiteX151" fmla="*/ 99359 w 284365"/>
              <a:gd name="connsiteY151" fmla="*/ 201027 h 424738"/>
              <a:gd name="connsiteX152" fmla="*/ 99359 w 284365"/>
              <a:gd name="connsiteY152" fmla="*/ 200361 h 424738"/>
              <a:gd name="connsiteX153" fmla="*/ 108458 w 284365"/>
              <a:gd name="connsiteY153" fmla="*/ 198142 h 424738"/>
              <a:gd name="connsiteX154" fmla="*/ 111676 w 284365"/>
              <a:gd name="connsiteY154" fmla="*/ 202581 h 424738"/>
              <a:gd name="connsiteX155" fmla="*/ 106239 w 284365"/>
              <a:gd name="connsiteY155" fmla="*/ 212013 h 424738"/>
              <a:gd name="connsiteX156" fmla="*/ 102799 w 284365"/>
              <a:gd name="connsiteY156" fmla="*/ 215231 h 424738"/>
              <a:gd name="connsiteX157" fmla="*/ 88595 w 284365"/>
              <a:gd name="connsiteY157" fmla="*/ 239422 h 424738"/>
              <a:gd name="connsiteX158" fmla="*/ 89261 w 284365"/>
              <a:gd name="connsiteY158" fmla="*/ 239422 h 424738"/>
              <a:gd name="connsiteX159" fmla="*/ 108125 w 284365"/>
              <a:gd name="connsiteY159" fmla="*/ 229657 h 424738"/>
              <a:gd name="connsiteX160" fmla="*/ 128654 w 284365"/>
              <a:gd name="connsiteY160" fmla="*/ 236648 h 424738"/>
              <a:gd name="connsiteX161" fmla="*/ 113563 w 284365"/>
              <a:gd name="connsiteY161" fmla="*/ 241974 h 424738"/>
              <a:gd name="connsiteX162" fmla="*/ 103132 w 284365"/>
              <a:gd name="connsiteY162" fmla="*/ 246746 h 424738"/>
              <a:gd name="connsiteX163" fmla="*/ 103132 w 284365"/>
              <a:gd name="connsiteY163" fmla="*/ 247301 h 424738"/>
              <a:gd name="connsiteX164" fmla="*/ 113230 w 284365"/>
              <a:gd name="connsiteY164" fmla="*/ 245414 h 424738"/>
              <a:gd name="connsiteX165" fmla="*/ 122329 w 284365"/>
              <a:gd name="connsiteY165" fmla="*/ 247634 h 424738"/>
              <a:gd name="connsiteX166" fmla="*/ 124881 w 284365"/>
              <a:gd name="connsiteY166" fmla="*/ 255179 h 424738"/>
              <a:gd name="connsiteX167" fmla="*/ 126435 w 284365"/>
              <a:gd name="connsiteY167" fmla="*/ 258397 h 424738"/>
              <a:gd name="connsiteX168" fmla="*/ 127767 w 284365"/>
              <a:gd name="connsiteY168" fmla="*/ 260839 h 424738"/>
              <a:gd name="connsiteX169" fmla="*/ 123328 w 284365"/>
              <a:gd name="connsiteY169" fmla="*/ 277262 h 424738"/>
              <a:gd name="connsiteX170" fmla="*/ 131539 w 284365"/>
              <a:gd name="connsiteY170" fmla="*/ 289579 h 424738"/>
              <a:gd name="connsiteX171" fmla="*/ 133426 w 284365"/>
              <a:gd name="connsiteY171" fmla="*/ 301564 h 424738"/>
              <a:gd name="connsiteX172" fmla="*/ 127767 w 284365"/>
              <a:gd name="connsiteY172" fmla="*/ 310108 h 424738"/>
              <a:gd name="connsiteX173" fmla="*/ 121996 w 284365"/>
              <a:gd name="connsiteY173" fmla="*/ 318653 h 424738"/>
              <a:gd name="connsiteX174" fmla="*/ 96141 w 284365"/>
              <a:gd name="connsiteY174" fmla="*/ 356493 h 424738"/>
              <a:gd name="connsiteX175" fmla="*/ 96141 w 284365"/>
              <a:gd name="connsiteY175" fmla="*/ 357714 h 424738"/>
              <a:gd name="connsiteX176" fmla="*/ 94920 w 284365"/>
              <a:gd name="connsiteY176" fmla="*/ 358379 h 424738"/>
              <a:gd name="connsiteX177" fmla="*/ 87707 w 284365"/>
              <a:gd name="connsiteY177" fmla="*/ 369476 h 424738"/>
              <a:gd name="connsiteX178" fmla="*/ 63072 w 284365"/>
              <a:gd name="connsiteY178" fmla="*/ 401657 h 424738"/>
              <a:gd name="connsiteX179" fmla="*/ 28672 w 284365"/>
              <a:gd name="connsiteY179" fmla="*/ 424738 h 424738"/>
              <a:gd name="connsiteX180" fmla="*/ 193681 w 284365"/>
              <a:gd name="connsiteY180" fmla="*/ 68975 h 424738"/>
              <a:gd name="connsiteX181" fmla="*/ 191795 w 284365"/>
              <a:gd name="connsiteY181" fmla="*/ 57879 h 424738"/>
              <a:gd name="connsiteX182" fmla="*/ 176592 w 284365"/>
              <a:gd name="connsiteY182" fmla="*/ 34575 h 424738"/>
              <a:gd name="connsiteX183" fmla="*/ 150404 w 284365"/>
              <a:gd name="connsiteY183" fmla="*/ 22591 h 424738"/>
              <a:gd name="connsiteX184" fmla="*/ 139307 w 284365"/>
              <a:gd name="connsiteY184" fmla="*/ 20372 h 424738"/>
              <a:gd name="connsiteX185" fmla="*/ 128210 w 284365"/>
              <a:gd name="connsiteY185" fmla="*/ 20372 h 424738"/>
              <a:gd name="connsiteX186" fmla="*/ 90370 w 284365"/>
              <a:gd name="connsiteY186" fmla="*/ 35241 h 424738"/>
              <a:gd name="connsiteX187" fmla="*/ 80272 w 284365"/>
              <a:gd name="connsiteY187" fmla="*/ 51553 h 424738"/>
              <a:gd name="connsiteX188" fmla="*/ 75834 w 284365"/>
              <a:gd name="connsiteY188" fmla="*/ 73747 h 424738"/>
              <a:gd name="connsiteX189" fmla="*/ 83490 w 284365"/>
              <a:gd name="connsiteY189" fmla="*/ 97161 h 424738"/>
              <a:gd name="connsiteX190" fmla="*/ 91369 w 284365"/>
              <a:gd name="connsiteY190" fmla="*/ 106261 h 424738"/>
              <a:gd name="connsiteX191" fmla="*/ 108680 w 284365"/>
              <a:gd name="connsiteY191" fmla="*/ 117912 h 424738"/>
              <a:gd name="connsiteX192" fmla="*/ 107681 w 284365"/>
              <a:gd name="connsiteY192" fmla="*/ 115360 h 424738"/>
              <a:gd name="connsiteX193" fmla="*/ 106794 w 284365"/>
              <a:gd name="connsiteY193" fmla="*/ 112919 h 424738"/>
              <a:gd name="connsiteX194" fmla="*/ 103686 w 284365"/>
              <a:gd name="connsiteY194" fmla="*/ 111587 h 424738"/>
              <a:gd name="connsiteX195" fmla="*/ 94476 w 284365"/>
              <a:gd name="connsiteY195" fmla="*/ 106594 h 424738"/>
              <a:gd name="connsiteX196" fmla="*/ 87818 w 284365"/>
              <a:gd name="connsiteY196" fmla="*/ 93277 h 424738"/>
              <a:gd name="connsiteX197" fmla="*/ 91369 w 284365"/>
              <a:gd name="connsiteY197" fmla="*/ 84511 h 424738"/>
              <a:gd name="connsiteX198" fmla="*/ 93810 w 284365"/>
              <a:gd name="connsiteY198" fmla="*/ 82624 h 424738"/>
              <a:gd name="connsiteX199" fmla="*/ 93810 w 284365"/>
              <a:gd name="connsiteY199" fmla="*/ 78852 h 424738"/>
              <a:gd name="connsiteX200" fmla="*/ 96584 w 284365"/>
              <a:gd name="connsiteY200" fmla="*/ 69308 h 424738"/>
              <a:gd name="connsiteX201" fmla="*/ 99137 w 284365"/>
              <a:gd name="connsiteY201" fmla="*/ 70973 h 424738"/>
              <a:gd name="connsiteX202" fmla="*/ 98471 w 284365"/>
              <a:gd name="connsiteY202" fmla="*/ 82070 h 424738"/>
              <a:gd name="connsiteX203" fmla="*/ 103243 w 284365"/>
              <a:gd name="connsiteY203" fmla="*/ 83623 h 424738"/>
              <a:gd name="connsiteX204" fmla="*/ 108902 w 284365"/>
              <a:gd name="connsiteY204" fmla="*/ 86841 h 424738"/>
              <a:gd name="connsiteX205" fmla="*/ 113896 w 284365"/>
              <a:gd name="connsiteY205" fmla="*/ 85842 h 424738"/>
              <a:gd name="connsiteX206" fmla="*/ 128432 w 284365"/>
              <a:gd name="connsiteY206" fmla="*/ 76410 h 424738"/>
              <a:gd name="connsiteX207" fmla="*/ 135756 w 284365"/>
              <a:gd name="connsiteY207" fmla="*/ 65314 h 424738"/>
              <a:gd name="connsiteX208" fmla="*/ 139196 w 284365"/>
              <a:gd name="connsiteY208" fmla="*/ 57324 h 424738"/>
              <a:gd name="connsiteX209" fmla="*/ 149627 w 284365"/>
              <a:gd name="connsiteY209" fmla="*/ 60542 h 424738"/>
              <a:gd name="connsiteX210" fmla="*/ 163165 w 284365"/>
              <a:gd name="connsiteY210" fmla="*/ 67422 h 424738"/>
              <a:gd name="connsiteX211" fmla="*/ 175150 w 284365"/>
              <a:gd name="connsiteY211" fmla="*/ 77187 h 424738"/>
              <a:gd name="connsiteX212" fmla="*/ 175705 w 284365"/>
              <a:gd name="connsiteY212" fmla="*/ 77853 h 424738"/>
              <a:gd name="connsiteX213" fmla="*/ 183916 w 284365"/>
              <a:gd name="connsiteY213" fmla="*/ 95164 h 424738"/>
              <a:gd name="connsiteX214" fmla="*/ 185581 w 284365"/>
              <a:gd name="connsiteY214" fmla="*/ 103153 h 424738"/>
              <a:gd name="connsiteX215" fmla="*/ 193681 w 284365"/>
              <a:gd name="connsiteY215" fmla="*/ 68975 h 424738"/>
              <a:gd name="connsiteX216" fmla="*/ 132760 w 284365"/>
              <a:gd name="connsiteY216" fmla="*/ 79073 h 424738"/>
              <a:gd name="connsiteX217" fmla="*/ 132760 w 284365"/>
              <a:gd name="connsiteY217" fmla="*/ 79739 h 424738"/>
              <a:gd name="connsiteX218" fmla="*/ 136533 w 284365"/>
              <a:gd name="connsiteY218" fmla="*/ 79739 h 424738"/>
              <a:gd name="connsiteX219" fmla="*/ 144745 w 284365"/>
              <a:gd name="connsiteY219" fmla="*/ 84511 h 424738"/>
              <a:gd name="connsiteX220" fmla="*/ 141970 w 284365"/>
              <a:gd name="connsiteY220" fmla="*/ 85399 h 424738"/>
              <a:gd name="connsiteX221" fmla="*/ 137865 w 284365"/>
              <a:gd name="connsiteY221" fmla="*/ 84178 h 424738"/>
              <a:gd name="connsiteX222" fmla="*/ 126768 w 284365"/>
              <a:gd name="connsiteY222" fmla="*/ 84178 h 424738"/>
              <a:gd name="connsiteX223" fmla="*/ 123661 w 284365"/>
              <a:gd name="connsiteY223" fmla="*/ 86397 h 424738"/>
              <a:gd name="connsiteX224" fmla="*/ 113785 w 284365"/>
              <a:gd name="connsiteY224" fmla="*/ 90503 h 424738"/>
              <a:gd name="connsiteX225" fmla="*/ 111343 w 284365"/>
              <a:gd name="connsiteY225" fmla="*/ 90503 h 424738"/>
              <a:gd name="connsiteX226" fmla="*/ 110012 w 284365"/>
              <a:gd name="connsiteY226" fmla="*/ 92390 h 424738"/>
              <a:gd name="connsiteX227" fmla="*/ 104019 w 284365"/>
              <a:gd name="connsiteY227" fmla="*/ 88950 h 424738"/>
              <a:gd name="connsiteX228" fmla="*/ 96806 w 284365"/>
              <a:gd name="connsiteY228" fmla="*/ 86064 h 424738"/>
              <a:gd name="connsiteX229" fmla="*/ 93034 w 284365"/>
              <a:gd name="connsiteY229" fmla="*/ 91169 h 424738"/>
              <a:gd name="connsiteX230" fmla="*/ 100579 w 284365"/>
              <a:gd name="connsiteY230" fmla="*/ 106261 h 424738"/>
              <a:gd name="connsiteX231" fmla="*/ 105351 w 284365"/>
              <a:gd name="connsiteY231" fmla="*/ 108813 h 424738"/>
              <a:gd name="connsiteX232" fmla="*/ 109790 w 284365"/>
              <a:gd name="connsiteY232" fmla="*/ 108813 h 424738"/>
              <a:gd name="connsiteX233" fmla="*/ 111343 w 284365"/>
              <a:gd name="connsiteY233" fmla="*/ 111920 h 424738"/>
              <a:gd name="connsiteX234" fmla="*/ 125214 w 284365"/>
              <a:gd name="connsiteY234" fmla="*/ 134114 h 424738"/>
              <a:gd name="connsiteX235" fmla="*/ 144079 w 284365"/>
              <a:gd name="connsiteY235" fmla="*/ 142991 h 424738"/>
              <a:gd name="connsiteX236" fmla="*/ 168381 w 284365"/>
              <a:gd name="connsiteY236" fmla="*/ 130674 h 424738"/>
              <a:gd name="connsiteX237" fmla="*/ 175372 w 284365"/>
              <a:gd name="connsiteY237" fmla="*/ 118689 h 424738"/>
              <a:gd name="connsiteX238" fmla="*/ 179477 w 284365"/>
              <a:gd name="connsiteY238" fmla="*/ 108591 h 424738"/>
              <a:gd name="connsiteX239" fmla="*/ 180698 w 284365"/>
              <a:gd name="connsiteY239" fmla="*/ 105151 h 424738"/>
              <a:gd name="connsiteX240" fmla="*/ 180032 w 284365"/>
              <a:gd name="connsiteY240" fmla="*/ 99713 h 424738"/>
              <a:gd name="connsiteX241" fmla="*/ 177258 w 284365"/>
              <a:gd name="connsiteY241" fmla="*/ 89948 h 424738"/>
              <a:gd name="connsiteX242" fmla="*/ 175372 w 284365"/>
              <a:gd name="connsiteY242" fmla="*/ 85510 h 424738"/>
              <a:gd name="connsiteX243" fmla="*/ 172154 w 284365"/>
              <a:gd name="connsiteY243" fmla="*/ 85510 h 424738"/>
              <a:gd name="connsiteX244" fmla="*/ 164608 w 284365"/>
              <a:gd name="connsiteY244" fmla="*/ 87951 h 424738"/>
              <a:gd name="connsiteX245" fmla="*/ 157950 w 284365"/>
              <a:gd name="connsiteY245" fmla="*/ 108813 h 424738"/>
              <a:gd name="connsiteX246" fmla="*/ 163054 w 284365"/>
              <a:gd name="connsiteY246" fmla="*/ 117357 h 424738"/>
              <a:gd name="connsiteX247" fmla="*/ 158283 w 284365"/>
              <a:gd name="connsiteY247" fmla="*/ 122018 h 424738"/>
              <a:gd name="connsiteX248" fmla="*/ 153844 w 284365"/>
              <a:gd name="connsiteY248" fmla="*/ 121463 h 424738"/>
              <a:gd name="connsiteX249" fmla="*/ 157950 w 284365"/>
              <a:gd name="connsiteY249" fmla="*/ 116026 h 424738"/>
              <a:gd name="connsiteX250" fmla="*/ 155730 w 284365"/>
              <a:gd name="connsiteY250" fmla="*/ 112919 h 424738"/>
              <a:gd name="connsiteX251" fmla="*/ 153289 w 284365"/>
              <a:gd name="connsiteY251" fmla="*/ 109812 h 424738"/>
              <a:gd name="connsiteX252" fmla="*/ 151957 w 284365"/>
              <a:gd name="connsiteY252" fmla="*/ 101267 h 424738"/>
              <a:gd name="connsiteX253" fmla="*/ 166494 w 284365"/>
              <a:gd name="connsiteY253" fmla="*/ 81959 h 424738"/>
              <a:gd name="connsiteX254" fmla="*/ 172487 w 284365"/>
              <a:gd name="connsiteY254" fmla="*/ 81959 h 424738"/>
              <a:gd name="connsiteX255" fmla="*/ 141305 w 284365"/>
              <a:gd name="connsiteY255" fmla="*/ 62650 h 424738"/>
              <a:gd name="connsiteX256" fmla="*/ 132760 w 284365"/>
              <a:gd name="connsiteY256" fmla="*/ 79073 h 424738"/>
              <a:gd name="connsiteX257" fmla="*/ 190796 w 284365"/>
              <a:gd name="connsiteY257" fmla="*/ 103708 h 424738"/>
              <a:gd name="connsiteX258" fmla="*/ 189908 w 284365"/>
              <a:gd name="connsiteY258" fmla="*/ 105262 h 424738"/>
              <a:gd name="connsiteX259" fmla="*/ 187689 w 284365"/>
              <a:gd name="connsiteY259" fmla="*/ 108369 h 424738"/>
              <a:gd name="connsiteX260" fmla="*/ 183916 w 284365"/>
              <a:gd name="connsiteY260" fmla="*/ 109922 h 424738"/>
              <a:gd name="connsiteX261" fmla="*/ 183916 w 284365"/>
              <a:gd name="connsiteY261" fmla="*/ 111809 h 424738"/>
              <a:gd name="connsiteX262" fmla="*/ 182363 w 284365"/>
              <a:gd name="connsiteY262" fmla="*/ 117246 h 424738"/>
              <a:gd name="connsiteX263" fmla="*/ 191795 w 284365"/>
              <a:gd name="connsiteY263" fmla="*/ 106150 h 424738"/>
              <a:gd name="connsiteX264" fmla="*/ 193016 w 284365"/>
              <a:gd name="connsiteY264" fmla="*/ 101156 h 424738"/>
              <a:gd name="connsiteX265" fmla="*/ 192350 w 284365"/>
              <a:gd name="connsiteY265" fmla="*/ 101156 h 424738"/>
              <a:gd name="connsiteX266" fmla="*/ 190796 w 284365"/>
              <a:gd name="connsiteY266" fmla="*/ 103708 h 424738"/>
              <a:gd name="connsiteX267" fmla="*/ 111565 w 284365"/>
              <a:gd name="connsiteY267" fmla="*/ 249631 h 424738"/>
              <a:gd name="connsiteX268" fmla="*/ 94143 w 284365"/>
              <a:gd name="connsiteY268" fmla="*/ 255623 h 424738"/>
              <a:gd name="connsiteX269" fmla="*/ 91702 w 284365"/>
              <a:gd name="connsiteY269" fmla="*/ 256955 h 424738"/>
              <a:gd name="connsiteX270" fmla="*/ 88484 w 284365"/>
              <a:gd name="connsiteY270" fmla="*/ 255956 h 424738"/>
              <a:gd name="connsiteX271" fmla="*/ 92035 w 284365"/>
              <a:gd name="connsiteY271" fmla="*/ 252183 h 424738"/>
              <a:gd name="connsiteX272" fmla="*/ 93921 w 284365"/>
              <a:gd name="connsiteY272" fmla="*/ 251517 h 424738"/>
              <a:gd name="connsiteX273" fmla="*/ 93921 w 284365"/>
              <a:gd name="connsiteY273" fmla="*/ 249964 h 424738"/>
              <a:gd name="connsiteX274" fmla="*/ 99026 w 284365"/>
              <a:gd name="connsiteY274" fmla="*/ 245303 h 424738"/>
              <a:gd name="connsiteX275" fmla="*/ 116004 w 284365"/>
              <a:gd name="connsiteY275" fmla="*/ 238645 h 424738"/>
              <a:gd name="connsiteX276" fmla="*/ 123883 w 284365"/>
              <a:gd name="connsiteY276" fmla="*/ 236426 h 424738"/>
              <a:gd name="connsiteX277" fmla="*/ 120110 w 284365"/>
              <a:gd name="connsiteY277" fmla="*/ 233874 h 424738"/>
              <a:gd name="connsiteX278" fmla="*/ 104019 w 284365"/>
              <a:gd name="connsiteY278" fmla="*/ 235205 h 424738"/>
              <a:gd name="connsiteX279" fmla="*/ 86043 w 284365"/>
              <a:gd name="connsiteY279" fmla="*/ 248743 h 424738"/>
              <a:gd name="connsiteX280" fmla="*/ 81382 w 284365"/>
              <a:gd name="connsiteY280" fmla="*/ 251517 h 424738"/>
              <a:gd name="connsiteX281" fmla="*/ 80716 w 284365"/>
              <a:gd name="connsiteY281" fmla="*/ 248743 h 424738"/>
              <a:gd name="connsiteX282" fmla="*/ 80716 w 284365"/>
              <a:gd name="connsiteY282" fmla="*/ 248077 h 424738"/>
              <a:gd name="connsiteX283" fmla="*/ 90814 w 284365"/>
              <a:gd name="connsiteY283" fmla="*/ 224108 h 424738"/>
              <a:gd name="connsiteX284" fmla="*/ 99026 w 284365"/>
              <a:gd name="connsiteY284" fmla="*/ 213012 h 424738"/>
              <a:gd name="connsiteX285" fmla="*/ 104019 w 284365"/>
              <a:gd name="connsiteY285" fmla="*/ 208240 h 424738"/>
              <a:gd name="connsiteX286" fmla="*/ 106572 w 284365"/>
              <a:gd name="connsiteY286" fmla="*/ 201582 h 424738"/>
              <a:gd name="connsiteX287" fmla="*/ 100912 w 284365"/>
              <a:gd name="connsiteY287" fmla="*/ 202914 h 424738"/>
              <a:gd name="connsiteX288" fmla="*/ 98693 w 284365"/>
              <a:gd name="connsiteY288" fmla="*/ 205133 h 424738"/>
              <a:gd name="connsiteX289" fmla="*/ 91813 w 284365"/>
              <a:gd name="connsiteY289" fmla="*/ 212346 h 424738"/>
              <a:gd name="connsiteX290" fmla="*/ 78830 w 284365"/>
              <a:gd name="connsiteY290" fmla="*/ 236648 h 424738"/>
              <a:gd name="connsiteX291" fmla="*/ 76278 w 284365"/>
              <a:gd name="connsiteY291" fmla="*/ 253071 h 424738"/>
              <a:gd name="connsiteX292" fmla="*/ 82936 w 284365"/>
              <a:gd name="connsiteY292" fmla="*/ 265610 h 424738"/>
              <a:gd name="connsiteX293" fmla="*/ 89594 w 284365"/>
              <a:gd name="connsiteY293" fmla="*/ 275708 h 424738"/>
              <a:gd name="connsiteX294" fmla="*/ 93367 w 284365"/>
              <a:gd name="connsiteY294" fmla="*/ 280147 h 424738"/>
              <a:gd name="connsiteX295" fmla="*/ 100579 w 284365"/>
              <a:gd name="connsiteY295" fmla="*/ 289246 h 424738"/>
              <a:gd name="connsiteX296" fmla="*/ 103798 w 284365"/>
              <a:gd name="connsiteY296" fmla="*/ 294684 h 424738"/>
              <a:gd name="connsiteX297" fmla="*/ 99359 w 284365"/>
              <a:gd name="connsiteY297" fmla="*/ 294684 h 424738"/>
              <a:gd name="connsiteX298" fmla="*/ 96474 w 284365"/>
              <a:gd name="connsiteY298" fmla="*/ 292132 h 424738"/>
              <a:gd name="connsiteX299" fmla="*/ 94920 w 284365"/>
              <a:gd name="connsiteY299" fmla="*/ 294351 h 424738"/>
              <a:gd name="connsiteX300" fmla="*/ 92368 w 284365"/>
              <a:gd name="connsiteY300" fmla="*/ 297458 h 424738"/>
              <a:gd name="connsiteX301" fmla="*/ 81937 w 284365"/>
              <a:gd name="connsiteY301" fmla="*/ 310108 h 424738"/>
              <a:gd name="connsiteX302" fmla="*/ 72172 w 284365"/>
              <a:gd name="connsiteY302" fmla="*/ 321205 h 424738"/>
              <a:gd name="connsiteX303" fmla="*/ 68732 w 284365"/>
              <a:gd name="connsiteY303" fmla="*/ 325644 h 424738"/>
              <a:gd name="connsiteX304" fmla="*/ 69730 w 284365"/>
              <a:gd name="connsiteY304" fmla="*/ 329084 h 424738"/>
              <a:gd name="connsiteX305" fmla="*/ 69730 w 284365"/>
              <a:gd name="connsiteY305" fmla="*/ 334188 h 424738"/>
              <a:gd name="connsiteX306" fmla="*/ 77276 w 284365"/>
              <a:gd name="connsiteY306" fmla="*/ 347727 h 424738"/>
              <a:gd name="connsiteX307" fmla="*/ 86708 w 284365"/>
              <a:gd name="connsiteY307" fmla="*/ 354052 h 424738"/>
              <a:gd name="connsiteX308" fmla="*/ 91147 w 284365"/>
              <a:gd name="connsiteY308" fmla="*/ 354939 h 424738"/>
              <a:gd name="connsiteX309" fmla="*/ 93367 w 284365"/>
              <a:gd name="connsiteY309" fmla="*/ 351499 h 424738"/>
              <a:gd name="connsiteX310" fmla="*/ 102799 w 284365"/>
              <a:gd name="connsiteY310" fmla="*/ 337961 h 424738"/>
              <a:gd name="connsiteX311" fmla="*/ 110012 w 284365"/>
              <a:gd name="connsiteY311" fmla="*/ 327530 h 424738"/>
              <a:gd name="connsiteX312" fmla="*/ 124216 w 284365"/>
              <a:gd name="connsiteY312" fmla="*/ 306779 h 424738"/>
              <a:gd name="connsiteX313" fmla="*/ 128654 w 284365"/>
              <a:gd name="connsiteY313" fmla="*/ 299455 h 424738"/>
              <a:gd name="connsiteX314" fmla="*/ 125214 w 284365"/>
              <a:gd name="connsiteY314" fmla="*/ 289136 h 424738"/>
              <a:gd name="connsiteX315" fmla="*/ 118223 w 284365"/>
              <a:gd name="connsiteY315" fmla="*/ 278705 h 424738"/>
              <a:gd name="connsiteX316" fmla="*/ 114783 w 284365"/>
              <a:gd name="connsiteY316" fmla="*/ 273267 h 424738"/>
              <a:gd name="connsiteX317" fmla="*/ 115449 w 284365"/>
              <a:gd name="connsiteY317" fmla="*/ 271714 h 424738"/>
              <a:gd name="connsiteX318" fmla="*/ 115449 w 284365"/>
              <a:gd name="connsiteY318" fmla="*/ 270493 h 424738"/>
              <a:gd name="connsiteX319" fmla="*/ 120776 w 284365"/>
              <a:gd name="connsiteY319" fmla="*/ 267053 h 424738"/>
              <a:gd name="connsiteX320" fmla="*/ 121441 w 284365"/>
              <a:gd name="connsiteY320" fmla="*/ 268939 h 424738"/>
              <a:gd name="connsiteX321" fmla="*/ 120443 w 284365"/>
              <a:gd name="connsiteY321" fmla="*/ 273045 h 424738"/>
              <a:gd name="connsiteX322" fmla="*/ 123661 w 284365"/>
              <a:gd name="connsiteY322" fmla="*/ 271159 h 424738"/>
              <a:gd name="connsiteX323" fmla="*/ 124548 w 284365"/>
              <a:gd name="connsiteY323" fmla="*/ 266720 h 424738"/>
              <a:gd name="connsiteX324" fmla="*/ 119555 w 284365"/>
              <a:gd name="connsiteY324" fmla="*/ 258175 h 424738"/>
              <a:gd name="connsiteX325" fmla="*/ 114117 w 284365"/>
              <a:gd name="connsiteY325" fmla="*/ 259396 h 424738"/>
              <a:gd name="connsiteX326" fmla="*/ 104685 w 284365"/>
              <a:gd name="connsiteY326" fmla="*/ 263502 h 424738"/>
              <a:gd name="connsiteX327" fmla="*/ 100025 w 284365"/>
              <a:gd name="connsiteY327" fmla="*/ 265721 h 424738"/>
              <a:gd name="connsiteX328" fmla="*/ 97472 w 284365"/>
              <a:gd name="connsiteY328" fmla="*/ 264501 h 424738"/>
              <a:gd name="connsiteX329" fmla="*/ 101911 w 284365"/>
              <a:gd name="connsiteY329" fmla="*/ 260728 h 424738"/>
              <a:gd name="connsiteX330" fmla="*/ 120110 w 284365"/>
              <a:gd name="connsiteY330" fmla="*/ 254403 h 424738"/>
              <a:gd name="connsiteX331" fmla="*/ 111565 w 284365"/>
              <a:gd name="connsiteY331" fmla="*/ 249631 h 42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84365" h="424738">
                <a:moveTo>
                  <a:pt x="28672" y="424738"/>
                </a:moveTo>
                <a:lnTo>
                  <a:pt x="23346" y="424738"/>
                </a:lnTo>
                <a:cubicBezTo>
                  <a:pt x="20139" y="423995"/>
                  <a:pt x="16987" y="423029"/>
                  <a:pt x="13914" y="421853"/>
                </a:cubicBezTo>
                <a:cubicBezTo>
                  <a:pt x="9098" y="419423"/>
                  <a:pt x="5369" y="415262"/>
                  <a:pt x="3483" y="410201"/>
                </a:cubicBezTo>
                <a:cubicBezTo>
                  <a:pt x="2695" y="408681"/>
                  <a:pt x="2062" y="407083"/>
                  <a:pt x="1596" y="405430"/>
                </a:cubicBezTo>
                <a:cubicBezTo>
                  <a:pt x="1596" y="403765"/>
                  <a:pt x="1596" y="401879"/>
                  <a:pt x="930" y="400103"/>
                </a:cubicBezTo>
                <a:cubicBezTo>
                  <a:pt x="265" y="398328"/>
                  <a:pt x="154" y="396774"/>
                  <a:pt x="43" y="394999"/>
                </a:cubicBezTo>
                <a:cubicBezTo>
                  <a:pt x="-91" y="390593"/>
                  <a:pt x="87" y="386177"/>
                  <a:pt x="597" y="381794"/>
                </a:cubicBezTo>
                <a:cubicBezTo>
                  <a:pt x="2817" y="350501"/>
                  <a:pt x="5258" y="321094"/>
                  <a:pt x="7921" y="290023"/>
                </a:cubicBezTo>
                <a:cubicBezTo>
                  <a:pt x="10030" y="263835"/>
                  <a:pt x="11805" y="237646"/>
                  <a:pt x="15800" y="213123"/>
                </a:cubicBezTo>
                <a:cubicBezTo>
                  <a:pt x="16088" y="202115"/>
                  <a:pt x="20716" y="191661"/>
                  <a:pt x="28672" y="184049"/>
                </a:cubicBezTo>
                <a:cubicBezTo>
                  <a:pt x="30337" y="183050"/>
                  <a:pt x="32445" y="182495"/>
                  <a:pt x="32778" y="181830"/>
                </a:cubicBezTo>
                <a:cubicBezTo>
                  <a:pt x="33111" y="181164"/>
                  <a:pt x="32778" y="179388"/>
                  <a:pt x="32778" y="178057"/>
                </a:cubicBezTo>
                <a:cubicBezTo>
                  <a:pt x="35219" y="157417"/>
                  <a:pt x="37217" y="136888"/>
                  <a:pt x="39436" y="116581"/>
                </a:cubicBezTo>
                <a:cubicBezTo>
                  <a:pt x="41278" y="95430"/>
                  <a:pt x="44652" y="74435"/>
                  <a:pt x="49534" y="53773"/>
                </a:cubicBezTo>
                <a:cubicBezTo>
                  <a:pt x="53496" y="36051"/>
                  <a:pt x="62972" y="20039"/>
                  <a:pt x="76610" y="8054"/>
                </a:cubicBezTo>
                <a:cubicBezTo>
                  <a:pt x="84800" y="2051"/>
                  <a:pt x="94909" y="-757"/>
                  <a:pt x="105018" y="175"/>
                </a:cubicBezTo>
                <a:cubicBezTo>
                  <a:pt x="112275" y="1030"/>
                  <a:pt x="119278" y="3404"/>
                  <a:pt x="125547" y="7166"/>
                </a:cubicBezTo>
                <a:cubicBezTo>
                  <a:pt x="126546" y="7721"/>
                  <a:pt x="127101" y="8387"/>
                  <a:pt x="128099" y="9053"/>
                </a:cubicBezTo>
                <a:cubicBezTo>
                  <a:pt x="129054" y="9630"/>
                  <a:pt x="129986" y="10262"/>
                  <a:pt x="130874" y="10939"/>
                </a:cubicBezTo>
                <a:cubicBezTo>
                  <a:pt x="131817" y="11894"/>
                  <a:pt x="132671" y="12937"/>
                  <a:pt x="133426" y="14046"/>
                </a:cubicBezTo>
                <a:cubicBezTo>
                  <a:pt x="134425" y="15378"/>
                  <a:pt x="134757" y="16820"/>
                  <a:pt x="135978" y="17264"/>
                </a:cubicBezTo>
                <a:cubicBezTo>
                  <a:pt x="138264" y="17431"/>
                  <a:pt x="140572" y="17431"/>
                  <a:pt x="142858" y="17264"/>
                </a:cubicBezTo>
                <a:cubicBezTo>
                  <a:pt x="144989" y="17531"/>
                  <a:pt x="147108" y="17941"/>
                  <a:pt x="149183" y="18485"/>
                </a:cubicBezTo>
                <a:cubicBezTo>
                  <a:pt x="160269" y="20860"/>
                  <a:pt x="170711" y="25598"/>
                  <a:pt x="179810" y="32356"/>
                </a:cubicBezTo>
                <a:cubicBezTo>
                  <a:pt x="185636" y="36462"/>
                  <a:pt x="190297" y="41999"/>
                  <a:pt x="193348" y="48446"/>
                </a:cubicBezTo>
                <a:cubicBezTo>
                  <a:pt x="194824" y="52031"/>
                  <a:pt x="195978" y="55748"/>
                  <a:pt x="196788" y="59543"/>
                </a:cubicBezTo>
                <a:cubicBezTo>
                  <a:pt x="198886" y="70607"/>
                  <a:pt x="198353" y="82014"/>
                  <a:pt x="195235" y="92833"/>
                </a:cubicBezTo>
                <a:lnTo>
                  <a:pt x="194236" y="95275"/>
                </a:lnTo>
                <a:cubicBezTo>
                  <a:pt x="194236" y="96495"/>
                  <a:pt x="194236" y="95941"/>
                  <a:pt x="195568" y="96606"/>
                </a:cubicBezTo>
                <a:cubicBezTo>
                  <a:pt x="199119" y="99159"/>
                  <a:pt x="198231" y="104152"/>
                  <a:pt x="196123" y="107703"/>
                </a:cubicBezTo>
                <a:cubicBezTo>
                  <a:pt x="193360" y="112475"/>
                  <a:pt x="189565" y="116570"/>
                  <a:pt x="185026" y="119688"/>
                </a:cubicBezTo>
                <a:cubicBezTo>
                  <a:pt x="184205" y="120154"/>
                  <a:pt x="183350" y="120564"/>
                  <a:pt x="182474" y="120908"/>
                </a:cubicBezTo>
                <a:cubicBezTo>
                  <a:pt x="181364" y="120908"/>
                  <a:pt x="179477" y="120908"/>
                  <a:pt x="179034" y="120908"/>
                </a:cubicBezTo>
                <a:cubicBezTo>
                  <a:pt x="178590" y="120908"/>
                  <a:pt x="179034" y="122684"/>
                  <a:pt x="178368" y="123461"/>
                </a:cubicBezTo>
                <a:cubicBezTo>
                  <a:pt x="177702" y="124237"/>
                  <a:pt x="177258" y="125347"/>
                  <a:pt x="177147" y="125680"/>
                </a:cubicBezTo>
                <a:cubicBezTo>
                  <a:pt x="170522" y="135279"/>
                  <a:pt x="160680" y="142203"/>
                  <a:pt x="149405" y="145210"/>
                </a:cubicBezTo>
                <a:cubicBezTo>
                  <a:pt x="149072" y="154565"/>
                  <a:pt x="150127" y="163908"/>
                  <a:pt x="152512" y="172952"/>
                </a:cubicBezTo>
                <a:cubicBezTo>
                  <a:pt x="154066" y="176170"/>
                  <a:pt x="155509" y="176614"/>
                  <a:pt x="159836" y="176725"/>
                </a:cubicBezTo>
                <a:cubicBezTo>
                  <a:pt x="171821" y="176725"/>
                  <a:pt x="182030" y="176725"/>
                  <a:pt x="193792" y="176725"/>
                </a:cubicBezTo>
                <a:cubicBezTo>
                  <a:pt x="198342" y="176448"/>
                  <a:pt x="202892" y="176448"/>
                  <a:pt x="207441" y="176725"/>
                </a:cubicBezTo>
                <a:cubicBezTo>
                  <a:pt x="210304" y="177424"/>
                  <a:pt x="213067" y="178512"/>
                  <a:pt x="215653" y="179943"/>
                </a:cubicBezTo>
                <a:cubicBezTo>
                  <a:pt x="218072" y="181297"/>
                  <a:pt x="220369" y="182862"/>
                  <a:pt x="222533" y="184604"/>
                </a:cubicBezTo>
                <a:cubicBezTo>
                  <a:pt x="231122" y="191384"/>
                  <a:pt x="237214" y="200827"/>
                  <a:pt x="239844" y="211458"/>
                </a:cubicBezTo>
                <a:cubicBezTo>
                  <a:pt x="243506" y="222555"/>
                  <a:pt x="246946" y="232653"/>
                  <a:pt x="250941" y="242973"/>
                </a:cubicBezTo>
                <a:cubicBezTo>
                  <a:pt x="258376" y="263835"/>
                  <a:pt x="265145" y="285806"/>
                  <a:pt x="272358" y="306336"/>
                </a:cubicBezTo>
                <a:cubicBezTo>
                  <a:pt x="274122" y="310563"/>
                  <a:pt x="275598" y="314902"/>
                  <a:pt x="276796" y="319319"/>
                </a:cubicBezTo>
                <a:lnTo>
                  <a:pt x="276796" y="319985"/>
                </a:lnTo>
                <a:cubicBezTo>
                  <a:pt x="277262" y="322071"/>
                  <a:pt x="278006" y="324090"/>
                  <a:pt x="279016" y="325977"/>
                </a:cubicBezTo>
                <a:cubicBezTo>
                  <a:pt x="280347" y="329084"/>
                  <a:pt x="281013" y="331081"/>
                  <a:pt x="282456" y="334410"/>
                </a:cubicBezTo>
                <a:cubicBezTo>
                  <a:pt x="283121" y="335853"/>
                  <a:pt x="284564" y="338183"/>
                  <a:pt x="284342" y="338849"/>
                </a:cubicBezTo>
                <a:cubicBezTo>
                  <a:pt x="284120" y="339515"/>
                  <a:pt x="282567" y="339959"/>
                  <a:pt x="282123" y="340403"/>
                </a:cubicBezTo>
                <a:cubicBezTo>
                  <a:pt x="281679" y="340847"/>
                  <a:pt x="282123" y="342178"/>
                  <a:pt x="280569" y="342622"/>
                </a:cubicBezTo>
                <a:cubicBezTo>
                  <a:pt x="267919" y="312994"/>
                  <a:pt x="258376" y="280147"/>
                  <a:pt x="247279" y="249298"/>
                </a:cubicBezTo>
                <a:cubicBezTo>
                  <a:pt x="243062" y="237314"/>
                  <a:pt x="238734" y="224552"/>
                  <a:pt x="234628" y="212679"/>
                </a:cubicBezTo>
                <a:cubicBezTo>
                  <a:pt x="233064" y="207541"/>
                  <a:pt x="230944" y="202592"/>
                  <a:pt x="228303" y="197920"/>
                </a:cubicBezTo>
                <a:cubicBezTo>
                  <a:pt x="225629" y="193648"/>
                  <a:pt x="222211" y="189886"/>
                  <a:pt x="218205" y="186823"/>
                </a:cubicBezTo>
                <a:cubicBezTo>
                  <a:pt x="214621" y="183716"/>
                  <a:pt x="210304" y="181574"/>
                  <a:pt x="205666" y="180609"/>
                </a:cubicBezTo>
                <a:cubicBezTo>
                  <a:pt x="201749" y="180387"/>
                  <a:pt x="197820" y="180387"/>
                  <a:pt x="193903" y="180609"/>
                </a:cubicBezTo>
                <a:cubicBezTo>
                  <a:pt x="184249" y="180609"/>
                  <a:pt x="173485" y="179943"/>
                  <a:pt x="164275" y="180609"/>
                </a:cubicBezTo>
                <a:cubicBezTo>
                  <a:pt x="162511" y="180898"/>
                  <a:pt x="160735" y="181075"/>
                  <a:pt x="158949" y="181164"/>
                </a:cubicBezTo>
                <a:cubicBezTo>
                  <a:pt x="155630" y="180997"/>
                  <a:pt x="152401" y="180043"/>
                  <a:pt x="149516" y="178390"/>
                </a:cubicBezTo>
                <a:cubicBezTo>
                  <a:pt x="146620" y="174495"/>
                  <a:pt x="145000" y="169812"/>
                  <a:pt x="144856" y="164963"/>
                </a:cubicBezTo>
                <a:cubicBezTo>
                  <a:pt x="143968" y="159015"/>
                  <a:pt x="143746" y="152989"/>
                  <a:pt x="144190" y="146986"/>
                </a:cubicBezTo>
                <a:cubicBezTo>
                  <a:pt x="134691" y="146675"/>
                  <a:pt x="125836" y="142170"/>
                  <a:pt x="119999" y="134668"/>
                </a:cubicBezTo>
                <a:cubicBezTo>
                  <a:pt x="117380" y="131872"/>
                  <a:pt x="115039" y="128820"/>
                  <a:pt x="113008" y="125569"/>
                </a:cubicBezTo>
                <a:cubicBezTo>
                  <a:pt x="112231" y="124348"/>
                  <a:pt x="111454" y="121907"/>
                  <a:pt x="111121" y="121685"/>
                </a:cubicBezTo>
                <a:cubicBezTo>
                  <a:pt x="110788" y="121463"/>
                  <a:pt x="108680" y="121685"/>
                  <a:pt x="108236" y="121685"/>
                </a:cubicBezTo>
                <a:cubicBezTo>
                  <a:pt x="107282" y="121508"/>
                  <a:pt x="106350" y="121208"/>
                  <a:pt x="105462" y="120797"/>
                </a:cubicBezTo>
                <a:cubicBezTo>
                  <a:pt x="100147" y="118301"/>
                  <a:pt x="95242" y="115005"/>
                  <a:pt x="90925" y="111032"/>
                </a:cubicBezTo>
                <a:cubicBezTo>
                  <a:pt x="81271" y="103520"/>
                  <a:pt x="74679" y="92756"/>
                  <a:pt x="72394" y="80738"/>
                </a:cubicBezTo>
                <a:cubicBezTo>
                  <a:pt x="71328" y="73314"/>
                  <a:pt x="71861" y="65746"/>
                  <a:pt x="73947" y="58544"/>
                </a:cubicBezTo>
                <a:cubicBezTo>
                  <a:pt x="76133" y="46504"/>
                  <a:pt x="82902" y="35763"/>
                  <a:pt x="92812" y="28583"/>
                </a:cubicBezTo>
                <a:cubicBezTo>
                  <a:pt x="104075" y="21603"/>
                  <a:pt x="116881" y="17497"/>
                  <a:pt x="130097" y="16599"/>
                </a:cubicBezTo>
                <a:cubicBezTo>
                  <a:pt x="130097" y="15489"/>
                  <a:pt x="129098" y="15045"/>
                  <a:pt x="128432" y="14379"/>
                </a:cubicBezTo>
                <a:cubicBezTo>
                  <a:pt x="128166" y="13958"/>
                  <a:pt x="127866" y="13547"/>
                  <a:pt x="127545" y="13159"/>
                </a:cubicBezTo>
                <a:cubicBezTo>
                  <a:pt x="122196" y="8065"/>
                  <a:pt x="115349" y="4836"/>
                  <a:pt x="108014" y="3948"/>
                </a:cubicBezTo>
                <a:cubicBezTo>
                  <a:pt x="98282" y="1796"/>
                  <a:pt x="88107" y="4115"/>
                  <a:pt x="80272" y="10273"/>
                </a:cubicBezTo>
                <a:cubicBezTo>
                  <a:pt x="66879" y="21770"/>
                  <a:pt x="57668" y="37383"/>
                  <a:pt x="54084" y="54661"/>
                </a:cubicBezTo>
                <a:cubicBezTo>
                  <a:pt x="49346" y="74768"/>
                  <a:pt x="46161" y="95208"/>
                  <a:pt x="44541" y="115804"/>
                </a:cubicBezTo>
                <a:cubicBezTo>
                  <a:pt x="42987" y="131894"/>
                  <a:pt x="41212" y="147985"/>
                  <a:pt x="39547" y="163742"/>
                </a:cubicBezTo>
                <a:cubicBezTo>
                  <a:pt x="38759" y="168968"/>
                  <a:pt x="38238" y="174228"/>
                  <a:pt x="37994" y="179499"/>
                </a:cubicBezTo>
                <a:cubicBezTo>
                  <a:pt x="47259" y="177125"/>
                  <a:pt x="56858" y="176259"/>
                  <a:pt x="66401" y="176947"/>
                </a:cubicBezTo>
                <a:lnTo>
                  <a:pt x="89372" y="176947"/>
                </a:lnTo>
                <a:cubicBezTo>
                  <a:pt x="91990" y="177169"/>
                  <a:pt x="94632" y="177169"/>
                  <a:pt x="97250" y="176947"/>
                </a:cubicBezTo>
                <a:cubicBezTo>
                  <a:pt x="98593" y="176503"/>
                  <a:pt x="99858" y="175871"/>
                  <a:pt x="101023" y="175061"/>
                </a:cubicBezTo>
                <a:cubicBezTo>
                  <a:pt x="104641" y="173185"/>
                  <a:pt x="107759" y="170489"/>
                  <a:pt x="110123" y="167182"/>
                </a:cubicBezTo>
                <a:cubicBezTo>
                  <a:pt x="111343" y="164852"/>
                  <a:pt x="111010" y="157750"/>
                  <a:pt x="114229" y="158083"/>
                </a:cubicBezTo>
                <a:cubicBezTo>
                  <a:pt x="117446" y="158416"/>
                  <a:pt x="116115" y="160302"/>
                  <a:pt x="116115" y="162743"/>
                </a:cubicBezTo>
                <a:cubicBezTo>
                  <a:pt x="116681" y="167892"/>
                  <a:pt x="114095" y="172875"/>
                  <a:pt x="109568" y="175394"/>
                </a:cubicBezTo>
                <a:cubicBezTo>
                  <a:pt x="107404" y="177613"/>
                  <a:pt x="104796" y="179355"/>
                  <a:pt x="101911" y="180498"/>
                </a:cubicBezTo>
                <a:cubicBezTo>
                  <a:pt x="97295" y="180953"/>
                  <a:pt x="92656" y="180953"/>
                  <a:pt x="88040" y="180498"/>
                </a:cubicBezTo>
                <a:lnTo>
                  <a:pt x="75501" y="180498"/>
                </a:lnTo>
                <a:cubicBezTo>
                  <a:pt x="67000" y="180054"/>
                  <a:pt x="58478" y="180054"/>
                  <a:pt x="49978" y="180498"/>
                </a:cubicBezTo>
                <a:cubicBezTo>
                  <a:pt x="46671" y="180909"/>
                  <a:pt x="43398" y="181619"/>
                  <a:pt x="40213" y="182606"/>
                </a:cubicBezTo>
                <a:cubicBezTo>
                  <a:pt x="37150" y="183361"/>
                  <a:pt x="34254" y="184670"/>
                  <a:pt x="31668" y="186490"/>
                </a:cubicBezTo>
                <a:cubicBezTo>
                  <a:pt x="24655" y="193903"/>
                  <a:pt x="20694" y="203690"/>
                  <a:pt x="20572" y="213899"/>
                </a:cubicBezTo>
                <a:cubicBezTo>
                  <a:pt x="16799" y="238978"/>
                  <a:pt x="14690" y="267386"/>
                  <a:pt x="12693" y="291577"/>
                </a:cubicBezTo>
                <a:cubicBezTo>
                  <a:pt x="10030" y="324867"/>
                  <a:pt x="7144" y="358158"/>
                  <a:pt x="5147" y="391448"/>
                </a:cubicBezTo>
                <a:cubicBezTo>
                  <a:pt x="4792" y="393656"/>
                  <a:pt x="4570" y="395876"/>
                  <a:pt x="4481" y="398106"/>
                </a:cubicBezTo>
                <a:cubicBezTo>
                  <a:pt x="4481" y="399105"/>
                  <a:pt x="5591" y="399659"/>
                  <a:pt x="6146" y="400658"/>
                </a:cubicBezTo>
                <a:cubicBezTo>
                  <a:pt x="6701" y="401657"/>
                  <a:pt x="7034" y="402878"/>
                  <a:pt x="7366" y="403765"/>
                </a:cubicBezTo>
                <a:cubicBezTo>
                  <a:pt x="8010" y="405951"/>
                  <a:pt x="8864" y="408071"/>
                  <a:pt x="9919" y="410090"/>
                </a:cubicBezTo>
                <a:cubicBezTo>
                  <a:pt x="11051" y="411999"/>
                  <a:pt x="12515" y="413697"/>
                  <a:pt x="14246" y="415084"/>
                </a:cubicBezTo>
                <a:cubicBezTo>
                  <a:pt x="16310" y="416449"/>
                  <a:pt x="18552" y="417525"/>
                  <a:pt x="20905" y="418302"/>
                </a:cubicBezTo>
                <a:cubicBezTo>
                  <a:pt x="29871" y="419378"/>
                  <a:pt x="38859" y="416504"/>
                  <a:pt x="45539" y="410423"/>
                </a:cubicBezTo>
                <a:cubicBezTo>
                  <a:pt x="51465" y="405663"/>
                  <a:pt x="56869" y="400259"/>
                  <a:pt x="61630" y="394333"/>
                </a:cubicBezTo>
                <a:cubicBezTo>
                  <a:pt x="68931" y="385467"/>
                  <a:pt x="75756" y="376201"/>
                  <a:pt x="82048" y="366591"/>
                </a:cubicBezTo>
                <a:cubicBezTo>
                  <a:pt x="83712" y="364150"/>
                  <a:pt x="85710" y="362041"/>
                  <a:pt x="87152" y="359600"/>
                </a:cubicBezTo>
                <a:cubicBezTo>
                  <a:pt x="87152" y="358934"/>
                  <a:pt x="88484" y="358046"/>
                  <a:pt x="88040" y="357159"/>
                </a:cubicBezTo>
                <a:cubicBezTo>
                  <a:pt x="84045" y="356582"/>
                  <a:pt x="80239" y="355061"/>
                  <a:pt x="76943" y="352720"/>
                </a:cubicBezTo>
                <a:cubicBezTo>
                  <a:pt x="69475" y="347582"/>
                  <a:pt x="64559" y="339515"/>
                  <a:pt x="63405" y="330526"/>
                </a:cubicBezTo>
                <a:cubicBezTo>
                  <a:pt x="62850" y="330526"/>
                  <a:pt x="62628" y="331303"/>
                  <a:pt x="62407" y="331525"/>
                </a:cubicBezTo>
                <a:cubicBezTo>
                  <a:pt x="62185" y="331747"/>
                  <a:pt x="58856" y="335631"/>
                  <a:pt x="57413" y="337518"/>
                </a:cubicBezTo>
                <a:lnTo>
                  <a:pt x="44985" y="355938"/>
                </a:lnTo>
                <a:cubicBezTo>
                  <a:pt x="41988" y="359822"/>
                  <a:pt x="39325" y="362818"/>
                  <a:pt x="34886" y="367923"/>
                </a:cubicBezTo>
                <a:cubicBezTo>
                  <a:pt x="34886" y="367923"/>
                  <a:pt x="34886" y="369032"/>
                  <a:pt x="33999" y="369476"/>
                </a:cubicBezTo>
                <a:cubicBezTo>
                  <a:pt x="33333" y="370186"/>
                  <a:pt x="32700" y="370930"/>
                  <a:pt x="32112" y="371696"/>
                </a:cubicBezTo>
                <a:cubicBezTo>
                  <a:pt x="32112" y="371696"/>
                  <a:pt x="31446" y="371696"/>
                  <a:pt x="31114" y="372361"/>
                </a:cubicBezTo>
                <a:cubicBezTo>
                  <a:pt x="30781" y="373027"/>
                  <a:pt x="27452" y="377466"/>
                  <a:pt x="24899" y="377355"/>
                </a:cubicBezTo>
                <a:cubicBezTo>
                  <a:pt x="20128" y="377355"/>
                  <a:pt x="24012" y="374026"/>
                  <a:pt x="24899" y="372694"/>
                </a:cubicBezTo>
                <a:cubicBezTo>
                  <a:pt x="25266" y="372162"/>
                  <a:pt x="25599" y="371607"/>
                  <a:pt x="25898" y="371030"/>
                </a:cubicBezTo>
                <a:cubicBezTo>
                  <a:pt x="25898" y="371030"/>
                  <a:pt x="26786" y="371030"/>
                  <a:pt x="27119" y="370142"/>
                </a:cubicBezTo>
                <a:cubicBezTo>
                  <a:pt x="27452" y="369254"/>
                  <a:pt x="29671" y="366813"/>
                  <a:pt x="30337" y="366036"/>
                </a:cubicBezTo>
                <a:cubicBezTo>
                  <a:pt x="37106" y="358046"/>
                  <a:pt x="42765" y="350501"/>
                  <a:pt x="49201" y="342400"/>
                </a:cubicBezTo>
                <a:cubicBezTo>
                  <a:pt x="49867" y="341512"/>
                  <a:pt x="50422" y="340403"/>
                  <a:pt x="51088" y="339515"/>
                </a:cubicBezTo>
                <a:cubicBezTo>
                  <a:pt x="52719" y="337961"/>
                  <a:pt x="54106" y="336164"/>
                  <a:pt x="55194" y="334188"/>
                </a:cubicBezTo>
                <a:cubicBezTo>
                  <a:pt x="55915" y="330538"/>
                  <a:pt x="56248" y="326820"/>
                  <a:pt x="56192" y="323092"/>
                </a:cubicBezTo>
                <a:cubicBezTo>
                  <a:pt x="56747" y="315879"/>
                  <a:pt x="57413" y="308111"/>
                  <a:pt x="57746" y="300898"/>
                </a:cubicBezTo>
                <a:cubicBezTo>
                  <a:pt x="57524" y="298945"/>
                  <a:pt x="57524" y="296970"/>
                  <a:pt x="57746" y="295017"/>
                </a:cubicBezTo>
                <a:cubicBezTo>
                  <a:pt x="58123" y="293441"/>
                  <a:pt x="59577" y="292365"/>
                  <a:pt x="61186" y="292465"/>
                </a:cubicBezTo>
                <a:cubicBezTo>
                  <a:pt x="63183" y="292465"/>
                  <a:pt x="63294" y="296792"/>
                  <a:pt x="63072" y="300010"/>
                </a:cubicBezTo>
                <a:cubicBezTo>
                  <a:pt x="63072" y="308888"/>
                  <a:pt x="61741" y="319319"/>
                  <a:pt x="61186" y="326865"/>
                </a:cubicBezTo>
                <a:cubicBezTo>
                  <a:pt x="62185" y="326865"/>
                  <a:pt x="62517" y="325644"/>
                  <a:pt x="63072" y="324867"/>
                </a:cubicBezTo>
                <a:cubicBezTo>
                  <a:pt x="66623" y="320872"/>
                  <a:pt x="70063" y="316656"/>
                  <a:pt x="73503" y="312661"/>
                </a:cubicBezTo>
                <a:cubicBezTo>
                  <a:pt x="74946" y="310885"/>
                  <a:pt x="77165" y="308888"/>
                  <a:pt x="78275" y="307223"/>
                </a:cubicBezTo>
                <a:cubicBezTo>
                  <a:pt x="80716" y="303927"/>
                  <a:pt x="83346" y="300787"/>
                  <a:pt x="86154" y="297791"/>
                </a:cubicBezTo>
                <a:cubicBezTo>
                  <a:pt x="87485" y="296127"/>
                  <a:pt x="89483" y="293796"/>
                  <a:pt x="90592" y="292132"/>
                </a:cubicBezTo>
                <a:cubicBezTo>
                  <a:pt x="91047" y="291455"/>
                  <a:pt x="91569" y="290822"/>
                  <a:pt x="92146" y="290245"/>
                </a:cubicBezTo>
                <a:cubicBezTo>
                  <a:pt x="92923" y="289391"/>
                  <a:pt x="93555" y="288414"/>
                  <a:pt x="94032" y="287360"/>
                </a:cubicBezTo>
                <a:cubicBezTo>
                  <a:pt x="94032" y="287360"/>
                  <a:pt x="91813" y="285141"/>
                  <a:pt x="90814" y="283920"/>
                </a:cubicBezTo>
                <a:lnTo>
                  <a:pt x="88040" y="280147"/>
                </a:lnTo>
                <a:cubicBezTo>
                  <a:pt x="85821" y="277262"/>
                  <a:pt x="84045" y="275043"/>
                  <a:pt x="82381" y="272601"/>
                </a:cubicBezTo>
                <a:cubicBezTo>
                  <a:pt x="80716" y="270160"/>
                  <a:pt x="78053" y="265610"/>
                  <a:pt x="76056" y="262503"/>
                </a:cubicBezTo>
                <a:cubicBezTo>
                  <a:pt x="75501" y="261904"/>
                  <a:pt x="74990" y="261272"/>
                  <a:pt x="74502" y="260617"/>
                </a:cubicBezTo>
                <a:cubicBezTo>
                  <a:pt x="72116" y="256045"/>
                  <a:pt x="71439" y="250774"/>
                  <a:pt x="72616" y="245747"/>
                </a:cubicBezTo>
                <a:cubicBezTo>
                  <a:pt x="74147" y="233208"/>
                  <a:pt x="79274" y="221379"/>
                  <a:pt x="87374" y="211680"/>
                </a:cubicBezTo>
                <a:cubicBezTo>
                  <a:pt x="88817" y="209905"/>
                  <a:pt x="90592" y="208351"/>
                  <a:pt x="92146" y="206686"/>
                </a:cubicBezTo>
                <a:cubicBezTo>
                  <a:pt x="93699" y="205022"/>
                  <a:pt x="92146" y="205466"/>
                  <a:pt x="93034" y="205133"/>
                </a:cubicBezTo>
                <a:cubicBezTo>
                  <a:pt x="93921" y="204800"/>
                  <a:pt x="94143" y="205133"/>
                  <a:pt x="94587" y="204134"/>
                </a:cubicBezTo>
                <a:cubicBezTo>
                  <a:pt x="95031" y="203136"/>
                  <a:pt x="96141" y="202248"/>
                  <a:pt x="97139" y="201582"/>
                </a:cubicBezTo>
                <a:lnTo>
                  <a:pt x="99359" y="201027"/>
                </a:lnTo>
                <a:cubicBezTo>
                  <a:pt x="99359" y="201027"/>
                  <a:pt x="99359" y="201027"/>
                  <a:pt x="99359" y="200361"/>
                </a:cubicBezTo>
                <a:cubicBezTo>
                  <a:pt x="102089" y="198697"/>
                  <a:pt x="105273" y="197920"/>
                  <a:pt x="108458" y="198142"/>
                </a:cubicBezTo>
                <a:cubicBezTo>
                  <a:pt x="110677" y="198697"/>
                  <a:pt x="111565" y="201471"/>
                  <a:pt x="111676" y="202581"/>
                </a:cubicBezTo>
                <a:cubicBezTo>
                  <a:pt x="111676" y="206575"/>
                  <a:pt x="108236" y="210127"/>
                  <a:pt x="106239" y="212013"/>
                </a:cubicBezTo>
                <a:cubicBezTo>
                  <a:pt x="104241" y="213899"/>
                  <a:pt x="103686" y="214232"/>
                  <a:pt x="102799" y="215231"/>
                </a:cubicBezTo>
                <a:cubicBezTo>
                  <a:pt x="96662" y="222388"/>
                  <a:pt x="91857" y="230578"/>
                  <a:pt x="88595" y="239422"/>
                </a:cubicBezTo>
                <a:cubicBezTo>
                  <a:pt x="88595" y="240088"/>
                  <a:pt x="88595" y="240088"/>
                  <a:pt x="89261" y="239422"/>
                </a:cubicBezTo>
                <a:cubicBezTo>
                  <a:pt x="94643" y="234661"/>
                  <a:pt x="101123" y="231299"/>
                  <a:pt x="108125" y="229657"/>
                </a:cubicBezTo>
                <a:cubicBezTo>
                  <a:pt x="115560" y="228214"/>
                  <a:pt x="128765" y="229102"/>
                  <a:pt x="128654" y="236648"/>
                </a:cubicBezTo>
                <a:cubicBezTo>
                  <a:pt x="128543" y="244194"/>
                  <a:pt x="119777" y="241308"/>
                  <a:pt x="113563" y="241974"/>
                </a:cubicBezTo>
                <a:cubicBezTo>
                  <a:pt x="109745" y="242673"/>
                  <a:pt x="106161" y="244316"/>
                  <a:pt x="103132" y="246746"/>
                </a:cubicBezTo>
                <a:cubicBezTo>
                  <a:pt x="103132" y="246746"/>
                  <a:pt x="103132" y="247301"/>
                  <a:pt x="103132" y="247301"/>
                </a:cubicBezTo>
                <a:cubicBezTo>
                  <a:pt x="106372" y="246124"/>
                  <a:pt x="109779" y="245481"/>
                  <a:pt x="113230" y="245414"/>
                </a:cubicBezTo>
                <a:cubicBezTo>
                  <a:pt x="116414" y="245203"/>
                  <a:pt x="119599" y="245980"/>
                  <a:pt x="122329" y="247634"/>
                </a:cubicBezTo>
                <a:cubicBezTo>
                  <a:pt x="124082" y="249742"/>
                  <a:pt x="124992" y="252438"/>
                  <a:pt x="124881" y="255179"/>
                </a:cubicBezTo>
                <a:cubicBezTo>
                  <a:pt x="124881" y="256955"/>
                  <a:pt x="125658" y="257177"/>
                  <a:pt x="126435" y="258397"/>
                </a:cubicBezTo>
                <a:cubicBezTo>
                  <a:pt x="126945" y="259174"/>
                  <a:pt x="127389" y="259995"/>
                  <a:pt x="127767" y="260839"/>
                </a:cubicBezTo>
                <a:cubicBezTo>
                  <a:pt x="130630" y="266653"/>
                  <a:pt x="128732" y="273689"/>
                  <a:pt x="123328" y="277262"/>
                </a:cubicBezTo>
                <a:cubicBezTo>
                  <a:pt x="126457" y="281090"/>
                  <a:pt x="129209" y="285218"/>
                  <a:pt x="131539" y="289579"/>
                </a:cubicBezTo>
                <a:cubicBezTo>
                  <a:pt x="133448" y="293263"/>
                  <a:pt x="134114" y="297469"/>
                  <a:pt x="133426" y="301564"/>
                </a:cubicBezTo>
                <a:cubicBezTo>
                  <a:pt x="132017" y="304704"/>
                  <a:pt x="130108" y="307589"/>
                  <a:pt x="127767" y="310108"/>
                </a:cubicBezTo>
                <a:cubicBezTo>
                  <a:pt x="125658" y="312994"/>
                  <a:pt x="123661" y="316212"/>
                  <a:pt x="121996" y="318653"/>
                </a:cubicBezTo>
                <a:cubicBezTo>
                  <a:pt x="113008" y="331636"/>
                  <a:pt x="104352" y="343732"/>
                  <a:pt x="96141" y="356493"/>
                </a:cubicBezTo>
                <a:cubicBezTo>
                  <a:pt x="96141" y="356493"/>
                  <a:pt x="96141" y="357270"/>
                  <a:pt x="96141" y="357714"/>
                </a:cubicBezTo>
                <a:cubicBezTo>
                  <a:pt x="96141" y="358158"/>
                  <a:pt x="95142" y="357714"/>
                  <a:pt x="94920" y="358379"/>
                </a:cubicBezTo>
                <a:cubicBezTo>
                  <a:pt x="92257" y="361819"/>
                  <a:pt x="90149" y="365814"/>
                  <a:pt x="87707" y="369476"/>
                </a:cubicBezTo>
                <a:cubicBezTo>
                  <a:pt x="80217" y="380740"/>
                  <a:pt x="71994" y="391492"/>
                  <a:pt x="63072" y="401657"/>
                </a:cubicBezTo>
                <a:cubicBezTo>
                  <a:pt x="54583" y="413053"/>
                  <a:pt x="42443" y="421209"/>
                  <a:pt x="28672" y="424738"/>
                </a:cubicBezTo>
                <a:close/>
                <a:moveTo>
                  <a:pt x="193681" y="68975"/>
                </a:moveTo>
                <a:cubicBezTo>
                  <a:pt x="193282" y="65236"/>
                  <a:pt x="192649" y="61540"/>
                  <a:pt x="191795" y="57879"/>
                </a:cubicBezTo>
                <a:cubicBezTo>
                  <a:pt x="189831" y="48480"/>
                  <a:pt x="184404" y="40157"/>
                  <a:pt x="176592" y="34575"/>
                </a:cubicBezTo>
                <a:cubicBezTo>
                  <a:pt x="168691" y="28971"/>
                  <a:pt x="159814" y="24899"/>
                  <a:pt x="150404" y="22591"/>
                </a:cubicBezTo>
                <a:cubicBezTo>
                  <a:pt x="146798" y="21448"/>
                  <a:pt x="143080" y="20704"/>
                  <a:pt x="139307" y="20372"/>
                </a:cubicBezTo>
                <a:cubicBezTo>
                  <a:pt x="135612" y="20139"/>
                  <a:pt x="131906" y="20139"/>
                  <a:pt x="128210" y="20372"/>
                </a:cubicBezTo>
                <a:cubicBezTo>
                  <a:pt x="114328" y="21115"/>
                  <a:pt x="101045" y="26331"/>
                  <a:pt x="90370" y="35241"/>
                </a:cubicBezTo>
                <a:cubicBezTo>
                  <a:pt x="85810" y="39846"/>
                  <a:pt x="82358" y="45417"/>
                  <a:pt x="80272" y="51553"/>
                </a:cubicBezTo>
                <a:cubicBezTo>
                  <a:pt x="77409" y="58600"/>
                  <a:pt x="75900" y="66135"/>
                  <a:pt x="75834" y="73747"/>
                </a:cubicBezTo>
                <a:cubicBezTo>
                  <a:pt x="76200" y="82103"/>
                  <a:pt x="78852" y="90204"/>
                  <a:pt x="83490" y="97161"/>
                </a:cubicBezTo>
                <a:cubicBezTo>
                  <a:pt x="85721" y="100512"/>
                  <a:pt x="88373" y="103575"/>
                  <a:pt x="91369" y="106261"/>
                </a:cubicBezTo>
                <a:cubicBezTo>
                  <a:pt x="96296" y="111265"/>
                  <a:pt x="102188" y="115227"/>
                  <a:pt x="108680" y="117912"/>
                </a:cubicBezTo>
                <a:cubicBezTo>
                  <a:pt x="108680" y="116913"/>
                  <a:pt x="108014" y="116137"/>
                  <a:pt x="107681" y="115360"/>
                </a:cubicBezTo>
                <a:cubicBezTo>
                  <a:pt x="107459" y="114517"/>
                  <a:pt x="107160" y="113706"/>
                  <a:pt x="106794" y="112919"/>
                </a:cubicBezTo>
                <a:cubicBezTo>
                  <a:pt x="105795" y="112397"/>
                  <a:pt x="104752" y="111953"/>
                  <a:pt x="103686" y="111587"/>
                </a:cubicBezTo>
                <a:cubicBezTo>
                  <a:pt x="100413" y="110333"/>
                  <a:pt x="97317" y="108646"/>
                  <a:pt x="94476" y="106594"/>
                </a:cubicBezTo>
                <a:cubicBezTo>
                  <a:pt x="90481" y="103287"/>
                  <a:pt x="88062" y="98460"/>
                  <a:pt x="87818" y="93277"/>
                </a:cubicBezTo>
                <a:cubicBezTo>
                  <a:pt x="87807" y="90004"/>
                  <a:pt x="89083" y="86852"/>
                  <a:pt x="91369" y="84511"/>
                </a:cubicBezTo>
                <a:cubicBezTo>
                  <a:pt x="92035" y="83734"/>
                  <a:pt x="93588" y="83401"/>
                  <a:pt x="93810" y="82624"/>
                </a:cubicBezTo>
                <a:cubicBezTo>
                  <a:pt x="94032" y="81848"/>
                  <a:pt x="93810" y="80183"/>
                  <a:pt x="93810" y="78852"/>
                </a:cubicBezTo>
                <a:cubicBezTo>
                  <a:pt x="93810" y="75411"/>
                  <a:pt x="93810" y="69641"/>
                  <a:pt x="96584" y="69308"/>
                </a:cubicBezTo>
                <a:cubicBezTo>
                  <a:pt x="97628" y="69475"/>
                  <a:pt x="98560" y="70085"/>
                  <a:pt x="99137" y="70973"/>
                </a:cubicBezTo>
                <a:cubicBezTo>
                  <a:pt x="100468" y="73636"/>
                  <a:pt x="97472" y="79739"/>
                  <a:pt x="98471" y="82070"/>
                </a:cubicBezTo>
                <a:cubicBezTo>
                  <a:pt x="99470" y="84400"/>
                  <a:pt x="101578" y="82846"/>
                  <a:pt x="103243" y="83623"/>
                </a:cubicBezTo>
                <a:cubicBezTo>
                  <a:pt x="104907" y="84400"/>
                  <a:pt x="106683" y="86619"/>
                  <a:pt x="108902" y="86841"/>
                </a:cubicBezTo>
                <a:cubicBezTo>
                  <a:pt x="110622" y="86852"/>
                  <a:pt x="112320" y="86508"/>
                  <a:pt x="113896" y="85842"/>
                </a:cubicBezTo>
                <a:cubicBezTo>
                  <a:pt x="119411" y="83878"/>
                  <a:pt x="124393" y="80649"/>
                  <a:pt x="128432" y="76410"/>
                </a:cubicBezTo>
                <a:cubicBezTo>
                  <a:pt x="131362" y="73059"/>
                  <a:pt x="133825" y="69319"/>
                  <a:pt x="135756" y="65314"/>
                </a:cubicBezTo>
                <a:cubicBezTo>
                  <a:pt x="136755" y="62428"/>
                  <a:pt x="136755" y="58101"/>
                  <a:pt x="139196" y="57324"/>
                </a:cubicBezTo>
                <a:cubicBezTo>
                  <a:pt x="141638" y="56547"/>
                  <a:pt x="146853" y="59321"/>
                  <a:pt x="149627" y="60542"/>
                </a:cubicBezTo>
                <a:cubicBezTo>
                  <a:pt x="154310" y="62473"/>
                  <a:pt x="158837" y="64770"/>
                  <a:pt x="163165" y="67422"/>
                </a:cubicBezTo>
                <a:cubicBezTo>
                  <a:pt x="167726" y="69908"/>
                  <a:pt x="171798" y="73214"/>
                  <a:pt x="175150" y="77187"/>
                </a:cubicBezTo>
                <a:lnTo>
                  <a:pt x="175705" y="77853"/>
                </a:lnTo>
                <a:cubicBezTo>
                  <a:pt x="179699" y="82935"/>
                  <a:pt x="182507" y="88850"/>
                  <a:pt x="183916" y="95164"/>
                </a:cubicBezTo>
                <a:cubicBezTo>
                  <a:pt x="184316" y="97860"/>
                  <a:pt x="184871" y="100523"/>
                  <a:pt x="185581" y="103153"/>
                </a:cubicBezTo>
                <a:cubicBezTo>
                  <a:pt x="191806" y="92889"/>
                  <a:pt x="194636" y="80938"/>
                  <a:pt x="193681" y="68975"/>
                </a:cubicBezTo>
                <a:close/>
                <a:moveTo>
                  <a:pt x="132760" y="79073"/>
                </a:moveTo>
                <a:cubicBezTo>
                  <a:pt x="132760" y="79628"/>
                  <a:pt x="131983" y="79073"/>
                  <a:pt x="132760" y="79739"/>
                </a:cubicBezTo>
                <a:cubicBezTo>
                  <a:pt x="133537" y="80405"/>
                  <a:pt x="134869" y="79739"/>
                  <a:pt x="136533" y="79739"/>
                </a:cubicBezTo>
                <a:cubicBezTo>
                  <a:pt x="138197" y="79739"/>
                  <a:pt x="145854" y="82181"/>
                  <a:pt x="144745" y="84511"/>
                </a:cubicBezTo>
                <a:cubicBezTo>
                  <a:pt x="143846" y="84877"/>
                  <a:pt x="142914" y="85166"/>
                  <a:pt x="141970" y="85399"/>
                </a:cubicBezTo>
                <a:cubicBezTo>
                  <a:pt x="140750" y="85399"/>
                  <a:pt x="139307" y="84511"/>
                  <a:pt x="137865" y="84178"/>
                </a:cubicBezTo>
                <a:cubicBezTo>
                  <a:pt x="134203" y="83479"/>
                  <a:pt x="130430" y="83479"/>
                  <a:pt x="126768" y="84178"/>
                </a:cubicBezTo>
                <a:cubicBezTo>
                  <a:pt x="125769" y="84178"/>
                  <a:pt x="124881" y="85732"/>
                  <a:pt x="123661" y="86397"/>
                </a:cubicBezTo>
                <a:cubicBezTo>
                  <a:pt x="120543" y="88140"/>
                  <a:pt x="117225" y="89516"/>
                  <a:pt x="113785" y="90503"/>
                </a:cubicBezTo>
                <a:cubicBezTo>
                  <a:pt x="113008" y="90503"/>
                  <a:pt x="111787" y="90503"/>
                  <a:pt x="111343" y="90503"/>
                </a:cubicBezTo>
                <a:cubicBezTo>
                  <a:pt x="110899" y="90503"/>
                  <a:pt x="111343" y="91724"/>
                  <a:pt x="110012" y="92390"/>
                </a:cubicBezTo>
                <a:cubicBezTo>
                  <a:pt x="106794" y="94942"/>
                  <a:pt x="105129" y="89948"/>
                  <a:pt x="104019" y="88950"/>
                </a:cubicBezTo>
                <a:cubicBezTo>
                  <a:pt x="102100" y="87052"/>
                  <a:pt x="99503" y="86009"/>
                  <a:pt x="96806" y="86064"/>
                </a:cubicBezTo>
                <a:cubicBezTo>
                  <a:pt x="94820" y="87074"/>
                  <a:pt x="93422" y="88972"/>
                  <a:pt x="93034" y="91169"/>
                </a:cubicBezTo>
                <a:cubicBezTo>
                  <a:pt x="92035" y="97294"/>
                  <a:pt x="95075" y="103375"/>
                  <a:pt x="100579" y="106261"/>
                </a:cubicBezTo>
                <a:cubicBezTo>
                  <a:pt x="102122" y="107204"/>
                  <a:pt x="103709" y="108047"/>
                  <a:pt x="105351" y="108813"/>
                </a:cubicBezTo>
                <a:cubicBezTo>
                  <a:pt x="105351" y="104596"/>
                  <a:pt x="109124" y="107703"/>
                  <a:pt x="109790" y="108813"/>
                </a:cubicBezTo>
                <a:cubicBezTo>
                  <a:pt x="110378" y="109812"/>
                  <a:pt x="110888" y="110855"/>
                  <a:pt x="111343" y="111920"/>
                </a:cubicBezTo>
                <a:cubicBezTo>
                  <a:pt x="114373" y="120198"/>
                  <a:pt x="119100" y="127755"/>
                  <a:pt x="125214" y="134114"/>
                </a:cubicBezTo>
                <a:cubicBezTo>
                  <a:pt x="130075" y="139462"/>
                  <a:pt x="136866" y="142658"/>
                  <a:pt x="144079" y="142991"/>
                </a:cubicBezTo>
                <a:cubicBezTo>
                  <a:pt x="153522" y="142381"/>
                  <a:pt x="162300" y="137931"/>
                  <a:pt x="168381" y="130674"/>
                </a:cubicBezTo>
                <a:cubicBezTo>
                  <a:pt x="171199" y="126989"/>
                  <a:pt x="173552" y="122961"/>
                  <a:pt x="175372" y="118689"/>
                </a:cubicBezTo>
                <a:cubicBezTo>
                  <a:pt x="176592" y="116137"/>
                  <a:pt x="178257" y="111587"/>
                  <a:pt x="179477" y="108591"/>
                </a:cubicBezTo>
                <a:cubicBezTo>
                  <a:pt x="179944" y="107470"/>
                  <a:pt x="180354" y="106316"/>
                  <a:pt x="180698" y="105151"/>
                </a:cubicBezTo>
                <a:cubicBezTo>
                  <a:pt x="180643" y="103320"/>
                  <a:pt x="180421" y="101500"/>
                  <a:pt x="180032" y="99713"/>
                </a:cubicBezTo>
                <a:cubicBezTo>
                  <a:pt x="179489" y="96362"/>
                  <a:pt x="178556" y="93089"/>
                  <a:pt x="177258" y="89948"/>
                </a:cubicBezTo>
                <a:cubicBezTo>
                  <a:pt x="176481" y="88173"/>
                  <a:pt x="176149" y="86175"/>
                  <a:pt x="175372" y="85510"/>
                </a:cubicBezTo>
                <a:cubicBezTo>
                  <a:pt x="174306" y="85343"/>
                  <a:pt x="173219" y="85343"/>
                  <a:pt x="172154" y="85510"/>
                </a:cubicBezTo>
                <a:cubicBezTo>
                  <a:pt x="169380" y="84777"/>
                  <a:pt x="166428" y="85732"/>
                  <a:pt x="164608" y="87951"/>
                </a:cubicBezTo>
                <a:cubicBezTo>
                  <a:pt x="158327" y="92889"/>
                  <a:pt x="155697" y="101156"/>
                  <a:pt x="157950" y="108813"/>
                </a:cubicBezTo>
                <a:cubicBezTo>
                  <a:pt x="159170" y="111254"/>
                  <a:pt x="163609" y="113363"/>
                  <a:pt x="163054" y="117357"/>
                </a:cubicBezTo>
                <a:cubicBezTo>
                  <a:pt x="162155" y="119488"/>
                  <a:pt x="160436" y="121175"/>
                  <a:pt x="158283" y="122018"/>
                </a:cubicBezTo>
                <a:cubicBezTo>
                  <a:pt x="157062" y="122018"/>
                  <a:pt x="154399" y="123239"/>
                  <a:pt x="153844" y="121463"/>
                </a:cubicBezTo>
                <a:cubicBezTo>
                  <a:pt x="153289" y="119688"/>
                  <a:pt x="158061" y="118023"/>
                  <a:pt x="157950" y="116026"/>
                </a:cubicBezTo>
                <a:cubicBezTo>
                  <a:pt x="157373" y="114883"/>
                  <a:pt x="156618" y="113840"/>
                  <a:pt x="155730" y="112919"/>
                </a:cubicBezTo>
                <a:cubicBezTo>
                  <a:pt x="154820" y="111953"/>
                  <a:pt x="154010" y="110921"/>
                  <a:pt x="153289" y="109812"/>
                </a:cubicBezTo>
                <a:cubicBezTo>
                  <a:pt x="152135" y="107115"/>
                  <a:pt x="151680" y="104185"/>
                  <a:pt x="151957" y="101267"/>
                </a:cubicBezTo>
                <a:cubicBezTo>
                  <a:pt x="153367" y="92845"/>
                  <a:pt x="158793" y="85643"/>
                  <a:pt x="166494" y="81959"/>
                </a:cubicBezTo>
                <a:cubicBezTo>
                  <a:pt x="168481" y="81637"/>
                  <a:pt x="170500" y="81637"/>
                  <a:pt x="172487" y="81959"/>
                </a:cubicBezTo>
                <a:cubicBezTo>
                  <a:pt x="164286" y="72515"/>
                  <a:pt x="153411" y="65780"/>
                  <a:pt x="141305" y="62650"/>
                </a:cubicBezTo>
                <a:cubicBezTo>
                  <a:pt x="139995" y="68798"/>
                  <a:pt x="137043" y="74479"/>
                  <a:pt x="132760" y="79073"/>
                </a:cubicBezTo>
                <a:close/>
                <a:moveTo>
                  <a:pt x="190796" y="103708"/>
                </a:moveTo>
                <a:cubicBezTo>
                  <a:pt x="190796" y="103708"/>
                  <a:pt x="190796" y="104707"/>
                  <a:pt x="189908" y="105262"/>
                </a:cubicBezTo>
                <a:cubicBezTo>
                  <a:pt x="189276" y="106372"/>
                  <a:pt x="188533" y="107415"/>
                  <a:pt x="187689" y="108369"/>
                </a:cubicBezTo>
                <a:cubicBezTo>
                  <a:pt x="186690" y="109257"/>
                  <a:pt x="184693" y="109035"/>
                  <a:pt x="183916" y="109922"/>
                </a:cubicBezTo>
                <a:cubicBezTo>
                  <a:pt x="183839" y="110544"/>
                  <a:pt x="183839" y="111188"/>
                  <a:pt x="183916" y="111809"/>
                </a:cubicBezTo>
                <a:cubicBezTo>
                  <a:pt x="183250" y="113917"/>
                  <a:pt x="181808" y="115582"/>
                  <a:pt x="182363" y="117246"/>
                </a:cubicBezTo>
                <a:cubicBezTo>
                  <a:pt x="186158" y="114161"/>
                  <a:pt x="189354" y="110400"/>
                  <a:pt x="191795" y="106150"/>
                </a:cubicBezTo>
                <a:cubicBezTo>
                  <a:pt x="192572" y="104707"/>
                  <a:pt x="194014" y="103043"/>
                  <a:pt x="193016" y="101156"/>
                </a:cubicBezTo>
                <a:cubicBezTo>
                  <a:pt x="192017" y="99270"/>
                  <a:pt x="193016" y="101156"/>
                  <a:pt x="192350" y="101156"/>
                </a:cubicBezTo>
                <a:cubicBezTo>
                  <a:pt x="191684" y="101156"/>
                  <a:pt x="191351" y="102821"/>
                  <a:pt x="190796" y="103708"/>
                </a:cubicBezTo>
                <a:close/>
                <a:moveTo>
                  <a:pt x="111565" y="249631"/>
                </a:moveTo>
                <a:cubicBezTo>
                  <a:pt x="105484" y="250718"/>
                  <a:pt x="99603" y="252738"/>
                  <a:pt x="94143" y="255623"/>
                </a:cubicBezTo>
                <a:cubicBezTo>
                  <a:pt x="93256" y="255623"/>
                  <a:pt x="92923" y="256844"/>
                  <a:pt x="91702" y="256955"/>
                </a:cubicBezTo>
                <a:cubicBezTo>
                  <a:pt x="90481" y="257066"/>
                  <a:pt x="88817" y="256955"/>
                  <a:pt x="88484" y="255956"/>
                </a:cubicBezTo>
                <a:cubicBezTo>
                  <a:pt x="88151" y="254957"/>
                  <a:pt x="91480" y="252516"/>
                  <a:pt x="92035" y="252183"/>
                </a:cubicBezTo>
                <a:cubicBezTo>
                  <a:pt x="92590" y="251850"/>
                  <a:pt x="93699" y="252183"/>
                  <a:pt x="93921" y="251517"/>
                </a:cubicBezTo>
                <a:cubicBezTo>
                  <a:pt x="94143" y="250852"/>
                  <a:pt x="93921" y="250408"/>
                  <a:pt x="93921" y="249964"/>
                </a:cubicBezTo>
                <a:cubicBezTo>
                  <a:pt x="95297" y="248089"/>
                  <a:pt x="97028" y="246502"/>
                  <a:pt x="99026" y="245303"/>
                </a:cubicBezTo>
                <a:cubicBezTo>
                  <a:pt x="103753" y="241197"/>
                  <a:pt x="109745" y="238845"/>
                  <a:pt x="116004" y="238645"/>
                </a:cubicBezTo>
                <a:cubicBezTo>
                  <a:pt x="118778" y="238645"/>
                  <a:pt x="124438" y="240532"/>
                  <a:pt x="123883" y="236426"/>
                </a:cubicBezTo>
                <a:cubicBezTo>
                  <a:pt x="123883" y="235094"/>
                  <a:pt x="121885" y="234428"/>
                  <a:pt x="120110" y="233874"/>
                </a:cubicBezTo>
                <a:cubicBezTo>
                  <a:pt x="114750" y="232542"/>
                  <a:pt x="109091" y="233008"/>
                  <a:pt x="104019" y="235205"/>
                </a:cubicBezTo>
                <a:cubicBezTo>
                  <a:pt x="97006" y="238179"/>
                  <a:pt x="90836" y="242829"/>
                  <a:pt x="86043" y="248743"/>
                </a:cubicBezTo>
                <a:cubicBezTo>
                  <a:pt x="84822" y="250186"/>
                  <a:pt x="83934" y="252405"/>
                  <a:pt x="81382" y="251517"/>
                </a:cubicBezTo>
                <a:cubicBezTo>
                  <a:pt x="78830" y="250630"/>
                  <a:pt x="80050" y="249964"/>
                  <a:pt x="80716" y="248743"/>
                </a:cubicBezTo>
                <a:cubicBezTo>
                  <a:pt x="81382" y="247523"/>
                  <a:pt x="80716" y="248188"/>
                  <a:pt x="80716" y="248077"/>
                </a:cubicBezTo>
                <a:cubicBezTo>
                  <a:pt x="83013" y="239677"/>
                  <a:pt x="86409" y="231621"/>
                  <a:pt x="90814" y="224108"/>
                </a:cubicBezTo>
                <a:cubicBezTo>
                  <a:pt x="93100" y="220091"/>
                  <a:pt x="95852" y="216363"/>
                  <a:pt x="99026" y="213012"/>
                </a:cubicBezTo>
                <a:cubicBezTo>
                  <a:pt x="100468" y="211569"/>
                  <a:pt x="102244" y="210237"/>
                  <a:pt x="104019" y="208240"/>
                </a:cubicBezTo>
                <a:cubicBezTo>
                  <a:pt x="105795" y="206243"/>
                  <a:pt x="107903" y="203024"/>
                  <a:pt x="106572" y="201582"/>
                </a:cubicBezTo>
                <a:cubicBezTo>
                  <a:pt x="105240" y="200139"/>
                  <a:pt x="101134" y="202803"/>
                  <a:pt x="100912" y="202914"/>
                </a:cubicBezTo>
                <a:cubicBezTo>
                  <a:pt x="100113" y="203590"/>
                  <a:pt x="99370" y="204334"/>
                  <a:pt x="98693" y="205133"/>
                </a:cubicBezTo>
                <a:cubicBezTo>
                  <a:pt x="96263" y="207397"/>
                  <a:pt x="93966" y="209805"/>
                  <a:pt x="91813" y="212346"/>
                </a:cubicBezTo>
                <a:cubicBezTo>
                  <a:pt x="85654" y="219326"/>
                  <a:pt x="81205" y="227648"/>
                  <a:pt x="78830" y="236648"/>
                </a:cubicBezTo>
                <a:cubicBezTo>
                  <a:pt x="77198" y="241974"/>
                  <a:pt x="76344" y="247500"/>
                  <a:pt x="76278" y="253071"/>
                </a:cubicBezTo>
                <a:cubicBezTo>
                  <a:pt x="76278" y="258175"/>
                  <a:pt x="80605" y="262170"/>
                  <a:pt x="82936" y="265610"/>
                </a:cubicBezTo>
                <a:cubicBezTo>
                  <a:pt x="85266" y="269050"/>
                  <a:pt x="87596" y="273156"/>
                  <a:pt x="89594" y="275708"/>
                </a:cubicBezTo>
                <a:cubicBezTo>
                  <a:pt x="91591" y="278261"/>
                  <a:pt x="91924" y="278261"/>
                  <a:pt x="93367" y="280147"/>
                </a:cubicBezTo>
                <a:cubicBezTo>
                  <a:pt x="94809" y="282034"/>
                  <a:pt x="98027" y="286250"/>
                  <a:pt x="100579" y="289246"/>
                </a:cubicBezTo>
                <a:cubicBezTo>
                  <a:pt x="101356" y="290134"/>
                  <a:pt x="104796" y="293352"/>
                  <a:pt x="103798" y="294684"/>
                </a:cubicBezTo>
                <a:cubicBezTo>
                  <a:pt x="102799" y="296015"/>
                  <a:pt x="99692" y="294684"/>
                  <a:pt x="99359" y="294684"/>
                </a:cubicBezTo>
                <a:cubicBezTo>
                  <a:pt x="99026" y="294684"/>
                  <a:pt x="97805" y="292021"/>
                  <a:pt x="96474" y="292132"/>
                </a:cubicBezTo>
                <a:lnTo>
                  <a:pt x="94920" y="294351"/>
                </a:lnTo>
                <a:lnTo>
                  <a:pt x="92368" y="297458"/>
                </a:lnTo>
                <a:cubicBezTo>
                  <a:pt x="88595" y="301897"/>
                  <a:pt x="84489" y="306890"/>
                  <a:pt x="81937" y="310108"/>
                </a:cubicBezTo>
                <a:cubicBezTo>
                  <a:pt x="79385" y="313326"/>
                  <a:pt x="75501" y="317543"/>
                  <a:pt x="72172" y="321205"/>
                </a:cubicBezTo>
                <a:cubicBezTo>
                  <a:pt x="70840" y="322870"/>
                  <a:pt x="68843" y="324756"/>
                  <a:pt x="68732" y="325644"/>
                </a:cubicBezTo>
                <a:cubicBezTo>
                  <a:pt x="68621" y="326532"/>
                  <a:pt x="69509" y="327863"/>
                  <a:pt x="69730" y="329084"/>
                </a:cubicBezTo>
                <a:cubicBezTo>
                  <a:pt x="69619" y="330782"/>
                  <a:pt x="69619" y="332491"/>
                  <a:pt x="69730" y="334188"/>
                </a:cubicBezTo>
                <a:cubicBezTo>
                  <a:pt x="70774" y="339382"/>
                  <a:pt x="73414" y="344109"/>
                  <a:pt x="77276" y="347727"/>
                </a:cubicBezTo>
                <a:cubicBezTo>
                  <a:pt x="79984" y="350412"/>
                  <a:pt x="83191" y="352565"/>
                  <a:pt x="86708" y="354052"/>
                </a:cubicBezTo>
                <a:cubicBezTo>
                  <a:pt x="88095" y="354718"/>
                  <a:pt x="89616" y="355017"/>
                  <a:pt x="91147" y="354939"/>
                </a:cubicBezTo>
                <a:cubicBezTo>
                  <a:pt x="91702" y="354939"/>
                  <a:pt x="92368" y="352942"/>
                  <a:pt x="93367" y="351499"/>
                </a:cubicBezTo>
                <a:cubicBezTo>
                  <a:pt x="96474" y="346839"/>
                  <a:pt x="99803" y="342289"/>
                  <a:pt x="102799" y="337961"/>
                </a:cubicBezTo>
                <a:cubicBezTo>
                  <a:pt x="105795" y="333634"/>
                  <a:pt x="107570" y="331192"/>
                  <a:pt x="110012" y="327530"/>
                </a:cubicBezTo>
                <a:cubicBezTo>
                  <a:pt x="114450" y="321205"/>
                  <a:pt x="119666" y="313548"/>
                  <a:pt x="124216" y="306779"/>
                </a:cubicBezTo>
                <a:cubicBezTo>
                  <a:pt x="126058" y="304571"/>
                  <a:pt x="127545" y="302108"/>
                  <a:pt x="128654" y="299455"/>
                </a:cubicBezTo>
                <a:cubicBezTo>
                  <a:pt x="129054" y="295683"/>
                  <a:pt x="127800" y="291910"/>
                  <a:pt x="125214" y="289136"/>
                </a:cubicBezTo>
                <a:cubicBezTo>
                  <a:pt x="123061" y="285540"/>
                  <a:pt x="120731" y="282056"/>
                  <a:pt x="118223" y="278705"/>
                </a:cubicBezTo>
                <a:cubicBezTo>
                  <a:pt x="116803" y="277084"/>
                  <a:pt x="115638" y="275253"/>
                  <a:pt x="114783" y="273267"/>
                </a:cubicBezTo>
                <a:cubicBezTo>
                  <a:pt x="114783" y="273267"/>
                  <a:pt x="115449" y="272490"/>
                  <a:pt x="115449" y="271714"/>
                </a:cubicBezTo>
                <a:cubicBezTo>
                  <a:pt x="115449" y="270937"/>
                  <a:pt x="114672" y="271714"/>
                  <a:pt x="115449" y="270493"/>
                </a:cubicBezTo>
                <a:cubicBezTo>
                  <a:pt x="116226" y="269272"/>
                  <a:pt x="118556" y="265277"/>
                  <a:pt x="120776" y="267053"/>
                </a:cubicBezTo>
                <a:cubicBezTo>
                  <a:pt x="120776" y="267053"/>
                  <a:pt x="121441" y="268274"/>
                  <a:pt x="121441" y="268939"/>
                </a:cubicBezTo>
                <a:cubicBezTo>
                  <a:pt x="121441" y="271270"/>
                  <a:pt x="119000" y="271048"/>
                  <a:pt x="120443" y="273045"/>
                </a:cubicBezTo>
                <a:cubicBezTo>
                  <a:pt x="121885" y="275043"/>
                  <a:pt x="122773" y="273045"/>
                  <a:pt x="123661" y="271159"/>
                </a:cubicBezTo>
                <a:cubicBezTo>
                  <a:pt x="124260" y="269761"/>
                  <a:pt x="124560" y="268240"/>
                  <a:pt x="124548" y="266720"/>
                </a:cubicBezTo>
                <a:cubicBezTo>
                  <a:pt x="124548" y="264390"/>
                  <a:pt x="121996" y="258619"/>
                  <a:pt x="119555" y="258175"/>
                </a:cubicBezTo>
                <a:cubicBezTo>
                  <a:pt x="117691" y="258298"/>
                  <a:pt x="115860" y="258708"/>
                  <a:pt x="114117" y="259396"/>
                </a:cubicBezTo>
                <a:cubicBezTo>
                  <a:pt x="110855" y="260484"/>
                  <a:pt x="107703" y="261849"/>
                  <a:pt x="104685" y="263502"/>
                </a:cubicBezTo>
                <a:cubicBezTo>
                  <a:pt x="103354" y="264279"/>
                  <a:pt x="101467" y="265832"/>
                  <a:pt x="100025" y="265721"/>
                </a:cubicBezTo>
                <a:cubicBezTo>
                  <a:pt x="98582" y="265610"/>
                  <a:pt x="97694" y="265166"/>
                  <a:pt x="97472" y="264501"/>
                </a:cubicBezTo>
                <a:cubicBezTo>
                  <a:pt x="97250" y="263835"/>
                  <a:pt x="100468" y="261505"/>
                  <a:pt x="101911" y="260728"/>
                </a:cubicBezTo>
                <a:cubicBezTo>
                  <a:pt x="107537" y="257510"/>
                  <a:pt x="113707" y="255368"/>
                  <a:pt x="120110" y="254403"/>
                </a:cubicBezTo>
                <a:cubicBezTo>
                  <a:pt x="119555" y="250297"/>
                  <a:pt x="117225" y="249298"/>
                  <a:pt x="111565" y="24963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6" name="任意多边形: 形状 97"/>
          <p:cNvSpPr/>
          <p:nvPr userDrawn="1">
            <p:custDataLst>
              <p:tags r:id="rId87"/>
            </p:custDataLst>
          </p:nvPr>
        </p:nvSpPr>
        <p:spPr>
          <a:xfrm flipH="1">
            <a:off x="4020185" y="2660650"/>
            <a:ext cx="42545" cy="37465"/>
          </a:xfrm>
          <a:custGeom>
            <a:avLst/>
            <a:gdLst>
              <a:gd name="connsiteX0" fmla="*/ 902 w 11107"/>
              <a:gd name="connsiteY0" fmla="*/ 165 h 9597"/>
              <a:gd name="connsiteX1" fmla="*/ 9780 w 11107"/>
              <a:gd name="connsiteY1" fmla="*/ 6491 h 9597"/>
              <a:gd name="connsiteX2" fmla="*/ 11000 w 11107"/>
              <a:gd name="connsiteY2" fmla="*/ 8599 h 9597"/>
              <a:gd name="connsiteX3" fmla="*/ 8559 w 11107"/>
              <a:gd name="connsiteY3" fmla="*/ 9598 h 9597"/>
              <a:gd name="connsiteX4" fmla="*/ 14 w 11107"/>
              <a:gd name="connsiteY4" fmla="*/ 2052 h 9597"/>
              <a:gd name="connsiteX5" fmla="*/ 902 w 11107"/>
              <a:gd name="connsiteY5" fmla="*/ 165 h 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07" h="9597">
                <a:moveTo>
                  <a:pt x="902" y="165"/>
                </a:moveTo>
                <a:cubicBezTo>
                  <a:pt x="3011" y="-1055"/>
                  <a:pt x="8337" y="4826"/>
                  <a:pt x="9780" y="6491"/>
                </a:cubicBezTo>
                <a:cubicBezTo>
                  <a:pt x="11222" y="8155"/>
                  <a:pt x="11222" y="8266"/>
                  <a:pt x="11000" y="8599"/>
                </a:cubicBezTo>
                <a:cubicBezTo>
                  <a:pt x="10212" y="8987"/>
                  <a:pt x="9391" y="9320"/>
                  <a:pt x="8559" y="9598"/>
                </a:cubicBezTo>
                <a:cubicBezTo>
                  <a:pt x="7227" y="9598"/>
                  <a:pt x="125" y="3827"/>
                  <a:pt x="14" y="2052"/>
                </a:cubicBezTo>
                <a:cubicBezTo>
                  <a:pt x="-97" y="276"/>
                  <a:pt x="458" y="387"/>
                  <a:pt x="902" y="16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8" name="任意多边形: 形状 98"/>
          <p:cNvSpPr/>
          <p:nvPr userDrawn="1">
            <p:custDataLst>
              <p:tags r:id="rId88"/>
            </p:custDataLst>
          </p:nvPr>
        </p:nvSpPr>
        <p:spPr>
          <a:xfrm flipH="1">
            <a:off x="3914775" y="2683510"/>
            <a:ext cx="28575" cy="56515"/>
          </a:xfrm>
          <a:custGeom>
            <a:avLst/>
            <a:gdLst>
              <a:gd name="connsiteX0" fmla="*/ 3187 w 7337"/>
              <a:gd name="connsiteY0" fmla="*/ 280 h 14538"/>
              <a:gd name="connsiteX1" fmla="*/ 7293 w 7337"/>
              <a:gd name="connsiteY1" fmla="*/ 7160 h 14538"/>
              <a:gd name="connsiteX2" fmla="*/ 5629 w 7337"/>
              <a:gd name="connsiteY2" fmla="*/ 13485 h 14538"/>
              <a:gd name="connsiteX3" fmla="*/ 1301 w 7337"/>
              <a:gd name="connsiteY3" fmla="*/ 14484 h 14538"/>
              <a:gd name="connsiteX4" fmla="*/ 2189 w 7337"/>
              <a:gd name="connsiteY4" fmla="*/ 613 h 14538"/>
              <a:gd name="connsiteX5" fmla="*/ 3187 w 7337"/>
              <a:gd name="connsiteY5" fmla="*/ 280 h 1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7" h="14538">
                <a:moveTo>
                  <a:pt x="3187" y="280"/>
                </a:moveTo>
                <a:cubicBezTo>
                  <a:pt x="6072" y="-608"/>
                  <a:pt x="7626" y="2610"/>
                  <a:pt x="7293" y="7160"/>
                </a:cubicBezTo>
                <a:cubicBezTo>
                  <a:pt x="7049" y="9335"/>
                  <a:pt x="6494" y="11466"/>
                  <a:pt x="5629" y="13485"/>
                </a:cubicBezTo>
                <a:cubicBezTo>
                  <a:pt x="4352" y="14329"/>
                  <a:pt x="2821" y="14684"/>
                  <a:pt x="1301" y="14484"/>
                </a:cubicBezTo>
                <a:cubicBezTo>
                  <a:pt x="-1695" y="13041"/>
                  <a:pt x="1301" y="1834"/>
                  <a:pt x="2189" y="613"/>
                </a:cubicBezTo>
                <a:cubicBezTo>
                  <a:pt x="3076" y="-608"/>
                  <a:pt x="2743" y="391"/>
                  <a:pt x="3187" y="28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0" name="任意多边形: 形状 99"/>
          <p:cNvSpPr/>
          <p:nvPr userDrawn="1">
            <p:custDataLst>
              <p:tags r:id="rId89"/>
            </p:custDataLst>
          </p:nvPr>
        </p:nvSpPr>
        <p:spPr>
          <a:xfrm flipH="1">
            <a:off x="3768090" y="2691765"/>
            <a:ext cx="33020" cy="52705"/>
          </a:xfrm>
          <a:custGeom>
            <a:avLst/>
            <a:gdLst>
              <a:gd name="connsiteX0" fmla="*/ 4333 w 8438"/>
              <a:gd name="connsiteY0" fmla="*/ 42 h 13593"/>
              <a:gd name="connsiteX1" fmla="*/ 8439 w 8438"/>
              <a:gd name="connsiteY1" fmla="*/ 2816 h 13593"/>
              <a:gd name="connsiteX2" fmla="*/ 6552 w 8438"/>
              <a:gd name="connsiteY2" fmla="*/ 10473 h 13593"/>
              <a:gd name="connsiteX3" fmla="*/ 5553 w 8438"/>
              <a:gd name="connsiteY3" fmla="*/ 12581 h 13593"/>
              <a:gd name="connsiteX4" fmla="*/ 1115 w 8438"/>
              <a:gd name="connsiteY4" fmla="*/ 13580 h 13593"/>
              <a:gd name="connsiteX5" fmla="*/ 3334 w 8438"/>
              <a:gd name="connsiteY5" fmla="*/ 42 h 13593"/>
              <a:gd name="connsiteX6" fmla="*/ 4333 w 8438"/>
              <a:gd name="connsiteY6" fmla="*/ 42 h 1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38" h="13593">
                <a:moveTo>
                  <a:pt x="4333" y="42"/>
                </a:moveTo>
                <a:cubicBezTo>
                  <a:pt x="6219" y="-236"/>
                  <a:pt x="7995" y="963"/>
                  <a:pt x="8439" y="2816"/>
                </a:cubicBezTo>
                <a:cubicBezTo>
                  <a:pt x="8128" y="5435"/>
                  <a:pt x="7495" y="8009"/>
                  <a:pt x="6552" y="10473"/>
                </a:cubicBezTo>
                <a:cubicBezTo>
                  <a:pt x="6286" y="11205"/>
                  <a:pt x="5953" y="11915"/>
                  <a:pt x="5553" y="12581"/>
                </a:cubicBezTo>
                <a:cubicBezTo>
                  <a:pt x="4200" y="13324"/>
                  <a:pt x="2657" y="13668"/>
                  <a:pt x="1115" y="13580"/>
                </a:cubicBezTo>
                <a:cubicBezTo>
                  <a:pt x="-1549" y="12359"/>
                  <a:pt x="1115" y="1595"/>
                  <a:pt x="3334" y="42"/>
                </a:cubicBezTo>
                <a:cubicBezTo>
                  <a:pt x="3667" y="-14"/>
                  <a:pt x="4000" y="-14"/>
                  <a:pt x="4333" y="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2" name="任意多边形: 形状 100"/>
          <p:cNvSpPr/>
          <p:nvPr userDrawn="1">
            <p:custDataLst>
              <p:tags r:id="rId90"/>
            </p:custDataLst>
          </p:nvPr>
        </p:nvSpPr>
        <p:spPr>
          <a:xfrm flipH="1">
            <a:off x="3825875" y="2794000"/>
            <a:ext cx="85725" cy="37465"/>
          </a:xfrm>
          <a:custGeom>
            <a:avLst/>
            <a:gdLst>
              <a:gd name="connsiteX0" fmla="*/ 15793 w 22208"/>
              <a:gd name="connsiteY0" fmla="*/ 0 h 9694"/>
              <a:gd name="connsiteX1" fmla="*/ 22118 w 22208"/>
              <a:gd name="connsiteY1" fmla="*/ 2219 h 9694"/>
              <a:gd name="connsiteX2" fmla="*/ 7581 w 22208"/>
              <a:gd name="connsiteY2" fmla="*/ 9543 h 9694"/>
              <a:gd name="connsiteX3" fmla="*/ 36 w 22208"/>
              <a:gd name="connsiteY3" fmla="*/ 3551 h 9694"/>
              <a:gd name="connsiteX4" fmla="*/ 11132 w 22208"/>
              <a:gd name="connsiteY4" fmla="*/ 999 h 9694"/>
              <a:gd name="connsiteX5" fmla="*/ 15793 w 22208"/>
              <a:gd name="connsiteY5" fmla="*/ 0 h 9694"/>
              <a:gd name="connsiteX6" fmla="*/ 4696 w 22208"/>
              <a:gd name="connsiteY6" fmla="*/ 4772 h 9694"/>
              <a:gd name="connsiteX7" fmla="*/ 17236 w 22208"/>
              <a:gd name="connsiteY7" fmla="*/ 2885 h 9694"/>
              <a:gd name="connsiteX8" fmla="*/ 5140 w 22208"/>
              <a:gd name="connsiteY8" fmla="*/ 4772 h 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08" h="9694">
                <a:moveTo>
                  <a:pt x="15793" y="0"/>
                </a:moveTo>
                <a:cubicBezTo>
                  <a:pt x="18456" y="0"/>
                  <a:pt x="21563" y="0"/>
                  <a:pt x="22118" y="2219"/>
                </a:cubicBezTo>
                <a:cubicBezTo>
                  <a:pt x="23339" y="7324"/>
                  <a:pt x="11798" y="10431"/>
                  <a:pt x="7581" y="9543"/>
                </a:cubicBezTo>
                <a:cubicBezTo>
                  <a:pt x="3365" y="8655"/>
                  <a:pt x="-408" y="6658"/>
                  <a:pt x="36" y="3551"/>
                </a:cubicBezTo>
                <a:cubicBezTo>
                  <a:pt x="479" y="444"/>
                  <a:pt x="7248" y="1442"/>
                  <a:pt x="11132" y="999"/>
                </a:cubicBezTo>
                <a:cubicBezTo>
                  <a:pt x="13019" y="777"/>
                  <a:pt x="14239" y="222"/>
                  <a:pt x="15793" y="0"/>
                </a:cubicBezTo>
                <a:close/>
                <a:moveTo>
                  <a:pt x="4696" y="4772"/>
                </a:moveTo>
                <a:cubicBezTo>
                  <a:pt x="8769" y="7313"/>
                  <a:pt x="14084" y="6514"/>
                  <a:pt x="17236" y="2885"/>
                </a:cubicBezTo>
                <a:cubicBezTo>
                  <a:pt x="13252" y="3806"/>
                  <a:pt x="9213" y="4439"/>
                  <a:pt x="5140"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4" name="任意多边形: 形状 101"/>
          <p:cNvSpPr/>
          <p:nvPr userDrawn="1">
            <p:custDataLst>
              <p:tags r:id="rId91"/>
            </p:custDataLst>
          </p:nvPr>
        </p:nvSpPr>
        <p:spPr>
          <a:xfrm flipH="1">
            <a:off x="3204845" y="3418205"/>
            <a:ext cx="424180" cy="486410"/>
          </a:xfrm>
          <a:custGeom>
            <a:avLst/>
            <a:gdLst>
              <a:gd name="connsiteX0" fmla="*/ 2008 w 109521"/>
              <a:gd name="connsiteY0" fmla="*/ 242 h 125665"/>
              <a:gd name="connsiteX1" fmla="*/ 4893 w 109521"/>
              <a:gd name="connsiteY1" fmla="*/ 2794 h 125665"/>
              <a:gd name="connsiteX2" fmla="*/ 8666 w 109521"/>
              <a:gd name="connsiteY2" fmla="*/ 13891 h 125665"/>
              <a:gd name="connsiteX3" fmla="*/ 13659 w 109521"/>
              <a:gd name="connsiteY3" fmla="*/ 28427 h 125665"/>
              <a:gd name="connsiteX4" fmla="*/ 39182 w 109521"/>
              <a:gd name="connsiteY4" fmla="*/ 100667 h 125665"/>
              <a:gd name="connsiteX5" fmla="*/ 42067 w 109521"/>
              <a:gd name="connsiteY5" fmla="*/ 107547 h 125665"/>
              <a:gd name="connsiteX6" fmla="*/ 45174 w 109521"/>
              <a:gd name="connsiteY6" fmla="*/ 113207 h 125665"/>
              <a:gd name="connsiteX7" fmla="*/ 67922 w 109521"/>
              <a:gd name="connsiteY7" fmla="*/ 121086 h 125665"/>
              <a:gd name="connsiteX8" fmla="*/ 82126 w 109521"/>
              <a:gd name="connsiteY8" fmla="*/ 110766 h 125665"/>
              <a:gd name="connsiteX9" fmla="*/ 95332 w 109521"/>
              <a:gd name="connsiteY9" fmla="*/ 87351 h 125665"/>
              <a:gd name="connsiteX10" fmla="*/ 103876 w 109521"/>
              <a:gd name="connsiteY10" fmla="*/ 68154 h 125665"/>
              <a:gd name="connsiteX11" fmla="*/ 106428 w 109521"/>
              <a:gd name="connsiteY11" fmla="*/ 64714 h 125665"/>
              <a:gd name="connsiteX12" fmla="*/ 109202 w 109521"/>
              <a:gd name="connsiteY12" fmla="*/ 68820 h 125665"/>
              <a:gd name="connsiteX13" fmla="*/ 107316 w 109521"/>
              <a:gd name="connsiteY13" fmla="*/ 73480 h 125665"/>
              <a:gd name="connsiteX14" fmla="*/ 94666 w 109521"/>
              <a:gd name="connsiteY14" fmla="*/ 100335 h 125665"/>
              <a:gd name="connsiteX15" fmla="*/ 83569 w 109521"/>
              <a:gd name="connsiteY15" fmla="*/ 116092 h 125665"/>
              <a:gd name="connsiteX16" fmla="*/ 66813 w 109521"/>
              <a:gd name="connsiteY16" fmla="*/ 125524 h 125665"/>
              <a:gd name="connsiteX17" fmla="*/ 40069 w 109521"/>
              <a:gd name="connsiteY17" fmla="*/ 115426 h 125665"/>
              <a:gd name="connsiteX18" fmla="*/ 35298 w 109521"/>
              <a:gd name="connsiteY18" fmla="*/ 105328 h 125665"/>
              <a:gd name="connsiteX19" fmla="*/ 27419 w 109521"/>
              <a:gd name="connsiteY19" fmla="*/ 83135 h 125665"/>
              <a:gd name="connsiteX20" fmla="*/ 3450 w 109521"/>
              <a:gd name="connsiteY20" fmla="*/ 14778 h 125665"/>
              <a:gd name="connsiteX21" fmla="*/ 1231 w 109521"/>
              <a:gd name="connsiteY21" fmla="*/ 7787 h 125665"/>
              <a:gd name="connsiteX22" fmla="*/ 1231 w 109521"/>
              <a:gd name="connsiteY22" fmla="*/ 575 h 125665"/>
              <a:gd name="connsiteX23" fmla="*/ 2008 w 109521"/>
              <a:gd name="connsiteY23" fmla="*/ 242 h 12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521" h="125665">
                <a:moveTo>
                  <a:pt x="2008" y="242"/>
                </a:moveTo>
                <a:cubicBezTo>
                  <a:pt x="4005" y="-424"/>
                  <a:pt x="3894" y="242"/>
                  <a:pt x="4893" y="2794"/>
                </a:cubicBezTo>
                <a:cubicBezTo>
                  <a:pt x="5891" y="5346"/>
                  <a:pt x="7889" y="11338"/>
                  <a:pt x="8666" y="13891"/>
                </a:cubicBezTo>
                <a:cubicBezTo>
                  <a:pt x="10552" y="19217"/>
                  <a:pt x="12217" y="24100"/>
                  <a:pt x="13659" y="28427"/>
                </a:cubicBezTo>
                <a:cubicBezTo>
                  <a:pt x="21871" y="52951"/>
                  <a:pt x="30193" y="76255"/>
                  <a:pt x="39182" y="100667"/>
                </a:cubicBezTo>
                <a:cubicBezTo>
                  <a:pt x="40069" y="102887"/>
                  <a:pt x="41068" y="105328"/>
                  <a:pt x="42067" y="107547"/>
                </a:cubicBezTo>
                <a:cubicBezTo>
                  <a:pt x="42966" y="109500"/>
                  <a:pt x="44009" y="111398"/>
                  <a:pt x="45174" y="113207"/>
                </a:cubicBezTo>
                <a:cubicBezTo>
                  <a:pt x="50878" y="119599"/>
                  <a:pt x="59489" y="122573"/>
                  <a:pt x="67922" y="121086"/>
                </a:cubicBezTo>
                <a:cubicBezTo>
                  <a:pt x="73670" y="119310"/>
                  <a:pt x="78664" y="115681"/>
                  <a:pt x="82126" y="110766"/>
                </a:cubicBezTo>
                <a:cubicBezTo>
                  <a:pt x="87386" y="103475"/>
                  <a:pt x="91814" y="95629"/>
                  <a:pt x="95332" y="87351"/>
                </a:cubicBezTo>
                <a:cubicBezTo>
                  <a:pt x="98106" y="81803"/>
                  <a:pt x="101546" y="74257"/>
                  <a:pt x="103876" y="68154"/>
                </a:cubicBezTo>
                <a:cubicBezTo>
                  <a:pt x="104431" y="66711"/>
                  <a:pt x="104542" y="65713"/>
                  <a:pt x="106428" y="64714"/>
                </a:cubicBezTo>
                <a:cubicBezTo>
                  <a:pt x="108315" y="63715"/>
                  <a:pt x="110312" y="64714"/>
                  <a:pt x="109202" y="68820"/>
                </a:cubicBezTo>
                <a:cubicBezTo>
                  <a:pt x="108670" y="70407"/>
                  <a:pt x="108037" y="71971"/>
                  <a:pt x="107316" y="73480"/>
                </a:cubicBezTo>
                <a:cubicBezTo>
                  <a:pt x="104431" y="80804"/>
                  <a:pt x="97995" y="93676"/>
                  <a:pt x="94666" y="100335"/>
                </a:cubicBezTo>
                <a:cubicBezTo>
                  <a:pt x="91858" y="106160"/>
                  <a:pt x="88107" y="111487"/>
                  <a:pt x="83569" y="116092"/>
                </a:cubicBezTo>
                <a:cubicBezTo>
                  <a:pt x="79097" y="120897"/>
                  <a:pt x="73238" y="124193"/>
                  <a:pt x="66813" y="125524"/>
                </a:cubicBezTo>
                <a:cubicBezTo>
                  <a:pt x="56814" y="126456"/>
                  <a:pt x="46961" y="122728"/>
                  <a:pt x="40069" y="115426"/>
                </a:cubicBezTo>
                <a:cubicBezTo>
                  <a:pt x="38028" y="112297"/>
                  <a:pt x="36419" y="108901"/>
                  <a:pt x="35298" y="105328"/>
                </a:cubicBezTo>
                <a:cubicBezTo>
                  <a:pt x="33079" y="98337"/>
                  <a:pt x="30082" y="90347"/>
                  <a:pt x="27419" y="83135"/>
                </a:cubicBezTo>
                <a:cubicBezTo>
                  <a:pt x="18986" y="60386"/>
                  <a:pt x="11551" y="38747"/>
                  <a:pt x="3450" y="14778"/>
                </a:cubicBezTo>
                <a:cubicBezTo>
                  <a:pt x="3450" y="13114"/>
                  <a:pt x="2008" y="10562"/>
                  <a:pt x="1231" y="7787"/>
                </a:cubicBezTo>
                <a:cubicBezTo>
                  <a:pt x="454" y="5013"/>
                  <a:pt x="-1100" y="1684"/>
                  <a:pt x="1231" y="575"/>
                </a:cubicBezTo>
                <a:cubicBezTo>
                  <a:pt x="1120" y="242"/>
                  <a:pt x="1342" y="242"/>
                  <a:pt x="2008" y="2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6" name="任意多边形: 形状 102"/>
          <p:cNvSpPr/>
          <p:nvPr userDrawn="1">
            <p:custDataLst>
              <p:tags r:id="rId92"/>
            </p:custDataLst>
          </p:nvPr>
        </p:nvSpPr>
        <p:spPr>
          <a:xfrm flipH="1">
            <a:off x="4570730" y="6732905"/>
            <a:ext cx="447040" cy="134620"/>
          </a:xfrm>
          <a:custGeom>
            <a:avLst/>
            <a:gdLst>
              <a:gd name="connsiteX0" fmla="*/ 0 w 115406"/>
              <a:gd name="connsiteY0" fmla="*/ 34844 h 34844"/>
              <a:gd name="connsiteX1" fmla="*/ 109636 w 115406"/>
              <a:gd name="connsiteY1" fmla="*/ 34178 h 34844"/>
              <a:gd name="connsiteX2" fmla="*/ 115406 w 115406"/>
              <a:gd name="connsiteY2" fmla="*/ 11985 h 34844"/>
              <a:gd name="connsiteX3" fmla="*/ 102534 w 115406"/>
              <a:gd name="connsiteY3" fmla="*/ 26966 h 34844"/>
              <a:gd name="connsiteX4" fmla="*/ 70464 w 115406"/>
              <a:gd name="connsiteY4" fmla="*/ 25856 h 34844"/>
              <a:gd name="connsiteX5" fmla="*/ 35953 w 115406"/>
              <a:gd name="connsiteY5" fmla="*/ 222 h 34844"/>
              <a:gd name="connsiteX6" fmla="*/ 0 w 115406"/>
              <a:gd name="connsiteY6" fmla="*/ 34844 h 3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406" h="34844">
                <a:moveTo>
                  <a:pt x="0" y="34844"/>
                </a:moveTo>
                <a:lnTo>
                  <a:pt x="109636" y="34178"/>
                </a:lnTo>
                <a:lnTo>
                  <a:pt x="115406" y="11985"/>
                </a:lnTo>
                <a:lnTo>
                  <a:pt x="102534" y="26966"/>
                </a:lnTo>
                <a:lnTo>
                  <a:pt x="70464" y="25856"/>
                </a:lnTo>
                <a:cubicBezTo>
                  <a:pt x="67579" y="9510"/>
                  <a:pt x="52432" y="-1742"/>
                  <a:pt x="35953" y="222"/>
                </a:cubicBezTo>
                <a:cubicBezTo>
                  <a:pt x="18676" y="4572"/>
                  <a:pt x="5005" y="17744"/>
                  <a:pt x="0" y="34844"/>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08" name="任意多边形: 形状 103"/>
          <p:cNvSpPr/>
          <p:nvPr userDrawn="1">
            <p:custDataLst>
              <p:tags r:id="rId93"/>
            </p:custDataLst>
          </p:nvPr>
        </p:nvSpPr>
        <p:spPr>
          <a:xfrm flipH="1">
            <a:off x="3922395" y="3915410"/>
            <a:ext cx="1105535" cy="2959735"/>
          </a:xfrm>
          <a:custGeom>
            <a:avLst/>
            <a:gdLst>
              <a:gd name="connsiteX0" fmla="*/ 76 w 285596"/>
              <a:gd name="connsiteY0" fmla="*/ 764373 h 764372"/>
              <a:gd name="connsiteX1" fmla="*/ 1075 w 285596"/>
              <a:gd name="connsiteY1" fmla="*/ 757826 h 764372"/>
              <a:gd name="connsiteX2" fmla="*/ 17498 w 285596"/>
              <a:gd name="connsiteY2" fmla="*/ 736964 h 764372"/>
              <a:gd name="connsiteX3" fmla="*/ 32035 w 285596"/>
              <a:gd name="connsiteY3" fmla="*/ 729085 h 764372"/>
              <a:gd name="connsiteX4" fmla="*/ 40136 w 285596"/>
              <a:gd name="connsiteY4" fmla="*/ 724424 h 764372"/>
              <a:gd name="connsiteX5" fmla="*/ 41467 w 285596"/>
              <a:gd name="connsiteY5" fmla="*/ 723759 h 764372"/>
              <a:gd name="connsiteX6" fmla="*/ 47792 w 285596"/>
              <a:gd name="connsiteY6" fmla="*/ 715214 h 764372"/>
              <a:gd name="connsiteX7" fmla="*/ 53785 w 285596"/>
              <a:gd name="connsiteY7" fmla="*/ 699124 h 764372"/>
              <a:gd name="connsiteX8" fmla="*/ 56892 w 285596"/>
              <a:gd name="connsiteY8" fmla="*/ 687472 h 764372"/>
              <a:gd name="connsiteX9" fmla="*/ 148662 w 285596"/>
              <a:gd name="connsiteY9" fmla="*/ 200878 h 764372"/>
              <a:gd name="connsiteX10" fmla="*/ 153101 w 285596"/>
              <a:gd name="connsiteY10" fmla="*/ 175689 h 764372"/>
              <a:gd name="connsiteX11" fmla="*/ 181509 w 285596"/>
              <a:gd name="connsiteY11" fmla="*/ 26215 h 764372"/>
              <a:gd name="connsiteX12" fmla="*/ 183395 w 285596"/>
              <a:gd name="connsiteY12" fmla="*/ 16672 h 764372"/>
              <a:gd name="connsiteX13" fmla="*/ 184283 w 285596"/>
              <a:gd name="connsiteY13" fmla="*/ 14231 h 764372"/>
              <a:gd name="connsiteX14" fmla="*/ 184283 w 285596"/>
              <a:gd name="connsiteY14" fmla="*/ 10680 h 764372"/>
              <a:gd name="connsiteX15" fmla="*/ 186835 w 285596"/>
              <a:gd name="connsiteY15" fmla="*/ 2246 h 764372"/>
              <a:gd name="connsiteX16" fmla="*/ 190941 w 285596"/>
              <a:gd name="connsiteY16" fmla="*/ 1248 h 764372"/>
              <a:gd name="connsiteX17" fmla="*/ 194048 w 285596"/>
              <a:gd name="connsiteY17" fmla="*/ 27 h 764372"/>
              <a:gd name="connsiteX18" fmla="*/ 191274 w 285596"/>
              <a:gd name="connsiteY18" fmla="*/ 8238 h 764372"/>
              <a:gd name="connsiteX19" fmla="*/ 188056 w 285596"/>
              <a:gd name="connsiteY19" fmla="*/ 16117 h 764372"/>
              <a:gd name="connsiteX20" fmla="*/ 184283 w 285596"/>
              <a:gd name="connsiteY20" fmla="*/ 37201 h 764372"/>
              <a:gd name="connsiteX21" fmla="*/ 140783 w 285596"/>
              <a:gd name="connsiteY21" fmla="*/ 266793 h 764372"/>
              <a:gd name="connsiteX22" fmla="*/ 109269 w 285596"/>
              <a:gd name="connsiteY22" fmla="*/ 433911 h 764372"/>
              <a:gd name="connsiteX23" fmla="*/ 93511 w 285596"/>
              <a:gd name="connsiteY23" fmla="*/ 517470 h 764372"/>
              <a:gd name="connsiteX24" fmla="*/ 61885 w 285596"/>
              <a:gd name="connsiteY24" fmla="*/ 684698 h 764372"/>
              <a:gd name="connsiteX25" fmla="*/ 77421 w 285596"/>
              <a:gd name="connsiteY25" fmla="*/ 684032 h 764372"/>
              <a:gd name="connsiteX26" fmla="*/ 117702 w 285596"/>
              <a:gd name="connsiteY26" fmla="*/ 684032 h 764372"/>
              <a:gd name="connsiteX27" fmla="*/ 122807 w 285596"/>
              <a:gd name="connsiteY27" fmla="*/ 684032 h 764372"/>
              <a:gd name="connsiteX28" fmla="*/ 122807 w 285596"/>
              <a:gd name="connsiteY28" fmla="*/ 685586 h 764372"/>
              <a:gd name="connsiteX29" fmla="*/ 123361 w 285596"/>
              <a:gd name="connsiteY29" fmla="*/ 684365 h 764372"/>
              <a:gd name="connsiteX30" fmla="*/ 125026 w 285596"/>
              <a:gd name="connsiteY30" fmla="*/ 682146 h 764372"/>
              <a:gd name="connsiteX31" fmla="*/ 126580 w 285596"/>
              <a:gd name="connsiteY31" fmla="*/ 680592 h 764372"/>
              <a:gd name="connsiteX32" fmla="*/ 129687 w 285596"/>
              <a:gd name="connsiteY32" fmla="*/ 666943 h 764372"/>
              <a:gd name="connsiteX33" fmla="*/ 144556 w 285596"/>
              <a:gd name="connsiteY33" fmla="*/ 608685 h 764372"/>
              <a:gd name="connsiteX34" fmla="*/ 213245 w 285596"/>
              <a:gd name="connsiteY34" fmla="*/ 336148 h 764372"/>
              <a:gd name="connsiteX35" fmla="*/ 218350 w 285596"/>
              <a:gd name="connsiteY35" fmla="*/ 316951 h 764372"/>
              <a:gd name="connsiteX36" fmla="*/ 223011 w 285596"/>
              <a:gd name="connsiteY36" fmla="*/ 297421 h 764372"/>
              <a:gd name="connsiteX37" fmla="*/ 242874 w 285596"/>
              <a:gd name="connsiteY37" fmla="*/ 219743 h 764372"/>
              <a:gd name="connsiteX38" fmla="*/ 262515 w 285596"/>
              <a:gd name="connsiteY38" fmla="*/ 142066 h 764372"/>
              <a:gd name="connsiteX39" fmla="*/ 272613 w 285596"/>
              <a:gd name="connsiteY39" fmla="*/ 103227 h 764372"/>
              <a:gd name="connsiteX40" fmla="*/ 272613 w 285596"/>
              <a:gd name="connsiteY40" fmla="*/ 100342 h 764372"/>
              <a:gd name="connsiteX41" fmla="*/ 277052 w 285596"/>
              <a:gd name="connsiteY41" fmla="*/ 83696 h 764372"/>
              <a:gd name="connsiteX42" fmla="*/ 279937 w 285596"/>
              <a:gd name="connsiteY42" fmla="*/ 74264 h 764372"/>
              <a:gd name="connsiteX43" fmla="*/ 282711 w 285596"/>
              <a:gd name="connsiteY43" fmla="*/ 67939 h 764372"/>
              <a:gd name="connsiteX44" fmla="*/ 285596 w 285596"/>
              <a:gd name="connsiteY44" fmla="*/ 69826 h 764372"/>
              <a:gd name="connsiteX45" fmla="*/ 283710 w 285596"/>
              <a:gd name="connsiteY45" fmla="*/ 77371 h 764372"/>
              <a:gd name="connsiteX46" fmla="*/ 283710 w 285596"/>
              <a:gd name="connsiteY46" fmla="*/ 80257 h 764372"/>
              <a:gd name="connsiteX47" fmla="*/ 281491 w 285596"/>
              <a:gd name="connsiteY47" fmla="*/ 87469 h 764372"/>
              <a:gd name="connsiteX48" fmla="*/ 266399 w 285596"/>
              <a:gd name="connsiteY48" fmla="*/ 147725 h 764372"/>
              <a:gd name="connsiteX49" fmla="*/ 246203 w 285596"/>
              <a:gd name="connsiteY49" fmla="*/ 227844 h 764372"/>
              <a:gd name="connsiteX50" fmla="*/ 223122 w 285596"/>
              <a:gd name="connsiteY50" fmla="*/ 317728 h 764372"/>
              <a:gd name="connsiteX51" fmla="*/ 220680 w 285596"/>
              <a:gd name="connsiteY51" fmla="*/ 327826 h 764372"/>
              <a:gd name="connsiteX52" fmla="*/ 165196 w 285596"/>
              <a:gd name="connsiteY52" fmla="*/ 547875 h 764372"/>
              <a:gd name="connsiteX53" fmla="*/ 155098 w 285596"/>
              <a:gd name="connsiteY53" fmla="*/ 587934 h 764372"/>
              <a:gd name="connsiteX54" fmla="*/ 134569 w 285596"/>
              <a:gd name="connsiteY54" fmla="*/ 667720 h 764372"/>
              <a:gd name="connsiteX55" fmla="*/ 132017 w 285596"/>
              <a:gd name="connsiteY55" fmla="*/ 677818 h 764372"/>
              <a:gd name="connsiteX56" fmla="*/ 126691 w 285596"/>
              <a:gd name="connsiteY56" fmla="*/ 697681 h 764372"/>
              <a:gd name="connsiteX57" fmla="*/ 125359 w 285596"/>
              <a:gd name="connsiteY57" fmla="*/ 702675 h 764372"/>
              <a:gd name="connsiteX58" fmla="*/ 123805 w 285596"/>
              <a:gd name="connsiteY58" fmla="*/ 707113 h 764372"/>
              <a:gd name="connsiteX59" fmla="*/ 123805 w 285596"/>
              <a:gd name="connsiteY59" fmla="*/ 710665 h 764372"/>
              <a:gd name="connsiteX60" fmla="*/ 123805 w 285596"/>
              <a:gd name="connsiteY60" fmla="*/ 714770 h 764372"/>
              <a:gd name="connsiteX61" fmla="*/ 121031 w 285596"/>
              <a:gd name="connsiteY61" fmla="*/ 736964 h 764372"/>
              <a:gd name="connsiteX62" fmla="*/ 116592 w 285596"/>
              <a:gd name="connsiteY62" fmla="*/ 758159 h 764372"/>
              <a:gd name="connsiteX63" fmla="*/ 115039 w 285596"/>
              <a:gd name="connsiteY63" fmla="*/ 760600 h 764372"/>
              <a:gd name="connsiteX64" fmla="*/ 113374 w 285596"/>
              <a:gd name="connsiteY64" fmla="*/ 763152 h 764372"/>
              <a:gd name="connsiteX65" fmla="*/ 112820 w 285596"/>
              <a:gd name="connsiteY65" fmla="*/ 763152 h 764372"/>
              <a:gd name="connsiteX66" fmla="*/ 97950 w 285596"/>
              <a:gd name="connsiteY66" fmla="*/ 764040 h 764372"/>
              <a:gd name="connsiteX67" fmla="*/ 59111 w 285596"/>
              <a:gd name="connsiteY67" fmla="*/ 699790 h 764372"/>
              <a:gd name="connsiteX68" fmla="*/ 50900 w 285596"/>
              <a:gd name="connsiteY68" fmla="*/ 719986 h 764372"/>
              <a:gd name="connsiteX69" fmla="*/ 47127 w 285596"/>
              <a:gd name="connsiteY69" fmla="*/ 724647 h 764372"/>
              <a:gd name="connsiteX70" fmla="*/ 45240 w 285596"/>
              <a:gd name="connsiteY70" fmla="*/ 726533 h 764372"/>
              <a:gd name="connsiteX71" fmla="*/ 45240 w 285596"/>
              <a:gd name="connsiteY71" fmla="*/ 727199 h 764372"/>
              <a:gd name="connsiteX72" fmla="*/ 48014 w 285596"/>
              <a:gd name="connsiteY72" fmla="*/ 727865 h 764372"/>
              <a:gd name="connsiteX73" fmla="*/ 69209 w 285596"/>
              <a:gd name="connsiteY73" fmla="*/ 740515 h 764372"/>
              <a:gd name="connsiteX74" fmla="*/ 73981 w 285596"/>
              <a:gd name="connsiteY74" fmla="*/ 752721 h 764372"/>
              <a:gd name="connsiteX75" fmla="*/ 96174 w 285596"/>
              <a:gd name="connsiteY75" fmla="*/ 752721 h 764372"/>
              <a:gd name="connsiteX76" fmla="*/ 103387 w 285596"/>
              <a:gd name="connsiteY76" fmla="*/ 752721 h 764372"/>
              <a:gd name="connsiteX77" fmla="*/ 106272 w 285596"/>
              <a:gd name="connsiteY77" fmla="*/ 750613 h 764372"/>
              <a:gd name="connsiteX78" fmla="*/ 108381 w 285596"/>
              <a:gd name="connsiteY78" fmla="*/ 747728 h 764372"/>
              <a:gd name="connsiteX79" fmla="*/ 116038 w 285596"/>
              <a:gd name="connsiteY79" fmla="*/ 730084 h 764372"/>
              <a:gd name="connsiteX80" fmla="*/ 117258 w 285596"/>
              <a:gd name="connsiteY80" fmla="*/ 725978 h 764372"/>
              <a:gd name="connsiteX81" fmla="*/ 117924 w 285596"/>
              <a:gd name="connsiteY81" fmla="*/ 720874 h 764372"/>
              <a:gd name="connsiteX82" fmla="*/ 120698 w 285596"/>
              <a:gd name="connsiteY82" fmla="*/ 706670 h 764372"/>
              <a:gd name="connsiteX83" fmla="*/ 125470 w 285596"/>
              <a:gd name="connsiteY83" fmla="*/ 688471 h 764372"/>
              <a:gd name="connsiteX84" fmla="*/ 79418 w 285596"/>
              <a:gd name="connsiteY84" fmla="*/ 688471 h 764372"/>
              <a:gd name="connsiteX85" fmla="*/ 62440 w 285596"/>
              <a:gd name="connsiteY85" fmla="*/ 687805 h 764372"/>
              <a:gd name="connsiteX86" fmla="*/ 59111 w 285596"/>
              <a:gd name="connsiteY86" fmla="*/ 699790 h 764372"/>
              <a:gd name="connsiteX87" fmla="*/ 112043 w 285596"/>
              <a:gd name="connsiteY87" fmla="*/ 750613 h 764372"/>
              <a:gd name="connsiteX88" fmla="*/ 110489 w 285596"/>
              <a:gd name="connsiteY88" fmla="*/ 752499 h 764372"/>
              <a:gd name="connsiteX89" fmla="*/ 107937 w 285596"/>
              <a:gd name="connsiteY89" fmla="*/ 754941 h 764372"/>
              <a:gd name="connsiteX90" fmla="*/ 107937 w 285596"/>
              <a:gd name="connsiteY90" fmla="*/ 756272 h 764372"/>
              <a:gd name="connsiteX91" fmla="*/ 90515 w 285596"/>
              <a:gd name="connsiteY91" fmla="*/ 757160 h 764372"/>
              <a:gd name="connsiteX92" fmla="*/ 71651 w 285596"/>
              <a:gd name="connsiteY92" fmla="*/ 756272 h 764372"/>
              <a:gd name="connsiteX93" fmla="*/ 70430 w 285596"/>
              <a:gd name="connsiteY93" fmla="*/ 754608 h 764372"/>
              <a:gd name="connsiteX94" fmla="*/ 68210 w 285596"/>
              <a:gd name="connsiteY94" fmla="*/ 750280 h 764372"/>
              <a:gd name="connsiteX95" fmla="*/ 66879 w 285596"/>
              <a:gd name="connsiteY95" fmla="*/ 746507 h 764372"/>
              <a:gd name="connsiteX96" fmla="*/ 63106 w 285596"/>
              <a:gd name="connsiteY96" fmla="*/ 739849 h 764372"/>
              <a:gd name="connsiteX97" fmla="*/ 45462 w 285596"/>
              <a:gd name="connsiteY97" fmla="*/ 731305 h 764372"/>
              <a:gd name="connsiteX98" fmla="*/ 31924 w 285596"/>
              <a:gd name="connsiteY98" fmla="*/ 734190 h 764372"/>
              <a:gd name="connsiteX99" fmla="*/ 6401 w 285596"/>
              <a:gd name="connsiteY99" fmla="*/ 760045 h 764372"/>
              <a:gd name="connsiteX100" fmla="*/ 111377 w 285596"/>
              <a:gd name="connsiteY100" fmla="*/ 760045 h 764372"/>
              <a:gd name="connsiteX101" fmla="*/ 113929 w 285596"/>
              <a:gd name="connsiteY101" fmla="*/ 748949 h 764372"/>
              <a:gd name="connsiteX102" fmla="*/ 112043 w 285596"/>
              <a:gd name="connsiteY102" fmla="*/ 750613 h 76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85596" h="764372">
                <a:moveTo>
                  <a:pt x="76" y="764373"/>
                </a:moveTo>
                <a:cubicBezTo>
                  <a:pt x="-168" y="762143"/>
                  <a:pt x="176" y="759879"/>
                  <a:pt x="1075" y="757826"/>
                </a:cubicBezTo>
                <a:cubicBezTo>
                  <a:pt x="4227" y="749315"/>
                  <a:pt x="9964" y="742024"/>
                  <a:pt x="17498" y="736964"/>
                </a:cubicBezTo>
                <a:cubicBezTo>
                  <a:pt x="22070" y="733857"/>
                  <a:pt x="26942" y="731216"/>
                  <a:pt x="32035" y="729085"/>
                </a:cubicBezTo>
                <a:cubicBezTo>
                  <a:pt x="34942" y="727931"/>
                  <a:pt x="37672" y="726367"/>
                  <a:pt x="40136" y="724424"/>
                </a:cubicBezTo>
                <a:cubicBezTo>
                  <a:pt x="40136" y="724424"/>
                  <a:pt x="41245" y="724424"/>
                  <a:pt x="41467" y="723759"/>
                </a:cubicBezTo>
                <a:cubicBezTo>
                  <a:pt x="43953" y="721217"/>
                  <a:pt x="46084" y="718344"/>
                  <a:pt x="47792" y="715214"/>
                </a:cubicBezTo>
                <a:cubicBezTo>
                  <a:pt x="50289" y="710043"/>
                  <a:pt x="52287" y="704661"/>
                  <a:pt x="53785" y="699124"/>
                </a:cubicBezTo>
                <a:cubicBezTo>
                  <a:pt x="54894" y="695351"/>
                  <a:pt x="56115" y="691467"/>
                  <a:pt x="56892" y="687472"/>
                </a:cubicBezTo>
                <a:cubicBezTo>
                  <a:pt x="87519" y="525348"/>
                  <a:pt x="117480" y="363446"/>
                  <a:pt x="148662" y="200878"/>
                </a:cubicBezTo>
                <a:cubicBezTo>
                  <a:pt x="150327" y="192556"/>
                  <a:pt x="151436" y="184011"/>
                  <a:pt x="153101" y="175689"/>
                </a:cubicBezTo>
                <a:cubicBezTo>
                  <a:pt x="162533" y="126308"/>
                  <a:pt x="172076" y="75818"/>
                  <a:pt x="181509" y="26215"/>
                </a:cubicBezTo>
                <a:cubicBezTo>
                  <a:pt x="181897" y="22997"/>
                  <a:pt x="182529" y="19801"/>
                  <a:pt x="183395" y="16672"/>
                </a:cubicBezTo>
                <a:cubicBezTo>
                  <a:pt x="183395" y="15895"/>
                  <a:pt x="184061" y="15007"/>
                  <a:pt x="184283" y="14231"/>
                </a:cubicBezTo>
                <a:cubicBezTo>
                  <a:pt x="184338" y="13043"/>
                  <a:pt x="184338" y="11867"/>
                  <a:pt x="184283" y="10680"/>
                </a:cubicBezTo>
                <a:cubicBezTo>
                  <a:pt x="184993" y="7828"/>
                  <a:pt x="185836" y="5009"/>
                  <a:pt x="186835" y="2246"/>
                </a:cubicBezTo>
                <a:cubicBezTo>
                  <a:pt x="186835" y="2246"/>
                  <a:pt x="190386" y="1469"/>
                  <a:pt x="190941" y="1248"/>
                </a:cubicBezTo>
                <a:cubicBezTo>
                  <a:pt x="191496" y="1026"/>
                  <a:pt x="193049" y="-195"/>
                  <a:pt x="194048" y="27"/>
                </a:cubicBezTo>
                <a:cubicBezTo>
                  <a:pt x="192938" y="2701"/>
                  <a:pt x="192017" y="5442"/>
                  <a:pt x="191274" y="8238"/>
                </a:cubicBezTo>
                <a:cubicBezTo>
                  <a:pt x="190042" y="10791"/>
                  <a:pt x="188966" y="13432"/>
                  <a:pt x="188056" y="16117"/>
                </a:cubicBezTo>
                <a:cubicBezTo>
                  <a:pt x="186502" y="22997"/>
                  <a:pt x="185614" y="30210"/>
                  <a:pt x="184283" y="37201"/>
                </a:cubicBezTo>
                <a:cubicBezTo>
                  <a:pt x="169746" y="112992"/>
                  <a:pt x="155209" y="190337"/>
                  <a:pt x="140783" y="266793"/>
                </a:cubicBezTo>
                <a:cubicBezTo>
                  <a:pt x="130242" y="322277"/>
                  <a:pt x="119367" y="377761"/>
                  <a:pt x="109269" y="433911"/>
                </a:cubicBezTo>
                <a:cubicBezTo>
                  <a:pt x="104164" y="461875"/>
                  <a:pt x="98838" y="489395"/>
                  <a:pt x="93511" y="517470"/>
                </a:cubicBezTo>
                <a:cubicBezTo>
                  <a:pt x="82414" y="572953"/>
                  <a:pt x="72649" y="629103"/>
                  <a:pt x="61885" y="684698"/>
                </a:cubicBezTo>
                <a:cubicBezTo>
                  <a:pt x="67023" y="683899"/>
                  <a:pt x="72239" y="683677"/>
                  <a:pt x="77421" y="684032"/>
                </a:cubicBezTo>
                <a:lnTo>
                  <a:pt x="117702" y="684032"/>
                </a:lnTo>
                <a:cubicBezTo>
                  <a:pt x="119400" y="683811"/>
                  <a:pt x="121109" y="683811"/>
                  <a:pt x="122807" y="684032"/>
                </a:cubicBezTo>
                <a:cubicBezTo>
                  <a:pt x="123694" y="684032"/>
                  <a:pt x="122807" y="684920"/>
                  <a:pt x="122807" y="685586"/>
                </a:cubicBezTo>
                <a:cubicBezTo>
                  <a:pt x="122807" y="686252"/>
                  <a:pt x="122807" y="684476"/>
                  <a:pt x="123361" y="684365"/>
                </a:cubicBezTo>
                <a:cubicBezTo>
                  <a:pt x="123916" y="684254"/>
                  <a:pt x="124138" y="683144"/>
                  <a:pt x="125026" y="682146"/>
                </a:cubicBezTo>
                <a:cubicBezTo>
                  <a:pt x="125914" y="681147"/>
                  <a:pt x="126136" y="682146"/>
                  <a:pt x="126580" y="680592"/>
                </a:cubicBezTo>
                <a:cubicBezTo>
                  <a:pt x="127800" y="676930"/>
                  <a:pt x="128688" y="670827"/>
                  <a:pt x="129687" y="666943"/>
                </a:cubicBezTo>
                <a:cubicBezTo>
                  <a:pt x="134902" y="647524"/>
                  <a:pt x="139674" y="627883"/>
                  <a:pt x="144556" y="608685"/>
                </a:cubicBezTo>
                <a:cubicBezTo>
                  <a:pt x="167416" y="517470"/>
                  <a:pt x="190164" y="427808"/>
                  <a:pt x="213245" y="336148"/>
                </a:cubicBezTo>
                <a:cubicBezTo>
                  <a:pt x="214910" y="329823"/>
                  <a:pt x="216685" y="323387"/>
                  <a:pt x="218350" y="316951"/>
                </a:cubicBezTo>
                <a:cubicBezTo>
                  <a:pt x="220014" y="310515"/>
                  <a:pt x="221457" y="303857"/>
                  <a:pt x="223011" y="297421"/>
                </a:cubicBezTo>
                <a:cubicBezTo>
                  <a:pt x="229558" y="271565"/>
                  <a:pt x="236549" y="245932"/>
                  <a:pt x="242874" y="219743"/>
                </a:cubicBezTo>
                <a:cubicBezTo>
                  <a:pt x="249199" y="193555"/>
                  <a:pt x="255857" y="168476"/>
                  <a:pt x="262515" y="142066"/>
                </a:cubicBezTo>
                <a:cubicBezTo>
                  <a:pt x="265178" y="130969"/>
                  <a:pt x="269062" y="116654"/>
                  <a:pt x="272613" y="103227"/>
                </a:cubicBezTo>
                <a:cubicBezTo>
                  <a:pt x="272613" y="102228"/>
                  <a:pt x="272613" y="101340"/>
                  <a:pt x="272613" y="100342"/>
                </a:cubicBezTo>
                <a:cubicBezTo>
                  <a:pt x="273834" y="95903"/>
                  <a:pt x="275831" y="88579"/>
                  <a:pt x="277052" y="83696"/>
                </a:cubicBezTo>
                <a:cubicBezTo>
                  <a:pt x="277829" y="80811"/>
                  <a:pt x="278938" y="76927"/>
                  <a:pt x="279937" y="74264"/>
                </a:cubicBezTo>
                <a:cubicBezTo>
                  <a:pt x="279937" y="73377"/>
                  <a:pt x="281158" y="69049"/>
                  <a:pt x="282711" y="67939"/>
                </a:cubicBezTo>
                <a:cubicBezTo>
                  <a:pt x="284265" y="66830"/>
                  <a:pt x="285485" y="66940"/>
                  <a:pt x="285596" y="69826"/>
                </a:cubicBezTo>
                <a:cubicBezTo>
                  <a:pt x="285208" y="72389"/>
                  <a:pt x="284575" y="74919"/>
                  <a:pt x="283710" y="77371"/>
                </a:cubicBezTo>
                <a:cubicBezTo>
                  <a:pt x="283710" y="78259"/>
                  <a:pt x="283710" y="79258"/>
                  <a:pt x="283710" y="80257"/>
                </a:cubicBezTo>
                <a:cubicBezTo>
                  <a:pt x="283710" y="81255"/>
                  <a:pt x="281823" y="86027"/>
                  <a:pt x="281491" y="87469"/>
                </a:cubicBezTo>
                <a:cubicBezTo>
                  <a:pt x="276275" y="108331"/>
                  <a:pt x="271614" y="127307"/>
                  <a:pt x="266399" y="147725"/>
                </a:cubicBezTo>
                <a:cubicBezTo>
                  <a:pt x="259408" y="175134"/>
                  <a:pt x="253083" y="201655"/>
                  <a:pt x="246203" y="227844"/>
                </a:cubicBezTo>
                <a:cubicBezTo>
                  <a:pt x="238213" y="258027"/>
                  <a:pt x="231111" y="287655"/>
                  <a:pt x="223122" y="317728"/>
                </a:cubicBezTo>
                <a:cubicBezTo>
                  <a:pt x="222234" y="321057"/>
                  <a:pt x="221457" y="324386"/>
                  <a:pt x="220680" y="327826"/>
                </a:cubicBezTo>
                <a:cubicBezTo>
                  <a:pt x="202592" y="400510"/>
                  <a:pt x="183062" y="475080"/>
                  <a:pt x="165196" y="547875"/>
                </a:cubicBezTo>
                <a:lnTo>
                  <a:pt x="155098" y="587934"/>
                </a:lnTo>
                <a:cubicBezTo>
                  <a:pt x="148329" y="614566"/>
                  <a:pt x="141671" y="641199"/>
                  <a:pt x="134569" y="667720"/>
                </a:cubicBezTo>
                <a:cubicBezTo>
                  <a:pt x="133682" y="671160"/>
                  <a:pt x="133016" y="674489"/>
                  <a:pt x="132017" y="677818"/>
                </a:cubicBezTo>
                <a:cubicBezTo>
                  <a:pt x="130242" y="684143"/>
                  <a:pt x="128466" y="690801"/>
                  <a:pt x="126691" y="697681"/>
                </a:cubicBezTo>
                <a:cubicBezTo>
                  <a:pt x="126691" y="699346"/>
                  <a:pt x="125914" y="701010"/>
                  <a:pt x="125359" y="702675"/>
                </a:cubicBezTo>
                <a:cubicBezTo>
                  <a:pt x="124804" y="704339"/>
                  <a:pt x="124138" y="705671"/>
                  <a:pt x="123805" y="707113"/>
                </a:cubicBezTo>
                <a:cubicBezTo>
                  <a:pt x="123473" y="708556"/>
                  <a:pt x="123029" y="710110"/>
                  <a:pt x="123805" y="710665"/>
                </a:cubicBezTo>
                <a:cubicBezTo>
                  <a:pt x="124582" y="711220"/>
                  <a:pt x="123805" y="712440"/>
                  <a:pt x="123805" y="714770"/>
                </a:cubicBezTo>
                <a:cubicBezTo>
                  <a:pt x="123029" y="721761"/>
                  <a:pt x="121919" y="729973"/>
                  <a:pt x="121031" y="736964"/>
                </a:cubicBezTo>
                <a:cubicBezTo>
                  <a:pt x="120543" y="744199"/>
                  <a:pt x="119045" y="751334"/>
                  <a:pt x="116592" y="758159"/>
                </a:cubicBezTo>
                <a:cubicBezTo>
                  <a:pt x="116592" y="759047"/>
                  <a:pt x="115594" y="759712"/>
                  <a:pt x="115039" y="760600"/>
                </a:cubicBezTo>
                <a:cubicBezTo>
                  <a:pt x="114484" y="761488"/>
                  <a:pt x="114151" y="762708"/>
                  <a:pt x="113374" y="763152"/>
                </a:cubicBezTo>
                <a:cubicBezTo>
                  <a:pt x="112598" y="763596"/>
                  <a:pt x="113374" y="763152"/>
                  <a:pt x="112820" y="763152"/>
                </a:cubicBezTo>
                <a:cubicBezTo>
                  <a:pt x="107893" y="763774"/>
                  <a:pt x="102921" y="764074"/>
                  <a:pt x="97950" y="764040"/>
                </a:cubicBezTo>
                <a:close/>
                <a:moveTo>
                  <a:pt x="59111" y="699790"/>
                </a:moveTo>
                <a:cubicBezTo>
                  <a:pt x="57380" y="706892"/>
                  <a:pt x="54617" y="713694"/>
                  <a:pt x="50900" y="719986"/>
                </a:cubicBezTo>
                <a:cubicBezTo>
                  <a:pt x="49723" y="721606"/>
                  <a:pt x="48469" y="723160"/>
                  <a:pt x="47127" y="724647"/>
                </a:cubicBezTo>
                <a:lnTo>
                  <a:pt x="45240" y="726533"/>
                </a:lnTo>
                <a:cubicBezTo>
                  <a:pt x="44574" y="727310"/>
                  <a:pt x="44463" y="726533"/>
                  <a:pt x="45240" y="727199"/>
                </a:cubicBezTo>
                <a:cubicBezTo>
                  <a:pt x="46128" y="727543"/>
                  <a:pt x="47060" y="727765"/>
                  <a:pt x="48014" y="727865"/>
                </a:cubicBezTo>
                <a:cubicBezTo>
                  <a:pt x="56514" y="728985"/>
                  <a:pt x="64182" y="733557"/>
                  <a:pt x="69209" y="740515"/>
                </a:cubicBezTo>
                <a:cubicBezTo>
                  <a:pt x="71617" y="744210"/>
                  <a:pt x="73237" y="748371"/>
                  <a:pt x="73981" y="752721"/>
                </a:cubicBezTo>
                <a:lnTo>
                  <a:pt x="96174" y="752721"/>
                </a:lnTo>
                <a:cubicBezTo>
                  <a:pt x="98571" y="752999"/>
                  <a:pt x="100990" y="752999"/>
                  <a:pt x="103387" y="752721"/>
                </a:cubicBezTo>
                <a:cubicBezTo>
                  <a:pt x="104430" y="752133"/>
                  <a:pt x="105396" y="751423"/>
                  <a:pt x="106272" y="750613"/>
                </a:cubicBezTo>
                <a:cubicBezTo>
                  <a:pt x="107049" y="749703"/>
                  <a:pt x="107748" y="748738"/>
                  <a:pt x="108381" y="747728"/>
                </a:cubicBezTo>
                <a:cubicBezTo>
                  <a:pt x="111943" y="742335"/>
                  <a:pt x="114529" y="736365"/>
                  <a:pt x="116038" y="730084"/>
                </a:cubicBezTo>
                <a:cubicBezTo>
                  <a:pt x="116038" y="728641"/>
                  <a:pt x="116925" y="727310"/>
                  <a:pt x="117258" y="725978"/>
                </a:cubicBezTo>
                <a:cubicBezTo>
                  <a:pt x="117591" y="724647"/>
                  <a:pt x="117258" y="722649"/>
                  <a:pt x="117924" y="720874"/>
                </a:cubicBezTo>
                <a:cubicBezTo>
                  <a:pt x="118590" y="716102"/>
                  <a:pt x="119589" y="711330"/>
                  <a:pt x="120698" y="706670"/>
                </a:cubicBezTo>
                <a:cubicBezTo>
                  <a:pt x="122363" y="700123"/>
                  <a:pt x="124249" y="694019"/>
                  <a:pt x="125470" y="688471"/>
                </a:cubicBezTo>
                <a:lnTo>
                  <a:pt x="79418" y="688471"/>
                </a:lnTo>
                <a:cubicBezTo>
                  <a:pt x="73748" y="688837"/>
                  <a:pt x="68066" y="688615"/>
                  <a:pt x="62440" y="687805"/>
                </a:cubicBezTo>
                <a:cubicBezTo>
                  <a:pt x="61708" y="691900"/>
                  <a:pt x="60587" y="695906"/>
                  <a:pt x="59111" y="699790"/>
                </a:cubicBezTo>
                <a:close/>
                <a:moveTo>
                  <a:pt x="112043" y="750613"/>
                </a:moveTo>
                <a:lnTo>
                  <a:pt x="110489" y="752499"/>
                </a:lnTo>
                <a:cubicBezTo>
                  <a:pt x="109823" y="753165"/>
                  <a:pt x="108270" y="754164"/>
                  <a:pt x="107937" y="754941"/>
                </a:cubicBezTo>
                <a:cubicBezTo>
                  <a:pt x="107604" y="755717"/>
                  <a:pt x="107937" y="755607"/>
                  <a:pt x="107937" y="756272"/>
                </a:cubicBezTo>
                <a:cubicBezTo>
                  <a:pt x="102222" y="757571"/>
                  <a:pt x="96330" y="757870"/>
                  <a:pt x="90515" y="757160"/>
                </a:cubicBezTo>
                <a:cubicBezTo>
                  <a:pt x="86298" y="757160"/>
                  <a:pt x="73204" y="758270"/>
                  <a:pt x="71651" y="756272"/>
                </a:cubicBezTo>
                <a:cubicBezTo>
                  <a:pt x="70097" y="754275"/>
                  <a:pt x="71651" y="754941"/>
                  <a:pt x="70430" y="754608"/>
                </a:cubicBezTo>
                <a:cubicBezTo>
                  <a:pt x="69209" y="754275"/>
                  <a:pt x="68654" y="751723"/>
                  <a:pt x="68210" y="750280"/>
                </a:cubicBezTo>
                <a:cubicBezTo>
                  <a:pt x="67855" y="748993"/>
                  <a:pt x="67412" y="747739"/>
                  <a:pt x="66879" y="746507"/>
                </a:cubicBezTo>
                <a:cubicBezTo>
                  <a:pt x="65980" y="744110"/>
                  <a:pt x="64704" y="741858"/>
                  <a:pt x="63106" y="739849"/>
                </a:cubicBezTo>
                <a:cubicBezTo>
                  <a:pt x="58434" y="734989"/>
                  <a:pt x="52176" y="731959"/>
                  <a:pt x="45462" y="731305"/>
                </a:cubicBezTo>
                <a:cubicBezTo>
                  <a:pt x="40768" y="730916"/>
                  <a:pt x="36052" y="731926"/>
                  <a:pt x="31924" y="734190"/>
                </a:cubicBezTo>
                <a:cubicBezTo>
                  <a:pt x="20250" y="738984"/>
                  <a:pt x="11040" y="748316"/>
                  <a:pt x="6401" y="760045"/>
                </a:cubicBezTo>
                <a:cubicBezTo>
                  <a:pt x="41356" y="760045"/>
                  <a:pt x="76866" y="760045"/>
                  <a:pt x="111377" y="760045"/>
                </a:cubicBezTo>
                <a:cubicBezTo>
                  <a:pt x="112032" y="756306"/>
                  <a:pt x="112886" y="752599"/>
                  <a:pt x="113929" y="748949"/>
                </a:cubicBezTo>
                <a:cubicBezTo>
                  <a:pt x="112598" y="749059"/>
                  <a:pt x="112376" y="750169"/>
                  <a:pt x="112043" y="75061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0" name="任意多边形: 形状 104"/>
          <p:cNvSpPr/>
          <p:nvPr userDrawn="1">
            <p:custDataLst>
              <p:tags r:id="rId94"/>
            </p:custDataLst>
          </p:nvPr>
        </p:nvSpPr>
        <p:spPr>
          <a:xfrm flipH="1">
            <a:off x="3413760" y="6717665"/>
            <a:ext cx="389890" cy="138430"/>
          </a:xfrm>
          <a:custGeom>
            <a:avLst/>
            <a:gdLst>
              <a:gd name="connsiteX0" fmla="*/ 100759 w 100758"/>
              <a:gd name="connsiteY0" fmla="*/ 35843 h 35842"/>
              <a:gd name="connsiteX1" fmla="*/ 888 w 100758"/>
              <a:gd name="connsiteY1" fmla="*/ 35843 h 35842"/>
              <a:gd name="connsiteX2" fmla="*/ 0 w 100758"/>
              <a:gd name="connsiteY2" fmla="*/ 0 h 35842"/>
              <a:gd name="connsiteX3" fmla="*/ 12096 w 100758"/>
              <a:gd name="connsiteY3" fmla="*/ 26965 h 35842"/>
              <a:gd name="connsiteX4" fmla="*/ 31515 w 100758"/>
              <a:gd name="connsiteY4" fmla="*/ 25301 h 35842"/>
              <a:gd name="connsiteX5" fmla="*/ 100759 w 100758"/>
              <a:gd name="connsiteY5" fmla="*/ 35843 h 3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758" h="35842">
                <a:moveTo>
                  <a:pt x="100759" y="35843"/>
                </a:moveTo>
                <a:lnTo>
                  <a:pt x="888" y="35843"/>
                </a:lnTo>
                <a:lnTo>
                  <a:pt x="0" y="0"/>
                </a:lnTo>
                <a:cubicBezTo>
                  <a:pt x="5582" y="8212"/>
                  <a:pt x="9676" y="17333"/>
                  <a:pt x="12096" y="26965"/>
                </a:cubicBezTo>
                <a:cubicBezTo>
                  <a:pt x="18620" y="27676"/>
                  <a:pt x="25212" y="27110"/>
                  <a:pt x="31515" y="25301"/>
                </a:cubicBezTo>
                <a:cubicBezTo>
                  <a:pt x="45275" y="-8544"/>
                  <a:pt x="86111" y="3107"/>
                  <a:pt x="100759" y="35843"/>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12" name="任意多边形: 形状 105"/>
          <p:cNvSpPr/>
          <p:nvPr userDrawn="1">
            <p:custDataLst>
              <p:tags r:id="rId95"/>
            </p:custDataLst>
          </p:nvPr>
        </p:nvSpPr>
        <p:spPr>
          <a:xfrm flipH="1">
            <a:off x="3503295" y="4207510"/>
            <a:ext cx="446405" cy="2662555"/>
          </a:xfrm>
          <a:custGeom>
            <a:avLst/>
            <a:gdLst>
              <a:gd name="connsiteX0" fmla="*/ 3127 w 115303"/>
              <a:gd name="connsiteY0" fmla="*/ 0 h 687486"/>
              <a:gd name="connsiteX1" fmla="*/ 10339 w 115303"/>
              <a:gd name="connsiteY1" fmla="*/ 118292 h 687486"/>
              <a:gd name="connsiteX2" fmla="*/ 17330 w 115303"/>
              <a:gd name="connsiteY2" fmla="*/ 234919 h 687486"/>
              <a:gd name="connsiteX3" fmla="*/ 24210 w 115303"/>
              <a:gd name="connsiteY3" fmla="*/ 354098 h 687486"/>
              <a:gd name="connsiteX4" fmla="*/ 30203 w 115303"/>
              <a:gd name="connsiteY4" fmla="*/ 457853 h 687486"/>
              <a:gd name="connsiteX5" fmla="*/ 30868 w 115303"/>
              <a:gd name="connsiteY5" fmla="*/ 465177 h 687486"/>
              <a:gd name="connsiteX6" fmla="*/ 30868 w 115303"/>
              <a:gd name="connsiteY6" fmla="*/ 472723 h 687486"/>
              <a:gd name="connsiteX7" fmla="*/ 41965 w 115303"/>
              <a:gd name="connsiteY7" fmla="*/ 472723 h 687486"/>
              <a:gd name="connsiteX8" fmla="*/ 105439 w 115303"/>
              <a:gd name="connsiteY8" fmla="*/ 472723 h 687486"/>
              <a:gd name="connsiteX9" fmla="*/ 113318 w 115303"/>
              <a:gd name="connsiteY9" fmla="*/ 475275 h 687486"/>
              <a:gd name="connsiteX10" fmla="*/ 94009 w 115303"/>
              <a:gd name="connsiteY10" fmla="*/ 476828 h 687486"/>
              <a:gd name="connsiteX11" fmla="*/ 31534 w 115303"/>
              <a:gd name="connsiteY11" fmla="*/ 476828 h 687486"/>
              <a:gd name="connsiteX12" fmla="*/ 39080 w 115303"/>
              <a:gd name="connsiteY12" fmla="*/ 608991 h 687486"/>
              <a:gd name="connsiteX13" fmla="*/ 106992 w 115303"/>
              <a:gd name="connsiteY13" fmla="*/ 608991 h 687486"/>
              <a:gd name="connsiteX14" fmla="*/ 114205 w 115303"/>
              <a:gd name="connsiteY14" fmla="*/ 608991 h 687486"/>
              <a:gd name="connsiteX15" fmla="*/ 115204 w 115303"/>
              <a:gd name="connsiteY15" fmla="*/ 610212 h 687486"/>
              <a:gd name="connsiteX16" fmla="*/ 115204 w 115303"/>
              <a:gd name="connsiteY16" fmla="*/ 612431 h 687486"/>
              <a:gd name="connsiteX17" fmla="*/ 108213 w 115303"/>
              <a:gd name="connsiteY17" fmla="*/ 612431 h 687486"/>
              <a:gd name="connsiteX18" fmla="*/ 39857 w 115303"/>
              <a:gd name="connsiteY18" fmla="*/ 612431 h 687486"/>
              <a:gd name="connsiteX19" fmla="*/ 40412 w 115303"/>
              <a:gd name="connsiteY19" fmla="*/ 625303 h 687486"/>
              <a:gd name="connsiteX20" fmla="*/ 41410 w 115303"/>
              <a:gd name="connsiteY20" fmla="*/ 628743 h 687486"/>
              <a:gd name="connsiteX21" fmla="*/ 41410 w 115303"/>
              <a:gd name="connsiteY21" fmla="*/ 641061 h 687486"/>
              <a:gd name="connsiteX22" fmla="*/ 41410 w 115303"/>
              <a:gd name="connsiteY22" fmla="*/ 677680 h 687486"/>
              <a:gd name="connsiteX23" fmla="*/ 42076 w 115303"/>
              <a:gd name="connsiteY23" fmla="*/ 682674 h 687486"/>
              <a:gd name="connsiteX24" fmla="*/ 42076 w 115303"/>
              <a:gd name="connsiteY24" fmla="*/ 685226 h 687486"/>
              <a:gd name="connsiteX25" fmla="*/ 41189 w 115303"/>
              <a:gd name="connsiteY25" fmla="*/ 686780 h 687486"/>
              <a:gd name="connsiteX26" fmla="*/ 37083 w 115303"/>
              <a:gd name="connsiteY26" fmla="*/ 686780 h 687486"/>
              <a:gd name="connsiteX27" fmla="*/ 36195 w 115303"/>
              <a:gd name="connsiteY27" fmla="*/ 682341 h 687486"/>
              <a:gd name="connsiteX28" fmla="*/ 36195 w 115303"/>
              <a:gd name="connsiteY28" fmla="*/ 671910 h 687486"/>
              <a:gd name="connsiteX29" fmla="*/ 35196 w 115303"/>
              <a:gd name="connsiteY29" fmla="*/ 620199 h 687486"/>
              <a:gd name="connsiteX30" fmla="*/ 35196 w 115303"/>
              <a:gd name="connsiteY30" fmla="*/ 615205 h 687486"/>
              <a:gd name="connsiteX31" fmla="*/ 34530 w 115303"/>
              <a:gd name="connsiteY31" fmla="*/ 610767 h 687486"/>
              <a:gd name="connsiteX32" fmla="*/ 34530 w 115303"/>
              <a:gd name="connsiteY32" fmla="*/ 606994 h 687486"/>
              <a:gd name="connsiteX33" fmla="*/ 32644 w 115303"/>
              <a:gd name="connsiteY33" fmla="*/ 573703 h 687486"/>
              <a:gd name="connsiteX34" fmla="*/ 30425 w 115303"/>
              <a:gd name="connsiteY34" fmla="*/ 536862 h 687486"/>
              <a:gd name="connsiteX35" fmla="*/ 26097 w 115303"/>
              <a:gd name="connsiteY35" fmla="*/ 461737 h 687486"/>
              <a:gd name="connsiteX36" fmla="*/ 21658 w 115303"/>
              <a:gd name="connsiteY36" fmla="*/ 386723 h 687486"/>
              <a:gd name="connsiteX37" fmla="*/ 19439 w 115303"/>
              <a:gd name="connsiteY37" fmla="*/ 349216 h 687486"/>
              <a:gd name="connsiteX38" fmla="*/ 17219 w 115303"/>
              <a:gd name="connsiteY38" fmla="*/ 312263 h 687486"/>
              <a:gd name="connsiteX39" fmla="*/ 10894 w 115303"/>
              <a:gd name="connsiteY39" fmla="*/ 199409 h 687486"/>
              <a:gd name="connsiteX40" fmla="*/ 8453 w 115303"/>
              <a:gd name="connsiteY40" fmla="*/ 162124 h 687486"/>
              <a:gd name="connsiteX41" fmla="*/ 6234 w 115303"/>
              <a:gd name="connsiteY41" fmla="*/ 124617 h 687486"/>
              <a:gd name="connsiteX42" fmla="*/ 1795 w 115303"/>
              <a:gd name="connsiteY42" fmla="*/ 49603 h 687486"/>
              <a:gd name="connsiteX43" fmla="*/ 241 w 115303"/>
              <a:gd name="connsiteY43" fmla="*/ 21195 h 687486"/>
              <a:gd name="connsiteX44" fmla="*/ 241 w 115303"/>
              <a:gd name="connsiteY44" fmla="*/ 11763 h 687486"/>
              <a:gd name="connsiteX45" fmla="*/ 3127 w 115303"/>
              <a:gd name="connsiteY45" fmla="*/ 0 h 68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5303" h="687486">
                <a:moveTo>
                  <a:pt x="3127" y="0"/>
                </a:moveTo>
                <a:cubicBezTo>
                  <a:pt x="6345" y="39615"/>
                  <a:pt x="7676" y="78898"/>
                  <a:pt x="10339" y="118292"/>
                </a:cubicBezTo>
                <a:cubicBezTo>
                  <a:pt x="12892" y="155133"/>
                  <a:pt x="15000" y="194305"/>
                  <a:pt x="17330" y="234919"/>
                </a:cubicBezTo>
                <a:cubicBezTo>
                  <a:pt x="19661" y="275533"/>
                  <a:pt x="21658" y="313928"/>
                  <a:pt x="24210" y="354098"/>
                </a:cubicBezTo>
                <a:cubicBezTo>
                  <a:pt x="26430" y="387389"/>
                  <a:pt x="27983" y="422454"/>
                  <a:pt x="30203" y="457853"/>
                </a:cubicBezTo>
                <a:cubicBezTo>
                  <a:pt x="30203" y="459629"/>
                  <a:pt x="30203" y="462181"/>
                  <a:pt x="30868" y="465177"/>
                </a:cubicBezTo>
                <a:cubicBezTo>
                  <a:pt x="30613" y="467685"/>
                  <a:pt x="30613" y="470215"/>
                  <a:pt x="30868" y="472723"/>
                </a:cubicBezTo>
                <a:cubicBezTo>
                  <a:pt x="34553" y="473089"/>
                  <a:pt x="38281" y="473089"/>
                  <a:pt x="41965" y="472723"/>
                </a:cubicBezTo>
                <a:cubicBezTo>
                  <a:pt x="64159" y="472723"/>
                  <a:pt x="83356" y="472168"/>
                  <a:pt x="105439" y="472723"/>
                </a:cubicBezTo>
                <a:cubicBezTo>
                  <a:pt x="107547" y="472723"/>
                  <a:pt x="113651" y="472723"/>
                  <a:pt x="113318" y="475275"/>
                </a:cubicBezTo>
                <a:cubicBezTo>
                  <a:pt x="112985" y="477827"/>
                  <a:pt x="97560" y="476828"/>
                  <a:pt x="94009" y="476828"/>
                </a:cubicBezTo>
                <a:lnTo>
                  <a:pt x="31534" y="476828"/>
                </a:lnTo>
                <a:cubicBezTo>
                  <a:pt x="33754" y="521216"/>
                  <a:pt x="36750" y="562829"/>
                  <a:pt x="39080" y="608991"/>
                </a:cubicBezTo>
                <a:lnTo>
                  <a:pt x="106992" y="608991"/>
                </a:lnTo>
                <a:cubicBezTo>
                  <a:pt x="109389" y="608714"/>
                  <a:pt x="111808" y="608714"/>
                  <a:pt x="114205" y="608991"/>
                </a:cubicBezTo>
                <a:cubicBezTo>
                  <a:pt x="115315" y="608991"/>
                  <a:pt x="114760" y="608991"/>
                  <a:pt x="115204" y="610212"/>
                </a:cubicBezTo>
                <a:cubicBezTo>
                  <a:pt x="115337" y="610944"/>
                  <a:pt x="115337" y="611699"/>
                  <a:pt x="115204" y="612431"/>
                </a:cubicBezTo>
                <a:cubicBezTo>
                  <a:pt x="112885" y="612775"/>
                  <a:pt x="110532" y="612775"/>
                  <a:pt x="108213" y="612431"/>
                </a:cubicBezTo>
                <a:lnTo>
                  <a:pt x="39857" y="612431"/>
                </a:lnTo>
                <a:cubicBezTo>
                  <a:pt x="40412" y="615760"/>
                  <a:pt x="39857" y="620865"/>
                  <a:pt x="40412" y="625303"/>
                </a:cubicBezTo>
                <a:cubicBezTo>
                  <a:pt x="40412" y="626524"/>
                  <a:pt x="41299" y="627745"/>
                  <a:pt x="41410" y="628743"/>
                </a:cubicBezTo>
                <a:cubicBezTo>
                  <a:pt x="41410" y="632627"/>
                  <a:pt x="41410" y="636844"/>
                  <a:pt x="41410" y="641061"/>
                </a:cubicBezTo>
                <a:cubicBezTo>
                  <a:pt x="41410" y="652935"/>
                  <a:pt x="40634" y="665807"/>
                  <a:pt x="41410" y="677680"/>
                </a:cubicBezTo>
                <a:cubicBezTo>
                  <a:pt x="41532" y="679356"/>
                  <a:pt x="41754" y="681020"/>
                  <a:pt x="42076" y="682674"/>
                </a:cubicBezTo>
                <a:cubicBezTo>
                  <a:pt x="42076" y="683673"/>
                  <a:pt x="42076" y="684671"/>
                  <a:pt x="42076" y="685226"/>
                </a:cubicBezTo>
                <a:cubicBezTo>
                  <a:pt x="42076" y="685781"/>
                  <a:pt x="42076" y="686225"/>
                  <a:pt x="41189" y="686780"/>
                </a:cubicBezTo>
                <a:cubicBezTo>
                  <a:pt x="39979" y="687723"/>
                  <a:pt x="38292" y="687723"/>
                  <a:pt x="37083" y="686780"/>
                </a:cubicBezTo>
                <a:cubicBezTo>
                  <a:pt x="36483" y="685381"/>
                  <a:pt x="36184" y="683861"/>
                  <a:pt x="36195" y="682341"/>
                </a:cubicBezTo>
                <a:cubicBezTo>
                  <a:pt x="35973" y="678868"/>
                  <a:pt x="35973" y="675383"/>
                  <a:pt x="36195" y="671910"/>
                </a:cubicBezTo>
                <a:cubicBezTo>
                  <a:pt x="36195" y="654377"/>
                  <a:pt x="36195" y="636400"/>
                  <a:pt x="35196" y="620199"/>
                </a:cubicBezTo>
                <a:cubicBezTo>
                  <a:pt x="35196" y="618535"/>
                  <a:pt x="35196" y="616759"/>
                  <a:pt x="35196" y="615205"/>
                </a:cubicBezTo>
                <a:cubicBezTo>
                  <a:pt x="35196" y="613652"/>
                  <a:pt x="35196" y="612209"/>
                  <a:pt x="34530" y="610767"/>
                </a:cubicBezTo>
                <a:cubicBezTo>
                  <a:pt x="33865" y="609324"/>
                  <a:pt x="34530" y="608104"/>
                  <a:pt x="34530" y="606994"/>
                </a:cubicBezTo>
                <a:cubicBezTo>
                  <a:pt x="34530" y="595897"/>
                  <a:pt x="33310" y="584800"/>
                  <a:pt x="32644" y="573703"/>
                </a:cubicBezTo>
                <a:cubicBezTo>
                  <a:pt x="31978" y="562607"/>
                  <a:pt x="31090" y="549180"/>
                  <a:pt x="30425" y="536862"/>
                </a:cubicBezTo>
                <a:cubicBezTo>
                  <a:pt x="29315" y="512116"/>
                  <a:pt x="27318" y="486927"/>
                  <a:pt x="26097" y="461737"/>
                </a:cubicBezTo>
                <a:cubicBezTo>
                  <a:pt x="24876" y="436547"/>
                  <a:pt x="22990" y="411801"/>
                  <a:pt x="21658" y="386723"/>
                </a:cubicBezTo>
                <a:cubicBezTo>
                  <a:pt x="20992" y="374183"/>
                  <a:pt x="19994" y="361644"/>
                  <a:pt x="19439" y="349216"/>
                </a:cubicBezTo>
                <a:cubicBezTo>
                  <a:pt x="18884" y="336787"/>
                  <a:pt x="17774" y="324470"/>
                  <a:pt x="17219" y="312263"/>
                </a:cubicBezTo>
                <a:cubicBezTo>
                  <a:pt x="15444" y="273868"/>
                  <a:pt x="12781" y="237693"/>
                  <a:pt x="10894" y="199409"/>
                </a:cubicBezTo>
                <a:cubicBezTo>
                  <a:pt x="10894" y="186981"/>
                  <a:pt x="9008" y="174663"/>
                  <a:pt x="8453" y="162124"/>
                </a:cubicBezTo>
                <a:cubicBezTo>
                  <a:pt x="7898" y="149585"/>
                  <a:pt x="6788" y="137378"/>
                  <a:pt x="6234" y="124617"/>
                </a:cubicBezTo>
                <a:cubicBezTo>
                  <a:pt x="5013" y="99649"/>
                  <a:pt x="3237" y="75236"/>
                  <a:pt x="1795" y="49603"/>
                </a:cubicBezTo>
                <a:cubicBezTo>
                  <a:pt x="1240" y="40503"/>
                  <a:pt x="907" y="30516"/>
                  <a:pt x="241" y="21195"/>
                </a:cubicBezTo>
                <a:cubicBezTo>
                  <a:pt x="-80" y="18054"/>
                  <a:pt x="-80" y="14903"/>
                  <a:pt x="241" y="11763"/>
                </a:cubicBezTo>
                <a:cubicBezTo>
                  <a:pt x="-203" y="8433"/>
                  <a:pt x="2794" y="4106"/>
                  <a:pt x="312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4" name="任意多边形: 形状 106"/>
          <p:cNvSpPr/>
          <p:nvPr userDrawn="1">
            <p:custDataLst>
              <p:tags r:id="rId96"/>
            </p:custDataLst>
          </p:nvPr>
        </p:nvSpPr>
        <p:spPr>
          <a:xfrm flipH="1">
            <a:off x="4401185" y="6036945"/>
            <a:ext cx="311785" cy="17145"/>
          </a:xfrm>
          <a:custGeom>
            <a:avLst/>
            <a:gdLst>
              <a:gd name="connsiteX0" fmla="*/ 0 w 80471"/>
              <a:gd name="connsiteY0" fmla="*/ 4355 h 4521"/>
              <a:gd name="connsiteX1" fmla="*/ 1886 w 80471"/>
              <a:gd name="connsiteY1" fmla="*/ 250 h 4521"/>
              <a:gd name="connsiteX2" fmla="*/ 11985 w 80471"/>
              <a:gd name="connsiteY2" fmla="*/ 250 h 4521"/>
              <a:gd name="connsiteX3" fmla="*/ 71130 w 80471"/>
              <a:gd name="connsiteY3" fmla="*/ 250 h 4521"/>
              <a:gd name="connsiteX4" fmla="*/ 80230 w 80471"/>
              <a:gd name="connsiteY4" fmla="*/ 915 h 4521"/>
              <a:gd name="connsiteX5" fmla="*/ 79564 w 80471"/>
              <a:gd name="connsiteY5" fmla="*/ 3690 h 4521"/>
              <a:gd name="connsiteX6" fmla="*/ 79009 w 80471"/>
              <a:gd name="connsiteY6" fmla="*/ 4355 h 4521"/>
              <a:gd name="connsiteX7" fmla="*/ 70132 w 80471"/>
              <a:gd name="connsiteY7" fmla="*/ 4355 h 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471" h="4521">
                <a:moveTo>
                  <a:pt x="0" y="4355"/>
                </a:moveTo>
                <a:cubicBezTo>
                  <a:pt x="888" y="3135"/>
                  <a:pt x="666" y="915"/>
                  <a:pt x="1886" y="250"/>
                </a:cubicBezTo>
                <a:cubicBezTo>
                  <a:pt x="5249" y="-83"/>
                  <a:pt x="8622" y="-83"/>
                  <a:pt x="11985" y="250"/>
                </a:cubicBezTo>
                <a:lnTo>
                  <a:pt x="71130" y="250"/>
                </a:lnTo>
                <a:cubicBezTo>
                  <a:pt x="74015" y="250"/>
                  <a:pt x="79453" y="-416"/>
                  <a:pt x="80230" y="915"/>
                </a:cubicBezTo>
                <a:cubicBezTo>
                  <a:pt x="81007" y="2247"/>
                  <a:pt x="79675" y="3579"/>
                  <a:pt x="79564" y="3690"/>
                </a:cubicBezTo>
                <a:cubicBezTo>
                  <a:pt x="79453" y="3801"/>
                  <a:pt x="79564" y="3690"/>
                  <a:pt x="79009" y="4355"/>
                </a:cubicBezTo>
                <a:cubicBezTo>
                  <a:pt x="76057" y="4578"/>
                  <a:pt x="73083" y="4578"/>
                  <a:pt x="70132" y="435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6" name="任意多边形: 形状 107"/>
          <p:cNvSpPr/>
          <p:nvPr userDrawn="1">
            <p:custDataLst>
              <p:tags r:id="rId97"/>
            </p:custDataLst>
          </p:nvPr>
        </p:nvSpPr>
        <p:spPr>
          <a:xfrm flipH="1">
            <a:off x="4527550" y="6565900"/>
            <a:ext cx="19050" cy="15875"/>
          </a:xfrm>
          <a:custGeom>
            <a:avLst/>
            <a:gdLst>
              <a:gd name="connsiteX0" fmla="*/ 4819 w 4818"/>
              <a:gd name="connsiteY0" fmla="*/ 67 h 4222"/>
              <a:gd name="connsiteX1" fmla="*/ 3931 w 4818"/>
              <a:gd name="connsiteY1" fmla="*/ 4173 h 4222"/>
              <a:gd name="connsiteX2" fmla="*/ 158 w 4818"/>
              <a:gd name="connsiteY2" fmla="*/ 3174 h 4222"/>
              <a:gd name="connsiteX3" fmla="*/ 158 w 4818"/>
              <a:gd name="connsiteY3" fmla="*/ 955 h 4222"/>
              <a:gd name="connsiteX4" fmla="*/ 4819 w 4818"/>
              <a:gd name="connsiteY4" fmla="*/ 67 h 4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8" h="4222">
                <a:moveTo>
                  <a:pt x="4819" y="67"/>
                </a:moveTo>
                <a:cubicBezTo>
                  <a:pt x="4153" y="622"/>
                  <a:pt x="4819" y="3729"/>
                  <a:pt x="3931" y="4173"/>
                </a:cubicBezTo>
                <a:cubicBezTo>
                  <a:pt x="2588" y="4362"/>
                  <a:pt x="1223" y="4006"/>
                  <a:pt x="158" y="3174"/>
                </a:cubicBezTo>
                <a:cubicBezTo>
                  <a:pt x="-53" y="2453"/>
                  <a:pt x="-53" y="1676"/>
                  <a:pt x="158" y="955"/>
                </a:cubicBezTo>
                <a:cubicBezTo>
                  <a:pt x="1157" y="-155"/>
                  <a:pt x="3043" y="-44"/>
                  <a:pt x="4819" y="6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8" name="任意多边形: 形状 108"/>
          <p:cNvSpPr/>
          <p:nvPr userDrawn="1">
            <p:custDataLst>
              <p:tags r:id="rId98"/>
            </p:custDataLst>
          </p:nvPr>
        </p:nvSpPr>
        <p:spPr>
          <a:xfrm flipH="1">
            <a:off x="4149725" y="3255010"/>
            <a:ext cx="99060" cy="288925"/>
          </a:xfrm>
          <a:custGeom>
            <a:avLst/>
            <a:gdLst>
              <a:gd name="connsiteX0" fmla="*/ 8434 w 25589"/>
              <a:gd name="connsiteY0" fmla="*/ 0 h 74681"/>
              <a:gd name="connsiteX1" fmla="*/ 9432 w 25589"/>
              <a:gd name="connsiteY1" fmla="*/ 0 h 74681"/>
              <a:gd name="connsiteX2" fmla="*/ 9432 w 25589"/>
              <a:gd name="connsiteY2" fmla="*/ 5992 h 74681"/>
              <a:gd name="connsiteX3" fmla="*/ 9987 w 25589"/>
              <a:gd name="connsiteY3" fmla="*/ 41946 h 74681"/>
              <a:gd name="connsiteX4" fmla="*/ 11319 w 25589"/>
              <a:gd name="connsiteY4" fmla="*/ 43832 h 74681"/>
              <a:gd name="connsiteX5" fmla="*/ 17311 w 25589"/>
              <a:gd name="connsiteY5" fmla="*/ 50490 h 74681"/>
              <a:gd name="connsiteX6" fmla="*/ 20751 w 25589"/>
              <a:gd name="connsiteY6" fmla="*/ 53265 h 74681"/>
              <a:gd name="connsiteX7" fmla="*/ 22970 w 25589"/>
              <a:gd name="connsiteY7" fmla="*/ 54263 h 74681"/>
              <a:gd name="connsiteX8" fmla="*/ 25523 w 25589"/>
              <a:gd name="connsiteY8" fmla="*/ 62142 h 74681"/>
              <a:gd name="connsiteX9" fmla="*/ 25523 w 25589"/>
              <a:gd name="connsiteY9" fmla="*/ 65915 h 74681"/>
              <a:gd name="connsiteX10" fmla="*/ 21195 w 25589"/>
              <a:gd name="connsiteY10" fmla="*/ 74681 h 74681"/>
              <a:gd name="connsiteX11" fmla="*/ 19530 w 25589"/>
              <a:gd name="connsiteY11" fmla="*/ 65249 h 74681"/>
              <a:gd name="connsiteX12" fmla="*/ 19530 w 25589"/>
              <a:gd name="connsiteY12" fmla="*/ 58369 h 74681"/>
              <a:gd name="connsiteX13" fmla="*/ 16756 w 25589"/>
              <a:gd name="connsiteY13" fmla="*/ 56705 h 74681"/>
              <a:gd name="connsiteX14" fmla="*/ 3218 w 25589"/>
              <a:gd name="connsiteY14" fmla="*/ 41280 h 74681"/>
              <a:gd name="connsiteX15" fmla="*/ 0 w 25589"/>
              <a:gd name="connsiteY15" fmla="*/ 28630 h 74681"/>
              <a:gd name="connsiteX16" fmla="*/ 0 w 25589"/>
              <a:gd name="connsiteY16" fmla="*/ 23303 h 74681"/>
              <a:gd name="connsiteX17" fmla="*/ 4772 w 25589"/>
              <a:gd name="connsiteY17" fmla="*/ 1886 h 74681"/>
              <a:gd name="connsiteX18" fmla="*/ 8434 w 25589"/>
              <a:gd name="connsiteY18" fmla="*/ 0 h 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89" h="74681">
                <a:moveTo>
                  <a:pt x="8434" y="0"/>
                </a:moveTo>
                <a:lnTo>
                  <a:pt x="9432" y="0"/>
                </a:lnTo>
                <a:cubicBezTo>
                  <a:pt x="11541" y="1554"/>
                  <a:pt x="10320" y="4106"/>
                  <a:pt x="9432" y="5992"/>
                </a:cubicBezTo>
                <a:cubicBezTo>
                  <a:pt x="5271" y="17655"/>
                  <a:pt x="5471" y="30416"/>
                  <a:pt x="9987" y="41946"/>
                </a:cubicBezTo>
                <a:lnTo>
                  <a:pt x="11319" y="43832"/>
                </a:lnTo>
                <a:cubicBezTo>
                  <a:pt x="13039" y="46285"/>
                  <a:pt x="15047" y="48526"/>
                  <a:pt x="17311" y="50490"/>
                </a:cubicBezTo>
                <a:cubicBezTo>
                  <a:pt x="18310" y="51267"/>
                  <a:pt x="19419" y="52377"/>
                  <a:pt x="20751" y="53265"/>
                </a:cubicBezTo>
                <a:cubicBezTo>
                  <a:pt x="22083" y="54152"/>
                  <a:pt x="22416" y="53265"/>
                  <a:pt x="22970" y="54263"/>
                </a:cubicBezTo>
                <a:cubicBezTo>
                  <a:pt x="25412" y="56261"/>
                  <a:pt x="25190" y="57814"/>
                  <a:pt x="25523" y="62142"/>
                </a:cubicBezTo>
                <a:cubicBezTo>
                  <a:pt x="25611" y="63396"/>
                  <a:pt x="25611" y="64661"/>
                  <a:pt x="25523" y="65915"/>
                </a:cubicBezTo>
                <a:cubicBezTo>
                  <a:pt x="24968" y="68911"/>
                  <a:pt x="21195" y="70686"/>
                  <a:pt x="21195" y="74681"/>
                </a:cubicBezTo>
                <a:cubicBezTo>
                  <a:pt x="20274" y="71619"/>
                  <a:pt x="19708" y="68445"/>
                  <a:pt x="19530" y="65249"/>
                </a:cubicBezTo>
                <a:cubicBezTo>
                  <a:pt x="19530" y="63252"/>
                  <a:pt x="20418" y="60145"/>
                  <a:pt x="19530" y="58369"/>
                </a:cubicBezTo>
                <a:cubicBezTo>
                  <a:pt x="18643" y="56593"/>
                  <a:pt x="17866" y="57481"/>
                  <a:pt x="16756" y="56705"/>
                </a:cubicBezTo>
                <a:cubicBezTo>
                  <a:pt x="10842" y="52987"/>
                  <a:pt x="6125" y="47627"/>
                  <a:pt x="3218" y="41280"/>
                </a:cubicBezTo>
                <a:cubicBezTo>
                  <a:pt x="1531" y="37241"/>
                  <a:pt x="444" y="32980"/>
                  <a:pt x="0" y="28630"/>
                </a:cubicBezTo>
                <a:lnTo>
                  <a:pt x="0" y="23303"/>
                </a:lnTo>
                <a:cubicBezTo>
                  <a:pt x="233" y="15924"/>
                  <a:pt x="1853" y="8666"/>
                  <a:pt x="4772" y="1886"/>
                </a:cubicBezTo>
                <a:cubicBezTo>
                  <a:pt x="5892" y="1087"/>
                  <a:pt x="7124" y="455"/>
                  <a:pt x="84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0" name="任意多边形: 形状 109"/>
          <p:cNvSpPr/>
          <p:nvPr userDrawn="1">
            <p:custDataLst>
              <p:tags r:id="rId99"/>
            </p:custDataLst>
          </p:nvPr>
        </p:nvSpPr>
        <p:spPr>
          <a:xfrm flipH="1">
            <a:off x="3673475" y="3484245"/>
            <a:ext cx="334010" cy="137795"/>
          </a:xfrm>
          <a:custGeom>
            <a:avLst/>
            <a:gdLst>
              <a:gd name="connsiteX0" fmla="*/ 75645 w 86264"/>
              <a:gd name="connsiteY0" fmla="*/ 35438 h 35604"/>
              <a:gd name="connsiteX1" fmla="*/ 24821 w 86264"/>
              <a:gd name="connsiteY1" fmla="*/ 35438 h 35604"/>
              <a:gd name="connsiteX2" fmla="*/ 6511 w 86264"/>
              <a:gd name="connsiteY2" fmla="*/ 35438 h 35604"/>
              <a:gd name="connsiteX3" fmla="*/ 186 w 86264"/>
              <a:gd name="connsiteY3" fmla="*/ 35438 h 35604"/>
              <a:gd name="connsiteX4" fmla="*/ 852 w 86264"/>
              <a:gd name="connsiteY4" fmla="*/ 34439 h 35604"/>
              <a:gd name="connsiteX5" fmla="*/ 186 w 86264"/>
              <a:gd name="connsiteY5" fmla="*/ 30999 h 35604"/>
              <a:gd name="connsiteX6" fmla="*/ 63549 w 86264"/>
              <a:gd name="connsiteY6" fmla="*/ 30999 h 35604"/>
              <a:gd name="connsiteX7" fmla="*/ 73425 w 86264"/>
              <a:gd name="connsiteY7" fmla="*/ 30999 h 35604"/>
              <a:gd name="connsiteX8" fmla="*/ 74646 w 86264"/>
              <a:gd name="connsiteY8" fmla="*/ 27227 h 35604"/>
              <a:gd name="connsiteX9" fmla="*/ 79639 w 86264"/>
              <a:gd name="connsiteY9" fmla="*/ 5699 h 35604"/>
              <a:gd name="connsiteX10" fmla="*/ 80971 w 86264"/>
              <a:gd name="connsiteY10" fmla="*/ 1704 h 35604"/>
              <a:gd name="connsiteX11" fmla="*/ 84744 w 86264"/>
              <a:gd name="connsiteY11" fmla="*/ 40 h 35604"/>
              <a:gd name="connsiteX12" fmla="*/ 85410 w 86264"/>
              <a:gd name="connsiteY12" fmla="*/ 8584 h 35604"/>
              <a:gd name="connsiteX13" fmla="*/ 80971 w 86264"/>
              <a:gd name="connsiteY13" fmla="*/ 26228 h 35604"/>
              <a:gd name="connsiteX14" fmla="*/ 78419 w 86264"/>
              <a:gd name="connsiteY14" fmla="*/ 34772 h 35604"/>
              <a:gd name="connsiteX15" fmla="*/ 75645 w 86264"/>
              <a:gd name="connsiteY15" fmla="*/ 35438 h 3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264" h="35604">
                <a:moveTo>
                  <a:pt x="75645" y="35438"/>
                </a:moveTo>
                <a:lnTo>
                  <a:pt x="24821" y="35438"/>
                </a:lnTo>
                <a:cubicBezTo>
                  <a:pt x="20937" y="34883"/>
                  <a:pt x="11949" y="35438"/>
                  <a:pt x="6511" y="35438"/>
                </a:cubicBezTo>
                <a:cubicBezTo>
                  <a:pt x="4414" y="35660"/>
                  <a:pt x="2284" y="35660"/>
                  <a:pt x="186" y="35438"/>
                </a:cubicBezTo>
                <a:cubicBezTo>
                  <a:pt x="186" y="35438"/>
                  <a:pt x="852" y="34439"/>
                  <a:pt x="852" y="34439"/>
                </a:cubicBezTo>
                <a:cubicBezTo>
                  <a:pt x="852" y="34439"/>
                  <a:pt x="-479" y="31443"/>
                  <a:pt x="186" y="30999"/>
                </a:cubicBezTo>
                <a:cubicBezTo>
                  <a:pt x="21270" y="30999"/>
                  <a:pt x="47015" y="30999"/>
                  <a:pt x="63549" y="30999"/>
                </a:cubicBezTo>
                <a:cubicBezTo>
                  <a:pt x="66834" y="31332"/>
                  <a:pt x="70141" y="31332"/>
                  <a:pt x="73425" y="30999"/>
                </a:cubicBezTo>
                <a:cubicBezTo>
                  <a:pt x="73425" y="30999"/>
                  <a:pt x="74313" y="28558"/>
                  <a:pt x="74646" y="27227"/>
                </a:cubicBezTo>
                <a:cubicBezTo>
                  <a:pt x="76865" y="19126"/>
                  <a:pt x="77864" y="13689"/>
                  <a:pt x="79639" y="5699"/>
                </a:cubicBezTo>
                <a:cubicBezTo>
                  <a:pt x="79639" y="4145"/>
                  <a:pt x="79639" y="2925"/>
                  <a:pt x="80971" y="1704"/>
                </a:cubicBezTo>
                <a:cubicBezTo>
                  <a:pt x="81803" y="472"/>
                  <a:pt x="83268" y="-171"/>
                  <a:pt x="84744" y="40"/>
                </a:cubicBezTo>
                <a:cubicBezTo>
                  <a:pt x="87407" y="927"/>
                  <a:pt x="85854" y="6143"/>
                  <a:pt x="85410" y="8584"/>
                </a:cubicBezTo>
                <a:cubicBezTo>
                  <a:pt x="83856" y="15686"/>
                  <a:pt x="82635" y="20347"/>
                  <a:pt x="80971" y="26228"/>
                </a:cubicBezTo>
                <a:cubicBezTo>
                  <a:pt x="80305" y="28447"/>
                  <a:pt x="79528" y="33885"/>
                  <a:pt x="78419" y="34772"/>
                </a:cubicBezTo>
                <a:cubicBezTo>
                  <a:pt x="77309" y="35660"/>
                  <a:pt x="76421" y="34994"/>
                  <a:pt x="75645" y="3543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2" name="任意多边形: 形状 110"/>
          <p:cNvSpPr/>
          <p:nvPr userDrawn="1">
            <p:custDataLst>
              <p:tags r:id="rId100"/>
            </p:custDataLst>
          </p:nvPr>
        </p:nvSpPr>
        <p:spPr>
          <a:xfrm flipH="1">
            <a:off x="3401695" y="3613785"/>
            <a:ext cx="406400" cy="3256915"/>
          </a:xfrm>
          <a:custGeom>
            <a:avLst/>
            <a:gdLst>
              <a:gd name="connsiteX0" fmla="*/ 99193 w 104993"/>
              <a:gd name="connsiteY0" fmla="*/ 841089 h 841089"/>
              <a:gd name="connsiteX1" fmla="*/ 2762 w 104993"/>
              <a:gd name="connsiteY1" fmla="*/ 841089 h 841089"/>
              <a:gd name="connsiteX2" fmla="*/ 2097 w 104993"/>
              <a:gd name="connsiteY2" fmla="*/ 836650 h 841089"/>
              <a:gd name="connsiteX3" fmla="*/ 8089 w 104993"/>
              <a:gd name="connsiteY3" fmla="*/ 836650 h 841089"/>
              <a:gd name="connsiteX4" fmla="*/ 99526 w 104993"/>
              <a:gd name="connsiteY4" fmla="*/ 836650 h 841089"/>
              <a:gd name="connsiteX5" fmla="*/ 80884 w 104993"/>
              <a:gd name="connsiteY5" fmla="*/ 816454 h 841089"/>
              <a:gd name="connsiteX6" fmla="*/ 68899 w 104993"/>
              <a:gd name="connsiteY6" fmla="*/ 810462 h 841089"/>
              <a:gd name="connsiteX7" fmla="*/ 45929 w 104993"/>
              <a:gd name="connsiteY7" fmla="*/ 813236 h 841089"/>
              <a:gd name="connsiteX8" fmla="*/ 42489 w 104993"/>
              <a:gd name="connsiteY8" fmla="*/ 816676 h 841089"/>
              <a:gd name="connsiteX9" fmla="*/ 36164 w 104993"/>
              <a:gd name="connsiteY9" fmla="*/ 826219 h 841089"/>
              <a:gd name="connsiteX10" fmla="*/ 35498 w 104993"/>
              <a:gd name="connsiteY10" fmla="*/ 827440 h 841089"/>
              <a:gd name="connsiteX11" fmla="*/ 30504 w 104993"/>
              <a:gd name="connsiteY11" fmla="*/ 829992 h 841089"/>
              <a:gd name="connsiteX12" fmla="*/ 21960 w 104993"/>
              <a:gd name="connsiteY12" fmla="*/ 830658 h 841089"/>
              <a:gd name="connsiteX13" fmla="*/ 16300 w 104993"/>
              <a:gd name="connsiteY13" fmla="*/ 830658 h 841089"/>
              <a:gd name="connsiteX14" fmla="*/ 11196 w 104993"/>
              <a:gd name="connsiteY14" fmla="*/ 829770 h 841089"/>
              <a:gd name="connsiteX15" fmla="*/ 8422 w 104993"/>
              <a:gd name="connsiteY15" fmla="*/ 821892 h 841089"/>
              <a:gd name="connsiteX16" fmla="*/ 2097 w 104993"/>
              <a:gd name="connsiteY16" fmla="*/ 806134 h 841089"/>
              <a:gd name="connsiteX17" fmla="*/ 1098 w 104993"/>
              <a:gd name="connsiteY17" fmla="*/ 798588 h 841089"/>
              <a:gd name="connsiteX18" fmla="*/ 6535 w 104993"/>
              <a:gd name="connsiteY18" fmla="*/ 803582 h 841089"/>
              <a:gd name="connsiteX19" fmla="*/ 12527 w 104993"/>
              <a:gd name="connsiteY19" fmla="*/ 818452 h 841089"/>
              <a:gd name="connsiteX20" fmla="*/ 14969 w 104993"/>
              <a:gd name="connsiteY20" fmla="*/ 826330 h 841089"/>
              <a:gd name="connsiteX21" fmla="*/ 22847 w 104993"/>
              <a:gd name="connsiteY21" fmla="*/ 826330 h 841089"/>
              <a:gd name="connsiteX22" fmla="*/ 30171 w 104993"/>
              <a:gd name="connsiteY22" fmla="*/ 826330 h 841089"/>
              <a:gd name="connsiteX23" fmla="*/ 32391 w 104993"/>
              <a:gd name="connsiteY23" fmla="*/ 821892 h 841089"/>
              <a:gd name="connsiteX24" fmla="*/ 53807 w 104993"/>
              <a:gd name="connsiteY24" fmla="*/ 805135 h 841089"/>
              <a:gd name="connsiteX25" fmla="*/ 76556 w 104993"/>
              <a:gd name="connsiteY25" fmla="*/ 808576 h 841089"/>
              <a:gd name="connsiteX26" fmla="*/ 75224 w 104993"/>
              <a:gd name="connsiteY26" fmla="*/ 797479 h 841089"/>
              <a:gd name="connsiteX27" fmla="*/ 74669 w 104993"/>
              <a:gd name="connsiteY27" fmla="*/ 794038 h 841089"/>
              <a:gd name="connsiteX28" fmla="*/ 74669 w 104993"/>
              <a:gd name="connsiteY28" fmla="*/ 767517 h 841089"/>
              <a:gd name="connsiteX29" fmla="*/ 74669 w 104993"/>
              <a:gd name="connsiteY29" fmla="*/ 208129 h 841089"/>
              <a:gd name="connsiteX30" fmla="*/ 74669 w 104993"/>
              <a:gd name="connsiteY30" fmla="*/ 155419 h 841089"/>
              <a:gd name="connsiteX31" fmla="*/ 69898 w 104993"/>
              <a:gd name="connsiteY31" fmla="*/ 106815 h 841089"/>
              <a:gd name="connsiteX32" fmla="*/ 43044 w 104993"/>
              <a:gd name="connsiteY32" fmla="*/ 27029 h 841089"/>
              <a:gd name="connsiteX33" fmla="*/ 19185 w 104993"/>
              <a:gd name="connsiteY33" fmla="*/ 4836 h 841089"/>
              <a:gd name="connsiteX34" fmla="*/ 16633 w 104993"/>
              <a:gd name="connsiteY34" fmla="*/ 952 h 841089"/>
              <a:gd name="connsiteX35" fmla="*/ 25733 w 104993"/>
              <a:gd name="connsiteY35" fmla="*/ 3837 h 841089"/>
              <a:gd name="connsiteX36" fmla="*/ 50367 w 104993"/>
              <a:gd name="connsiteY36" fmla="*/ 28472 h 841089"/>
              <a:gd name="connsiteX37" fmla="*/ 57913 w 104993"/>
              <a:gd name="connsiteY37" fmla="*/ 42010 h 841089"/>
              <a:gd name="connsiteX38" fmla="*/ 75557 w 104993"/>
              <a:gd name="connsiteY38" fmla="*/ 108591 h 841089"/>
              <a:gd name="connsiteX39" fmla="*/ 80329 w 104993"/>
              <a:gd name="connsiteY39" fmla="*/ 160302 h 841089"/>
              <a:gd name="connsiteX40" fmla="*/ 80329 w 104993"/>
              <a:gd name="connsiteY40" fmla="*/ 215785 h 841089"/>
              <a:gd name="connsiteX41" fmla="*/ 80329 w 104993"/>
              <a:gd name="connsiteY41" fmla="*/ 243860 h 841089"/>
              <a:gd name="connsiteX42" fmla="*/ 80329 w 104993"/>
              <a:gd name="connsiteY42" fmla="*/ 304671 h 841089"/>
              <a:gd name="connsiteX43" fmla="*/ 80329 w 104993"/>
              <a:gd name="connsiteY43" fmla="*/ 315767 h 841089"/>
              <a:gd name="connsiteX44" fmla="*/ 80329 w 104993"/>
              <a:gd name="connsiteY44" fmla="*/ 365259 h 841089"/>
              <a:gd name="connsiteX45" fmla="*/ 80329 w 104993"/>
              <a:gd name="connsiteY45" fmla="*/ 786937 h 841089"/>
              <a:gd name="connsiteX46" fmla="*/ 83436 w 104993"/>
              <a:gd name="connsiteY46" fmla="*/ 812237 h 841089"/>
              <a:gd name="connsiteX47" fmla="*/ 90094 w 104993"/>
              <a:gd name="connsiteY47" fmla="*/ 817231 h 841089"/>
              <a:gd name="connsiteX48" fmla="*/ 101191 w 104993"/>
              <a:gd name="connsiteY48" fmla="*/ 829215 h 841089"/>
              <a:gd name="connsiteX49" fmla="*/ 104964 w 104993"/>
              <a:gd name="connsiteY49" fmla="*/ 837427 h 841089"/>
              <a:gd name="connsiteX50" fmla="*/ 103077 w 104993"/>
              <a:gd name="connsiteY50" fmla="*/ 839646 h 841089"/>
              <a:gd name="connsiteX51" fmla="*/ 99970 w 104993"/>
              <a:gd name="connsiteY51" fmla="*/ 840867 h 841089"/>
              <a:gd name="connsiteX52" fmla="*/ 99193 w 104993"/>
              <a:gd name="connsiteY52" fmla="*/ 841089 h 841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4993" h="841089">
                <a:moveTo>
                  <a:pt x="99193" y="841089"/>
                </a:moveTo>
                <a:lnTo>
                  <a:pt x="2762" y="841089"/>
                </a:lnTo>
                <a:cubicBezTo>
                  <a:pt x="2762" y="839314"/>
                  <a:pt x="1098" y="837538"/>
                  <a:pt x="2097" y="836650"/>
                </a:cubicBezTo>
                <a:lnTo>
                  <a:pt x="8089" y="836650"/>
                </a:lnTo>
                <a:cubicBezTo>
                  <a:pt x="38272" y="836650"/>
                  <a:pt x="72006" y="836650"/>
                  <a:pt x="99526" y="836650"/>
                </a:cubicBezTo>
                <a:cubicBezTo>
                  <a:pt x="95454" y="828217"/>
                  <a:pt x="88962" y="821181"/>
                  <a:pt x="80884" y="816454"/>
                </a:cubicBezTo>
                <a:cubicBezTo>
                  <a:pt x="77222" y="813846"/>
                  <a:pt x="73182" y="811827"/>
                  <a:pt x="68899" y="810462"/>
                </a:cubicBezTo>
                <a:cubicBezTo>
                  <a:pt x="61220" y="807876"/>
                  <a:pt x="52776" y="808886"/>
                  <a:pt x="45929" y="813236"/>
                </a:cubicBezTo>
                <a:cubicBezTo>
                  <a:pt x="44675" y="814268"/>
                  <a:pt x="43521" y="815422"/>
                  <a:pt x="42489" y="816676"/>
                </a:cubicBezTo>
                <a:cubicBezTo>
                  <a:pt x="40014" y="819594"/>
                  <a:pt x="37895" y="822801"/>
                  <a:pt x="36164" y="826219"/>
                </a:cubicBezTo>
                <a:cubicBezTo>
                  <a:pt x="36164" y="826219"/>
                  <a:pt x="36164" y="827107"/>
                  <a:pt x="35498" y="827440"/>
                </a:cubicBezTo>
                <a:cubicBezTo>
                  <a:pt x="34166" y="829548"/>
                  <a:pt x="33056" y="829548"/>
                  <a:pt x="30504" y="829992"/>
                </a:cubicBezTo>
                <a:cubicBezTo>
                  <a:pt x="27952" y="830436"/>
                  <a:pt x="25289" y="829992"/>
                  <a:pt x="21960" y="830658"/>
                </a:cubicBezTo>
                <a:cubicBezTo>
                  <a:pt x="20073" y="830769"/>
                  <a:pt x="18187" y="830769"/>
                  <a:pt x="16300" y="830658"/>
                </a:cubicBezTo>
                <a:cubicBezTo>
                  <a:pt x="14558" y="830636"/>
                  <a:pt x="12838" y="830336"/>
                  <a:pt x="11196" y="829770"/>
                </a:cubicBezTo>
                <a:cubicBezTo>
                  <a:pt x="9897" y="827296"/>
                  <a:pt x="8965" y="824633"/>
                  <a:pt x="8422" y="821892"/>
                </a:cubicBezTo>
                <a:cubicBezTo>
                  <a:pt x="6424" y="816343"/>
                  <a:pt x="4649" y="811683"/>
                  <a:pt x="2097" y="806134"/>
                </a:cubicBezTo>
                <a:cubicBezTo>
                  <a:pt x="876" y="803471"/>
                  <a:pt x="-1344" y="799476"/>
                  <a:pt x="1098" y="798588"/>
                </a:cubicBezTo>
                <a:cubicBezTo>
                  <a:pt x="3539" y="797701"/>
                  <a:pt x="5869" y="802250"/>
                  <a:pt x="6535" y="803582"/>
                </a:cubicBezTo>
                <a:cubicBezTo>
                  <a:pt x="9198" y="809685"/>
                  <a:pt x="10308" y="812681"/>
                  <a:pt x="12527" y="818452"/>
                </a:cubicBezTo>
                <a:cubicBezTo>
                  <a:pt x="12527" y="819339"/>
                  <a:pt x="14525" y="825997"/>
                  <a:pt x="14969" y="826330"/>
                </a:cubicBezTo>
                <a:cubicBezTo>
                  <a:pt x="17588" y="826552"/>
                  <a:pt x="20229" y="826552"/>
                  <a:pt x="22847" y="826330"/>
                </a:cubicBezTo>
                <a:lnTo>
                  <a:pt x="30171" y="826330"/>
                </a:lnTo>
                <a:cubicBezTo>
                  <a:pt x="30171" y="826330"/>
                  <a:pt x="32169" y="822113"/>
                  <a:pt x="32391" y="821892"/>
                </a:cubicBezTo>
                <a:cubicBezTo>
                  <a:pt x="36574" y="813314"/>
                  <a:pt x="44475" y="807133"/>
                  <a:pt x="53807" y="805135"/>
                </a:cubicBezTo>
                <a:cubicBezTo>
                  <a:pt x="61564" y="804170"/>
                  <a:pt x="69432" y="805369"/>
                  <a:pt x="76556" y="808576"/>
                </a:cubicBezTo>
                <a:cubicBezTo>
                  <a:pt x="75635" y="804947"/>
                  <a:pt x="75180" y="801218"/>
                  <a:pt x="75224" y="797479"/>
                </a:cubicBezTo>
                <a:cubicBezTo>
                  <a:pt x="74958" y="796347"/>
                  <a:pt x="74769" y="795193"/>
                  <a:pt x="74669" y="794038"/>
                </a:cubicBezTo>
                <a:cubicBezTo>
                  <a:pt x="74004" y="785272"/>
                  <a:pt x="74669" y="776395"/>
                  <a:pt x="74669" y="767517"/>
                </a:cubicBezTo>
                <a:cubicBezTo>
                  <a:pt x="74669" y="581091"/>
                  <a:pt x="74669" y="393667"/>
                  <a:pt x="74669" y="208129"/>
                </a:cubicBezTo>
                <a:cubicBezTo>
                  <a:pt x="74669" y="190374"/>
                  <a:pt x="75446" y="172730"/>
                  <a:pt x="74669" y="155419"/>
                </a:cubicBezTo>
                <a:cubicBezTo>
                  <a:pt x="73893" y="138108"/>
                  <a:pt x="72228" y="122684"/>
                  <a:pt x="69898" y="106815"/>
                </a:cubicBezTo>
                <a:cubicBezTo>
                  <a:pt x="65348" y="75855"/>
                  <a:pt x="58801" y="46782"/>
                  <a:pt x="43044" y="27029"/>
                </a:cubicBezTo>
                <a:cubicBezTo>
                  <a:pt x="36175" y="18540"/>
                  <a:pt x="28141" y="11072"/>
                  <a:pt x="19185" y="4836"/>
                </a:cubicBezTo>
                <a:cubicBezTo>
                  <a:pt x="17743" y="3837"/>
                  <a:pt x="15191" y="3282"/>
                  <a:pt x="16633" y="952"/>
                </a:cubicBezTo>
                <a:cubicBezTo>
                  <a:pt x="18076" y="-1379"/>
                  <a:pt x="21405" y="952"/>
                  <a:pt x="25733" y="3837"/>
                </a:cubicBezTo>
                <a:cubicBezTo>
                  <a:pt x="35243" y="10628"/>
                  <a:pt x="43576" y="18962"/>
                  <a:pt x="50367" y="28472"/>
                </a:cubicBezTo>
                <a:cubicBezTo>
                  <a:pt x="53208" y="32800"/>
                  <a:pt x="55727" y="37327"/>
                  <a:pt x="57913" y="42010"/>
                </a:cubicBezTo>
                <a:cubicBezTo>
                  <a:pt x="67223" y="63149"/>
                  <a:pt x="73171" y="85609"/>
                  <a:pt x="75557" y="108591"/>
                </a:cubicBezTo>
                <a:cubicBezTo>
                  <a:pt x="78065" y="125735"/>
                  <a:pt x="79652" y="142991"/>
                  <a:pt x="80329" y="160302"/>
                </a:cubicBezTo>
                <a:cubicBezTo>
                  <a:pt x="80995" y="178833"/>
                  <a:pt x="80329" y="197920"/>
                  <a:pt x="80329" y="215785"/>
                </a:cubicBezTo>
                <a:cubicBezTo>
                  <a:pt x="80329" y="225329"/>
                  <a:pt x="80329" y="234761"/>
                  <a:pt x="80329" y="243860"/>
                </a:cubicBezTo>
                <a:cubicBezTo>
                  <a:pt x="80329" y="263723"/>
                  <a:pt x="80329" y="287138"/>
                  <a:pt x="80329" y="304671"/>
                </a:cubicBezTo>
                <a:cubicBezTo>
                  <a:pt x="80329" y="308444"/>
                  <a:pt x="80329" y="312105"/>
                  <a:pt x="80329" y="315767"/>
                </a:cubicBezTo>
                <a:cubicBezTo>
                  <a:pt x="80329" y="331414"/>
                  <a:pt x="80329" y="346173"/>
                  <a:pt x="80329" y="365259"/>
                </a:cubicBezTo>
                <a:lnTo>
                  <a:pt x="80329" y="786937"/>
                </a:lnTo>
                <a:cubicBezTo>
                  <a:pt x="79386" y="795492"/>
                  <a:pt x="80451" y="804159"/>
                  <a:pt x="83436" y="812237"/>
                </a:cubicBezTo>
                <a:cubicBezTo>
                  <a:pt x="85455" y="814157"/>
                  <a:pt x="87686" y="815833"/>
                  <a:pt x="90094" y="817231"/>
                </a:cubicBezTo>
                <a:cubicBezTo>
                  <a:pt x="94422" y="820593"/>
                  <a:pt x="98161" y="824644"/>
                  <a:pt x="101191" y="829215"/>
                </a:cubicBezTo>
                <a:cubicBezTo>
                  <a:pt x="102744" y="831435"/>
                  <a:pt x="105296" y="835319"/>
                  <a:pt x="104964" y="837427"/>
                </a:cubicBezTo>
                <a:cubicBezTo>
                  <a:pt x="104420" y="838237"/>
                  <a:pt x="103787" y="838981"/>
                  <a:pt x="103077" y="839646"/>
                </a:cubicBezTo>
                <a:cubicBezTo>
                  <a:pt x="101968" y="840645"/>
                  <a:pt x="101635" y="841089"/>
                  <a:pt x="99970" y="840867"/>
                </a:cubicBezTo>
                <a:cubicBezTo>
                  <a:pt x="98306" y="840645"/>
                  <a:pt x="99304" y="840756"/>
                  <a:pt x="99193" y="84108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4" name="任意多边形: 形状 111"/>
          <p:cNvSpPr/>
          <p:nvPr userDrawn="1">
            <p:custDataLst>
              <p:tags r:id="rId101"/>
            </p:custDataLst>
          </p:nvPr>
        </p:nvSpPr>
        <p:spPr>
          <a:xfrm flipH="1">
            <a:off x="4117340" y="3002280"/>
            <a:ext cx="133985" cy="191770"/>
          </a:xfrm>
          <a:custGeom>
            <a:avLst/>
            <a:gdLst>
              <a:gd name="connsiteX0" fmla="*/ 1332 w 34621"/>
              <a:gd name="connsiteY0" fmla="*/ 0 h 49491"/>
              <a:gd name="connsiteX1" fmla="*/ 2552 w 34621"/>
              <a:gd name="connsiteY1" fmla="*/ 0 h 49491"/>
              <a:gd name="connsiteX2" fmla="*/ 6991 w 34621"/>
              <a:gd name="connsiteY2" fmla="*/ 9543 h 49491"/>
              <a:gd name="connsiteX3" fmla="*/ 16090 w 34621"/>
              <a:gd name="connsiteY3" fmla="*/ 27187 h 49491"/>
              <a:gd name="connsiteX4" fmla="*/ 29628 w 34621"/>
              <a:gd name="connsiteY4" fmla="*/ 41058 h 49491"/>
              <a:gd name="connsiteX5" fmla="*/ 32181 w 34621"/>
              <a:gd name="connsiteY5" fmla="*/ 42944 h 49491"/>
              <a:gd name="connsiteX6" fmla="*/ 34622 w 34621"/>
              <a:gd name="connsiteY6" fmla="*/ 44831 h 49491"/>
              <a:gd name="connsiteX7" fmla="*/ 33401 w 34621"/>
              <a:gd name="connsiteY7" fmla="*/ 49492 h 49491"/>
              <a:gd name="connsiteX8" fmla="*/ 27409 w 34621"/>
              <a:gd name="connsiteY8" fmla="*/ 45386 h 49491"/>
              <a:gd name="connsiteX9" fmla="*/ 21750 w 34621"/>
              <a:gd name="connsiteY9" fmla="*/ 41391 h 49491"/>
              <a:gd name="connsiteX10" fmla="*/ 14426 w 34621"/>
              <a:gd name="connsiteY10" fmla="*/ 33512 h 49491"/>
              <a:gd name="connsiteX11" fmla="*/ 12539 w 34621"/>
              <a:gd name="connsiteY11" fmla="*/ 30627 h 49491"/>
              <a:gd name="connsiteX12" fmla="*/ 4661 w 34621"/>
              <a:gd name="connsiteY12" fmla="*/ 18643 h 49491"/>
              <a:gd name="connsiteX13" fmla="*/ 0 w 34621"/>
              <a:gd name="connsiteY13" fmla="*/ 3551 h 49491"/>
              <a:gd name="connsiteX14" fmla="*/ 1332 w 34621"/>
              <a:gd name="connsiteY14" fmla="*/ 0 h 4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21" h="49491">
                <a:moveTo>
                  <a:pt x="1332" y="0"/>
                </a:moveTo>
                <a:lnTo>
                  <a:pt x="2552" y="0"/>
                </a:lnTo>
                <a:cubicBezTo>
                  <a:pt x="6436" y="888"/>
                  <a:pt x="5881" y="5770"/>
                  <a:pt x="6991" y="9543"/>
                </a:cubicBezTo>
                <a:cubicBezTo>
                  <a:pt x="9077" y="15868"/>
                  <a:pt x="12151" y="21816"/>
                  <a:pt x="16090" y="27187"/>
                </a:cubicBezTo>
                <a:cubicBezTo>
                  <a:pt x="19952" y="32403"/>
                  <a:pt x="24502" y="37074"/>
                  <a:pt x="29628" y="41058"/>
                </a:cubicBezTo>
                <a:cubicBezTo>
                  <a:pt x="30438" y="41746"/>
                  <a:pt x="31282" y="42379"/>
                  <a:pt x="32181" y="42944"/>
                </a:cubicBezTo>
                <a:cubicBezTo>
                  <a:pt x="32957" y="43621"/>
                  <a:pt x="33767" y="44254"/>
                  <a:pt x="34622" y="44831"/>
                </a:cubicBezTo>
                <a:cubicBezTo>
                  <a:pt x="34622" y="45608"/>
                  <a:pt x="33290" y="48493"/>
                  <a:pt x="33401" y="49492"/>
                </a:cubicBezTo>
                <a:cubicBezTo>
                  <a:pt x="31149" y="48526"/>
                  <a:pt x="29118" y="47139"/>
                  <a:pt x="27409" y="45386"/>
                </a:cubicBezTo>
                <a:cubicBezTo>
                  <a:pt x="25434" y="44187"/>
                  <a:pt x="23547" y="42845"/>
                  <a:pt x="21750" y="41391"/>
                </a:cubicBezTo>
                <a:cubicBezTo>
                  <a:pt x="19164" y="38894"/>
                  <a:pt x="16723" y="36264"/>
                  <a:pt x="14426" y="33512"/>
                </a:cubicBezTo>
                <a:cubicBezTo>
                  <a:pt x="13760" y="32625"/>
                  <a:pt x="13316" y="31626"/>
                  <a:pt x="12539" y="30627"/>
                </a:cubicBezTo>
                <a:cubicBezTo>
                  <a:pt x="9510" y="26910"/>
                  <a:pt x="6869" y="22893"/>
                  <a:pt x="4661" y="18643"/>
                </a:cubicBezTo>
                <a:cubicBezTo>
                  <a:pt x="2586" y="13793"/>
                  <a:pt x="1021" y="8733"/>
                  <a:pt x="0" y="3551"/>
                </a:cubicBezTo>
                <a:cubicBezTo>
                  <a:pt x="200" y="2286"/>
                  <a:pt x="655" y="1087"/>
                  <a:pt x="133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6" name="任意多边形: 形状 112"/>
          <p:cNvSpPr/>
          <p:nvPr userDrawn="1">
            <p:custDataLst>
              <p:tags r:id="rId102"/>
            </p:custDataLst>
          </p:nvPr>
        </p:nvSpPr>
        <p:spPr>
          <a:xfrm flipH="1">
            <a:off x="3598545" y="3021330"/>
            <a:ext cx="414655" cy="241935"/>
          </a:xfrm>
          <a:custGeom>
            <a:avLst/>
            <a:gdLst>
              <a:gd name="connsiteX0" fmla="*/ 0 w 107135"/>
              <a:gd name="connsiteY0" fmla="*/ 56510 h 62613"/>
              <a:gd name="connsiteX1" fmla="*/ 13538 w 107135"/>
              <a:gd name="connsiteY1" fmla="*/ 55623 h 62613"/>
              <a:gd name="connsiteX2" fmla="*/ 24635 w 107135"/>
              <a:gd name="connsiteY2" fmla="*/ 57176 h 62613"/>
              <a:gd name="connsiteX3" fmla="*/ 75791 w 107135"/>
              <a:gd name="connsiteY3" fmla="*/ 39865 h 62613"/>
              <a:gd name="connsiteX4" fmla="*/ 96209 w 107135"/>
              <a:gd name="connsiteY4" fmla="*/ 16784 h 62613"/>
              <a:gd name="connsiteX5" fmla="*/ 98761 w 107135"/>
              <a:gd name="connsiteY5" fmla="*/ 12123 h 62613"/>
              <a:gd name="connsiteX6" fmla="*/ 99427 w 107135"/>
              <a:gd name="connsiteY6" fmla="*/ 12123 h 62613"/>
              <a:gd name="connsiteX7" fmla="*/ 99427 w 107135"/>
              <a:gd name="connsiteY7" fmla="*/ 9904 h 62613"/>
              <a:gd name="connsiteX8" fmla="*/ 100759 w 107135"/>
              <a:gd name="connsiteY8" fmla="*/ 7685 h 62613"/>
              <a:gd name="connsiteX9" fmla="*/ 102645 w 107135"/>
              <a:gd name="connsiteY9" fmla="*/ 1026 h 62613"/>
              <a:gd name="connsiteX10" fmla="*/ 103200 w 107135"/>
              <a:gd name="connsiteY10" fmla="*/ 139 h 62613"/>
              <a:gd name="connsiteX11" fmla="*/ 106751 w 107135"/>
              <a:gd name="connsiteY11" fmla="*/ 1692 h 62613"/>
              <a:gd name="connsiteX12" fmla="*/ 103200 w 107135"/>
              <a:gd name="connsiteY12" fmla="*/ 14897 h 62613"/>
              <a:gd name="connsiteX13" fmla="*/ 96653 w 107135"/>
              <a:gd name="connsiteY13" fmla="*/ 25994 h 62613"/>
              <a:gd name="connsiteX14" fmla="*/ 79564 w 107135"/>
              <a:gd name="connsiteY14" fmla="*/ 43638 h 62613"/>
              <a:gd name="connsiteX15" fmla="*/ 29406 w 107135"/>
              <a:gd name="connsiteY15" fmla="*/ 62614 h 62613"/>
              <a:gd name="connsiteX16" fmla="*/ 2330 w 107135"/>
              <a:gd name="connsiteY16" fmla="*/ 58508 h 62613"/>
              <a:gd name="connsiteX17" fmla="*/ 0 w 107135"/>
              <a:gd name="connsiteY17" fmla="*/ 56510 h 6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135" h="62613">
                <a:moveTo>
                  <a:pt x="0" y="56510"/>
                </a:moveTo>
                <a:cubicBezTo>
                  <a:pt x="4661" y="56510"/>
                  <a:pt x="9099" y="55401"/>
                  <a:pt x="13538" y="55623"/>
                </a:cubicBezTo>
                <a:cubicBezTo>
                  <a:pt x="17977" y="55845"/>
                  <a:pt x="21195" y="56954"/>
                  <a:pt x="24635" y="57176"/>
                </a:cubicBezTo>
                <a:cubicBezTo>
                  <a:pt x="43266" y="58119"/>
                  <a:pt x="61565" y="51927"/>
                  <a:pt x="75791" y="39865"/>
                </a:cubicBezTo>
                <a:cubicBezTo>
                  <a:pt x="83858" y="33385"/>
                  <a:pt x="90761" y="25584"/>
                  <a:pt x="96209" y="16784"/>
                </a:cubicBezTo>
                <a:cubicBezTo>
                  <a:pt x="97163" y="15297"/>
                  <a:pt x="98018" y="13732"/>
                  <a:pt x="98761" y="12123"/>
                </a:cubicBezTo>
                <a:cubicBezTo>
                  <a:pt x="98761" y="12123"/>
                  <a:pt x="98761" y="12123"/>
                  <a:pt x="99427" y="12123"/>
                </a:cubicBezTo>
                <a:cubicBezTo>
                  <a:pt x="100093" y="12123"/>
                  <a:pt x="99427" y="10792"/>
                  <a:pt x="99427" y="9904"/>
                </a:cubicBezTo>
                <a:cubicBezTo>
                  <a:pt x="99915" y="9194"/>
                  <a:pt x="100359" y="8450"/>
                  <a:pt x="100759" y="7685"/>
                </a:cubicBezTo>
                <a:cubicBezTo>
                  <a:pt x="101425" y="5798"/>
                  <a:pt x="100759" y="2691"/>
                  <a:pt x="102645" y="1026"/>
                </a:cubicBezTo>
                <a:cubicBezTo>
                  <a:pt x="104532" y="-638"/>
                  <a:pt x="102645" y="250"/>
                  <a:pt x="103200" y="139"/>
                </a:cubicBezTo>
                <a:cubicBezTo>
                  <a:pt x="104576" y="-39"/>
                  <a:pt x="105941" y="560"/>
                  <a:pt x="106751" y="1692"/>
                </a:cubicBezTo>
                <a:cubicBezTo>
                  <a:pt x="108304" y="4799"/>
                  <a:pt x="104754" y="11901"/>
                  <a:pt x="103200" y="14897"/>
                </a:cubicBezTo>
                <a:cubicBezTo>
                  <a:pt x="101391" y="18803"/>
                  <a:pt x="99194" y="22521"/>
                  <a:pt x="96653" y="25994"/>
                </a:cubicBezTo>
                <a:cubicBezTo>
                  <a:pt x="91948" y="32763"/>
                  <a:pt x="86177" y="38722"/>
                  <a:pt x="79564" y="43638"/>
                </a:cubicBezTo>
                <a:cubicBezTo>
                  <a:pt x="65393" y="55312"/>
                  <a:pt x="47761" y="61992"/>
                  <a:pt x="29406" y="62614"/>
                </a:cubicBezTo>
                <a:cubicBezTo>
                  <a:pt x="20252" y="62369"/>
                  <a:pt x="11152" y="60993"/>
                  <a:pt x="2330" y="58508"/>
                </a:cubicBezTo>
                <a:cubicBezTo>
                  <a:pt x="2219" y="57620"/>
                  <a:pt x="333" y="57509"/>
                  <a:pt x="0" y="5651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8" name="任意多边形: 形状 113"/>
          <p:cNvSpPr/>
          <p:nvPr userDrawn="1">
            <p:custDataLst>
              <p:tags r:id="rId103"/>
            </p:custDataLst>
          </p:nvPr>
        </p:nvSpPr>
        <p:spPr>
          <a:xfrm flipH="1">
            <a:off x="4040505" y="3194050"/>
            <a:ext cx="62230" cy="31750"/>
          </a:xfrm>
          <a:custGeom>
            <a:avLst/>
            <a:gdLst>
              <a:gd name="connsiteX0" fmla="*/ 16090 w 16090"/>
              <a:gd name="connsiteY0" fmla="*/ 5473 h 8247"/>
              <a:gd name="connsiteX1" fmla="*/ 13538 w 16090"/>
              <a:gd name="connsiteY1" fmla="*/ 7027 h 8247"/>
              <a:gd name="connsiteX2" fmla="*/ 11097 w 16090"/>
              <a:gd name="connsiteY2" fmla="*/ 8247 h 8247"/>
              <a:gd name="connsiteX3" fmla="*/ 5437 w 16090"/>
              <a:gd name="connsiteY3" fmla="*/ 6028 h 8247"/>
              <a:gd name="connsiteX4" fmla="*/ 0 w 16090"/>
              <a:gd name="connsiteY4" fmla="*/ 3587 h 8247"/>
              <a:gd name="connsiteX5" fmla="*/ 2219 w 16090"/>
              <a:gd name="connsiteY5" fmla="*/ 702 h 8247"/>
              <a:gd name="connsiteX6" fmla="*/ 3218 w 16090"/>
              <a:gd name="connsiteY6" fmla="*/ 36 h 8247"/>
              <a:gd name="connsiteX7" fmla="*/ 16090 w 16090"/>
              <a:gd name="connsiteY7" fmla="*/ 5473 h 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90" h="8247">
                <a:moveTo>
                  <a:pt x="16090" y="5473"/>
                </a:moveTo>
                <a:cubicBezTo>
                  <a:pt x="15280" y="6050"/>
                  <a:pt x="14426" y="6572"/>
                  <a:pt x="13538" y="7027"/>
                </a:cubicBezTo>
                <a:cubicBezTo>
                  <a:pt x="12783" y="7548"/>
                  <a:pt x="11962" y="7959"/>
                  <a:pt x="11097" y="8247"/>
                </a:cubicBezTo>
                <a:cubicBezTo>
                  <a:pt x="9077" y="7892"/>
                  <a:pt x="7157" y="7138"/>
                  <a:pt x="5437" y="6028"/>
                </a:cubicBezTo>
                <a:cubicBezTo>
                  <a:pt x="3673" y="5107"/>
                  <a:pt x="1853" y="4297"/>
                  <a:pt x="0" y="3587"/>
                </a:cubicBezTo>
                <a:cubicBezTo>
                  <a:pt x="655" y="2566"/>
                  <a:pt x="1398" y="1600"/>
                  <a:pt x="2219" y="702"/>
                </a:cubicBezTo>
                <a:cubicBezTo>
                  <a:pt x="2219" y="702"/>
                  <a:pt x="2219" y="-186"/>
                  <a:pt x="3218" y="36"/>
                </a:cubicBezTo>
                <a:cubicBezTo>
                  <a:pt x="7390" y="2122"/>
                  <a:pt x="11685" y="3942"/>
                  <a:pt x="16090" y="547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0" name="任意多边形: 形状 114"/>
          <p:cNvSpPr/>
          <p:nvPr userDrawn="1">
            <p:custDataLst>
              <p:tags r:id="rId104"/>
            </p:custDataLst>
          </p:nvPr>
        </p:nvSpPr>
        <p:spPr>
          <a:xfrm flipH="1">
            <a:off x="3599180" y="3225800"/>
            <a:ext cx="118110" cy="275590"/>
          </a:xfrm>
          <a:custGeom>
            <a:avLst/>
            <a:gdLst>
              <a:gd name="connsiteX0" fmla="*/ 16817 w 30510"/>
              <a:gd name="connsiteY0" fmla="*/ 272 h 71115"/>
              <a:gd name="connsiteX1" fmla="*/ 24696 w 30510"/>
              <a:gd name="connsiteY1" fmla="*/ 5598 h 71115"/>
              <a:gd name="connsiteX2" fmla="*/ 28136 w 30510"/>
              <a:gd name="connsiteY2" fmla="*/ 14476 h 71115"/>
              <a:gd name="connsiteX3" fmla="*/ 30355 w 30510"/>
              <a:gd name="connsiteY3" fmla="*/ 33673 h 71115"/>
              <a:gd name="connsiteX4" fmla="*/ 24363 w 30510"/>
              <a:gd name="connsiteY4" fmla="*/ 52982 h 71115"/>
              <a:gd name="connsiteX5" fmla="*/ 21256 w 30510"/>
              <a:gd name="connsiteY5" fmla="*/ 57088 h 71115"/>
              <a:gd name="connsiteX6" fmla="*/ 12379 w 30510"/>
              <a:gd name="connsiteY6" fmla="*/ 65521 h 71115"/>
              <a:gd name="connsiteX7" fmla="*/ 9494 w 30510"/>
              <a:gd name="connsiteY7" fmla="*/ 68073 h 71115"/>
              <a:gd name="connsiteX8" fmla="*/ 6386 w 30510"/>
              <a:gd name="connsiteY8" fmla="*/ 69960 h 71115"/>
              <a:gd name="connsiteX9" fmla="*/ 61 w 30510"/>
              <a:gd name="connsiteY9" fmla="*/ 70958 h 71115"/>
              <a:gd name="connsiteX10" fmla="*/ 1393 w 30510"/>
              <a:gd name="connsiteY10" fmla="*/ 67740 h 71115"/>
              <a:gd name="connsiteX11" fmla="*/ 3501 w 30510"/>
              <a:gd name="connsiteY11" fmla="*/ 65854 h 71115"/>
              <a:gd name="connsiteX12" fmla="*/ 16817 w 30510"/>
              <a:gd name="connsiteY12" fmla="*/ 53537 h 71115"/>
              <a:gd name="connsiteX13" fmla="*/ 22810 w 30510"/>
              <a:gd name="connsiteY13" fmla="*/ 42440 h 71115"/>
              <a:gd name="connsiteX14" fmla="*/ 24696 w 30510"/>
              <a:gd name="connsiteY14" fmla="*/ 27681 h 71115"/>
              <a:gd name="connsiteX15" fmla="*/ 18704 w 30510"/>
              <a:gd name="connsiteY15" fmla="*/ 7152 h 71115"/>
              <a:gd name="connsiteX16" fmla="*/ 16817 w 30510"/>
              <a:gd name="connsiteY16" fmla="*/ 272 h 7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510" h="71115">
                <a:moveTo>
                  <a:pt x="16817" y="272"/>
                </a:moveTo>
                <a:cubicBezTo>
                  <a:pt x="19703" y="-1281"/>
                  <a:pt x="23808" y="4267"/>
                  <a:pt x="24696" y="5598"/>
                </a:cubicBezTo>
                <a:cubicBezTo>
                  <a:pt x="26161" y="8428"/>
                  <a:pt x="27315" y="11402"/>
                  <a:pt x="28136" y="14476"/>
                </a:cubicBezTo>
                <a:cubicBezTo>
                  <a:pt x="30111" y="20668"/>
                  <a:pt x="30866" y="27193"/>
                  <a:pt x="30355" y="33673"/>
                </a:cubicBezTo>
                <a:cubicBezTo>
                  <a:pt x="29335" y="40376"/>
                  <a:pt x="27315" y="46878"/>
                  <a:pt x="24363" y="52982"/>
                </a:cubicBezTo>
                <a:cubicBezTo>
                  <a:pt x="23431" y="54424"/>
                  <a:pt x="22388" y="55789"/>
                  <a:pt x="21256" y="57088"/>
                </a:cubicBezTo>
                <a:cubicBezTo>
                  <a:pt x="18626" y="60228"/>
                  <a:pt x="15652" y="63058"/>
                  <a:pt x="12379" y="65521"/>
                </a:cubicBezTo>
                <a:cubicBezTo>
                  <a:pt x="11480" y="66442"/>
                  <a:pt x="10514" y="67286"/>
                  <a:pt x="9494" y="68073"/>
                </a:cubicBezTo>
                <a:cubicBezTo>
                  <a:pt x="8550" y="68850"/>
                  <a:pt x="7507" y="69483"/>
                  <a:pt x="6386" y="69960"/>
                </a:cubicBezTo>
                <a:cubicBezTo>
                  <a:pt x="5277" y="69960"/>
                  <a:pt x="616" y="71624"/>
                  <a:pt x="61" y="70958"/>
                </a:cubicBezTo>
                <a:cubicBezTo>
                  <a:pt x="-494" y="70293"/>
                  <a:pt x="2946" y="65854"/>
                  <a:pt x="1393" y="67740"/>
                </a:cubicBezTo>
                <a:cubicBezTo>
                  <a:pt x="2036" y="67053"/>
                  <a:pt x="2747" y="66420"/>
                  <a:pt x="3501" y="65854"/>
                </a:cubicBezTo>
                <a:cubicBezTo>
                  <a:pt x="8495" y="62381"/>
                  <a:pt x="12967" y="58242"/>
                  <a:pt x="16817" y="53537"/>
                </a:cubicBezTo>
                <a:cubicBezTo>
                  <a:pt x="19481" y="50241"/>
                  <a:pt x="21522" y="46479"/>
                  <a:pt x="22810" y="42440"/>
                </a:cubicBezTo>
                <a:cubicBezTo>
                  <a:pt x="24208" y="37646"/>
                  <a:pt x="24852" y="32675"/>
                  <a:pt x="24696" y="27681"/>
                </a:cubicBezTo>
                <a:cubicBezTo>
                  <a:pt x="24175" y="20490"/>
                  <a:pt x="22133" y="13488"/>
                  <a:pt x="18704" y="7152"/>
                </a:cubicBezTo>
                <a:cubicBezTo>
                  <a:pt x="17372" y="5488"/>
                  <a:pt x="13599" y="1936"/>
                  <a:pt x="16817" y="2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2" name="任意多边形: 形状 115"/>
          <p:cNvSpPr/>
          <p:nvPr userDrawn="1">
            <p:custDataLst>
              <p:tags r:id="rId105"/>
            </p:custDataLst>
          </p:nvPr>
        </p:nvSpPr>
        <p:spPr>
          <a:xfrm flipH="1">
            <a:off x="3125470" y="3340100"/>
            <a:ext cx="934085" cy="485775"/>
          </a:xfrm>
          <a:custGeom>
            <a:avLst/>
            <a:gdLst>
              <a:gd name="connsiteX0" fmla="*/ 12487 w 241210"/>
              <a:gd name="connsiteY0" fmla="*/ 125409 h 125412"/>
              <a:gd name="connsiteX1" fmla="*/ 2168 w 241210"/>
              <a:gd name="connsiteY1" fmla="*/ 120305 h 125412"/>
              <a:gd name="connsiteX2" fmla="*/ 836 w 241210"/>
              <a:gd name="connsiteY2" fmla="*/ 109208 h 125412"/>
              <a:gd name="connsiteX3" fmla="*/ 30464 w 241210"/>
              <a:gd name="connsiteY3" fmla="*/ 14108 h 125412"/>
              <a:gd name="connsiteX4" fmla="*/ 49995 w 241210"/>
              <a:gd name="connsiteY4" fmla="*/ 15 h 125412"/>
              <a:gd name="connsiteX5" fmla="*/ 228764 w 241210"/>
              <a:gd name="connsiteY5" fmla="*/ 15 h 125412"/>
              <a:gd name="connsiteX6" fmla="*/ 238973 w 241210"/>
              <a:gd name="connsiteY6" fmla="*/ 4676 h 125412"/>
              <a:gd name="connsiteX7" fmla="*/ 240415 w 241210"/>
              <a:gd name="connsiteY7" fmla="*/ 15773 h 125412"/>
              <a:gd name="connsiteX8" fmla="*/ 210787 w 241210"/>
              <a:gd name="connsiteY8" fmla="*/ 110872 h 125412"/>
              <a:gd name="connsiteX9" fmla="*/ 191257 w 241210"/>
              <a:gd name="connsiteY9" fmla="*/ 124965 h 125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210" h="125412">
                <a:moveTo>
                  <a:pt x="12487" y="125409"/>
                </a:moveTo>
                <a:cubicBezTo>
                  <a:pt x="8415" y="125498"/>
                  <a:pt x="4565" y="123589"/>
                  <a:pt x="2168" y="120305"/>
                </a:cubicBezTo>
                <a:cubicBezTo>
                  <a:pt x="-140" y="117075"/>
                  <a:pt x="-640" y="112892"/>
                  <a:pt x="836" y="109208"/>
                </a:cubicBezTo>
                <a:lnTo>
                  <a:pt x="30464" y="14108"/>
                </a:lnTo>
                <a:cubicBezTo>
                  <a:pt x="33438" y="5830"/>
                  <a:pt x="41195" y="226"/>
                  <a:pt x="49995" y="15"/>
                </a:cubicBezTo>
                <a:lnTo>
                  <a:pt x="228764" y="15"/>
                </a:lnTo>
                <a:cubicBezTo>
                  <a:pt x="232725" y="-184"/>
                  <a:pt x="236531" y="1558"/>
                  <a:pt x="238973" y="4676"/>
                </a:cubicBezTo>
                <a:cubicBezTo>
                  <a:pt x="241314" y="7883"/>
                  <a:pt x="241858" y="12067"/>
                  <a:pt x="240415" y="15773"/>
                </a:cubicBezTo>
                <a:lnTo>
                  <a:pt x="210787" y="110872"/>
                </a:lnTo>
                <a:cubicBezTo>
                  <a:pt x="207813" y="119150"/>
                  <a:pt x="200056" y="124754"/>
                  <a:pt x="191257" y="12496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34" name="任意多边形: 形状 116"/>
          <p:cNvSpPr/>
          <p:nvPr userDrawn="1">
            <p:custDataLst>
              <p:tags r:id="rId106"/>
            </p:custDataLst>
          </p:nvPr>
        </p:nvSpPr>
        <p:spPr>
          <a:xfrm flipH="1">
            <a:off x="3116580" y="3333115"/>
            <a:ext cx="951865" cy="501650"/>
          </a:xfrm>
          <a:custGeom>
            <a:avLst/>
            <a:gdLst>
              <a:gd name="connsiteX0" fmla="*/ 231038 w 245799"/>
              <a:gd name="connsiteY0" fmla="*/ 4779 h 129520"/>
              <a:gd name="connsiteX1" fmla="*/ 241069 w 245799"/>
              <a:gd name="connsiteY1" fmla="*/ 12836 h 129520"/>
              <a:gd name="connsiteX2" fmla="*/ 240470 w 245799"/>
              <a:gd name="connsiteY2" fmla="*/ 17208 h 129520"/>
              <a:gd name="connsiteX3" fmla="*/ 210842 w 245799"/>
              <a:gd name="connsiteY3" fmla="*/ 112307 h 129520"/>
              <a:gd name="connsiteX4" fmla="*/ 193531 w 245799"/>
              <a:gd name="connsiteY4" fmla="*/ 124847 h 129520"/>
              <a:gd name="connsiteX5" fmla="*/ 14762 w 245799"/>
              <a:gd name="connsiteY5" fmla="*/ 124847 h 129520"/>
              <a:gd name="connsiteX6" fmla="*/ 4730 w 245799"/>
              <a:gd name="connsiteY6" fmla="*/ 116535 h 129520"/>
              <a:gd name="connsiteX7" fmla="*/ 5329 w 245799"/>
              <a:gd name="connsiteY7" fmla="*/ 112307 h 129520"/>
              <a:gd name="connsiteX8" fmla="*/ 34958 w 245799"/>
              <a:gd name="connsiteY8" fmla="*/ 17208 h 129520"/>
              <a:gd name="connsiteX9" fmla="*/ 52269 w 245799"/>
              <a:gd name="connsiteY9" fmla="*/ 4779 h 129520"/>
              <a:gd name="connsiteX10" fmla="*/ 231038 w 245799"/>
              <a:gd name="connsiteY10" fmla="*/ 8 h 129520"/>
              <a:gd name="connsiteX11" fmla="*/ 52269 w 245799"/>
              <a:gd name="connsiteY11" fmla="*/ 8 h 129520"/>
              <a:gd name="connsiteX12" fmla="*/ 30075 w 245799"/>
              <a:gd name="connsiteY12" fmla="*/ 15876 h 129520"/>
              <a:gd name="connsiteX13" fmla="*/ 780 w 245799"/>
              <a:gd name="connsiteY13" fmla="*/ 110976 h 129520"/>
              <a:gd name="connsiteX14" fmla="*/ 2555 w 245799"/>
              <a:gd name="connsiteY14" fmla="*/ 123848 h 129520"/>
              <a:gd name="connsiteX15" fmla="*/ 14762 w 245799"/>
              <a:gd name="connsiteY15" fmla="*/ 129507 h 129520"/>
              <a:gd name="connsiteX16" fmla="*/ 193087 w 245799"/>
              <a:gd name="connsiteY16" fmla="*/ 129507 h 129520"/>
              <a:gd name="connsiteX17" fmla="*/ 215280 w 245799"/>
              <a:gd name="connsiteY17" fmla="*/ 113750 h 129520"/>
              <a:gd name="connsiteX18" fmla="*/ 245020 w 245799"/>
              <a:gd name="connsiteY18" fmla="*/ 18650 h 129520"/>
              <a:gd name="connsiteX19" fmla="*/ 243244 w 245799"/>
              <a:gd name="connsiteY19" fmla="*/ 5778 h 129520"/>
              <a:gd name="connsiteX20" fmla="*/ 231038 w 245799"/>
              <a:gd name="connsiteY20" fmla="*/ 8 h 12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5799" h="129520">
                <a:moveTo>
                  <a:pt x="231038" y="4779"/>
                </a:moveTo>
                <a:cubicBezTo>
                  <a:pt x="236031" y="4236"/>
                  <a:pt x="240526" y="7842"/>
                  <a:pt x="241069" y="12836"/>
                </a:cubicBezTo>
                <a:cubicBezTo>
                  <a:pt x="241236" y="14323"/>
                  <a:pt x="241025" y="15821"/>
                  <a:pt x="240470" y="17208"/>
                </a:cubicBezTo>
                <a:lnTo>
                  <a:pt x="210842" y="112307"/>
                </a:lnTo>
                <a:cubicBezTo>
                  <a:pt x="208123" y="119587"/>
                  <a:pt x="201299" y="124536"/>
                  <a:pt x="193531" y="124847"/>
                </a:cubicBezTo>
                <a:lnTo>
                  <a:pt x="14762" y="124847"/>
                </a:lnTo>
                <a:cubicBezTo>
                  <a:pt x="9702" y="125324"/>
                  <a:pt x="5207" y="121606"/>
                  <a:pt x="4730" y="116535"/>
                </a:cubicBezTo>
                <a:cubicBezTo>
                  <a:pt x="4597" y="115104"/>
                  <a:pt x="4797" y="113650"/>
                  <a:pt x="5329" y="112307"/>
                </a:cubicBezTo>
                <a:lnTo>
                  <a:pt x="34958" y="17208"/>
                </a:lnTo>
                <a:cubicBezTo>
                  <a:pt x="37688" y="9951"/>
                  <a:pt x="44512" y="5046"/>
                  <a:pt x="52269" y="4779"/>
                </a:cubicBezTo>
                <a:close/>
                <a:moveTo>
                  <a:pt x="231038" y="8"/>
                </a:moveTo>
                <a:lnTo>
                  <a:pt x="52269" y="8"/>
                </a:lnTo>
                <a:cubicBezTo>
                  <a:pt x="42271" y="97"/>
                  <a:pt x="33393" y="6444"/>
                  <a:pt x="30075" y="15876"/>
                </a:cubicBezTo>
                <a:lnTo>
                  <a:pt x="780" y="110976"/>
                </a:lnTo>
                <a:cubicBezTo>
                  <a:pt x="-707" y="115303"/>
                  <a:pt x="-41" y="120086"/>
                  <a:pt x="2555" y="123848"/>
                </a:cubicBezTo>
                <a:cubicBezTo>
                  <a:pt x="5463" y="127599"/>
                  <a:pt x="10012" y="129707"/>
                  <a:pt x="14762" y="129507"/>
                </a:cubicBezTo>
                <a:lnTo>
                  <a:pt x="193087" y="129507"/>
                </a:lnTo>
                <a:cubicBezTo>
                  <a:pt x="203074" y="129474"/>
                  <a:pt x="211951" y="123160"/>
                  <a:pt x="215280" y="113750"/>
                </a:cubicBezTo>
                <a:lnTo>
                  <a:pt x="245020" y="18650"/>
                </a:lnTo>
                <a:cubicBezTo>
                  <a:pt x="246507" y="14323"/>
                  <a:pt x="245841" y="9540"/>
                  <a:pt x="243244" y="5778"/>
                </a:cubicBezTo>
                <a:cubicBezTo>
                  <a:pt x="240348" y="1994"/>
                  <a:pt x="235798" y="-148"/>
                  <a:pt x="231038" y="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6" name="任意多边形: 形状 117"/>
          <p:cNvSpPr/>
          <p:nvPr userDrawn="1">
            <p:custDataLst>
              <p:tags r:id="rId107"/>
            </p:custDataLst>
          </p:nvPr>
        </p:nvSpPr>
        <p:spPr>
          <a:xfrm flipH="1">
            <a:off x="3131820" y="3519805"/>
            <a:ext cx="177165" cy="195580"/>
          </a:xfrm>
          <a:custGeom>
            <a:avLst/>
            <a:gdLst>
              <a:gd name="connsiteX0" fmla="*/ 15068 w 45684"/>
              <a:gd name="connsiteY0" fmla="*/ 43651 h 50438"/>
              <a:gd name="connsiteX1" fmla="*/ 6967 w 45684"/>
              <a:gd name="connsiteY1" fmla="*/ 39878 h 50438"/>
              <a:gd name="connsiteX2" fmla="*/ 6879 w 45684"/>
              <a:gd name="connsiteY2" fmla="*/ 34862 h 50438"/>
              <a:gd name="connsiteX3" fmla="*/ 6967 w 45684"/>
              <a:gd name="connsiteY3" fmla="*/ 34773 h 50438"/>
              <a:gd name="connsiteX4" fmla="*/ 420 w 45684"/>
              <a:gd name="connsiteY4" fmla="*/ 26895 h 50438"/>
              <a:gd name="connsiteX5" fmla="*/ 5414 w 45684"/>
              <a:gd name="connsiteY5" fmla="*/ 22234 h 50438"/>
              <a:gd name="connsiteX6" fmla="*/ 6967 w 45684"/>
              <a:gd name="connsiteY6" fmla="*/ 8030 h 50438"/>
              <a:gd name="connsiteX7" fmla="*/ 45473 w 45684"/>
              <a:gd name="connsiteY7" fmla="*/ 1372 h 50438"/>
              <a:gd name="connsiteX8" fmla="*/ 43254 w 45684"/>
              <a:gd name="connsiteY8" fmla="*/ 11470 h 50438"/>
              <a:gd name="connsiteX9" fmla="*/ 44475 w 45684"/>
              <a:gd name="connsiteY9" fmla="*/ 20902 h 50438"/>
              <a:gd name="connsiteX10" fmla="*/ 38260 w 45684"/>
              <a:gd name="connsiteY10" fmla="*/ 26007 h 50438"/>
              <a:gd name="connsiteX11" fmla="*/ 42588 w 45684"/>
              <a:gd name="connsiteY11" fmla="*/ 33220 h 50438"/>
              <a:gd name="connsiteX12" fmla="*/ 36596 w 45684"/>
              <a:gd name="connsiteY12" fmla="*/ 39878 h 50438"/>
              <a:gd name="connsiteX13" fmla="*/ 30604 w 45684"/>
              <a:gd name="connsiteY13" fmla="*/ 48644 h 50438"/>
              <a:gd name="connsiteX14" fmla="*/ 13958 w 45684"/>
              <a:gd name="connsiteY14" fmla="*/ 48644 h 50438"/>
              <a:gd name="connsiteX15" fmla="*/ 15068 w 45684"/>
              <a:gd name="connsiteY15" fmla="*/ 43651 h 5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684" h="50438">
                <a:moveTo>
                  <a:pt x="15068" y="43651"/>
                </a:moveTo>
                <a:cubicBezTo>
                  <a:pt x="15068" y="43651"/>
                  <a:pt x="8965" y="42985"/>
                  <a:pt x="6967" y="39878"/>
                </a:cubicBezTo>
                <a:cubicBezTo>
                  <a:pt x="5558" y="38513"/>
                  <a:pt x="5525" y="36272"/>
                  <a:pt x="6879" y="34862"/>
                </a:cubicBezTo>
                <a:cubicBezTo>
                  <a:pt x="6912" y="34829"/>
                  <a:pt x="6934" y="34796"/>
                  <a:pt x="6967" y="34773"/>
                </a:cubicBezTo>
                <a:cubicBezTo>
                  <a:pt x="6967" y="34773"/>
                  <a:pt x="-2021" y="29447"/>
                  <a:pt x="420" y="26895"/>
                </a:cubicBezTo>
                <a:cubicBezTo>
                  <a:pt x="2862" y="24342"/>
                  <a:pt x="5414" y="22234"/>
                  <a:pt x="5414" y="22234"/>
                </a:cubicBezTo>
                <a:cubicBezTo>
                  <a:pt x="5414" y="22234"/>
                  <a:pt x="-5683" y="11692"/>
                  <a:pt x="6967" y="8030"/>
                </a:cubicBezTo>
                <a:cubicBezTo>
                  <a:pt x="19618" y="4368"/>
                  <a:pt x="43809" y="-3066"/>
                  <a:pt x="45473" y="1372"/>
                </a:cubicBezTo>
                <a:cubicBezTo>
                  <a:pt x="46106" y="4901"/>
                  <a:pt x="45307" y="8541"/>
                  <a:pt x="43254" y="11470"/>
                </a:cubicBezTo>
                <a:cubicBezTo>
                  <a:pt x="43254" y="11470"/>
                  <a:pt x="46916" y="17130"/>
                  <a:pt x="44475" y="20902"/>
                </a:cubicBezTo>
                <a:cubicBezTo>
                  <a:pt x="43032" y="23255"/>
                  <a:pt x="40846" y="25053"/>
                  <a:pt x="38260" y="26007"/>
                </a:cubicBezTo>
                <a:cubicBezTo>
                  <a:pt x="38260" y="26007"/>
                  <a:pt x="44142" y="29891"/>
                  <a:pt x="42588" y="33220"/>
                </a:cubicBezTo>
                <a:cubicBezTo>
                  <a:pt x="41079" y="35839"/>
                  <a:pt x="39037" y="38102"/>
                  <a:pt x="36596" y="39878"/>
                </a:cubicBezTo>
                <a:cubicBezTo>
                  <a:pt x="36596" y="39878"/>
                  <a:pt x="36596" y="47091"/>
                  <a:pt x="30604" y="48644"/>
                </a:cubicBezTo>
                <a:cubicBezTo>
                  <a:pt x="24611" y="50198"/>
                  <a:pt x="14957" y="51751"/>
                  <a:pt x="13958" y="48644"/>
                </a:cubicBezTo>
                <a:cubicBezTo>
                  <a:pt x="13592" y="46902"/>
                  <a:pt x="14003" y="45082"/>
                  <a:pt x="15068" y="4365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38" name="任意多边形: 形状 118"/>
          <p:cNvSpPr/>
          <p:nvPr userDrawn="1">
            <p:custDataLst>
              <p:tags r:id="rId108"/>
            </p:custDataLst>
          </p:nvPr>
        </p:nvSpPr>
        <p:spPr>
          <a:xfrm flipH="1">
            <a:off x="3476625" y="3524250"/>
            <a:ext cx="150495" cy="139065"/>
          </a:xfrm>
          <a:custGeom>
            <a:avLst/>
            <a:gdLst>
              <a:gd name="connsiteX0" fmla="*/ 15561 w 38874"/>
              <a:gd name="connsiteY0" fmla="*/ 35965 h 35981"/>
              <a:gd name="connsiteX1" fmla="*/ 3021 w 38874"/>
              <a:gd name="connsiteY1" fmla="*/ 30306 h 35981"/>
              <a:gd name="connsiteX2" fmla="*/ 580 w 38874"/>
              <a:gd name="connsiteY2" fmla="*/ 17434 h 35981"/>
              <a:gd name="connsiteX3" fmla="*/ 23439 w 38874"/>
              <a:gd name="connsiteY3" fmla="*/ 12 h 35981"/>
              <a:gd name="connsiteX4" fmla="*/ 35979 w 38874"/>
              <a:gd name="connsiteY4" fmla="*/ 5671 h 35981"/>
              <a:gd name="connsiteX5" fmla="*/ 38309 w 38874"/>
              <a:gd name="connsiteY5" fmla="*/ 18654 h 35981"/>
              <a:gd name="connsiteX6" fmla="*/ 15561 w 38874"/>
              <a:gd name="connsiteY6" fmla="*/ 35965 h 35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74" h="35981">
                <a:moveTo>
                  <a:pt x="15561" y="35965"/>
                </a:moveTo>
                <a:cubicBezTo>
                  <a:pt x="10723" y="36187"/>
                  <a:pt x="6062" y="34079"/>
                  <a:pt x="3021" y="30306"/>
                </a:cubicBezTo>
                <a:cubicBezTo>
                  <a:pt x="192" y="26655"/>
                  <a:pt x="-718" y="21872"/>
                  <a:pt x="580" y="17434"/>
                </a:cubicBezTo>
                <a:cubicBezTo>
                  <a:pt x="3698" y="7347"/>
                  <a:pt x="12887" y="345"/>
                  <a:pt x="23439" y="12"/>
                </a:cubicBezTo>
                <a:cubicBezTo>
                  <a:pt x="28278" y="-177"/>
                  <a:pt x="32916" y="1920"/>
                  <a:pt x="35979" y="5671"/>
                </a:cubicBezTo>
                <a:cubicBezTo>
                  <a:pt x="38709" y="9411"/>
                  <a:pt x="39563" y="14193"/>
                  <a:pt x="38309" y="18654"/>
                </a:cubicBezTo>
                <a:cubicBezTo>
                  <a:pt x="35313" y="28764"/>
                  <a:pt x="26103" y="35777"/>
                  <a:pt x="15561" y="35965"/>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40" name="任意多边形: 形状 119"/>
          <p:cNvSpPr/>
          <p:nvPr userDrawn="1">
            <p:custDataLst>
              <p:tags r:id="rId109"/>
            </p:custDataLst>
          </p:nvPr>
        </p:nvSpPr>
        <p:spPr>
          <a:xfrm flipH="1">
            <a:off x="3466465" y="3514725"/>
            <a:ext cx="168910" cy="157480"/>
          </a:xfrm>
          <a:custGeom>
            <a:avLst/>
            <a:gdLst>
              <a:gd name="connsiteX0" fmla="*/ 25760 w 43580"/>
              <a:gd name="connsiteY0" fmla="*/ 4782 h 40743"/>
              <a:gd name="connsiteX1" fmla="*/ 38798 w 43580"/>
              <a:gd name="connsiteY1" fmla="*/ 15601 h 40743"/>
              <a:gd name="connsiteX2" fmla="*/ 38299 w 43580"/>
              <a:gd name="connsiteY2" fmla="*/ 20317 h 40743"/>
              <a:gd name="connsiteX3" fmla="*/ 17881 w 43580"/>
              <a:gd name="connsiteY3" fmla="*/ 35964 h 40743"/>
              <a:gd name="connsiteX4" fmla="*/ 4731 w 43580"/>
              <a:gd name="connsiteY4" fmla="*/ 25022 h 40743"/>
              <a:gd name="connsiteX5" fmla="*/ 5230 w 43580"/>
              <a:gd name="connsiteY5" fmla="*/ 20317 h 40743"/>
              <a:gd name="connsiteX6" fmla="*/ 25760 w 43580"/>
              <a:gd name="connsiteY6" fmla="*/ 4782 h 40743"/>
              <a:gd name="connsiteX7" fmla="*/ 25760 w 43580"/>
              <a:gd name="connsiteY7" fmla="*/ 10 h 40743"/>
              <a:gd name="connsiteX8" fmla="*/ 681 w 43580"/>
              <a:gd name="connsiteY8" fmla="*/ 19208 h 40743"/>
              <a:gd name="connsiteX9" fmla="*/ 3455 w 43580"/>
              <a:gd name="connsiteY9" fmla="*/ 34188 h 40743"/>
              <a:gd name="connsiteX10" fmla="*/ 17881 w 43580"/>
              <a:gd name="connsiteY10" fmla="*/ 40735 h 40743"/>
              <a:gd name="connsiteX11" fmla="*/ 42960 w 43580"/>
              <a:gd name="connsiteY11" fmla="*/ 21538 h 40743"/>
              <a:gd name="connsiteX12" fmla="*/ 40074 w 43580"/>
              <a:gd name="connsiteY12" fmla="*/ 6557 h 40743"/>
              <a:gd name="connsiteX13" fmla="*/ 25760 w 43580"/>
              <a:gd name="connsiteY13" fmla="*/ 10 h 4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80" h="40743">
                <a:moveTo>
                  <a:pt x="25760" y="4782"/>
                </a:moveTo>
                <a:cubicBezTo>
                  <a:pt x="32351" y="4172"/>
                  <a:pt x="38188" y="9021"/>
                  <a:pt x="38798" y="15601"/>
                </a:cubicBezTo>
                <a:cubicBezTo>
                  <a:pt x="38954" y="17199"/>
                  <a:pt x="38776" y="18797"/>
                  <a:pt x="38299" y="20317"/>
                </a:cubicBezTo>
                <a:cubicBezTo>
                  <a:pt x="35514" y="29350"/>
                  <a:pt x="27324" y="35631"/>
                  <a:pt x="17881" y="35964"/>
                </a:cubicBezTo>
                <a:cubicBezTo>
                  <a:pt x="11234" y="36574"/>
                  <a:pt x="5342" y="31669"/>
                  <a:pt x="4731" y="25022"/>
                </a:cubicBezTo>
                <a:cubicBezTo>
                  <a:pt x="4587" y="23436"/>
                  <a:pt x="4753" y="21838"/>
                  <a:pt x="5230" y="20317"/>
                </a:cubicBezTo>
                <a:cubicBezTo>
                  <a:pt x="8060" y="11296"/>
                  <a:pt x="16305" y="5059"/>
                  <a:pt x="25760" y="4782"/>
                </a:cubicBezTo>
                <a:close/>
                <a:moveTo>
                  <a:pt x="25760" y="10"/>
                </a:moveTo>
                <a:cubicBezTo>
                  <a:pt x="14086" y="188"/>
                  <a:pt x="3899" y="7989"/>
                  <a:pt x="681" y="19208"/>
                </a:cubicBezTo>
                <a:cubicBezTo>
                  <a:pt x="-828" y="24357"/>
                  <a:pt x="204" y="29916"/>
                  <a:pt x="3455" y="34188"/>
                </a:cubicBezTo>
                <a:cubicBezTo>
                  <a:pt x="6995" y="38483"/>
                  <a:pt x="12321" y="40902"/>
                  <a:pt x="17881" y="40735"/>
                </a:cubicBezTo>
                <a:cubicBezTo>
                  <a:pt x="29532" y="40480"/>
                  <a:pt x="39675" y="32713"/>
                  <a:pt x="42960" y="21538"/>
                </a:cubicBezTo>
                <a:cubicBezTo>
                  <a:pt x="44391" y="16367"/>
                  <a:pt x="43315" y="10830"/>
                  <a:pt x="40074" y="6557"/>
                </a:cubicBezTo>
                <a:cubicBezTo>
                  <a:pt x="36590" y="2252"/>
                  <a:pt x="31297" y="-178"/>
                  <a:pt x="25760" y="1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2" name="任意多边形: 形状 120"/>
          <p:cNvSpPr/>
          <p:nvPr userDrawn="1">
            <p:custDataLst>
              <p:tags r:id="rId110"/>
            </p:custDataLst>
          </p:nvPr>
        </p:nvSpPr>
        <p:spPr>
          <a:xfrm flipH="1">
            <a:off x="3987800" y="2767965"/>
            <a:ext cx="26670" cy="195580"/>
          </a:xfrm>
          <a:custGeom>
            <a:avLst/>
            <a:gdLst>
              <a:gd name="connsiteX0" fmla="*/ 1616 w 6906"/>
              <a:gd name="connsiteY0" fmla="*/ 0 h 50503"/>
              <a:gd name="connsiteX1" fmla="*/ 3170 w 6906"/>
              <a:gd name="connsiteY1" fmla="*/ 0 h 50503"/>
              <a:gd name="connsiteX2" fmla="*/ 6388 w 6906"/>
              <a:gd name="connsiteY2" fmla="*/ 13538 h 50503"/>
              <a:gd name="connsiteX3" fmla="*/ 6388 w 6906"/>
              <a:gd name="connsiteY3" fmla="*/ 23414 h 50503"/>
              <a:gd name="connsiteX4" fmla="*/ 3503 w 6906"/>
              <a:gd name="connsiteY4" fmla="*/ 49824 h 50503"/>
              <a:gd name="connsiteX5" fmla="*/ 1949 w 6906"/>
              <a:gd name="connsiteY5" fmla="*/ 44165 h 50503"/>
              <a:gd name="connsiteX6" fmla="*/ 396 w 6906"/>
              <a:gd name="connsiteY6" fmla="*/ 12650 h 50503"/>
              <a:gd name="connsiteX7" fmla="*/ 1616 w 6906"/>
              <a:gd name="connsiteY7" fmla="*/ 0 h 5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06" h="50503">
                <a:moveTo>
                  <a:pt x="1616" y="0"/>
                </a:moveTo>
                <a:lnTo>
                  <a:pt x="3170" y="0"/>
                </a:lnTo>
                <a:cubicBezTo>
                  <a:pt x="6943" y="1997"/>
                  <a:pt x="6055" y="7768"/>
                  <a:pt x="6388" y="13538"/>
                </a:cubicBezTo>
                <a:cubicBezTo>
                  <a:pt x="6388" y="16867"/>
                  <a:pt x="6388" y="20085"/>
                  <a:pt x="6388" y="23414"/>
                </a:cubicBezTo>
                <a:cubicBezTo>
                  <a:pt x="6388" y="34511"/>
                  <a:pt x="8718" y="44609"/>
                  <a:pt x="3503" y="49824"/>
                </a:cubicBezTo>
                <a:cubicBezTo>
                  <a:pt x="1283" y="52155"/>
                  <a:pt x="2060" y="48049"/>
                  <a:pt x="1949" y="44165"/>
                </a:cubicBezTo>
                <a:cubicBezTo>
                  <a:pt x="1949" y="33068"/>
                  <a:pt x="839" y="23303"/>
                  <a:pt x="396" y="12650"/>
                </a:cubicBezTo>
                <a:cubicBezTo>
                  <a:pt x="63" y="8101"/>
                  <a:pt x="-714" y="1664"/>
                  <a:pt x="1616"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4" name="任意多边形: 形状 121"/>
          <p:cNvSpPr/>
          <p:nvPr userDrawn="1">
            <p:custDataLst>
              <p:tags r:id="rId111"/>
            </p:custDataLst>
          </p:nvPr>
        </p:nvSpPr>
        <p:spPr>
          <a:xfrm flipH="1">
            <a:off x="3115945" y="3513455"/>
            <a:ext cx="200660" cy="208915"/>
          </a:xfrm>
          <a:custGeom>
            <a:avLst/>
            <a:gdLst>
              <a:gd name="connsiteX0" fmla="*/ 51877 w 51877"/>
              <a:gd name="connsiteY0" fmla="*/ 6278 h 53883"/>
              <a:gd name="connsiteX1" fmla="*/ 51877 w 51877"/>
              <a:gd name="connsiteY1" fmla="*/ 8497 h 53883"/>
              <a:gd name="connsiteX2" fmla="*/ 48105 w 51877"/>
              <a:gd name="connsiteY2" fmla="*/ 14157 h 53883"/>
              <a:gd name="connsiteX3" fmla="*/ 48105 w 51877"/>
              <a:gd name="connsiteY3" fmla="*/ 23922 h 53883"/>
              <a:gd name="connsiteX4" fmla="*/ 45330 w 51877"/>
              <a:gd name="connsiteY4" fmla="*/ 27029 h 53883"/>
              <a:gd name="connsiteX5" fmla="*/ 46884 w 51877"/>
              <a:gd name="connsiteY5" fmla="*/ 28915 h 53883"/>
              <a:gd name="connsiteX6" fmla="*/ 45330 w 51877"/>
              <a:gd name="connsiteY6" fmla="*/ 38126 h 53883"/>
              <a:gd name="connsiteX7" fmla="*/ 43444 w 51877"/>
              <a:gd name="connsiteY7" fmla="*/ 40345 h 53883"/>
              <a:gd name="connsiteX8" fmla="*/ 40558 w 51877"/>
              <a:gd name="connsiteY8" fmla="*/ 41899 h 53883"/>
              <a:gd name="connsiteX9" fmla="*/ 40558 w 51877"/>
              <a:gd name="connsiteY9" fmla="*/ 44673 h 53883"/>
              <a:gd name="connsiteX10" fmla="*/ 39671 w 51877"/>
              <a:gd name="connsiteY10" fmla="*/ 47225 h 53883"/>
              <a:gd name="connsiteX11" fmla="*/ 34899 w 51877"/>
              <a:gd name="connsiteY11" fmla="*/ 51331 h 53883"/>
              <a:gd name="connsiteX12" fmla="*/ 27908 w 51877"/>
              <a:gd name="connsiteY12" fmla="*/ 52551 h 53883"/>
              <a:gd name="connsiteX13" fmla="*/ 24468 w 51877"/>
              <a:gd name="connsiteY13" fmla="*/ 53217 h 53883"/>
              <a:gd name="connsiteX14" fmla="*/ 21028 w 51877"/>
              <a:gd name="connsiteY14" fmla="*/ 53883 h 53883"/>
              <a:gd name="connsiteX15" fmla="*/ 19475 w 51877"/>
              <a:gd name="connsiteY15" fmla="*/ 52551 h 53883"/>
              <a:gd name="connsiteX16" fmla="*/ 17255 w 51877"/>
              <a:gd name="connsiteY16" fmla="*/ 51997 h 53883"/>
              <a:gd name="connsiteX17" fmla="*/ 13150 w 51877"/>
              <a:gd name="connsiteY17" fmla="*/ 47558 h 53883"/>
              <a:gd name="connsiteX18" fmla="*/ 13150 w 51877"/>
              <a:gd name="connsiteY18" fmla="*/ 45006 h 53883"/>
              <a:gd name="connsiteX19" fmla="*/ 10930 w 51877"/>
              <a:gd name="connsiteY19" fmla="*/ 44451 h 53883"/>
              <a:gd name="connsiteX20" fmla="*/ 5604 w 51877"/>
              <a:gd name="connsiteY20" fmla="*/ 38126 h 53883"/>
              <a:gd name="connsiteX21" fmla="*/ 5604 w 51877"/>
              <a:gd name="connsiteY21" fmla="*/ 35241 h 53883"/>
              <a:gd name="connsiteX22" fmla="*/ 3606 w 51877"/>
              <a:gd name="connsiteY22" fmla="*/ 34353 h 53883"/>
              <a:gd name="connsiteX23" fmla="*/ 355 w 51877"/>
              <a:gd name="connsiteY23" fmla="*/ 27206 h 53883"/>
              <a:gd name="connsiteX24" fmla="*/ 1720 w 51877"/>
              <a:gd name="connsiteY24" fmla="*/ 25143 h 53883"/>
              <a:gd name="connsiteX25" fmla="*/ 4605 w 51877"/>
              <a:gd name="connsiteY25" fmla="*/ 22035 h 53883"/>
              <a:gd name="connsiteX26" fmla="*/ 3606 w 51877"/>
              <a:gd name="connsiteY26" fmla="*/ 20704 h 53883"/>
              <a:gd name="connsiteX27" fmla="*/ 1720 w 51877"/>
              <a:gd name="connsiteY27" fmla="*/ 15044 h 53883"/>
              <a:gd name="connsiteX28" fmla="*/ 5271 w 51877"/>
              <a:gd name="connsiteY28" fmla="*/ 9385 h 53883"/>
              <a:gd name="connsiteX29" fmla="*/ 9598 w 51877"/>
              <a:gd name="connsiteY29" fmla="*/ 7831 h 53883"/>
              <a:gd name="connsiteX30" fmla="*/ 39560 w 51877"/>
              <a:gd name="connsiteY30" fmla="*/ 508 h 53883"/>
              <a:gd name="connsiteX31" fmla="*/ 46218 w 51877"/>
              <a:gd name="connsiteY31" fmla="*/ 508 h 53883"/>
              <a:gd name="connsiteX32" fmla="*/ 51877 w 51877"/>
              <a:gd name="connsiteY32" fmla="*/ 6278 h 53883"/>
              <a:gd name="connsiteX33" fmla="*/ 34899 w 51877"/>
              <a:gd name="connsiteY33" fmla="*/ 5612 h 53883"/>
              <a:gd name="connsiteX34" fmla="*/ 18143 w 51877"/>
              <a:gd name="connsiteY34" fmla="*/ 9052 h 53883"/>
              <a:gd name="connsiteX35" fmla="*/ 8378 w 51877"/>
              <a:gd name="connsiteY35" fmla="*/ 13158 h 53883"/>
              <a:gd name="connsiteX36" fmla="*/ 6824 w 51877"/>
              <a:gd name="connsiteY36" fmla="*/ 15377 h 53883"/>
              <a:gd name="connsiteX37" fmla="*/ 9377 w 51877"/>
              <a:gd name="connsiteY37" fmla="*/ 20482 h 53883"/>
              <a:gd name="connsiteX38" fmla="*/ 13482 w 51877"/>
              <a:gd name="connsiteY38" fmla="*/ 19150 h 53883"/>
              <a:gd name="connsiteX39" fmla="*/ 36786 w 51877"/>
              <a:gd name="connsiteY39" fmla="*/ 14157 h 53883"/>
              <a:gd name="connsiteX40" fmla="*/ 46551 w 51877"/>
              <a:gd name="connsiteY40" fmla="*/ 5612 h 53883"/>
              <a:gd name="connsiteX41" fmla="*/ 43111 w 51877"/>
              <a:gd name="connsiteY41" fmla="*/ 3726 h 53883"/>
              <a:gd name="connsiteX42" fmla="*/ 34899 w 51877"/>
              <a:gd name="connsiteY42" fmla="*/ 5612 h 53883"/>
              <a:gd name="connsiteX43" fmla="*/ 42445 w 51877"/>
              <a:gd name="connsiteY43" fmla="*/ 16709 h 53883"/>
              <a:gd name="connsiteX44" fmla="*/ 25800 w 51877"/>
              <a:gd name="connsiteY44" fmla="*/ 20593 h 53883"/>
              <a:gd name="connsiteX45" fmla="*/ 11263 w 51877"/>
              <a:gd name="connsiteY45" fmla="*/ 24033 h 53883"/>
              <a:gd name="connsiteX46" fmla="*/ 8045 w 51877"/>
              <a:gd name="connsiteY46" fmla="*/ 25919 h 53883"/>
              <a:gd name="connsiteX47" fmla="*/ 4938 w 51877"/>
              <a:gd name="connsiteY47" fmla="*/ 29692 h 53883"/>
              <a:gd name="connsiteX48" fmla="*/ 8378 w 51877"/>
              <a:gd name="connsiteY48" fmla="*/ 32799 h 53883"/>
              <a:gd name="connsiteX49" fmla="*/ 10597 w 51877"/>
              <a:gd name="connsiteY49" fmla="*/ 32799 h 53883"/>
              <a:gd name="connsiteX50" fmla="*/ 17921 w 51877"/>
              <a:gd name="connsiteY50" fmla="*/ 30913 h 53883"/>
              <a:gd name="connsiteX51" fmla="*/ 37451 w 51877"/>
              <a:gd name="connsiteY51" fmla="*/ 26807 h 53883"/>
              <a:gd name="connsiteX52" fmla="*/ 43444 w 51877"/>
              <a:gd name="connsiteY52" fmla="*/ 23589 h 53883"/>
              <a:gd name="connsiteX53" fmla="*/ 43444 w 51877"/>
              <a:gd name="connsiteY53" fmla="*/ 16709 h 53883"/>
              <a:gd name="connsiteX54" fmla="*/ 42778 w 51877"/>
              <a:gd name="connsiteY54" fmla="*/ 16709 h 53883"/>
              <a:gd name="connsiteX55" fmla="*/ 40226 w 51877"/>
              <a:gd name="connsiteY55" fmla="*/ 29359 h 53883"/>
              <a:gd name="connsiteX56" fmla="*/ 24801 w 51877"/>
              <a:gd name="connsiteY56" fmla="*/ 32799 h 53883"/>
              <a:gd name="connsiteX57" fmla="*/ 10264 w 51877"/>
              <a:gd name="connsiteY57" fmla="*/ 37238 h 53883"/>
              <a:gd name="connsiteX58" fmla="*/ 17255 w 51877"/>
              <a:gd name="connsiteY58" fmla="*/ 43230 h 53883"/>
              <a:gd name="connsiteX59" fmla="*/ 22582 w 51877"/>
              <a:gd name="connsiteY59" fmla="*/ 42010 h 53883"/>
              <a:gd name="connsiteX60" fmla="*/ 33678 w 51877"/>
              <a:gd name="connsiteY60" fmla="*/ 39790 h 53883"/>
              <a:gd name="connsiteX61" fmla="*/ 39449 w 51877"/>
              <a:gd name="connsiteY61" fmla="*/ 38570 h 53883"/>
              <a:gd name="connsiteX62" fmla="*/ 41557 w 51877"/>
              <a:gd name="connsiteY62" fmla="*/ 29359 h 53883"/>
              <a:gd name="connsiteX63" fmla="*/ 40670 w 51877"/>
              <a:gd name="connsiteY63" fmla="*/ 29359 h 53883"/>
              <a:gd name="connsiteX64" fmla="*/ 26687 w 51877"/>
              <a:gd name="connsiteY64" fmla="*/ 45117 h 53883"/>
              <a:gd name="connsiteX65" fmla="*/ 18143 w 51877"/>
              <a:gd name="connsiteY65" fmla="*/ 46781 h 53883"/>
              <a:gd name="connsiteX66" fmla="*/ 22582 w 51877"/>
              <a:gd name="connsiteY66" fmla="*/ 50221 h 53883"/>
              <a:gd name="connsiteX67" fmla="*/ 27353 w 51877"/>
              <a:gd name="connsiteY67" fmla="*/ 49223 h 53883"/>
              <a:gd name="connsiteX68" fmla="*/ 32680 w 51877"/>
              <a:gd name="connsiteY68" fmla="*/ 48668 h 53883"/>
              <a:gd name="connsiteX69" fmla="*/ 35898 w 51877"/>
              <a:gd name="connsiteY69" fmla="*/ 43563 h 53883"/>
              <a:gd name="connsiteX70" fmla="*/ 35898 w 51877"/>
              <a:gd name="connsiteY70" fmla="*/ 42897 h 53883"/>
              <a:gd name="connsiteX71" fmla="*/ 26687 w 51877"/>
              <a:gd name="connsiteY71" fmla="*/ 44673 h 5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1877" h="53883">
                <a:moveTo>
                  <a:pt x="51877" y="6278"/>
                </a:moveTo>
                <a:lnTo>
                  <a:pt x="51877" y="8497"/>
                </a:lnTo>
                <a:cubicBezTo>
                  <a:pt x="51245" y="10728"/>
                  <a:pt x="49924" y="12714"/>
                  <a:pt x="48105" y="14157"/>
                </a:cubicBezTo>
                <a:cubicBezTo>
                  <a:pt x="50490" y="16975"/>
                  <a:pt x="50490" y="21103"/>
                  <a:pt x="48105" y="23922"/>
                </a:cubicBezTo>
                <a:cubicBezTo>
                  <a:pt x="47217" y="25143"/>
                  <a:pt x="45330" y="25808"/>
                  <a:pt x="45330" y="27029"/>
                </a:cubicBezTo>
                <a:cubicBezTo>
                  <a:pt x="45330" y="28250"/>
                  <a:pt x="46662" y="28471"/>
                  <a:pt x="46884" y="28915"/>
                </a:cubicBezTo>
                <a:cubicBezTo>
                  <a:pt x="47749" y="32067"/>
                  <a:pt x="47172" y="35429"/>
                  <a:pt x="45330" y="38126"/>
                </a:cubicBezTo>
                <a:lnTo>
                  <a:pt x="43444" y="40345"/>
                </a:lnTo>
                <a:cubicBezTo>
                  <a:pt x="43444" y="40345"/>
                  <a:pt x="40670" y="41677"/>
                  <a:pt x="40558" y="41899"/>
                </a:cubicBezTo>
                <a:cubicBezTo>
                  <a:pt x="40448" y="42121"/>
                  <a:pt x="40558" y="44007"/>
                  <a:pt x="40558" y="44673"/>
                </a:cubicBezTo>
                <a:cubicBezTo>
                  <a:pt x="40370" y="45561"/>
                  <a:pt x="40070" y="46415"/>
                  <a:pt x="39671" y="47225"/>
                </a:cubicBezTo>
                <a:cubicBezTo>
                  <a:pt x="38384" y="48912"/>
                  <a:pt x="36764" y="50321"/>
                  <a:pt x="34899" y="51331"/>
                </a:cubicBezTo>
                <a:cubicBezTo>
                  <a:pt x="32602" y="51897"/>
                  <a:pt x="30261" y="52307"/>
                  <a:pt x="27908" y="52551"/>
                </a:cubicBezTo>
                <a:lnTo>
                  <a:pt x="24468" y="53217"/>
                </a:lnTo>
                <a:lnTo>
                  <a:pt x="21028" y="53883"/>
                </a:lnTo>
                <a:cubicBezTo>
                  <a:pt x="21028" y="53883"/>
                  <a:pt x="20251" y="52885"/>
                  <a:pt x="19475" y="52551"/>
                </a:cubicBezTo>
                <a:lnTo>
                  <a:pt x="17255" y="51997"/>
                </a:lnTo>
                <a:cubicBezTo>
                  <a:pt x="15147" y="50887"/>
                  <a:pt x="13482" y="49666"/>
                  <a:pt x="13150" y="47558"/>
                </a:cubicBezTo>
                <a:cubicBezTo>
                  <a:pt x="12817" y="45450"/>
                  <a:pt x="13150" y="45450"/>
                  <a:pt x="13150" y="45006"/>
                </a:cubicBezTo>
                <a:cubicBezTo>
                  <a:pt x="13150" y="44562"/>
                  <a:pt x="11707" y="45006"/>
                  <a:pt x="10930" y="44451"/>
                </a:cubicBezTo>
                <a:cubicBezTo>
                  <a:pt x="8411" y="43108"/>
                  <a:pt x="6503" y="40844"/>
                  <a:pt x="5604" y="38126"/>
                </a:cubicBezTo>
                <a:cubicBezTo>
                  <a:pt x="5604" y="37127"/>
                  <a:pt x="5604" y="35795"/>
                  <a:pt x="5604" y="35241"/>
                </a:cubicBezTo>
                <a:cubicBezTo>
                  <a:pt x="5604" y="34686"/>
                  <a:pt x="4272" y="34686"/>
                  <a:pt x="3606" y="34353"/>
                </a:cubicBezTo>
                <a:cubicBezTo>
                  <a:pt x="732" y="33276"/>
                  <a:pt x="-721" y="30081"/>
                  <a:pt x="355" y="27206"/>
                </a:cubicBezTo>
                <a:cubicBezTo>
                  <a:pt x="643" y="26430"/>
                  <a:pt x="1109" y="25719"/>
                  <a:pt x="1720" y="25143"/>
                </a:cubicBezTo>
                <a:cubicBezTo>
                  <a:pt x="2608" y="24144"/>
                  <a:pt x="4605" y="23145"/>
                  <a:pt x="4605" y="22035"/>
                </a:cubicBezTo>
                <a:cubicBezTo>
                  <a:pt x="4605" y="20926"/>
                  <a:pt x="3939" y="21259"/>
                  <a:pt x="3606" y="20704"/>
                </a:cubicBezTo>
                <a:cubicBezTo>
                  <a:pt x="2286" y="19128"/>
                  <a:pt x="1609" y="17097"/>
                  <a:pt x="1720" y="15044"/>
                </a:cubicBezTo>
                <a:cubicBezTo>
                  <a:pt x="2230" y="12814"/>
                  <a:pt x="3484" y="10817"/>
                  <a:pt x="5271" y="9385"/>
                </a:cubicBezTo>
                <a:cubicBezTo>
                  <a:pt x="6658" y="8708"/>
                  <a:pt x="8100" y="8187"/>
                  <a:pt x="9598" y="7831"/>
                </a:cubicBezTo>
                <a:cubicBezTo>
                  <a:pt x="19364" y="4503"/>
                  <a:pt x="29684" y="2949"/>
                  <a:pt x="39560" y="508"/>
                </a:cubicBezTo>
                <a:cubicBezTo>
                  <a:pt x="41724" y="-169"/>
                  <a:pt x="44054" y="-169"/>
                  <a:pt x="46218" y="508"/>
                </a:cubicBezTo>
                <a:cubicBezTo>
                  <a:pt x="49136" y="1040"/>
                  <a:pt x="51411" y="3348"/>
                  <a:pt x="51877" y="6278"/>
                </a:cubicBezTo>
                <a:close/>
                <a:moveTo>
                  <a:pt x="34899" y="5612"/>
                </a:moveTo>
                <a:cubicBezTo>
                  <a:pt x="29462" y="6833"/>
                  <a:pt x="23137" y="7831"/>
                  <a:pt x="18143" y="9052"/>
                </a:cubicBezTo>
                <a:cubicBezTo>
                  <a:pt x="14581" y="9518"/>
                  <a:pt x="11208" y="10939"/>
                  <a:pt x="8378" y="13158"/>
                </a:cubicBezTo>
                <a:cubicBezTo>
                  <a:pt x="7490" y="14157"/>
                  <a:pt x="6935" y="14490"/>
                  <a:pt x="6824" y="15377"/>
                </a:cubicBezTo>
                <a:cubicBezTo>
                  <a:pt x="6969" y="17353"/>
                  <a:pt x="7890" y="19184"/>
                  <a:pt x="9377" y="20482"/>
                </a:cubicBezTo>
                <a:cubicBezTo>
                  <a:pt x="10775" y="20149"/>
                  <a:pt x="12151" y="19705"/>
                  <a:pt x="13482" y="19150"/>
                </a:cubicBezTo>
                <a:cubicBezTo>
                  <a:pt x="21472" y="16820"/>
                  <a:pt x="29018" y="15932"/>
                  <a:pt x="36786" y="14157"/>
                </a:cubicBezTo>
                <a:cubicBezTo>
                  <a:pt x="42223" y="12825"/>
                  <a:pt x="47882" y="11937"/>
                  <a:pt x="46551" y="5612"/>
                </a:cubicBezTo>
                <a:cubicBezTo>
                  <a:pt x="45885" y="3171"/>
                  <a:pt x="44997" y="3615"/>
                  <a:pt x="43111" y="3726"/>
                </a:cubicBezTo>
                <a:cubicBezTo>
                  <a:pt x="40325" y="4136"/>
                  <a:pt x="37584" y="4769"/>
                  <a:pt x="34899" y="5612"/>
                </a:cubicBezTo>
                <a:close/>
                <a:moveTo>
                  <a:pt x="42445" y="16709"/>
                </a:moveTo>
                <a:cubicBezTo>
                  <a:pt x="37674" y="17708"/>
                  <a:pt x="32014" y="19261"/>
                  <a:pt x="25800" y="20593"/>
                </a:cubicBezTo>
                <a:cubicBezTo>
                  <a:pt x="20884" y="21414"/>
                  <a:pt x="16024" y="22568"/>
                  <a:pt x="11263" y="24033"/>
                </a:cubicBezTo>
                <a:cubicBezTo>
                  <a:pt x="10065" y="24410"/>
                  <a:pt x="8966" y="25054"/>
                  <a:pt x="8045" y="25919"/>
                </a:cubicBezTo>
                <a:cubicBezTo>
                  <a:pt x="6824" y="27029"/>
                  <a:pt x="4827" y="28250"/>
                  <a:pt x="4938" y="29692"/>
                </a:cubicBezTo>
                <a:cubicBezTo>
                  <a:pt x="5626" y="31146"/>
                  <a:pt x="6858" y="32267"/>
                  <a:pt x="8378" y="32799"/>
                </a:cubicBezTo>
                <a:lnTo>
                  <a:pt x="10597" y="32799"/>
                </a:lnTo>
                <a:cubicBezTo>
                  <a:pt x="12817" y="32799"/>
                  <a:pt x="15147" y="31468"/>
                  <a:pt x="17921" y="30913"/>
                </a:cubicBezTo>
                <a:cubicBezTo>
                  <a:pt x="24135" y="29359"/>
                  <a:pt x="31348" y="28250"/>
                  <a:pt x="37451" y="26807"/>
                </a:cubicBezTo>
                <a:cubicBezTo>
                  <a:pt x="40891" y="25919"/>
                  <a:pt x="41668" y="25697"/>
                  <a:pt x="43444" y="23589"/>
                </a:cubicBezTo>
                <a:cubicBezTo>
                  <a:pt x="45219" y="21481"/>
                  <a:pt x="46329" y="17264"/>
                  <a:pt x="43444" y="16709"/>
                </a:cubicBezTo>
                <a:cubicBezTo>
                  <a:pt x="43444" y="16709"/>
                  <a:pt x="42778" y="16709"/>
                  <a:pt x="42778" y="16709"/>
                </a:cubicBezTo>
                <a:close/>
                <a:moveTo>
                  <a:pt x="40226" y="29359"/>
                </a:moveTo>
                <a:cubicBezTo>
                  <a:pt x="35565" y="30358"/>
                  <a:pt x="31348" y="31579"/>
                  <a:pt x="24801" y="32799"/>
                </a:cubicBezTo>
                <a:cubicBezTo>
                  <a:pt x="22249" y="32799"/>
                  <a:pt x="10819" y="35019"/>
                  <a:pt x="10264" y="37238"/>
                </a:cubicBezTo>
                <a:cubicBezTo>
                  <a:pt x="9710" y="39457"/>
                  <a:pt x="14925" y="43119"/>
                  <a:pt x="17255" y="43230"/>
                </a:cubicBezTo>
                <a:cubicBezTo>
                  <a:pt x="19075" y="43019"/>
                  <a:pt x="20851" y="42609"/>
                  <a:pt x="22582" y="42010"/>
                </a:cubicBezTo>
                <a:cubicBezTo>
                  <a:pt x="26466" y="41233"/>
                  <a:pt x="30571" y="40567"/>
                  <a:pt x="33678" y="39790"/>
                </a:cubicBezTo>
                <a:cubicBezTo>
                  <a:pt x="35631" y="39568"/>
                  <a:pt x="37562" y="39158"/>
                  <a:pt x="39449" y="38570"/>
                </a:cubicBezTo>
                <a:cubicBezTo>
                  <a:pt x="40891" y="37571"/>
                  <a:pt x="43666" y="31246"/>
                  <a:pt x="41557" y="29359"/>
                </a:cubicBezTo>
                <a:cubicBezTo>
                  <a:pt x="41557" y="29359"/>
                  <a:pt x="40670" y="29359"/>
                  <a:pt x="40670" y="29359"/>
                </a:cubicBezTo>
                <a:close/>
                <a:moveTo>
                  <a:pt x="26687" y="45117"/>
                </a:moveTo>
                <a:cubicBezTo>
                  <a:pt x="23803" y="45472"/>
                  <a:pt x="20951" y="46027"/>
                  <a:pt x="18143" y="46781"/>
                </a:cubicBezTo>
                <a:cubicBezTo>
                  <a:pt x="17255" y="48335"/>
                  <a:pt x="20695" y="50110"/>
                  <a:pt x="22582" y="50221"/>
                </a:cubicBezTo>
                <a:cubicBezTo>
                  <a:pt x="24468" y="50332"/>
                  <a:pt x="25356" y="49555"/>
                  <a:pt x="27353" y="49223"/>
                </a:cubicBezTo>
                <a:cubicBezTo>
                  <a:pt x="29351" y="48890"/>
                  <a:pt x="31903" y="49223"/>
                  <a:pt x="32680" y="48668"/>
                </a:cubicBezTo>
                <a:cubicBezTo>
                  <a:pt x="34467" y="47536"/>
                  <a:pt x="35654" y="45661"/>
                  <a:pt x="35898" y="43563"/>
                </a:cubicBezTo>
                <a:cubicBezTo>
                  <a:pt x="35898" y="43563"/>
                  <a:pt x="35898" y="43008"/>
                  <a:pt x="35898" y="42897"/>
                </a:cubicBezTo>
                <a:cubicBezTo>
                  <a:pt x="32880" y="43719"/>
                  <a:pt x="29795" y="44307"/>
                  <a:pt x="26687" y="4467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6" name="标题 1"/>
          <p:cNvSpPr>
            <a:spLocks noGrp="1"/>
          </p:cNvSpPr>
          <p:nvPr>
            <p:ph type="title" hasCustomPrompt="1"/>
            <p:custDataLst>
              <p:tags r:id="rId112"/>
            </p:custDataLst>
          </p:nvPr>
        </p:nvSpPr>
        <p:spPr>
          <a:xfrm rot="5400000">
            <a:off x="-2772879" y="2620478"/>
            <a:ext cx="6858000" cy="1617044"/>
          </a:xfrm>
        </p:spPr>
        <p:txBody>
          <a:bodyPr anchor="b">
            <a:noAutofit/>
          </a:bodyPr>
          <a:lstStyle>
            <a:lvl1pPr>
              <a:defRPr sz="9600"/>
            </a:lvl1pPr>
          </a:lstStyle>
          <a:p>
            <a:r>
              <a:rPr altLang="en-US" dirty="0" lang="zh-CN"/>
              <a:t>标题</a:t>
            </a:r>
            <a:endParaRPr altLang="en-US" dirty="0" lang="zh-CN"/>
          </a:p>
        </p:txBody>
      </p:sp>
      <p:sp>
        <p:nvSpPr>
          <p:cNvPr id="1049048" name="日期占位符 6"/>
          <p:cNvSpPr>
            <a:spLocks noGrp="1"/>
          </p:cNvSpPr>
          <p:nvPr>
            <p:ph type="dt" sz="half" idx="10"/>
            <p:custDataLst>
              <p:tags r:id="rId113"/>
            </p:custDataLst>
          </p:nvPr>
        </p:nvSpPr>
        <p:spPr/>
        <p:txBody>
          <a:bodyPr/>
          <a:p>
            <a:fld id="{5592522B-0F24-4480-B9DD-A9474A6880D6}" type="datetimeFigureOut">
              <a:rPr altLang="en-US" lang="zh-CN" smtClean="0"/>
            </a:fld>
            <a:endParaRPr altLang="en-US" lang="zh-CN"/>
          </a:p>
        </p:txBody>
      </p:sp>
      <p:sp>
        <p:nvSpPr>
          <p:cNvPr id="1049050" name="页脚占位符 7"/>
          <p:cNvSpPr>
            <a:spLocks noGrp="1"/>
          </p:cNvSpPr>
          <p:nvPr>
            <p:ph type="ftr" sz="quarter" idx="11"/>
            <p:custDataLst>
              <p:tags r:id="rId114"/>
            </p:custDataLst>
          </p:nvPr>
        </p:nvSpPr>
        <p:spPr/>
        <p:txBody>
          <a:bodyPr/>
          <a:p>
            <a:endParaRPr altLang="en-US" dirty="0" lang="zh-CN"/>
          </a:p>
        </p:txBody>
      </p:sp>
      <p:sp>
        <p:nvSpPr>
          <p:cNvPr id="1049052" name="灯片编号占位符 8"/>
          <p:cNvSpPr>
            <a:spLocks noGrp="1"/>
          </p:cNvSpPr>
          <p:nvPr>
            <p:ph type="sldNum" sz="quarter" idx="12"/>
            <p:custDataLst>
              <p:tags r:id="rId11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9054" name="矩形 2"/>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056" name="任意多边形: 形状 9"/>
          <p:cNvSpPr/>
          <p:nvPr userDrawn="1">
            <p:custDataLst>
              <p:tags r:id="rId2"/>
            </p:custDataLst>
          </p:nvPr>
        </p:nvSpPr>
        <p:spPr>
          <a:xfrm flipH="1">
            <a:off x="6303010" y="1199515"/>
            <a:ext cx="2136140" cy="375920"/>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58" name="任意多边形: 形状 10"/>
          <p:cNvSpPr/>
          <p:nvPr userDrawn="1">
            <p:custDataLst>
              <p:tags r:id="rId3"/>
            </p:custDataLst>
          </p:nvPr>
        </p:nvSpPr>
        <p:spPr>
          <a:xfrm flipH="1">
            <a:off x="6290945" y="1183640"/>
            <a:ext cx="2159000" cy="39878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60" name="任意多边形: 形状 11"/>
          <p:cNvSpPr/>
          <p:nvPr userDrawn="1">
            <p:custDataLst>
              <p:tags r:id="rId4"/>
            </p:custDataLst>
          </p:nvPr>
        </p:nvSpPr>
        <p:spPr>
          <a:xfrm flipH="1">
            <a:off x="6973570" y="1710690"/>
            <a:ext cx="427990" cy="13144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62" name="任意多边形: 形状 12"/>
          <p:cNvSpPr/>
          <p:nvPr userDrawn="1">
            <p:custDataLst>
              <p:tags r:id="rId5"/>
            </p:custDataLst>
          </p:nvPr>
        </p:nvSpPr>
        <p:spPr>
          <a:xfrm flipH="1">
            <a:off x="6967855" y="1699895"/>
            <a:ext cx="438785" cy="15303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64" name="标题 1"/>
          <p:cNvSpPr>
            <a:spLocks noGrp="1"/>
          </p:cNvSpPr>
          <p:nvPr>
            <p:ph type="title" hasCustomPrompt="1"/>
            <p:custDataLst>
              <p:tags r:id="rId6"/>
            </p:custDataLst>
          </p:nvPr>
        </p:nvSpPr>
        <p:spPr>
          <a:xfrm>
            <a:off x="1526399" y="2976425"/>
            <a:ext cx="8177424" cy="1976147"/>
          </a:xfrm>
          <a:prstGeom prst="roundRect"/>
          <a:solidFill>
            <a:schemeClr val="bg1"/>
          </a:solidFill>
          <a:ln w="31750">
            <a:solidFill>
              <a:schemeClr val="tx1"/>
            </a:solidFill>
          </a:ln>
        </p:spPr>
        <p:txBody>
          <a:bodyPr anchor="ctr" lIns="144000" rIns="0">
            <a:normAutofit/>
          </a:bodyPr>
          <a:lstStyle>
            <a:lvl1pPr algn="l">
              <a:defRPr sz="6000"/>
            </a:lvl1pPr>
          </a:lstStyle>
          <a:p>
            <a:r>
              <a:rPr altLang="en-US" dirty="0" lang="zh-CN"/>
              <a:t>编辑母版标题样式</a:t>
            </a:r>
            <a:endParaRPr altLang="en-US" dirty="0" lang="zh-CN"/>
          </a:p>
        </p:txBody>
      </p:sp>
      <p:sp>
        <p:nvSpPr>
          <p:cNvPr id="1049066"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9068" name="页脚占位符 4"/>
          <p:cNvSpPr>
            <a:spLocks noGrp="1"/>
          </p:cNvSpPr>
          <p:nvPr>
            <p:ph type="ftr" sz="quarter" idx="11"/>
            <p:custDataLst>
              <p:tags r:id="rId8"/>
            </p:custDataLst>
          </p:nvPr>
        </p:nvSpPr>
        <p:spPr/>
        <p:txBody>
          <a:bodyPr/>
          <a:p>
            <a:endParaRPr altLang="en-US" lang="zh-CN"/>
          </a:p>
        </p:txBody>
      </p:sp>
      <p:sp>
        <p:nvSpPr>
          <p:cNvPr id="1049070" name="文本占位符 7"/>
          <p:cNvSpPr>
            <a:spLocks noGrp="1"/>
          </p:cNvSpPr>
          <p:nvPr>
            <p:ph type="body" sz="quarter" idx="13" hasCustomPrompt="1"/>
            <p:custDataLst>
              <p:tags r:id="rId9"/>
            </p:custDataLst>
          </p:nvPr>
        </p:nvSpPr>
        <p:spPr>
          <a:xfrm>
            <a:off x="1526399" y="1497441"/>
            <a:ext cx="2952000" cy="1101600"/>
          </a:xfrm>
          <a:prstGeom prst="roundRect">
            <a:avLst>
              <a:gd name="adj" fmla="val 29571"/>
            </a:avLst>
          </a:prstGeom>
          <a:solidFill>
            <a:schemeClr val="tx1"/>
          </a:solidFill>
          <a:ln w="31750">
            <a:noFill/>
          </a:ln>
        </p:spPr>
        <p:txBody>
          <a:bodyPr anchor="ctr" lIns="108000" rIns="0">
            <a:normAutofit/>
          </a:bodyPr>
          <a:lstStyle>
            <a:lvl1pPr algn="ctr" indent="0" marL="0">
              <a:lnSpc>
                <a:spcPct val="100000"/>
              </a:lnSpc>
              <a:buNone/>
              <a:defRPr sz="4200">
                <a:solidFill>
                  <a:schemeClr val="lt1">
                    <a:lumMod val="100000"/>
                  </a:schemeClr>
                </a:solidFill>
              </a:defRPr>
            </a:lvl1pPr>
          </a:lstStyle>
          <a:p>
            <a:pPr lvl="0"/>
            <a:r>
              <a:rPr altLang="en-US" dirty="0" lang="zh-CN"/>
              <a:t>编号</a:t>
            </a:r>
            <a:endParaRPr altLang="en-US" dirty="0" lang="zh-CN"/>
          </a:p>
        </p:txBody>
      </p:sp>
      <p:sp>
        <p:nvSpPr>
          <p:cNvPr id="1049072" name="任意多边形: 形状 14"/>
          <p:cNvSpPr/>
          <p:nvPr userDrawn="1">
            <p:custDataLst>
              <p:tags r:id="rId10"/>
            </p:custDataLst>
          </p:nvPr>
        </p:nvSpPr>
        <p:spPr>
          <a:xfrm flipH="1">
            <a:off x="8533130" y="1073785"/>
            <a:ext cx="1882775" cy="5764530"/>
          </a:xfrm>
          <a:custGeom>
            <a:avLst/>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5"/>
          <p:cNvSpPr/>
          <p:nvPr userDrawn="1">
            <p:custDataLst>
              <p:tags r:id="rId11"/>
            </p:custDataLst>
          </p:nvPr>
        </p:nvSpPr>
        <p:spPr>
          <a:xfrm flipH="1">
            <a:off x="9181465" y="1074420"/>
            <a:ext cx="824230" cy="1080770"/>
          </a:xfrm>
          <a:custGeom>
            <a:avLst/>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6"/>
          <p:cNvSpPr/>
          <p:nvPr userDrawn="1">
            <p:custDataLst>
              <p:tags r:id="rId12"/>
            </p:custDataLst>
          </p:nvPr>
        </p:nvSpPr>
        <p:spPr>
          <a:xfrm flipH="1">
            <a:off x="8699500" y="1838325"/>
            <a:ext cx="1218565" cy="1755140"/>
          </a:xfrm>
          <a:custGeom>
            <a:avLst/>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7"/>
          <p:cNvSpPr/>
          <p:nvPr userDrawn="1">
            <p:custDataLst>
              <p:tags r:id="rId13"/>
            </p:custDataLst>
          </p:nvPr>
        </p:nvSpPr>
        <p:spPr>
          <a:xfrm flipH="1">
            <a:off x="9872980" y="2025015"/>
            <a:ext cx="381635" cy="266700"/>
          </a:xfrm>
          <a:custGeom>
            <a:avLst/>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7"/>
          <p:cNvSpPr/>
          <p:nvPr userDrawn="1">
            <p:custDataLst>
              <p:tags r:id="rId14"/>
            </p:custDataLst>
          </p:nvPr>
        </p:nvSpPr>
        <p:spPr>
          <a:xfrm flipH="1">
            <a:off x="9299575" y="1855470"/>
            <a:ext cx="723900" cy="429895"/>
          </a:xfrm>
          <a:custGeom>
            <a:avLst/>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2" name="任意多边形: 形状 18"/>
          <p:cNvSpPr/>
          <p:nvPr userDrawn="1">
            <p:custDataLst>
              <p:tags r:id="rId15"/>
            </p:custDataLst>
          </p:nvPr>
        </p:nvSpPr>
        <p:spPr>
          <a:xfrm flipH="1">
            <a:off x="9481820" y="2194560"/>
            <a:ext cx="829945" cy="1080135"/>
          </a:xfrm>
          <a:custGeom>
            <a:avLst/>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5"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4" name="任意多边形: 形状 19"/>
          <p:cNvSpPr/>
          <p:nvPr userDrawn="1">
            <p:custDataLst>
              <p:tags r:id="rId16"/>
            </p:custDataLst>
          </p:nvPr>
        </p:nvSpPr>
        <p:spPr>
          <a:xfrm flipH="1">
            <a:off x="9469120" y="2184400"/>
            <a:ext cx="858520" cy="1104265"/>
          </a:xfrm>
          <a:custGeom>
            <a:avLst/>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20"/>
          <p:cNvSpPr/>
          <p:nvPr userDrawn="1">
            <p:custDataLst>
              <p:tags r:id="rId17"/>
            </p:custDataLst>
          </p:nvPr>
        </p:nvSpPr>
        <p:spPr>
          <a:xfrm flipH="1">
            <a:off x="9490710" y="2654300"/>
            <a:ext cx="509905" cy="433705"/>
          </a:xfrm>
          <a:custGeom>
            <a:avLst/>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21"/>
          <p:cNvSpPr/>
          <p:nvPr userDrawn="1">
            <p:custDataLst>
              <p:tags r:id="rId18"/>
            </p:custDataLst>
          </p:nvPr>
        </p:nvSpPr>
        <p:spPr>
          <a:xfrm flipH="1">
            <a:off x="9926320" y="2470785"/>
            <a:ext cx="492760" cy="723265"/>
          </a:xfrm>
          <a:custGeom>
            <a:avLst/>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22"/>
          <p:cNvSpPr/>
          <p:nvPr userDrawn="1">
            <p:custDataLst>
              <p:tags r:id="rId19"/>
            </p:custDataLst>
          </p:nvPr>
        </p:nvSpPr>
        <p:spPr>
          <a:xfrm flipH="1">
            <a:off x="9166225" y="1065530"/>
            <a:ext cx="845820" cy="964565"/>
          </a:xfrm>
          <a:custGeom>
            <a:avLst/>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23"/>
          <p:cNvSpPr/>
          <p:nvPr userDrawn="1">
            <p:custDataLst>
              <p:tags r:id="rId20"/>
            </p:custDataLst>
          </p:nvPr>
        </p:nvSpPr>
        <p:spPr>
          <a:xfrm flipH="1">
            <a:off x="9253855" y="4341495"/>
            <a:ext cx="117475" cy="476250"/>
          </a:xfrm>
          <a:custGeom>
            <a:avLst/>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24"/>
          <p:cNvSpPr/>
          <p:nvPr userDrawn="1">
            <p:custDataLst>
              <p:tags r:id="rId21"/>
            </p:custDataLst>
          </p:nvPr>
        </p:nvSpPr>
        <p:spPr>
          <a:xfrm flipH="1">
            <a:off x="8720455" y="3348990"/>
            <a:ext cx="1261110" cy="2903220"/>
          </a:xfrm>
          <a:custGeom>
            <a:avLst/>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25"/>
          <p:cNvSpPr/>
          <p:nvPr userDrawn="1">
            <p:custDataLst>
              <p:tags r:id="rId22"/>
            </p:custDataLst>
          </p:nvPr>
        </p:nvSpPr>
        <p:spPr>
          <a:xfrm flipH="1">
            <a:off x="9822815" y="3225165"/>
            <a:ext cx="175260" cy="2823845"/>
          </a:xfrm>
          <a:custGeom>
            <a:avLst/>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7">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8" name="任意多边形: 形状 26"/>
          <p:cNvSpPr/>
          <p:nvPr userDrawn="1">
            <p:custDataLst>
              <p:tags r:id="rId23"/>
            </p:custDataLst>
          </p:nvPr>
        </p:nvSpPr>
        <p:spPr>
          <a:xfrm flipH="1">
            <a:off x="8917940" y="3354705"/>
            <a:ext cx="149860" cy="309880"/>
          </a:xfrm>
          <a:custGeom>
            <a:avLst/>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0" name="任意多边形: 形状 27"/>
          <p:cNvSpPr/>
          <p:nvPr userDrawn="1">
            <p:custDataLst>
              <p:tags r:id="rId24"/>
            </p:custDataLst>
          </p:nvPr>
        </p:nvSpPr>
        <p:spPr>
          <a:xfrm flipH="1">
            <a:off x="9612630" y="3522980"/>
            <a:ext cx="271145" cy="370840"/>
          </a:xfrm>
          <a:custGeom>
            <a:avLst/>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28"/>
          <p:cNvSpPr/>
          <p:nvPr userDrawn="1">
            <p:custDataLst>
              <p:tags r:id="rId25"/>
            </p:custDataLst>
          </p:nvPr>
        </p:nvSpPr>
        <p:spPr>
          <a:xfrm flipH="1">
            <a:off x="9319895" y="3775075"/>
            <a:ext cx="167005" cy="2274570"/>
          </a:xfrm>
          <a:custGeom>
            <a:avLst/>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4" name="任意多边形: 形状 29"/>
          <p:cNvSpPr/>
          <p:nvPr userDrawn="1">
            <p:custDataLst>
              <p:tags r:id="rId26"/>
            </p:custDataLst>
          </p:nvPr>
        </p:nvSpPr>
        <p:spPr>
          <a:xfrm flipH="1">
            <a:off x="9145270" y="6241415"/>
            <a:ext cx="715010" cy="602615"/>
          </a:xfrm>
          <a:custGeom>
            <a:avLst/>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30"/>
          <p:cNvSpPr/>
          <p:nvPr userDrawn="1">
            <p:custDataLst>
              <p:tags r:id="rId27"/>
            </p:custDataLst>
          </p:nvPr>
        </p:nvSpPr>
        <p:spPr>
          <a:xfrm flipH="1">
            <a:off x="8997315" y="3337560"/>
            <a:ext cx="911225" cy="264795"/>
          </a:xfrm>
          <a:custGeom>
            <a:avLst/>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31"/>
          <p:cNvSpPr/>
          <p:nvPr userDrawn="1">
            <p:custDataLst>
              <p:tags r:id="rId28"/>
            </p:custDataLst>
          </p:nvPr>
        </p:nvSpPr>
        <p:spPr>
          <a:xfrm flipH="1">
            <a:off x="8888730" y="1842770"/>
            <a:ext cx="401955" cy="779780"/>
          </a:xfrm>
          <a:custGeom>
            <a:avLst/>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32"/>
          <p:cNvSpPr/>
          <p:nvPr userDrawn="1">
            <p:custDataLst>
              <p:tags r:id="rId29"/>
            </p:custDataLst>
          </p:nvPr>
        </p:nvSpPr>
        <p:spPr>
          <a:xfrm flipH="1">
            <a:off x="8704580" y="2085975"/>
            <a:ext cx="508635" cy="2635250"/>
          </a:xfrm>
          <a:custGeom>
            <a:avLst/>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2" name="任意多边形: 形状 33"/>
          <p:cNvSpPr/>
          <p:nvPr userDrawn="1">
            <p:custDataLst>
              <p:tags r:id="rId30"/>
            </p:custDataLst>
          </p:nvPr>
        </p:nvSpPr>
        <p:spPr>
          <a:xfrm flipH="1">
            <a:off x="8522970" y="1657985"/>
            <a:ext cx="426085" cy="1107440"/>
          </a:xfrm>
          <a:custGeom>
            <a:avLst/>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34"/>
          <p:cNvSpPr/>
          <p:nvPr userDrawn="1">
            <p:custDataLst>
              <p:tags r:id="rId31"/>
            </p:custDataLst>
          </p:nvPr>
        </p:nvSpPr>
        <p:spPr>
          <a:xfrm flipH="1">
            <a:off x="9824720" y="3565525"/>
            <a:ext cx="80010" cy="2480310"/>
          </a:xfrm>
          <a:custGeom>
            <a:avLst/>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6" name="任意多边形: 形状 35"/>
          <p:cNvSpPr/>
          <p:nvPr userDrawn="1">
            <p:custDataLst>
              <p:tags r:id="rId32"/>
            </p:custDataLst>
          </p:nvPr>
        </p:nvSpPr>
        <p:spPr>
          <a:xfrm flipH="1">
            <a:off x="9155430" y="4257675"/>
            <a:ext cx="264795" cy="1012825"/>
          </a:xfrm>
          <a:custGeom>
            <a:avLst/>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36"/>
          <p:cNvSpPr/>
          <p:nvPr userDrawn="1">
            <p:custDataLst>
              <p:tags r:id="rId33"/>
            </p:custDataLst>
          </p:nvPr>
        </p:nvSpPr>
        <p:spPr>
          <a:xfrm flipH="1">
            <a:off x="9346565" y="6467475"/>
            <a:ext cx="494665" cy="318770"/>
          </a:xfrm>
          <a:custGeom>
            <a:avLst/>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37"/>
          <p:cNvSpPr/>
          <p:nvPr userDrawn="1">
            <p:custDataLst>
              <p:tags r:id="rId34"/>
            </p:custDataLst>
          </p:nvPr>
        </p:nvSpPr>
        <p:spPr>
          <a:xfrm flipH="1">
            <a:off x="9844405" y="6299835"/>
            <a:ext cx="213360" cy="405130"/>
          </a:xfrm>
          <a:custGeom>
            <a:avLst/>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38"/>
          <p:cNvSpPr/>
          <p:nvPr userDrawn="1">
            <p:custDataLst>
              <p:tags r:id="rId35"/>
            </p:custDataLst>
          </p:nvPr>
        </p:nvSpPr>
        <p:spPr>
          <a:xfrm flipH="1">
            <a:off x="8700770" y="4471670"/>
            <a:ext cx="711835" cy="1532255"/>
          </a:xfrm>
          <a:custGeom>
            <a:avLst/>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4" name="任意多边形: 形状 39"/>
          <p:cNvSpPr/>
          <p:nvPr userDrawn="1">
            <p:custDataLst>
              <p:tags r:id="rId36"/>
            </p:custDataLst>
          </p:nvPr>
        </p:nvSpPr>
        <p:spPr>
          <a:xfrm flipH="1">
            <a:off x="9254490" y="4733290"/>
            <a:ext cx="34290" cy="71120"/>
          </a:xfrm>
          <a:custGeom>
            <a:avLst/>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40"/>
          <p:cNvSpPr/>
          <p:nvPr userDrawn="1">
            <p:custDataLst>
              <p:tags r:id="rId37"/>
            </p:custDataLst>
          </p:nvPr>
        </p:nvSpPr>
        <p:spPr>
          <a:xfrm flipH="1">
            <a:off x="9260205" y="4721860"/>
            <a:ext cx="165100" cy="389890"/>
          </a:xfrm>
          <a:custGeom>
            <a:avLst/>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41"/>
          <p:cNvSpPr/>
          <p:nvPr userDrawn="1">
            <p:custDataLst>
              <p:tags r:id="rId38"/>
            </p:custDataLst>
          </p:nvPr>
        </p:nvSpPr>
        <p:spPr>
          <a:xfrm flipH="1">
            <a:off x="9913620" y="6040755"/>
            <a:ext cx="6350" cy="15875"/>
          </a:xfrm>
          <a:custGeom>
            <a:avLst/>
            <a:gdLst>
              <a:gd name="connsiteX0" fmla="*/ 4343 w 4153"/>
              <a:gd name="connsiteY0" fmla="*/ 846 h 9810"/>
              <a:gd name="connsiteX1" fmla="*/ 247 w 4153"/>
              <a:gd name="connsiteY1" fmla="*/ 10371 h 9810"/>
              <a:gd name="connsiteX2" fmla="*/ 4343 w 4153"/>
              <a:gd name="connsiteY2" fmla="*/ 846 h 9810"/>
            </a:gdLst>
            <a:ah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42"/>
          <p:cNvSpPr/>
          <p:nvPr userDrawn="1">
            <p:custDataLst>
              <p:tags r:id="rId39"/>
            </p:custDataLst>
          </p:nvPr>
        </p:nvSpPr>
        <p:spPr>
          <a:xfrm flipH="1">
            <a:off x="9958705" y="6130290"/>
            <a:ext cx="16510" cy="67945"/>
          </a:xfrm>
          <a:custGeom>
            <a:avLst/>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43"/>
          <p:cNvSpPr/>
          <p:nvPr userDrawn="1">
            <p:custDataLst>
              <p:tags r:id="rId40"/>
            </p:custDataLst>
          </p:nvPr>
        </p:nvSpPr>
        <p:spPr>
          <a:xfrm flipH="1">
            <a:off x="9821545" y="6238875"/>
            <a:ext cx="348615" cy="537210"/>
          </a:xfrm>
          <a:custGeom>
            <a:avLst/>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44"/>
          <p:cNvSpPr/>
          <p:nvPr userDrawn="1">
            <p:custDataLst>
              <p:tags r:id="rId41"/>
            </p:custDataLst>
          </p:nvPr>
        </p:nvSpPr>
        <p:spPr>
          <a:xfrm flipH="1">
            <a:off x="9406255" y="6036945"/>
            <a:ext cx="566420" cy="220345"/>
          </a:xfrm>
          <a:custGeom>
            <a:avLst/>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6" name="任意多边形: 形状 45"/>
          <p:cNvSpPr/>
          <p:nvPr userDrawn="1">
            <p:custDataLst>
              <p:tags r:id="rId42"/>
            </p:custDataLst>
          </p:nvPr>
        </p:nvSpPr>
        <p:spPr>
          <a:xfrm flipH="1">
            <a:off x="9633585" y="1435100"/>
            <a:ext cx="114300" cy="137160"/>
          </a:xfrm>
          <a:custGeom>
            <a:avLst/>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46"/>
          <p:cNvSpPr/>
          <p:nvPr userDrawn="1">
            <p:custDataLst>
              <p:tags r:id="rId43"/>
            </p:custDataLst>
          </p:nvPr>
        </p:nvSpPr>
        <p:spPr>
          <a:xfrm flipH="1">
            <a:off x="9627235" y="1421765"/>
            <a:ext cx="135255" cy="200660"/>
          </a:xfrm>
          <a:custGeom>
            <a:avLst/>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7">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0" name="任意多边形: 形状 47"/>
          <p:cNvSpPr/>
          <p:nvPr userDrawn="1">
            <p:custDataLst>
              <p:tags r:id="rId44"/>
            </p:custDataLst>
          </p:nvPr>
        </p:nvSpPr>
        <p:spPr>
          <a:xfrm flipH="1">
            <a:off x="9431655" y="1516380"/>
            <a:ext cx="48260" cy="62865"/>
          </a:xfrm>
          <a:custGeom>
            <a:avLst/>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48"/>
          <p:cNvSpPr/>
          <p:nvPr userDrawn="1">
            <p:custDataLst>
              <p:tags r:id="rId45"/>
            </p:custDataLst>
          </p:nvPr>
        </p:nvSpPr>
        <p:spPr>
          <a:xfrm flipH="1">
            <a:off x="8850630" y="2421890"/>
            <a:ext cx="23495" cy="24130"/>
          </a:xfrm>
          <a:custGeom>
            <a:avLst/>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ahLst/>
            <a:cxnLst>
              <a:cxn ang="0">
                <a:pos x="connsiteX0" y="connsiteY0"/>
              </a:cxn>
              <a:cxn ang="0">
                <a:pos x="connsiteX1" y="connsiteY1"/>
              </a:cxn>
              <a:cxn ang="0">
                <a:pos x="connsiteX2" y="connsiteY2"/>
              </a:cxn>
              <a:cxn ang="0">
                <a:pos x="connsiteX3" y="connsiteY3"/>
              </a:cxn>
            </a:cxnLst>
            <a:rect l="l" t="t" r="r" b="b"/>
            <a:pathLst>
              <a:path w="14818" h="15168">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49"/>
          <p:cNvSpPr/>
          <p:nvPr userDrawn="1">
            <p:custDataLst>
              <p:tags r:id="rId46"/>
            </p:custDataLst>
          </p:nvPr>
        </p:nvSpPr>
        <p:spPr>
          <a:xfrm flipH="1">
            <a:off x="9441180" y="2428240"/>
            <a:ext cx="988060" cy="783590"/>
          </a:xfrm>
          <a:custGeom>
            <a:avLst/>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50"/>
          <p:cNvSpPr/>
          <p:nvPr userDrawn="1">
            <p:custDataLst>
              <p:tags r:id="rId47"/>
            </p:custDataLst>
          </p:nvPr>
        </p:nvSpPr>
        <p:spPr>
          <a:xfrm flipH="1">
            <a:off x="8696960" y="2569845"/>
            <a:ext cx="220980" cy="159385"/>
          </a:xfrm>
          <a:custGeom>
            <a:avLst/>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51"/>
          <p:cNvSpPr/>
          <p:nvPr userDrawn="1">
            <p:custDataLst>
              <p:tags r:id="rId48"/>
            </p:custDataLst>
          </p:nvPr>
        </p:nvSpPr>
        <p:spPr>
          <a:xfrm flipH="1">
            <a:off x="9312910" y="5950585"/>
            <a:ext cx="147955" cy="269240"/>
          </a:xfrm>
          <a:custGeom>
            <a:avLst/>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52"/>
          <p:cNvSpPr/>
          <p:nvPr userDrawn="1">
            <p:custDataLst>
              <p:tags r:id="rId49"/>
            </p:custDataLst>
          </p:nvPr>
        </p:nvSpPr>
        <p:spPr>
          <a:xfrm flipH="1">
            <a:off x="9949815" y="6193155"/>
            <a:ext cx="69215" cy="107315"/>
          </a:xfrm>
          <a:custGeom>
            <a:avLst/>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53"/>
          <p:cNvSpPr/>
          <p:nvPr userDrawn="1">
            <p:custDataLst>
              <p:tags r:id="rId50"/>
            </p:custDataLst>
          </p:nvPr>
        </p:nvSpPr>
        <p:spPr>
          <a:xfrm flipH="1">
            <a:off x="9264650" y="4531995"/>
            <a:ext cx="128905" cy="457835"/>
          </a:xfrm>
          <a:custGeom>
            <a:avLst/>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54"/>
          <p:cNvSpPr/>
          <p:nvPr userDrawn="1">
            <p:custDataLst>
              <p:tags r:id="rId51"/>
            </p:custDataLst>
          </p:nvPr>
        </p:nvSpPr>
        <p:spPr>
          <a:xfrm flipH="1">
            <a:off x="9260205" y="4481195"/>
            <a:ext cx="116840" cy="271145"/>
          </a:xfrm>
          <a:custGeom>
            <a:avLst/>
            <a:gdLst>
              <a:gd name="connsiteX0" fmla="*/ 73057 w 73056"/>
              <a:gd name="connsiteY0" fmla="*/ 169164 h 169164"/>
              <a:gd name="connsiteX1" fmla="*/ 0 w 73056"/>
              <a:gd name="connsiteY1" fmla="*/ 0 h 169164"/>
            </a:gdLst>
            <a:ah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55"/>
          <p:cNvSpPr/>
          <p:nvPr userDrawn="1">
            <p:custDataLst>
              <p:tags r:id="rId52"/>
            </p:custDataLst>
          </p:nvPr>
        </p:nvSpPr>
        <p:spPr>
          <a:xfrm flipH="1">
            <a:off x="9265920" y="1763395"/>
            <a:ext cx="273050" cy="158750"/>
          </a:xfrm>
          <a:custGeom>
            <a:avLst/>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8" name="任意多边形: 形状 56"/>
          <p:cNvSpPr/>
          <p:nvPr userDrawn="1">
            <p:custDataLst>
              <p:tags r:id="rId53"/>
            </p:custDataLst>
          </p:nvPr>
        </p:nvSpPr>
        <p:spPr>
          <a:xfrm flipH="1">
            <a:off x="9179560" y="1290320"/>
            <a:ext cx="1099185" cy="1024890"/>
          </a:xfrm>
          <a:custGeom>
            <a:avLst/>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57"/>
          <p:cNvSpPr/>
          <p:nvPr userDrawn="1">
            <p:custDataLst>
              <p:tags r:id="rId54"/>
            </p:custDataLst>
          </p:nvPr>
        </p:nvSpPr>
        <p:spPr>
          <a:xfrm flipH="1">
            <a:off x="9332595" y="1661795"/>
            <a:ext cx="198755" cy="120650"/>
          </a:xfrm>
          <a:custGeom>
            <a:avLst/>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58"/>
          <p:cNvSpPr/>
          <p:nvPr userDrawn="1">
            <p:custDataLst>
              <p:tags r:id="rId55"/>
            </p:custDataLst>
          </p:nvPr>
        </p:nvSpPr>
        <p:spPr>
          <a:xfrm flipH="1">
            <a:off x="9401175" y="1704975"/>
            <a:ext cx="44450" cy="25400"/>
          </a:xfrm>
          <a:custGeom>
            <a:avLst/>
            <a:gdLst>
              <a:gd name="connsiteX0" fmla="*/ 247 w 27622"/>
              <a:gd name="connsiteY0" fmla="*/ 846 h 15716"/>
              <a:gd name="connsiteX1" fmla="*/ 27870 w 27622"/>
              <a:gd name="connsiteY1" fmla="*/ 16563 h 15716"/>
            </a:gdLst>
            <a:ah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4"/>
          <p:cNvSpPr/>
          <p:nvPr userDrawn="1">
            <p:custDataLst>
              <p:tags r:id="rId56"/>
            </p:custDataLst>
          </p:nvPr>
        </p:nvSpPr>
        <p:spPr>
          <a:xfrm>
            <a:off x="10505440" y="2355215"/>
            <a:ext cx="644525" cy="1746885"/>
          </a:xfrm>
          <a:custGeom>
            <a:avLst/>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66" name="任意多边形: 形状 15"/>
          <p:cNvSpPr/>
          <p:nvPr userDrawn="1">
            <p:custDataLst>
              <p:tags r:id="rId57"/>
            </p:custDataLst>
          </p:nvPr>
        </p:nvSpPr>
        <p:spPr>
          <a:xfrm>
            <a:off x="10492740" y="2339340"/>
            <a:ext cx="668020" cy="1772920"/>
          </a:xfrm>
          <a:custGeom>
            <a:avLst/>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68" name="任意多边形: 形状 16"/>
          <p:cNvSpPr/>
          <p:nvPr userDrawn="1">
            <p:custDataLst>
              <p:tags r:id="rId58"/>
            </p:custDataLst>
          </p:nvPr>
        </p:nvSpPr>
        <p:spPr>
          <a:xfrm>
            <a:off x="10455275" y="3202305"/>
            <a:ext cx="243205" cy="807720"/>
          </a:xfrm>
          <a:custGeom>
            <a:avLst/>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70" name="任意多边形: 形状 17"/>
          <p:cNvSpPr/>
          <p:nvPr userDrawn="1">
            <p:custDataLst>
              <p:tags r:id="rId59"/>
            </p:custDataLst>
          </p:nvPr>
        </p:nvSpPr>
        <p:spPr>
          <a:xfrm>
            <a:off x="10441940" y="3189605"/>
            <a:ext cx="266065" cy="832485"/>
          </a:xfrm>
          <a:custGeom>
            <a:avLst/>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72" name="任意多边形: 形状 18"/>
          <p:cNvSpPr/>
          <p:nvPr userDrawn="1">
            <p:custDataLst>
              <p:tags r:id="rId60"/>
            </p:custDataLst>
          </p:nvPr>
        </p:nvSpPr>
        <p:spPr>
          <a:xfrm>
            <a:off x="10796905" y="2841625"/>
            <a:ext cx="391160" cy="1169670"/>
          </a:xfrm>
          <a:custGeom>
            <a:avLst/>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74" name="任意多边形: 形状 19"/>
          <p:cNvSpPr/>
          <p:nvPr userDrawn="1">
            <p:custDataLst>
              <p:tags r:id="rId61"/>
            </p:custDataLst>
          </p:nvPr>
        </p:nvSpPr>
        <p:spPr>
          <a:xfrm>
            <a:off x="10784205" y="2828290"/>
            <a:ext cx="415925" cy="1194435"/>
          </a:xfrm>
          <a:custGeom>
            <a:avLst/>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76" name="任意多边形: 形状 20"/>
          <p:cNvSpPr/>
          <p:nvPr userDrawn="1">
            <p:custDataLst>
              <p:tags r:id="rId62"/>
            </p:custDataLst>
          </p:nvPr>
        </p:nvSpPr>
        <p:spPr>
          <a:xfrm>
            <a:off x="10469245" y="3917950"/>
            <a:ext cx="588010" cy="426085"/>
          </a:xfrm>
          <a:custGeom>
            <a:avLst/>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178" name="任意多边形: 形状 21"/>
          <p:cNvSpPr/>
          <p:nvPr userDrawn="1">
            <p:custDataLst>
              <p:tags r:id="rId63"/>
            </p:custDataLst>
          </p:nvPr>
        </p:nvSpPr>
        <p:spPr>
          <a:xfrm>
            <a:off x="10456545" y="3903345"/>
            <a:ext cx="612775" cy="454025"/>
          </a:xfrm>
          <a:custGeom>
            <a:avLst/>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0" name="任意多边形: 形状 22"/>
          <p:cNvSpPr/>
          <p:nvPr userDrawn="1">
            <p:custDataLst>
              <p:tags r:id="rId64"/>
            </p:custDataLst>
          </p:nvPr>
        </p:nvSpPr>
        <p:spPr>
          <a:xfrm>
            <a:off x="11126470" y="4534535"/>
            <a:ext cx="553720" cy="2310765"/>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82" name="任意多边形: 形状 23"/>
          <p:cNvSpPr/>
          <p:nvPr userDrawn="1">
            <p:custDataLst>
              <p:tags r:id="rId65"/>
            </p:custDataLst>
          </p:nvPr>
        </p:nvSpPr>
        <p:spPr>
          <a:xfrm>
            <a:off x="11113770" y="4522470"/>
            <a:ext cx="578485" cy="2334895"/>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4" name="任意多边形: 形状 26"/>
          <p:cNvSpPr/>
          <p:nvPr userDrawn="1">
            <p:custDataLst>
              <p:tags r:id="rId66"/>
            </p:custDataLst>
          </p:nvPr>
        </p:nvSpPr>
        <p:spPr>
          <a:xfrm>
            <a:off x="8491220" y="4356100"/>
            <a:ext cx="2969260" cy="192405"/>
          </a:xfrm>
          <a:custGeom>
            <a:avLst/>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86" name="任意多边形: 形状 27"/>
          <p:cNvSpPr/>
          <p:nvPr userDrawn="1">
            <p:custDataLst>
              <p:tags r:id="rId67"/>
            </p:custDataLst>
          </p:nvPr>
        </p:nvSpPr>
        <p:spPr>
          <a:xfrm>
            <a:off x="8479155" y="4343400"/>
            <a:ext cx="2990850" cy="217170"/>
          </a:xfrm>
          <a:custGeom>
            <a:avLst/>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8" name="任意多边形: 形状 72"/>
          <p:cNvSpPr/>
          <p:nvPr userDrawn="1">
            <p:custDataLst>
              <p:tags r:id="rId68"/>
            </p:custDataLst>
          </p:nvPr>
        </p:nvSpPr>
        <p:spPr>
          <a:xfrm>
            <a:off x="9929495" y="2481580"/>
            <a:ext cx="495935" cy="728980"/>
          </a:xfrm>
          <a:custGeom>
            <a:avLst/>
            <a:gdLst>
              <a:gd name="connsiteX0" fmla="*/ 56150 w 95444"/>
              <a:gd name="connsiteY0" fmla="*/ 92103 h 140268"/>
              <a:gd name="connsiteX1" fmla="*/ 71907 w 95444"/>
              <a:gd name="connsiteY1" fmla="*/ 0 h 140268"/>
              <a:gd name="connsiteX2" fmla="*/ 95432 w 95444"/>
              <a:gd name="connsiteY2" fmla="*/ 112521 h 140268"/>
              <a:gd name="connsiteX3" fmla="*/ 77123 w 95444"/>
              <a:gd name="connsiteY3" fmla="*/ 139930 h 140268"/>
              <a:gd name="connsiteX4" fmla="*/ 54929 w 95444"/>
              <a:gd name="connsiteY4" fmla="*/ 138710 h 140268"/>
              <a:gd name="connsiteX5" fmla="*/ 0 w 95444"/>
              <a:gd name="connsiteY5" fmla="*/ 119401 h 140268"/>
              <a:gd name="connsiteX6" fmla="*/ 13871 w 95444"/>
              <a:gd name="connsiteY6" fmla="*/ 104976 h 140268"/>
              <a:gd name="connsiteX7" fmla="*/ 10764 w 95444"/>
              <a:gd name="connsiteY7" fmla="*/ 81007 h 140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44" h="140268">
                <a:moveTo>
                  <a:pt x="56150" y="92103"/>
                </a:moveTo>
                <a:lnTo>
                  <a:pt x="71907" y="0"/>
                </a:lnTo>
                <a:lnTo>
                  <a:pt x="95432" y="112521"/>
                </a:lnTo>
                <a:cubicBezTo>
                  <a:pt x="95432" y="112521"/>
                  <a:pt x="96542" y="139043"/>
                  <a:pt x="77123" y="139930"/>
                </a:cubicBezTo>
                <a:cubicBezTo>
                  <a:pt x="69710" y="140641"/>
                  <a:pt x="62220" y="140230"/>
                  <a:pt x="54929" y="138710"/>
                </a:cubicBezTo>
                <a:cubicBezTo>
                  <a:pt x="36187" y="133583"/>
                  <a:pt x="17832" y="127125"/>
                  <a:pt x="0" y="119401"/>
                </a:cubicBezTo>
                <a:cubicBezTo>
                  <a:pt x="6325" y="116583"/>
                  <a:pt x="11297" y="111401"/>
                  <a:pt x="13871" y="104976"/>
                </a:cubicBezTo>
                <a:cubicBezTo>
                  <a:pt x="15214" y="96853"/>
                  <a:pt x="14126" y="88519"/>
                  <a:pt x="10764" y="8100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0" name="任意多边形: 形状 73"/>
          <p:cNvSpPr/>
          <p:nvPr userDrawn="1">
            <p:custDataLst>
              <p:tags r:id="rId69"/>
            </p:custDataLst>
          </p:nvPr>
        </p:nvSpPr>
        <p:spPr>
          <a:xfrm>
            <a:off x="9443085" y="2437765"/>
            <a:ext cx="993775" cy="789940"/>
          </a:xfrm>
          <a:custGeom>
            <a:avLst/>
            <a:gdLst>
              <a:gd name="connsiteX0" fmla="*/ 108251 w 191254"/>
              <a:gd name="connsiteY0" fmla="*/ 92658 h 151980"/>
              <a:gd name="connsiteX1" fmla="*/ 108916 w 191254"/>
              <a:gd name="connsiteY1" fmla="*/ 116294 h 151980"/>
              <a:gd name="connsiteX2" fmla="*/ 96599 w 191254"/>
              <a:gd name="connsiteY2" fmla="*/ 127391 h 151980"/>
              <a:gd name="connsiteX3" fmla="*/ 141985 w 191254"/>
              <a:gd name="connsiteY3" fmla="*/ 142815 h 151980"/>
              <a:gd name="connsiteX4" fmla="*/ 162736 w 191254"/>
              <a:gd name="connsiteY4" fmla="*/ 147587 h 151980"/>
              <a:gd name="connsiteX5" fmla="*/ 180824 w 191254"/>
              <a:gd name="connsiteY5" fmla="*/ 139043 h 151980"/>
              <a:gd name="connsiteX6" fmla="*/ 185817 w 191254"/>
              <a:gd name="connsiteY6" fmla="*/ 129943 h 151980"/>
              <a:gd name="connsiteX7" fmla="*/ 184818 w 191254"/>
              <a:gd name="connsiteY7" fmla="*/ 117959 h 151980"/>
              <a:gd name="connsiteX8" fmla="*/ 163402 w 191254"/>
              <a:gd name="connsiteY8" fmla="*/ 12872 h 151980"/>
              <a:gd name="connsiteX9" fmla="*/ 162514 w 191254"/>
              <a:gd name="connsiteY9" fmla="*/ 9765 h 151980"/>
              <a:gd name="connsiteX10" fmla="*/ 163402 w 191254"/>
              <a:gd name="connsiteY10" fmla="*/ 7546 h 151980"/>
              <a:gd name="connsiteX11" fmla="*/ 165288 w 191254"/>
              <a:gd name="connsiteY11" fmla="*/ 0 h 151980"/>
              <a:gd name="connsiteX12" fmla="*/ 166620 w 191254"/>
              <a:gd name="connsiteY12" fmla="*/ 3773 h 151980"/>
              <a:gd name="connsiteX13" fmla="*/ 190256 w 191254"/>
              <a:gd name="connsiteY13" fmla="*/ 117293 h 151980"/>
              <a:gd name="connsiteX14" fmla="*/ 190256 w 191254"/>
              <a:gd name="connsiteY14" fmla="*/ 121399 h 151980"/>
              <a:gd name="connsiteX15" fmla="*/ 191255 w 191254"/>
              <a:gd name="connsiteY15" fmla="*/ 125172 h 151980"/>
              <a:gd name="connsiteX16" fmla="*/ 178604 w 191254"/>
              <a:gd name="connsiteY16" fmla="*/ 147365 h 151980"/>
              <a:gd name="connsiteX17" fmla="*/ 159074 w 191254"/>
              <a:gd name="connsiteY17" fmla="*/ 151804 h 151980"/>
              <a:gd name="connsiteX18" fmla="*/ 152416 w 191254"/>
              <a:gd name="connsiteY18" fmla="*/ 150583 h 151980"/>
              <a:gd name="connsiteX19" fmla="*/ 146202 w 191254"/>
              <a:gd name="connsiteY19" fmla="*/ 149252 h 151980"/>
              <a:gd name="connsiteX20" fmla="*/ 143316 w 191254"/>
              <a:gd name="connsiteY20" fmla="*/ 147365 h 151980"/>
              <a:gd name="connsiteX21" fmla="*/ 138545 w 191254"/>
              <a:gd name="connsiteY21" fmla="*/ 146145 h 151980"/>
              <a:gd name="connsiteX22" fmla="*/ 125673 w 191254"/>
              <a:gd name="connsiteY22" fmla="*/ 141706 h 151980"/>
              <a:gd name="connsiteX23" fmla="*/ 73296 w 191254"/>
              <a:gd name="connsiteY23" fmla="*/ 124395 h 151980"/>
              <a:gd name="connsiteX24" fmla="*/ 20697 w 191254"/>
              <a:gd name="connsiteY24" fmla="*/ 106973 h 151980"/>
              <a:gd name="connsiteX25" fmla="*/ 11487 w 191254"/>
              <a:gd name="connsiteY25" fmla="*/ 104532 h 151980"/>
              <a:gd name="connsiteX26" fmla="*/ 1388 w 191254"/>
              <a:gd name="connsiteY26" fmla="*/ 98539 h 151980"/>
              <a:gd name="connsiteX27" fmla="*/ 2942 w 191254"/>
              <a:gd name="connsiteY27" fmla="*/ 91548 h 151980"/>
              <a:gd name="connsiteX28" fmla="*/ 4274 w 191254"/>
              <a:gd name="connsiteY28" fmla="*/ 90328 h 151980"/>
              <a:gd name="connsiteX29" fmla="*/ 1388 w 191254"/>
              <a:gd name="connsiteY29" fmla="*/ 87110 h 151980"/>
              <a:gd name="connsiteX30" fmla="*/ 2376 w 191254"/>
              <a:gd name="connsiteY30" fmla="*/ 78221 h 151980"/>
              <a:gd name="connsiteX31" fmla="*/ 4829 w 191254"/>
              <a:gd name="connsiteY31" fmla="*/ 77012 h 151980"/>
              <a:gd name="connsiteX32" fmla="*/ 4829 w 191254"/>
              <a:gd name="connsiteY32" fmla="*/ 68800 h 151980"/>
              <a:gd name="connsiteX33" fmla="*/ 7381 w 191254"/>
              <a:gd name="connsiteY33" fmla="*/ 66914 h 151980"/>
              <a:gd name="connsiteX34" fmla="*/ 5162 w 191254"/>
              <a:gd name="connsiteY34" fmla="*/ 65027 h 151980"/>
              <a:gd name="connsiteX35" fmla="*/ 12707 w 191254"/>
              <a:gd name="connsiteY35" fmla="*/ 50934 h 151980"/>
              <a:gd name="connsiteX36" fmla="*/ 22250 w 191254"/>
              <a:gd name="connsiteY36" fmla="*/ 50934 h 151980"/>
              <a:gd name="connsiteX37" fmla="*/ 22806 w 191254"/>
              <a:gd name="connsiteY37" fmla="*/ 53708 h 151980"/>
              <a:gd name="connsiteX38" fmla="*/ 16591 w 191254"/>
              <a:gd name="connsiteY38" fmla="*/ 53708 h 151980"/>
              <a:gd name="connsiteX39" fmla="*/ 9933 w 191254"/>
              <a:gd name="connsiteY39" fmla="*/ 59035 h 151980"/>
              <a:gd name="connsiteX40" fmla="*/ 13373 w 191254"/>
              <a:gd name="connsiteY40" fmla="*/ 65027 h 151980"/>
              <a:gd name="connsiteX41" fmla="*/ 25025 w 191254"/>
              <a:gd name="connsiteY41" fmla="*/ 69133 h 151980"/>
              <a:gd name="connsiteX42" fmla="*/ 30129 w 191254"/>
              <a:gd name="connsiteY42" fmla="*/ 72018 h 151980"/>
              <a:gd name="connsiteX43" fmla="*/ 16258 w 191254"/>
              <a:gd name="connsiteY43" fmla="*/ 70686 h 151980"/>
              <a:gd name="connsiteX44" fmla="*/ 11819 w 191254"/>
              <a:gd name="connsiteY44" fmla="*/ 69133 h 151980"/>
              <a:gd name="connsiteX45" fmla="*/ 8712 w 191254"/>
              <a:gd name="connsiteY45" fmla="*/ 72573 h 151980"/>
              <a:gd name="connsiteX46" fmla="*/ 17146 w 191254"/>
              <a:gd name="connsiteY46" fmla="*/ 78010 h 151980"/>
              <a:gd name="connsiteX47" fmla="*/ 24470 w 191254"/>
              <a:gd name="connsiteY47" fmla="*/ 81117 h 151980"/>
              <a:gd name="connsiteX48" fmla="*/ 23471 w 191254"/>
              <a:gd name="connsiteY48" fmla="*/ 83670 h 151980"/>
              <a:gd name="connsiteX49" fmla="*/ 16813 w 191254"/>
              <a:gd name="connsiteY49" fmla="*/ 82116 h 151980"/>
              <a:gd name="connsiteX50" fmla="*/ 8935 w 191254"/>
              <a:gd name="connsiteY50" fmla="*/ 79231 h 151980"/>
              <a:gd name="connsiteX51" fmla="*/ 5162 w 191254"/>
              <a:gd name="connsiteY51" fmla="*/ 82116 h 151980"/>
              <a:gd name="connsiteX52" fmla="*/ 8712 w 191254"/>
              <a:gd name="connsiteY52" fmla="*/ 87776 h 151980"/>
              <a:gd name="connsiteX53" fmla="*/ 19809 w 191254"/>
              <a:gd name="connsiteY53" fmla="*/ 90883 h 151980"/>
              <a:gd name="connsiteX54" fmla="*/ 22250 w 191254"/>
              <a:gd name="connsiteY54" fmla="*/ 93102 h 151980"/>
              <a:gd name="connsiteX55" fmla="*/ 15371 w 191254"/>
              <a:gd name="connsiteY55" fmla="*/ 93768 h 151980"/>
              <a:gd name="connsiteX56" fmla="*/ 11598 w 191254"/>
              <a:gd name="connsiteY56" fmla="*/ 92769 h 151980"/>
              <a:gd name="connsiteX57" fmla="*/ 8158 w 191254"/>
              <a:gd name="connsiteY57" fmla="*/ 91881 h 151980"/>
              <a:gd name="connsiteX58" fmla="*/ 6160 w 191254"/>
              <a:gd name="connsiteY58" fmla="*/ 97874 h 151980"/>
              <a:gd name="connsiteX59" fmla="*/ 16258 w 191254"/>
              <a:gd name="connsiteY59" fmla="*/ 101647 h 151980"/>
              <a:gd name="connsiteX60" fmla="*/ 48106 w 191254"/>
              <a:gd name="connsiteY60" fmla="*/ 111079 h 151980"/>
              <a:gd name="connsiteX61" fmla="*/ 84060 w 191254"/>
              <a:gd name="connsiteY61" fmla="*/ 123729 h 151980"/>
              <a:gd name="connsiteX62" fmla="*/ 93270 w 191254"/>
              <a:gd name="connsiteY62" fmla="*/ 123729 h 151980"/>
              <a:gd name="connsiteX63" fmla="*/ 104367 w 191254"/>
              <a:gd name="connsiteY63" fmla="*/ 101535 h 151980"/>
              <a:gd name="connsiteX64" fmla="*/ 98042 w 191254"/>
              <a:gd name="connsiteY64" fmla="*/ 89551 h 151980"/>
              <a:gd name="connsiteX65" fmla="*/ 92715 w 191254"/>
              <a:gd name="connsiteY65" fmla="*/ 87886 h 151980"/>
              <a:gd name="connsiteX66" fmla="*/ 81618 w 191254"/>
              <a:gd name="connsiteY66" fmla="*/ 85445 h 151980"/>
              <a:gd name="connsiteX67" fmla="*/ 76625 w 191254"/>
              <a:gd name="connsiteY67" fmla="*/ 83781 h 151980"/>
              <a:gd name="connsiteX68" fmla="*/ 75959 w 191254"/>
              <a:gd name="connsiteY68" fmla="*/ 82893 h 151980"/>
              <a:gd name="connsiteX69" fmla="*/ 75071 w 191254"/>
              <a:gd name="connsiteY69" fmla="*/ 82227 h 151980"/>
              <a:gd name="connsiteX70" fmla="*/ 68413 w 191254"/>
              <a:gd name="connsiteY70" fmla="*/ 69355 h 151980"/>
              <a:gd name="connsiteX71" fmla="*/ 56096 w 191254"/>
              <a:gd name="connsiteY71" fmla="*/ 52599 h 151980"/>
              <a:gd name="connsiteX72" fmla="*/ 46331 w 191254"/>
              <a:gd name="connsiteY72" fmla="*/ 47827 h 151980"/>
              <a:gd name="connsiteX73" fmla="*/ 42558 w 191254"/>
              <a:gd name="connsiteY73" fmla="*/ 46939 h 151980"/>
              <a:gd name="connsiteX74" fmla="*/ 35567 w 191254"/>
              <a:gd name="connsiteY74" fmla="*/ 46274 h 151980"/>
              <a:gd name="connsiteX75" fmla="*/ 39451 w 191254"/>
              <a:gd name="connsiteY75" fmla="*/ 52932 h 151980"/>
              <a:gd name="connsiteX76" fmla="*/ 40338 w 191254"/>
              <a:gd name="connsiteY76" fmla="*/ 52932 h 151980"/>
              <a:gd name="connsiteX77" fmla="*/ 46996 w 191254"/>
              <a:gd name="connsiteY77" fmla="*/ 59479 h 151980"/>
              <a:gd name="connsiteX78" fmla="*/ 49216 w 191254"/>
              <a:gd name="connsiteY78" fmla="*/ 65249 h 151980"/>
              <a:gd name="connsiteX79" fmla="*/ 46996 w 191254"/>
              <a:gd name="connsiteY79" fmla="*/ 65804 h 151980"/>
              <a:gd name="connsiteX80" fmla="*/ 32460 w 191254"/>
              <a:gd name="connsiteY80" fmla="*/ 62031 h 151980"/>
              <a:gd name="connsiteX81" fmla="*/ 18922 w 191254"/>
              <a:gd name="connsiteY81" fmla="*/ 59257 h 151980"/>
              <a:gd name="connsiteX82" fmla="*/ 15149 w 191254"/>
              <a:gd name="connsiteY82" fmla="*/ 57592 h 151980"/>
              <a:gd name="connsiteX83" fmla="*/ 20475 w 191254"/>
              <a:gd name="connsiteY83" fmla="*/ 55484 h 151980"/>
              <a:gd name="connsiteX84" fmla="*/ 27133 w 191254"/>
              <a:gd name="connsiteY84" fmla="*/ 57037 h 151980"/>
              <a:gd name="connsiteX85" fmla="*/ 40671 w 191254"/>
              <a:gd name="connsiteY85" fmla="*/ 60145 h 151980"/>
              <a:gd name="connsiteX86" fmla="*/ 39451 w 191254"/>
              <a:gd name="connsiteY86" fmla="*/ 57925 h 151980"/>
              <a:gd name="connsiteX87" fmla="*/ 30906 w 191254"/>
              <a:gd name="connsiteY87" fmla="*/ 49492 h 151980"/>
              <a:gd name="connsiteX88" fmla="*/ 30240 w 191254"/>
              <a:gd name="connsiteY88" fmla="*/ 45386 h 151980"/>
              <a:gd name="connsiteX89" fmla="*/ 35900 w 191254"/>
              <a:gd name="connsiteY89" fmla="*/ 41280 h 151980"/>
              <a:gd name="connsiteX90" fmla="*/ 44777 w 191254"/>
              <a:gd name="connsiteY90" fmla="*/ 42834 h 151980"/>
              <a:gd name="connsiteX91" fmla="*/ 64973 w 191254"/>
              <a:gd name="connsiteY91" fmla="*/ 53930 h 151980"/>
              <a:gd name="connsiteX92" fmla="*/ 76070 w 191254"/>
              <a:gd name="connsiteY92" fmla="*/ 73794 h 151980"/>
              <a:gd name="connsiteX93" fmla="*/ 77957 w 191254"/>
              <a:gd name="connsiteY93" fmla="*/ 77012 h 151980"/>
              <a:gd name="connsiteX94" fmla="*/ 79510 w 191254"/>
              <a:gd name="connsiteY94" fmla="*/ 80452 h 151980"/>
              <a:gd name="connsiteX95" fmla="*/ 84947 w 191254"/>
              <a:gd name="connsiteY95" fmla="*/ 81783 h 151980"/>
              <a:gd name="connsiteX96" fmla="*/ 139765 w 191254"/>
              <a:gd name="connsiteY96" fmla="*/ 96875 h 151980"/>
              <a:gd name="connsiteX97" fmla="*/ 152416 w 191254"/>
              <a:gd name="connsiteY97" fmla="*/ 99982 h 151980"/>
              <a:gd name="connsiteX98" fmla="*/ 156743 w 191254"/>
              <a:gd name="connsiteY98" fmla="*/ 104421 h 151980"/>
              <a:gd name="connsiteX99" fmla="*/ 155190 w 191254"/>
              <a:gd name="connsiteY99" fmla="*/ 105087 h 151980"/>
              <a:gd name="connsiteX100" fmla="*/ 150862 w 191254"/>
              <a:gd name="connsiteY100" fmla="*/ 103533 h 151980"/>
              <a:gd name="connsiteX101" fmla="*/ 144537 w 191254"/>
              <a:gd name="connsiteY101" fmla="*/ 101979 h 1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91254" h="151980">
                <a:moveTo>
                  <a:pt x="108251" y="92658"/>
                </a:moveTo>
                <a:cubicBezTo>
                  <a:pt x="111802" y="100093"/>
                  <a:pt x="112035" y="108671"/>
                  <a:pt x="108916" y="116294"/>
                </a:cubicBezTo>
                <a:cubicBezTo>
                  <a:pt x="106109" y="121221"/>
                  <a:pt x="101792" y="125105"/>
                  <a:pt x="96599" y="127391"/>
                </a:cubicBezTo>
                <a:cubicBezTo>
                  <a:pt x="110581" y="132828"/>
                  <a:pt x="126893" y="137822"/>
                  <a:pt x="141985" y="142815"/>
                </a:cubicBezTo>
                <a:cubicBezTo>
                  <a:pt x="148554" y="145645"/>
                  <a:pt x="155590" y="147265"/>
                  <a:pt x="162736" y="147587"/>
                </a:cubicBezTo>
                <a:cubicBezTo>
                  <a:pt x="169838" y="148087"/>
                  <a:pt x="176695" y="144846"/>
                  <a:pt x="180824" y="139043"/>
                </a:cubicBezTo>
                <a:cubicBezTo>
                  <a:pt x="183032" y="136346"/>
                  <a:pt x="184729" y="133261"/>
                  <a:pt x="185817" y="129943"/>
                </a:cubicBezTo>
                <a:cubicBezTo>
                  <a:pt x="186638" y="125937"/>
                  <a:pt x="186294" y="121776"/>
                  <a:pt x="184818" y="117959"/>
                </a:cubicBezTo>
                <a:cubicBezTo>
                  <a:pt x="178049" y="82671"/>
                  <a:pt x="172168" y="47494"/>
                  <a:pt x="163402" y="12872"/>
                </a:cubicBezTo>
                <a:cubicBezTo>
                  <a:pt x="163402" y="11763"/>
                  <a:pt x="162403" y="10542"/>
                  <a:pt x="162514" y="9765"/>
                </a:cubicBezTo>
                <a:cubicBezTo>
                  <a:pt x="162625" y="8988"/>
                  <a:pt x="162514" y="8545"/>
                  <a:pt x="163402" y="7546"/>
                </a:cubicBezTo>
                <a:cubicBezTo>
                  <a:pt x="164323" y="5116"/>
                  <a:pt x="164955" y="2586"/>
                  <a:pt x="165288" y="0"/>
                </a:cubicBezTo>
                <a:cubicBezTo>
                  <a:pt x="166398" y="999"/>
                  <a:pt x="166287" y="2552"/>
                  <a:pt x="166620" y="3773"/>
                </a:cubicBezTo>
                <a:cubicBezTo>
                  <a:pt x="175608" y="39948"/>
                  <a:pt x="182932" y="78787"/>
                  <a:pt x="190256" y="117293"/>
                </a:cubicBezTo>
                <a:cubicBezTo>
                  <a:pt x="190256" y="118625"/>
                  <a:pt x="190256" y="120067"/>
                  <a:pt x="190256" y="121399"/>
                </a:cubicBezTo>
                <a:cubicBezTo>
                  <a:pt x="190677" y="122630"/>
                  <a:pt x="191010" y="123895"/>
                  <a:pt x="191255" y="125172"/>
                </a:cubicBezTo>
                <a:cubicBezTo>
                  <a:pt x="190655" y="134116"/>
                  <a:pt x="185995" y="142294"/>
                  <a:pt x="178604" y="147365"/>
                </a:cubicBezTo>
                <a:cubicBezTo>
                  <a:pt x="172767" y="150972"/>
                  <a:pt x="165898" y="152536"/>
                  <a:pt x="159074" y="151804"/>
                </a:cubicBezTo>
                <a:cubicBezTo>
                  <a:pt x="156832" y="151538"/>
                  <a:pt x="154602" y="151127"/>
                  <a:pt x="152416" y="150583"/>
                </a:cubicBezTo>
                <a:cubicBezTo>
                  <a:pt x="150319" y="150250"/>
                  <a:pt x="148243" y="149807"/>
                  <a:pt x="146202" y="149252"/>
                </a:cubicBezTo>
                <a:cubicBezTo>
                  <a:pt x="145203" y="149252"/>
                  <a:pt x="144426" y="147809"/>
                  <a:pt x="143316" y="147365"/>
                </a:cubicBezTo>
                <a:cubicBezTo>
                  <a:pt x="141763" y="146833"/>
                  <a:pt x="140165" y="146422"/>
                  <a:pt x="138545" y="146145"/>
                </a:cubicBezTo>
                <a:lnTo>
                  <a:pt x="125673" y="141706"/>
                </a:lnTo>
                <a:lnTo>
                  <a:pt x="73296" y="124395"/>
                </a:lnTo>
                <a:cubicBezTo>
                  <a:pt x="56318" y="118847"/>
                  <a:pt x="39229" y="112188"/>
                  <a:pt x="20697" y="106973"/>
                </a:cubicBezTo>
                <a:lnTo>
                  <a:pt x="11487" y="104532"/>
                </a:lnTo>
                <a:cubicBezTo>
                  <a:pt x="6382" y="102978"/>
                  <a:pt x="2055" y="102978"/>
                  <a:pt x="1388" y="98539"/>
                </a:cubicBezTo>
                <a:cubicBezTo>
                  <a:pt x="1155" y="96109"/>
                  <a:pt x="1699" y="93657"/>
                  <a:pt x="2942" y="91548"/>
                </a:cubicBezTo>
                <a:cubicBezTo>
                  <a:pt x="3342" y="91093"/>
                  <a:pt x="3785" y="90694"/>
                  <a:pt x="4274" y="90328"/>
                </a:cubicBezTo>
                <a:cubicBezTo>
                  <a:pt x="4274" y="89551"/>
                  <a:pt x="2055" y="88108"/>
                  <a:pt x="1388" y="87110"/>
                </a:cubicBezTo>
                <a:cubicBezTo>
                  <a:pt x="-797" y="84380"/>
                  <a:pt x="-354" y="80407"/>
                  <a:pt x="2376" y="78221"/>
                </a:cubicBezTo>
                <a:cubicBezTo>
                  <a:pt x="3098" y="77644"/>
                  <a:pt x="3930" y="77234"/>
                  <a:pt x="4829" y="77012"/>
                </a:cubicBezTo>
                <a:cubicBezTo>
                  <a:pt x="2975" y="74593"/>
                  <a:pt x="2975" y="71230"/>
                  <a:pt x="4829" y="68800"/>
                </a:cubicBezTo>
                <a:cubicBezTo>
                  <a:pt x="5716" y="67690"/>
                  <a:pt x="7381" y="67246"/>
                  <a:pt x="7381" y="66914"/>
                </a:cubicBezTo>
                <a:cubicBezTo>
                  <a:pt x="7381" y="66581"/>
                  <a:pt x="5938" y="65915"/>
                  <a:pt x="5162" y="65027"/>
                </a:cubicBezTo>
                <a:cubicBezTo>
                  <a:pt x="945" y="60034"/>
                  <a:pt x="8712" y="52266"/>
                  <a:pt x="12707" y="50934"/>
                </a:cubicBezTo>
                <a:cubicBezTo>
                  <a:pt x="14261" y="50379"/>
                  <a:pt x="20697" y="49048"/>
                  <a:pt x="22250" y="50934"/>
                </a:cubicBezTo>
                <a:cubicBezTo>
                  <a:pt x="23804" y="52821"/>
                  <a:pt x="23249" y="53153"/>
                  <a:pt x="22806" y="53708"/>
                </a:cubicBezTo>
                <a:cubicBezTo>
                  <a:pt x="22362" y="54263"/>
                  <a:pt x="18256" y="53708"/>
                  <a:pt x="16591" y="53708"/>
                </a:cubicBezTo>
                <a:cubicBezTo>
                  <a:pt x="13706" y="54430"/>
                  <a:pt x="11265" y="56372"/>
                  <a:pt x="9933" y="59035"/>
                </a:cubicBezTo>
                <a:cubicBezTo>
                  <a:pt x="8269" y="62475"/>
                  <a:pt x="9933" y="63252"/>
                  <a:pt x="13373" y="65027"/>
                </a:cubicBezTo>
                <a:cubicBezTo>
                  <a:pt x="17079" y="66858"/>
                  <a:pt x="20986" y="68245"/>
                  <a:pt x="25025" y="69133"/>
                </a:cubicBezTo>
                <a:cubicBezTo>
                  <a:pt x="26911" y="69688"/>
                  <a:pt x="30351" y="70686"/>
                  <a:pt x="30129" y="72018"/>
                </a:cubicBezTo>
                <a:cubicBezTo>
                  <a:pt x="29574" y="75125"/>
                  <a:pt x="19033" y="72018"/>
                  <a:pt x="16258" y="70686"/>
                </a:cubicBezTo>
                <a:cubicBezTo>
                  <a:pt x="13484" y="69355"/>
                  <a:pt x="13040" y="69022"/>
                  <a:pt x="11819" y="69133"/>
                </a:cubicBezTo>
                <a:cubicBezTo>
                  <a:pt x="10122" y="69433"/>
                  <a:pt x="8835" y="70853"/>
                  <a:pt x="8712" y="72573"/>
                </a:cubicBezTo>
                <a:cubicBezTo>
                  <a:pt x="8712" y="76013"/>
                  <a:pt x="13817" y="76679"/>
                  <a:pt x="17146" y="78010"/>
                </a:cubicBezTo>
                <a:cubicBezTo>
                  <a:pt x="19732" y="78665"/>
                  <a:pt x="22206" y="79708"/>
                  <a:pt x="24470" y="81117"/>
                </a:cubicBezTo>
                <a:cubicBezTo>
                  <a:pt x="25580" y="82116"/>
                  <a:pt x="26467" y="83337"/>
                  <a:pt x="23471" y="83670"/>
                </a:cubicBezTo>
                <a:cubicBezTo>
                  <a:pt x="21174" y="83614"/>
                  <a:pt x="18899" y="83082"/>
                  <a:pt x="16813" y="82116"/>
                </a:cubicBezTo>
                <a:cubicBezTo>
                  <a:pt x="14294" y="80884"/>
                  <a:pt x="11653" y="79908"/>
                  <a:pt x="8935" y="79231"/>
                </a:cubicBezTo>
                <a:cubicBezTo>
                  <a:pt x="8047" y="79231"/>
                  <a:pt x="5495" y="80563"/>
                  <a:pt x="5162" y="82116"/>
                </a:cubicBezTo>
                <a:cubicBezTo>
                  <a:pt x="4829" y="83670"/>
                  <a:pt x="7270" y="86999"/>
                  <a:pt x="8712" y="87776"/>
                </a:cubicBezTo>
                <a:cubicBezTo>
                  <a:pt x="10155" y="88552"/>
                  <a:pt x="16702" y="89329"/>
                  <a:pt x="19809" y="90883"/>
                </a:cubicBezTo>
                <a:cubicBezTo>
                  <a:pt x="20808" y="90883"/>
                  <a:pt x="22473" y="92325"/>
                  <a:pt x="22250" y="93102"/>
                </a:cubicBezTo>
                <a:cubicBezTo>
                  <a:pt x="22250" y="95654"/>
                  <a:pt x="16369" y="93990"/>
                  <a:pt x="15371" y="93768"/>
                </a:cubicBezTo>
                <a:lnTo>
                  <a:pt x="11598" y="92769"/>
                </a:lnTo>
                <a:cubicBezTo>
                  <a:pt x="10477" y="92381"/>
                  <a:pt x="9323" y="92081"/>
                  <a:pt x="8158" y="91881"/>
                </a:cubicBezTo>
                <a:cubicBezTo>
                  <a:pt x="6493" y="93390"/>
                  <a:pt x="5728" y="95665"/>
                  <a:pt x="6160" y="97874"/>
                </a:cubicBezTo>
                <a:cubicBezTo>
                  <a:pt x="6715" y="99094"/>
                  <a:pt x="13040" y="100759"/>
                  <a:pt x="16258" y="101647"/>
                </a:cubicBezTo>
                <a:cubicBezTo>
                  <a:pt x="27355" y="104643"/>
                  <a:pt x="37786" y="107639"/>
                  <a:pt x="48106" y="111079"/>
                </a:cubicBezTo>
                <a:cubicBezTo>
                  <a:pt x="60867" y="115406"/>
                  <a:pt x="71187" y="119179"/>
                  <a:pt x="84060" y="123729"/>
                </a:cubicBezTo>
                <a:cubicBezTo>
                  <a:pt x="86989" y="125061"/>
                  <a:pt x="90340" y="125061"/>
                  <a:pt x="93270" y="123729"/>
                </a:cubicBezTo>
                <a:cubicBezTo>
                  <a:pt x="101149" y="119279"/>
                  <a:pt x="105532" y="110502"/>
                  <a:pt x="104367" y="101535"/>
                </a:cubicBezTo>
                <a:cubicBezTo>
                  <a:pt x="104322" y="96753"/>
                  <a:pt x="101970" y="92281"/>
                  <a:pt x="98042" y="89551"/>
                </a:cubicBezTo>
                <a:cubicBezTo>
                  <a:pt x="96333" y="88808"/>
                  <a:pt x="94546" y="88253"/>
                  <a:pt x="92715" y="87886"/>
                </a:cubicBezTo>
                <a:lnTo>
                  <a:pt x="81618" y="85445"/>
                </a:lnTo>
                <a:cubicBezTo>
                  <a:pt x="79898" y="85079"/>
                  <a:pt x="78223" y="84524"/>
                  <a:pt x="76625" y="83781"/>
                </a:cubicBezTo>
                <a:cubicBezTo>
                  <a:pt x="75959" y="83781"/>
                  <a:pt x="76625" y="83781"/>
                  <a:pt x="75959" y="82893"/>
                </a:cubicBezTo>
                <a:cubicBezTo>
                  <a:pt x="75293" y="82005"/>
                  <a:pt x="75293" y="82893"/>
                  <a:pt x="75071" y="82227"/>
                </a:cubicBezTo>
                <a:cubicBezTo>
                  <a:pt x="72508" y="78121"/>
                  <a:pt x="70277" y="73816"/>
                  <a:pt x="68413" y="69355"/>
                </a:cubicBezTo>
                <a:cubicBezTo>
                  <a:pt x="65816" y="62808"/>
                  <a:pt x="61566" y="57037"/>
                  <a:pt x="56096" y="52599"/>
                </a:cubicBezTo>
                <a:cubicBezTo>
                  <a:pt x="53122" y="50479"/>
                  <a:pt x="49826" y="48870"/>
                  <a:pt x="46331" y="47827"/>
                </a:cubicBezTo>
                <a:cubicBezTo>
                  <a:pt x="45332" y="47827"/>
                  <a:pt x="43889" y="47827"/>
                  <a:pt x="42558" y="46939"/>
                </a:cubicBezTo>
                <a:cubicBezTo>
                  <a:pt x="41226" y="46052"/>
                  <a:pt x="37009" y="44165"/>
                  <a:pt x="35567" y="46274"/>
                </a:cubicBezTo>
                <a:cubicBezTo>
                  <a:pt x="34124" y="48382"/>
                  <a:pt x="38452" y="52155"/>
                  <a:pt x="39451" y="52932"/>
                </a:cubicBezTo>
                <a:cubicBezTo>
                  <a:pt x="40449" y="53708"/>
                  <a:pt x="40116" y="52932"/>
                  <a:pt x="40338" y="52932"/>
                </a:cubicBezTo>
                <a:cubicBezTo>
                  <a:pt x="42746" y="54907"/>
                  <a:pt x="44977" y="57104"/>
                  <a:pt x="46996" y="59479"/>
                </a:cubicBezTo>
                <a:cubicBezTo>
                  <a:pt x="47884" y="60699"/>
                  <a:pt x="49992" y="63806"/>
                  <a:pt x="49216" y="65249"/>
                </a:cubicBezTo>
                <a:cubicBezTo>
                  <a:pt x="48439" y="66692"/>
                  <a:pt x="47995" y="65249"/>
                  <a:pt x="46996" y="65804"/>
                </a:cubicBezTo>
                <a:cubicBezTo>
                  <a:pt x="41992" y="65293"/>
                  <a:pt x="37087" y="64028"/>
                  <a:pt x="32460" y="62031"/>
                </a:cubicBezTo>
                <a:cubicBezTo>
                  <a:pt x="28909" y="61143"/>
                  <a:pt x="23471" y="60367"/>
                  <a:pt x="18922" y="59257"/>
                </a:cubicBezTo>
                <a:cubicBezTo>
                  <a:pt x="18922" y="59257"/>
                  <a:pt x="15371" y="58480"/>
                  <a:pt x="15149" y="57592"/>
                </a:cubicBezTo>
                <a:cubicBezTo>
                  <a:pt x="14927" y="56705"/>
                  <a:pt x="17923" y="55151"/>
                  <a:pt x="20475" y="55484"/>
                </a:cubicBezTo>
                <a:cubicBezTo>
                  <a:pt x="22728" y="55839"/>
                  <a:pt x="24958" y="56349"/>
                  <a:pt x="27133" y="57037"/>
                </a:cubicBezTo>
                <a:cubicBezTo>
                  <a:pt x="32016" y="58036"/>
                  <a:pt x="36565" y="58924"/>
                  <a:pt x="40671" y="60145"/>
                </a:cubicBezTo>
                <a:cubicBezTo>
                  <a:pt x="42003" y="60145"/>
                  <a:pt x="40671" y="58813"/>
                  <a:pt x="39451" y="57925"/>
                </a:cubicBezTo>
                <a:cubicBezTo>
                  <a:pt x="36344" y="54929"/>
                  <a:pt x="32571" y="54152"/>
                  <a:pt x="30906" y="49492"/>
                </a:cubicBezTo>
                <a:cubicBezTo>
                  <a:pt x="30240" y="48238"/>
                  <a:pt x="29996" y="46795"/>
                  <a:pt x="30240" y="45386"/>
                </a:cubicBezTo>
                <a:cubicBezTo>
                  <a:pt x="30795" y="43166"/>
                  <a:pt x="34790" y="41391"/>
                  <a:pt x="35900" y="41280"/>
                </a:cubicBezTo>
                <a:cubicBezTo>
                  <a:pt x="38940" y="41069"/>
                  <a:pt x="41992" y="41602"/>
                  <a:pt x="44777" y="42834"/>
                </a:cubicBezTo>
                <a:cubicBezTo>
                  <a:pt x="52412" y="44587"/>
                  <a:pt x="59403" y="48426"/>
                  <a:pt x="64973" y="53930"/>
                </a:cubicBezTo>
                <a:cubicBezTo>
                  <a:pt x="69523" y="60034"/>
                  <a:pt x="73251" y="66714"/>
                  <a:pt x="76070" y="73794"/>
                </a:cubicBezTo>
                <a:cubicBezTo>
                  <a:pt x="76070" y="74792"/>
                  <a:pt x="77291" y="75680"/>
                  <a:pt x="77957" y="77012"/>
                </a:cubicBezTo>
                <a:cubicBezTo>
                  <a:pt x="78334" y="78210"/>
                  <a:pt x="78855" y="79364"/>
                  <a:pt x="79510" y="80452"/>
                </a:cubicBezTo>
                <a:cubicBezTo>
                  <a:pt x="81297" y="81018"/>
                  <a:pt x="83105" y="81461"/>
                  <a:pt x="84947" y="81783"/>
                </a:cubicBezTo>
                <a:cubicBezTo>
                  <a:pt x="103146" y="86999"/>
                  <a:pt x="120679" y="91881"/>
                  <a:pt x="139765" y="96875"/>
                </a:cubicBezTo>
                <a:lnTo>
                  <a:pt x="152416" y="99982"/>
                </a:lnTo>
                <a:cubicBezTo>
                  <a:pt x="153193" y="99982"/>
                  <a:pt x="159185" y="101314"/>
                  <a:pt x="156743" y="104421"/>
                </a:cubicBezTo>
                <a:cubicBezTo>
                  <a:pt x="156743" y="104421"/>
                  <a:pt x="156743" y="105197"/>
                  <a:pt x="155190" y="105087"/>
                </a:cubicBezTo>
                <a:cubicBezTo>
                  <a:pt x="153636" y="104976"/>
                  <a:pt x="152305" y="103866"/>
                  <a:pt x="150862" y="103533"/>
                </a:cubicBezTo>
                <a:lnTo>
                  <a:pt x="144537" y="10197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2" name="任意多边形: 形状 61"/>
          <p:cNvSpPr/>
          <p:nvPr userDrawn="1">
            <p:custDataLst>
              <p:tags r:id="rId70"/>
            </p:custDataLst>
          </p:nvPr>
        </p:nvSpPr>
        <p:spPr>
          <a:xfrm>
            <a:off x="8625151" y="2315036"/>
            <a:ext cx="108386" cy="554062"/>
          </a:xfrm>
          <a:custGeom>
            <a:avLst/>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4" name="任意多边形: 形状 76"/>
          <p:cNvSpPr/>
          <p:nvPr userDrawn="1">
            <p:custDataLst>
              <p:tags r:id="rId71"/>
            </p:custDataLst>
          </p:nvPr>
        </p:nvSpPr>
        <p:spPr>
          <a:xfrm flipH="1">
            <a:off x="8291195" y="4539615"/>
            <a:ext cx="550545" cy="2298065"/>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96" name="任意多边形: 形状 31"/>
          <p:cNvSpPr/>
          <p:nvPr userDrawn="1">
            <p:custDataLst>
              <p:tags r:id="rId72"/>
            </p:custDataLst>
          </p:nvPr>
        </p:nvSpPr>
        <p:spPr>
          <a:xfrm flipH="1">
            <a:off x="8279130" y="4535805"/>
            <a:ext cx="574040" cy="2322195"/>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8" name="灯片编号占位符 5"/>
          <p:cNvSpPr txBox="1"/>
          <p:nvPr userDrawn="1">
            <p:custDataLst>
              <p:tags r:id="rId73"/>
            </p:custDataLst>
          </p:nvPr>
        </p:nvSpPr>
        <p:spPr>
          <a:xfrm>
            <a:off x="8610600" y="6346190"/>
            <a:ext cx="2743200" cy="365125"/>
          </a:xfrm>
          <a:prstGeom prst="rect"/>
        </p:spPr>
        <p:txBody>
          <a:bodyPr anchor="ctr" bIns="45720" lIns="91440" rIns="91440" rtlCol="0" tIns="45720" vert="horz"/>
          <a:lstStyle>
            <a:defPPr>
              <a:defRPr lang="zh-CN"/>
            </a:defPPr>
            <a:lvl1pPr algn="r" defTabSz="914400" eaLnBrk="1" hangingPunct="1" latinLnBrk="0" marL="0" rtl="0">
              <a:defRPr sz="1200" kern="1200">
                <a:solidFill>
                  <a:schemeClr val="tx1">
                    <a:tint val="75000"/>
                  </a:schemeClr>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fld id="{7EE0F4AE-3B1B-431E-927F-5AA2C86056BF}" type="slidenum">
              <a:rPr altLang="en-US" lang="zh-CN" smtClean="0"/>
            </a:fld>
            <a:endParaRPr altLang="en-US" dirty="0" lang="zh-CN"/>
          </a:p>
        </p:txBody>
      </p:sp>
      <p:sp>
        <p:nvSpPr>
          <p:cNvPr id="1049200" name="灯片编号占位符 5"/>
          <p:cNvSpPr>
            <a:spLocks noGrp="1"/>
          </p:cNvSpPr>
          <p:nvPr>
            <p:ph type="sldNum" sz="quarter" idx="12"/>
            <p:custDataLst>
              <p:tags r:id="rId7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9202" name="标题 1"/>
          <p:cNvSpPr>
            <a:spLocks noGrp="1"/>
          </p:cNvSpPr>
          <p:nvPr>
            <p:ph type="title"/>
            <p:custDataLst>
              <p:tags r:id="rId1"/>
            </p:custDataLst>
          </p:nvPr>
        </p:nvSpPr>
        <p:spPr>
          <a:xfrm>
            <a:off x="838200" y="0"/>
            <a:ext cx="10515600" cy="8382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204" name="内容占位符 2"/>
          <p:cNvSpPr>
            <a:spLocks noGrp="1"/>
          </p:cNvSpPr>
          <p:nvPr>
            <p:ph sz="half" idx="1"/>
            <p:custDataLst>
              <p:tags r:id="rId2"/>
            </p:custDataLst>
          </p:nvPr>
        </p:nvSpPr>
        <p:spPr>
          <a:xfrm>
            <a:off x="838200" y="1150776"/>
            <a:ext cx="5181600" cy="5026824"/>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06" name="内容占位符 3"/>
          <p:cNvSpPr>
            <a:spLocks noGrp="1"/>
          </p:cNvSpPr>
          <p:nvPr>
            <p:ph sz="half" idx="2"/>
            <p:custDataLst>
              <p:tags r:id="rId3"/>
            </p:custDataLst>
          </p:nvPr>
        </p:nvSpPr>
        <p:spPr>
          <a:xfrm>
            <a:off x="6172200" y="1150776"/>
            <a:ext cx="5181600" cy="5026824"/>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0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210" name="页脚占位符 5"/>
          <p:cNvSpPr>
            <a:spLocks noGrp="1"/>
          </p:cNvSpPr>
          <p:nvPr>
            <p:ph type="ftr" sz="quarter" idx="11"/>
            <p:custDataLst>
              <p:tags r:id="rId5"/>
            </p:custDataLst>
          </p:nvPr>
        </p:nvSpPr>
        <p:spPr/>
        <p:txBody>
          <a:bodyPr/>
          <a:p>
            <a:endParaRPr altLang="en-US" lang="zh-CN"/>
          </a:p>
        </p:txBody>
      </p:sp>
      <p:sp>
        <p:nvSpPr>
          <p:cNvPr id="104921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9214" name="标题 1"/>
          <p:cNvSpPr>
            <a:spLocks noGrp="1"/>
          </p:cNvSpPr>
          <p:nvPr>
            <p:ph type="title"/>
            <p:custDataLst>
              <p:tags r:id="rId1"/>
            </p:custDataLst>
          </p:nvPr>
        </p:nvSpPr>
        <p:spPr>
          <a:xfrm>
            <a:off x="839788" y="0"/>
            <a:ext cx="10515600" cy="8636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21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21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2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22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2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226" name="页脚占位符 7"/>
          <p:cNvSpPr>
            <a:spLocks noGrp="1"/>
          </p:cNvSpPr>
          <p:nvPr>
            <p:ph type="ftr" sz="quarter" idx="11"/>
            <p:custDataLst>
              <p:tags r:id="rId7"/>
            </p:custDataLst>
          </p:nvPr>
        </p:nvSpPr>
        <p:spPr/>
        <p:txBody>
          <a:bodyPr/>
          <a:p>
            <a:endParaRPr altLang="en-US" lang="zh-CN"/>
          </a:p>
        </p:txBody>
      </p:sp>
      <p:sp>
        <p:nvSpPr>
          <p:cNvPr id="104922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9230" name="标题 1"/>
          <p:cNvSpPr>
            <a:spLocks noGrp="1"/>
          </p:cNvSpPr>
          <p:nvPr>
            <p:ph type="title"/>
            <p:custDataLst>
              <p:tags r:id="rId1"/>
            </p:custDataLst>
          </p:nvPr>
        </p:nvSpPr>
        <p:spPr>
          <a:xfrm>
            <a:off x="838200" y="0"/>
            <a:ext cx="10515600" cy="861015"/>
          </a:xfrm>
        </p:spPr>
        <p:txBody>
          <a:bodyPr/>
          <a:p>
            <a:r>
              <a:rPr altLang="en-US" dirty="0" lang="zh-CN"/>
              <a:t>单击此处编辑母版标题样式</a:t>
            </a:r>
            <a:endParaRPr altLang="en-US" dirty="0" lang="zh-CN"/>
          </a:p>
        </p:txBody>
      </p:sp>
      <p:sp>
        <p:nvSpPr>
          <p:cNvPr id="10492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234" name="页脚占位符 3"/>
          <p:cNvSpPr>
            <a:spLocks noGrp="1"/>
          </p:cNvSpPr>
          <p:nvPr>
            <p:ph type="ftr" sz="quarter" idx="11"/>
            <p:custDataLst>
              <p:tags r:id="rId3"/>
            </p:custDataLst>
          </p:nvPr>
        </p:nvSpPr>
        <p:spPr/>
        <p:txBody>
          <a:bodyPr/>
          <a:p>
            <a:endParaRPr altLang="en-US" lang="zh-CN"/>
          </a:p>
        </p:txBody>
      </p:sp>
      <p:sp>
        <p:nvSpPr>
          <p:cNvPr id="10492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23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40" name="日期占位符 1"/>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242" name="页脚占位符 2"/>
          <p:cNvSpPr>
            <a:spLocks noGrp="1"/>
          </p:cNvSpPr>
          <p:nvPr>
            <p:ph type="ftr" sz="quarter" idx="11"/>
            <p:custDataLst>
              <p:tags r:id="rId3"/>
            </p:custDataLst>
          </p:nvPr>
        </p:nvSpPr>
        <p:spPr/>
        <p:txBody>
          <a:bodyPr/>
          <a:p>
            <a:endParaRPr altLang="en-US" lang="zh-CN"/>
          </a:p>
        </p:txBody>
      </p:sp>
      <p:sp>
        <p:nvSpPr>
          <p:cNvPr id="1049244" name="灯片编号占位符 3"/>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9246" name="圆角矩形 12"/>
          <p:cNvSpPr/>
          <p:nvPr userDrawn="1">
            <p:custDataLst>
              <p:tags r:id="rId5"/>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49" name=""/>
        <p:cNvGrpSpPr/>
        <p:nvPr/>
      </p:nvGrpSpPr>
      <p:grpSpPr>
        <a:xfrm>
          <a:off x="0" y="0"/>
          <a:ext cx="0" cy="0"/>
          <a:chOff x="0" y="0"/>
          <a:chExt cx="0" cy="0"/>
        </a:xfrm>
      </p:grpSpPr>
      <p:sp>
        <p:nvSpPr>
          <p:cNvPr id="104924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50" name="圆角矩形 12"/>
          <p:cNvSpPr/>
          <p:nvPr userDrawn="1">
            <p:custDataLst>
              <p:tags r:id="rId2"/>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2" name="内容占位符 2"/>
          <p:cNvSpPr>
            <a:spLocks noGrp="1"/>
          </p:cNvSpPr>
          <p:nvPr>
            <p:ph idx="1"/>
            <p:custDataLst>
              <p:tags r:id="rId3"/>
            </p:custDataLst>
          </p:nvPr>
        </p:nvSpPr>
        <p:spPr>
          <a:xfrm>
            <a:off x="838200" y="716507"/>
            <a:ext cx="10515600" cy="5461093"/>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54"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256" name="页脚占位符 4"/>
          <p:cNvSpPr>
            <a:spLocks noGrp="1"/>
          </p:cNvSpPr>
          <p:nvPr>
            <p:ph type="ftr" sz="quarter" idx="11"/>
            <p:custDataLst>
              <p:tags r:id="rId5"/>
            </p:custDataLst>
          </p:nvPr>
        </p:nvSpPr>
        <p:spPr/>
        <p:txBody>
          <a:bodyPr/>
          <a:p>
            <a:endParaRPr altLang="en-US" lang="zh-CN"/>
          </a:p>
        </p:txBody>
      </p:sp>
      <p:sp>
        <p:nvSpPr>
          <p:cNvPr id="1049258"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9260" name="标题 1"/>
          <p:cNvSpPr>
            <a:spLocks noGrp="1"/>
          </p:cNvSpPr>
          <p:nvPr>
            <p:ph type="title"/>
            <p:custDataLst>
              <p:tags r:id="rId1"/>
            </p:custDataLst>
          </p:nvPr>
        </p:nvSpPr>
        <p:spPr>
          <a:xfrm>
            <a:off x="839788" y="136526"/>
            <a:ext cx="10515600" cy="576000"/>
          </a:xfrm>
        </p:spPr>
        <p:txBody>
          <a:bodyPr/>
          <a:p>
            <a:r>
              <a:rPr altLang="en-US" dirty="0" lang="zh-CN"/>
              <a:t>单击此处编辑母版标题样式</a:t>
            </a:r>
            <a:endParaRPr altLang="en-US" dirty="0" lang="zh-CN"/>
          </a:p>
        </p:txBody>
      </p:sp>
      <p:sp>
        <p:nvSpPr>
          <p:cNvPr id="1049262" name="文本占位符 2"/>
          <p:cNvSpPr>
            <a:spLocks noGrp="1"/>
          </p:cNvSpPr>
          <p:nvPr>
            <p:ph type="body" idx="1" hasCustomPrompt="1"/>
            <p:custDataLst>
              <p:tags r:id="rId2"/>
            </p:custDataLst>
          </p:nvPr>
        </p:nvSpPr>
        <p:spPr>
          <a:xfrm>
            <a:off x="839788" y="887008"/>
            <a:ext cx="10514012" cy="576000"/>
          </a:xfrm>
        </p:spPr>
        <p:txBody>
          <a:bodyPr anchor="t">
            <a:normAutofit/>
          </a:bodyPr>
          <a:lstStyle>
            <a:lvl1pPr indent="0" marL="0">
              <a:buNone/>
              <a:defRPr b="0" sz="16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26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266" name="页脚占位符 7"/>
          <p:cNvSpPr>
            <a:spLocks noGrp="1"/>
          </p:cNvSpPr>
          <p:nvPr>
            <p:ph type="ftr" sz="quarter" idx="11"/>
            <p:custDataLst>
              <p:tags r:id="rId4"/>
            </p:custDataLst>
          </p:nvPr>
        </p:nvSpPr>
        <p:spPr/>
        <p:txBody>
          <a:bodyPr/>
          <a:p>
            <a:endParaRPr altLang="en-US" lang="zh-CN"/>
          </a:p>
        </p:txBody>
      </p:sp>
      <p:sp>
        <p:nvSpPr>
          <p:cNvPr id="104926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9270" name="矩形 2"/>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72" name="矩形 8"/>
          <p:cNvSpPr/>
          <p:nvPr userDrawn="1">
            <p:custDataLst>
              <p:tags r:id="rId2"/>
            </p:custDataLst>
          </p:nvPr>
        </p:nvSpPr>
        <p:spPr>
          <a:xfrm flipH="1">
            <a:off x="7303135" y="1210310"/>
            <a:ext cx="1105535" cy="273304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274" name="矩形 10"/>
          <p:cNvSpPr/>
          <p:nvPr userDrawn="1">
            <p:custDataLst>
              <p:tags r:id="rId3"/>
            </p:custDataLst>
          </p:nvPr>
        </p:nvSpPr>
        <p:spPr>
          <a:xfrm flipH="1">
            <a:off x="8519160" y="1210310"/>
            <a:ext cx="1547495" cy="273304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276" name="任意多边形: 形状 63"/>
          <p:cNvSpPr/>
          <p:nvPr userDrawn="1">
            <p:custDataLst>
              <p:tags r:id="rId4"/>
            </p:custDataLst>
          </p:nvPr>
        </p:nvSpPr>
        <p:spPr>
          <a:xfrm flipH="1">
            <a:off x="7209155" y="996950"/>
            <a:ext cx="2943225" cy="3117850"/>
          </a:xfrm>
          <a:custGeom>
            <a:avLst/>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9278" name="任意多边形: 形状 71"/>
          <p:cNvSpPr/>
          <p:nvPr userDrawn="1">
            <p:custDataLst>
              <p:tags r:id="rId5"/>
            </p:custDataLst>
          </p:nvPr>
        </p:nvSpPr>
        <p:spPr>
          <a:xfrm flipH="1">
            <a:off x="8408670" y="1210310"/>
            <a:ext cx="1683385" cy="2747645"/>
          </a:xfrm>
          <a:custGeom>
            <a:avLst/>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0" name="任意多边形: 形状 72"/>
          <p:cNvSpPr/>
          <p:nvPr userDrawn="1">
            <p:custDataLst>
              <p:tags r:id="rId6"/>
            </p:custDataLst>
          </p:nvPr>
        </p:nvSpPr>
        <p:spPr>
          <a:xfrm flipH="1">
            <a:off x="7287895" y="1210945"/>
            <a:ext cx="1226185" cy="2748280"/>
          </a:xfrm>
          <a:custGeom>
            <a:avLst/>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2" name="任意多边形: 形状 73"/>
          <p:cNvSpPr/>
          <p:nvPr userDrawn="1">
            <p:custDataLst>
              <p:tags r:id="rId7"/>
            </p:custDataLst>
          </p:nvPr>
        </p:nvSpPr>
        <p:spPr>
          <a:xfrm flipH="1">
            <a:off x="7194550" y="974725"/>
            <a:ext cx="2980055" cy="3148330"/>
          </a:xfrm>
          <a:custGeom>
            <a:avLst/>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4" name="任意多边形: 形状 80"/>
          <p:cNvSpPr/>
          <p:nvPr userDrawn="1">
            <p:custDataLst>
              <p:tags r:id="rId8"/>
            </p:custDataLst>
          </p:nvPr>
        </p:nvSpPr>
        <p:spPr>
          <a:xfrm flipH="1">
            <a:off x="6395085" y="2613660"/>
            <a:ext cx="357505" cy="2615565"/>
          </a:xfrm>
          <a:custGeom>
            <a:avLst/>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86" name="任意多边形: 形状 81"/>
          <p:cNvSpPr/>
          <p:nvPr userDrawn="1">
            <p:custDataLst>
              <p:tags r:id="rId9"/>
            </p:custDataLst>
          </p:nvPr>
        </p:nvSpPr>
        <p:spPr>
          <a:xfrm flipH="1">
            <a:off x="6375400" y="2552700"/>
            <a:ext cx="388620" cy="2682875"/>
          </a:xfrm>
          <a:custGeom>
            <a:avLst/>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8" name="任意多边形: 形状 82"/>
          <p:cNvSpPr/>
          <p:nvPr userDrawn="1">
            <p:custDataLst>
              <p:tags r:id="rId10"/>
            </p:custDataLst>
          </p:nvPr>
        </p:nvSpPr>
        <p:spPr>
          <a:xfrm flipH="1">
            <a:off x="6181725" y="4036695"/>
            <a:ext cx="576580" cy="1244600"/>
          </a:xfrm>
          <a:custGeom>
            <a:avLst/>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0" name="任意多边形: 形状 83"/>
          <p:cNvSpPr/>
          <p:nvPr userDrawn="1">
            <p:custDataLst>
              <p:tags r:id="rId11"/>
            </p:custDataLst>
          </p:nvPr>
        </p:nvSpPr>
        <p:spPr>
          <a:xfrm flipH="1">
            <a:off x="6154420" y="4004945"/>
            <a:ext cx="612775" cy="1292860"/>
          </a:xfrm>
          <a:custGeom>
            <a:avLst/>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92" name="任意多边形: 形状 84"/>
          <p:cNvSpPr/>
          <p:nvPr userDrawn="1">
            <p:custDataLst>
              <p:tags r:id="rId12"/>
            </p:custDataLst>
          </p:nvPr>
        </p:nvSpPr>
        <p:spPr>
          <a:xfrm flipH="1">
            <a:off x="6687185" y="2393950"/>
            <a:ext cx="262255" cy="2795270"/>
          </a:xfrm>
          <a:custGeom>
            <a:avLst/>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4" name="任意多边形: 形状 85"/>
          <p:cNvSpPr/>
          <p:nvPr userDrawn="1">
            <p:custDataLst>
              <p:tags r:id="rId13"/>
            </p:custDataLst>
          </p:nvPr>
        </p:nvSpPr>
        <p:spPr>
          <a:xfrm flipH="1">
            <a:off x="6674485" y="2339975"/>
            <a:ext cx="285750" cy="2856230"/>
          </a:xfrm>
          <a:custGeom>
            <a:avLst/>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96" name="任意多边形: 形状 86"/>
          <p:cNvSpPr/>
          <p:nvPr userDrawn="1">
            <p:custDataLst>
              <p:tags r:id="rId14"/>
            </p:custDataLst>
          </p:nvPr>
        </p:nvSpPr>
        <p:spPr>
          <a:xfrm flipH="1">
            <a:off x="6758940" y="3058160"/>
            <a:ext cx="678815" cy="2206625"/>
          </a:xfrm>
          <a:custGeom>
            <a:avLst/>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8" name="任意多边形: 形状 87"/>
          <p:cNvSpPr/>
          <p:nvPr userDrawn="1">
            <p:custDataLst>
              <p:tags r:id="rId15"/>
            </p:custDataLst>
          </p:nvPr>
        </p:nvSpPr>
        <p:spPr>
          <a:xfrm flipH="1">
            <a:off x="6745605" y="3004820"/>
            <a:ext cx="720090" cy="2277110"/>
          </a:xfrm>
          <a:custGeom>
            <a:avLst/>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0" name="任意多边形: 形状 88"/>
          <p:cNvSpPr/>
          <p:nvPr userDrawn="1">
            <p:custDataLst>
              <p:tags r:id="rId16"/>
            </p:custDataLst>
          </p:nvPr>
        </p:nvSpPr>
        <p:spPr>
          <a:xfrm flipH="1">
            <a:off x="6519545" y="5003800"/>
            <a:ext cx="537845" cy="1229995"/>
          </a:xfrm>
          <a:custGeom>
            <a:avLst/>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302" name="任意多边形: 形状 89"/>
          <p:cNvSpPr/>
          <p:nvPr userDrawn="1">
            <p:custDataLst>
              <p:tags r:id="rId17"/>
            </p:custDataLst>
          </p:nvPr>
        </p:nvSpPr>
        <p:spPr>
          <a:xfrm flipH="1">
            <a:off x="6519545" y="5005705"/>
            <a:ext cx="538480" cy="1229995"/>
          </a:xfrm>
          <a:custGeom>
            <a:avLst/>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304" name="任意多边形: 形状 90"/>
          <p:cNvSpPr/>
          <p:nvPr userDrawn="1">
            <p:custDataLst>
              <p:tags r:id="rId18"/>
            </p:custDataLst>
          </p:nvPr>
        </p:nvSpPr>
        <p:spPr>
          <a:xfrm flipH="1">
            <a:off x="6508115" y="4992370"/>
            <a:ext cx="560705" cy="1252855"/>
          </a:xfrm>
          <a:custGeom>
            <a:avLst/>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6" name="任意多边形: 形状 117"/>
          <p:cNvSpPr/>
          <p:nvPr userDrawn="1">
            <p:custDataLst>
              <p:tags r:id="rId19"/>
            </p:custDataLst>
          </p:nvPr>
        </p:nvSpPr>
        <p:spPr>
          <a:xfrm flipH="1">
            <a:off x="9558020" y="5099685"/>
            <a:ext cx="6350" cy="10795"/>
          </a:xfrm>
          <a:custGeom>
            <a:avLst/>
            <a:gdLst>
              <a:gd name="connsiteX0" fmla="*/ 411 w 1520"/>
              <a:gd name="connsiteY0" fmla="*/ 0 h 2617"/>
              <a:gd name="connsiteX1" fmla="*/ 1521 w 1520"/>
              <a:gd name="connsiteY1" fmla="*/ 2219 h 2617"/>
              <a:gd name="connsiteX2" fmla="*/ 411 w 1520"/>
              <a:gd name="connsiteY2" fmla="*/ 0 h 2617"/>
            </a:gdLst>
            <a:ah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8" name="任意多边形: 形状 120"/>
          <p:cNvSpPr/>
          <p:nvPr userDrawn="1">
            <p:custDataLst>
              <p:tags r:id="rId20"/>
            </p:custDataLst>
          </p:nvPr>
        </p:nvSpPr>
        <p:spPr>
          <a:xfrm flipH="1">
            <a:off x="11783695" y="6249035"/>
            <a:ext cx="45720" cy="45720"/>
          </a:xfrm>
          <a:custGeom>
            <a:avLst/>
            <a:gdLst>
              <a:gd name="connsiteX0" fmla="*/ 0 w 11096"/>
              <a:gd name="connsiteY0" fmla="*/ 0 h 11096"/>
              <a:gd name="connsiteX1" fmla="*/ 0 w 11096"/>
              <a:gd name="connsiteY1" fmla="*/ 0 h 11096"/>
            </a:gdLst>
            <a:ah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310" name="任意多边形: 形状 13"/>
          <p:cNvSpPr/>
          <p:nvPr>
            <p:custDataLst>
              <p:tags r:id="rId21"/>
            </p:custDataLst>
          </p:nvPr>
        </p:nvSpPr>
        <p:spPr>
          <a:xfrm>
            <a:off x="8929450" y="5913650"/>
            <a:ext cx="520733" cy="289521"/>
          </a:xfrm>
          <a:custGeom>
            <a:avLst/>
            <a:gdLst>
              <a:gd name="connsiteX0" fmla="*/ 168855 w 520733"/>
              <a:gd name="connsiteY0" fmla="*/ 7094 h 289521"/>
              <a:gd name="connsiteX1" fmla="*/ 103436 w 520733"/>
              <a:gd name="connsiteY1" fmla="*/ 116335 h 289521"/>
              <a:gd name="connsiteX2" fmla="*/ 44428 w 520733"/>
              <a:gd name="connsiteY2" fmla="*/ 185020 h 289521"/>
              <a:gd name="connsiteX3" fmla="*/ 74 w 520733"/>
              <a:gd name="connsiteY3" fmla="*/ 195224 h 289521"/>
              <a:gd name="connsiteX4" fmla="*/ 66540 w 520733"/>
              <a:gd name="connsiteY4" fmla="*/ 260638 h 289521"/>
              <a:gd name="connsiteX5" fmla="*/ 85250 w 520733"/>
              <a:gd name="connsiteY5" fmla="*/ 290336 h 289521"/>
              <a:gd name="connsiteX6" fmla="*/ 330701 w 520733"/>
              <a:gd name="connsiteY6" fmla="*/ 288112 h 289521"/>
              <a:gd name="connsiteX7" fmla="*/ 379503 w 520733"/>
              <a:gd name="connsiteY7" fmla="*/ 208438 h 289521"/>
              <a:gd name="connsiteX8" fmla="*/ 484173 w 520733"/>
              <a:gd name="connsiteY8" fmla="*/ 178609 h 289521"/>
              <a:gd name="connsiteX9" fmla="*/ 520808 w 520733"/>
              <a:gd name="connsiteY9" fmla="*/ 814 h 289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733" h="289521">
                <a:moveTo>
                  <a:pt x="168855" y="7094"/>
                </a:moveTo>
                <a:lnTo>
                  <a:pt x="103436" y="116335"/>
                </a:lnTo>
                <a:lnTo>
                  <a:pt x="44428" y="185020"/>
                </a:lnTo>
                <a:lnTo>
                  <a:pt x="74" y="195224"/>
                </a:lnTo>
                <a:lnTo>
                  <a:pt x="66540" y="260638"/>
                </a:lnTo>
                <a:lnTo>
                  <a:pt x="85250" y="290336"/>
                </a:lnTo>
                <a:lnTo>
                  <a:pt x="330701" y="288112"/>
                </a:lnTo>
                <a:lnTo>
                  <a:pt x="379503" y="208438"/>
                </a:lnTo>
                <a:cubicBezTo>
                  <a:pt x="379503" y="208438"/>
                  <a:pt x="500920" y="189991"/>
                  <a:pt x="484173" y="178609"/>
                </a:cubicBezTo>
                <a:cubicBezTo>
                  <a:pt x="467426" y="167227"/>
                  <a:pt x="520808" y="814"/>
                  <a:pt x="520808" y="814"/>
                </a:cubicBezTo>
                <a:close/>
              </a:path>
            </a:pathLst>
          </a:custGeom>
          <a:solidFill>
            <a:schemeClr val="bg1"/>
          </a:solidFill>
          <a:ln w="13061" cap="flat">
            <a:noFill/>
            <a:prstDash val="solid"/>
            <a:miter/>
          </a:ln>
        </p:spPr>
        <p:txBody>
          <a:bodyPr anchor="ctr" rtlCol="0"/>
          <a:p>
            <a:endParaRPr altLang="en-US" lang="zh-CN"/>
          </a:p>
        </p:txBody>
      </p:sp>
      <p:sp>
        <p:nvSpPr>
          <p:cNvPr id="1049312" name="任意多边形: 形状 17"/>
          <p:cNvSpPr/>
          <p:nvPr>
            <p:custDataLst>
              <p:tags r:id="rId22"/>
            </p:custDataLst>
          </p:nvPr>
        </p:nvSpPr>
        <p:spPr>
          <a:xfrm>
            <a:off x="10343543" y="5915482"/>
            <a:ext cx="363335" cy="300773"/>
          </a:xfrm>
          <a:custGeom>
            <a:avLst/>
            <a:gdLst>
              <a:gd name="connsiteX0" fmla="*/ 11457 w 363335"/>
              <a:gd name="connsiteY0" fmla="*/ 814 h 300773"/>
              <a:gd name="connsiteX1" fmla="*/ 74 w 363335"/>
              <a:gd name="connsiteY1" fmla="*/ 181226 h 300773"/>
              <a:gd name="connsiteX2" fmla="*/ 99904 w 363335"/>
              <a:gd name="connsiteY2" fmla="*/ 210401 h 300773"/>
              <a:gd name="connsiteX3" fmla="*/ 175789 w 363335"/>
              <a:gd name="connsiteY3" fmla="*/ 275814 h 300773"/>
              <a:gd name="connsiteX4" fmla="*/ 184817 w 363335"/>
              <a:gd name="connsiteY4" fmla="*/ 290075 h 300773"/>
              <a:gd name="connsiteX5" fmla="*/ 265544 w 363335"/>
              <a:gd name="connsiteY5" fmla="*/ 301587 h 300773"/>
              <a:gd name="connsiteX6" fmla="*/ 334495 w 363335"/>
              <a:gd name="connsiteY6" fmla="*/ 223745 h 300773"/>
              <a:gd name="connsiteX7" fmla="*/ 363410 w 363335"/>
              <a:gd name="connsiteY7" fmla="*/ 8533 h 30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335" h="300773">
                <a:moveTo>
                  <a:pt x="11457" y="814"/>
                </a:moveTo>
                <a:lnTo>
                  <a:pt x="74" y="181226"/>
                </a:lnTo>
                <a:lnTo>
                  <a:pt x="99904" y="210401"/>
                </a:lnTo>
                <a:lnTo>
                  <a:pt x="175789" y="275814"/>
                </a:lnTo>
                <a:cubicBezTo>
                  <a:pt x="175789" y="275814"/>
                  <a:pt x="167547" y="290075"/>
                  <a:pt x="184817" y="290075"/>
                </a:cubicBezTo>
                <a:cubicBezTo>
                  <a:pt x="202088" y="290075"/>
                  <a:pt x="265544" y="301587"/>
                  <a:pt x="265544" y="301587"/>
                </a:cubicBezTo>
                <a:lnTo>
                  <a:pt x="334495" y="223745"/>
                </a:lnTo>
                <a:lnTo>
                  <a:pt x="363410" y="8533"/>
                </a:lnTo>
                <a:close/>
              </a:path>
            </a:pathLst>
          </a:custGeom>
          <a:solidFill>
            <a:schemeClr val="bg1"/>
          </a:solidFill>
          <a:ln w="13061" cap="flat">
            <a:noFill/>
            <a:prstDash val="solid"/>
            <a:miter/>
          </a:ln>
        </p:spPr>
        <p:txBody>
          <a:bodyPr anchor="ctr" rtlCol="0"/>
          <a:p>
            <a:endParaRPr altLang="en-US" lang="zh-CN"/>
          </a:p>
        </p:txBody>
      </p:sp>
      <p:sp>
        <p:nvSpPr>
          <p:cNvPr id="1049314" name="任意多边形: 形状 19"/>
          <p:cNvSpPr/>
          <p:nvPr>
            <p:custDataLst>
              <p:tags r:id="rId23"/>
            </p:custDataLst>
          </p:nvPr>
        </p:nvSpPr>
        <p:spPr>
          <a:xfrm>
            <a:off x="6779726" y="4934141"/>
            <a:ext cx="346216" cy="1288011"/>
          </a:xfrm>
          <a:custGeom>
            <a:avLst/>
            <a:gdLst>
              <a:gd name="connsiteX0" fmla="*/ 16493 w 346216"/>
              <a:gd name="connsiteY0" fmla="*/ 1288292 h 1288011"/>
              <a:gd name="connsiteX1" fmla="*/ 3409 w 346216"/>
              <a:gd name="connsiteY1" fmla="*/ 1283059 h 1288011"/>
              <a:gd name="connsiteX2" fmla="*/ 269 w 346216"/>
              <a:gd name="connsiteY2" fmla="*/ 1271546 h 1288011"/>
              <a:gd name="connsiteX3" fmla="*/ 240880 w 346216"/>
              <a:gd name="connsiteY3" fmla="*/ 13900 h 1288011"/>
              <a:gd name="connsiteX4" fmla="*/ 258150 w 346216"/>
              <a:gd name="connsiteY4" fmla="*/ 817 h 1288011"/>
              <a:gd name="connsiteX5" fmla="*/ 330372 w 346216"/>
              <a:gd name="connsiteY5" fmla="*/ 817 h 1288011"/>
              <a:gd name="connsiteX6" fmla="*/ 343456 w 346216"/>
              <a:gd name="connsiteY6" fmla="*/ 6574 h 1288011"/>
              <a:gd name="connsiteX7" fmla="*/ 346073 w 346216"/>
              <a:gd name="connsiteY7" fmla="*/ 17694 h 1288011"/>
              <a:gd name="connsiteX8" fmla="*/ 105855 w 346216"/>
              <a:gd name="connsiteY8" fmla="*/ 1275732 h 1288011"/>
              <a:gd name="connsiteX9" fmla="*/ 88585 w 346216"/>
              <a:gd name="connsiteY9" fmla="*/ 1288815 h 1288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216" h="1288011">
                <a:moveTo>
                  <a:pt x="16493" y="1288292"/>
                </a:moveTo>
                <a:cubicBezTo>
                  <a:pt x="11566" y="1288606"/>
                  <a:pt x="6756" y="1286683"/>
                  <a:pt x="3409" y="1283059"/>
                </a:cubicBezTo>
                <a:cubicBezTo>
                  <a:pt x="730" y="1279867"/>
                  <a:pt x="-418" y="1275654"/>
                  <a:pt x="269" y="1271546"/>
                </a:cubicBezTo>
                <a:lnTo>
                  <a:pt x="240880" y="13900"/>
                </a:lnTo>
                <a:cubicBezTo>
                  <a:pt x="242930" y="6076"/>
                  <a:pt x="250064" y="674"/>
                  <a:pt x="258150" y="817"/>
                </a:cubicBezTo>
                <a:lnTo>
                  <a:pt x="330372" y="817"/>
                </a:lnTo>
                <a:cubicBezTo>
                  <a:pt x="335357" y="778"/>
                  <a:pt x="340121" y="2871"/>
                  <a:pt x="343456" y="6574"/>
                </a:cubicBezTo>
                <a:cubicBezTo>
                  <a:pt x="345811" y="9765"/>
                  <a:pt x="346757" y="13782"/>
                  <a:pt x="346073" y="17694"/>
                </a:cubicBezTo>
                <a:lnTo>
                  <a:pt x="105855" y="1275732"/>
                </a:lnTo>
                <a:cubicBezTo>
                  <a:pt x="103935" y="1283634"/>
                  <a:pt x="96718" y="1289103"/>
                  <a:pt x="88585" y="1288815"/>
                </a:cubicBezTo>
                <a:close/>
              </a:path>
            </a:pathLst>
          </a:custGeom>
          <a:solidFill>
            <a:schemeClr val="bg1"/>
          </a:solidFill>
          <a:ln w="13061" cap="flat">
            <a:noFill/>
            <a:prstDash val="solid"/>
            <a:miter/>
          </a:ln>
        </p:spPr>
        <p:txBody>
          <a:bodyPr anchor="ctr" rtlCol="0"/>
          <a:p>
            <a:endParaRPr altLang="en-US" lang="zh-CN"/>
          </a:p>
        </p:txBody>
      </p:sp>
      <p:sp>
        <p:nvSpPr>
          <p:cNvPr id="1049316" name="任意多边形: 形状 35"/>
          <p:cNvSpPr/>
          <p:nvPr>
            <p:custDataLst>
              <p:tags r:id="rId24"/>
            </p:custDataLst>
          </p:nvPr>
        </p:nvSpPr>
        <p:spPr>
          <a:xfrm>
            <a:off x="6770102" y="4924201"/>
            <a:ext cx="366885" cy="1307638"/>
          </a:xfrm>
          <a:custGeom>
            <a:avLst/>
            <a:gdLst>
              <a:gd name="connsiteX0" fmla="*/ 340650 w 366885"/>
              <a:gd name="connsiteY0" fmla="*/ 21224 h 1307638"/>
              <a:gd name="connsiteX1" fmla="*/ 346407 w 366885"/>
              <a:gd name="connsiteY1" fmla="*/ 26064 h 1307638"/>
              <a:gd name="connsiteX2" fmla="*/ 106320 w 366885"/>
              <a:gd name="connsiteY2" fmla="*/ 1283710 h 1307638"/>
              <a:gd name="connsiteX3" fmla="*/ 98732 w 366885"/>
              <a:gd name="connsiteY3" fmla="*/ 1288943 h 1307638"/>
              <a:gd name="connsiteX4" fmla="*/ 26117 w 366885"/>
              <a:gd name="connsiteY4" fmla="*/ 1288943 h 1307638"/>
              <a:gd name="connsiteX5" fmla="*/ 20360 w 366885"/>
              <a:gd name="connsiteY5" fmla="*/ 1283710 h 1307638"/>
              <a:gd name="connsiteX6" fmla="*/ 260970 w 366885"/>
              <a:gd name="connsiteY6" fmla="*/ 26064 h 1307638"/>
              <a:gd name="connsiteX7" fmla="*/ 268428 w 366885"/>
              <a:gd name="connsiteY7" fmla="*/ 21224 h 1307638"/>
              <a:gd name="connsiteX8" fmla="*/ 340650 w 366885"/>
              <a:gd name="connsiteY8" fmla="*/ 1207 h 1307638"/>
              <a:gd name="connsiteX9" fmla="*/ 268428 w 366885"/>
              <a:gd name="connsiteY9" fmla="*/ 1207 h 1307638"/>
              <a:gd name="connsiteX10" fmla="*/ 241214 w 366885"/>
              <a:gd name="connsiteY10" fmla="*/ 22531 h 1307638"/>
              <a:gd name="connsiteX11" fmla="*/ 603 w 366885"/>
              <a:gd name="connsiteY11" fmla="*/ 1280178 h 1307638"/>
              <a:gd name="connsiteX12" fmla="*/ 5837 w 366885"/>
              <a:gd name="connsiteY12" fmla="*/ 1299540 h 1307638"/>
              <a:gd name="connsiteX13" fmla="*/ 25855 w 366885"/>
              <a:gd name="connsiteY13" fmla="*/ 1308437 h 1307638"/>
              <a:gd name="connsiteX14" fmla="*/ 100694 w 366885"/>
              <a:gd name="connsiteY14" fmla="*/ 1308437 h 1307638"/>
              <a:gd name="connsiteX15" fmla="*/ 127778 w 366885"/>
              <a:gd name="connsiteY15" fmla="*/ 1287635 h 1307638"/>
              <a:gd name="connsiteX16" fmla="*/ 366556 w 366885"/>
              <a:gd name="connsiteY16" fmla="*/ 29204 h 1307638"/>
              <a:gd name="connsiteX17" fmla="*/ 361715 w 366885"/>
              <a:gd name="connsiteY17" fmla="*/ 10104 h 1307638"/>
              <a:gd name="connsiteX18" fmla="*/ 341304 w 366885"/>
              <a:gd name="connsiteY18" fmla="*/ 814 h 1307638"/>
              <a:gd name="connsiteX19" fmla="*/ 340389 w 366885"/>
              <a:gd name="connsiteY19" fmla="*/ 814 h 13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885" h="1307638">
                <a:moveTo>
                  <a:pt x="340650" y="21224"/>
                </a:moveTo>
                <a:cubicBezTo>
                  <a:pt x="344706" y="21224"/>
                  <a:pt x="346930" y="21224"/>
                  <a:pt x="346407" y="26064"/>
                </a:cubicBezTo>
                <a:lnTo>
                  <a:pt x="106320" y="1283710"/>
                </a:lnTo>
                <a:cubicBezTo>
                  <a:pt x="105262" y="1286968"/>
                  <a:pt x="102152" y="1289113"/>
                  <a:pt x="98732" y="1288943"/>
                </a:cubicBezTo>
                <a:lnTo>
                  <a:pt x="26117" y="1288943"/>
                </a:lnTo>
                <a:cubicBezTo>
                  <a:pt x="22453" y="1288943"/>
                  <a:pt x="19837" y="1286719"/>
                  <a:pt x="20360" y="1283710"/>
                </a:cubicBezTo>
                <a:lnTo>
                  <a:pt x="260970" y="26064"/>
                </a:lnTo>
                <a:cubicBezTo>
                  <a:pt x="262002" y="22898"/>
                  <a:pt x="265111" y="20871"/>
                  <a:pt x="268428" y="21224"/>
                </a:cubicBezTo>
                <a:close/>
                <a:moveTo>
                  <a:pt x="340650" y="1207"/>
                </a:moveTo>
                <a:lnTo>
                  <a:pt x="268428" y="1207"/>
                </a:lnTo>
                <a:cubicBezTo>
                  <a:pt x="255391" y="788"/>
                  <a:pt x="243930" y="9776"/>
                  <a:pt x="241214" y="22531"/>
                </a:cubicBezTo>
                <a:lnTo>
                  <a:pt x="603" y="1280178"/>
                </a:lnTo>
                <a:cubicBezTo>
                  <a:pt x="-963" y="1287099"/>
                  <a:pt x="997" y="1294346"/>
                  <a:pt x="5837" y="1299540"/>
                </a:cubicBezTo>
                <a:cubicBezTo>
                  <a:pt x="10785" y="1305428"/>
                  <a:pt x="18168" y="1308712"/>
                  <a:pt x="25855" y="1308437"/>
                </a:cubicBezTo>
                <a:lnTo>
                  <a:pt x="100694" y="1308437"/>
                </a:lnTo>
                <a:cubicBezTo>
                  <a:pt x="113507" y="1308790"/>
                  <a:pt x="124810" y="1300103"/>
                  <a:pt x="127778" y="1287635"/>
                </a:cubicBezTo>
                <a:lnTo>
                  <a:pt x="366556" y="29204"/>
                </a:lnTo>
                <a:cubicBezTo>
                  <a:pt x="367830" y="22440"/>
                  <a:pt x="366059" y="15454"/>
                  <a:pt x="361715" y="10104"/>
                </a:cubicBezTo>
                <a:cubicBezTo>
                  <a:pt x="356573" y="4203"/>
                  <a:pt x="349131" y="814"/>
                  <a:pt x="341304" y="814"/>
                </a:cubicBezTo>
                <a:lnTo>
                  <a:pt x="340389" y="814"/>
                </a:lnTo>
                <a:close/>
              </a:path>
            </a:pathLst>
          </a:custGeom>
          <a:solidFill>
            <a:schemeClr val="tx1"/>
          </a:solidFill>
          <a:ln w="13061" cap="flat">
            <a:noFill/>
            <a:prstDash val="solid"/>
            <a:miter/>
          </a:ln>
        </p:spPr>
        <p:txBody>
          <a:bodyPr anchor="ctr" rtlCol="0"/>
          <a:p>
            <a:endParaRPr altLang="en-US" lang="zh-CN"/>
          </a:p>
        </p:txBody>
      </p:sp>
      <p:sp>
        <p:nvSpPr>
          <p:cNvPr id="1049318" name="任意多边形: 形状 36"/>
          <p:cNvSpPr/>
          <p:nvPr>
            <p:custDataLst>
              <p:tags r:id="rId25"/>
            </p:custDataLst>
          </p:nvPr>
        </p:nvSpPr>
        <p:spPr>
          <a:xfrm>
            <a:off x="7820075" y="4952972"/>
            <a:ext cx="351457" cy="1269040"/>
          </a:xfrm>
          <a:custGeom>
            <a:avLst/>
            <a:gdLst>
              <a:gd name="connsiteX0" fmla="*/ 264108 w 351457"/>
              <a:gd name="connsiteY0" fmla="*/ 1269461 h 1269040"/>
              <a:gd name="connsiteX1" fmla="*/ 246838 w 351457"/>
              <a:gd name="connsiteY1" fmla="*/ 1256378 h 1269040"/>
              <a:gd name="connsiteX2" fmla="*/ 209 w 351457"/>
              <a:gd name="connsiteY2" fmla="*/ 17571 h 1269040"/>
              <a:gd name="connsiteX3" fmla="*/ 3349 w 351457"/>
              <a:gd name="connsiteY3" fmla="*/ 6582 h 1269040"/>
              <a:gd name="connsiteX4" fmla="*/ 15779 w 351457"/>
              <a:gd name="connsiteY4" fmla="*/ 825 h 1269040"/>
              <a:gd name="connsiteX5" fmla="*/ 88393 w 351457"/>
              <a:gd name="connsiteY5" fmla="*/ 825 h 1269040"/>
              <a:gd name="connsiteX6" fmla="*/ 105664 w 351457"/>
              <a:gd name="connsiteY6" fmla="*/ 13908 h 1269040"/>
              <a:gd name="connsiteX7" fmla="*/ 351246 w 351457"/>
              <a:gd name="connsiteY7" fmla="*/ 1252977 h 1269040"/>
              <a:gd name="connsiteX8" fmla="*/ 348499 w 351457"/>
              <a:gd name="connsiteY8" fmla="*/ 1264490 h 1269040"/>
              <a:gd name="connsiteX9" fmla="*/ 335415 w 351457"/>
              <a:gd name="connsiteY9" fmla="*/ 1269853 h 1269040"/>
              <a:gd name="connsiteX10" fmla="*/ 263192 w 351457"/>
              <a:gd name="connsiteY10" fmla="*/ 1269853 h 126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1457" h="1269040">
                <a:moveTo>
                  <a:pt x="264108" y="1269461"/>
                </a:moveTo>
                <a:cubicBezTo>
                  <a:pt x="255926" y="1269919"/>
                  <a:pt x="248618" y="1264372"/>
                  <a:pt x="246838" y="1256378"/>
                </a:cubicBezTo>
                <a:lnTo>
                  <a:pt x="209" y="17571"/>
                </a:lnTo>
                <a:cubicBezTo>
                  <a:pt x="-339" y="13633"/>
                  <a:pt x="801" y="9643"/>
                  <a:pt x="3349" y="6582"/>
                </a:cubicBezTo>
                <a:cubicBezTo>
                  <a:pt x="6428" y="2905"/>
                  <a:pt x="10985" y="799"/>
                  <a:pt x="15779" y="825"/>
                </a:cubicBezTo>
                <a:lnTo>
                  <a:pt x="88393" y="825"/>
                </a:lnTo>
                <a:cubicBezTo>
                  <a:pt x="96526" y="537"/>
                  <a:pt x="103743" y="6006"/>
                  <a:pt x="105664" y="13908"/>
                </a:cubicBezTo>
                <a:lnTo>
                  <a:pt x="351246" y="1252977"/>
                </a:lnTo>
                <a:cubicBezTo>
                  <a:pt x="352078" y="1257032"/>
                  <a:pt x="351072" y="1261245"/>
                  <a:pt x="348499" y="1264490"/>
                </a:cubicBezTo>
                <a:cubicBezTo>
                  <a:pt x="345039" y="1267969"/>
                  <a:pt x="340321" y="1269906"/>
                  <a:pt x="335415" y="1269853"/>
                </a:cubicBezTo>
                <a:lnTo>
                  <a:pt x="263192" y="1269853"/>
                </a:lnTo>
                <a:close/>
              </a:path>
            </a:pathLst>
          </a:custGeom>
          <a:solidFill>
            <a:schemeClr val="bg1"/>
          </a:solidFill>
          <a:ln w="13061" cap="flat">
            <a:noFill/>
            <a:prstDash val="solid"/>
            <a:miter/>
          </a:ln>
        </p:spPr>
        <p:txBody>
          <a:bodyPr anchor="ctr" rtlCol="0"/>
          <a:p>
            <a:endParaRPr altLang="en-US" lang="zh-CN"/>
          </a:p>
        </p:txBody>
      </p:sp>
      <p:sp>
        <p:nvSpPr>
          <p:cNvPr id="1049320" name="任意多边形: 形状 37"/>
          <p:cNvSpPr/>
          <p:nvPr>
            <p:custDataLst>
              <p:tags r:id="rId26"/>
            </p:custDataLst>
          </p:nvPr>
        </p:nvSpPr>
        <p:spPr>
          <a:xfrm>
            <a:off x="7809874" y="4944071"/>
            <a:ext cx="371923" cy="1288252"/>
          </a:xfrm>
          <a:custGeom>
            <a:avLst/>
            <a:gdLst>
              <a:gd name="connsiteX0" fmla="*/ 98595 w 371923"/>
              <a:gd name="connsiteY0" fmla="*/ 20716 h 1288252"/>
              <a:gd name="connsiteX1" fmla="*/ 106183 w 371923"/>
              <a:gd name="connsiteY1" fmla="*/ 25687 h 1288252"/>
              <a:gd name="connsiteX2" fmla="*/ 351635 w 371923"/>
              <a:gd name="connsiteY2" fmla="*/ 1264625 h 1288252"/>
              <a:gd name="connsiteX3" fmla="*/ 345878 w 371923"/>
              <a:gd name="connsiteY3" fmla="*/ 1269989 h 1288252"/>
              <a:gd name="connsiteX4" fmla="*/ 274310 w 371923"/>
              <a:gd name="connsiteY4" fmla="*/ 1269989 h 1288252"/>
              <a:gd name="connsiteX5" fmla="*/ 266721 w 371923"/>
              <a:gd name="connsiteY5" fmla="*/ 1264625 h 1288252"/>
              <a:gd name="connsiteX6" fmla="*/ 20223 w 371923"/>
              <a:gd name="connsiteY6" fmla="*/ 25687 h 1288252"/>
              <a:gd name="connsiteX7" fmla="*/ 25980 w 371923"/>
              <a:gd name="connsiteY7" fmla="*/ 20716 h 1288252"/>
              <a:gd name="connsiteX8" fmla="*/ 98595 w 371923"/>
              <a:gd name="connsiteY8" fmla="*/ 830 h 1288252"/>
              <a:gd name="connsiteX9" fmla="*/ 25718 w 371923"/>
              <a:gd name="connsiteY9" fmla="*/ 830 h 1288252"/>
              <a:gd name="connsiteX10" fmla="*/ 5700 w 371923"/>
              <a:gd name="connsiteY10" fmla="*/ 9727 h 1288252"/>
              <a:gd name="connsiteX11" fmla="*/ 467 w 371923"/>
              <a:gd name="connsiteY11" fmla="*/ 29220 h 1288252"/>
              <a:gd name="connsiteX12" fmla="*/ 246311 w 371923"/>
              <a:gd name="connsiteY12" fmla="*/ 1268157 h 1288252"/>
              <a:gd name="connsiteX13" fmla="*/ 274310 w 371923"/>
              <a:gd name="connsiteY13" fmla="*/ 1288959 h 1288252"/>
              <a:gd name="connsiteX14" fmla="*/ 346270 w 371923"/>
              <a:gd name="connsiteY14" fmla="*/ 1288959 h 1288252"/>
              <a:gd name="connsiteX15" fmla="*/ 366681 w 371923"/>
              <a:gd name="connsiteY15" fmla="*/ 1280194 h 1288252"/>
              <a:gd name="connsiteX16" fmla="*/ 371522 w 371923"/>
              <a:gd name="connsiteY16" fmla="*/ 1260700 h 1288252"/>
              <a:gd name="connsiteX17" fmla="*/ 126071 w 371923"/>
              <a:gd name="connsiteY17" fmla="*/ 21632 h 1288252"/>
              <a:gd name="connsiteX18" fmla="*/ 98987 w 371923"/>
              <a:gd name="connsiteY18" fmla="*/ 1353 h 128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1923" h="1288252">
                <a:moveTo>
                  <a:pt x="98595" y="20716"/>
                </a:moveTo>
                <a:cubicBezTo>
                  <a:pt x="101923" y="20598"/>
                  <a:pt x="104964" y="22587"/>
                  <a:pt x="106183" y="25687"/>
                </a:cubicBezTo>
                <a:lnTo>
                  <a:pt x="351635" y="1264625"/>
                </a:lnTo>
                <a:cubicBezTo>
                  <a:pt x="351635" y="1267765"/>
                  <a:pt x="351635" y="1269989"/>
                  <a:pt x="345878" y="1269989"/>
                </a:cubicBezTo>
                <a:lnTo>
                  <a:pt x="274310" y="1269989"/>
                </a:lnTo>
                <a:cubicBezTo>
                  <a:pt x="270810" y="1270290"/>
                  <a:pt x="267602" y="1268027"/>
                  <a:pt x="266721" y="1264625"/>
                </a:cubicBezTo>
                <a:lnTo>
                  <a:pt x="20223" y="25687"/>
                </a:lnTo>
                <a:cubicBezTo>
                  <a:pt x="20223" y="22940"/>
                  <a:pt x="20223" y="20716"/>
                  <a:pt x="25980" y="20716"/>
                </a:cubicBezTo>
                <a:close/>
                <a:moveTo>
                  <a:pt x="98595" y="830"/>
                </a:moveTo>
                <a:lnTo>
                  <a:pt x="25718" y="830"/>
                </a:lnTo>
                <a:cubicBezTo>
                  <a:pt x="18032" y="556"/>
                  <a:pt x="10648" y="3839"/>
                  <a:pt x="5700" y="9727"/>
                </a:cubicBezTo>
                <a:cubicBezTo>
                  <a:pt x="1101" y="15104"/>
                  <a:pt x="-822" y="22260"/>
                  <a:pt x="467" y="29220"/>
                </a:cubicBezTo>
                <a:lnTo>
                  <a:pt x="246311" y="1268157"/>
                </a:lnTo>
                <a:cubicBezTo>
                  <a:pt x="248987" y="1281201"/>
                  <a:pt x="261042" y="1290163"/>
                  <a:pt x="274310" y="1288959"/>
                </a:cubicBezTo>
                <a:lnTo>
                  <a:pt x="346270" y="1288959"/>
                </a:lnTo>
                <a:cubicBezTo>
                  <a:pt x="354063" y="1289352"/>
                  <a:pt x="361597" y="1286107"/>
                  <a:pt x="366681" y="1280194"/>
                </a:cubicBezTo>
                <a:cubicBezTo>
                  <a:pt x="371158" y="1274764"/>
                  <a:pt x="372938" y="1267595"/>
                  <a:pt x="371522" y="1260700"/>
                </a:cubicBezTo>
                <a:lnTo>
                  <a:pt x="126071" y="21632"/>
                </a:lnTo>
                <a:cubicBezTo>
                  <a:pt x="122895" y="9373"/>
                  <a:pt x="111646" y="948"/>
                  <a:pt x="98987" y="1353"/>
                </a:cubicBezTo>
                <a:close/>
              </a:path>
            </a:pathLst>
          </a:custGeom>
          <a:solidFill>
            <a:schemeClr val="tx1"/>
          </a:solidFill>
          <a:ln w="13061" cap="flat">
            <a:noFill/>
            <a:prstDash val="solid"/>
            <a:miter/>
          </a:ln>
        </p:spPr>
        <p:txBody>
          <a:bodyPr anchor="ctr" rtlCol="0"/>
          <a:p>
            <a:endParaRPr altLang="en-US" lang="zh-CN"/>
          </a:p>
        </p:txBody>
      </p:sp>
      <p:sp>
        <p:nvSpPr>
          <p:cNvPr id="1049322" name="任意多边形: 形状 38"/>
          <p:cNvSpPr/>
          <p:nvPr>
            <p:custDataLst>
              <p:tags r:id="rId27"/>
            </p:custDataLst>
          </p:nvPr>
        </p:nvSpPr>
        <p:spPr>
          <a:xfrm>
            <a:off x="6842592" y="3099940"/>
            <a:ext cx="1282992" cy="2096905"/>
          </a:xfrm>
          <a:custGeom>
            <a:avLst/>
            <a:gdLst>
              <a:gd name="connsiteX0" fmla="*/ 140594 w 1282992"/>
              <a:gd name="connsiteY0" fmla="*/ 2097720 h 2096905"/>
              <a:gd name="connsiteX1" fmla="*/ 74 w 1282992"/>
              <a:gd name="connsiteY1" fmla="*/ 1956950 h 2096905"/>
              <a:gd name="connsiteX2" fmla="*/ 74 w 1282992"/>
              <a:gd name="connsiteY2" fmla="*/ 140407 h 2096905"/>
              <a:gd name="connsiteX3" fmla="*/ 140986 w 1282992"/>
              <a:gd name="connsiteY3" fmla="*/ 814 h 2096905"/>
              <a:gd name="connsiteX4" fmla="*/ 787586 w 1282992"/>
              <a:gd name="connsiteY4" fmla="*/ 814 h 2096905"/>
              <a:gd name="connsiteX5" fmla="*/ 927582 w 1282992"/>
              <a:gd name="connsiteY5" fmla="*/ 140407 h 2096905"/>
              <a:gd name="connsiteX6" fmla="*/ 927582 w 1282992"/>
              <a:gd name="connsiteY6" fmla="*/ 1801133 h 2096905"/>
              <a:gd name="connsiteX7" fmla="*/ 1142548 w 1282992"/>
              <a:gd name="connsiteY7" fmla="*/ 1801133 h 2096905"/>
              <a:gd name="connsiteX8" fmla="*/ 1283067 w 1282992"/>
              <a:gd name="connsiteY8" fmla="*/ 1941904 h 2096905"/>
              <a:gd name="connsiteX9" fmla="*/ 1283067 w 1282992"/>
              <a:gd name="connsiteY9" fmla="*/ 1956034 h 2096905"/>
              <a:gd name="connsiteX10" fmla="*/ 1142548 w 1282992"/>
              <a:gd name="connsiteY10" fmla="*/ 2096804 h 2096905"/>
              <a:gd name="connsiteX11" fmla="*/ 140594 w 1282992"/>
              <a:gd name="connsiteY11" fmla="*/ 2097720 h 209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2992" h="2096905">
                <a:moveTo>
                  <a:pt x="140594" y="2097720"/>
                </a:moveTo>
                <a:cubicBezTo>
                  <a:pt x="62975" y="2097498"/>
                  <a:pt x="146" y="2034569"/>
                  <a:pt x="74" y="1956950"/>
                </a:cubicBezTo>
                <a:lnTo>
                  <a:pt x="74" y="140407"/>
                </a:lnTo>
                <a:cubicBezTo>
                  <a:pt x="793" y="63101"/>
                  <a:pt x="63671" y="814"/>
                  <a:pt x="140986" y="814"/>
                </a:cubicBezTo>
                <a:lnTo>
                  <a:pt x="787586" y="814"/>
                </a:lnTo>
                <a:cubicBezTo>
                  <a:pt x="864661" y="1024"/>
                  <a:pt x="927151" y="63337"/>
                  <a:pt x="927582" y="140407"/>
                </a:cubicBezTo>
                <a:lnTo>
                  <a:pt x="927582" y="1801133"/>
                </a:lnTo>
                <a:lnTo>
                  <a:pt x="1142548" y="1801133"/>
                </a:lnTo>
                <a:cubicBezTo>
                  <a:pt x="1220167" y="1801356"/>
                  <a:pt x="1282995" y="1864297"/>
                  <a:pt x="1283067" y="1941904"/>
                </a:cubicBezTo>
                <a:lnTo>
                  <a:pt x="1283067" y="1956034"/>
                </a:lnTo>
                <a:cubicBezTo>
                  <a:pt x="1282995" y="2033654"/>
                  <a:pt x="1220167" y="2096582"/>
                  <a:pt x="1142548" y="2096804"/>
                </a:cubicBezTo>
                <a:lnTo>
                  <a:pt x="140594" y="2097720"/>
                </a:lnTo>
                <a:close/>
              </a:path>
            </a:pathLst>
          </a:custGeom>
          <a:solidFill>
            <a:schemeClr val="accent1"/>
          </a:solidFill>
          <a:ln w="13061" cap="flat">
            <a:noFill/>
            <a:prstDash val="solid"/>
            <a:miter/>
          </a:ln>
        </p:spPr>
        <p:txBody>
          <a:bodyPr anchor="ctr" rtlCol="0"/>
          <a:p>
            <a:endParaRPr altLang="en-US" lang="zh-CN"/>
          </a:p>
        </p:txBody>
      </p:sp>
      <p:sp>
        <p:nvSpPr>
          <p:cNvPr id="1049324" name="任意多边形: 形状 39"/>
          <p:cNvSpPr/>
          <p:nvPr>
            <p:custDataLst>
              <p:tags r:id="rId28"/>
            </p:custDataLst>
          </p:nvPr>
        </p:nvSpPr>
        <p:spPr>
          <a:xfrm>
            <a:off x="6833302" y="3089081"/>
            <a:ext cx="1303141" cy="2117184"/>
          </a:xfrm>
          <a:custGeom>
            <a:avLst/>
            <a:gdLst>
              <a:gd name="connsiteX0" fmla="*/ 796875 w 1303141"/>
              <a:gd name="connsiteY0" fmla="*/ 20832 h 2117184"/>
              <a:gd name="connsiteX1" fmla="*/ 929806 w 1303141"/>
              <a:gd name="connsiteY1" fmla="*/ 151659 h 2117184"/>
              <a:gd name="connsiteX2" fmla="*/ 929806 w 1303141"/>
              <a:gd name="connsiteY2" fmla="*/ 1823113 h 2117184"/>
              <a:gd name="connsiteX3" fmla="*/ 1154062 w 1303141"/>
              <a:gd name="connsiteY3" fmla="*/ 1823113 h 2117184"/>
              <a:gd name="connsiteX4" fmla="*/ 1286992 w 1303141"/>
              <a:gd name="connsiteY4" fmla="*/ 1955772 h 2117184"/>
              <a:gd name="connsiteX5" fmla="*/ 1286992 w 1303141"/>
              <a:gd name="connsiteY5" fmla="*/ 1970032 h 2117184"/>
              <a:gd name="connsiteX6" fmla="*/ 1154062 w 1303141"/>
              <a:gd name="connsiteY6" fmla="*/ 2100860 h 2117184"/>
              <a:gd name="connsiteX7" fmla="*/ 149883 w 1303141"/>
              <a:gd name="connsiteY7" fmla="*/ 2100860 h 2117184"/>
              <a:gd name="connsiteX8" fmla="*/ 16952 w 1303141"/>
              <a:gd name="connsiteY8" fmla="*/ 1970032 h 2117184"/>
              <a:gd name="connsiteX9" fmla="*/ 16952 w 1303141"/>
              <a:gd name="connsiteY9" fmla="*/ 151528 h 2117184"/>
              <a:gd name="connsiteX10" fmla="*/ 149883 w 1303141"/>
              <a:gd name="connsiteY10" fmla="*/ 20701 h 2117184"/>
              <a:gd name="connsiteX11" fmla="*/ 796875 w 1303141"/>
              <a:gd name="connsiteY11" fmla="*/ 815 h 2117184"/>
              <a:gd name="connsiteX12" fmla="*/ 150799 w 1303141"/>
              <a:gd name="connsiteY12" fmla="*/ 815 h 2117184"/>
              <a:gd name="connsiteX13" fmla="*/ 74 w 1303141"/>
              <a:gd name="connsiteY13" fmla="*/ 151266 h 2117184"/>
              <a:gd name="connsiteX14" fmla="*/ 74 w 1303141"/>
              <a:gd name="connsiteY14" fmla="*/ 1967809 h 2117184"/>
              <a:gd name="connsiteX15" fmla="*/ 150799 w 1303141"/>
              <a:gd name="connsiteY15" fmla="*/ 2117999 h 2117184"/>
              <a:gd name="connsiteX16" fmla="*/ 1152230 w 1303141"/>
              <a:gd name="connsiteY16" fmla="*/ 2117999 h 2117184"/>
              <a:gd name="connsiteX17" fmla="*/ 1303216 w 1303141"/>
              <a:gd name="connsiteY17" fmla="*/ 1967809 h 2117184"/>
              <a:gd name="connsiteX18" fmla="*/ 1303216 w 1303141"/>
              <a:gd name="connsiteY18" fmla="*/ 1953679 h 2117184"/>
              <a:gd name="connsiteX19" fmla="*/ 1152491 w 1303141"/>
              <a:gd name="connsiteY19" fmla="*/ 1803227 h 2117184"/>
              <a:gd name="connsiteX20" fmla="*/ 947076 w 1303141"/>
              <a:gd name="connsiteY20" fmla="*/ 1803227 h 2117184"/>
              <a:gd name="connsiteX21" fmla="*/ 947076 w 1303141"/>
              <a:gd name="connsiteY21" fmla="*/ 151266 h 2117184"/>
              <a:gd name="connsiteX22" fmla="*/ 796875 w 1303141"/>
              <a:gd name="connsiteY22" fmla="*/ 815 h 211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03141" h="2117184">
                <a:moveTo>
                  <a:pt x="796875" y="20832"/>
                </a:moveTo>
                <a:cubicBezTo>
                  <a:pt x="869510" y="20752"/>
                  <a:pt x="928733" y="79036"/>
                  <a:pt x="929806" y="151659"/>
                </a:cubicBezTo>
                <a:lnTo>
                  <a:pt x="929806" y="1823113"/>
                </a:lnTo>
                <a:lnTo>
                  <a:pt x="1154062" y="1823113"/>
                </a:lnTo>
                <a:cubicBezTo>
                  <a:pt x="1227405" y="1823034"/>
                  <a:pt x="1286920" y="1882430"/>
                  <a:pt x="1286992" y="1955772"/>
                </a:cubicBezTo>
                <a:lnTo>
                  <a:pt x="1286992" y="1970032"/>
                </a:lnTo>
                <a:cubicBezTo>
                  <a:pt x="1285920" y="2042655"/>
                  <a:pt x="1226696" y="2100938"/>
                  <a:pt x="1154062" y="2100860"/>
                </a:cubicBezTo>
                <a:lnTo>
                  <a:pt x="149883" y="2100860"/>
                </a:lnTo>
                <a:cubicBezTo>
                  <a:pt x="77249" y="2100938"/>
                  <a:pt x="18025" y="2042655"/>
                  <a:pt x="16952" y="1970032"/>
                </a:cubicBezTo>
                <a:lnTo>
                  <a:pt x="16952" y="151528"/>
                </a:lnTo>
                <a:cubicBezTo>
                  <a:pt x="18025" y="78905"/>
                  <a:pt x="77249" y="20622"/>
                  <a:pt x="149883" y="20701"/>
                </a:cubicBezTo>
                <a:close/>
                <a:moveTo>
                  <a:pt x="796875" y="815"/>
                </a:moveTo>
                <a:lnTo>
                  <a:pt x="150799" y="815"/>
                </a:lnTo>
                <a:cubicBezTo>
                  <a:pt x="67628" y="736"/>
                  <a:pt x="146" y="68099"/>
                  <a:pt x="74" y="151266"/>
                </a:cubicBezTo>
                <a:lnTo>
                  <a:pt x="74" y="1967809"/>
                </a:lnTo>
                <a:cubicBezTo>
                  <a:pt x="290" y="2050871"/>
                  <a:pt x="67730" y="2118077"/>
                  <a:pt x="150799" y="2117999"/>
                </a:cubicBezTo>
                <a:lnTo>
                  <a:pt x="1152230" y="2117999"/>
                </a:lnTo>
                <a:cubicBezTo>
                  <a:pt x="1235401" y="2118221"/>
                  <a:pt x="1302999" y="2050976"/>
                  <a:pt x="1303216" y="1967809"/>
                </a:cubicBezTo>
                <a:lnTo>
                  <a:pt x="1303216" y="1953679"/>
                </a:lnTo>
                <a:cubicBezTo>
                  <a:pt x="1303144" y="1870512"/>
                  <a:pt x="1235662" y="1803162"/>
                  <a:pt x="1152491" y="1803227"/>
                </a:cubicBezTo>
                <a:lnTo>
                  <a:pt x="947076" y="1803227"/>
                </a:lnTo>
                <a:lnTo>
                  <a:pt x="947076" y="151266"/>
                </a:lnTo>
                <a:cubicBezTo>
                  <a:pt x="947005" y="68308"/>
                  <a:pt x="879841" y="1037"/>
                  <a:pt x="796875" y="815"/>
                </a:cubicBezTo>
              </a:path>
            </a:pathLst>
          </a:custGeom>
          <a:solidFill>
            <a:schemeClr val="tx1"/>
          </a:solidFill>
          <a:ln w="13061" cap="flat">
            <a:noFill/>
            <a:prstDash val="solid"/>
            <a:miter/>
          </a:ln>
        </p:spPr>
        <p:txBody>
          <a:bodyPr anchor="ctr" rtlCol="0"/>
          <a:p>
            <a:endParaRPr altLang="en-US" lang="zh-CN"/>
          </a:p>
        </p:txBody>
      </p:sp>
      <p:sp>
        <p:nvSpPr>
          <p:cNvPr id="1049326" name="任意多边形: 形状 40"/>
          <p:cNvSpPr/>
          <p:nvPr>
            <p:custDataLst>
              <p:tags r:id="rId29"/>
            </p:custDataLst>
          </p:nvPr>
        </p:nvSpPr>
        <p:spPr>
          <a:xfrm>
            <a:off x="8869222" y="1584149"/>
            <a:ext cx="2030511" cy="2089469"/>
          </a:xfrm>
          <a:custGeom>
            <a:avLst/>
            <a:gdLst>
              <a:gd name="connsiteX0" fmla="*/ 1101770 w 2030511"/>
              <a:gd name="connsiteY0" fmla="*/ 2049335 h 2089469"/>
              <a:gd name="connsiteX1" fmla="*/ 1099153 w 2030511"/>
              <a:gd name="connsiteY1" fmla="*/ 1707744 h 2089469"/>
              <a:gd name="connsiteX2" fmla="*/ 833161 w 2030511"/>
              <a:gd name="connsiteY2" fmla="*/ 1097957 h 2089469"/>
              <a:gd name="connsiteX3" fmla="*/ 538515 w 2030511"/>
              <a:gd name="connsiteY3" fmla="*/ 1540416 h 2089469"/>
              <a:gd name="connsiteX4" fmla="*/ 446928 w 2030511"/>
              <a:gd name="connsiteY4" fmla="*/ 1584767 h 2089469"/>
              <a:gd name="connsiteX5" fmla="*/ 339772 w 2030511"/>
              <a:gd name="connsiteY5" fmla="*/ 1459041 h 2089469"/>
              <a:gd name="connsiteX6" fmla="*/ 251064 w 2030511"/>
              <a:gd name="connsiteY6" fmla="*/ 1105021 h 2089469"/>
              <a:gd name="connsiteX7" fmla="*/ 170076 w 2030511"/>
              <a:gd name="connsiteY7" fmla="*/ 1056354 h 2089469"/>
              <a:gd name="connsiteX8" fmla="*/ 43294 w 2030511"/>
              <a:gd name="connsiteY8" fmla="*/ 1001014 h 2089469"/>
              <a:gd name="connsiteX9" fmla="*/ 27332 w 2030511"/>
              <a:gd name="connsiteY9" fmla="*/ 966998 h 2089469"/>
              <a:gd name="connsiteX10" fmla="*/ 51275 w 2030511"/>
              <a:gd name="connsiteY10" fmla="*/ 960326 h 2089469"/>
              <a:gd name="connsiteX11" fmla="*/ 10454 w 2030511"/>
              <a:gd name="connsiteY11" fmla="*/ 908911 h 2089469"/>
              <a:gd name="connsiteX12" fmla="*/ 27332 w 2030511"/>
              <a:gd name="connsiteY12" fmla="*/ 899622 h 2089469"/>
              <a:gd name="connsiteX13" fmla="*/ 3781 w 2030511"/>
              <a:gd name="connsiteY13" fmla="*/ 849253 h 2089469"/>
              <a:gd name="connsiteX14" fmla="*/ 48135 w 2030511"/>
              <a:gd name="connsiteY14" fmla="*/ 849253 h 2089469"/>
              <a:gd name="connsiteX15" fmla="*/ 186823 w 2030511"/>
              <a:gd name="connsiteY15" fmla="*/ 903678 h 2089469"/>
              <a:gd name="connsiteX16" fmla="*/ 194804 w 2030511"/>
              <a:gd name="connsiteY16" fmla="*/ 881044 h 2089469"/>
              <a:gd name="connsiteX17" fmla="*/ 73387 w 2030511"/>
              <a:gd name="connsiteY17" fmla="*/ 827143 h 2089469"/>
              <a:gd name="connsiteX18" fmla="*/ 66714 w 2030511"/>
              <a:gd name="connsiteY18" fmla="*/ 780700 h 2089469"/>
              <a:gd name="connsiteX19" fmla="*/ 139460 w 2030511"/>
              <a:gd name="connsiteY19" fmla="*/ 801894 h 2089469"/>
              <a:gd name="connsiteX20" fmla="*/ 306932 w 2030511"/>
              <a:gd name="connsiteY20" fmla="*/ 886409 h 2089469"/>
              <a:gd name="connsiteX21" fmla="*/ 279456 w 2030511"/>
              <a:gd name="connsiteY21" fmla="*/ 827143 h 2089469"/>
              <a:gd name="connsiteX22" fmla="*/ 246223 w 2030511"/>
              <a:gd name="connsiteY22" fmla="*/ 738574 h 2089469"/>
              <a:gd name="connsiteX23" fmla="*/ 282073 w 2030511"/>
              <a:gd name="connsiteY23" fmla="*/ 754534 h 2089469"/>
              <a:gd name="connsiteX24" fmla="*/ 400219 w 2030511"/>
              <a:gd name="connsiteY24" fmla="*/ 980212 h 2089469"/>
              <a:gd name="connsiteX25" fmla="*/ 448106 w 2030511"/>
              <a:gd name="connsiteY25" fmla="*/ 1169127 h 2089469"/>
              <a:gd name="connsiteX26" fmla="*/ 648811 w 2030511"/>
              <a:gd name="connsiteY26" fmla="*/ 779784 h 2089469"/>
              <a:gd name="connsiteX27" fmla="*/ 815890 w 2030511"/>
              <a:gd name="connsiteY27" fmla="*/ 657198 h 2089469"/>
              <a:gd name="connsiteX28" fmla="*/ 1037529 w 2030511"/>
              <a:gd name="connsiteY28" fmla="*/ 646601 h 2089469"/>
              <a:gd name="connsiteX29" fmla="*/ 1030856 w 2030511"/>
              <a:gd name="connsiteY29" fmla="*/ 623053 h 2089469"/>
              <a:gd name="connsiteX30" fmla="*/ 944896 w 2030511"/>
              <a:gd name="connsiteY30" fmla="*/ 628416 h 2089469"/>
              <a:gd name="connsiteX31" fmla="*/ 824787 w 2030511"/>
              <a:gd name="connsiteY31" fmla="*/ 498766 h 2089469"/>
              <a:gd name="connsiteX32" fmla="*/ 798619 w 2030511"/>
              <a:gd name="connsiteY32" fmla="*/ 417391 h 2089469"/>
              <a:gd name="connsiteX33" fmla="*/ 766303 w 2030511"/>
              <a:gd name="connsiteY33" fmla="*/ 257127 h 2089469"/>
              <a:gd name="connsiteX34" fmla="*/ 951961 w 2030511"/>
              <a:gd name="connsiteY34" fmla="*/ 67296 h 2089469"/>
              <a:gd name="connsiteX35" fmla="*/ 1061080 w 2030511"/>
              <a:gd name="connsiteY35" fmla="*/ 57092 h 2089469"/>
              <a:gd name="connsiteX36" fmla="*/ 1194011 w 2030511"/>
              <a:gd name="connsiteY36" fmla="*/ 3583 h 2089469"/>
              <a:gd name="connsiteX37" fmla="*/ 1288606 w 2030511"/>
              <a:gd name="connsiteY37" fmla="*/ 166464 h 2089469"/>
              <a:gd name="connsiteX38" fmla="*/ 1252495 w 2030511"/>
              <a:gd name="connsiteY38" fmla="*/ 213169 h 2089469"/>
              <a:gd name="connsiteX39" fmla="*/ 1255112 w 2030511"/>
              <a:gd name="connsiteY39" fmla="*/ 310243 h 2089469"/>
              <a:gd name="connsiteX40" fmla="*/ 1203954 w 2030511"/>
              <a:gd name="connsiteY40" fmla="*/ 456247 h 2089469"/>
              <a:gd name="connsiteX41" fmla="*/ 1175432 w 2030511"/>
              <a:gd name="connsiteY41" fmla="*/ 495496 h 2089469"/>
              <a:gd name="connsiteX42" fmla="*/ 1214683 w 2030511"/>
              <a:gd name="connsiteY42" fmla="*/ 627370 h 2089469"/>
              <a:gd name="connsiteX43" fmla="*/ 1347614 w 2030511"/>
              <a:gd name="connsiteY43" fmla="*/ 650788 h 2089469"/>
              <a:gd name="connsiteX44" fmla="*/ 1629569 w 2030511"/>
              <a:gd name="connsiteY44" fmla="*/ 744068 h 2089469"/>
              <a:gd name="connsiteX45" fmla="*/ 1707417 w 2030511"/>
              <a:gd name="connsiteY45" fmla="*/ 959410 h 2089469"/>
              <a:gd name="connsiteX46" fmla="*/ 1689361 w 2030511"/>
              <a:gd name="connsiteY46" fmla="*/ 1137205 h 2089469"/>
              <a:gd name="connsiteX47" fmla="*/ 1954831 w 2030511"/>
              <a:gd name="connsiteY47" fmla="*/ 1830591 h 2089469"/>
              <a:gd name="connsiteX48" fmla="*/ 2030586 w 2030511"/>
              <a:gd name="connsiteY48" fmla="*/ 2090284 h 2089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030511" h="2089469">
                <a:moveTo>
                  <a:pt x="1101770" y="2049335"/>
                </a:moveTo>
                <a:cubicBezTo>
                  <a:pt x="1101770" y="2049335"/>
                  <a:pt x="1150049" y="1815677"/>
                  <a:pt x="1099153" y="1707744"/>
                </a:cubicBezTo>
                <a:cubicBezTo>
                  <a:pt x="1048257" y="1599811"/>
                  <a:pt x="833161" y="1097957"/>
                  <a:pt x="833161" y="1097957"/>
                </a:cubicBezTo>
                <a:lnTo>
                  <a:pt x="538515" y="1540416"/>
                </a:lnTo>
                <a:cubicBezTo>
                  <a:pt x="514885" y="1566503"/>
                  <a:pt x="482045" y="1582398"/>
                  <a:pt x="446928" y="1584767"/>
                </a:cubicBezTo>
                <a:cubicBezTo>
                  <a:pt x="402574" y="1579010"/>
                  <a:pt x="364501" y="1571684"/>
                  <a:pt x="339772" y="1459041"/>
                </a:cubicBezTo>
                <a:cubicBezTo>
                  <a:pt x="315044" y="1346398"/>
                  <a:pt x="251064" y="1105021"/>
                  <a:pt x="251064" y="1105021"/>
                </a:cubicBezTo>
                <a:cubicBezTo>
                  <a:pt x="225132" y="1087085"/>
                  <a:pt x="198075" y="1070836"/>
                  <a:pt x="170076" y="1056354"/>
                </a:cubicBezTo>
                <a:cubicBezTo>
                  <a:pt x="134619" y="1040000"/>
                  <a:pt x="58341" y="1012134"/>
                  <a:pt x="43294" y="1001014"/>
                </a:cubicBezTo>
                <a:cubicBezTo>
                  <a:pt x="28248" y="989893"/>
                  <a:pt x="14510" y="971316"/>
                  <a:pt x="27332" y="966998"/>
                </a:cubicBezTo>
                <a:cubicBezTo>
                  <a:pt x="35111" y="964107"/>
                  <a:pt x="43120" y="961870"/>
                  <a:pt x="51275" y="960326"/>
                </a:cubicBezTo>
                <a:cubicBezTo>
                  <a:pt x="51275" y="960326"/>
                  <a:pt x="3389" y="928928"/>
                  <a:pt x="10454" y="908911"/>
                </a:cubicBezTo>
                <a:cubicBezTo>
                  <a:pt x="17519" y="888894"/>
                  <a:pt x="27332" y="899622"/>
                  <a:pt x="27332" y="899622"/>
                </a:cubicBezTo>
                <a:cubicBezTo>
                  <a:pt x="27332" y="899622"/>
                  <a:pt x="-11919" y="868746"/>
                  <a:pt x="3781" y="849253"/>
                </a:cubicBezTo>
                <a:cubicBezTo>
                  <a:pt x="19482" y="829760"/>
                  <a:pt x="23800" y="836170"/>
                  <a:pt x="48135" y="849253"/>
                </a:cubicBezTo>
                <a:cubicBezTo>
                  <a:pt x="72471" y="862336"/>
                  <a:pt x="186823" y="903678"/>
                  <a:pt x="186823" y="903678"/>
                </a:cubicBezTo>
                <a:lnTo>
                  <a:pt x="194804" y="881044"/>
                </a:lnTo>
                <a:lnTo>
                  <a:pt x="73387" y="827143"/>
                </a:lnTo>
                <a:cubicBezTo>
                  <a:pt x="73387" y="827143"/>
                  <a:pt x="45519" y="793913"/>
                  <a:pt x="66714" y="780700"/>
                </a:cubicBezTo>
                <a:cubicBezTo>
                  <a:pt x="87910" y="767486"/>
                  <a:pt x="99555" y="782793"/>
                  <a:pt x="139460" y="801894"/>
                </a:cubicBezTo>
                <a:cubicBezTo>
                  <a:pt x="179365" y="820995"/>
                  <a:pt x="306932" y="886409"/>
                  <a:pt x="306932" y="886409"/>
                </a:cubicBezTo>
                <a:cubicBezTo>
                  <a:pt x="299514" y="865895"/>
                  <a:pt x="290316" y="846061"/>
                  <a:pt x="279456" y="827143"/>
                </a:cubicBezTo>
                <a:cubicBezTo>
                  <a:pt x="264802" y="804510"/>
                  <a:pt x="235102" y="754534"/>
                  <a:pt x="246223" y="738574"/>
                </a:cubicBezTo>
                <a:cubicBezTo>
                  <a:pt x="257345" y="722612"/>
                  <a:pt x="266111" y="731508"/>
                  <a:pt x="282073" y="754534"/>
                </a:cubicBezTo>
                <a:cubicBezTo>
                  <a:pt x="329188" y="825456"/>
                  <a:pt x="368779" y="901088"/>
                  <a:pt x="400219" y="980212"/>
                </a:cubicBezTo>
                <a:cubicBezTo>
                  <a:pt x="419950" y="1042172"/>
                  <a:pt x="435938" y="1105257"/>
                  <a:pt x="448106" y="1169127"/>
                </a:cubicBezTo>
                <a:lnTo>
                  <a:pt x="648811" y="779784"/>
                </a:lnTo>
                <a:cubicBezTo>
                  <a:pt x="648811" y="779784"/>
                  <a:pt x="721033" y="666487"/>
                  <a:pt x="815890" y="657198"/>
                </a:cubicBezTo>
                <a:cubicBezTo>
                  <a:pt x="910747" y="647909"/>
                  <a:pt x="1037529" y="646601"/>
                  <a:pt x="1037529" y="646601"/>
                </a:cubicBezTo>
                <a:lnTo>
                  <a:pt x="1030856" y="623053"/>
                </a:lnTo>
                <a:cubicBezTo>
                  <a:pt x="1002661" y="629346"/>
                  <a:pt x="973654" y="631164"/>
                  <a:pt x="944896" y="628416"/>
                </a:cubicBezTo>
                <a:cubicBezTo>
                  <a:pt x="916504" y="621352"/>
                  <a:pt x="870449" y="598719"/>
                  <a:pt x="824787" y="498766"/>
                </a:cubicBezTo>
                <a:cubicBezTo>
                  <a:pt x="811703" y="469068"/>
                  <a:pt x="809217" y="441726"/>
                  <a:pt x="798619" y="417391"/>
                </a:cubicBezTo>
                <a:cubicBezTo>
                  <a:pt x="774807" y="359827"/>
                  <a:pt x="754396" y="312729"/>
                  <a:pt x="766303" y="257127"/>
                </a:cubicBezTo>
                <a:cubicBezTo>
                  <a:pt x="792954" y="167027"/>
                  <a:pt x="862468" y="95947"/>
                  <a:pt x="951961" y="67296"/>
                </a:cubicBezTo>
                <a:cubicBezTo>
                  <a:pt x="987641" y="58557"/>
                  <a:pt x="1024406" y="55116"/>
                  <a:pt x="1061080" y="57092"/>
                </a:cubicBezTo>
                <a:cubicBezTo>
                  <a:pt x="1090453" y="13971"/>
                  <a:pt x="1142945" y="-7170"/>
                  <a:pt x="1194011" y="3583"/>
                </a:cubicBezTo>
                <a:cubicBezTo>
                  <a:pt x="1279055" y="23077"/>
                  <a:pt x="1322755" y="124076"/>
                  <a:pt x="1288606" y="166464"/>
                </a:cubicBezTo>
                <a:cubicBezTo>
                  <a:pt x="1278178" y="183210"/>
                  <a:pt x="1266076" y="198857"/>
                  <a:pt x="1252495" y="213169"/>
                </a:cubicBezTo>
                <a:cubicBezTo>
                  <a:pt x="1257598" y="240643"/>
                  <a:pt x="1262962" y="283424"/>
                  <a:pt x="1255112" y="310243"/>
                </a:cubicBezTo>
                <a:cubicBezTo>
                  <a:pt x="1240065" y="361789"/>
                  <a:pt x="1228944" y="408757"/>
                  <a:pt x="1203954" y="456247"/>
                </a:cubicBezTo>
                <a:cubicBezTo>
                  <a:pt x="1195214" y="469867"/>
                  <a:pt x="1185689" y="482975"/>
                  <a:pt x="1175432" y="495496"/>
                </a:cubicBezTo>
                <a:cubicBezTo>
                  <a:pt x="1175432" y="495496"/>
                  <a:pt x="1188515" y="610101"/>
                  <a:pt x="1214683" y="627370"/>
                </a:cubicBezTo>
                <a:cubicBezTo>
                  <a:pt x="1240850" y="644639"/>
                  <a:pt x="1270943" y="648564"/>
                  <a:pt x="1347614" y="650788"/>
                </a:cubicBezTo>
                <a:cubicBezTo>
                  <a:pt x="1424285" y="653012"/>
                  <a:pt x="1560879" y="635219"/>
                  <a:pt x="1629569" y="744068"/>
                </a:cubicBezTo>
                <a:cubicBezTo>
                  <a:pt x="1671371" y="809089"/>
                  <a:pt x="1697984" y="882693"/>
                  <a:pt x="1707417" y="959410"/>
                </a:cubicBezTo>
                <a:lnTo>
                  <a:pt x="1689361" y="1137205"/>
                </a:lnTo>
                <a:cubicBezTo>
                  <a:pt x="1689361" y="1137205"/>
                  <a:pt x="1906944" y="1699764"/>
                  <a:pt x="1954831" y="1830591"/>
                </a:cubicBezTo>
                <a:cubicBezTo>
                  <a:pt x="1985996" y="1915316"/>
                  <a:pt x="2011300" y="2002094"/>
                  <a:pt x="2030586" y="2090284"/>
                </a:cubicBezTo>
              </a:path>
            </a:pathLst>
          </a:custGeom>
          <a:solidFill>
            <a:schemeClr val="bg1"/>
          </a:solidFill>
          <a:ln w="13061" cap="flat">
            <a:noFill/>
            <a:prstDash val="solid"/>
            <a:miter/>
          </a:ln>
        </p:spPr>
        <p:txBody>
          <a:bodyPr anchor="ctr" rtlCol="0"/>
          <a:p>
            <a:endParaRPr altLang="en-US" lang="zh-CN"/>
          </a:p>
        </p:txBody>
      </p:sp>
      <p:sp>
        <p:nvSpPr>
          <p:cNvPr id="1049328" name="任意多边形: 形状 41"/>
          <p:cNvSpPr/>
          <p:nvPr>
            <p:custDataLst>
              <p:tags r:id="rId30"/>
            </p:custDataLst>
          </p:nvPr>
        </p:nvSpPr>
        <p:spPr>
          <a:xfrm>
            <a:off x="9403606" y="2249560"/>
            <a:ext cx="1509210" cy="1463840"/>
          </a:xfrm>
          <a:custGeom>
            <a:avLst/>
            <a:gdLst>
              <a:gd name="connsiteX0" fmla="*/ 217265 w 1509210"/>
              <a:gd name="connsiteY0" fmla="*/ 571485 h 1463840"/>
              <a:gd name="connsiteX1" fmla="*/ 296552 w 1509210"/>
              <a:gd name="connsiteY1" fmla="*/ 442358 h 1463840"/>
              <a:gd name="connsiteX2" fmla="*/ 494640 w 1509210"/>
              <a:gd name="connsiteY2" fmla="*/ 893713 h 1463840"/>
              <a:gd name="connsiteX3" fmla="*/ 588582 w 1509210"/>
              <a:gd name="connsiteY3" fmla="*/ 1150790 h 1463840"/>
              <a:gd name="connsiteX4" fmla="*/ 555349 w 1509210"/>
              <a:gd name="connsiteY4" fmla="*/ 1416239 h 1463840"/>
              <a:gd name="connsiteX5" fmla="*/ 768091 w 1509210"/>
              <a:gd name="connsiteY5" fmla="*/ 1421602 h 1463840"/>
              <a:gd name="connsiteX6" fmla="*/ 876294 w 1509210"/>
              <a:gd name="connsiteY6" fmla="*/ 525957 h 1463840"/>
              <a:gd name="connsiteX7" fmla="*/ 1015374 w 1509210"/>
              <a:gd name="connsiteY7" fmla="*/ 550291 h 1463840"/>
              <a:gd name="connsiteX8" fmla="*/ 1133127 w 1509210"/>
              <a:gd name="connsiteY8" fmla="*/ 599482 h 1463840"/>
              <a:gd name="connsiteX9" fmla="*/ 1008963 w 1509210"/>
              <a:gd name="connsiteY9" fmla="*/ 1436779 h 1463840"/>
              <a:gd name="connsiteX10" fmla="*/ 1363532 w 1509210"/>
              <a:gd name="connsiteY10" fmla="*/ 1464121 h 1463840"/>
              <a:gd name="connsiteX11" fmla="*/ 1509285 w 1509210"/>
              <a:gd name="connsiteY11" fmla="*/ 1452739 h 1463840"/>
              <a:gd name="connsiteX12" fmla="*/ 1263573 w 1509210"/>
              <a:gd name="connsiteY12" fmla="*/ 763539 h 1463840"/>
              <a:gd name="connsiteX13" fmla="*/ 1156286 w 1509210"/>
              <a:gd name="connsiteY13" fmla="*/ 498090 h 1463840"/>
              <a:gd name="connsiteX14" fmla="*/ 1177089 w 1509210"/>
              <a:gd name="connsiteY14" fmla="*/ 247686 h 1463840"/>
              <a:gd name="connsiteX15" fmla="*/ 1072419 w 1509210"/>
              <a:gd name="connsiteY15" fmla="*/ 64527 h 1463840"/>
              <a:gd name="connsiteX16" fmla="*/ 850780 w 1509210"/>
              <a:gd name="connsiteY16" fmla="*/ 10496 h 1463840"/>
              <a:gd name="connsiteX17" fmla="*/ 511387 w 1509210"/>
              <a:gd name="connsiteY17" fmla="*/ 222960 h 1463840"/>
              <a:gd name="connsiteX18" fmla="*/ 359093 w 1509210"/>
              <a:gd name="connsiteY18" fmla="*/ 814 h 1463840"/>
              <a:gd name="connsiteX19" fmla="*/ 133136 w 1509210"/>
              <a:gd name="connsiteY19" fmla="*/ 102599 h 1463840"/>
              <a:gd name="connsiteX20" fmla="*/ 74 w 1509210"/>
              <a:gd name="connsiteY20" fmla="*/ 364908 h 1463840"/>
              <a:gd name="connsiteX21" fmla="*/ 142818 w 1509210"/>
              <a:gd name="connsiteY21" fmla="*/ 422865 h 1463840"/>
              <a:gd name="connsiteX22" fmla="*/ 217265 w 1509210"/>
              <a:gd name="connsiteY22" fmla="*/ 571093 h 146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9210" h="1463840">
                <a:moveTo>
                  <a:pt x="217265" y="571485"/>
                </a:moveTo>
                <a:lnTo>
                  <a:pt x="296552" y="442358"/>
                </a:lnTo>
                <a:cubicBezTo>
                  <a:pt x="296552" y="442358"/>
                  <a:pt x="439689" y="765371"/>
                  <a:pt x="494640" y="893713"/>
                </a:cubicBezTo>
                <a:cubicBezTo>
                  <a:pt x="549592" y="1022055"/>
                  <a:pt x="583348" y="1079489"/>
                  <a:pt x="588582" y="1150790"/>
                </a:cubicBezTo>
                <a:cubicBezTo>
                  <a:pt x="590911" y="1240446"/>
                  <a:pt x="579711" y="1329932"/>
                  <a:pt x="555349" y="1416239"/>
                </a:cubicBezTo>
                <a:lnTo>
                  <a:pt x="768091" y="1421602"/>
                </a:lnTo>
                <a:lnTo>
                  <a:pt x="876294" y="525957"/>
                </a:lnTo>
                <a:cubicBezTo>
                  <a:pt x="923473" y="528403"/>
                  <a:pt x="970169" y="536580"/>
                  <a:pt x="1015374" y="550291"/>
                </a:cubicBezTo>
                <a:cubicBezTo>
                  <a:pt x="1055580" y="564316"/>
                  <a:pt x="1094897" y="580735"/>
                  <a:pt x="1133127" y="599482"/>
                </a:cubicBezTo>
                <a:lnTo>
                  <a:pt x="1008963" y="1436779"/>
                </a:lnTo>
                <a:cubicBezTo>
                  <a:pt x="1008963" y="1436779"/>
                  <a:pt x="1262003" y="1464645"/>
                  <a:pt x="1363532" y="1464121"/>
                </a:cubicBezTo>
                <a:cubicBezTo>
                  <a:pt x="1412400" y="1466162"/>
                  <a:pt x="1461334" y="1462342"/>
                  <a:pt x="1509285" y="1452739"/>
                </a:cubicBezTo>
                <a:cubicBezTo>
                  <a:pt x="1509285" y="1452739"/>
                  <a:pt x="1323496" y="907450"/>
                  <a:pt x="1263573" y="763539"/>
                </a:cubicBezTo>
                <a:cubicBezTo>
                  <a:pt x="1203649" y="619629"/>
                  <a:pt x="1156286" y="498090"/>
                  <a:pt x="1156286" y="498090"/>
                </a:cubicBezTo>
                <a:cubicBezTo>
                  <a:pt x="1156286" y="498090"/>
                  <a:pt x="1187294" y="288766"/>
                  <a:pt x="1177089" y="247686"/>
                </a:cubicBezTo>
                <a:cubicBezTo>
                  <a:pt x="1157974" y="178884"/>
                  <a:pt x="1121993" y="115930"/>
                  <a:pt x="1072419" y="64527"/>
                </a:cubicBezTo>
                <a:cubicBezTo>
                  <a:pt x="1014719" y="1207"/>
                  <a:pt x="850780" y="10496"/>
                  <a:pt x="850780" y="10496"/>
                </a:cubicBezTo>
                <a:cubicBezTo>
                  <a:pt x="850780" y="10496"/>
                  <a:pt x="747942" y="270712"/>
                  <a:pt x="511387" y="222960"/>
                </a:cubicBezTo>
                <a:cubicBezTo>
                  <a:pt x="274833" y="175208"/>
                  <a:pt x="359093" y="814"/>
                  <a:pt x="359093" y="814"/>
                </a:cubicBezTo>
                <a:cubicBezTo>
                  <a:pt x="359093" y="814"/>
                  <a:pt x="194237" y="814"/>
                  <a:pt x="133136" y="102599"/>
                </a:cubicBezTo>
                <a:cubicBezTo>
                  <a:pt x="84242" y="187662"/>
                  <a:pt x="39836" y="275212"/>
                  <a:pt x="74" y="364908"/>
                </a:cubicBezTo>
                <a:cubicBezTo>
                  <a:pt x="54804" y="355541"/>
                  <a:pt x="110109" y="378004"/>
                  <a:pt x="142818" y="422865"/>
                </a:cubicBezTo>
                <a:cubicBezTo>
                  <a:pt x="180853" y="464441"/>
                  <a:pt x="206628" y="515752"/>
                  <a:pt x="217265" y="571093"/>
                </a:cubicBezTo>
              </a:path>
            </a:pathLst>
          </a:custGeom>
          <a:solidFill>
            <a:schemeClr val="tx1"/>
          </a:solidFill>
          <a:ln w="13061" cap="flat">
            <a:noFill/>
            <a:prstDash val="solid"/>
            <a:miter/>
          </a:ln>
        </p:spPr>
        <p:txBody>
          <a:bodyPr anchor="ctr" rtlCol="0"/>
          <a:p>
            <a:endParaRPr altLang="en-US" lang="zh-CN"/>
          </a:p>
        </p:txBody>
      </p:sp>
      <p:sp>
        <p:nvSpPr>
          <p:cNvPr id="1049330" name="任意多边形: 形状 42"/>
          <p:cNvSpPr/>
          <p:nvPr>
            <p:custDataLst>
              <p:tags r:id="rId31"/>
            </p:custDataLst>
          </p:nvPr>
        </p:nvSpPr>
        <p:spPr>
          <a:xfrm>
            <a:off x="9629157" y="1563392"/>
            <a:ext cx="541042" cy="496991"/>
          </a:xfrm>
          <a:custGeom>
            <a:avLst/>
            <a:gdLst>
              <a:gd name="connsiteX0" fmla="*/ 25731 w 541042"/>
              <a:gd name="connsiteY0" fmla="*/ 399162 h 496991"/>
              <a:gd name="connsiteX1" fmla="*/ 25731 w 541042"/>
              <a:gd name="connsiteY1" fmla="*/ 317133 h 496991"/>
              <a:gd name="connsiteX2" fmla="*/ 47974 w 541042"/>
              <a:gd name="connsiteY2" fmla="*/ 272652 h 496991"/>
              <a:gd name="connsiteX3" fmla="*/ 152644 w 541042"/>
              <a:gd name="connsiteY3" fmla="*/ 296201 h 496991"/>
              <a:gd name="connsiteX4" fmla="*/ 256267 w 541042"/>
              <a:gd name="connsiteY4" fmla="*/ 270035 h 496991"/>
              <a:gd name="connsiteX5" fmla="*/ 294472 w 541042"/>
              <a:gd name="connsiteY5" fmla="*/ 283118 h 496991"/>
              <a:gd name="connsiteX6" fmla="*/ 331368 w 541042"/>
              <a:gd name="connsiteY6" fmla="*/ 452147 h 496991"/>
              <a:gd name="connsiteX7" fmla="*/ 422954 w 541042"/>
              <a:gd name="connsiteY7" fmla="*/ 370119 h 496991"/>
              <a:gd name="connsiteX8" fmla="*/ 424786 w 541042"/>
              <a:gd name="connsiteY8" fmla="*/ 497806 h 496991"/>
              <a:gd name="connsiteX9" fmla="*/ 496746 w 541042"/>
              <a:gd name="connsiteY9" fmla="*/ 275399 h 496991"/>
              <a:gd name="connsiteX10" fmla="*/ 492298 w 541042"/>
              <a:gd name="connsiteY10" fmla="*/ 223068 h 496991"/>
              <a:gd name="connsiteX11" fmla="*/ 536783 w 541042"/>
              <a:gd name="connsiteY11" fmla="*/ 134890 h 496991"/>
              <a:gd name="connsiteX12" fmla="*/ 414057 w 541042"/>
              <a:gd name="connsiteY12" fmla="*/ 2100 h 496991"/>
              <a:gd name="connsiteX13" fmla="*/ 313443 w 541042"/>
              <a:gd name="connsiteY13" fmla="*/ 31929 h 496991"/>
              <a:gd name="connsiteX14" fmla="*/ 303892 w 541042"/>
              <a:gd name="connsiteY14" fmla="*/ 56001 h 496991"/>
              <a:gd name="connsiteX15" fmla="*/ 121766 w 541042"/>
              <a:gd name="connsiteY15" fmla="*/ 98258 h 496991"/>
              <a:gd name="connsiteX16" fmla="*/ 1526 w 541042"/>
              <a:gd name="connsiteY16" fmla="*/ 265979 h 496991"/>
              <a:gd name="connsiteX17" fmla="*/ 25731 w 541042"/>
              <a:gd name="connsiteY17" fmla="*/ 399162 h 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1042" h="496991">
                <a:moveTo>
                  <a:pt x="25731" y="399162"/>
                </a:moveTo>
                <a:cubicBezTo>
                  <a:pt x="25731" y="399162"/>
                  <a:pt x="23245" y="343167"/>
                  <a:pt x="25731" y="317133"/>
                </a:cubicBezTo>
                <a:cubicBezTo>
                  <a:pt x="28217" y="291098"/>
                  <a:pt x="34628" y="260615"/>
                  <a:pt x="47974" y="272652"/>
                </a:cubicBezTo>
                <a:cubicBezTo>
                  <a:pt x="76457" y="298032"/>
                  <a:pt x="116022" y="306941"/>
                  <a:pt x="152644" y="296201"/>
                </a:cubicBezTo>
                <a:cubicBezTo>
                  <a:pt x="188179" y="292014"/>
                  <a:pt x="223008" y="283210"/>
                  <a:pt x="256267" y="270035"/>
                </a:cubicBezTo>
                <a:cubicBezTo>
                  <a:pt x="270267" y="266241"/>
                  <a:pt x="284920" y="253551"/>
                  <a:pt x="294472" y="283118"/>
                </a:cubicBezTo>
                <a:cubicBezTo>
                  <a:pt x="302714" y="308498"/>
                  <a:pt x="326265" y="425981"/>
                  <a:pt x="331368" y="452147"/>
                </a:cubicBezTo>
                <a:cubicBezTo>
                  <a:pt x="360021" y="435532"/>
                  <a:pt x="389329" y="373650"/>
                  <a:pt x="422954" y="370119"/>
                </a:cubicBezTo>
                <a:cubicBezTo>
                  <a:pt x="450299" y="370119"/>
                  <a:pt x="422954" y="482630"/>
                  <a:pt x="424786" y="497806"/>
                </a:cubicBezTo>
                <a:cubicBezTo>
                  <a:pt x="450953" y="480667"/>
                  <a:pt x="495438" y="296463"/>
                  <a:pt x="496746" y="275399"/>
                </a:cubicBezTo>
                <a:cubicBezTo>
                  <a:pt x="496249" y="257881"/>
                  <a:pt x="494758" y="240416"/>
                  <a:pt x="492298" y="223068"/>
                </a:cubicBezTo>
                <a:cubicBezTo>
                  <a:pt x="492298" y="223068"/>
                  <a:pt x="558371" y="217442"/>
                  <a:pt x="536783" y="134890"/>
                </a:cubicBezTo>
                <a:cubicBezTo>
                  <a:pt x="515195" y="52338"/>
                  <a:pt x="473850" y="4062"/>
                  <a:pt x="414057" y="2100"/>
                </a:cubicBezTo>
                <a:cubicBezTo>
                  <a:pt x="377776" y="-3133"/>
                  <a:pt x="341011" y="7765"/>
                  <a:pt x="313443" y="31929"/>
                </a:cubicBezTo>
                <a:cubicBezTo>
                  <a:pt x="308982" y="39386"/>
                  <a:pt x="305763" y="47510"/>
                  <a:pt x="303892" y="56001"/>
                </a:cubicBezTo>
                <a:cubicBezTo>
                  <a:pt x="240135" y="48727"/>
                  <a:pt x="175815" y="63654"/>
                  <a:pt x="121766" y="98258"/>
                </a:cubicBezTo>
                <a:cubicBezTo>
                  <a:pt x="43263" y="154776"/>
                  <a:pt x="2181" y="205668"/>
                  <a:pt x="1526" y="265979"/>
                </a:cubicBezTo>
                <a:cubicBezTo>
                  <a:pt x="-3576" y="311782"/>
                  <a:pt x="4837" y="358082"/>
                  <a:pt x="25731" y="399162"/>
                </a:cubicBezTo>
              </a:path>
            </a:pathLst>
          </a:custGeom>
          <a:solidFill>
            <a:schemeClr val="tx1"/>
          </a:solidFill>
          <a:ln w="13061" cap="flat">
            <a:noFill/>
            <a:prstDash val="solid"/>
            <a:miter/>
          </a:ln>
        </p:spPr>
        <p:txBody>
          <a:bodyPr anchor="ctr" rtlCol="0"/>
          <a:p>
            <a:endParaRPr altLang="en-US" lang="zh-CN"/>
          </a:p>
        </p:txBody>
      </p:sp>
      <p:sp>
        <p:nvSpPr>
          <p:cNvPr id="1049332" name="任意多边形: 形状 43"/>
          <p:cNvSpPr/>
          <p:nvPr>
            <p:custDataLst>
              <p:tags r:id="rId32"/>
            </p:custDataLst>
          </p:nvPr>
        </p:nvSpPr>
        <p:spPr>
          <a:xfrm>
            <a:off x="9807710" y="1949762"/>
            <a:ext cx="104940" cy="46628"/>
          </a:xfrm>
          <a:custGeom>
            <a:avLst/>
            <a:gdLst>
              <a:gd name="connsiteX0" fmla="*/ 33360 w 104940"/>
              <a:gd name="connsiteY0" fmla="*/ 1280 h 46628"/>
              <a:gd name="connsiteX1" fmla="*/ 97209 w 104940"/>
              <a:gd name="connsiteY1" fmla="*/ 27445 h 46628"/>
              <a:gd name="connsiteX2" fmla="*/ 104797 w 104940"/>
              <a:gd name="connsiteY2" fmla="*/ 41967 h 46628"/>
              <a:gd name="connsiteX3" fmla="*/ 91714 w 104940"/>
              <a:gd name="connsiteY3" fmla="*/ 47331 h 46628"/>
              <a:gd name="connsiteX4" fmla="*/ 69078 w 104940"/>
              <a:gd name="connsiteY4" fmla="*/ 26137 h 46628"/>
              <a:gd name="connsiteX5" fmla="*/ 39771 w 104940"/>
              <a:gd name="connsiteY5" fmla="*/ 17241 h 46628"/>
              <a:gd name="connsiteX6" fmla="*/ 20276 w 104940"/>
              <a:gd name="connsiteY6" fmla="*/ 36734 h 46628"/>
              <a:gd name="connsiteX7" fmla="*/ 389 w 104940"/>
              <a:gd name="connsiteY7" fmla="*/ 36734 h 46628"/>
              <a:gd name="connsiteX8" fmla="*/ 7062 w 104940"/>
              <a:gd name="connsiteY8" fmla="*/ 15932 h 46628"/>
              <a:gd name="connsiteX9" fmla="*/ 33229 w 104940"/>
              <a:gd name="connsiteY9" fmla="*/ 1280 h 4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940" h="46628">
                <a:moveTo>
                  <a:pt x="33360" y="1280"/>
                </a:moveTo>
                <a:cubicBezTo>
                  <a:pt x="57722" y="-1507"/>
                  <a:pt x="81809" y="8358"/>
                  <a:pt x="97209" y="27445"/>
                </a:cubicBezTo>
                <a:cubicBezTo>
                  <a:pt x="101265" y="32678"/>
                  <a:pt x="106106" y="38435"/>
                  <a:pt x="104797" y="41967"/>
                </a:cubicBezTo>
                <a:cubicBezTo>
                  <a:pt x="101670" y="45918"/>
                  <a:pt x="96711" y="47959"/>
                  <a:pt x="91714" y="47331"/>
                </a:cubicBezTo>
                <a:cubicBezTo>
                  <a:pt x="83209" y="47331"/>
                  <a:pt x="78630" y="34248"/>
                  <a:pt x="69078" y="26137"/>
                </a:cubicBezTo>
                <a:cubicBezTo>
                  <a:pt x="60705" y="19727"/>
                  <a:pt x="50290" y="16561"/>
                  <a:pt x="39771" y="17241"/>
                </a:cubicBezTo>
                <a:cubicBezTo>
                  <a:pt x="31005" y="17241"/>
                  <a:pt x="25117" y="33594"/>
                  <a:pt x="20276" y="36734"/>
                </a:cubicBezTo>
                <a:cubicBezTo>
                  <a:pt x="15435" y="39874"/>
                  <a:pt x="2090" y="40659"/>
                  <a:pt x="389" y="36734"/>
                </a:cubicBezTo>
                <a:cubicBezTo>
                  <a:pt x="-1312" y="32809"/>
                  <a:pt x="4314" y="19072"/>
                  <a:pt x="7062" y="15932"/>
                </a:cubicBezTo>
                <a:cubicBezTo>
                  <a:pt x="13172" y="7402"/>
                  <a:pt x="22762" y="2038"/>
                  <a:pt x="33229" y="1280"/>
                </a:cubicBezTo>
              </a:path>
            </a:pathLst>
          </a:custGeom>
          <a:solidFill>
            <a:schemeClr val="tx1"/>
          </a:solidFill>
          <a:ln w="13061" cap="flat">
            <a:noFill/>
            <a:prstDash val="solid"/>
            <a:miter/>
          </a:ln>
        </p:spPr>
        <p:txBody>
          <a:bodyPr anchor="ctr" rtlCol="0"/>
          <a:p>
            <a:endParaRPr altLang="en-US" lang="zh-CN"/>
          </a:p>
        </p:txBody>
      </p:sp>
      <p:sp>
        <p:nvSpPr>
          <p:cNvPr id="1049334" name="任意多边形: 形状 44"/>
          <p:cNvSpPr/>
          <p:nvPr>
            <p:custDataLst>
              <p:tags r:id="rId33"/>
            </p:custDataLst>
          </p:nvPr>
        </p:nvSpPr>
        <p:spPr>
          <a:xfrm>
            <a:off x="9999702" y="1970872"/>
            <a:ext cx="47305" cy="50868"/>
          </a:xfrm>
          <a:custGeom>
            <a:avLst/>
            <a:gdLst>
              <a:gd name="connsiteX0" fmla="*/ 44821 w 47305"/>
              <a:gd name="connsiteY0" fmla="*/ 971 h 50868"/>
              <a:gd name="connsiteX1" fmla="*/ 44821 w 47305"/>
              <a:gd name="connsiteY1" fmla="*/ 16931 h 50868"/>
              <a:gd name="connsiteX2" fmla="*/ 35924 w 47305"/>
              <a:gd name="connsiteY2" fmla="*/ 28837 h 50868"/>
              <a:gd name="connsiteX3" fmla="*/ 25326 w 47305"/>
              <a:gd name="connsiteY3" fmla="*/ 39564 h 50868"/>
              <a:gd name="connsiteX4" fmla="*/ 16037 w 47305"/>
              <a:gd name="connsiteY4" fmla="*/ 51470 h 50868"/>
              <a:gd name="connsiteX5" fmla="*/ 74 w 47305"/>
              <a:gd name="connsiteY5" fmla="*/ 47415 h 50868"/>
              <a:gd name="connsiteX6" fmla="*/ 14728 w 47305"/>
              <a:gd name="connsiteY6" fmla="*/ 24912 h 50868"/>
              <a:gd name="connsiteX7" fmla="*/ 27812 w 47305"/>
              <a:gd name="connsiteY7" fmla="*/ 10259 h 50868"/>
              <a:gd name="connsiteX8" fmla="*/ 37101 w 47305"/>
              <a:gd name="connsiteY8" fmla="*/ 2279 h 50868"/>
              <a:gd name="connsiteX9" fmla="*/ 44690 w 47305"/>
              <a:gd name="connsiteY9" fmla="*/ 971 h 50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05" h="50868">
                <a:moveTo>
                  <a:pt x="44821" y="971"/>
                </a:moveTo>
                <a:cubicBezTo>
                  <a:pt x="50578" y="4503"/>
                  <a:pt x="44821" y="14054"/>
                  <a:pt x="44821" y="16931"/>
                </a:cubicBezTo>
                <a:cubicBezTo>
                  <a:pt x="42191" y="21144"/>
                  <a:pt x="39221" y="25122"/>
                  <a:pt x="35924" y="28837"/>
                </a:cubicBezTo>
                <a:lnTo>
                  <a:pt x="25326" y="39564"/>
                </a:lnTo>
                <a:cubicBezTo>
                  <a:pt x="21401" y="44406"/>
                  <a:pt x="20878" y="50161"/>
                  <a:pt x="16037" y="51470"/>
                </a:cubicBezTo>
                <a:cubicBezTo>
                  <a:pt x="10384" y="52268"/>
                  <a:pt x="4654" y="50803"/>
                  <a:pt x="74" y="47415"/>
                </a:cubicBezTo>
                <a:cubicBezTo>
                  <a:pt x="3973" y="39316"/>
                  <a:pt x="8893" y="31754"/>
                  <a:pt x="14728" y="24912"/>
                </a:cubicBezTo>
                <a:cubicBezTo>
                  <a:pt x="16952" y="21772"/>
                  <a:pt x="24410" y="14708"/>
                  <a:pt x="27812" y="10259"/>
                </a:cubicBezTo>
                <a:cubicBezTo>
                  <a:pt x="30599" y="7263"/>
                  <a:pt x="33713" y="4582"/>
                  <a:pt x="37101" y="2279"/>
                </a:cubicBezTo>
                <a:cubicBezTo>
                  <a:pt x="39417" y="1010"/>
                  <a:pt x="42086" y="539"/>
                  <a:pt x="44690" y="971"/>
                </a:cubicBezTo>
              </a:path>
            </a:pathLst>
          </a:custGeom>
          <a:solidFill>
            <a:schemeClr val="tx1"/>
          </a:solidFill>
          <a:ln w="13061" cap="flat">
            <a:noFill/>
            <a:prstDash val="solid"/>
            <a:miter/>
          </a:ln>
        </p:spPr>
        <p:txBody>
          <a:bodyPr anchor="ctr" rtlCol="0"/>
          <a:p>
            <a:endParaRPr altLang="en-US" lang="zh-CN"/>
          </a:p>
        </p:txBody>
      </p:sp>
      <p:sp>
        <p:nvSpPr>
          <p:cNvPr id="1049336" name="任意多边形: 形状 45"/>
          <p:cNvSpPr/>
          <p:nvPr>
            <p:custDataLst>
              <p:tags r:id="rId34"/>
            </p:custDataLst>
          </p:nvPr>
        </p:nvSpPr>
        <p:spPr>
          <a:xfrm>
            <a:off x="9842569" y="2027605"/>
            <a:ext cx="38402" cy="57309"/>
          </a:xfrm>
          <a:custGeom>
            <a:avLst/>
            <a:gdLst>
              <a:gd name="connsiteX0" fmla="*/ 6482 w 38402"/>
              <a:gd name="connsiteY0" fmla="*/ 1409 h 57309"/>
              <a:gd name="connsiteX1" fmla="*/ 35790 w 38402"/>
              <a:gd name="connsiteY1" fmla="*/ 42097 h 57309"/>
              <a:gd name="connsiteX2" fmla="*/ 26500 w 38402"/>
              <a:gd name="connsiteY2" fmla="*/ 58057 h 57309"/>
              <a:gd name="connsiteX3" fmla="*/ 7922 w 38402"/>
              <a:gd name="connsiteY3" fmla="*/ 34116 h 57309"/>
              <a:gd name="connsiteX4" fmla="*/ 6482 w 38402"/>
              <a:gd name="connsiteY4" fmla="*/ 1409 h 57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02" h="57309">
                <a:moveTo>
                  <a:pt x="6482" y="1409"/>
                </a:moveTo>
                <a:cubicBezTo>
                  <a:pt x="20220" y="-3955"/>
                  <a:pt x="30949" y="28360"/>
                  <a:pt x="35790" y="42097"/>
                </a:cubicBezTo>
                <a:cubicBezTo>
                  <a:pt x="40631" y="55833"/>
                  <a:pt x="39715" y="57142"/>
                  <a:pt x="26500" y="58057"/>
                </a:cubicBezTo>
                <a:cubicBezTo>
                  <a:pt x="13286" y="58973"/>
                  <a:pt x="14463" y="50470"/>
                  <a:pt x="7922" y="34116"/>
                </a:cubicBezTo>
                <a:cubicBezTo>
                  <a:pt x="1380" y="17763"/>
                  <a:pt x="-5162" y="6250"/>
                  <a:pt x="6482" y="1409"/>
                </a:cubicBezTo>
              </a:path>
            </a:pathLst>
          </a:custGeom>
          <a:solidFill>
            <a:schemeClr val="tx1"/>
          </a:solidFill>
          <a:ln w="13061" cap="flat">
            <a:noFill/>
            <a:prstDash val="solid"/>
            <a:miter/>
          </a:ln>
        </p:spPr>
        <p:txBody>
          <a:bodyPr anchor="ctr" rtlCol="0"/>
          <a:p>
            <a:endParaRPr altLang="en-US" lang="zh-CN"/>
          </a:p>
        </p:txBody>
      </p:sp>
      <p:sp>
        <p:nvSpPr>
          <p:cNvPr id="1049338" name="任意多边形: 形状 46"/>
          <p:cNvSpPr/>
          <p:nvPr>
            <p:custDataLst>
              <p:tags r:id="rId35"/>
            </p:custDataLst>
          </p:nvPr>
        </p:nvSpPr>
        <p:spPr>
          <a:xfrm>
            <a:off x="9795255" y="2134824"/>
            <a:ext cx="92450" cy="63559"/>
          </a:xfrm>
          <a:custGeom>
            <a:avLst/>
            <a:gdLst>
              <a:gd name="connsiteX0" fmla="*/ 61777 w 92450"/>
              <a:gd name="connsiteY0" fmla="*/ 814 h 63559"/>
              <a:gd name="connsiteX1" fmla="*/ 92393 w 92450"/>
              <a:gd name="connsiteY1" fmla="*/ 12720 h 63559"/>
              <a:gd name="connsiteX2" fmla="*/ 81796 w 92450"/>
              <a:gd name="connsiteY2" fmla="*/ 46866 h 63559"/>
              <a:gd name="connsiteX3" fmla="*/ 63217 w 92450"/>
              <a:gd name="connsiteY3" fmla="*/ 58771 h 63559"/>
              <a:gd name="connsiteX4" fmla="*/ 40974 w 92450"/>
              <a:gd name="connsiteY4" fmla="*/ 61388 h 63559"/>
              <a:gd name="connsiteX5" fmla="*/ 43198 w 92450"/>
              <a:gd name="connsiteY5" fmla="*/ 53407 h 63559"/>
              <a:gd name="connsiteX6" fmla="*/ 60469 w 92450"/>
              <a:gd name="connsiteY6" fmla="*/ 42810 h 63559"/>
              <a:gd name="connsiteX7" fmla="*/ 71067 w 92450"/>
              <a:gd name="connsiteY7" fmla="*/ 29728 h 63559"/>
              <a:gd name="connsiteX8" fmla="*/ 61777 w 92450"/>
              <a:gd name="connsiteY8" fmla="*/ 16645 h 63559"/>
              <a:gd name="connsiteX9" fmla="*/ 55236 w 92450"/>
              <a:gd name="connsiteY9" fmla="*/ 23317 h 63559"/>
              <a:gd name="connsiteX10" fmla="*/ 39666 w 92450"/>
              <a:gd name="connsiteY10" fmla="*/ 33914 h 63559"/>
              <a:gd name="connsiteX11" fmla="*/ 1069 w 92450"/>
              <a:gd name="connsiteY11" fmla="*/ 40194 h 63559"/>
              <a:gd name="connsiteX12" fmla="*/ 19778 w 92450"/>
              <a:gd name="connsiteY12" fmla="*/ 27111 h 63559"/>
              <a:gd name="connsiteX13" fmla="*/ 61777 w 92450"/>
              <a:gd name="connsiteY13" fmla="*/ 945 h 6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450" h="63559">
                <a:moveTo>
                  <a:pt x="61777" y="814"/>
                </a:moveTo>
                <a:cubicBezTo>
                  <a:pt x="73291" y="814"/>
                  <a:pt x="89253" y="814"/>
                  <a:pt x="92393" y="12720"/>
                </a:cubicBezTo>
                <a:cubicBezTo>
                  <a:pt x="93296" y="25031"/>
                  <a:pt x="89515" y="37224"/>
                  <a:pt x="81796" y="46866"/>
                </a:cubicBezTo>
                <a:cubicBezTo>
                  <a:pt x="76523" y="52112"/>
                  <a:pt x="70190" y="56168"/>
                  <a:pt x="63217" y="58771"/>
                </a:cubicBezTo>
                <a:cubicBezTo>
                  <a:pt x="57460" y="61912"/>
                  <a:pt x="44507" y="68060"/>
                  <a:pt x="40974" y="61388"/>
                </a:cubicBezTo>
                <a:cubicBezTo>
                  <a:pt x="37442" y="54715"/>
                  <a:pt x="40974" y="56547"/>
                  <a:pt x="43198" y="53407"/>
                </a:cubicBezTo>
                <a:cubicBezTo>
                  <a:pt x="45423" y="50268"/>
                  <a:pt x="53404" y="48567"/>
                  <a:pt x="60469" y="42810"/>
                </a:cubicBezTo>
                <a:cubicBezTo>
                  <a:pt x="64787" y="39147"/>
                  <a:pt x="68385" y="34712"/>
                  <a:pt x="71067" y="29728"/>
                </a:cubicBezTo>
                <a:cubicBezTo>
                  <a:pt x="75515" y="18608"/>
                  <a:pt x="73814" y="9842"/>
                  <a:pt x="61777" y="16645"/>
                </a:cubicBezTo>
                <a:cubicBezTo>
                  <a:pt x="59553" y="16645"/>
                  <a:pt x="57460" y="22008"/>
                  <a:pt x="55236" y="23317"/>
                </a:cubicBezTo>
                <a:lnTo>
                  <a:pt x="39666" y="33914"/>
                </a:lnTo>
                <a:cubicBezTo>
                  <a:pt x="36526" y="33914"/>
                  <a:pt x="6433" y="53407"/>
                  <a:pt x="1069" y="40194"/>
                </a:cubicBezTo>
                <a:cubicBezTo>
                  <a:pt x="-4296" y="26980"/>
                  <a:pt x="13498" y="29597"/>
                  <a:pt x="19778" y="27111"/>
                </a:cubicBezTo>
                <a:cubicBezTo>
                  <a:pt x="35741" y="20439"/>
                  <a:pt x="47254" y="3562"/>
                  <a:pt x="61777" y="945"/>
                </a:cubicBezTo>
              </a:path>
            </a:pathLst>
          </a:custGeom>
          <a:solidFill>
            <a:schemeClr val="tx1"/>
          </a:solidFill>
          <a:ln w="13061" cap="flat">
            <a:noFill/>
            <a:prstDash val="solid"/>
            <a:miter/>
          </a:ln>
        </p:spPr>
        <p:txBody>
          <a:bodyPr anchor="ctr" rtlCol="0"/>
          <a:p>
            <a:endParaRPr altLang="en-US" lang="zh-CN"/>
          </a:p>
        </p:txBody>
      </p:sp>
      <p:sp>
        <p:nvSpPr>
          <p:cNvPr id="1049340" name="任意多边形: 形状 47"/>
          <p:cNvSpPr/>
          <p:nvPr>
            <p:custDataLst>
              <p:tags r:id="rId36"/>
            </p:custDataLst>
          </p:nvPr>
        </p:nvSpPr>
        <p:spPr>
          <a:xfrm>
            <a:off x="9930737" y="4012027"/>
            <a:ext cx="170692" cy="93524"/>
          </a:xfrm>
          <a:custGeom>
            <a:avLst/>
            <a:gdLst>
              <a:gd name="connsiteX0" fmla="*/ 155261 w 170692"/>
              <a:gd name="connsiteY0" fmla="*/ 13417 h 93524"/>
              <a:gd name="connsiteX1" fmla="*/ 120720 w 170692"/>
              <a:gd name="connsiteY1" fmla="*/ 19959 h 93524"/>
              <a:gd name="connsiteX2" fmla="*/ 36068 w 170692"/>
              <a:gd name="connsiteY2" fmla="*/ 47433 h 93524"/>
              <a:gd name="connsiteX3" fmla="*/ 36068 w 170692"/>
              <a:gd name="connsiteY3" fmla="*/ 50049 h 93524"/>
              <a:gd name="connsiteX4" fmla="*/ 25470 w 170692"/>
              <a:gd name="connsiteY4" fmla="*/ 80663 h 93524"/>
              <a:gd name="connsiteX5" fmla="*/ 33320 w 170692"/>
              <a:gd name="connsiteY5" fmla="*/ 55413 h 93524"/>
              <a:gd name="connsiteX6" fmla="*/ 59488 w 170692"/>
              <a:gd name="connsiteY6" fmla="*/ 39452 h 93524"/>
              <a:gd name="connsiteX7" fmla="*/ 144140 w 170692"/>
              <a:gd name="connsiteY7" fmla="*/ 18651 h 93524"/>
              <a:gd name="connsiteX8" fmla="*/ 162850 w 170692"/>
              <a:gd name="connsiteY8" fmla="*/ 16034 h 93524"/>
              <a:gd name="connsiteX9" fmla="*/ 170700 w 170692"/>
              <a:gd name="connsiteY9" fmla="*/ 26631 h 93524"/>
              <a:gd name="connsiteX10" fmla="*/ 138906 w 170692"/>
              <a:gd name="connsiteY10" fmla="*/ 35920 h 93524"/>
              <a:gd name="connsiteX11" fmla="*/ 104758 w 170692"/>
              <a:gd name="connsiteY11" fmla="*/ 42592 h 93524"/>
              <a:gd name="connsiteX12" fmla="*/ 47582 w 170692"/>
              <a:gd name="connsiteY12" fmla="*/ 70066 h 93524"/>
              <a:gd name="connsiteX13" fmla="*/ 38292 w 170692"/>
              <a:gd name="connsiteY13" fmla="*/ 89952 h 93524"/>
              <a:gd name="connsiteX14" fmla="*/ 30704 w 170692"/>
              <a:gd name="connsiteY14" fmla="*/ 87335 h 93524"/>
              <a:gd name="connsiteX15" fmla="*/ 88 w 170692"/>
              <a:gd name="connsiteY15" fmla="*/ 75299 h 93524"/>
              <a:gd name="connsiteX16" fmla="*/ 13171 w 170692"/>
              <a:gd name="connsiteY16" fmla="*/ 46124 h 93524"/>
              <a:gd name="connsiteX17" fmla="*/ 95207 w 170692"/>
              <a:gd name="connsiteY17" fmla="*/ 9362 h 93524"/>
              <a:gd name="connsiteX18" fmla="*/ 133280 w 170692"/>
              <a:gd name="connsiteY18" fmla="*/ 1381 h 93524"/>
              <a:gd name="connsiteX19" fmla="*/ 138645 w 170692"/>
              <a:gd name="connsiteY19" fmla="*/ 4128 h 93524"/>
              <a:gd name="connsiteX20" fmla="*/ 154999 w 170692"/>
              <a:gd name="connsiteY20" fmla="*/ 13417 h 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0692" h="93524">
                <a:moveTo>
                  <a:pt x="155261" y="13417"/>
                </a:moveTo>
                <a:cubicBezTo>
                  <a:pt x="144009" y="16832"/>
                  <a:pt x="132430" y="19017"/>
                  <a:pt x="120720" y="19959"/>
                </a:cubicBezTo>
                <a:cubicBezTo>
                  <a:pt x="90784" y="22576"/>
                  <a:pt x="61843" y="31982"/>
                  <a:pt x="36068" y="47433"/>
                </a:cubicBezTo>
                <a:lnTo>
                  <a:pt x="36068" y="50049"/>
                </a:lnTo>
                <a:cubicBezTo>
                  <a:pt x="30704" y="53713"/>
                  <a:pt x="16966" y="69542"/>
                  <a:pt x="25470" y="80663"/>
                </a:cubicBezTo>
                <a:cubicBezTo>
                  <a:pt x="26020" y="71740"/>
                  <a:pt x="28702" y="63080"/>
                  <a:pt x="33320" y="55413"/>
                </a:cubicBezTo>
                <a:cubicBezTo>
                  <a:pt x="40974" y="48505"/>
                  <a:pt x="49845" y="43102"/>
                  <a:pt x="59488" y="39452"/>
                </a:cubicBezTo>
                <a:cubicBezTo>
                  <a:pt x="86715" y="28960"/>
                  <a:pt x="115159" y="21961"/>
                  <a:pt x="144140" y="18651"/>
                </a:cubicBezTo>
                <a:cubicBezTo>
                  <a:pt x="150237" y="16989"/>
                  <a:pt x="156530" y="16112"/>
                  <a:pt x="162850" y="16034"/>
                </a:cubicBezTo>
                <a:cubicBezTo>
                  <a:pt x="162850" y="16034"/>
                  <a:pt x="171616" y="22183"/>
                  <a:pt x="170700" y="26631"/>
                </a:cubicBezTo>
                <a:cubicBezTo>
                  <a:pt x="169784" y="31080"/>
                  <a:pt x="144532" y="35004"/>
                  <a:pt x="138906" y="35920"/>
                </a:cubicBezTo>
                <a:cubicBezTo>
                  <a:pt x="127406" y="37476"/>
                  <a:pt x="115997" y="39701"/>
                  <a:pt x="104758" y="42592"/>
                </a:cubicBezTo>
                <a:cubicBezTo>
                  <a:pt x="83431" y="47040"/>
                  <a:pt x="52423" y="54497"/>
                  <a:pt x="47582" y="70066"/>
                </a:cubicBezTo>
                <a:cubicBezTo>
                  <a:pt x="42741" y="85635"/>
                  <a:pt x="50722" y="89952"/>
                  <a:pt x="38292" y="89952"/>
                </a:cubicBezTo>
                <a:cubicBezTo>
                  <a:pt x="35924" y="88657"/>
                  <a:pt x="33360" y="87780"/>
                  <a:pt x="30704" y="87335"/>
                </a:cubicBezTo>
                <a:cubicBezTo>
                  <a:pt x="30704" y="101464"/>
                  <a:pt x="1527" y="92568"/>
                  <a:pt x="88" y="75299"/>
                </a:cubicBezTo>
                <a:cubicBezTo>
                  <a:pt x="-213" y="64087"/>
                  <a:pt x="4602" y="53359"/>
                  <a:pt x="13171" y="46124"/>
                </a:cubicBezTo>
                <a:cubicBezTo>
                  <a:pt x="36160" y="25846"/>
                  <a:pt x="64774" y="13025"/>
                  <a:pt x="95207" y="9362"/>
                </a:cubicBezTo>
                <a:cubicBezTo>
                  <a:pt x="109337" y="6353"/>
                  <a:pt x="123468" y="2820"/>
                  <a:pt x="133280" y="1381"/>
                </a:cubicBezTo>
                <a:cubicBezTo>
                  <a:pt x="143093" y="-57"/>
                  <a:pt x="136813" y="1381"/>
                  <a:pt x="138645" y="4128"/>
                </a:cubicBezTo>
                <a:cubicBezTo>
                  <a:pt x="143747" y="7805"/>
                  <a:pt x="149229" y="10919"/>
                  <a:pt x="154999" y="13417"/>
                </a:cubicBezTo>
              </a:path>
            </a:pathLst>
          </a:custGeom>
          <a:solidFill>
            <a:schemeClr val="tx1"/>
          </a:solidFill>
          <a:ln w="13061" cap="flat">
            <a:noFill/>
            <a:prstDash val="solid"/>
            <a:miter/>
          </a:ln>
        </p:spPr>
        <p:txBody>
          <a:bodyPr anchor="ctr" rtlCol="0"/>
          <a:p>
            <a:endParaRPr altLang="en-US" lang="zh-CN"/>
          </a:p>
        </p:txBody>
      </p:sp>
      <p:sp>
        <p:nvSpPr>
          <p:cNvPr id="1049342" name="任意多边形: 形状 48"/>
          <p:cNvSpPr/>
          <p:nvPr>
            <p:custDataLst>
              <p:tags r:id="rId37"/>
            </p:custDataLst>
          </p:nvPr>
        </p:nvSpPr>
        <p:spPr>
          <a:xfrm>
            <a:off x="10355449" y="3683039"/>
            <a:ext cx="567834" cy="2223742"/>
          </a:xfrm>
          <a:custGeom>
            <a:avLst/>
            <a:gdLst>
              <a:gd name="connsiteX0" fmla="*/ 550508 w 567834"/>
              <a:gd name="connsiteY0" fmla="*/ 29858 h 2223742"/>
              <a:gd name="connsiteX1" fmla="*/ 48353 w 567834"/>
              <a:gd name="connsiteY1" fmla="*/ 814 h 2223742"/>
              <a:gd name="connsiteX2" fmla="*/ 21401 w 567834"/>
              <a:gd name="connsiteY2" fmla="*/ 182926 h 2223742"/>
              <a:gd name="connsiteX3" fmla="*/ 53718 w 567834"/>
              <a:gd name="connsiteY3" fmla="*/ 203466 h 2223742"/>
              <a:gd name="connsiteX4" fmla="*/ 74 w 567834"/>
              <a:gd name="connsiteY4" fmla="*/ 2208792 h 2223742"/>
              <a:gd name="connsiteX5" fmla="*/ 335542 w 567834"/>
              <a:gd name="connsiteY5" fmla="*/ 2224361 h 2223742"/>
              <a:gd name="connsiteX6" fmla="*/ 374793 w 567834"/>
              <a:gd name="connsiteY6" fmla="*/ 2199111 h 2223742"/>
              <a:gd name="connsiteX7" fmla="*/ 567909 w 567834"/>
              <a:gd name="connsiteY7" fmla="*/ 228847 h 2223742"/>
              <a:gd name="connsiteX8" fmla="*/ 550639 w 567834"/>
              <a:gd name="connsiteY8" fmla="*/ 30513 h 222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834" h="2223742">
                <a:moveTo>
                  <a:pt x="550508" y="29858"/>
                </a:moveTo>
                <a:lnTo>
                  <a:pt x="48353" y="814"/>
                </a:lnTo>
                <a:cubicBezTo>
                  <a:pt x="43120" y="30643"/>
                  <a:pt x="19569" y="160685"/>
                  <a:pt x="21401" y="182926"/>
                </a:cubicBezTo>
                <a:lnTo>
                  <a:pt x="53718" y="203466"/>
                </a:lnTo>
                <a:lnTo>
                  <a:pt x="74" y="2208792"/>
                </a:lnTo>
                <a:lnTo>
                  <a:pt x="335542" y="2224361"/>
                </a:lnTo>
                <a:cubicBezTo>
                  <a:pt x="352917" y="2226140"/>
                  <a:pt x="369206" y="2215661"/>
                  <a:pt x="374793" y="2199111"/>
                </a:cubicBezTo>
                <a:lnTo>
                  <a:pt x="567909" y="228847"/>
                </a:lnTo>
                <a:lnTo>
                  <a:pt x="550639" y="30513"/>
                </a:lnTo>
                <a:close/>
              </a:path>
            </a:pathLst>
          </a:custGeom>
          <a:solidFill>
            <a:schemeClr val="accent3"/>
          </a:solidFill>
          <a:ln w="13061" cap="flat">
            <a:noFill/>
            <a:prstDash val="solid"/>
            <a:miter/>
          </a:ln>
        </p:spPr>
        <p:txBody>
          <a:bodyPr anchor="ctr" rtlCol="0"/>
          <a:p>
            <a:endParaRPr altLang="en-US" lang="zh-CN"/>
          </a:p>
        </p:txBody>
      </p:sp>
      <p:sp>
        <p:nvSpPr>
          <p:cNvPr id="1049344" name="任意多边形: 形状 49"/>
          <p:cNvSpPr/>
          <p:nvPr>
            <p:custDataLst>
              <p:tags r:id="rId38"/>
            </p:custDataLst>
          </p:nvPr>
        </p:nvSpPr>
        <p:spPr>
          <a:xfrm>
            <a:off x="9093782" y="3652033"/>
            <a:ext cx="1138548" cy="2263448"/>
          </a:xfrm>
          <a:custGeom>
            <a:avLst/>
            <a:gdLst>
              <a:gd name="connsiteX0" fmla="*/ 842145 w 1138548"/>
              <a:gd name="connsiteY0" fmla="*/ 542310 h 2263448"/>
              <a:gd name="connsiteX1" fmla="*/ 815977 w 1138548"/>
              <a:gd name="connsiteY1" fmla="*/ 518107 h 2263448"/>
              <a:gd name="connsiteX2" fmla="*/ 1019822 w 1138548"/>
              <a:gd name="connsiteY2" fmla="*/ 438171 h 2263448"/>
              <a:gd name="connsiteX3" fmla="*/ 1075559 w 1138548"/>
              <a:gd name="connsiteY3" fmla="*/ 12719 h 2263448"/>
              <a:gd name="connsiteX4" fmla="*/ 865565 w 1138548"/>
              <a:gd name="connsiteY4" fmla="*/ 814 h 2263448"/>
              <a:gd name="connsiteX5" fmla="*/ 74 w 1138548"/>
              <a:gd name="connsiteY5" fmla="*/ 2255367 h 2263448"/>
              <a:gd name="connsiteX6" fmla="*/ 446754 w 1138548"/>
              <a:gd name="connsiteY6" fmla="*/ 2264263 h 2263448"/>
              <a:gd name="connsiteX7" fmla="*/ 1138623 w 1138548"/>
              <a:gd name="connsiteY7" fmla="*/ 557224 h 2263448"/>
              <a:gd name="connsiteX8" fmla="*/ 842145 w 1138548"/>
              <a:gd name="connsiteY8" fmla="*/ 542310 h 226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548" h="2263448">
                <a:moveTo>
                  <a:pt x="842145" y="542310"/>
                </a:moveTo>
                <a:cubicBezTo>
                  <a:pt x="811921" y="535114"/>
                  <a:pt x="814146" y="531320"/>
                  <a:pt x="815977" y="518107"/>
                </a:cubicBezTo>
                <a:cubicBezTo>
                  <a:pt x="823043" y="461066"/>
                  <a:pt x="1017990" y="442750"/>
                  <a:pt x="1019822" y="438171"/>
                </a:cubicBezTo>
                <a:cubicBezTo>
                  <a:pt x="1035654" y="395521"/>
                  <a:pt x="1064045" y="93179"/>
                  <a:pt x="1075559" y="12719"/>
                </a:cubicBezTo>
                <a:lnTo>
                  <a:pt x="865565" y="814"/>
                </a:lnTo>
                <a:lnTo>
                  <a:pt x="74" y="2255367"/>
                </a:lnTo>
                <a:lnTo>
                  <a:pt x="446754" y="2264263"/>
                </a:lnTo>
                <a:lnTo>
                  <a:pt x="1138623" y="557224"/>
                </a:lnTo>
                <a:cubicBezTo>
                  <a:pt x="1039579" y="565689"/>
                  <a:pt x="939841" y="560665"/>
                  <a:pt x="842145" y="542310"/>
                </a:cubicBezTo>
              </a:path>
            </a:pathLst>
          </a:custGeom>
          <a:solidFill>
            <a:schemeClr val="accent3"/>
          </a:solidFill>
          <a:ln w="13061" cap="flat">
            <a:noFill/>
            <a:prstDash val="solid"/>
            <a:miter/>
          </a:ln>
        </p:spPr>
        <p:txBody>
          <a:bodyPr anchor="ctr" rtlCol="0"/>
          <a:p>
            <a:endParaRPr altLang="en-US" lang="zh-CN"/>
          </a:p>
        </p:txBody>
      </p:sp>
      <p:sp>
        <p:nvSpPr>
          <p:cNvPr id="1049346" name="任意多边形: 形状 50"/>
          <p:cNvSpPr/>
          <p:nvPr>
            <p:custDataLst>
              <p:tags r:id="rId39"/>
            </p:custDataLst>
          </p:nvPr>
        </p:nvSpPr>
        <p:spPr>
          <a:xfrm>
            <a:off x="10231415" y="4044254"/>
            <a:ext cx="98128" cy="68553"/>
          </a:xfrm>
          <a:custGeom>
            <a:avLst/>
            <a:gdLst>
              <a:gd name="connsiteX0" fmla="*/ 7532 w 98128"/>
              <a:gd name="connsiteY0" fmla="*/ 50791 h 68553"/>
              <a:gd name="connsiteX1" fmla="*/ 74 w 98128"/>
              <a:gd name="connsiteY1" fmla="*/ 69368 h 68553"/>
              <a:gd name="connsiteX2" fmla="*/ 85119 w 98128"/>
              <a:gd name="connsiteY2" fmla="*/ 41895 h 68553"/>
              <a:gd name="connsiteX3" fmla="*/ 98203 w 98128"/>
              <a:gd name="connsiteY3" fmla="*/ 814 h 68553"/>
              <a:gd name="connsiteX4" fmla="*/ 6616 w 98128"/>
              <a:gd name="connsiteY4" fmla="*/ 50791 h 68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28" h="68553">
                <a:moveTo>
                  <a:pt x="7532" y="50791"/>
                </a:moveTo>
                <a:lnTo>
                  <a:pt x="74" y="69368"/>
                </a:lnTo>
                <a:cubicBezTo>
                  <a:pt x="44428" y="64920"/>
                  <a:pt x="79362" y="56285"/>
                  <a:pt x="85119" y="41895"/>
                </a:cubicBezTo>
                <a:cubicBezTo>
                  <a:pt x="90509" y="28550"/>
                  <a:pt x="94879" y="14813"/>
                  <a:pt x="98203" y="814"/>
                </a:cubicBezTo>
                <a:cubicBezTo>
                  <a:pt x="84072" y="43726"/>
                  <a:pt x="58951" y="66228"/>
                  <a:pt x="6616" y="50791"/>
                </a:cubicBezTo>
              </a:path>
            </a:pathLst>
          </a:custGeom>
          <a:solidFill>
            <a:schemeClr val="bg2">
              <a:lumMod val="50000"/>
            </a:schemeClr>
          </a:solidFill>
          <a:ln w="13061" cap="flat">
            <a:noFill/>
            <a:prstDash val="solid"/>
            <a:miter/>
          </a:ln>
        </p:spPr>
        <p:txBody>
          <a:bodyPr anchor="ctr" rtlCol="0"/>
          <a:p>
            <a:endParaRPr altLang="en-US" lang="zh-CN"/>
          </a:p>
        </p:txBody>
      </p:sp>
      <p:sp>
        <p:nvSpPr>
          <p:cNvPr id="1049348" name="任意多边形: 形状 51"/>
          <p:cNvSpPr/>
          <p:nvPr>
            <p:custDataLst>
              <p:tags r:id="rId40"/>
            </p:custDataLst>
          </p:nvPr>
        </p:nvSpPr>
        <p:spPr>
          <a:xfrm>
            <a:off x="8748948" y="6086342"/>
            <a:ext cx="661330" cy="159740"/>
          </a:xfrm>
          <a:custGeom>
            <a:avLst/>
            <a:gdLst>
              <a:gd name="connsiteX0" fmla="*/ 2507 w 661330"/>
              <a:gd name="connsiteY0" fmla="*/ 160555 h 159740"/>
              <a:gd name="connsiteX1" fmla="*/ 614434 w 661330"/>
              <a:gd name="connsiteY1" fmla="*/ 160555 h 159740"/>
              <a:gd name="connsiteX2" fmla="*/ 661405 w 661330"/>
              <a:gd name="connsiteY2" fmla="*/ 814 h 159740"/>
              <a:gd name="connsiteX3" fmla="*/ 519184 w 661330"/>
              <a:gd name="connsiteY3" fmla="*/ 119737 h 159740"/>
              <a:gd name="connsiteX4" fmla="*/ 265752 w 661330"/>
              <a:gd name="connsiteY4" fmla="*/ 117644 h 159740"/>
              <a:gd name="connsiteX5" fmla="*/ 161082 w 661330"/>
              <a:gd name="connsiteY5" fmla="*/ 24625 h 159740"/>
              <a:gd name="connsiteX6" fmla="*/ 2507 w 661330"/>
              <a:gd name="connsiteY6" fmla="*/ 160555 h 15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1330" h="159740">
                <a:moveTo>
                  <a:pt x="2507" y="160555"/>
                </a:moveTo>
                <a:lnTo>
                  <a:pt x="614434" y="160555"/>
                </a:lnTo>
                <a:lnTo>
                  <a:pt x="661405" y="814"/>
                </a:lnTo>
                <a:cubicBezTo>
                  <a:pt x="593160" y="5250"/>
                  <a:pt x="535631" y="53355"/>
                  <a:pt x="519184" y="119737"/>
                </a:cubicBezTo>
                <a:lnTo>
                  <a:pt x="265752" y="117644"/>
                </a:lnTo>
                <a:cubicBezTo>
                  <a:pt x="243916" y="74497"/>
                  <a:pt x="206503" y="41240"/>
                  <a:pt x="161082" y="24625"/>
                </a:cubicBezTo>
                <a:cubicBezTo>
                  <a:pt x="36132" y="53800"/>
                  <a:pt x="-11754" y="99459"/>
                  <a:pt x="2507" y="160555"/>
                </a:cubicBezTo>
              </a:path>
            </a:pathLst>
          </a:custGeom>
          <a:solidFill>
            <a:schemeClr val="accent1"/>
          </a:solidFill>
          <a:ln w="13061" cap="flat">
            <a:noFill/>
            <a:prstDash val="solid"/>
            <a:miter/>
          </a:ln>
        </p:spPr>
        <p:txBody>
          <a:bodyPr anchor="ctr" rtlCol="0"/>
          <a:p>
            <a:endParaRPr altLang="en-US" lang="zh-CN"/>
          </a:p>
        </p:txBody>
      </p:sp>
      <p:sp>
        <p:nvSpPr>
          <p:cNvPr id="1049350" name="任意多边形: 形状 52"/>
          <p:cNvSpPr/>
          <p:nvPr>
            <p:custDataLst>
              <p:tags r:id="rId41"/>
            </p:custDataLst>
          </p:nvPr>
        </p:nvSpPr>
        <p:spPr>
          <a:xfrm>
            <a:off x="10196461" y="6102696"/>
            <a:ext cx="483464" cy="152700"/>
          </a:xfrm>
          <a:custGeom>
            <a:avLst/>
            <a:gdLst>
              <a:gd name="connsiteX0" fmla="*/ 131194 w 483464"/>
              <a:gd name="connsiteY0" fmla="*/ 814 h 152700"/>
              <a:gd name="connsiteX1" fmla="*/ 3496 w 483464"/>
              <a:gd name="connsiteY1" fmla="*/ 142370 h 152700"/>
              <a:gd name="connsiteX2" fmla="*/ 466138 w 483464"/>
              <a:gd name="connsiteY2" fmla="*/ 149042 h 152700"/>
              <a:gd name="connsiteX3" fmla="*/ 483539 w 483464"/>
              <a:gd name="connsiteY3" fmla="*/ 23840 h 152700"/>
              <a:gd name="connsiteX4" fmla="*/ 408177 w 483464"/>
              <a:gd name="connsiteY4" fmla="*/ 112280 h 152700"/>
              <a:gd name="connsiteX5" fmla="*/ 319469 w 483464"/>
              <a:gd name="connsiteY5" fmla="*/ 104299 h 152700"/>
              <a:gd name="connsiteX6" fmla="*/ 275246 w 483464"/>
              <a:gd name="connsiteY6" fmla="*/ 45950 h 152700"/>
              <a:gd name="connsiteX7" fmla="*/ 131324 w 483464"/>
              <a:gd name="connsiteY7" fmla="*/ 814 h 1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464" h="152700">
                <a:moveTo>
                  <a:pt x="131194" y="814"/>
                </a:moveTo>
                <a:cubicBezTo>
                  <a:pt x="60672" y="29597"/>
                  <a:pt x="-17307" y="93702"/>
                  <a:pt x="3496" y="142370"/>
                </a:cubicBezTo>
                <a:cubicBezTo>
                  <a:pt x="3496" y="155453"/>
                  <a:pt x="171884" y="156107"/>
                  <a:pt x="466138" y="149042"/>
                </a:cubicBezTo>
                <a:lnTo>
                  <a:pt x="483539" y="23840"/>
                </a:lnTo>
                <a:cubicBezTo>
                  <a:pt x="466818" y="59556"/>
                  <a:pt x="440781" y="90104"/>
                  <a:pt x="408177" y="112280"/>
                </a:cubicBezTo>
                <a:cubicBezTo>
                  <a:pt x="385149" y="112280"/>
                  <a:pt x="327450" y="118036"/>
                  <a:pt x="319469" y="104299"/>
                </a:cubicBezTo>
                <a:cubicBezTo>
                  <a:pt x="309224" y="81823"/>
                  <a:pt x="294126" y="61885"/>
                  <a:pt x="275246" y="45950"/>
                </a:cubicBezTo>
                <a:cubicBezTo>
                  <a:pt x="246331" y="12327"/>
                  <a:pt x="196743" y="3824"/>
                  <a:pt x="131324" y="814"/>
                </a:cubicBezTo>
              </a:path>
            </a:pathLst>
          </a:custGeom>
          <a:solidFill>
            <a:schemeClr val="accent1"/>
          </a:solidFill>
          <a:ln w="13061" cap="flat">
            <a:noFill/>
            <a:prstDash val="solid"/>
            <a:miter/>
          </a:ln>
        </p:spPr>
        <p:txBody>
          <a:bodyPr anchor="ctr" rtlCol="0"/>
          <a:p>
            <a:endParaRPr altLang="en-US" lang="zh-CN"/>
          </a:p>
        </p:txBody>
      </p:sp>
      <p:sp>
        <p:nvSpPr>
          <p:cNvPr id="1049352" name="任意多边形: 形状 53"/>
          <p:cNvSpPr/>
          <p:nvPr>
            <p:custDataLst>
              <p:tags r:id="rId42"/>
            </p:custDataLst>
          </p:nvPr>
        </p:nvSpPr>
        <p:spPr>
          <a:xfrm>
            <a:off x="9902097" y="3610561"/>
            <a:ext cx="513406" cy="588388"/>
          </a:xfrm>
          <a:custGeom>
            <a:avLst/>
            <a:gdLst>
              <a:gd name="connsiteX0" fmla="*/ 278497 w 513406"/>
              <a:gd name="connsiteY0" fmla="*/ 13504 h 588388"/>
              <a:gd name="connsiteX1" fmla="*/ 208499 w 513406"/>
              <a:gd name="connsiteY1" fmla="*/ 473364 h 588388"/>
              <a:gd name="connsiteX2" fmla="*/ 114296 w 513406"/>
              <a:gd name="connsiteY2" fmla="*/ 484746 h 588388"/>
              <a:gd name="connsiteX3" fmla="*/ 8056 w 513406"/>
              <a:gd name="connsiteY3" fmla="*/ 529227 h 588388"/>
              <a:gd name="connsiteX4" fmla="*/ 74 w 513406"/>
              <a:gd name="connsiteY4" fmla="*/ 572793 h 588388"/>
              <a:gd name="connsiteX5" fmla="*/ 97025 w 513406"/>
              <a:gd name="connsiteY5" fmla="*/ 589146 h 588388"/>
              <a:gd name="connsiteX6" fmla="*/ 378849 w 513406"/>
              <a:gd name="connsiteY6" fmla="*/ 579334 h 588388"/>
              <a:gd name="connsiteX7" fmla="*/ 418100 w 513406"/>
              <a:gd name="connsiteY7" fmla="*/ 556046 h 588388"/>
              <a:gd name="connsiteX8" fmla="*/ 513481 w 513406"/>
              <a:gd name="connsiteY8" fmla="*/ 814 h 58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3406" h="588388">
                <a:moveTo>
                  <a:pt x="278497" y="13504"/>
                </a:moveTo>
                <a:lnTo>
                  <a:pt x="208499" y="473364"/>
                </a:lnTo>
                <a:lnTo>
                  <a:pt x="114296" y="484746"/>
                </a:lnTo>
                <a:cubicBezTo>
                  <a:pt x="114296" y="484746"/>
                  <a:pt x="6878" y="508033"/>
                  <a:pt x="8056" y="529227"/>
                </a:cubicBezTo>
                <a:cubicBezTo>
                  <a:pt x="8265" y="544128"/>
                  <a:pt x="5543" y="558925"/>
                  <a:pt x="74" y="572793"/>
                </a:cubicBezTo>
                <a:cubicBezTo>
                  <a:pt x="74" y="572793"/>
                  <a:pt x="84857" y="590324"/>
                  <a:pt x="97025" y="589146"/>
                </a:cubicBezTo>
                <a:cubicBezTo>
                  <a:pt x="109193" y="587968"/>
                  <a:pt x="378849" y="579334"/>
                  <a:pt x="378849" y="579334"/>
                </a:cubicBezTo>
                <a:cubicBezTo>
                  <a:pt x="392391" y="572374"/>
                  <a:pt x="405501" y="564603"/>
                  <a:pt x="418100" y="556046"/>
                </a:cubicBezTo>
                <a:cubicBezTo>
                  <a:pt x="424119" y="550291"/>
                  <a:pt x="513481" y="814"/>
                  <a:pt x="513481" y="814"/>
                </a:cubicBezTo>
                <a:close/>
              </a:path>
            </a:pathLst>
          </a:custGeom>
          <a:solidFill>
            <a:schemeClr val="bg1"/>
          </a:solidFill>
          <a:ln w="13061" cap="flat">
            <a:noFill/>
            <a:prstDash val="solid"/>
            <a:miter/>
          </a:ln>
        </p:spPr>
        <p:txBody>
          <a:bodyPr anchor="ctr" rtlCol="0"/>
          <a:p>
            <a:endParaRPr altLang="en-US" lang="zh-CN"/>
          </a:p>
        </p:txBody>
      </p:sp>
      <p:sp>
        <p:nvSpPr>
          <p:cNvPr id="1049354" name="任意多边形: 形状 54"/>
          <p:cNvSpPr/>
          <p:nvPr>
            <p:custDataLst>
              <p:tags r:id="rId43"/>
            </p:custDataLst>
          </p:nvPr>
        </p:nvSpPr>
        <p:spPr>
          <a:xfrm>
            <a:off x="7052915" y="2712472"/>
            <a:ext cx="2424351" cy="3509729"/>
          </a:xfrm>
          <a:custGeom>
            <a:avLst/>
            <a:gdLst>
              <a:gd name="connsiteX0" fmla="*/ 1331017 w 2424351"/>
              <a:gd name="connsiteY0" fmla="*/ 3216645 h 3509729"/>
              <a:gd name="connsiteX1" fmla="*/ 1338998 w 2424351"/>
              <a:gd name="connsiteY1" fmla="*/ 3376778 h 3509729"/>
              <a:gd name="connsiteX2" fmla="*/ 1367782 w 2424351"/>
              <a:gd name="connsiteY2" fmla="*/ 3506428 h 3509729"/>
              <a:gd name="connsiteX3" fmla="*/ 1899637 w 2424351"/>
              <a:gd name="connsiteY3" fmla="*/ 3503812 h 3509729"/>
              <a:gd name="connsiteX4" fmla="*/ 1866797 w 2424351"/>
              <a:gd name="connsiteY4" fmla="*/ 3441407 h 3509729"/>
              <a:gd name="connsiteX5" fmla="*/ 1753361 w 2424351"/>
              <a:gd name="connsiteY5" fmla="*/ 3379395 h 3509729"/>
              <a:gd name="connsiteX6" fmla="*/ 1679437 w 2424351"/>
              <a:gd name="connsiteY6" fmla="*/ 3308224 h 3509729"/>
              <a:gd name="connsiteX7" fmla="*/ 1670933 w 2424351"/>
              <a:gd name="connsiteY7" fmla="*/ 2501018 h 3509729"/>
              <a:gd name="connsiteX8" fmla="*/ 1732950 w 2424351"/>
              <a:gd name="connsiteY8" fmla="*/ 2612352 h 3509729"/>
              <a:gd name="connsiteX9" fmla="*/ 1803210 w 2424351"/>
              <a:gd name="connsiteY9" fmla="*/ 2612352 h 3509729"/>
              <a:gd name="connsiteX10" fmla="*/ 1861171 w 2424351"/>
              <a:gd name="connsiteY10" fmla="*/ 2604372 h 3509729"/>
              <a:gd name="connsiteX11" fmla="*/ 1932608 w 2424351"/>
              <a:gd name="connsiteY11" fmla="*/ 2768560 h 3509729"/>
              <a:gd name="connsiteX12" fmla="*/ 2055333 w 2424351"/>
              <a:gd name="connsiteY12" fmla="*/ 2874400 h 3509729"/>
              <a:gd name="connsiteX13" fmla="*/ 2424426 w 2424351"/>
              <a:gd name="connsiteY13" fmla="*/ 2533202 h 3509729"/>
              <a:gd name="connsiteX14" fmla="*/ 2372091 w 2424351"/>
              <a:gd name="connsiteY14" fmla="*/ 2482702 h 3509729"/>
              <a:gd name="connsiteX15" fmla="*/ 2209853 w 2424351"/>
              <a:gd name="connsiteY15" fmla="*/ 2519857 h 3509729"/>
              <a:gd name="connsiteX16" fmla="*/ 2144434 w 2424351"/>
              <a:gd name="connsiteY16" fmla="*/ 2504027 h 3509729"/>
              <a:gd name="connsiteX17" fmla="*/ 1800462 w 2424351"/>
              <a:gd name="connsiteY17" fmla="*/ 1679812 h 3509729"/>
              <a:gd name="connsiteX18" fmla="*/ 1586804 w 2424351"/>
              <a:gd name="connsiteY18" fmla="*/ 1516933 h 3509729"/>
              <a:gd name="connsiteX19" fmla="*/ 1421426 w 2424351"/>
              <a:gd name="connsiteY19" fmla="*/ 1538127 h 3509729"/>
              <a:gd name="connsiteX20" fmla="*/ 919402 w 2424351"/>
              <a:gd name="connsiteY20" fmla="*/ 1645274 h 3509729"/>
              <a:gd name="connsiteX21" fmla="*/ 980503 w 2424351"/>
              <a:gd name="connsiteY21" fmla="*/ 1479254 h 3509729"/>
              <a:gd name="connsiteX22" fmla="*/ 867067 w 2424351"/>
              <a:gd name="connsiteY22" fmla="*/ 1425353 h 3509729"/>
              <a:gd name="connsiteX23" fmla="*/ 907888 w 2424351"/>
              <a:gd name="connsiteY23" fmla="*/ 1387282 h 3509729"/>
              <a:gd name="connsiteX24" fmla="*/ 1001306 w 2424351"/>
              <a:gd name="connsiteY24" fmla="*/ 1387282 h 3509729"/>
              <a:gd name="connsiteX25" fmla="*/ 1096687 w 2424351"/>
              <a:gd name="connsiteY25" fmla="*/ 1393954 h 3509729"/>
              <a:gd name="connsiteX26" fmla="*/ 1427183 w 2424351"/>
              <a:gd name="connsiteY26" fmla="*/ 1282882 h 3509729"/>
              <a:gd name="connsiteX27" fmla="*/ 1560113 w 2424351"/>
              <a:gd name="connsiteY27" fmla="*/ 1393954 h 3509729"/>
              <a:gd name="connsiteX28" fmla="*/ 1721436 w 2424351"/>
              <a:gd name="connsiteY28" fmla="*/ 1316897 h 3509729"/>
              <a:gd name="connsiteX29" fmla="*/ 1904609 w 2424351"/>
              <a:gd name="connsiteY29" fmla="*/ 937496 h 3509729"/>
              <a:gd name="connsiteX30" fmla="*/ 1940066 w 2424351"/>
              <a:gd name="connsiteY30" fmla="*/ 908322 h 3509729"/>
              <a:gd name="connsiteX31" fmla="*/ 2005484 w 2424351"/>
              <a:gd name="connsiteY31" fmla="*/ 900342 h 3509729"/>
              <a:gd name="connsiteX32" fmla="*/ 2175573 w 2424351"/>
              <a:gd name="connsiteY32" fmla="*/ 911070 h 3509729"/>
              <a:gd name="connsiteX33" fmla="*/ 2195461 w 2424351"/>
              <a:gd name="connsiteY33" fmla="*/ 879148 h 3509729"/>
              <a:gd name="connsiteX34" fmla="*/ 2045913 w 2424351"/>
              <a:gd name="connsiteY34" fmla="*/ 846179 h 3509729"/>
              <a:gd name="connsiteX35" fmla="*/ 2188526 w 2424351"/>
              <a:gd name="connsiteY35" fmla="*/ 851543 h 3509729"/>
              <a:gd name="connsiteX36" fmla="*/ 2229348 w 2424351"/>
              <a:gd name="connsiteY36" fmla="*/ 826293 h 3509729"/>
              <a:gd name="connsiteX37" fmla="*/ 2224506 w 2424351"/>
              <a:gd name="connsiteY37" fmla="*/ 802875 h 3509729"/>
              <a:gd name="connsiteX38" fmla="*/ 2246618 w 2424351"/>
              <a:gd name="connsiteY38" fmla="*/ 776710 h 3509729"/>
              <a:gd name="connsiteX39" fmla="*/ 2107930 w 2424351"/>
              <a:gd name="connsiteY39" fmla="*/ 742171 h 3509729"/>
              <a:gd name="connsiteX40" fmla="*/ 2034400 w 2424351"/>
              <a:gd name="connsiteY40" fmla="*/ 736807 h 3509729"/>
              <a:gd name="connsiteX41" fmla="*/ 2061875 w 2424351"/>
              <a:gd name="connsiteY41" fmla="*/ 718229 h 3509729"/>
              <a:gd name="connsiteX42" fmla="*/ 2217834 w 2424351"/>
              <a:gd name="connsiteY42" fmla="*/ 712997 h 3509729"/>
              <a:gd name="connsiteX43" fmla="*/ 2211161 w 2424351"/>
              <a:gd name="connsiteY43" fmla="*/ 676234 h 3509729"/>
              <a:gd name="connsiteX44" fmla="*/ 1967018 w 2424351"/>
              <a:gd name="connsiteY44" fmla="*/ 676234 h 3509729"/>
              <a:gd name="connsiteX45" fmla="*/ 2007709 w 2424351"/>
              <a:gd name="connsiteY45" fmla="*/ 625865 h 3509729"/>
              <a:gd name="connsiteX46" fmla="*/ 1989522 w 2424351"/>
              <a:gd name="connsiteY46" fmla="*/ 586617 h 3509729"/>
              <a:gd name="connsiteX47" fmla="*/ 1924103 w 2424351"/>
              <a:gd name="connsiteY47" fmla="*/ 625865 h 3509729"/>
              <a:gd name="connsiteX48" fmla="*/ 1814593 w 2424351"/>
              <a:gd name="connsiteY48" fmla="*/ 670085 h 3509729"/>
              <a:gd name="connsiteX49" fmla="*/ 1791958 w 2424351"/>
              <a:gd name="connsiteY49" fmla="*/ 710773 h 3509729"/>
              <a:gd name="connsiteX50" fmla="*/ 1743286 w 2424351"/>
              <a:gd name="connsiteY50" fmla="*/ 713389 h 3509729"/>
              <a:gd name="connsiteX51" fmla="*/ 1634691 w 2424351"/>
              <a:gd name="connsiteY51" fmla="*/ 885165 h 3509729"/>
              <a:gd name="connsiteX52" fmla="*/ 1613364 w 2424351"/>
              <a:gd name="connsiteY52" fmla="*/ 808501 h 3509729"/>
              <a:gd name="connsiteX53" fmla="*/ 1581963 w 2424351"/>
              <a:gd name="connsiteY53" fmla="*/ 867896 h 3509729"/>
              <a:gd name="connsiteX54" fmla="*/ 1555796 w 2424351"/>
              <a:gd name="connsiteY54" fmla="*/ 970988 h 3509729"/>
              <a:gd name="connsiteX55" fmla="*/ 1378511 w 2424351"/>
              <a:gd name="connsiteY55" fmla="*/ 671786 h 3509729"/>
              <a:gd name="connsiteX56" fmla="*/ 1233543 w 2424351"/>
              <a:gd name="connsiteY56" fmla="*/ 548677 h 3509729"/>
              <a:gd name="connsiteX57" fmla="*/ 1043044 w 2424351"/>
              <a:gd name="connsiteY57" fmla="*/ 542136 h 3509729"/>
              <a:gd name="connsiteX58" fmla="*/ 1074968 w 2424351"/>
              <a:gd name="connsiteY58" fmla="*/ 469134 h 3509729"/>
              <a:gd name="connsiteX59" fmla="*/ 1101135 w 2424351"/>
              <a:gd name="connsiteY59" fmla="*/ 424783 h 3509729"/>
              <a:gd name="connsiteX60" fmla="*/ 1211955 w 2424351"/>
              <a:gd name="connsiteY60" fmla="*/ 414186 h 3509729"/>
              <a:gd name="connsiteX61" fmla="*/ 1262458 w 2424351"/>
              <a:gd name="connsiteY61" fmla="*/ 322607 h 3509729"/>
              <a:gd name="connsiteX62" fmla="*/ 1274364 w 2424351"/>
              <a:gd name="connsiteY62" fmla="*/ 234167 h 3509729"/>
              <a:gd name="connsiteX63" fmla="*/ 1283654 w 2424351"/>
              <a:gd name="connsiteY63" fmla="*/ 155670 h 3509729"/>
              <a:gd name="connsiteX64" fmla="*/ 1225693 w 2424351"/>
              <a:gd name="connsiteY64" fmla="*/ 150438 h 3509729"/>
              <a:gd name="connsiteX65" fmla="*/ 1189712 w 2424351"/>
              <a:gd name="connsiteY65" fmla="*/ 97322 h 3509729"/>
              <a:gd name="connsiteX66" fmla="*/ 1170218 w 2424351"/>
              <a:gd name="connsiteY66" fmla="*/ 11499 h 3509729"/>
              <a:gd name="connsiteX67" fmla="*/ 869291 w 2424351"/>
              <a:gd name="connsiteY67" fmla="*/ 63830 h 3509729"/>
              <a:gd name="connsiteX68" fmla="*/ 800602 w 2424351"/>
              <a:gd name="connsiteY68" fmla="*/ 263473 h 3509729"/>
              <a:gd name="connsiteX69" fmla="*/ 952766 w 2424351"/>
              <a:gd name="connsiteY69" fmla="*/ 399664 h 3509729"/>
              <a:gd name="connsiteX70" fmla="*/ 908543 w 2424351"/>
              <a:gd name="connsiteY70" fmla="*/ 498701 h 3509729"/>
              <a:gd name="connsiteX71" fmla="*/ 864189 w 2424351"/>
              <a:gd name="connsiteY71" fmla="*/ 542921 h 3509729"/>
              <a:gd name="connsiteX72" fmla="*/ 648830 w 2424351"/>
              <a:gd name="connsiteY72" fmla="*/ 545668 h 3509729"/>
              <a:gd name="connsiteX73" fmla="*/ 487507 w 2424351"/>
              <a:gd name="connsiteY73" fmla="*/ 759833 h 3509729"/>
              <a:gd name="connsiteX74" fmla="*/ 40435 w 2424351"/>
              <a:gd name="connsiteY74" fmla="*/ 1908500 h 3509729"/>
              <a:gd name="connsiteX75" fmla="*/ 30623 w 2424351"/>
              <a:gd name="connsiteY75" fmla="*/ 2200638 h 3509729"/>
              <a:gd name="connsiteX76" fmla="*/ 262859 w 2424351"/>
              <a:gd name="connsiteY76" fmla="*/ 2289077 h 3509729"/>
              <a:gd name="connsiteX77" fmla="*/ 1186311 w 2424351"/>
              <a:gd name="connsiteY77" fmla="*/ 2293132 h 3509729"/>
              <a:gd name="connsiteX78" fmla="*/ 1244403 w 2424351"/>
              <a:gd name="connsiteY78" fmla="*/ 3208926 h 3509729"/>
              <a:gd name="connsiteX79" fmla="*/ 1331671 w 2424351"/>
              <a:gd name="connsiteY79" fmla="*/ 3215991 h 350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424351" h="3509729">
                <a:moveTo>
                  <a:pt x="1331017" y="3216645"/>
                </a:moveTo>
                <a:cubicBezTo>
                  <a:pt x="1331017" y="3216645"/>
                  <a:pt x="1336381" y="3320653"/>
                  <a:pt x="1338998" y="3376778"/>
                </a:cubicBezTo>
                <a:cubicBezTo>
                  <a:pt x="1341615" y="3432903"/>
                  <a:pt x="1338998" y="3495831"/>
                  <a:pt x="1367782" y="3506428"/>
                </a:cubicBezTo>
                <a:cubicBezTo>
                  <a:pt x="1396567" y="3517025"/>
                  <a:pt x="1899637" y="3503812"/>
                  <a:pt x="1899637" y="3503812"/>
                </a:cubicBezTo>
                <a:cubicBezTo>
                  <a:pt x="1899637" y="3503812"/>
                  <a:pt x="1892572" y="3456060"/>
                  <a:pt x="1866797" y="3441407"/>
                </a:cubicBezTo>
                <a:cubicBezTo>
                  <a:pt x="1827078" y="3424425"/>
                  <a:pt x="1789091" y="3403663"/>
                  <a:pt x="1753361" y="3379395"/>
                </a:cubicBezTo>
                <a:cubicBezTo>
                  <a:pt x="1726345" y="3358266"/>
                  <a:pt x="1701575" y="3334416"/>
                  <a:pt x="1679437" y="3308224"/>
                </a:cubicBezTo>
                <a:lnTo>
                  <a:pt x="1670933" y="2501018"/>
                </a:lnTo>
                <a:lnTo>
                  <a:pt x="1732950" y="2612352"/>
                </a:lnTo>
                <a:lnTo>
                  <a:pt x="1803210" y="2612352"/>
                </a:lnTo>
                <a:cubicBezTo>
                  <a:pt x="1822745" y="2611594"/>
                  <a:pt x="1842159" y="2608924"/>
                  <a:pt x="1861171" y="2604372"/>
                </a:cubicBezTo>
                <a:cubicBezTo>
                  <a:pt x="1878012" y="2661884"/>
                  <a:pt x="1902013" y="2717041"/>
                  <a:pt x="1932608" y="2768560"/>
                </a:cubicBezTo>
                <a:cubicBezTo>
                  <a:pt x="1971074" y="2822592"/>
                  <a:pt x="2037278" y="2879241"/>
                  <a:pt x="2055333" y="2874400"/>
                </a:cubicBezTo>
                <a:cubicBezTo>
                  <a:pt x="2073389" y="2869559"/>
                  <a:pt x="2424426" y="2533202"/>
                  <a:pt x="2424426" y="2533202"/>
                </a:cubicBezTo>
                <a:cubicBezTo>
                  <a:pt x="2424426" y="2533202"/>
                  <a:pt x="2404539" y="2480871"/>
                  <a:pt x="2372091" y="2482702"/>
                </a:cubicBezTo>
                <a:cubicBezTo>
                  <a:pt x="2339644" y="2484533"/>
                  <a:pt x="2239160" y="2521951"/>
                  <a:pt x="2209853" y="2519857"/>
                </a:cubicBezTo>
                <a:cubicBezTo>
                  <a:pt x="2186930" y="2521480"/>
                  <a:pt x="2164073" y="2515945"/>
                  <a:pt x="2144434" y="2504027"/>
                </a:cubicBezTo>
                <a:cubicBezTo>
                  <a:pt x="2132004" y="2492514"/>
                  <a:pt x="1800462" y="1679812"/>
                  <a:pt x="1800462" y="1679812"/>
                </a:cubicBezTo>
                <a:cubicBezTo>
                  <a:pt x="1800462" y="1679812"/>
                  <a:pt x="1698540" y="1514316"/>
                  <a:pt x="1586804" y="1516933"/>
                </a:cubicBezTo>
                <a:cubicBezTo>
                  <a:pt x="1530955" y="1516187"/>
                  <a:pt x="1475280" y="1523317"/>
                  <a:pt x="1421426" y="1538127"/>
                </a:cubicBezTo>
                <a:lnTo>
                  <a:pt x="919402" y="1645274"/>
                </a:lnTo>
                <a:lnTo>
                  <a:pt x="980503" y="1479254"/>
                </a:lnTo>
                <a:cubicBezTo>
                  <a:pt x="980503" y="1479254"/>
                  <a:pt x="863534" y="1504111"/>
                  <a:pt x="867067" y="1425353"/>
                </a:cubicBezTo>
                <a:cubicBezTo>
                  <a:pt x="868258" y="1403766"/>
                  <a:pt x="886271" y="1386968"/>
                  <a:pt x="907888" y="1387282"/>
                </a:cubicBezTo>
                <a:lnTo>
                  <a:pt x="1001306" y="1387282"/>
                </a:lnTo>
                <a:cubicBezTo>
                  <a:pt x="1030521" y="1403596"/>
                  <a:pt x="1065485" y="1406043"/>
                  <a:pt x="1096687" y="1393954"/>
                </a:cubicBezTo>
                <a:cubicBezTo>
                  <a:pt x="1160012" y="1376162"/>
                  <a:pt x="1427183" y="1282882"/>
                  <a:pt x="1427183" y="1282882"/>
                </a:cubicBezTo>
                <a:cubicBezTo>
                  <a:pt x="1427183" y="1282882"/>
                  <a:pt x="1511834" y="1384142"/>
                  <a:pt x="1560113" y="1393954"/>
                </a:cubicBezTo>
                <a:cubicBezTo>
                  <a:pt x="1608393" y="1403766"/>
                  <a:pt x="1667008" y="1420120"/>
                  <a:pt x="1721436" y="1316897"/>
                </a:cubicBezTo>
                <a:cubicBezTo>
                  <a:pt x="1775865" y="1213674"/>
                  <a:pt x="1904609" y="937496"/>
                  <a:pt x="1904609" y="937496"/>
                </a:cubicBezTo>
                <a:cubicBezTo>
                  <a:pt x="1904609" y="937496"/>
                  <a:pt x="1928944" y="908322"/>
                  <a:pt x="1940066" y="908322"/>
                </a:cubicBezTo>
                <a:cubicBezTo>
                  <a:pt x="1951187" y="908322"/>
                  <a:pt x="2005484" y="900342"/>
                  <a:pt x="2005484" y="900342"/>
                </a:cubicBezTo>
                <a:cubicBezTo>
                  <a:pt x="2061849" y="908008"/>
                  <a:pt x="2118698" y="911593"/>
                  <a:pt x="2175573" y="911070"/>
                </a:cubicBezTo>
                <a:cubicBezTo>
                  <a:pt x="2194152" y="903874"/>
                  <a:pt x="2205273" y="883072"/>
                  <a:pt x="2195461" y="879148"/>
                </a:cubicBezTo>
                <a:cubicBezTo>
                  <a:pt x="2185648" y="875222"/>
                  <a:pt x="2045913" y="846179"/>
                  <a:pt x="2045913" y="846179"/>
                </a:cubicBezTo>
                <a:lnTo>
                  <a:pt x="2188526" y="851543"/>
                </a:lnTo>
                <a:cubicBezTo>
                  <a:pt x="2188526" y="851543"/>
                  <a:pt x="2227777" y="838460"/>
                  <a:pt x="2229348" y="826293"/>
                </a:cubicBezTo>
                <a:cubicBezTo>
                  <a:pt x="2229858" y="818195"/>
                  <a:pt x="2228196" y="810110"/>
                  <a:pt x="2224506" y="802875"/>
                </a:cubicBezTo>
                <a:cubicBezTo>
                  <a:pt x="2224506" y="802875"/>
                  <a:pt x="2256823" y="790970"/>
                  <a:pt x="2246618" y="776710"/>
                </a:cubicBezTo>
                <a:cubicBezTo>
                  <a:pt x="2204645" y="752167"/>
                  <a:pt x="2156510" y="740183"/>
                  <a:pt x="2107930" y="742171"/>
                </a:cubicBezTo>
                <a:cubicBezTo>
                  <a:pt x="2044997" y="742171"/>
                  <a:pt x="2036100" y="745703"/>
                  <a:pt x="2034400" y="736807"/>
                </a:cubicBezTo>
                <a:cubicBezTo>
                  <a:pt x="2032699" y="727911"/>
                  <a:pt x="2037932" y="716136"/>
                  <a:pt x="2061875" y="718229"/>
                </a:cubicBezTo>
                <a:cubicBezTo>
                  <a:pt x="2085819" y="720323"/>
                  <a:pt x="2210245" y="729742"/>
                  <a:pt x="2217834" y="712997"/>
                </a:cubicBezTo>
                <a:cubicBezTo>
                  <a:pt x="2225422" y="696250"/>
                  <a:pt x="2229740" y="676757"/>
                  <a:pt x="2211161" y="676234"/>
                </a:cubicBezTo>
                <a:cubicBezTo>
                  <a:pt x="2192582" y="675710"/>
                  <a:pt x="1967018" y="676234"/>
                  <a:pt x="1967018" y="676234"/>
                </a:cubicBezTo>
                <a:cubicBezTo>
                  <a:pt x="1967018" y="676234"/>
                  <a:pt x="2006269" y="643003"/>
                  <a:pt x="2007709" y="625865"/>
                </a:cubicBezTo>
                <a:cubicBezTo>
                  <a:pt x="2009148" y="608727"/>
                  <a:pt x="2003260" y="570918"/>
                  <a:pt x="1989522" y="586617"/>
                </a:cubicBezTo>
                <a:cubicBezTo>
                  <a:pt x="1971779" y="605509"/>
                  <a:pt x="1949129" y="619102"/>
                  <a:pt x="1924103" y="625865"/>
                </a:cubicBezTo>
                <a:cubicBezTo>
                  <a:pt x="1885254" y="633951"/>
                  <a:pt x="1848165" y="648930"/>
                  <a:pt x="1814593" y="670085"/>
                </a:cubicBezTo>
                <a:cubicBezTo>
                  <a:pt x="1803738" y="681519"/>
                  <a:pt x="1795952" y="695518"/>
                  <a:pt x="1791958" y="710773"/>
                </a:cubicBezTo>
                <a:cubicBezTo>
                  <a:pt x="1776657" y="701889"/>
                  <a:pt x="1757546" y="702910"/>
                  <a:pt x="1743286" y="713389"/>
                </a:cubicBezTo>
                <a:cubicBezTo>
                  <a:pt x="1703036" y="767983"/>
                  <a:pt x="1666746" y="825391"/>
                  <a:pt x="1634691" y="885165"/>
                </a:cubicBezTo>
                <a:cubicBezTo>
                  <a:pt x="1634691" y="885165"/>
                  <a:pt x="1630242" y="806669"/>
                  <a:pt x="1613364" y="808501"/>
                </a:cubicBezTo>
                <a:cubicBezTo>
                  <a:pt x="1596486" y="810332"/>
                  <a:pt x="1588113" y="845786"/>
                  <a:pt x="1581963" y="867896"/>
                </a:cubicBezTo>
                <a:cubicBezTo>
                  <a:pt x="1575814" y="890006"/>
                  <a:pt x="1555796" y="970988"/>
                  <a:pt x="1555796" y="970988"/>
                </a:cubicBezTo>
                <a:lnTo>
                  <a:pt x="1378511" y="671786"/>
                </a:lnTo>
                <a:cubicBezTo>
                  <a:pt x="1378511" y="671786"/>
                  <a:pt x="1306681" y="552210"/>
                  <a:pt x="1233543" y="548677"/>
                </a:cubicBezTo>
                <a:cubicBezTo>
                  <a:pt x="1160405" y="545144"/>
                  <a:pt x="1043044" y="542136"/>
                  <a:pt x="1043044" y="542136"/>
                </a:cubicBezTo>
                <a:cubicBezTo>
                  <a:pt x="1051435" y="516872"/>
                  <a:pt x="1062121" y="492447"/>
                  <a:pt x="1074968" y="469134"/>
                </a:cubicBezTo>
                <a:cubicBezTo>
                  <a:pt x="1084583" y="454899"/>
                  <a:pt x="1093322" y="440090"/>
                  <a:pt x="1101135" y="424783"/>
                </a:cubicBezTo>
                <a:cubicBezTo>
                  <a:pt x="1101135" y="424783"/>
                  <a:pt x="1189712" y="441136"/>
                  <a:pt x="1211955" y="414186"/>
                </a:cubicBezTo>
                <a:cubicBezTo>
                  <a:pt x="1233013" y="386189"/>
                  <a:pt x="1250014" y="355353"/>
                  <a:pt x="1262458" y="322607"/>
                </a:cubicBezTo>
                <a:cubicBezTo>
                  <a:pt x="1269033" y="293537"/>
                  <a:pt x="1273017" y="263943"/>
                  <a:pt x="1274364" y="234167"/>
                </a:cubicBezTo>
                <a:cubicBezTo>
                  <a:pt x="1274364" y="234167"/>
                  <a:pt x="1299223" y="156717"/>
                  <a:pt x="1283654" y="155670"/>
                </a:cubicBezTo>
                <a:cubicBezTo>
                  <a:pt x="1268084" y="154624"/>
                  <a:pt x="1246888" y="168753"/>
                  <a:pt x="1225693" y="150438"/>
                </a:cubicBezTo>
                <a:cubicBezTo>
                  <a:pt x="1210414" y="135197"/>
                  <a:pt x="1198199" y="117168"/>
                  <a:pt x="1189712" y="97322"/>
                </a:cubicBezTo>
                <a:cubicBezTo>
                  <a:pt x="1189712" y="97322"/>
                  <a:pt x="1215880" y="31908"/>
                  <a:pt x="1170218" y="11499"/>
                </a:cubicBezTo>
                <a:cubicBezTo>
                  <a:pt x="1124555" y="-8910"/>
                  <a:pt x="951326" y="-4463"/>
                  <a:pt x="869291" y="63830"/>
                </a:cubicBezTo>
                <a:cubicBezTo>
                  <a:pt x="787256" y="132121"/>
                  <a:pt x="776266" y="211665"/>
                  <a:pt x="800602" y="263473"/>
                </a:cubicBezTo>
                <a:cubicBezTo>
                  <a:pt x="833896" y="325223"/>
                  <a:pt x="887718" y="373394"/>
                  <a:pt x="952766" y="399664"/>
                </a:cubicBezTo>
                <a:cubicBezTo>
                  <a:pt x="952766" y="399664"/>
                  <a:pt x="922280" y="471750"/>
                  <a:pt x="908543" y="498701"/>
                </a:cubicBezTo>
                <a:cubicBezTo>
                  <a:pt x="894805" y="525651"/>
                  <a:pt x="889440" y="542921"/>
                  <a:pt x="864189" y="542921"/>
                </a:cubicBezTo>
                <a:cubicBezTo>
                  <a:pt x="838937" y="542921"/>
                  <a:pt x="674082" y="536379"/>
                  <a:pt x="648830" y="545668"/>
                </a:cubicBezTo>
                <a:cubicBezTo>
                  <a:pt x="623578" y="554957"/>
                  <a:pt x="580533" y="531408"/>
                  <a:pt x="487507" y="759833"/>
                </a:cubicBezTo>
                <a:cubicBezTo>
                  <a:pt x="394482" y="988258"/>
                  <a:pt x="40435" y="1908500"/>
                  <a:pt x="40435" y="1908500"/>
                </a:cubicBezTo>
                <a:cubicBezTo>
                  <a:pt x="40435" y="1908500"/>
                  <a:pt x="-43431" y="2099770"/>
                  <a:pt x="30623" y="2200638"/>
                </a:cubicBezTo>
                <a:cubicBezTo>
                  <a:pt x="104677" y="2301506"/>
                  <a:pt x="203459" y="2286068"/>
                  <a:pt x="262859" y="2289077"/>
                </a:cubicBezTo>
                <a:cubicBezTo>
                  <a:pt x="322260" y="2292086"/>
                  <a:pt x="1186311" y="2293132"/>
                  <a:pt x="1186311" y="2293132"/>
                </a:cubicBezTo>
                <a:lnTo>
                  <a:pt x="1244403" y="3208926"/>
                </a:lnTo>
                <a:lnTo>
                  <a:pt x="1331671" y="3215991"/>
                </a:lnTo>
                <a:close/>
              </a:path>
            </a:pathLst>
          </a:custGeom>
          <a:solidFill>
            <a:schemeClr val="bg1"/>
          </a:solidFill>
          <a:ln w="13061" cap="flat">
            <a:noFill/>
            <a:prstDash val="solid"/>
            <a:miter/>
          </a:ln>
        </p:spPr>
        <p:txBody>
          <a:bodyPr anchor="ctr" rtlCol="0"/>
          <a:p>
            <a:endParaRPr altLang="en-US" lang="zh-CN"/>
          </a:p>
        </p:txBody>
      </p:sp>
      <p:sp>
        <p:nvSpPr>
          <p:cNvPr id="1049356" name="任意多边形: 形状 55"/>
          <p:cNvSpPr/>
          <p:nvPr>
            <p:custDataLst>
              <p:tags r:id="rId44"/>
            </p:custDataLst>
          </p:nvPr>
        </p:nvSpPr>
        <p:spPr>
          <a:xfrm>
            <a:off x="7843897" y="2712329"/>
            <a:ext cx="398392" cy="396026"/>
          </a:xfrm>
          <a:custGeom>
            <a:avLst/>
            <a:gdLst>
              <a:gd name="connsiteX0" fmla="*/ 155373 w 398392"/>
              <a:gd name="connsiteY0" fmla="*/ 310845 h 396026"/>
              <a:gd name="connsiteX1" fmla="*/ 172643 w 398392"/>
              <a:gd name="connsiteY1" fmla="*/ 362129 h 396026"/>
              <a:gd name="connsiteX2" fmla="*/ 166102 w 398392"/>
              <a:gd name="connsiteY2" fmla="*/ 396668 h 396026"/>
              <a:gd name="connsiteX3" fmla="*/ 2555 w 398392"/>
              <a:gd name="connsiteY3" fmla="*/ 170467 h 396026"/>
              <a:gd name="connsiteX4" fmla="*/ 257819 w 398392"/>
              <a:gd name="connsiteY4" fmla="*/ 3662 h 396026"/>
              <a:gd name="connsiteX5" fmla="*/ 390750 w 398392"/>
              <a:gd name="connsiteY5" fmla="*/ 26295 h 396026"/>
              <a:gd name="connsiteX6" fmla="*/ 398207 w 398392"/>
              <a:gd name="connsiteY6" fmla="*/ 94849 h 396026"/>
              <a:gd name="connsiteX7" fmla="*/ 287519 w 398392"/>
              <a:gd name="connsiteY7" fmla="*/ 44872 h 396026"/>
              <a:gd name="connsiteX8" fmla="*/ 191353 w 398392"/>
              <a:gd name="connsiteY8" fmla="*/ 57955 h 396026"/>
              <a:gd name="connsiteX9" fmla="*/ 209540 w 398392"/>
              <a:gd name="connsiteY9" fmla="*/ 167720 h 396026"/>
              <a:gd name="connsiteX10" fmla="*/ 222623 w 398392"/>
              <a:gd name="connsiteY10" fmla="*/ 261523 h 396026"/>
              <a:gd name="connsiteX11" fmla="*/ 185465 w 398392"/>
              <a:gd name="connsiteY11" fmla="*/ 244254 h 396026"/>
              <a:gd name="connsiteX12" fmla="*/ 80795 w 398392"/>
              <a:gd name="connsiteY12" fmla="*/ 234965 h 396026"/>
              <a:gd name="connsiteX13" fmla="*/ 102038 w 398392"/>
              <a:gd name="connsiteY13" fmla="*/ 303532 h 396026"/>
              <a:gd name="connsiteX14" fmla="*/ 102253 w 398392"/>
              <a:gd name="connsiteY14" fmla="*/ 303650 h 396026"/>
              <a:gd name="connsiteX15" fmla="*/ 102907 w 398392"/>
              <a:gd name="connsiteY15" fmla="*/ 303650 h 396026"/>
              <a:gd name="connsiteX16" fmla="*/ 155242 w 398392"/>
              <a:gd name="connsiteY16" fmla="*/ 310322 h 396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8392" h="396026">
                <a:moveTo>
                  <a:pt x="155373" y="310845"/>
                </a:moveTo>
                <a:cubicBezTo>
                  <a:pt x="155373" y="310845"/>
                  <a:pt x="170027" y="352841"/>
                  <a:pt x="172643" y="362129"/>
                </a:cubicBezTo>
                <a:cubicBezTo>
                  <a:pt x="175260" y="371418"/>
                  <a:pt x="179316" y="399285"/>
                  <a:pt x="166102" y="396668"/>
                </a:cubicBezTo>
                <a:cubicBezTo>
                  <a:pt x="152887" y="394051"/>
                  <a:pt x="-22697" y="336095"/>
                  <a:pt x="2555" y="170467"/>
                </a:cubicBezTo>
                <a:cubicBezTo>
                  <a:pt x="25189" y="22108"/>
                  <a:pt x="215296" y="11250"/>
                  <a:pt x="257819" y="3662"/>
                </a:cubicBezTo>
                <a:cubicBezTo>
                  <a:pt x="300341" y="-3926"/>
                  <a:pt x="380544" y="3662"/>
                  <a:pt x="390750" y="26295"/>
                </a:cubicBezTo>
                <a:cubicBezTo>
                  <a:pt x="396813" y="48614"/>
                  <a:pt x="399329" y="71745"/>
                  <a:pt x="398207" y="94849"/>
                </a:cubicBezTo>
                <a:cubicBezTo>
                  <a:pt x="365375" y="70358"/>
                  <a:pt x="327605" y="53297"/>
                  <a:pt x="287519" y="44872"/>
                </a:cubicBezTo>
                <a:cubicBezTo>
                  <a:pt x="245782" y="44872"/>
                  <a:pt x="192662" y="44872"/>
                  <a:pt x="191353" y="57955"/>
                </a:cubicBezTo>
                <a:cubicBezTo>
                  <a:pt x="191616" y="95267"/>
                  <a:pt x="197752" y="132318"/>
                  <a:pt x="209540" y="167720"/>
                </a:cubicBezTo>
                <a:cubicBezTo>
                  <a:pt x="223670" y="209716"/>
                  <a:pt x="239240" y="256290"/>
                  <a:pt x="222623" y="261523"/>
                </a:cubicBezTo>
                <a:cubicBezTo>
                  <a:pt x="206007" y="266756"/>
                  <a:pt x="199203" y="252235"/>
                  <a:pt x="185465" y="244254"/>
                </a:cubicBezTo>
                <a:cubicBezTo>
                  <a:pt x="171728" y="236273"/>
                  <a:pt x="116776" y="175700"/>
                  <a:pt x="80795" y="234965"/>
                </a:cubicBezTo>
                <a:cubicBezTo>
                  <a:pt x="67725" y="259770"/>
                  <a:pt x="77235" y="290462"/>
                  <a:pt x="102038" y="303532"/>
                </a:cubicBezTo>
                <a:cubicBezTo>
                  <a:pt x="102110" y="303571"/>
                  <a:pt x="102181" y="303611"/>
                  <a:pt x="102253" y="303650"/>
                </a:cubicBezTo>
                <a:lnTo>
                  <a:pt x="102907" y="303650"/>
                </a:lnTo>
                <a:cubicBezTo>
                  <a:pt x="119166" y="311486"/>
                  <a:pt x="137534" y="313828"/>
                  <a:pt x="155242" y="310322"/>
                </a:cubicBezTo>
              </a:path>
            </a:pathLst>
          </a:custGeom>
          <a:solidFill>
            <a:schemeClr val="tx1"/>
          </a:solidFill>
          <a:ln w="13061" cap="flat">
            <a:noFill/>
            <a:prstDash val="solid"/>
            <a:miter/>
          </a:ln>
        </p:spPr>
        <p:txBody>
          <a:bodyPr anchor="ctr" rtlCol="0"/>
          <a:p>
            <a:endParaRPr altLang="en-US" lang="zh-CN"/>
          </a:p>
        </p:txBody>
      </p:sp>
      <p:sp>
        <p:nvSpPr>
          <p:cNvPr id="1049358" name="任意多边形: 形状 56"/>
          <p:cNvSpPr/>
          <p:nvPr>
            <p:custDataLst>
              <p:tags r:id="rId45"/>
            </p:custDataLst>
          </p:nvPr>
        </p:nvSpPr>
        <p:spPr>
          <a:xfrm>
            <a:off x="7059563" y="4223937"/>
            <a:ext cx="2103956" cy="1700309"/>
          </a:xfrm>
          <a:custGeom>
            <a:avLst/>
            <a:gdLst>
              <a:gd name="connsiteX0" fmla="*/ 941147 w 2103956"/>
              <a:gd name="connsiteY0" fmla="*/ 60807 h 1700309"/>
              <a:gd name="connsiteX1" fmla="*/ 166065 w 2103956"/>
              <a:gd name="connsiteY1" fmla="*/ 60807 h 1700309"/>
              <a:gd name="connsiteX2" fmla="*/ 33134 w 2103956"/>
              <a:gd name="connsiteY2" fmla="*/ 394418 h 1700309"/>
              <a:gd name="connsiteX3" fmla="*/ 33134 w 2103956"/>
              <a:gd name="connsiteY3" fmla="*/ 691789 h 1700309"/>
              <a:gd name="connsiteX4" fmla="*/ 190139 w 2103956"/>
              <a:gd name="connsiteY4" fmla="*/ 775388 h 1700309"/>
              <a:gd name="connsiteX5" fmla="*/ 1180972 w 2103956"/>
              <a:gd name="connsiteY5" fmla="*/ 779443 h 1700309"/>
              <a:gd name="connsiteX6" fmla="*/ 1240372 w 2103956"/>
              <a:gd name="connsiteY6" fmla="*/ 1701124 h 1700309"/>
              <a:gd name="connsiteX7" fmla="*/ 1672921 w 2103956"/>
              <a:gd name="connsiteY7" fmla="*/ 1694975 h 1700309"/>
              <a:gd name="connsiteX8" fmla="*/ 1667164 w 2103956"/>
              <a:gd name="connsiteY8" fmla="*/ 979479 h 1700309"/>
              <a:gd name="connsiteX9" fmla="*/ 1737162 w 2103956"/>
              <a:gd name="connsiteY9" fmla="*/ 1099840 h 1700309"/>
              <a:gd name="connsiteX10" fmla="*/ 1958670 w 2103956"/>
              <a:gd name="connsiteY10" fmla="*/ 1039137 h 1700309"/>
              <a:gd name="connsiteX11" fmla="*/ 2104031 w 2103956"/>
              <a:gd name="connsiteY11" fmla="*/ 922307 h 1700309"/>
              <a:gd name="connsiteX12" fmla="*/ 1761367 w 2103956"/>
              <a:gd name="connsiteY12" fmla="*/ 121904 h 1700309"/>
              <a:gd name="connsiteX13" fmla="*/ 1523374 w 2103956"/>
              <a:gd name="connsiteY13" fmla="*/ 2851 h 1700309"/>
              <a:gd name="connsiteX14" fmla="*/ 908437 w 2103956"/>
              <a:gd name="connsiteY14" fmla="*/ 135510 h 1700309"/>
              <a:gd name="connsiteX15" fmla="*/ 941670 w 2103956"/>
              <a:gd name="connsiteY15" fmla="*/ 60807 h 170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03956" h="1700309">
                <a:moveTo>
                  <a:pt x="941147" y="60807"/>
                </a:moveTo>
                <a:lnTo>
                  <a:pt x="166065" y="60807"/>
                </a:lnTo>
                <a:cubicBezTo>
                  <a:pt x="166065" y="60807"/>
                  <a:pt x="51190" y="332537"/>
                  <a:pt x="33134" y="394418"/>
                </a:cubicBezTo>
                <a:cubicBezTo>
                  <a:pt x="15078" y="456299"/>
                  <a:pt x="-31238" y="620095"/>
                  <a:pt x="33134" y="691789"/>
                </a:cubicBezTo>
                <a:cubicBezTo>
                  <a:pt x="74948" y="736035"/>
                  <a:pt x="130086" y="765393"/>
                  <a:pt x="190139" y="775388"/>
                </a:cubicBezTo>
                <a:lnTo>
                  <a:pt x="1180972" y="779443"/>
                </a:lnTo>
                <a:lnTo>
                  <a:pt x="1240372" y="1701124"/>
                </a:lnTo>
                <a:lnTo>
                  <a:pt x="1672921" y="1694975"/>
                </a:lnTo>
                <a:lnTo>
                  <a:pt x="1667164" y="979479"/>
                </a:lnTo>
                <a:lnTo>
                  <a:pt x="1737162" y="1099840"/>
                </a:lnTo>
                <a:cubicBezTo>
                  <a:pt x="1814876" y="1098192"/>
                  <a:pt x="1890975" y="1077338"/>
                  <a:pt x="1958670" y="1039137"/>
                </a:cubicBezTo>
                <a:cubicBezTo>
                  <a:pt x="2080611" y="973723"/>
                  <a:pt x="2104031" y="922307"/>
                  <a:pt x="2104031" y="922307"/>
                </a:cubicBezTo>
                <a:cubicBezTo>
                  <a:pt x="2104031" y="922307"/>
                  <a:pt x="1784787" y="155003"/>
                  <a:pt x="1761367" y="121904"/>
                </a:cubicBezTo>
                <a:cubicBezTo>
                  <a:pt x="1737947" y="88805"/>
                  <a:pt x="1659445" y="-14942"/>
                  <a:pt x="1523374" y="2851"/>
                </a:cubicBezTo>
                <a:cubicBezTo>
                  <a:pt x="1387303" y="20643"/>
                  <a:pt x="908437" y="135510"/>
                  <a:pt x="908437" y="135510"/>
                </a:cubicBezTo>
                <a:lnTo>
                  <a:pt x="941670" y="60807"/>
                </a:lnTo>
                <a:close/>
              </a:path>
            </a:pathLst>
          </a:custGeom>
          <a:solidFill>
            <a:schemeClr val="tx1"/>
          </a:solidFill>
          <a:ln w="13061" cap="flat">
            <a:noFill/>
            <a:prstDash val="solid"/>
            <a:miter/>
          </a:ln>
        </p:spPr>
        <p:txBody>
          <a:bodyPr anchor="ctr" rtlCol="0"/>
          <a:p>
            <a:endParaRPr altLang="en-US" lang="zh-CN"/>
          </a:p>
        </p:txBody>
      </p:sp>
      <p:sp>
        <p:nvSpPr>
          <p:cNvPr id="1049360" name="任意多边形: 形状 57"/>
          <p:cNvSpPr/>
          <p:nvPr>
            <p:custDataLst>
              <p:tags r:id="rId46"/>
            </p:custDataLst>
          </p:nvPr>
        </p:nvSpPr>
        <p:spPr>
          <a:xfrm>
            <a:off x="8385036" y="5979980"/>
            <a:ext cx="426530" cy="211548"/>
          </a:xfrm>
          <a:custGeom>
            <a:avLst/>
            <a:gdLst>
              <a:gd name="connsiteX0" fmla="*/ 74 w 426530"/>
              <a:gd name="connsiteY0" fmla="*/ 814 h 211548"/>
              <a:gd name="connsiteX1" fmla="*/ 2822 w 426530"/>
              <a:gd name="connsiteY1" fmla="*/ 64135 h 211548"/>
              <a:gd name="connsiteX2" fmla="*/ 98988 w 426530"/>
              <a:gd name="connsiteY2" fmla="*/ 123923 h 211548"/>
              <a:gd name="connsiteX3" fmla="*/ 153023 w 426530"/>
              <a:gd name="connsiteY3" fmla="*/ 212363 h 211548"/>
              <a:gd name="connsiteX4" fmla="*/ 369821 w 426530"/>
              <a:gd name="connsiteY4" fmla="*/ 212363 h 211548"/>
              <a:gd name="connsiteX5" fmla="*/ 388531 w 426530"/>
              <a:gd name="connsiteY5" fmla="*/ 165919 h 211548"/>
              <a:gd name="connsiteX6" fmla="*/ 426605 w 426530"/>
              <a:gd name="connsiteY6" fmla="*/ 116728 h 211548"/>
              <a:gd name="connsiteX7" fmla="*/ 343654 w 426530"/>
              <a:gd name="connsiteY7" fmla="*/ 38231 h 211548"/>
              <a:gd name="connsiteX8" fmla="*/ 338420 w 426530"/>
              <a:gd name="connsiteY8" fmla="*/ 4216 h 211548"/>
              <a:gd name="connsiteX9" fmla="*/ 74 w 426530"/>
              <a:gd name="connsiteY9" fmla="*/ 814 h 21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6530" h="211548">
                <a:moveTo>
                  <a:pt x="74" y="814"/>
                </a:moveTo>
                <a:lnTo>
                  <a:pt x="2822" y="64135"/>
                </a:lnTo>
                <a:cubicBezTo>
                  <a:pt x="39445" y="75556"/>
                  <a:pt x="72545" y="96135"/>
                  <a:pt x="98988" y="123923"/>
                </a:cubicBezTo>
                <a:cubicBezTo>
                  <a:pt x="125155" y="160162"/>
                  <a:pt x="153023" y="212363"/>
                  <a:pt x="153023" y="212363"/>
                </a:cubicBezTo>
                <a:lnTo>
                  <a:pt x="369821" y="212363"/>
                </a:lnTo>
                <a:cubicBezTo>
                  <a:pt x="372178" y="195591"/>
                  <a:pt x="378600" y="179642"/>
                  <a:pt x="388531" y="165919"/>
                </a:cubicBezTo>
                <a:lnTo>
                  <a:pt x="426605" y="116728"/>
                </a:lnTo>
                <a:lnTo>
                  <a:pt x="343654" y="38231"/>
                </a:lnTo>
                <a:lnTo>
                  <a:pt x="338420" y="4216"/>
                </a:lnTo>
                <a:lnTo>
                  <a:pt x="74" y="814"/>
                </a:lnTo>
                <a:close/>
              </a:path>
            </a:pathLst>
          </a:custGeom>
          <a:solidFill>
            <a:schemeClr val="tx1"/>
          </a:solidFill>
          <a:ln w="13061" cap="flat">
            <a:noFill/>
            <a:prstDash val="solid"/>
            <a:miter/>
          </a:ln>
        </p:spPr>
        <p:txBody>
          <a:bodyPr anchor="ctr" rtlCol="0"/>
          <a:p>
            <a:endParaRPr altLang="en-US" lang="zh-CN"/>
          </a:p>
        </p:txBody>
      </p:sp>
      <p:sp>
        <p:nvSpPr>
          <p:cNvPr id="1049362" name="任意多边形: 形状 58"/>
          <p:cNvSpPr/>
          <p:nvPr>
            <p:custDataLst>
              <p:tags r:id="rId47"/>
            </p:custDataLst>
          </p:nvPr>
        </p:nvSpPr>
        <p:spPr>
          <a:xfrm>
            <a:off x="8934553" y="5204695"/>
            <a:ext cx="373148" cy="312808"/>
          </a:xfrm>
          <a:custGeom>
            <a:avLst/>
            <a:gdLst>
              <a:gd name="connsiteX0" fmla="*/ 74 w 373148"/>
              <a:gd name="connsiteY0" fmla="*/ 177039 h 312808"/>
              <a:gd name="connsiteX1" fmla="*/ 44428 w 373148"/>
              <a:gd name="connsiteY1" fmla="*/ 269534 h 312808"/>
              <a:gd name="connsiteX2" fmla="*/ 129865 w 373148"/>
              <a:gd name="connsiteY2" fmla="*/ 274375 h 312808"/>
              <a:gd name="connsiteX3" fmla="*/ 189789 w 373148"/>
              <a:gd name="connsiteY3" fmla="*/ 313623 h 312808"/>
              <a:gd name="connsiteX4" fmla="*/ 366420 w 373148"/>
              <a:gd name="connsiteY4" fmla="*/ 142501 h 312808"/>
              <a:gd name="connsiteX5" fmla="*/ 353336 w 373148"/>
              <a:gd name="connsiteY5" fmla="*/ 92001 h 312808"/>
              <a:gd name="connsiteX6" fmla="*/ 373223 w 373148"/>
              <a:gd name="connsiteY6" fmla="*/ 19523 h 312808"/>
              <a:gd name="connsiteX7" fmla="*/ 268553 w 373148"/>
              <a:gd name="connsiteY7" fmla="*/ 16775 h 312808"/>
              <a:gd name="connsiteX8" fmla="*/ 252983 w 373148"/>
              <a:gd name="connsiteY8" fmla="*/ 814 h 312808"/>
              <a:gd name="connsiteX9" fmla="*/ 120314 w 373148"/>
              <a:gd name="connsiteY9" fmla="*/ 133212 h 312808"/>
              <a:gd name="connsiteX10" fmla="*/ 74 w 373148"/>
              <a:gd name="connsiteY10" fmla="*/ 177039 h 312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148" h="312808">
                <a:moveTo>
                  <a:pt x="74" y="177039"/>
                </a:moveTo>
                <a:lnTo>
                  <a:pt x="44428" y="269534"/>
                </a:lnTo>
                <a:cubicBezTo>
                  <a:pt x="72297" y="258898"/>
                  <a:pt x="103377" y="260664"/>
                  <a:pt x="129865" y="274375"/>
                </a:cubicBezTo>
                <a:cubicBezTo>
                  <a:pt x="167154" y="298185"/>
                  <a:pt x="189789" y="313623"/>
                  <a:pt x="189789" y="313623"/>
                </a:cubicBezTo>
                <a:lnTo>
                  <a:pt x="366420" y="142501"/>
                </a:lnTo>
                <a:cubicBezTo>
                  <a:pt x="355063" y="128293"/>
                  <a:pt x="350300" y="109924"/>
                  <a:pt x="353336" y="92001"/>
                </a:cubicBezTo>
                <a:cubicBezTo>
                  <a:pt x="356999" y="67131"/>
                  <a:pt x="363685" y="42784"/>
                  <a:pt x="373223" y="19523"/>
                </a:cubicBezTo>
                <a:cubicBezTo>
                  <a:pt x="338329" y="22283"/>
                  <a:pt x="303251" y="21367"/>
                  <a:pt x="268553" y="16775"/>
                </a:cubicBezTo>
                <a:cubicBezTo>
                  <a:pt x="262351" y="12537"/>
                  <a:pt x="257065" y="7120"/>
                  <a:pt x="252983" y="814"/>
                </a:cubicBezTo>
                <a:cubicBezTo>
                  <a:pt x="211665" y="47768"/>
                  <a:pt x="167350" y="91988"/>
                  <a:pt x="120314" y="133212"/>
                </a:cubicBezTo>
                <a:cubicBezTo>
                  <a:pt x="82569" y="153569"/>
                  <a:pt x="42065" y="168326"/>
                  <a:pt x="74" y="177039"/>
                </a:cubicBezTo>
              </a:path>
            </a:pathLst>
          </a:custGeom>
          <a:solidFill>
            <a:schemeClr val="tx1"/>
          </a:solidFill>
          <a:ln w="13061" cap="flat">
            <a:noFill/>
            <a:prstDash val="solid"/>
            <a:miter/>
          </a:ln>
        </p:spPr>
        <p:txBody>
          <a:bodyPr anchor="ctr" rtlCol="0"/>
          <a:p>
            <a:endParaRPr altLang="en-US" lang="zh-CN"/>
          </a:p>
        </p:txBody>
      </p:sp>
      <p:sp>
        <p:nvSpPr>
          <p:cNvPr id="1049364" name="任意多边形: 形状 59"/>
          <p:cNvSpPr/>
          <p:nvPr>
            <p:custDataLst>
              <p:tags r:id="rId48"/>
            </p:custDataLst>
          </p:nvPr>
        </p:nvSpPr>
        <p:spPr>
          <a:xfrm>
            <a:off x="8113286" y="2786804"/>
            <a:ext cx="87268" cy="43596"/>
          </a:xfrm>
          <a:custGeom>
            <a:avLst/>
            <a:gdLst>
              <a:gd name="connsiteX0" fmla="*/ 87212 w 87268"/>
              <a:gd name="connsiteY0" fmla="*/ 22990 h 43596"/>
              <a:gd name="connsiteX1" fmla="*/ 53979 w 87268"/>
              <a:gd name="connsiteY1" fmla="*/ 15533 h 43596"/>
              <a:gd name="connsiteX2" fmla="*/ 14728 w 87268"/>
              <a:gd name="connsiteY2" fmla="*/ 44315 h 43596"/>
              <a:gd name="connsiteX3" fmla="*/ 74 w 87268"/>
              <a:gd name="connsiteY3" fmla="*/ 41568 h 43596"/>
              <a:gd name="connsiteX4" fmla="*/ 50185 w 87268"/>
              <a:gd name="connsiteY4" fmla="*/ 880 h 43596"/>
              <a:gd name="connsiteX5" fmla="*/ 87343 w 87268"/>
              <a:gd name="connsiteY5" fmla="*/ 22990 h 4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68" h="43596">
                <a:moveTo>
                  <a:pt x="87212" y="22990"/>
                </a:moveTo>
                <a:cubicBezTo>
                  <a:pt x="73082" y="28354"/>
                  <a:pt x="66017" y="15533"/>
                  <a:pt x="53979" y="15533"/>
                </a:cubicBezTo>
                <a:cubicBezTo>
                  <a:pt x="34485" y="15533"/>
                  <a:pt x="26504" y="32279"/>
                  <a:pt x="14728" y="44315"/>
                </a:cubicBezTo>
                <a:cubicBezTo>
                  <a:pt x="9686" y="44734"/>
                  <a:pt x="4625" y="43779"/>
                  <a:pt x="74" y="41568"/>
                </a:cubicBezTo>
                <a:cubicBezTo>
                  <a:pt x="6792" y="18974"/>
                  <a:pt x="26691" y="2817"/>
                  <a:pt x="50185" y="880"/>
                </a:cubicBezTo>
                <a:cubicBezTo>
                  <a:pt x="64316" y="96"/>
                  <a:pt x="84726" y="6244"/>
                  <a:pt x="87343" y="22990"/>
                </a:cubicBezTo>
              </a:path>
            </a:pathLst>
          </a:custGeom>
          <a:solidFill>
            <a:schemeClr val="tx1"/>
          </a:solidFill>
          <a:ln w="13061" cap="flat">
            <a:noFill/>
            <a:prstDash val="solid"/>
            <a:miter/>
          </a:ln>
        </p:spPr>
        <p:txBody>
          <a:bodyPr anchor="ctr" rtlCol="0"/>
          <a:p>
            <a:endParaRPr altLang="en-US" lang="zh-CN"/>
          </a:p>
        </p:txBody>
      </p:sp>
      <p:sp>
        <p:nvSpPr>
          <p:cNvPr id="1049366" name="任意多边形: 形状 60"/>
          <p:cNvSpPr/>
          <p:nvPr>
            <p:custDataLst>
              <p:tags r:id="rId49"/>
            </p:custDataLst>
          </p:nvPr>
        </p:nvSpPr>
        <p:spPr>
          <a:xfrm>
            <a:off x="8165896" y="2832077"/>
            <a:ext cx="49050" cy="59718"/>
          </a:xfrm>
          <a:custGeom>
            <a:avLst/>
            <a:gdLst>
              <a:gd name="connsiteX0" fmla="*/ 49125 w 49050"/>
              <a:gd name="connsiteY0" fmla="*/ 55690 h 59718"/>
              <a:gd name="connsiteX1" fmla="*/ 12359 w 49050"/>
              <a:gd name="connsiteY1" fmla="*/ 40122 h 59718"/>
              <a:gd name="connsiteX2" fmla="*/ 12359 w 49050"/>
              <a:gd name="connsiteY2" fmla="*/ 874 h 59718"/>
              <a:gd name="connsiteX3" fmla="*/ 49125 w 49050"/>
              <a:gd name="connsiteY3" fmla="*/ 56214 h 59718"/>
            </a:gdLst>
            <a:ahLst/>
            <a:cxnLst>
              <a:cxn ang="0">
                <a:pos x="connsiteX0" y="connsiteY0"/>
              </a:cxn>
              <a:cxn ang="0">
                <a:pos x="connsiteX1" y="connsiteY1"/>
              </a:cxn>
              <a:cxn ang="0">
                <a:pos x="connsiteX2" y="connsiteY2"/>
              </a:cxn>
              <a:cxn ang="0">
                <a:pos x="connsiteX3" y="connsiteY3"/>
              </a:cxn>
            </a:cxnLst>
            <a:rect l="l" t="t" r="r" b="b"/>
            <a:pathLst>
              <a:path w="49050" h="59718">
                <a:moveTo>
                  <a:pt x="49125" y="55690"/>
                </a:moveTo>
                <a:cubicBezTo>
                  <a:pt x="31854" y="67596"/>
                  <a:pt x="21256" y="55690"/>
                  <a:pt x="12359" y="40122"/>
                </a:cubicBezTo>
                <a:cubicBezTo>
                  <a:pt x="3462" y="24553"/>
                  <a:pt x="-10145" y="-566"/>
                  <a:pt x="12359" y="874"/>
                </a:cubicBezTo>
                <a:cubicBezTo>
                  <a:pt x="34863" y="2313"/>
                  <a:pt x="43368" y="39336"/>
                  <a:pt x="49125" y="56214"/>
                </a:cubicBezTo>
              </a:path>
            </a:pathLst>
          </a:custGeom>
          <a:solidFill>
            <a:schemeClr val="tx1"/>
          </a:solidFill>
          <a:ln w="13061" cap="flat">
            <a:noFill/>
            <a:prstDash val="solid"/>
            <a:miter/>
          </a:ln>
        </p:spPr>
        <p:txBody>
          <a:bodyPr anchor="ctr" rtlCol="0"/>
          <a:p>
            <a:endParaRPr altLang="en-US" lang="zh-CN"/>
          </a:p>
        </p:txBody>
      </p:sp>
      <p:sp>
        <p:nvSpPr>
          <p:cNvPr id="1049368" name="任意多边形: 形状 61"/>
          <p:cNvSpPr/>
          <p:nvPr>
            <p:custDataLst>
              <p:tags r:id="rId50"/>
            </p:custDataLst>
          </p:nvPr>
        </p:nvSpPr>
        <p:spPr>
          <a:xfrm>
            <a:off x="7958505" y="2957950"/>
            <a:ext cx="57961" cy="28762"/>
          </a:xfrm>
          <a:custGeom>
            <a:avLst/>
            <a:gdLst>
              <a:gd name="connsiteX0" fmla="*/ 58035 w 57961"/>
              <a:gd name="connsiteY0" fmla="*/ 26238 h 28762"/>
              <a:gd name="connsiteX1" fmla="*/ 24018 w 57961"/>
              <a:gd name="connsiteY1" fmla="*/ 19565 h 28762"/>
              <a:gd name="connsiteX2" fmla="*/ 74 w 57961"/>
              <a:gd name="connsiteY2" fmla="*/ 8968 h 28762"/>
              <a:gd name="connsiteX3" fmla="*/ 2691 w 57961"/>
              <a:gd name="connsiteY3" fmla="*/ 987 h 28762"/>
              <a:gd name="connsiteX4" fmla="*/ 58035 w 57961"/>
              <a:gd name="connsiteY4" fmla="*/ 26238 h 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61" h="28762">
                <a:moveTo>
                  <a:pt x="58035" y="26238"/>
                </a:moveTo>
                <a:cubicBezTo>
                  <a:pt x="47045" y="34218"/>
                  <a:pt x="37232" y="26238"/>
                  <a:pt x="24018" y="19565"/>
                </a:cubicBezTo>
                <a:cubicBezTo>
                  <a:pt x="15755" y="16700"/>
                  <a:pt x="7747" y="13168"/>
                  <a:pt x="74" y="8968"/>
                </a:cubicBezTo>
                <a:cubicBezTo>
                  <a:pt x="689" y="6234"/>
                  <a:pt x="1566" y="3565"/>
                  <a:pt x="2691" y="987"/>
                </a:cubicBezTo>
                <a:cubicBezTo>
                  <a:pt x="24244" y="-608"/>
                  <a:pt x="45119" y="8916"/>
                  <a:pt x="58035" y="26238"/>
                </a:cubicBezTo>
              </a:path>
            </a:pathLst>
          </a:custGeom>
          <a:solidFill>
            <a:schemeClr val="tx1"/>
          </a:solidFill>
          <a:ln w="13061" cap="flat">
            <a:noFill/>
            <a:prstDash val="solid"/>
            <a:miter/>
          </a:ln>
        </p:spPr>
        <p:txBody>
          <a:bodyPr anchor="ctr" rtlCol="0"/>
          <a:p>
            <a:endParaRPr altLang="en-US" lang="zh-CN"/>
          </a:p>
        </p:txBody>
      </p:sp>
      <p:sp>
        <p:nvSpPr>
          <p:cNvPr id="1049370" name="任意多边形: 形状 62"/>
          <p:cNvSpPr/>
          <p:nvPr>
            <p:custDataLst>
              <p:tags r:id="rId51"/>
            </p:custDataLst>
          </p:nvPr>
        </p:nvSpPr>
        <p:spPr>
          <a:xfrm>
            <a:off x="8213507" y="2973882"/>
            <a:ext cx="86352" cy="66290"/>
          </a:xfrm>
          <a:custGeom>
            <a:avLst/>
            <a:gdLst>
              <a:gd name="connsiteX0" fmla="*/ 85773 w 86352"/>
              <a:gd name="connsiteY0" fmla="*/ 43012 h 66290"/>
              <a:gd name="connsiteX1" fmla="*/ 21139 w 86352"/>
              <a:gd name="connsiteY1" fmla="*/ 19593 h 66290"/>
              <a:gd name="connsiteX2" fmla="*/ 65493 w 86352"/>
              <a:gd name="connsiteY2" fmla="*/ 63813 h 66290"/>
              <a:gd name="connsiteX3" fmla="*/ 74 w 86352"/>
              <a:gd name="connsiteY3" fmla="*/ 23126 h 66290"/>
              <a:gd name="connsiteX4" fmla="*/ 24018 w 86352"/>
              <a:gd name="connsiteY4" fmla="*/ 1932 h 66290"/>
              <a:gd name="connsiteX5" fmla="*/ 61176 w 86352"/>
              <a:gd name="connsiteY5" fmla="*/ 35947 h 66290"/>
              <a:gd name="connsiteX6" fmla="*/ 86427 w 86352"/>
              <a:gd name="connsiteY6" fmla="*/ 43012 h 6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352" h="66290">
                <a:moveTo>
                  <a:pt x="85773" y="43012"/>
                </a:moveTo>
                <a:cubicBezTo>
                  <a:pt x="59605" y="58973"/>
                  <a:pt x="32653" y="35555"/>
                  <a:pt x="21139" y="19593"/>
                </a:cubicBezTo>
                <a:cubicBezTo>
                  <a:pt x="25980" y="44320"/>
                  <a:pt x="52148" y="47460"/>
                  <a:pt x="65493" y="63813"/>
                </a:cubicBezTo>
                <a:cubicBezTo>
                  <a:pt x="38410" y="77550"/>
                  <a:pt x="74" y="45236"/>
                  <a:pt x="74" y="23126"/>
                </a:cubicBezTo>
                <a:cubicBezTo>
                  <a:pt x="74" y="9389"/>
                  <a:pt x="8056" y="-3039"/>
                  <a:pt x="24018" y="1932"/>
                </a:cubicBezTo>
                <a:cubicBezTo>
                  <a:pt x="39980" y="6904"/>
                  <a:pt x="42597" y="29798"/>
                  <a:pt x="61176" y="35947"/>
                </a:cubicBezTo>
                <a:cubicBezTo>
                  <a:pt x="72689" y="37256"/>
                  <a:pt x="81194" y="32022"/>
                  <a:pt x="86427" y="43012"/>
                </a:cubicBezTo>
              </a:path>
            </a:pathLst>
          </a:custGeom>
          <a:solidFill>
            <a:schemeClr val="tx1"/>
          </a:solidFill>
          <a:ln w="13061" cap="flat">
            <a:noFill/>
            <a:prstDash val="solid"/>
            <a:miter/>
          </a:ln>
        </p:spPr>
        <p:txBody>
          <a:bodyPr anchor="ctr" rtlCol="0"/>
          <a:p>
            <a:endParaRPr altLang="en-US" lang="zh-CN"/>
          </a:p>
        </p:txBody>
      </p:sp>
      <p:sp>
        <p:nvSpPr>
          <p:cNvPr id="1049372" name="任意多边形: 形状 63"/>
          <p:cNvSpPr/>
          <p:nvPr>
            <p:custDataLst>
              <p:tags r:id="rId52"/>
            </p:custDataLst>
          </p:nvPr>
        </p:nvSpPr>
        <p:spPr>
          <a:xfrm>
            <a:off x="7225553" y="3254224"/>
            <a:ext cx="1329571" cy="1029705"/>
          </a:xfrm>
          <a:custGeom>
            <a:avLst/>
            <a:gdLst>
              <a:gd name="connsiteX0" fmla="*/ 647851 w 1329571"/>
              <a:gd name="connsiteY0" fmla="*/ 6532 h 1029705"/>
              <a:gd name="connsiteX1" fmla="*/ 556265 w 1329571"/>
              <a:gd name="connsiteY1" fmla="*/ 3000 h 1029705"/>
              <a:gd name="connsiteX2" fmla="*/ 330308 w 1329571"/>
              <a:gd name="connsiteY2" fmla="*/ 174253 h 1029705"/>
              <a:gd name="connsiteX3" fmla="*/ 74 w 1329571"/>
              <a:gd name="connsiteY3" fmla="*/ 1030520 h 1029705"/>
              <a:gd name="connsiteX4" fmla="*/ 771100 w 1329571"/>
              <a:gd name="connsiteY4" fmla="*/ 1030520 h 1029705"/>
              <a:gd name="connsiteX5" fmla="*/ 842014 w 1329571"/>
              <a:gd name="connsiteY5" fmla="*/ 850370 h 1029705"/>
              <a:gd name="connsiteX6" fmla="*/ 815846 w 1329571"/>
              <a:gd name="connsiteY6" fmla="*/ 828653 h 1029705"/>
              <a:gd name="connsiteX7" fmla="*/ 654131 w 1329571"/>
              <a:gd name="connsiteY7" fmla="*/ 570661 h 1029705"/>
              <a:gd name="connsiteX8" fmla="*/ 856668 w 1329571"/>
              <a:gd name="connsiteY8" fmla="*/ 400585 h 1029705"/>
              <a:gd name="connsiteX9" fmla="*/ 954142 w 1329571"/>
              <a:gd name="connsiteY9" fmla="*/ 566475 h 1029705"/>
              <a:gd name="connsiteX10" fmla="*/ 1033953 w 1329571"/>
              <a:gd name="connsiteY10" fmla="*/ 364738 h 1029705"/>
              <a:gd name="connsiteX11" fmla="*/ 1118997 w 1329571"/>
              <a:gd name="connsiteY11" fmla="*/ 512443 h 1029705"/>
              <a:gd name="connsiteX12" fmla="*/ 1329645 w 1329571"/>
              <a:gd name="connsiteY12" fmla="*/ 346815 h 1029705"/>
              <a:gd name="connsiteX13" fmla="*/ 1193574 w 1329571"/>
              <a:gd name="connsiteY13" fmla="*/ 114073 h 1029705"/>
              <a:gd name="connsiteX14" fmla="*/ 927713 w 1329571"/>
              <a:gd name="connsiteY14" fmla="*/ 3916 h 1029705"/>
              <a:gd name="connsiteX15" fmla="*/ 803155 w 1329571"/>
              <a:gd name="connsiteY15" fmla="*/ 127810 h 1029705"/>
              <a:gd name="connsiteX16" fmla="*/ 647982 w 1329571"/>
              <a:gd name="connsiteY16" fmla="*/ 6532 h 102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29571" h="1029705">
                <a:moveTo>
                  <a:pt x="647851" y="6532"/>
                </a:moveTo>
                <a:cubicBezTo>
                  <a:pt x="619590" y="1692"/>
                  <a:pt x="580077" y="6532"/>
                  <a:pt x="556265" y="3000"/>
                </a:cubicBezTo>
                <a:cubicBezTo>
                  <a:pt x="438511" y="-4588"/>
                  <a:pt x="383036" y="26025"/>
                  <a:pt x="330308" y="174253"/>
                </a:cubicBezTo>
                <a:lnTo>
                  <a:pt x="74" y="1030520"/>
                </a:lnTo>
                <a:lnTo>
                  <a:pt x="771100" y="1030520"/>
                </a:lnTo>
                <a:lnTo>
                  <a:pt x="842014" y="850370"/>
                </a:lnTo>
                <a:lnTo>
                  <a:pt x="815846" y="828653"/>
                </a:lnTo>
                <a:lnTo>
                  <a:pt x="654131" y="570661"/>
                </a:lnTo>
                <a:cubicBezTo>
                  <a:pt x="681607" y="438002"/>
                  <a:pt x="751213" y="399015"/>
                  <a:pt x="856668" y="400585"/>
                </a:cubicBezTo>
                <a:lnTo>
                  <a:pt x="954142" y="566475"/>
                </a:lnTo>
                <a:lnTo>
                  <a:pt x="1033953" y="364738"/>
                </a:lnTo>
                <a:lnTo>
                  <a:pt x="1118997" y="512443"/>
                </a:lnTo>
                <a:cubicBezTo>
                  <a:pt x="1200438" y="473234"/>
                  <a:pt x="1272331" y="416703"/>
                  <a:pt x="1329645" y="346815"/>
                </a:cubicBezTo>
                <a:lnTo>
                  <a:pt x="1193574" y="114073"/>
                </a:lnTo>
                <a:cubicBezTo>
                  <a:pt x="1138230" y="29035"/>
                  <a:pt x="1066400" y="-11129"/>
                  <a:pt x="927713" y="3916"/>
                </a:cubicBezTo>
                <a:cubicBezTo>
                  <a:pt x="963170" y="64882"/>
                  <a:pt x="895788" y="149920"/>
                  <a:pt x="803155" y="127810"/>
                </a:cubicBezTo>
                <a:cubicBezTo>
                  <a:pt x="738404" y="107597"/>
                  <a:pt x="683239" y="64476"/>
                  <a:pt x="647982" y="6532"/>
                </a:cubicBezTo>
              </a:path>
            </a:pathLst>
          </a:custGeom>
          <a:solidFill>
            <a:schemeClr val="accent3"/>
          </a:solidFill>
          <a:ln w="13061" cap="flat">
            <a:noFill/>
            <a:prstDash val="solid"/>
            <a:miter/>
          </a:ln>
        </p:spPr>
        <p:txBody>
          <a:bodyPr anchor="ctr" rtlCol="0"/>
          <a:p>
            <a:endParaRPr altLang="en-US" lang="zh-CN"/>
          </a:p>
        </p:txBody>
      </p:sp>
      <p:sp>
        <p:nvSpPr>
          <p:cNvPr id="1049374" name="任意多边形: 形状 64"/>
          <p:cNvSpPr/>
          <p:nvPr>
            <p:custDataLst>
              <p:tags r:id="rId53"/>
            </p:custDataLst>
          </p:nvPr>
        </p:nvSpPr>
        <p:spPr>
          <a:xfrm>
            <a:off x="7044860" y="2707186"/>
            <a:ext cx="2438948" cy="3524113"/>
          </a:xfrm>
          <a:custGeom>
            <a:avLst/>
            <a:gdLst>
              <a:gd name="connsiteX0" fmla="*/ 1901935 w 2438948"/>
              <a:gd name="connsiteY0" fmla="*/ 3524143 h 3524113"/>
              <a:gd name="connsiteX1" fmla="*/ 1884665 w 2438948"/>
              <a:gd name="connsiteY1" fmla="*/ 3524143 h 3524113"/>
              <a:gd name="connsiteX2" fmla="*/ 1389183 w 2438948"/>
              <a:gd name="connsiteY2" fmla="*/ 3524143 h 3524113"/>
              <a:gd name="connsiteX3" fmla="*/ 1382510 w 2438948"/>
              <a:gd name="connsiteY3" fmla="*/ 3524143 h 3524113"/>
              <a:gd name="connsiteX4" fmla="*/ 1331091 w 2438948"/>
              <a:gd name="connsiteY4" fmla="*/ 3366103 h 3524113"/>
              <a:gd name="connsiteX5" fmla="*/ 1327166 w 2438948"/>
              <a:gd name="connsiteY5" fmla="*/ 3226248 h 3524113"/>
              <a:gd name="connsiteX6" fmla="*/ 1243822 w 2438948"/>
              <a:gd name="connsiteY6" fmla="*/ 3226248 h 3524113"/>
              <a:gd name="connsiteX7" fmla="*/ 1183114 w 2438948"/>
              <a:gd name="connsiteY7" fmla="*/ 2304175 h 3524113"/>
              <a:gd name="connsiteX8" fmla="*/ 320763 w 2438948"/>
              <a:gd name="connsiteY8" fmla="*/ 2306792 h 3524113"/>
              <a:gd name="connsiteX9" fmla="*/ 196729 w 2438948"/>
              <a:gd name="connsiteY9" fmla="*/ 2306792 h 3524113"/>
              <a:gd name="connsiteX10" fmla="*/ 3482 w 2438948"/>
              <a:gd name="connsiteY10" fmla="*/ 2144827 h 3524113"/>
              <a:gd name="connsiteX11" fmla="*/ 14080 w 2438948"/>
              <a:gd name="connsiteY11" fmla="*/ 1986395 h 3524113"/>
              <a:gd name="connsiteX12" fmla="*/ 106713 w 2438948"/>
              <a:gd name="connsiteY12" fmla="*/ 1728010 h 3524113"/>
              <a:gd name="connsiteX13" fmla="*/ 455526 w 2438948"/>
              <a:gd name="connsiteY13" fmla="*/ 838382 h 3524113"/>
              <a:gd name="connsiteX14" fmla="*/ 568962 w 2438948"/>
              <a:gd name="connsiteY14" fmla="*/ 598052 h 3524113"/>
              <a:gd name="connsiteX15" fmla="*/ 690380 w 2438948"/>
              <a:gd name="connsiteY15" fmla="*/ 542712 h 3524113"/>
              <a:gd name="connsiteX16" fmla="*/ 870281 w 2438948"/>
              <a:gd name="connsiteY16" fmla="*/ 542712 h 3524113"/>
              <a:gd name="connsiteX17" fmla="*/ 949569 w 2438948"/>
              <a:gd name="connsiteY17" fmla="*/ 406913 h 3524113"/>
              <a:gd name="connsiteX18" fmla="*/ 812189 w 2438948"/>
              <a:gd name="connsiteY18" fmla="*/ 298980 h 3524113"/>
              <a:gd name="connsiteX19" fmla="*/ 826451 w 2438948"/>
              <a:gd name="connsiteY19" fmla="*/ 113990 h 3524113"/>
              <a:gd name="connsiteX20" fmla="*/ 973119 w 2438948"/>
              <a:gd name="connsiteY20" fmla="*/ 16654 h 3524113"/>
              <a:gd name="connsiteX21" fmla="*/ 1185730 w 2438948"/>
              <a:gd name="connsiteY21" fmla="*/ 19270 h 3524113"/>
              <a:gd name="connsiteX22" fmla="*/ 1201693 w 2438948"/>
              <a:gd name="connsiteY22" fmla="*/ 100645 h 3524113"/>
              <a:gd name="connsiteX23" fmla="*/ 1243822 w 2438948"/>
              <a:gd name="connsiteY23" fmla="*/ 159125 h 3524113"/>
              <a:gd name="connsiteX24" fmla="*/ 1290400 w 2438948"/>
              <a:gd name="connsiteY24" fmla="*/ 155070 h 3524113"/>
              <a:gd name="connsiteX25" fmla="*/ 1305839 w 2438948"/>
              <a:gd name="connsiteY25" fmla="*/ 186468 h 3524113"/>
              <a:gd name="connsiteX26" fmla="*/ 1291709 w 2438948"/>
              <a:gd name="connsiteY26" fmla="*/ 236575 h 3524113"/>
              <a:gd name="connsiteX27" fmla="*/ 1283728 w 2438948"/>
              <a:gd name="connsiteY27" fmla="*/ 292308 h 3524113"/>
              <a:gd name="connsiteX28" fmla="*/ 1250495 w 2438948"/>
              <a:gd name="connsiteY28" fmla="*/ 385588 h 3524113"/>
              <a:gd name="connsiteX29" fmla="*/ 1216346 w 2438948"/>
              <a:gd name="connsiteY29" fmla="*/ 429939 h 3524113"/>
              <a:gd name="connsiteX30" fmla="*/ 1111676 w 2438948"/>
              <a:gd name="connsiteY30" fmla="*/ 438704 h 3524113"/>
              <a:gd name="connsiteX31" fmla="*/ 1053585 w 2438948"/>
              <a:gd name="connsiteY31" fmla="*/ 543366 h 3524113"/>
              <a:gd name="connsiteX32" fmla="*/ 1270252 w 2438948"/>
              <a:gd name="connsiteY32" fmla="*/ 557888 h 3524113"/>
              <a:gd name="connsiteX33" fmla="*/ 1389052 w 2438948"/>
              <a:gd name="connsiteY33" fmla="*/ 669876 h 3524113"/>
              <a:gd name="connsiteX34" fmla="*/ 1558356 w 2438948"/>
              <a:gd name="connsiteY34" fmla="*/ 961491 h 3524113"/>
              <a:gd name="connsiteX35" fmla="*/ 1576542 w 2438948"/>
              <a:gd name="connsiteY35" fmla="*/ 890190 h 3524113"/>
              <a:gd name="connsiteX36" fmla="*/ 1598654 w 2438948"/>
              <a:gd name="connsiteY36" fmla="*/ 821636 h 3524113"/>
              <a:gd name="connsiteX37" fmla="*/ 1649157 w 2438948"/>
              <a:gd name="connsiteY37" fmla="*/ 857090 h 3524113"/>
              <a:gd name="connsiteX38" fmla="*/ 1699268 w 2438948"/>
              <a:gd name="connsiteY38" fmla="*/ 778594 h 3524113"/>
              <a:gd name="connsiteX39" fmla="*/ 1762593 w 2438948"/>
              <a:gd name="connsiteY39" fmla="*/ 711348 h 3524113"/>
              <a:gd name="connsiteX40" fmla="*/ 1791377 w 2438948"/>
              <a:gd name="connsiteY40" fmla="*/ 711348 h 3524113"/>
              <a:gd name="connsiteX41" fmla="*/ 1950083 w 2438948"/>
              <a:gd name="connsiteY41" fmla="*/ 613489 h 3524113"/>
              <a:gd name="connsiteX42" fmla="*/ 1976251 w 2438948"/>
              <a:gd name="connsiteY42" fmla="*/ 597529 h 3524113"/>
              <a:gd name="connsiteX43" fmla="*/ 1999802 w 2438948"/>
              <a:gd name="connsiteY43" fmla="*/ 579475 h 3524113"/>
              <a:gd name="connsiteX44" fmla="*/ 2027670 w 2438948"/>
              <a:gd name="connsiteY44" fmla="*/ 609565 h 3524113"/>
              <a:gd name="connsiteX45" fmla="*/ 2001502 w 2438948"/>
              <a:gd name="connsiteY45" fmla="*/ 667521 h 3524113"/>
              <a:gd name="connsiteX46" fmla="*/ 1998886 w 2438948"/>
              <a:gd name="connsiteY46" fmla="*/ 674063 h 3524113"/>
              <a:gd name="connsiteX47" fmla="*/ 2059987 w 2438948"/>
              <a:gd name="connsiteY47" fmla="*/ 674063 h 3524113"/>
              <a:gd name="connsiteX48" fmla="*/ 2181404 w 2438948"/>
              <a:gd name="connsiteY48" fmla="*/ 674063 h 3524113"/>
              <a:gd name="connsiteX49" fmla="*/ 2240804 w 2438948"/>
              <a:gd name="connsiteY49" fmla="*/ 683352 h 3524113"/>
              <a:gd name="connsiteX50" fmla="*/ 2227721 w 2438948"/>
              <a:gd name="connsiteY50" fmla="*/ 729795 h 3524113"/>
              <a:gd name="connsiteX51" fmla="*/ 2218169 w 2438948"/>
              <a:gd name="connsiteY51" fmla="*/ 733458 h 3524113"/>
              <a:gd name="connsiteX52" fmla="*/ 2053314 w 2438948"/>
              <a:gd name="connsiteY52" fmla="*/ 733458 h 3524113"/>
              <a:gd name="connsiteX53" fmla="*/ 2174731 w 2438948"/>
              <a:gd name="connsiteY53" fmla="*/ 744055 h 3524113"/>
              <a:gd name="connsiteX54" fmla="*/ 2266318 w 2438948"/>
              <a:gd name="connsiteY54" fmla="*/ 782126 h 3524113"/>
              <a:gd name="connsiteX55" fmla="*/ 2245515 w 2438948"/>
              <a:gd name="connsiteY55" fmla="*/ 809993 h 3524113"/>
              <a:gd name="connsiteX56" fmla="*/ 2102771 w 2438948"/>
              <a:gd name="connsiteY56" fmla="*/ 854213 h 3524113"/>
              <a:gd name="connsiteX57" fmla="*/ 2158115 w 2438948"/>
              <a:gd name="connsiteY57" fmla="*/ 863501 h 3524113"/>
              <a:gd name="connsiteX58" fmla="*/ 2217515 w 2438948"/>
              <a:gd name="connsiteY58" fmla="*/ 887442 h 3524113"/>
              <a:gd name="connsiteX59" fmla="*/ 2134172 w 2438948"/>
              <a:gd name="connsiteY59" fmla="*/ 916225 h 3524113"/>
              <a:gd name="connsiteX60" fmla="*/ 2077519 w 2438948"/>
              <a:gd name="connsiteY60" fmla="*/ 913477 h 3524113"/>
              <a:gd name="connsiteX61" fmla="*/ 2023483 w 2438948"/>
              <a:gd name="connsiteY61" fmla="*/ 908637 h 3524113"/>
              <a:gd name="connsiteX62" fmla="*/ 2020736 w 2438948"/>
              <a:gd name="connsiteY62" fmla="*/ 908637 h 3524113"/>
              <a:gd name="connsiteX63" fmla="*/ 1944065 w 2438948"/>
              <a:gd name="connsiteY63" fmla="*/ 922766 h 3524113"/>
              <a:gd name="connsiteX64" fmla="*/ 1889767 w 2438948"/>
              <a:gd name="connsiteY64" fmla="*/ 1008458 h 3524113"/>
              <a:gd name="connsiteX65" fmla="*/ 1756836 w 2438948"/>
              <a:gd name="connsiteY65" fmla="*/ 1300073 h 3524113"/>
              <a:gd name="connsiteX66" fmla="*/ 1677549 w 2438948"/>
              <a:gd name="connsiteY66" fmla="*/ 1391652 h 3524113"/>
              <a:gd name="connsiteX67" fmla="*/ 1523422 w 2438948"/>
              <a:gd name="connsiteY67" fmla="*/ 1381055 h 3524113"/>
              <a:gd name="connsiteX68" fmla="*/ 1421892 w 2438948"/>
              <a:gd name="connsiteY68" fmla="*/ 1292615 h 3524113"/>
              <a:gd name="connsiteX69" fmla="*/ 1135227 w 2438948"/>
              <a:gd name="connsiteY69" fmla="*/ 1397277 h 3524113"/>
              <a:gd name="connsiteX70" fmla="*/ 1030557 w 2438948"/>
              <a:gd name="connsiteY70" fmla="*/ 1399894 h 3524113"/>
              <a:gd name="connsiteX71" fmla="*/ 938971 w 2438948"/>
              <a:gd name="connsiteY71" fmla="*/ 1638786 h 3524113"/>
              <a:gd name="connsiteX72" fmla="*/ 1423070 w 2438948"/>
              <a:gd name="connsiteY72" fmla="*/ 1533077 h 3524113"/>
              <a:gd name="connsiteX73" fmla="*/ 1482470 w 2438948"/>
              <a:gd name="connsiteY73" fmla="*/ 1518948 h 3524113"/>
              <a:gd name="connsiteX74" fmla="*/ 1672577 w 2438948"/>
              <a:gd name="connsiteY74" fmla="*/ 1535693 h 3524113"/>
              <a:gd name="connsiteX75" fmla="*/ 1813227 w 2438948"/>
              <a:gd name="connsiteY75" fmla="*/ 1688762 h 3524113"/>
              <a:gd name="connsiteX76" fmla="*/ 1857581 w 2438948"/>
              <a:gd name="connsiteY76" fmla="*/ 1793424 h 3524113"/>
              <a:gd name="connsiteX77" fmla="*/ 2138097 w 2438948"/>
              <a:gd name="connsiteY77" fmla="*/ 2467317 h 3524113"/>
              <a:gd name="connsiteX78" fmla="*/ 2166096 w 2438948"/>
              <a:gd name="connsiteY78" fmla="*/ 2511537 h 3524113"/>
              <a:gd name="connsiteX79" fmla="*/ 2226805 w 2438948"/>
              <a:gd name="connsiteY79" fmla="*/ 2511537 h 3524113"/>
              <a:gd name="connsiteX80" fmla="*/ 2286074 w 2438948"/>
              <a:gd name="connsiteY80" fmla="*/ 2504865 h 3524113"/>
              <a:gd name="connsiteX81" fmla="*/ 2394669 w 2438948"/>
              <a:gd name="connsiteY81" fmla="*/ 2484063 h 3524113"/>
              <a:gd name="connsiteX82" fmla="*/ 2439023 w 2438948"/>
              <a:gd name="connsiteY82" fmla="*/ 2538095 h 3524113"/>
              <a:gd name="connsiteX83" fmla="*/ 2394669 w 2438948"/>
              <a:gd name="connsiteY83" fmla="*/ 2585454 h 3524113"/>
              <a:gd name="connsiteX84" fmla="*/ 2117294 w 2438948"/>
              <a:gd name="connsiteY84" fmla="*/ 2838606 h 3524113"/>
              <a:gd name="connsiteX85" fmla="*/ 2048604 w 2438948"/>
              <a:gd name="connsiteY85" fmla="*/ 2886358 h 3524113"/>
              <a:gd name="connsiteX86" fmla="*/ 1978606 w 2438948"/>
              <a:gd name="connsiteY86" fmla="*/ 2842138 h 3524113"/>
              <a:gd name="connsiteX87" fmla="*/ 1925355 w 2438948"/>
              <a:gd name="connsiteY87" fmla="*/ 2781435 h 3524113"/>
              <a:gd name="connsiteX88" fmla="*/ 1859936 w 2438948"/>
              <a:gd name="connsiteY88" fmla="*/ 2620909 h 3524113"/>
              <a:gd name="connsiteX89" fmla="*/ 1799228 w 2438948"/>
              <a:gd name="connsiteY89" fmla="*/ 2630198 h 3524113"/>
              <a:gd name="connsiteX90" fmla="*/ 1735771 w 2438948"/>
              <a:gd name="connsiteY90" fmla="*/ 2630198 h 3524113"/>
              <a:gd name="connsiteX91" fmla="*/ 1708296 w 2438948"/>
              <a:gd name="connsiteY91" fmla="*/ 2581007 h 3524113"/>
              <a:gd name="connsiteX92" fmla="*/ 1689717 w 2438948"/>
              <a:gd name="connsiteY92" fmla="*/ 2541758 h 3524113"/>
              <a:gd name="connsiteX93" fmla="*/ 1683044 w 2438948"/>
              <a:gd name="connsiteY93" fmla="*/ 2535086 h 3524113"/>
              <a:gd name="connsiteX94" fmla="*/ 1689717 w 2438948"/>
              <a:gd name="connsiteY94" fmla="*/ 2921420 h 3524113"/>
              <a:gd name="connsiteX95" fmla="*/ 1695081 w 2438948"/>
              <a:gd name="connsiteY95" fmla="*/ 3263011 h 3524113"/>
              <a:gd name="connsiteX96" fmla="*/ 1695081 w 2438948"/>
              <a:gd name="connsiteY96" fmla="*/ 3310894 h 3524113"/>
              <a:gd name="connsiteX97" fmla="*/ 1722557 w 2438948"/>
              <a:gd name="connsiteY97" fmla="*/ 3339676 h 3524113"/>
              <a:gd name="connsiteX98" fmla="*/ 1820947 w 2438948"/>
              <a:gd name="connsiteY98" fmla="*/ 3409145 h 3524113"/>
              <a:gd name="connsiteX99" fmla="*/ 1912533 w 2438948"/>
              <a:gd name="connsiteY99" fmla="*/ 3485680 h 3524113"/>
              <a:gd name="connsiteX100" fmla="*/ 1902851 w 2438948"/>
              <a:gd name="connsiteY100" fmla="*/ 3524928 h 3524113"/>
              <a:gd name="connsiteX101" fmla="*/ 1059865 w 2438948"/>
              <a:gd name="connsiteY101" fmla="*/ 17962 h 3524113"/>
              <a:gd name="connsiteX102" fmla="*/ 882318 w 2438948"/>
              <a:gd name="connsiteY102" fmla="*/ 79582 h 3524113"/>
              <a:gd name="connsiteX103" fmla="*/ 808264 w 2438948"/>
              <a:gd name="connsiteY103" fmla="*/ 236575 h 3524113"/>
              <a:gd name="connsiteX104" fmla="*/ 863608 w 2438948"/>
              <a:gd name="connsiteY104" fmla="*/ 339798 h 3524113"/>
              <a:gd name="connsiteX105" fmla="*/ 962522 w 2438948"/>
              <a:gd name="connsiteY105" fmla="*/ 396446 h 3524113"/>
              <a:gd name="connsiteX106" fmla="*/ 940279 w 2438948"/>
              <a:gd name="connsiteY106" fmla="*/ 321090 h 3524113"/>
              <a:gd name="connsiteX107" fmla="*/ 863220 w 2438948"/>
              <a:gd name="connsiteY107" fmla="*/ 278061 h 3524113"/>
              <a:gd name="connsiteX108" fmla="*/ 863216 w 2438948"/>
              <a:gd name="connsiteY108" fmla="*/ 278047 h 3524113"/>
              <a:gd name="connsiteX109" fmla="*/ 860992 w 2438948"/>
              <a:gd name="connsiteY109" fmla="*/ 257900 h 3524113"/>
              <a:gd name="connsiteX110" fmla="*/ 958989 w 2438948"/>
              <a:gd name="connsiteY110" fmla="*/ 222445 h 3524113"/>
              <a:gd name="connsiteX111" fmla="*/ 1010408 w 2438948"/>
              <a:gd name="connsiteY111" fmla="*/ 263133 h 3524113"/>
              <a:gd name="connsiteX112" fmla="*/ 970503 w 2438948"/>
              <a:gd name="connsiteY112" fmla="*/ 91880 h 3524113"/>
              <a:gd name="connsiteX113" fmla="*/ 974428 w 2438948"/>
              <a:gd name="connsiteY113" fmla="*/ 60089 h 3524113"/>
              <a:gd name="connsiteX114" fmla="*/ 1041809 w 2438948"/>
              <a:gd name="connsiteY114" fmla="*/ 42819 h 3524113"/>
              <a:gd name="connsiteX115" fmla="*/ 1185730 w 2438948"/>
              <a:gd name="connsiteY115" fmla="*/ 87039 h 3524113"/>
              <a:gd name="connsiteX116" fmla="*/ 1177749 w 2438948"/>
              <a:gd name="connsiteY116" fmla="*/ 34708 h 3524113"/>
              <a:gd name="connsiteX117" fmla="*/ 1061173 w 2438948"/>
              <a:gd name="connsiteY117" fmla="*/ 17570 h 3524113"/>
              <a:gd name="connsiteX118" fmla="*/ 1231393 w 2438948"/>
              <a:gd name="connsiteY118" fmla="*/ 175871 h 3524113"/>
              <a:gd name="connsiteX119" fmla="*/ 1199992 w 2438948"/>
              <a:gd name="connsiteY119" fmla="*/ 139108 h 3524113"/>
              <a:gd name="connsiteX120" fmla="*/ 1170684 w 2438948"/>
              <a:gd name="connsiteY120" fmla="*/ 99860 h 3524113"/>
              <a:gd name="connsiteX121" fmla="*/ 993399 w 2438948"/>
              <a:gd name="connsiteY121" fmla="*/ 71078 h 3524113"/>
              <a:gd name="connsiteX122" fmla="*/ 1028071 w 2438948"/>
              <a:gd name="connsiteY122" fmla="*/ 218914 h 3524113"/>
              <a:gd name="connsiteX123" fmla="*/ 1005436 w 2438948"/>
              <a:gd name="connsiteY123" fmla="*/ 278178 h 3524113"/>
              <a:gd name="connsiteX124" fmla="*/ 973512 w 2438948"/>
              <a:gd name="connsiteY124" fmla="*/ 258292 h 3524113"/>
              <a:gd name="connsiteX125" fmla="*/ 914112 w 2438948"/>
              <a:gd name="connsiteY125" fmla="*/ 224146 h 3524113"/>
              <a:gd name="connsiteX126" fmla="*/ 884019 w 2438948"/>
              <a:gd name="connsiteY126" fmla="*/ 263394 h 3524113"/>
              <a:gd name="connsiteX127" fmla="*/ 920784 w 2438948"/>
              <a:gd name="connsiteY127" fmla="*/ 307745 h 3524113"/>
              <a:gd name="connsiteX128" fmla="*/ 980185 w 2438948"/>
              <a:gd name="connsiteY128" fmla="*/ 307745 h 3524113"/>
              <a:gd name="connsiteX129" fmla="*/ 961998 w 2438948"/>
              <a:gd name="connsiteY129" fmla="*/ 319650 h 3524113"/>
              <a:gd name="connsiteX130" fmla="*/ 968148 w 2438948"/>
              <a:gd name="connsiteY130" fmla="*/ 414762 h 3524113"/>
              <a:gd name="connsiteX131" fmla="*/ 892000 w 2438948"/>
              <a:gd name="connsiteY131" fmla="*/ 550692 h 3524113"/>
              <a:gd name="connsiteX132" fmla="*/ 841497 w 2438948"/>
              <a:gd name="connsiteY132" fmla="*/ 559981 h 3524113"/>
              <a:gd name="connsiteX133" fmla="*/ 1028856 w 2438948"/>
              <a:gd name="connsiteY133" fmla="*/ 670530 h 3524113"/>
              <a:gd name="connsiteX134" fmla="*/ 1098985 w 2438948"/>
              <a:gd name="connsiteY134" fmla="*/ 559981 h 3524113"/>
              <a:gd name="connsiteX135" fmla="*/ 1034221 w 2438948"/>
              <a:gd name="connsiteY135" fmla="*/ 553309 h 3524113"/>
              <a:gd name="connsiteX136" fmla="*/ 1058164 w 2438948"/>
              <a:gd name="connsiteY136" fmla="*/ 492605 h 3524113"/>
              <a:gd name="connsiteX137" fmla="*/ 1090088 w 2438948"/>
              <a:gd name="connsiteY137" fmla="*/ 435564 h 3524113"/>
              <a:gd name="connsiteX138" fmla="*/ 1030295 w 2438948"/>
              <a:gd name="connsiteY138" fmla="*/ 414762 h 3524113"/>
              <a:gd name="connsiteX139" fmla="*/ 1054108 w 2438948"/>
              <a:gd name="connsiteY139" fmla="*/ 414762 h 3524113"/>
              <a:gd name="connsiteX140" fmla="*/ 1084724 w 2438948"/>
              <a:gd name="connsiteY140" fmla="*/ 420127 h 3524113"/>
              <a:gd name="connsiteX141" fmla="*/ 1211505 w 2438948"/>
              <a:gd name="connsiteY141" fmla="*/ 414762 h 3524113"/>
              <a:gd name="connsiteX142" fmla="*/ 1233617 w 2438948"/>
              <a:gd name="connsiteY142" fmla="*/ 375514 h 3524113"/>
              <a:gd name="connsiteX143" fmla="*/ 1264233 w 2438948"/>
              <a:gd name="connsiteY143" fmla="*/ 282103 h 3524113"/>
              <a:gd name="connsiteX144" fmla="*/ 1273522 w 2438948"/>
              <a:gd name="connsiteY144" fmla="*/ 228071 h 3524113"/>
              <a:gd name="connsiteX145" fmla="*/ 1282812 w 2438948"/>
              <a:gd name="connsiteY145" fmla="*/ 175740 h 3524113"/>
              <a:gd name="connsiteX146" fmla="*/ 1233224 w 2438948"/>
              <a:gd name="connsiteY146" fmla="*/ 175740 h 3524113"/>
              <a:gd name="connsiteX147" fmla="*/ 1090481 w 2438948"/>
              <a:gd name="connsiteY147" fmla="*/ 659933 h 3524113"/>
              <a:gd name="connsiteX148" fmla="*/ 895402 w 2438948"/>
              <a:gd name="connsiteY148" fmla="*/ 642141 h 3524113"/>
              <a:gd name="connsiteX149" fmla="*/ 806825 w 2438948"/>
              <a:gd name="connsiteY149" fmla="*/ 558934 h 3524113"/>
              <a:gd name="connsiteX150" fmla="*/ 661464 w 2438948"/>
              <a:gd name="connsiteY150" fmla="*/ 558934 h 3524113"/>
              <a:gd name="connsiteX151" fmla="*/ 543711 w 2438948"/>
              <a:gd name="connsiteY151" fmla="*/ 666867 h 3524113"/>
              <a:gd name="connsiteX152" fmla="*/ 490591 w 2438948"/>
              <a:gd name="connsiteY152" fmla="*/ 793508 h 3524113"/>
              <a:gd name="connsiteX153" fmla="*/ 187047 w 2438948"/>
              <a:gd name="connsiteY153" fmla="*/ 1567877 h 3524113"/>
              <a:gd name="connsiteX154" fmla="*/ 945644 w 2438948"/>
              <a:gd name="connsiteY154" fmla="*/ 1567877 h 3524113"/>
              <a:gd name="connsiteX155" fmla="*/ 1011062 w 2438948"/>
              <a:gd name="connsiteY155" fmla="*/ 1400156 h 3524113"/>
              <a:gd name="connsiteX156" fmla="*/ 945644 w 2438948"/>
              <a:gd name="connsiteY156" fmla="*/ 1314725 h 3524113"/>
              <a:gd name="connsiteX157" fmla="*/ 631633 w 2438948"/>
              <a:gd name="connsiteY157" fmla="*/ 845185 h 3524113"/>
              <a:gd name="connsiteX158" fmla="*/ 616064 w 2438948"/>
              <a:gd name="connsiteY158" fmla="*/ 808030 h 3524113"/>
              <a:gd name="connsiteX159" fmla="*/ 647596 w 2438948"/>
              <a:gd name="connsiteY159" fmla="*/ 837204 h 3524113"/>
              <a:gd name="connsiteX160" fmla="*/ 814152 w 2438948"/>
              <a:gd name="connsiteY160" fmla="*/ 1085123 h 3524113"/>
              <a:gd name="connsiteX161" fmla="*/ 827236 w 2438948"/>
              <a:gd name="connsiteY161" fmla="*/ 1099645 h 3524113"/>
              <a:gd name="connsiteX162" fmla="*/ 1020352 w 2438948"/>
              <a:gd name="connsiteY162" fmla="*/ 939905 h 3524113"/>
              <a:gd name="connsiteX163" fmla="*/ 864393 w 2438948"/>
              <a:gd name="connsiteY163" fmla="*/ 665166 h 3524113"/>
              <a:gd name="connsiteX164" fmla="*/ 848431 w 2438948"/>
              <a:gd name="connsiteY164" fmla="*/ 624479 h 3524113"/>
              <a:gd name="connsiteX165" fmla="*/ 873683 w 2438948"/>
              <a:gd name="connsiteY165" fmla="*/ 645280 h 3524113"/>
              <a:gd name="connsiteX166" fmla="*/ 1062481 w 2438948"/>
              <a:gd name="connsiteY166" fmla="*/ 974050 h 3524113"/>
              <a:gd name="connsiteX167" fmla="*/ 1132480 w 2438948"/>
              <a:gd name="connsiteY167" fmla="*/ 1092580 h 3524113"/>
              <a:gd name="connsiteX168" fmla="*/ 1230477 w 2438948"/>
              <a:gd name="connsiteY168" fmla="*/ 840868 h 3524113"/>
              <a:gd name="connsiteX169" fmla="*/ 1256644 w 2438948"/>
              <a:gd name="connsiteY169" fmla="*/ 819674 h 3524113"/>
              <a:gd name="connsiteX170" fmla="*/ 1223804 w 2438948"/>
              <a:gd name="connsiteY170" fmla="*/ 911253 h 3524113"/>
              <a:gd name="connsiteX171" fmla="*/ 1302307 w 2438948"/>
              <a:gd name="connsiteY171" fmla="*/ 1047183 h 3524113"/>
              <a:gd name="connsiteX172" fmla="*/ 1495554 w 2438948"/>
              <a:gd name="connsiteY172" fmla="*/ 890190 h 3524113"/>
              <a:gd name="connsiteX173" fmla="*/ 1311596 w 2438948"/>
              <a:gd name="connsiteY173" fmla="*/ 606556 h 3524113"/>
              <a:gd name="connsiteX174" fmla="*/ 1122798 w 2438948"/>
              <a:gd name="connsiteY174" fmla="*/ 559196 h 3524113"/>
              <a:gd name="connsiteX175" fmla="*/ 1092705 w 2438948"/>
              <a:gd name="connsiteY175" fmla="*/ 659148 h 3524113"/>
              <a:gd name="connsiteX176" fmla="*/ 1939616 w 2438948"/>
              <a:gd name="connsiteY176" fmla="*/ 709124 h 3524113"/>
              <a:gd name="connsiteX177" fmla="*/ 1952700 w 2438948"/>
              <a:gd name="connsiteY177" fmla="*/ 675894 h 3524113"/>
              <a:gd name="connsiteX178" fmla="*/ 1975335 w 2438948"/>
              <a:gd name="connsiteY178" fmla="*/ 659933 h 3524113"/>
              <a:gd name="connsiteX179" fmla="*/ 1997447 w 2438948"/>
              <a:gd name="connsiteY179" fmla="*/ 598052 h 3524113"/>
              <a:gd name="connsiteX180" fmla="*/ 1885450 w 2438948"/>
              <a:gd name="connsiteY180" fmla="*/ 653392 h 3524113"/>
              <a:gd name="connsiteX181" fmla="*/ 1824348 w 2438948"/>
              <a:gd name="connsiteY181" fmla="*/ 689893 h 3524113"/>
              <a:gd name="connsiteX182" fmla="*/ 1813620 w 2438948"/>
              <a:gd name="connsiteY182" fmla="*/ 707162 h 3524113"/>
              <a:gd name="connsiteX183" fmla="*/ 1820293 w 2438948"/>
              <a:gd name="connsiteY183" fmla="*/ 795601 h 3524113"/>
              <a:gd name="connsiteX184" fmla="*/ 1832199 w 2438948"/>
              <a:gd name="connsiteY184" fmla="*/ 786313 h 3524113"/>
              <a:gd name="connsiteX185" fmla="*/ 1870403 w 2438948"/>
              <a:gd name="connsiteY185" fmla="*/ 774800 h 3524113"/>
              <a:gd name="connsiteX186" fmla="*/ 1857319 w 2438948"/>
              <a:gd name="connsiteY186" fmla="*/ 860230 h 3524113"/>
              <a:gd name="connsiteX187" fmla="*/ 1914495 w 2438948"/>
              <a:gd name="connsiteY187" fmla="*/ 864155 h 3524113"/>
              <a:gd name="connsiteX188" fmla="*/ 1890552 w 2438948"/>
              <a:gd name="connsiteY188" fmla="*/ 908506 h 3524113"/>
              <a:gd name="connsiteX189" fmla="*/ 1861375 w 2438948"/>
              <a:gd name="connsiteY189" fmla="*/ 946577 h 3524113"/>
              <a:gd name="connsiteX190" fmla="*/ 1688801 w 2438948"/>
              <a:gd name="connsiteY190" fmla="*/ 1178534 h 3524113"/>
              <a:gd name="connsiteX191" fmla="*/ 1442826 w 2438948"/>
              <a:gd name="connsiteY191" fmla="*/ 1285159 h 3524113"/>
              <a:gd name="connsiteX192" fmla="*/ 1593551 w 2438948"/>
              <a:gd name="connsiteY192" fmla="*/ 1393615 h 3524113"/>
              <a:gd name="connsiteX193" fmla="*/ 1656876 w 2438948"/>
              <a:gd name="connsiteY193" fmla="*/ 1385634 h 3524113"/>
              <a:gd name="connsiteX194" fmla="*/ 1712744 w 2438948"/>
              <a:gd name="connsiteY194" fmla="*/ 1335527 h 3524113"/>
              <a:gd name="connsiteX195" fmla="*/ 1734856 w 2438948"/>
              <a:gd name="connsiteY195" fmla="*/ 1291176 h 3524113"/>
              <a:gd name="connsiteX196" fmla="*/ 1844759 w 2438948"/>
              <a:gd name="connsiteY196" fmla="*/ 1053986 h 3524113"/>
              <a:gd name="connsiteX197" fmla="*/ 1944850 w 2438948"/>
              <a:gd name="connsiteY197" fmla="*/ 911515 h 3524113"/>
              <a:gd name="connsiteX198" fmla="*/ 2016287 w 2438948"/>
              <a:gd name="connsiteY198" fmla="*/ 899609 h 3524113"/>
              <a:gd name="connsiteX199" fmla="*/ 2084977 w 2438948"/>
              <a:gd name="connsiteY199" fmla="*/ 906282 h 3524113"/>
              <a:gd name="connsiteX200" fmla="*/ 2154975 w 2438948"/>
              <a:gd name="connsiteY200" fmla="*/ 911515 h 3524113"/>
              <a:gd name="connsiteX201" fmla="*/ 2194226 w 2438948"/>
              <a:gd name="connsiteY201" fmla="*/ 890320 h 3524113"/>
              <a:gd name="connsiteX202" fmla="*/ 2110098 w 2438948"/>
              <a:gd name="connsiteY202" fmla="*/ 877238 h 3524113"/>
              <a:gd name="connsiteX203" fmla="*/ 2041408 w 2438948"/>
              <a:gd name="connsiteY203" fmla="*/ 839167 h 3524113"/>
              <a:gd name="connsiteX204" fmla="*/ 2146863 w 2438948"/>
              <a:gd name="connsiteY204" fmla="*/ 849241 h 3524113"/>
              <a:gd name="connsiteX205" fmla="*/ 2220917 w 2438948"/>
              <a:gd name="connsiteY205" fmla="*/ 816534 h 3524113"/>
              <a:gd name="connsiteX206" fmla="*/ 2118079 w 2438948"/>
              <a:gd name="connsiteY206" fmla="*/ 813917 h 3524113"/>
              <a:gd name="connsiteX207" fmla="*/ 2024137 w 2438948"/>
              <a:gd name="connsiteY207" fmla="*/ 797956 h 3524113"/>
              <a:gd name="connsiteX208" fmla="*/ 2036044 w 2438948"/>
              <a:gd name="connsiteY208" fmla="*/ 783827 h 3524113"/>
              <a:gd name="connsiteX209" fmla="*/ 2142807 w 2438948"/>
              <a:gd name="connsiteY209" fmla="*/ 789976 h 3524113"/>
              <a:gd name="connsiteX210" fmla="*/ 2243421 w 2438948"/>
              <a:gd name="connsiteY210" fmla="*/ 789976 h 3524113"/>
              <a:gd name="connsiteX211" fmla="*/ 2208880 w 2438948"/>
              <a:gd name="connsiteY211" fmla="*/ 769175 h 3524113"/>
              <a:gd name="connsiteX212" fmla="*/ 2059856 w 2438948"/>
              <a:gd name="connsiteY212" fmla="*/ 751774 h 3524113"/>
              <a:gd name="connsiteX213" fmla="*/ 2028324 w 2438948"/>
              <a:gd name="connsiteY213" fmla="*/ 742485 h 3524113"/>
              <a:gd name="connsiteX214" fmla="*/ 2052267 w 2438948"/>
              <a:gd name="connsiteY214" fmla="*/ 722600 h 3524113"/>
              <a:gd name="connsiteX215" fmla="*/ 2137835 w 2438948"/>
              <a:gd name="connsiteY215" fmla="*/ 722600 h 3524113"/>
              <a:gd name="connsiteX216" fmla="*/ 2218431 w 2438948"/>
              <a:gd name="connsiteY216" fmla="*/ 717236 h 3524113"/>
              <a:gd name="connsiteX217" fmla="*/ 2218431 w 2438948"/>
              <a:gd name="connsiteY217" fmla="*/ 693818 h 3524113"/>
              <a:gd name="connsiteX218" fmla="*/ 1968924 w 2438948"/>
              <a:gd name="connsiteY218" fmla="*/ 689893 h 3524113"/>
              <a:gd name="connsiteX219" fmla="*/ 1903505 w 2438948"/>
              <a:gd name="connsiteY219" fmla="*/ 769044 h 3524113"/>
              <a:gd name="connsiteX220" fmla="*/ 1941971 w 2438948"/>
              <a:gd name="connsiteY220" fmla="*/ 708470 h 3524113"/>
              <a:gd name="connsiteX221" fmla="*/ 1770705 w 2438948"/>
              <a:gd name="connsiteY221" fmla="*/ 722207 h 3524113"/>
              <a:gd name="connsiteX222" fmla="*/ 1756182 w 2438948"/>
              <a:gd name="connsiteY222" fmla="*/ 731496 h 3524113"/>
              <a:gd name="connsiteX223" fmla="*/ 1663942 w 2438948"/>
              <a:gd name="connsiteY223" fmla="*/ 867295 h 3524113"/>
              <a:gd name="connsiteX224" fmla="*/ 1625868 w 2438948"/>
              <a:gd name="connsiteY224" fmla="*/ 904450 h 3524113"/>
              <a:gd name="connsiteX225" fmla="*/ 1621812 w 2438948"/>
              <a:gd name="connsiteY225" fmla="*/ 823991 h 3524113"/>
              <a:gd name="connsiteX226" fmla="*/ 1599308 w 2438948"/>
              <a:gd name="connsiteY226" fmla="*/ 878023 h 3524113"/>
              <a:gd name="connsiteX227" fmla="*/ 1565159 w 2438948"/>
              <a:gd name="connsiteY227" fmla="*/ 1004533 h 3524113"/>
              <a:gd name="connsiteX228" fmla="*/ 1543833 w 2438948"/>
              <a:gd name="connsiteY228" fmla="*/ 1063798 h 3524113"/>
              <a:gd name="connsiteX229" fmla="*/ 1499479 w 2438948"/>
              <a:gd name="connsiteY229" fmla="*/ 1075704 h 3524113"/>
              <a:gd name="connsiteX230" fmla="*/ 1171600 w 2438948"/>
              <a:gd name="connsiteY230" fmla="*/ 1161658 h 3524113"/>
              <a:gd name="connsiteX231" fmla="*/ 1162703 w 2438948"/>
              <a:gd name="connsiteY231" fmla="*/ 1181543 h 3524113"/>
              <a:gd name="connsiteX232" fmla="*/ 1145432 w 2438948"/>
              <a:gd name="connsiteY232" fmla="*/ 1155377 h 3524113"/>
              <a:gd name="connsiteX233" fmla="*/ 1034221 w 2438948"/>
              <a:gd name="connsiteY233" fmla="*/ 961491 h 3524113"/>
              <a:gd name="connsiteX234" fmla="*/ 969587 w 2438948"/>
              <a:gd name="connsiteY234" fmla="*/ 961491 h 3524113"/>
              <a:gd name="connsiteX235" fmla="*/ 849478 w 2438948"/>
              <a:gd name="connsiteY235" fmla="*/ 1117307 h 3524113"/>
              <a:gd name="connsiteX236" fmla="*/ 871982 w 2438948"/>
              <a:gd name="connsiteY236" fmla="*/ 1172647 h 3524113"/>
              <a:gd name="connsiteX237" fmla="*/ 1015903 w 2438948"/>
              <a:gd name="connsiteY237" fmla="*/ 1386288 h 3524113"/>
              <a:gd name="connsiteX238" fmla="*/ 1084593 w 2438948"/>
              <a:gd name="connsiteY238" fmla="*/ 1399371 h 3524113"/>
              <a:gd name="connsiteX239" fmla="*/ 1163881 w 2438948"/>
              <a:gd name="connsiteY239" fmla="*/ 1376738 h 3524113"/>
              <a:gd name="connsiteX240" fmla="*/ 1238850 w 2438948"/>
              <a:gd name="connsiteY240" fmla="*/ 1350573 h 3524113"/>
              <a:gd name="connsiteX241" fmla="*/ 1601925 w 2438948"/>
              <a:gd name="connsiteY241" fmla="*/ 1204700 h 3524113"/>
              <a:gd name="connsiteX242" fmla="*/ 1673362 w 2438948"/>
              <a:gd name="connsiteY242" fmla="*/ 1173301 h 3524113"/>
              <a:gd name="connsiteX243" fmla="*/ 1703847 w 2438948"/>
              <a:gd name="connsiteY243" fmla="*/ 1137454 h 3524113"/>
              <a:gd name="connsiteX244" fmla="*/ 1734071 w 2438948"/>
              <a:gd name="connsiteY244" fmla="*/ 1100691 h 3524113"/>
              <a:gd name="connsiteX245" fmla="*/ 1788106 w 2438948"/>
              <a:gd name="connsiteY245" fmla="*/ 1020233 h 3524113"/>
              <a:gd name="connsiteX246" fmla="*/ 1845282 w 2438948"/>
              <a:gd name="connsiteY246" fmla="*/ 943567 h 3524113"/>
              <a:gd name="connsiteX247" fmla="*/ 1897617 w 2438948"/>
              <a:gd name="connsiteY247" fmla="*/ 861800 h 3524113"/>
              <a:gd name="connsiteX248" fmla="*/ 1863076 w 2438948"/>
              <a:gd name="connsiteY248" fmla="*/ 885611 h 3524113"/>
              <a:gd name="connsiteX249" fmla="*/ 1804984 w 2438948"/>
              <a:gd name="connsiteY249" fmla="*/ 950240 h 3524113"/>
              <a:gd name="connsiteX250" fmla="*/ 1770836 w 2438948"/>
              <a:gd name="connsiteY250" fmla="*/ 970126 h 3524113"/>
              <a:gd name="connsiteX251" fmla="*/ 1823171 w 2438948"/>
              <a:gd name="connsiteY251" fmla="*/ 885611 h 3524113"/>
              <a:gd name="connsiteX252" fmla="*/ 1849338 w 2438948"/>
              <a:gd name="connsiteY252" fmla="*/ 841391 h 3524113"/>
              <a:gd name="connsiteX253" fmla="*/ 1864908 w 2438948"/>
              <a:gd name="connsiteY253" fmla="*/ 789060 h 3524113"/>
              <a:gd name="connsiteX254" fmla="*/ 1787845 w 2438948"/>
              <a:gd name="connsiteY254" fmla="*/ 866510 h 3524113"/>
              <a:gd name="connsiteX255" fmla="*/ 1757621 w 2438948"/>
              <a:gd name="connsiteY255" fmla="*/ 912954 h 3524113"/>
              <a:gd name="connsiteX256" fmla="*/ 1721772 w 2438948"/>
              <a:gd name="connsiteY256" fmla="*/ 943044 h 3524113"/>
              <a:gd name="connsiteX257" fmla="*/ 1805115 w 2438948"/>
              <a:gd name="connsiteY257" fmla="*/ 786051 h 3524113"/>
              <a:gd name="connsiteX258" fmla="*/ 1826311 w 2438948"/>
              <a:gd name="connsiteY258" fmla="*/ 729402 h 3524113"/>
              <a:gd name="connsiteX259" fmla="*/ 1782088 w 2438948"/>
              <a:gd name="connsiteY259" fmla="*/ 763941 h 3524113"/>
              <a:gd name="connsiteX260" fmla="*/ 1723996 w 2438948"/>
              <a:gd name="connsiteY260" fmla="*/ 866510 h 3524113"/>
              <a:gd name="connsiteX261" fmla="*/ 1679642 w 2438948"/>
              <a:gd name="connsiteY261" fmla="*/ 910860 h 3524113"/>
              <a:gd name="connsiteX262" fmla="*/ 1771228 w 2438948"/>
              <a:gd name="connsiteY262" fmla="*/ 724562 h 3524113"/>
              <a:gd name="connsiteX263" fmla="*/ 1767172 w 2438948"/>
              <a:gd name="connsiteY263" fmla="*/ 724562 h 3524113"/>
              <a:gd name="connsiteX264" fmla="*/ 1769397 w 2438948"/>
              <a:gd name="connsiteY264" fmla="*/ 721422 h 3524113"/>
              <a:gd name="connsiteX265" fmla="*/ 1527478 w 2438948"/>
              <a:gd name="connsiteY265" fmla="*/ 1052678 h 3524113"/>
              <a:gd name="connsiteX266" fmla="*/ 1548674 w 2438948"/>
              <a:gd name="connsiteY266" fmla="*/ 988049 h 3524113"/>
              <a:gd name="connsiteX267" fmla="*/ 1504451 w 2438948"/>
              <a:gd name="connsiteY267" fmla="*/ 911515 h 3524113"/>
              <a:gd name="connsiteX268" fmla="*/ 1311204 w 2438948"/>
              <a:gd name="connsiteY268" fmla="*/ 1064191 h 3524113"/>
              <a:gd name="connsiteX269" fmla="*/ 1333839 w 2438948"/>
              <a:gd name="connsiteY269" fmla="*/ 1098729 h 3524113"/>
              <a:gd name="connsiteX270" fmla="*/ 1529179 w 2438948"/>
              <a:gd name="connsiteY270" fmla="*/ 1052678 h 3524113"/>
              <a:gd name="connsiteX271" fmla="*/ 1140592 w 2438948"/>
              <a:gd name="connsiteY271" fmla="*/ 1115998 h 3524113"/>
              <a:gd name="connsiteX272" fmla="*/ 1157862 w 2438948"/>
              <a:gd name="connsiteY272" fmla="*/ 1147397 h 3524113"/>
              <a:gd name="connsiteX273" fmla="*/ 1312119 w 2438948"/>
              <a:gd name="connsiteY273" fmla="*/ 1105401 h 3524113"/>
              <a:gd name="connsiteX274" fmla="*/ 1210590 w 2438948"/>
              <a:gd name="connsiteY274" fmla="*/ 935325 h 3524113"/>
              <a:gd name="connsiteX275" fmla="*/ 1142292 w 2438948"/>
              <a:gd name="connsiteY275" fmla="*/ 1116260 h 3524113"/>
              <a:gd name="connsiteX276" fmla="*/ 2071239 w 2438948"/>
              <a:gd name="connsiteY276" fmla="*/ 2471896 h 3524113"/>
              <a:gd name="connsiteX277" fmla="*/ 2101724 w 2438948"/>
              <a:gd name="connsiteY277" fmla="*/ 2436049 h 3524113"/>
              <a:gd name="connsiteX278" fmla="*/ 2088640 w 2438948"/>
              <a:gd name="connsiteY278" fmla="*/ 2404520 h 3524113"/>
              <a:gd name="connsiteX279" fmla="*/ 1833638 w 2438948"/>
              <a:gd name="connsiteY279" fmla="*/ 1793424 h 3524113"/>
              <a:gd name="connsiteX280" fmla="*/ 1776069 w 2438948"/>
              <a:gd name="connsiteY280" fmla="*/ 1670315 h 3524113"/>
              <a:gd name="connsiteX281" fmla="*/ 1551421 w 2438948"/>
              <a:gd name="connsiteY281" fmla="*/ 1530984 h 3524113"/>
              <a:gd name="connsiteX282" fmla="*/ 1355950 w 2438948"/>
              <a:gd name="connsiteY282" fmla="*/ 1564999 h 3524113"/>
              <a:gd name="connsiteX283" fmla="*/ 548552 w 2438948"/>
              <a:gd name="connsiteY283" fmla="*/ 1742009 h 3524113"/>
              <a:gd name="connsiteX284" fmla="*/ 486535 w 2438948"/>
              <a:gd name="connsiteY284" fmla="*/ 1756661 h 3524113"/>
              <a:gd name="connsiteX285" fmla="*/ 469657 w 2438948"/>
              <a:gd name="connsiteY285" fmla="*/ 1756661 h 3524113"/>
              <a:gd name="connsiteX286" fmla="*/ 429751 w 2438948"/>
              <a:gd name="connsiteY286" fmla="*/ 1756661 h 3524113"/>
              <a:gd name="connsiteX287" fmla="*/ 485226 w 2438948"/>
              <a:gd name="connsiteY287" fmla="*/ 1738476 h 3524113"/>
              <a:gd name="connsiteX288" fmla="*/ 914635 w 2438948"/>
              <a:gd name="connsiteY288" fmla="*/ 1644673 h 3524113"/>
              <a:gd name="connsiteX289" fmla="*/ 937139 w 2438948"/>
              <a:gd name="connsiteY289" fmla="*/ 1584100 h 3524113"/>
              <a:gd name="connsiteX290" fmla="*/ 183777 w 2438948"/>
              <a:gd name="connsiteY290" fmla="*/ 1584100 h 3524113"/>
              <a:gd name="connsiteX291" fmla="*/ 45089 w 2438948"/>
              <a:gd name="connsiteY291" fmla="*/ 1965070 h 3524113"/>
              <a:gd name="connsiteX292" fmla="*/ 49145 w 2438948"/>
              <a:gd name="connsiteY292" fmla="*/ 2186300 h 3524113"/>
              <a:gd name="connsiteX293" fmla="*/ 208636 w 2438948"/>
              <a:gd name="connsiteY293" fmla="*/ 2286775 h 3524113"/>
              <a:gd name="connsiteX294" fmla="*/ 428050 w 2438948"/>
              <a:gd name="connsiteY294" fmla="*/ 2286775 h 3524113"/>
              <a:gd name="connsiteX295" fmla="*/ 501973 w 2438948"/>
              <a:gd name="connsiteY295" fmla="*/ 2286775 h 3524113"/>
              <a:gd name="connsiteX296" fmla="*/ 570663 w 2438948"/>
              <a:gd name="connsiteY296" fmla="*/ 2264403 h 3524113"/>
              <a:gd name="connsiteX297" fmla="*/ 638044 w 2438948"/>
              <a:gd name="connsiteY297" fmla="*/ 2240462 h 3524113"/>
              <a:gd name="connsiteX298" fmla="*/ 1556262 w 2438948"/>
              <a:gd name="connsiteY298" fmla="*/ 1920065 h 3524113"/>
              <a:gd name="connsiteX299" fmla="*/ 1587663 w 2438948"/>
              <a:gd name="connsiteY299" fmla="*/ 1920065 h 3524113"/>
              <a:gd name="connsiteX300" fmla="*/ 1529702 w 2438948"/>
              <a:gd name="connsiteY300" fmla="*/ 1947539 h 3524113"/>
              <a:gd name="connsiteX301" fmla="*/ 1681736 w 2438948"/>
              <a:gd name="connsiteY301" fmla="*/ 2168769 h 3524113"/>
              <a:gd name="connsiteX302" fmla="*/ 1681736 w 2438948"/>
              <a:gd name="connsiteY302" fmla="*/ 2405043 h 3524113"/>
              <a:gd name="connsiteX303" fmla="*/ 1681736 w 2438948"/>
              <a:gd name="connsiteY303" fmla="*/ 2484325 h 3524113"/>
              <a:gd name="connsiteX304" fmla="*/ 1699006 w 2438948"/>
              <a:gd name="connsiteY304" fmla="*/ 2515724 h 3524113"/>
              <a:gd name="connsiteX305" fmla="*/ 1753042 w 2438948"/>
              <a:gd name="connsiteY305" fmla="*/ 2608219 h 3524113"/>
              <a:gd name="connsiteX306" fmla="*/ 2072940 w 2438948"/>
              <a:gd name="connsiteY306" fmla="*/ 2471896 h 3524113"/>
              <a:gd name="connsiteX307" fmla="*/ 1659101 w 2438948"/>
              <a:gd name="connsiteY307" fmla="*/ 2284682 h 3524113"/>
              <a:gd name="connsiteX308" fmla="*/ 1611607 w 2438948"/>
              <a:gd name="connsiteY308" fmla="*/ 2019102 h 3524113"/>
              <a:gd name="connsiteX309" fmla="*/ 1560187 w 2438948"/>
              <a:gd name="connsiteY309" fmla="*/ 1974882 h 3524113"/>
              <a:gd name="connsiteX310" fmla="*/ 1480900 w 2438948"/>
              <a:gd name="connsiteY310" fmla="*/ 1958921 h 3524113"/>
              <a:gd name="connsiteX311" fmla="*/ 560065 w 2438948"/>
              <a:gd name="connsiteY311" fmla="*/ 2283766 h 3524113"/>
              <a:gd name="connsiteX312" fmla="*/ 1188086 w 2438948"/>
              <a:gd name="connsiteY312" fmla="*/ 2283766 h 3524113"/>
              <a:gd name="connsiteX313" fmla="*/ 1209412 w 2438948"/>
              <a:gd name="connsiteY313" fmla="*/ 2356376 h 3524113"/>
              <a:gd name="connsiteX314" fmla="*/ 1259392 w 2438948"/>
              <a:gd name="connsiteY314" fmla="*/ 3204662 h 3524113"/>
              <a:gd name="connsiteX315" fmla="*/ 1672839 w 2438948"/>
              <a:gd name="connsiteY315" fmla="*/ 3204662 h 3524113"/>
              <a:gd name="connsiteX316" fmla="*/ 1661848 w 2438948"/>
              <a:gd name="connsiteY316" fmla="*/ 2284682 h 3524113"/>
              <a:gd name="connsiteX317" fmla="*/ 2113761 w 2438948"/>
              <a:gd name="connsiteY317" fmla="*/ 2461692 h 3524113"/>
              <a:gd name="connsiteX318" fmla="*/ 1876683 w 2438948"/>
              <a:gd name="connsiteY318" fmla="*/ 2613452 h 3524113"/>
              <a:gd name="connsiteX319" fmla="*/ 1893954 w 2438948"/>
              <a:gd name="connsiteY319" fmla="*/ 2657671 h 3524113"/>
              <a:gd name="connsiteX320" fmla="*/ 2130247 w 2438948"/>
              <a:gd name="connsiteY320" fmla="*/ 2494399 h 3524113"/>
              <a:gd name="connsiteX321" fmla="*/ 2115593 w 2438948"/>
              <a:gd name="connsiteY321" fmla="*/ 2463916 h 3524113"/>
              <a:gd name="connsiteX322" fmla="*/ 2113369 w 2438948"/>
              <a:gd name="connsiteY322" fmla="*/ 2461692 h 3524113"/>
              <a:gd name="connsiteX323" fmla="*/ 2030025 w 2438948"/>
              <a:gd name="connsiteY323" fmla="*/ 2857707 h 3524113"/>
              <a:gd name="connsiteX324" fmla="*/ 2060118 w 2438948"/>
              <a:gd name="connsiteY324" fmla="*/ 2866996 h 3524113"/>
              <a:gd name="connsiteX325" fmla="*/ 2082753 w 2438948"/>
              <a:gd name="connsiteY325" fmla="*/ 2847110 h 3524113"/>
              <a:gd name="connsiteX326" fmla="*/ 2374782 w 2438948"/>
              <a:gd name="connsiteY326" fmla="*/ 2581530 h 3524113"/>
              <a:gd name="connsiteX327" fmla="*/ 2416912 w 2438948"/>
              <a:gd name="connsiteY327" fmla="*/ 2537310 h 3524113"/>
              <a:gd name="connsiteX328" fmla="*/ 2386688 w 2438948"/>
              <a:gd name="connsiteY328" fmla="*/ 2498846 h 3524113"/>
              <a:gd name="connsiteX329" fmla="*/ 2332260 w 2438948"/>
              <a:gd name="connsiteY329" fmla="*/ 2510752 h 3524113"/>
              <a:gd name="connsiteX330" fmla="*/ 2280841 w 2438948"/>
              <a:gd name="connsiteY330" fmla="*/ 2522788 h 3524113"/>
              <a:gd name="connsiteX331" fmla="*/ 2253365 w 2438948"/>
              <a:gd name="connsiteY331" fmla="*/ 2615152 h 3524113"/>
              <a:gd name="connsiteX332" fmla="*/ 2262654 w 2438948"/>
              <a:gd name="connsiteY332" fmla="*/ 2641318 h 3524113"/>
              <a:gd name="connsiteX333" fmla="*/ 2241328 w 2438948"/>
              <a:gd name="connsiteY333" fmla="*/ 2665260 h 3524113"/>
              <a:gd name="connsiteX334" fmla="*/ 2127499 w 2438948"/>
              <a:gd name="connsiteY334" fmla="*/ 2779865 h 3524113"/>
              <a:gd name="connsiteX335" fmla="*/ 2077388 w 2438948"/>
              <a:gd name="connsiteY335" fmla="*/ 2820944 h 3524113"/>
              <a:gd name="connsiteX336" fmla="*/ 2056193 w 2438948"/>
              <a:gd name="connsiteY336" fmla="*/ 2804983 h 3524113"/>
              <a:gd name="connsiteX337" fmla="*/ 1950607 w 2438948"/>
              <a:gd name="connsiteY337" fmla="*/ 2778818 h 3524113"/>
              <a:gd name="connsiteX338" fmla="*/ 2030025 w 2438948"/>
              <a:gd name="connsiteY338" fmla="*/ 2857968 h 3524113"/>
              <a:gd name="connsiteX339" fmla="*/ 1904552 w 2438948"/>
              <a:gd name="connsiteY339" fmla="*/ 2676249 h 3524113"/>
              <a:gd name="connsiteX340" fmla="*/ 1941317 w 2438948"/>
              <a:gd name="connsiteY340" fmla="*/ 2761679 h 3524113"/>
              <a:gd name="connsiteX341" fmla="*/ 2080005 w 2438948"/>
              <a:gd name="connsiteY341" fmla="*/ 2800143 h 3524113"/>
              <a:gd name="connsiteX342" fmla="*/ 2201553 w 2438948"/>
              <a:gd name="connsiteY342" fmla="*/ 2680304 h 3524113"/>
              <a:gd name="connsiteX343" fmla="*/ 2240804 w 2438948"/>
              <a:gd name="connsiteY343" fmla="*/ 2635954 h 3524113"/>
              <a:gd name="connsiteX344" fmla="*/ 2234263 w 2438948"/>
              <a:gd name="connsiteY344" fmla="*/ 2617900 h 3524113"/>
              <a:gd name="connsiteX345" fmla="*/ 2242244 w 2438948"/>
              <a:gd name="connsiteY345" fmla="*/ 2537310 h 3524113"/>
              <a:gd name="connsiteX346" fmla="*/ 2246169 w 2438948"/>
              <a:gd name="connsiteY346" fmla="*/ 2525405 h 3524113"/>
              <a:gd name="connsiteX347" fmla="*/ 2138882 w 2438948"/>
              <a:gd name="connsiteY347" fmla="*/ 2514808 h 3524113"/>
              <a:gd name="connsiteX348" fmla="*/ 1903374 w 2438948"/>
              <a:gd name="connsiteY348" fmla="*/ 2676249 h 3524113"/>
              <a:gd name="connsiteX349" fmla="*/ 1347053 w 2438948"/>
              <a:gd name="connsiteY349" fmla="*/ 3230304 h 3524113"/>
              <a:gd name="connsiteX350" fmla="*/ 1349801 w 2438948"/>
              <a:gd name="connsiteY350" fmla="*/ 3265758 h 3524113"/>
              <a:gd name="connsiteX351" fmla="*/ 1673231 w 2438948"/>
              <a:gd name="connsiteY351" fmla="*/ 3265758 h 3524113"/>
              <a:gd name="connsiteX352" fmla="*/ 1673231 w 2438948"/>
              <a:gd name="connsiteY352" fmla="*/ 3226510 h 3524113"/>
              <a:gd name="connsiteX353" fmla="*/ 1348361 w 2438948"/>
              <a:gd name="connsiteY353" fmla="*/ 3226510 h 3524113"/>
              <a:gd name="connsiteX354" fmla="*/ 1347053 w 2438948"/>
              <a:gd name="connsiteY354" fmla="*/ 3230566 h 3524113"/>
              <a:gd name="connsiteX355" fmla="*/ 1351109 w 2438948"/>
              <a:gd name="connsiteY355" fmla="*/ 3338237 h 3524113"/>
              <a:gd name="connsiteX356" fmla="*/ 1496470 w 2438948"/>
              <a:gd name="connsiteY356" fmla="*/ 3479400 h 3524113"/>
              <a:gd name="connsiteX357" fmla="*/ 1697174 w 2438948"/>
              <a:gd name="connsiteY357" fmla="*/ 3479400 h 3524113"/>
              <a:gd name="connsiteX358" fmla="*/ 1728706 w 2438948"/>
              <a:gd name="connsiteY358" fmla="*/ 3418826 h 3524113"/>
              <a:gd name="connsiteX359" fmla="*/ 1753958 w 2438948"/>
              <a:gd name="connsiteY359" fmla="*/ 3388213 h 3524113"/>
              <a:gd name="connsiteX360" fmla="*/ 1732762 w 2438948"/>
              <a:gd name="connsiteY360" fmla="*/ 3372775 h 3524113"/>
              <a:gd name="connsiteX361" fmla="*/ 1711959 w 2438948"/>
              <a:gd name="connsiteY361" fmla="*/ 3355506 h 3524113"/>
              <a:gd name="connsiteX362" fmla="*/ 1672708 w 2438948"/>
              <a:gd name="connsiteY362" fmla="*/ 3282897 h 3524113"/>
              <a:gd name="connsiteX363" fmla="*/ 1351109 w 2438948"/>
              <a:gd name="connsiteY363" fmla="*/ 3282897 h 3524113"/>
              <a:gd name="connsiteX364" fmla="*/ 1351109 w 2438948"/>
              <a:gd name="connsiteY364" fmla="*/ 3338237 h 3524113"/>
              <a:gd name="connsiteX365" fmla="*/ 1736556 w 2438948"/>
              <a:gd name="connsiteY365" fmla="*/ 3441852 h 3524113"/>
              <a:gd name="connsiteX366" fmla="*/ 1711828 w 2438948"/>
              <a:gd name="connsiteY366" fmla="*/ 3493267 h 3524113"/>
              <a:gd name="connsiteX367" fmla="*/ 1658577 w 2438948"/>
              <a:gd name="connsiteY367" fmla="*/ 3493267 h 3524113"/>
              <a:gd name="connsiteX368" fmla="*/ 1485741 w 2438948"/>
              <a:gd name="connsiteY368" fmla="*/ 3493267 h 3524113"/>
              <a:gd name="connsiteX369" fmla="*/ 1464545 w 2438948"/>
              <a:gd name="connsiteY369" fmla="*/ 3448917 h 3524113"/>
              <a:gd name="connsiteX370" fmla="*/ 1353333 w 2438948"/>
              <a:gd name="connsiteY370" fmla="*/ 3353805 h 3524113"/>
              <a:gd name="connsiteX371" fmla="*/ 1353333 w 2438948"/>
              <a:gd name="connsiteY371" fmla="*/ 3357730 h 3524113"/>
              <a:gd name="connsiteX372" fmla="*/ 1378192 w 2438948"/>
              <a:gd name="connsiteY372" fmla="*/ 3504257 h 3524113"/>
              <a:gd name="connsiteX373" fmla="*/ 1893954 w 2438948"/>
              <a:gd name="connsiteY373" fmla="*/ 3504257 h 3524113"/>
              <a:gd name="connsiteX374" fmla="*/ 1768481 w 2438948"/>
              <a:gd name="connsiteY374" fmla="*/ 3395801 h 3524113"/>
              <a:gd name="connsiteX375" fmla="*/ 1736556 w 2438948"/>
              <a:gd name="connsiteY375" fmla="*/ 3441852 h 3524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Lst>
            <a:rect l="l" t="t" r="r" b="b"/>
            <a:pathLst>
              <a:path w="2438948" h="3524113">
                <a:moveTo>
                  <a:pt x="1901935" y="3524143"/>
                </a:moveTo>
                <a:lnTo>
                  <a:pt x="1884665" y="3524143"/>
                </a:lnTo>
                <a:cubicBezTo>
                  <a:pt x="1722426" y="3521919"/>
                  <a:pt x="1551421" y="3521919"/>
                  <a:pt x="1389183" y="3524143"/>
                </a:cubicBezTo>
                <a:lnTo>
                  <a:pt x="1382510" y="3524143"/>
                </a:lnTo>
                <a:cubicBezTo>
                  <a:pt x="1330175" y="3513546"/>
                  <a:pt x="1332007" y="3435572"/>
                  <a:pt x="1331091" y="3366103"/>
                </a:cubicBezTo>
                <a:cubicBezTo>
                  <a:pt x="1331091" y="3316127"/>
                  <a:pt x="1327166" y="3265758"/>
                  <a:pt x="1327166" y="3226248"/>
                </a:cubicBezTo>
                <a:lnTo>
                  <a:pt x="1243822" y="3226248"/>
                </a:lnTo>
                <a:cubicBezTo>
                  <a:pt x="1220795" y="2921812"/>
                  <a:pt x="1203917" y="2611359"/>
                  <a:pt x="1183114" y="2304175"/>
                </a:cubicBezTo>
                <a:cubicBezTo>
                  <a:pt x="892916" y="2309015"/>
                  <a:pt x="607429" y="2306792"/>
                  <a:pt x="320763" y="2306792"/>
                </a:cubicBezTo>
                <a:cubicBezTo>
                  <a:pt x="279550" y="2306792"/>
                  <a:pt x="236504" y="2310716"/>
                  <a:pt x="196729" y="2306792"/>
                </a:cubicBezTo>
                <a:cubicBezTo>
                  <a:pt x="104055" y="2300289"/>
                  <a:pt x="26070" y="2234941"/>
                  <a:pt x="3482" y="2144827"/>
                </a:cubicBezTo>
                <a:cubicBezTo>
                  <a:pt x="-3418" y="2091829"/>
                  <a:pt x="183" y="2037993"/>
                  <a:pt x="14080" y="1986395"/>
                </a:cubicBezTo>
                <a:cubicBezTo>
                  <a:pt x="37915" y="1897903"/>
                  <a:pt x="68895" y="1811491"/>
                  <a:pt x="106713" y="1728010"/>
                </a:cubicBezTo>
                <a:cubicBezTo>
                  <a:pt x="220542" y="1431947"/>
                  <a:pt x="338950" y="1136800"/>
                  <a:pt x="455526" y="838382"/>
                </a:cubicBezTo>
                <a:cubicBezTo>
                  <a:pt x="488235" y="754260"/>
                  <a:pt x="514796" y="661372"/>
                  <a:pt x="568962" y="598052"/>
                </a:cubicBezTo>
                <a:cubicBezTo>
                  <a:pt x="597992" y="560910"/>
                  <a:pt x="643305" y="540265"/>
                  <a:pt x="690380" y="542712"/>
                </a:cubicBezTo>
                <a:lnTo>
                  <a:pt x="870281" y="542712"/>
                </a:lnTo>
                <a:cubicBezTo>
                  <a:pt x="901104" y="500153"/>
                  <a:pt x="927660" y="454678"/>
                  <a:pt x="949569" y="406913"/>
                </a:cubicBezTo>
                <a:cubicBezTo>
                  <a:pt x="892418" y="388375"/>
                  <a:pt x="843724" y="350120"/>
                  <a:pt x="812189" y="298980"/>
                </a:cubicBezTo>
                <a:cubicBezTo>
                  <a:pt x="780164" y="239872"/>
                  <a:pt x="785744" y="167485"/>
                  <a:pt x="826451" y="113990"/>
                </a:cubicBezTo>
                <a:cubicBezTo>
                  <a:pt x="862495" y="65439"/>
                  <a:pt x="914375" y="31005"/>
                  <a:pt x="973119" y="16654"/>
                </a:cubicBezTo>
                <a:cubicBezTo>
                  <a:pt x="1042432" y="-5325"/>
                  <a:pt x="1116979" y="-4409"/>
                  <a:pt x="1185730" y="19270"/>
                </a:cubicBezTo>
                <a:cubicBezTo>
                  <a:pt x="1208634" y="39784"/>
                  <a:pt x="1215149" y="73001"/>
                  <a:pt x="1201693" y="100645"/>
                </a:cubicBezTo>
                <a:cubicBezTo>
                  <a:pt x="1218963" y="113728"/>
                  <a:pt x="1220402" y="151537"/>
                  <a:pt x="1243822" y="159125"/>
                </a:cubicBezTo>
                <a:cubicBezTo>
                  <a:pt x="1267242" y="166713"/>
                  <a:pt x="1276139" y="149313"/>
                  <a:pt x="1290400" y="155070"/>
                </a:cubicBezTo>
                <a:cubicBezTo>
                  <a:pt x="1300632" y="162160"/>
                  <a:pt x="1306473" y="174039"/>
                  <a:pt x="1305839" y="186468"/>
                </a:cubicBezTo>
                <a:cubicBezTo>
                  <a:pt x="1305839" y="204653"/>
                  <a:pt x="1295241" y="219698"/>
                  <a:pt x="1291709" y="236575"/>
                </a:cubicBezTo>
                <a:cubicBezTo>
                  <a:pt x="1288176" y="253451"/>
                  <a:pt x="1287260" y="274122"/>
                  <a:pt x="1283728" y="292308"/>
                </a:cubicBezTo>
                <a:cubicBezTo>
                  <a:pt x="1277713" y="324975"/>
                  <a:pt x="1266493" y="356478"/>
                  <a:pt x="1250495" y="385588"/>
                </a:cubicBezTo>
                <a:cubicBezTo>
                  <a:pt x="1243804" y="403458"/>
                  <a:pt x="1231910" y="418896"/>
                  <a:pt x="1216346" y="429939"/>
                </a:cubicBezTo>
                <a:cubicBezTo>
                  <a:pt x="1182665" y="441216"/>
                  <a:pt x="1146764" y="444225"/>
                  <a:pt x="1111676" y="438704"/>
                </a:cubicBezTo>
                <a:cubicBezTo>
                  <a:pt x="1088099" y="471083"/>
                  <a:pt x="1068589" y="506237"/>
                  <a:pt x="1053585" y="543366"/>
                </a:cubicBezTo>
                <a:cubicBezTo>
                  <a:pt x="1137844" y="546375"/>
                  <a:pt x="1214515" y="533554"/>
                  <a:pt x="1270252" y="557888"/>
                </a:cubicBezTo>
                <a:cubicBezTo>
                  <a:pt x="1320878" y="581450"/>
                  <a:pt x="1362544" y="620724"/>
                  <a:pt x="1389052" y="669876"/>
                </a:cubicBezTo>
                <a:cubicBezTo>
                  <a:pt x="1440079" y="766820"/>
                  <a:pt x="1503796" y="868080"/>
                  <a:pt x="1558356" y="961491"/>
                </a:cubicBezTo>
                <a:cubicBezTo>
                  <a:pt x="1561888" y="942390"/>
                  <a:pt x="1569869" y="917272"/>
                  <a:pt x="1576542" y="890190"/>
                </a:cubicBezTo>
                <a:cubicBezTo>
                  <a:pt x="1580607" y="866406"/>
                  <a:pt x="1588053" y="843315"/>
                  <a:pt x="1598654" y="821636"/>
                </a:cubicBezTo>
                <a:cubicBezTo>
                  <a:pt x="1621289" y="790630"/>
                  <a:pt x="1653605" y="815880"/>
                  <a:pt x="1649157" y="857090"/>
                </a:cubicBezTo>
                <a:cubicBezTo>
                  <a:pt x="1664727" y="835765"/>
                  <a:pt x="1680166" y="806198"/>
                  <a:pt x="1699268" y="778594"/>
                </a:cubicBezTo>
                <a:cubicBezTo>
                  <a:pt x="1713626" y="750662"/>
                  <a:pt x="1735575" y="727362"/>
                  <a:pt x="1762593" y="711348"/>
                </a:cubicBezTo>
                <a:cubicBezTo>
                  <a:pt x="1771760" y="707293"/>
                  <a:pt x="1782211" y="707293"/>
                  <a:pt x="1791377" y="711348"/>
                </a:cubicBezTo>
                <a:cubicBezTo>
                  <a:pt x="1816236" y="652869"/>
                  <a:pt x="1888459" y="640963"/>
                  <a:pt x="1950083" y="613489"/>
                </a:cubicBezTo>
                <a:cubicBezTo>
                  <a:pt x="1959511" y="609421"/>
                  <a:pt x="1968321" y="604057"/>
                  <a:pt x="1976251" y="597529"/>
                </a:cubicBezTo>
                <a:cubicBezTo>
                  <a:pt x="1983839" y="591379"/>
                  <a:pt x="1991297" y="578951"/>
                  <a:pt x="1999802" y="579475"/>
                </a:cubicBezTo>
                <a:cubicBezTo>
                  <a:pt x="2013631" y="584066"/>
                  <a:pt x="2024150" y="595422"/>
                  <a:pt x="2027670" y="609565"/>
                </a:cubicBezTo>
                <a:cubicBezTo>
                  <a:pt x="2028089" y="631831"/>
                  <a:pt x="2018485" y="653104"/>
                  <a:pt x="2001502" y="667521"/>
                </a:cubicBezTo>
                <a:cubicBezTo>
                  <a:pt x="1998886" y="670530"/>
                  <a:pt x="1993129" y="671839"/>
                  <a:pt x="1998886" y="674063"/>
                </a:cubicBezTo>
                <a:cubicBezTo>
                  <a:pt x="2019179" y="676417"/>
                  <a:pt x="2039694" y="676417"/>
                  <a:pt x="2059987" y="674063"/>
                </a:cubicBezTo>
                <a:lnTo>
                  <a:pt x="2181404" y="674063"/>
                </a:lnTo>
                <a:cubicBezTo>
                  <a:pt x="2206263" y="674063"/>
                  <a:pt x="2233739" y="670138"/>
                  <a:pt x="2240804" y="683352"/>
                </a:cubicBezTo>
                <a:cubicBezTo>
                  <a:pt x="2250002" y="699796"/>
                  <a:pt x="2244141" y="720572"/>
                  <a:pt x="2227721" y="729795"/>
                </a:cubicBezTo>
                <a:cubicBezTo>
                  <a:pt x="2224737" y="731470"/>
                  <a:pt x="2221519" y="732712"/>
                  <a:pt x="2218169" y="733458"/>
                </a:cubicBezTo>
                <a:cubicBezTo>
                  <a:pt x="2173946" y="744448"/>
                  <a:pt x="2098584" y="728095"/>
                  <a:pt x="2053314" y="733458"/>
                </a:cubicBezTo>
                <a:cubicBezTo>
                  <a:pt x="2093978" y="734165"/>
                  <a:pt x="2134551" y="737697"/>
                  <a:pt x="2174731" y="744055"/>
                </a:cubicBezTo>
                <a:cubicBezTo>
                  <a:pt x="2208880" y="749289"/>
                  <a:pt x="2267364" y="751120"/>
                  <a:pt x="2266318" y="782126"/>
                </a:cubicBezTo>
                <a:cubicBezTo>
                  <a:pt x="2266318" y="797564"/>
                  <a:pt x="2252056" y="798872"/>
                  <a:pt x="2245515" y="809993"/>
                </a:cubicBezTo>
                <a:cubicBezTo>
                  <a:pt x="2256505" y="876322"/>
                  <a:pt x="2156807" y="858137"/>
                  <a:pt x="2102771" y="854213"/>
                </a:cubicBezTo>
                <a:cubicBezTo>
                  <a:pt x="2120905" y="858935"/>
                  <a:pt x="2139431" y="862049"/>
                  <a:pt x="2158115" y="863501"/>
                </a:cubicBezTo>
                <a:cubicBezTo>
                  <a:pt x="2183367" y="867033"/>
                  <a:pt x="2216207" y="863501"/>
                  <a:pt x="2217515" y="887442"/>
                </a:cubicBezTo>
                <a:cubicBezTo>
                  <a:pt x="2217515" y="922766"/>
                  <a:pt x="2167012" y="920542"/>
                  <a:pt x="2134172" y="916225"/>
                </a:cubicBezTo>
                <a:cubicBezTo>
                  <a:pt x="2115253" y="916630"/>
                  <a:pt x="2096320" y="915714"/>
                  <a:pt x="2077519" y="913477"/>
                </a:cubicBezTo>
                <a:cubicBezTo>
                  <a:pt x="2059673" y="910325"/>
                  <a:pt x="2041604" y="908702"/>
                  <a:pt x="2023483" y="908637"/>
                </a:cubicBezTo>
                <a:lnTo>
                  <a:pt x="2020736" y="908637"/>
                </a:lnTo>
                <a:cubicBezTo>
                  <a:pt x="1995730" y="915963"/>
                  <a:pt x="1970039" y="920699"/>
                  <a:pt x="1944065" y="922766"/>
                </a:cubicBezTo>
                <a:cubicBezTo>
                  <a:pt x="1917812" y="945268"/>
                  <a:pt x="1898901" y="975110"/>
                  <a:pt x="1889767" y="1008458"/>
                </a:cubicBezTo>
                <a:cubicBezTo>
                  <a:pt x="1845413" y="1105401"/>
                  <a:pt x="1805508" y="1207185"/>
                  <a:pt x="1756836" y="1300073"/>
                </a:cubicBezTo>
                <a:cubicBezTo>
                  <a:pt x="1739919" y="1337686"/>
                  <a:pt x="1712355" y="1369529"/>
                  <a:pt x="1677549" y="1391652"/>
                </a:cubicBezTo>
                <a:cubicBezTo>
                  <a:pt x="1627519" y="1413461"/>
                  <a:pt x="1569995" y="1409511"/>
                  <a:pt x="1523422" y="1381055"/>
                </a:cubicBezTo>
                <a:cubicBezTo>
                  <a:pt x="1485325" y="1356852"/>
                  <a:pt x="1451096" y="1327037"/>
                  <a:pt x="1421892" y="1292615"/>
                </a:cubicBezTo>
                <a:cubicBezTo>
                  <a:pt x="1330306" y="1327939"/>
                  <a:pt x="1235841" y="1368627"/>
                  <a:pt x="1135227" y="1397277"/>
                </a:cubicBezTo>
                <a:cubicBezTo>
                  <a:pt x="1102031" y="1411852"/>
                  <a:pt x="1064439" y="1412781"/>
                  <a:pt x="1030557" y="1399894"/>
                </a:cubicBezTo>
                <a:cubicBezTo>
                  <a:pt x="1001380" y="1476036"/>
                  <a:pt x="967624" y="1558327"/>
                  <a:pt x="938971" y="1638786"/>
                </a:cubicBezTo>
                <a:cubicBezTo>
                  <a:pt x="1105135" y="1600322"/>
                  <a:pt x="1258869" y="1571540"/>
                  <a:pt x="1423070" y="1533077"/>
                </a:cubicBezTo>
                <a:cubicBezTo>
                  <a:pt x="1442540" y="1527072"/>
                  <a:pt x="1462382" y="1522349"/>
                  <a:pt x="1482470" y="1518948"/>
                </a:cubicBezTo>
                <a:cubicBezTo>
                  <a:pt x="1546143" y="1506362"/>
                  <a:pt x="1612086" y="1512171"/>
                  <a:pt x="1672577" y="1535693"/>
                </a:cubicBezTo>
                <a:cubicBezTo>
                  <a:pt x="1733482" y="1571789"/>
                  <a:pt x="1782401" y="1625036"/>
                  <a:pt x="1813227" y="1688762"/>
                </a:cubicBezTo>
                <a:cubicBezTo>
                  <a:pt x="1829951" y="1722790"/>
                  <a:pt x="1844758" y="1757734"/>
                  <a:pt x="1857581" y="1793424"/>
                </a:cubicBezTo>
                <a:cubicBezTo>
                  <a:pt x="1949167" y="2017794"/>
                  <a:pt x="2041931" y="2239023"/>
                  <a:pt x="2138097" y="2467317"/>
                </a:cubicBezTo>
                <a:cubicBezTo>
                  <a:pt x="2145685" y="2484587"/>
                  <a:pt x="2154975" y="2508528"/>
                  <a:pt x="2166096" y="2511537"/>
                </a:cubicBezTo>
                <a:cubicBezTo>
                  <a:pt x="2186232" y="2514415"/>
                  <a:pt x="2206669" y="2514415"/>
                  <a:pt x="2226805" y="2511537"/>
                </a:cubicBezTo>
                <a:cubicBezTo>
                  <a:pt x="2246692" y="2510621"/>
                  <a:pt x="2266488" y="2508397"/>
                  <a:pt x="2286074" y="2504865"/>
                </a:cubicBezTo>
                <a:cubicBezTo>
                  <a:pt x="2321099" y="2492802"/>
                  <a:pt x="2357668" y="2485790"/>
                  <a:pt x="2394669" y="2484063"/>
                </a:cubicBezTo>
                <a:cubicBezTo>
                  <a:pt x="2419201" y="2491167"/>
                  <a:pt x="2436838" y="2512649"/>
                  <a:pt x="2439023" y="2538095"/>
                </a:cubicBezTo>
                <a:cubicBezTo>
                  <a:pt x="2439023" y="2552224"/>
                  <a:pt x="2410239" y="2573026"/>
                  <a:pt x="2394669" y="2585454"/>
                </a:cubicBezTo>
                <a:cubicBezTo>
                  <a:pt x="2301644" y="2674025"/>
                  <a:pt x="2209927" y="2754091"/>
                  <a:pt x="2117294" y="2838606"/>
                </a:cubicBezTo>
                <a:cubicBezTo>
                  <a:pt x="2095575" y="2858492"/>
                  <a:pt x="2081444" y="2887667"/>
                  <a:pt x="2048604" y="2886358"/>
                </a:cubicBezTo>
                <a:cubicBezTo>
                  <a:pt x="2015764" y="2885050"/>
                  <a:pt x="1996269" y="2858492"/>
                  <a:pt x="1978606" y="2842138"/>
                </a:cubicBezTo>
                <a:cubicBezTo>
                  <a:pt x="1957962" y="2824633"/>
                  <a:pt x="1940018" y="2804185"/>
                  <a:pt x="1925355" y="2781435"/>
                </a:cubicBezTo>
                <a:cubicBezTo>
                  <a:pt x="1897865" y="2730424"/>
                  <a:pt x="1875934" y="2676602"/>
                  <a:pt x="1859936" y="2620909"/>
                </a:cubicBezTo>
                <a:cubicBezTo>
                  <a:pt x="1839909" y="2625239"/>
                  <a:pt x="1819636" y="2628353"/>
                  <a:pt x="1799228" y="2630198"/>
                </a:cubicBezTo>
                <a:cubicBezTo>
                  <a:pt x="1778324" y="2634777"/>
                  <a:pt x="1756675" y="2634777"/>
                  <a:pt x="1735771" y="2630198"/>
                </a:cubicBezTo>
                <a:cubicBezTo>
                  <a:pt x="1724258" y="2623918"/>
                  <a:pt x="1714052" y="2593435"/>
                  <a:pt x="1708296" y="2581007"/>
                </a:cubicBezTo>
                <a:cubicBezTo>
                  <a:pt x="1702539" y="2568578"/>
                  <a:pt x="1696782" y="2554056"/>
                  <a:pt x="1689717" y="2541758"/>
                </a:cubicBezTo>
                <a:cubicBezTo>
                  <a:pt x="1689717" y="2539142"/>
                  <a:pt x="1686577" y="2533385"/>
                  <a:pt x="1683044" y="2535086"/>
                </a:cubicBezTo>
                <a:cubicBezTo>
                  <a:pt x="1683044" y="2658194"/>
                  <a:pt x="1689717" y="2788761"/>
                  <a:pt x="1689717" y="2921420"/>
                </a:cubicBezTo>
                <a:cubicBezTo>
                  <a:pt x="1689717" y="3032492"/>
                  <a:pt x="1695081" y="3148929"/>
                  <a:pt x="1695081" y="3263011"/>
                </a:cubicBezTo>
                <a:cubicBezTo>
                  <a:pt x="1693773" y="3278946"/>
                  <a:pt x="1693773" y="3294959"/>
                  <a:pt x="1695081" y="3310894"/>
                </a:cubicBezTo>
                <a:cubicBezTo>
                  <a:pt x="1697305" y="3323191"/>
                  <a:pt x="1712744" y="3330387"/>
                  <a:pt x="1722557" y="3339676"/>
                </a:cubicBezTo>
                <a:cubicBezTo>
                  <a:pt x="1752245" y="3366953"/>
                  <a:pt x="1785312" y="3390293"/>
                  <a:pt x="1820947" y="3409145"/>
                </a:cubicBezTo>
                <a:cubicBezTo>
                  <a:pt x="1859413" y="3429947"/>
                  <a:pt x="1894870" y="3440544"/>
                  <a:pt x="1912533" y="3485680"/>
                </a:cubicBezTo>
                <a:cubicBezTo>
                  <a:pt x="1915280" y="3498762"/>
                  <a:pt x="1922738" y="3524928"/>
                  <a:pt x="1902851" y="3524928"/>
                </a:cubicBezTo>
                <a:close/>
                <a:moveTo>
                  <a:pt x="1059865" y="17962"/>
                </a:moveTo>
                <a:cubicBezTo>
                  <a:pt x="995544" y="18577"/>
                  <a:pt x="933192" y="40216"/>
                  <a:pt x="882318" y="79582"/>
                </a:cubicBezTo>
                <a:cubicBezTo>
                  <a:pt x="832287" y="115703"/>
                  <a:pt x="804320" y="174995"/>
                  <a:pt x="808264" y="236575"/>
                </a:cubicBezTo>
                <a:cubicBezTo>
                  <a:pt x="813395" y="276621"/>
                  <a:pt x="833097" y="313358"/>
                  <a:pt x="863608" y="339798"/>
                </a:cubicBezTo>
                <a:cubicBezTo>
                  <a:pt x="891414" y="366539"/>
                  <a:pt x="925390" y="385993"/>
                  <a:pt x="962522" y="396446"/>
                </a:cubicBezTo>
                <a:cubicBezTo>
                  <a:pt x="959774" y="366749"/>
                  <a:pt x="944335" y="349871"/>
                  <a:pt x="940279" y="321090"/>
                </a:cubicBezTo>
                <a:cubicBezTo>
                  <a:pt x="907117" y="330483"/>
                  <a:pt x="872617" y="311225"/>
                  <a:pt x="863220" y="278061"/>
                </a:cubicBezTo>
                <a:cubicBezTo>
                  <a:pt x="863219" y="278061"/>
                  <a:pt x="863217" y="278047"/>
                  <a:pt x="863216" y="278047"/>
                </a:cubicBezTo>
                <a:cubicBezTo>
                  <a:pt x="861367" y="271506"/>
                  <a:pt x="860616" y="264690"/>
                  <a:pt x="860992" y="257900"/>
                </a:cubicBezTo>
                <a:cubicBezTo>
                  <a:pt x="865440" y="207401"/>
                  <a:pt x="923009" y="200728"/>
                  <a:pt x="958989" y="222445"/>
                </a:cubicBezTo>
                <a:cubicBezTo>
                  <a:pt x="978484" y="234482"/>
                  <a:pt x="994838" y="255283"/>
                  <a:pt x="1010408" y="263133"/>
                </a:cubicBezTo>
                <a:cubicBezTo>
                  <a:pt x="1010408" y="201251"/>
                  <a:pt x="975736" y="151275"/>
                  <a:pt x="970503" y="91880"/>
                </a:cubicBezTo>
                <a:cubicBezTo>
                  <a:pt x="968455" y="81139"/>
                  <a:pt x="969829" y="70018"/>
                  <a:pt x="974428" y="60089"/>
                </a:cubicBezTo>
                <a:cubicBezTo>
                  <a:pt x="983717" y="48183"/>
                  <a:pt x="1024146" y="43211"/>
                  <a:pt x="1041809" y="42819"/>
                </a:cubicBezTo>
                <a:cubicBezTo>
                  <a:pt x="1093244" y="42034"/>
                  <a:pt x="1143614" y="57511"/>
                  <a:pt x="1185730" y="87039"/>
                </a:cubicBezTo>
                <a:cubicBezTo>
                  <a:pt x="1188669" y="69194"/>
                  <a:pt x="1185876" y="50865"/>
                  <a:pt x="1177749" y="34708"/>
                </a:cubicBezTo>
                <a:cubicBezTo>
                  <a:pt x="1141042" y="18957"/>
                  <a:pt x="1100861" y="13056"/>
                  <a:pt x="1061173" y="17570"/>
                </a:cubicBezTo>
                <a:close/>
                <a:moveTo>
                  <a:pt x="1231393" y="175871"/>
                </a:moveTo>
                <a:cubicBezTo>
                  <a:pt x="1218309" y="171946"/>
                  <a:pt x="1208365" y="151930"/>
                  <a:pt x="1199992" y="139108"/>
                </a:cubicBezTo>
                <a:cubicBezTo>
                  <a:pt x="1192084" y="124730"/>
                  <a:pt x="1182221" y="111530"/>
                  <a:pt x="1170684" y="99860"/>
                </a:cubicBezTo>
                <a:cubicBezTo>
                  <a:pt x="1119881" y="61789"/>
                  <a:pt x="1053639" y="51035"/>
                  <a:pt x="993399" y="71078"/>
                </a:cubicBezTo>
                <a:cubicBezTo>
                  <a:pt x="999029" y="121564"/>
                  <a:pt x="1010668" y="171188"/>
                  <a:pt x="1028071" y="218914"/>
                </a:cubicBezTo>
                <a:cubicBezTo>
                  <a:pt x="1034221" y="246780"/>
                  <a:pt x="1041155" y="284327"/>
                  <a:pt x="1005436" y="278178"/>
                </a:cubicBezTo>
                <a:cubicBezTo>
                  <a:pt x="992353" y="275561"/>
                  <a:pt x="987642" y="258292"/>
                  <a:pt x="973512" y="258292"/>
                </a:cubicBezTo>
                <a:cubicBezTo>
                  <a:pt x="957942" y="245209"/>
                  <a:pt x="943812" y="219829"/>
                  <a:pt x="914112" y="224146"/>
                </a:cubicBezTo>
                <a:cubicBezTo>
                  <a:pt x="896260" y="228765"/>
                  <a:pt x="883850" y="244961"/>
                  <a:pt x="884019" y="263394"/>
                </a:cubicBezTo>
                <a:cubicBezTo>
                  <a:pt x="885431" y="284563"/>
                  <a:pt x="900248" y="302434"/>
                  <a:pt x="920784" y="307745"/>
                </a:cubicBezTo>
                <a:cubicBezTo>
                  <a:pt x="942503" y="311278"/>
                  <a:pt x="965138" y="292177"/>
                  <a:pt x="980185" y="307745"/>
                </a:cubicBezTo>
                <a:cubicBezTo>
                  <a:pt x="980185" y="316510"/>
                  <a:pt x="965138" y="312979"/>
                  <a:pt x="961998" y="319650"/>
                </a:cubicBezTo>
                <a:cubicBezTo>
                  <a:pt x="965531" y="345816"/>
                  <a:pt x="1006352" y="402333"/>
                  <a:pt x="968148" y="414762"/>
                </a:cubicBezTo>
                <a:cubicBezTo>
                  <a:pt x="942896" y="458982"/>
                  <a:pt x="920392" y="508565"/>
                  <a:pt x="892000" y="550692"/>
                </a:cubicBezTo>
                <a:cubicBezTo>
                  <a:pt x="876578" y="559065"/>
                  <a:pt x="858890" y="562323"/>
                  <a:pt x="841497" y="559981"/>
                </a:cubicBezTo>
                <a:cubicBezTo>
                  <a:pt x="879571" y="597136"/>
                  <a:pt x="938055" y="680735"/>
                  <a:pt x="1028856" y="670530"/>
                </a:cubicBezTo>
                <a:cubicBezTo>
                  <a:pt x="1073210" y="665689"/>
                  <a:pt x="1128162" y="610350"/>
                  <a:pt x="1098985" y="559981"/>
                </a:cubicBezTo>
                <a:cubicBezTo>
                  <a:pt x="1075827" y="555533"/>
                  <a:pt x="1041286" y="568747"/>
                  <a:pt x="1034221" y="553309"/>
                </a:cubicBezTo>
                <a:cubicBezTo>
                  <a:pt x="1027155" y="537871"/>
                  <a:pt x="1050575" y="509089"/>
                  <a:pt x="1058164" y="492605"/>
                </a:cubicBezTo>
                <a:cubicBezTo>
                  <a:pt x="1071248" y="469187"/>
                  <a:pt x="1081584" y="451918"/>
                  <a:pt x="1090088" y="435564"/>
                </a:cubicBezTo>
                <a:cubicBezTo>
                  <a:pt x="1079490" y="432424"/>
                  <a:pt x="1028464" y="426668"/>
                  <a:pt x="1030295" y="414762"/>
                </a:cubicBezTo>
                <a:cubicBezTo>
                  <a:pt x="1032127" y="402857"/>
                  <a:pt x="1042594" y="410837"/>
                  <a:pt x="1054108" y="414762"/>
                </a:cubicBezTo>
                <a:cubicBezTo>
                  <a:pt x="1064103" y="417588"/>
                  <a:pt x="1074362" y="419394"/>
                  <a:pt x="1084724" y="420127"/>
                </a:cubicBezTo>
                <a:cubicBezTo>
                  <a:pt x="1119788" y="425882"/>
                  <a:pt x="1186254" y="436480"/>
                  <a:pt x="1211505" y="414762"/>
                </a:cubicBezTo>
                <a:cubicBezTo>
                  <a:pt x="1221191" y="403132"/>
                  <a:pt x="1228683" y="389826"/>
                  <a:pt x="1233617" y="375514"/>
                </a:cubicBezTo>
                <a:cubicBezTo>
                  <a:pt x="1248271" y="346012"/>
                  <a:pt x="1258583" y="314549"/>
                  <a:pt x="1264233" y="282103"/>
                </a:cubicBezTo>
                <a:cubicBezTo>
                  <a:pt x="1267766" y="264833"/>
                  <a:pt x="1268681" y="244555"/>
                  <a:pt x="1273522" y="228071"/>
                </a:cubicBezTo>
                <a:cubicBezTo>
                  <a:pt x="1278363" y="211587"/>
                  <a:pt x="1290793" y="199812"/>
                  <a:pt x="1282812" y="175740"/>
                </a:cubicBezTo>
                <a:cubicBezTo>
                  <a:pt x="1266397" y="178487"/>
                  <a:pt x="1249639" y="178487"/>
                  <a:pt x="1233224" y="175740"/>
                </a:cubicBezTo>
                <a:close/>
                <a:moveTo>
                  <a:pt x="1090481" y="659933"/>
                </a:moveTo>
                <a:cubicBezTo>
                  <a:pt x="1032912" y="707554"/>
                  <a:pt x="945644" y="681389"/>
                  <a:pt x="895402" y="642141"/>
                </a:cubicBezTo>
                <a:cubicBezTo>
                  <a:pt x="861253" y="614667"/>
                  <a:pt x="834693" y="580652"/>
                  <a:pt x="806825" y="558934"/>
                </a:cubicBezTo>
                <a:cubicBezTo>
                  <a:pt x="762471" y="563775"/>
                  <a:pt x="708435" y="552262"/>
                  <a:pt x="661464" y="558934"/>
                </a:cubicBezTo>
                <a:cubicBezTo>
                  <a:pt x="603373" y="566915"/>
                  <a:pt x="572887" y="621339"/>
                  <a:pt x="543711" y="666867"/>
                </a:cubicBezTo>
                <a:cubicBezTo>
                  <a:pt x="522681" y="707607"/>
                  <a:pt x="504919" y="749956"/>
                  <a:pt x="490591" y="793508"/>
                </a:cubicBezTo>
                <a:cubicBezTo>
                  <a:pt x="391285" y="1049669"/>
                  <a:pt x="281905" y="1324407"/>
                  <a:pt x="187047" y="1567877"/>
                </a:cubicBezTo>
                <a:lnTo>
                  <a:pt x="945644" y="1567877"/>
                </a:lnTo>
                <a:cubicBezTo>
                  <a:pt x="967363" y="1512145"/>
                  <a:pt x="989867" y="1455496"/>
                  <a:pt x="1011062" y="1400156"/>
                </a:cubicBezTo>
                <a:cubicBezTo>
                  <a:pt x="985387" y="1374867"/>
                  <a:pt x="963368" y="1346111"/>
                  <a:pt x="945644" y="1314725"/>
                </a:cubicBezTo>
                <a:lnTo>
                  <a:pt x="631633" y="845185"/>
                </a:lnTo>
                <a:cubicBezTo>
                  <a:pt x="627185" y="838120"/>
                  <a:pt x="604550" y="815618"/>
                  <a:pt x="616064" y="808030"/>
                </a:cubicBezTo>
                <a:cubicBezTo>
                  <a:pt x="627577" y="800442"/>
                  <a:pt x="642231" y="828832"/>
                  <a:pt x="647596" y="837204"/>
                </a:cubicBezTo>
                <a:cubicBezTo>
                  <a:pt x="705164" y="922242"/>
                  <a:pt x="758808" y="1002310"/>
                  <a:pt x="814152" y="1085123"/>
                </a:cubicBezTo>
                <a:cubicBezTo>
                  <a:pt x="818208" y="1091272"/>
                  <a:pt x="823049" y="1101476"/>
                  <a:pt x="827236" y="1099645"/>
                </a:cubicBezTo>
                <a:cubicBezTo>
                  <a:pt x="850655" y="1011206"/>
                  <a:pt x="911757" y="929569"/>
                  <a:pt x="1020352" y="939905"/>
                </a:cubicBezTo>
                <a:cubicBezTo>
                  <a:pt x="969456" y="848325"/>
                  <a:pt x="914504" y="755830"/>
                  <a:pt x="864393" y="665166"/>
                </a:cubicBezTo>
                <a:cubicBezTo>
                  <a:pt x="857721" y="653654"/>
                  <a:pt x="842674" y="640440"/>
                  <a:pt x="848431" y="624479"/>
                </a:cubicBezTo>
                <a:cubicBezTo>
                  <a:pt x="862562" y="620947"/>
                  <a:pt x="868842" y="637562"/>
                  <a:pt x="873683" y="645280"/>
                </a:cubicBezTo>
                <a:cubicBezTo>
                  <a:pt x="936223" y="755437"/>
                  <a:pt x="1000857" y="866510"/>
                  <a:pt x="1062481" y="974050"/>
                </a:cubicBezTo>
                <a:cubicBezTo>
                  <a:pt x="1085509" y="1014345"/>
                  <a:pt x="1106835" y="1055033"/>
                  <a:pt x="1132480" y="1092580"/>
                </a:cubicBezTo>
                <a:cubicBezTo>
                  <a:pt x="1164404" y="1010813"/>
                  <a:pt x="1197898" y="922504"/>
                  <a:pt x="1230477" y="840868"/>
                </a:cubicBezTo>
                <a:cubicBezTo>
                  <a:pt x="1234402" y="830271"/>
                  <a:pt x="1238458" y="810778"/>
                  <a:pt x="1256644" y="819674"/>
                </a:cubicBezTo>
                <a:cubicBezTo>
                  <a:pt x="1249972" y="848848"/>
                  <a:pt x="1232701" y="879331"/>
                  <a:pt x="1223804" y="911253"/>
                </a:cubicBezTo>
                <a:cubicBezTo>
                  <a:pt x="1249056" y="955604"/>
                  <a:pt x="1279148" y="999824"/>
                  <a:pt x="1302307" y="1047183"/>
                </a:cubicBezTo>
                <a:cubicBezTo>
                  <a:pt x="1377561" y="1009819"/>
                  <a:pt x="1443568" y="956192"/>
                  <a:pt x="1495554" y="890190"/>
                </a:cubicBezTo>
                <a:cubicBezTo>
                  <a:pt x="1434322" y="801751"/>
                  <a:pt x="1392715" y="678641"/>
                  <a:pt x="1311596" y="606556"/>
                </a:cubicBezTo>
                <a:cubicBezTo>
                  <a:pt x="1267242" y="565868"/>
                  <a:pt x="1212814" y="551608"/>
                  <a:pt x="1122798" y="559196"/>
                </a:cubicBezTo>
                <a:cubicBezTo>
                  <a:pt x="1136559" y="595488"/>
                  <a:pt x="1124213" y="636489"/>
                  <a:pt x="1092705" y="659148"/>
                </a:cubicBezTo>
                <a:close/>
                <a:moveTo>
                  <a:pt x="1939616" y="709124"/>
                </a:moveTo>
                <a:cubicBezTo>
                  <a:pt x="1941864" y="697324"/>
                  <a:pt x="1946302" y="686059"/>
                  <a:pt x="1952700" y="675894"/>
                </a:cubicBezTo>
                <a:cubicBezTo>
                  <a:pt x="1958064" y="670661"/>
                  <a:pt x="1967877" y="665689"/>
                  <a:pt x="1975335" y="659933"/>
                </a:cubicBezTo>
                <a:cubicBezTo>
                  <a:pt x="1982793" y="654177"/>
                  <a:pt x="2013409" y="620685"/>
                  <a:pt x="1997447" y="598052"/>
                </a:cubicBezTo>
                <a:cubicBezTo>
                  <a:pt x="1964479" y="624256"/>
                  <a:pt x="1926296" y="643122"/>
                  <a:pt x="1885450" y="653392"/>
                </a:cubicBezTo>
                <a:cubicBezTo>
                  <a:pt x="1862489" y="660574"/>
                  <a:pt x="1841552" y="673081"/>
                  <a:pt x="1824348" y="689893"/>
                </a:cubicBezTo>
                <a:cubicBezTo>
                  <a:pt x="1818984" y="694734"/>
                  <a:pt x="1811265" y="702976"/>
                  <a:pt x="1813620" y="707162"/>
                </a:cubicBezTo>
                <a:cubicBezTo>
                  <a:pt x="1869487" y="709778"/>
                  <a:pt x="1836255" y="772575"/>
                  <a:pt x="1820293" y="795601"/>
                </a:cubicBezTo>
                <a:cubicBezTo>
                  <a:pt x="1825133" y="798218"/>
                  <a:pt x="1827358" y="790369"/>
                  <a:pt x="1832199" y="786313"/>
                </a:cubicBezTo>
                <a:cubicBezTo>
                  <a:pt x="1837040" y="782257"/>
                  <a:pt x="1858366" y="769960"/>
                  <a:pt x="1870403" y="774800"/>
                </a:cubicBezTo>
                <a:cubicBezTo>
                  <a:pt x="1901412" y="785920"/>
                  <a:pt x="1867656" y="842961"/>
                  <a:pt x="1857319" y="860230"/>
                </a:cubicBezTo>
                <a:cubicBezTo>
                  <a:pt x="1869749" y="847147"/>
                  <a:pt x="1913187" y="832757"/>
                  <a:pt x="1914495" y="864155"/>
                </a:cubicBezTo>
                <a:cubicBezTo>
                  <a:pt x="1914495" y="879200"/>
                  <a:pt x="1899057" y="896470"/>
                  <a:pt x="1890552" y="908506"/>
                </a:cubicBezTo>
                <a:lnTo>
                  <a:pt x="1861375" y="946577"/>
                </a:lnTo>
                <a:cubicBezTo>
                  <a:pt x="1808317" y="1027114"/>
                  <a:pt x="1750697" y="1104564"/>
                  <a:pt x="1688801" y="1178534"/>
                </a:cubicBezTo>
                <a:cubicBezTo>
                  <a:pt x="1611214" y="1218436"/>
                  <a:pt x="1525254" y="1249835"/>
                  <a:pt x="1442826" y="1285159"/>
                </a:cubicBezTo>
                <a:cubicBezTo>
                  <a:pt x="1480900" y="1329509"/>
                  <a:pt x="1522637" y="1388381"/>
                  <a:pt x="1593551" y="1393615"/>
                </a:cubicBezTo>
                <a:cubicBezTo>
                  <a:pt x="1614991" y="1395812"/>
                  <a:pt x="1636653" y="1393092"/>
                  <a:pt x="1656876" y="1385634"/>
                </a:cubicBezTo>
                <a:cubicBezTo>
                  <a:pt x="1678585" y="1372734"/>
                  <a:pt x="1697563" y="1355714"/>
                  <a:pt x="1712744" y="1335527"/>
                </a:cubicBezTo>
                <a:cubicBezTo>
                  <a:pt x="1721118" y="1322444"/>
                  <a:pt x="1726875" y="1304913"/>
                  <a:pt x="1734856" y="1291176"/>
                </a:cubicBezTo>
                <a:cubicBezTo>
                  <a:pt x="1775677" y="1215558"/>
                  <a:pt x="1808386" y="1135492"/>
                  <a:pt x="1844759" y="1053986"/>
                </a:cubicBezTo>
                <a:cubicBezTo>
                  <a:pt x="1867786" y="1001001"/>
                  <a:pt x="1885580" y="926560"/>
                  <a:pt x="1944850" y="911515"/>
                </a:cubicBezTo>
                <a:cubicBezTo>
                  <a:pt x="1968295" y="905589"/>
                  <a:pt x="1992188" y="901611"/>
                  <a:pt x="2016287" y="899609"/>
                </a:cubicBezTo>
                <a:cubicBezTo>
                  <a:pt x="2034866" y="899609"/>
                  <a:pt x="2060510" y="904974"/>
                  <a:pt x="2084977" y="906282"/>
                </a:cubicBezTo>
                <a:cubicBezTo>
                  <a:pt x="2109444" y="907590"/>
                  <a:pt x="2134564" y="909814"/>
                  <a:pt x="2154975" y="911515"/>
                </a:cubicBezTo>
                <a:cubicBezTo>
                  <a:pt x="2175386" y="913215"/>
                  <a:pt x="2195665" y="911515"/>
                  <a:pt x="2194226" y="890320"/>
                </a:cubicBezTo>
                <a:cubicBezTo>
                  <a:pt x="2166515" y="884067"/>
                  <a:pt x="2138398" y="879698"/>
                  <a:pt x="2110098" y="877238"/>
                </a:cubicBezTo>
                <a:cubicBezTo>
                  <a:pt x="2080790" y="873575"/>
                  <a:pt x="2014848" y="870566"/>
                  <a:pt x="2041408" y="839167"/>
                </a:cubicBezTo>
                <a:cubicBezTo>
                  <a:pt x="2076198" y="845591"/>
                  <a:pt x="2111485" y="848966"/>
                  <a:pt x="2146863" y="849241"/>
                </a:cubicBezTo>
                <a:cubicBezTo>
                  <a:pt x="2181797" y="849241"/>
                  <a:pt x="2235440" y="858137"/>
                  <a:pt x="2220917" y="816534"/>
                </a:cubicBezTo>
                <a:cubicBezTo>
                  <a:pt x="2193441" y="813394"/>
                  <a:pt x="2160208" y="816534"/>
                  <a:pt x="2118079" y="813917"/>
                </a:cubicBezTo>
                <a:cubicBezTo>
                  <a:pt x="2098584" y="813917"/>
                  <a:pt x="2025446" y="813917"/>
                  <a:pt x="2024137" y="797956"/>
                </a:cubicBezTo>
                <a:cubicBezTo>
                  <a:pt x="2024137" y="790500"/>
                  <a:pt x="2035128" y="789060"/>
                  <a:pt x="2036044" y="783827"/>
                </a:cubicBezTo>
                <a:cubicBezTo>
                  <a:pt x="2074117" y="783827"/>
                  <a:pt x="2103032" y="787359"/>
                  <a:pt x="2142807" y="789976"/>
                </a:cubicBezTo>
                <a:cubicBezTo>
                  <a:pt x="2158377" y="789976"/>
                  <a:pt x="2240412" y="804628"/>
                  <a:pt x="2243421" y="789976"/>
                </a:cubicBezTo>
                <a:cubicBezTo>
                  <a:pt x="2246430" y="775323"/>
                  <a:pt x="2223010" y="771398"/>
                  <a:pt x="2208880" y="769175"/>
                </a:cubicBezTo>
                <a:cubicBezTo>
                  <a:pt x="2159646" y="760121"/>
                  <a:pt x="2109862" y="754312"/>
                  <a:pt x="2059856" y="751774"/>
                </a:cubicBezTo>
                <a:cubicBezTo>
                  <a:pt x="2045202" y="751774"/>
                  <a:pt x="2030156" y="753998"/>
                  <a:pt x="2028324" y="742485"/>
                </a:cubicBezTo>
                <a:cubicBezTo>
                  <a:pt x="2026492" y="730972"/>
                  <a:pt x="2041408" y="724431"/>
                  <a:pt x="2052267" y="722600"/>
                </a:cubicBezTo>
                <a:cubicBezTo>
                  <a:pt x="2080751" y="720375"/>
                  <a:pt x="2109352" y="720375"/>
                  <a:pt x="2137835" y="722600"/>
                </a:cubicBezTo>
                <a:cubicBezTo>
                  <a:pt x="2164801" y="725661"/>
                  <a:pt x="2192107" y="723855"/>
                  <a:pt x="2218431" y="717236"/>
                </a:cubicBezTo>
                <a:cubicBezTo>
                  <a:pt x="2221440" y="709726"/>
                  <a:pt x="2221440" y="701341"/>
                  <a:pt x="2218431" y="693818"/>
                </a:cubicBezTo>
                <a:cubicBezTo>
                  <a:pt x="2138228" y="689369"/>
                  <a:pt x="2046903" y="696042"/>
                  <a:pt x="1968924" y="689893"/>
                </a:cubicBezTo>
                <a:cubicBezTo>
                  <a:pt x="1955186" y="716059"/>
                  <a:pt x="1943672" y="785397"/>
                  <a:pt x="1903505" y="769044"/>
                </a:cubicBezTo>
                <a:cubicBezTo>
                  <a:pt x="1919719" y="751211"/>
                  <a:pt x="1932732" y="730724"/>
                  <a:pt x="1941971" y="708470"/>
                </a:cubicBezTo>
                <a:close/>
                <a:moveTo>
                  <a:pt x="1770705" y="722207"/>
                </a:moveTo>
                <a:cubicBezTo>
                  <a:pt x="1766257" y="725740"/>
                  <a:pt x="1760107" y="727964"/>
                  <a:pt x="1756182" y="731496"/>
                </a:cubicBezTo>
                <a:cubicBezTo>
                  <a:pt x="1718496" y="771634"/>
                  <a:pt x="1687368" y="817463"/>
                  <a:pt x="1663942" y="867295"/>
                </a:cubicBezTo>
                <a:cubicBezTo>
                  <a:pt x="1655960" y="881555"/>
                  <a:pt x="1649288" y="911645"/>
                  <a:pt x="1625868" y="904450"/>
                </a:cubicBezTo>
                <a:cubicBezTo>
                  <a:pt x="1630095" y="877643"/>
                  <a:pt x="1628714" y="850235"/>
                  <a:pt x="1621812" y="823991"/>
                </a:cubicBezTo>
                <a:cubicBezTo>
                  <a:pt x="1605065" y="832364"/>
                  <a:pt x="1604149" y="857613"/>
                  <a:pt x="1599308" y="878023"/>
                </a:cubicBezTo>
                <a:cubicBezTo>
                  <a:pt x="1588579" y="922242"/>
                  <a:pt x="1577065" y="961099"/>
                  <a:pt x="1565159" y="1004533"/>
                </a:cubicBezTo>
                <a:cubicBezTo>
                  <a:pt x="1560187" y="1021803"/>
                  <a:pt x="1554431" y="1056864"/>
                  <a:pt x="1543833" y="1063798"/>
                </a:cubicBezTo>
                <a:cubicBezTo>
                  <a:pt x="1529687" y="1069843"/>
                  <a:pt x="1514753" y="1073859"/>
                  <a:pt x="1499479" y="1075704"/>
                </a:cubicBezTo>
                <a:cubicBezTo>
                  <a:pt x="1386566" y="1101869"/>
                  <a:pt x="1277971" y="1132351"/>
                  <a:pt x="1171600" y="1161658"/>
                </a:cubicBezTo>
                <a:cubicBezTo>
                  <a:pt x="1175656" y="1166890"/>
                  <a:pt x="1176048" y="1183244"/>
                  <a:pt x="1162703" y="1181543"/>
                </a:cubicBezTo>
                <a:cubicBezTo>
                  <a:pt x="1156554" y="1181543"/>
                  <a:pt x="1149619" y="1163358"/>
                  <a:pt x="1145432" y="1155377"/>
                </a:cubicBezTo>
                <a:cubicBezTo>
                  <a:pt x="1107751" y="1091664"/>
                  <a:pt x="1066930" y="1022588"/>
                  <a:pt x="1034221" y="961491"/>
                </a:cubicBezTo>
                <a:cubicBezTo>
                  <a:pt x="1012993" y="956258"/>
                  <a:pt x="990814" y="956258"/>
                  <a:pt x="969587" y="961491"/>
                </a:cubicBezTo>
                <a:cubicBezTo>
                  <a:pt x="903342" y="986596"/>
                  <a:pt x="856886" y="1046856"/>
                  <a:pt x="849478" y="1117307"/>
                </a:cubicBezTo>
                <a:cubicBezTo>
                  <a:pt x="849639" y="1137951"/>
                  <a:pt x="857691" y="1157746"/>
                  <a:pt x="871982" y="1172647"/>
                </a:cubicBezTo>
                <a:cubicBezTo>
                  <a:pt x="918953" y="1243032"/>
                  <a:pt x="971680" y="1318651"/>
                  <a:pt x="1015903" y="1386288"/>
                </a:cubicBezTo>
                <a:cubicBezTo>
                  <a:pt x="1038475" y="1392201"/>
                  <a:pt x="1061426" y="1396572"/>
                  <a:pt x="1084593" y="1399371"/>
                </a:cubicBezTo>
                <a:cubicBezTo>
                  <a:pt x="1111659" y="1394269"/>
                  <a:pt x="1138200" y="1386694"/>
                  <a:pt x="1163881" y="1376738"/>
                </a:cubicBezTo>
                <a:cubicBezTo>
                  <a:pt x="1190048" y="1368365"/>
                  <a:pt x="1216216" y="1358684"/>
                  <a:pt x="1238850" y="1350573"/>
                </a:cubicBezTo>
                <a:cubicBezTo>
                  <a:pt x="1366417" y="1301381"/>
                  <a:pt x="1484171" y="1260694"/>
                  <a:pt x="1601925" y="1204700"/>
                </a:cubicBezTo>
                <a:cubicBezTo>
                  <a:pt x="1626611" y="1196353"/>
                  <a:pt x="1650515" y="1185834"/>
                  <a:pt x="1673362" y="1173301"/>
                </a:cubicBezTo>
                <a:cubicBezTo>
                  <a:pt x="1684600" y="1162312"/>
                  <a:pt x="1694805" y="1150315"/>
                  <a:pt x="1703847" y="1137454"/>
                </a:cubicBezTo>
                <a:cubicBezTo>
                  <a:pt x="1714052" y="1125025"/>
                  <a:pt x="1725174" y="1112204"/>
                  <a:pt x="1734071" y="1100691"/>
                </a:cubicBezTo>
                <a:cubicBezTo>
                  <a:pt x="1754874" y="1074526"/>
                  <a:pt x="1771228" y="1046267"/>
                  <a:pt x="1788106" y="1020233"/>
                </a:cubicBezTo>
                <a:cubicBezTo>
                  <a:pt x="1804984" y="994198"/>
                  <a:pt x="1826180" y="968817"/>
                  <a:pt x="1845282" y="943567"/>
                </a:cubicBezTo>
                <a:cubicBezTo>
                  <a:pt x="1867098" y="919364"/>
                  <a:pt x="1884780" y="891746"/>
                  <a:pt x="1897617" y="861800"/>
                </a:cubicBezTo>
                <a:cubicBezTo>
                  <a:pt x="1882571" y="861800"/>
                  <a:pt x="1872366" y="874883"/>
                  <a:pt x="1863076" y="885611"/>
                </a:cubicBezTo>
                <a:cubicBezTo>
                  <a:pt x="1843582" y="907329"/>
                  <a:pt x="1823825" y="929961"/>
                  <a:pt x="1804984" y="950240"/>
                </a:cubicBezTo>
                <a:cubicBezTo>
                  <a:pt x="1797919" y="959529"/>
                  <a:pt x="1787191" y="982162"/>
                  <a:pt x="1770836" y="970126"/>
                </a:cubicBezTo>
                <a:cubicBezTo>
                  <a:pt x="1785504" y="940323"/>
                  <a:pt x="1803031" y="912025"/>
                  <a:pt x="1823171" y="885611"/>
                </a:cubicBezTo>
                <a:cubicBezTo>
                  <a:pt x="1832068" y="872528"/>
                  <a:pt x="1841357" y="857352"/>
                  <a:pt x="1849338" y="841391"/>
                </a:cubicBezTo>
                <a:cubicBezTo>
                  <a:pt x="1859935" y="826032"/>
                  <a:pt x="1865386" y="807716"/>
                  <a:pt x="1864908" y="789060"/>
                </a:cubicBezTo>
                <a:cubicBezTo>
                  <a:pt x="1833537" y="808527"/>
                  <a:pt x="1807147" y="835046"/>
                  <a:pt x="1787845" y="866510"/>
                </a:cubicBezTo>
                <a:cubicBezTo>
                  <a:pt x="1778948" y="879593"/>
                  <a:pt x="1766518" y="897516"/>
                  <a:pt x="1757621" y="912954"/>
                </a:cubicBezTo>
                <a:cubicBezTo>
                  <a:pt x="1748724" y="928392"/>
                  <a:pt x="1742967" y="959921"/>
                  <a:pt x="1721772" y="943044"/>
                </a:cubicBezTo>
                <a:cubicBezTo>
                  <a:pt x="1748724" y="889143"/>
                  <a:pt x="1777639" y="838382"/>
                  <a:pt x="1805115" y="786051"/>
                </a:cubicBezTo>
                <a:cubicBezTo>
                  <a:pt x="1818083" y="769933"/>
                  <a:pt x="1825514" y="750073"/>
                  <a:pt x="1826311" y="729402"/>
                </a:cubicBezTo>
                <a:cubicBezTo>
                  <a:pt x="1804592" y="726263"/>
                  <a:pt x="1793994" y="747981"/>
                  <a:pt x="1782088" y="763941"/>
                </a:cubicBezTo>
                <a:cubicBezTo>
                  <a:pt x="1760761" y="797041"/>
                  <a:pt x="1743883" y="829355"/>
                  <a:pt x="1723996" y="866510"/>
                </a:cubicBezTo>
                <a:cubicBezTo>
                  <a:pt x="1716407" y="880770"/>
                  <a:pt x="1699660" y="926691"/>
                  <a:pt x="1679642" y="910860"/>
                </a:cubicBezTo>
                <a:cubicBezTo>
                  <a:pt x="1703978" y="842700"/>
                  <a:pt x="1750949" y="797041"/>
                  <a:pt x="1771228" y="724562"/>
                </a:cubicBezTo>
                <a:lnTo>
                  <a:pt x="1767172" y="724562"/>
                </a:lnTo>
                <a:lnTo>
                  <a:pt x="1769397" y="721422"/>
                </a:lnTo>
                <a:close/>
                <a:moveTo>
                  <a:pt x="1527478" y="1052678"/>
                </a:moveTo>
                <a:cubicBezTo>
                  <a:pt x="1542524" y="1038548"/>
                  <a:pt x="1540562" y="1008458"/>
                  <a:pt x="1548674" y="988049"/>
                </a:cubicBezTo>
                <a:cubicBezTo>
                  <a:pt x="1533235" y="962930"/>
                  <a:pt x="1519889" y="935718"/>
                  <a:pt x="1504451" y="911515"/>
                </a:cubicBezTo>
                <a:cubicBezTo>
                  <a:pt x="1450283" y="974181"/>
                  <a:pt x="1384706" y="1025989"/>
                  <a:pt x="1311204" y="1064191"/>
                </a:cubicBezTo>
                <a:cubicBezTo>
                  <a:pt x="1319577" y="1074788"/>
                  <a:pt x="1322717" y="1090356"/>
                  <a:pt x="1333839" y="1098729"/>
                </a:cubicBezTo>
                <a:cubicBezTo>
                  <a:pt x="1398472" y="1081983"/>
                  <a:pt x="1462714" y="1066023"/>
                  <a:pt x="1529179" y="1052678"/>
                </a:cubicBezTo>
                <a:close/>
                <a:moveTo>
                  <a:pt x="1140592" y="1115998"/>
                </a:moveTo>
                <a:cubicBezTo>
                  <a:pt x="1145956" y="1126596"/>
                  <a:pt x="1153021" y="1135492"/>
                  <a:pt x="1157862" y="1147397"/>
                </a:cubicBezTo>
                <a:cubicBezTo>
                  <a:pt x="1202216" y="1131959"/>
                  <a:pt x="1260177" y="1117830"/>
                  <a:pt x="1312119" y="1105401"/>
                </a:cubicBezTo>
                <a:cubicBezTo>
                  <a:pt x="1281367" y="1046921"/>
                  <a:pt x="1247474" y="990142"/>
                  <a:pt x="1210590" y="935325"/>
                </a:cubicBezTo>
                <a:cubicBezTo>
                  <a:pt x="1189786" y="996291"/>
                  <a:pt x="1165451" y="1055687"/>
                  <a:pt x="1142292" y="1116260"/>
                </a:cubicBezTo>
                <a:close/>
                <a:moveTo>
                  <a:pt x="2071239" y="2471896"/>
                </a:moveTo>
                <a:cubicBezTo>
                  <a:pt x="2080528" y="2462608"/>
                  <a:pt x="2100939" y="2446646"/>
                  <a:pt x="2101724" y="2436049"/>
                </a:cubicBezTo>
                <a:cubicBezTo>
                  <a:pt x="2098479" y="2425112"/>
                  <a:pt x="2094096" y="2414541"/>
                  <a:pt x="2088640" y="2404520"/>
                </a:cubicBezTo>
                <a:cubicBezTo>
                  <a:pt x="2002942" y="2196635"/>
                  <a:pt x="1919598" y="1997515"/>
                  <a:pt x="1833638" y="1793424"/>
                </a:cubicBezTo>
                <a:cubicBezTo>
                  <a:pt x="1818066" y="1750788"/>
                  <a:pt x="1798802" y="1709603"/>
                  <a:pt x="1776069" y="1670315"/>
                </a:cubicBezTo>
                <a:cubicBezTo>
                  <a:pt x="1727267" y="1596921"/>
                  <a:pt x="1671399" y="1526405"/>
                  <a:pt x="1551421" y="1530984"/>
                </a:cubicBezTo>
                <a:cubicBezTo>
                  <a:pt x="1485297" y="1535812"/>
                  <a:pt x="1419817" y="1547206"/>
                  <a:pt x="1355950" y="1564999"/>
                </a:cubicBezTo>
                <a:lnTo>
                  <a:pt x="548552" y="1742009"/>
                </a:lnTo>
                <a:cubicBezTo>
                  <a:pt x="528223" y="1748249"/>
                  <a:pt x="507505" y="1753142"/>
                  <a:pt x="486535" y="1756661"/>
                </a:cubicBezTo>
                <a:lnTo>
                  <a:pt x="469657" y="1756661"/>
                </a:lnTo>
                <a:cubicBezTo>
                  <a:pt x="463900" y="1756661"/>
                  <a:pt x="441788" y="1769744"/>
                  <a:pt x="429751" y="1756661"/>
                </a:cubicBezTo>
                <a:cubicBezTo>
                  <a:pt x="443489" y="1741616"/>
                  <a:pt x="466516" y="1742532"/>
                  <a:pt x="485226" y="1738476"/>
                </a:cubicBezTo>
                <a:cubicBezTo>
                  <a:pt x="626531" y="1707078"/>
                  <a:pt x="773069" y="1674371"/>
                  <a:pt x="914635" y="1644673"/>
                </a:cubicBezTo>
                <a:cubicBezTo>
                  <a:pt x="921700" y="1624395"/>
                  <a:pt x="930990" y="1605425"/>
                  <a:pt x="937139" y="1584100"/>
                </a:cubicBezTo>
                <a:lnTo>
                  <a:pt x="183777" y="1584100"/>
                </a:lnTo>
                <a:cubicBezTo>
                  <a:pt x="139553" y="1711526"/>
                  <a:pt x="77013" y="1825215"/>
                  <a:pt x="45089" y="1965070"/>
                </a:cubicBezTo>
                <a:cubicBezTo>
                  <a:pt x="28211" y="2038072"/>
                  <a:pt x="15912" y="2123895"/>
                  <a:pt x="49145" y="2186300"/>
                </a:cubicBezTo>
                <a:cubicBezTo>
                  <a:pt x="80486" y="2245931"/>
                  <a:pt x="141317" y="2284250"/>
                  <a:pt x="208636" y="2286775"/>
                </a:cubicBezTo>
                <a:cubicBezTo>
                  <a:pt x="276933" y="2291223"/>
                  <a:pt x="357921" y="2286775"/>
                  <a:pt x="428050" y="2286775"/>
                </a:cubicBezTo>
                <a:cubicBezTo>
                  <a:pt x="452666" y="2288345"/>
                  <a:pt x="477358" y="2288345"/>
                  <a:pt x="501973" y="2286775"/>
                </a:cubicBezTo>
                <a:cubicBezTo>
                  <a:pt x="525395" y="2281044"/>
                  <a:pt x="548355" y="2273562"/>
                  <a:pt x="570663" y="2264403"/>
                </a:cubicBezTo>
                <a:lnTo>
                  <a:pt x="638044" y="2240462"/>
                </a:lnTo>
                <a:cubicBezTo>
                  <a:pt x="945644" y="2135800"/>
                  <a:pt x="1250495" y="2023157"/>
                  <a:pt x="1556262" y="1920065"/>
                </a:cubicBezTo>
                <a:cubicBezTo>
                  <a:pt x="1565159" y="1916925"/>
                  <a:pt x="1580598" y="1909076"/>
                  <a:pt x="1587663" y="1920065"/>
                </a:cubicBezTo>
                <a:cubicBezTo>
                  <a:pt x="1575757" y="1936418"/>
                  <a:pt x="1543440" y="1934195"/>
                  <a:pt x="1529702" y="1947539"/>
                </a:cubicBezTo>
                <a:cubicBezTo>
                  <a:pt x="1633326" y="1973705"/>
                  <a:pt x="1678072" y="2046183"/>
                  <a:pt x="1681736" y="2168769"/>
                </a:cubicBezTo>
                <a:lnTo>
                  <a:pt x="1681736" y="2405043"/>
                </a:lnTo>
                <a:cubicBezTo>
                  <a:pt x="1679250" y="2431418"/>
                  <a:pt x="1679250" y="2457950"/>
                  <a:pt x="1681736" y="2484325"/>
                </a:cubicBezTo>
                <a:cubicBezTo>
                  <a:pt x="1686109" y="2495497"/>
                  <a:pt x="1691916" y="2506042"/>
                  <a:pt x="1699006" y="2515724"/>
                </a:cubicBezTo>
                <a:cubicBezTo>
                  <a:pt x="1715161" y="2547606"/>
                  <a:pt x="1733204" y="2578494"/>
                  <a:pt x="1753042" y="2608219"/>
                </a:cubicBezTo>
                <a:cubicBezTo>
                  <a:pt x="1873962" y="2609082"/>
                  <a:pt x="1989813" y="2559708"/>
                  <a:pt x="2072940" y="2471896"/>
                </a:cubicBezTo>
                <a:close/>
                <a:moveTo>
                  <a:pt x="1659101" y="2284682"/>
                </a:moveTo>
                <a:cubicBezTo>
                  <a:pt x="1659101" y="2185514"/>
                  <a:pt x="1659101" y="2075357"/>
                  <a:pt x="1611607" y="2019102"/>
                </a:cubicBezTo>
                <a:cubicBezTo>
                  <a:pt x="1596865" y="2001780"/>
                  <a:pt x="1579519" y="1986866"/>
                  <a:pt x="1560187" y="1974882"/>
                </a:cubicBezTo>
                <a:cubicBezTo>
                  <a:pt x="1536040" y="1961512"/>
                  <a:pt x="1508343" y="1955925"/>
                  <a:pt x="1480900" y="1958921"/>
                </a:cubicBezTo>
                <a:cubicBezTo>
                  <a:pt x="1177749" y="2065153"/>
                  <a:pt x="863608" y="2174525"/>
                  <a:pt x="560065" y="2283766"/>
                </a:cubicBezTo>
                <a:lnTo>
                  <a:pt x="1188086" y="2283766"/>
                </a:lnTo>
                <a:cubicBezTo>
                  <a:pt x="1212029" y="2294363"/>
                  <a:pt x="1207188" y="2322229"/>
                  <a:pt x="1209412" y="2356376"/>
                </a:cubicBezTo>
                <a:cubicBezTo>
                  <a:pt x="1228383" y="2638701"/>
                  <a:pt x="1239505" y="2932017"/>
                  <a:pt x="1259392" y="3204662"/>
                </a:cubicBezTo>
                <a:lnTo>
                  <a:pt x="1672839" y="3204662"/>
                </a:lnTo>
                <a:cubicBezTo>
                  <a:pt x="1673754" y="2910823"/>
                  <a:pt x="1661848" y="2585585"/>
                  <a:pt x="1661848" y="2284682"/>
                </a:cubicBezTo>
                <a:close/>
                <a:moveTo>
                  <a:pt x="2113761" y="2461692"/>
                </a:moveTo>
                <a:cubicBezTo>
                  <a:pt x="2049376" y="2532143"/>
                  <a:pt x="1967627" y="2584474"/>
                  <a:pt x="1876683" y="2613452"/>
                </a:cubicBezTo>
                <a:cubicBezTo>
                  <a:pt x="1883496" y="2627751"/>
                  <a:pt x="1889269" y="2642535"/>
                  <a:pt x="1893954" y="2657671"/>
                </a:cubicBezTo>
                <a:cubicBezTo>
                  <a:pt x="1990852" y="2635810"/>
                  <a:pt x="2075530" y="2577304"/>
                  <a:pt x="2130247" y="2494399"/>
                </a:cubicBezTo>
                <a:cubicBezTo>
                  <a:pt x="2124490" y="2484718"/>
                  <a:pt x="2120434" y="2473597"/>
                  <a:pt x="2115593" y="2463916"/>
                </a:cubicBezTo>
                <a:lnTo>
                  <a:pt x="2113369" y="2461692"/>
                </a:lnTo>
                <a:close/>
                <a:moveTo>
                  <a:pt x="2030025" y="2857707"/>
                </a:moveTo>
                <a:cubicBezTo>
                  <a:pt x="2038817" y="2863921"/>
                  <a:pt x="2049350" y="2867179"/>
                  <a:pt x="2060118" y="2866996"/>
                </a:cubicBezTo>
                <a:cubicBezTo>
                  <a:pt x="2066267" y="2866996"/>
                  <a:pt x="2074771" y="2854567"/>
                  <a:pt x="2082753" y="2847110"/>
                </a:cubicBezTo>
                <a:cubicBezTo>
                  <a:pt x="2184152" y="2755530"/>
                  <a:pt x="2273775" y="2673240"/>
                  <a:pt x="2374782" y="2581530"/>
                </a:cubicBezTo>
                <a:cubicBezTo>
                  <a:pt x="2387866" y="2570540"/>
                  <a:pt x="2415996" y="2548431"/>
                  <a:pt x="2416912" y="2537310"/>
                </a:cubicBezTo>
                <a:cubicBezTo>
                  <a:pt x="2416663" y="2519138"/>
                  <a:pt x="2404286" y="2503387"/>
                  <a:pt x="2386688" y="2498846"/>
                </a:cubicBezTo>
                <a:cubicBezTo>
                  <a:pt x="2368083" y="2500312"/>
                  <a:pt x="2349779" y="2504315"/>
                  <a:pt x="2332260" y="2510752"/>
                </a:cubicBezTo>
                <a:cubicBezTo>
                  <a:pt x="2314924" y="2513892"/>
                  <a:pt x="2297771" y="2517908"/>
                  <a:pt x="2280841" y="2522788"/>
                </a:cubicBezTo>
                <a:cubicBezTo>
                  <a:pt x="2255982" y="2533385"/>
                  <a:pt x="2245776" y="2583753"/>
                  <a:pt x="2253365" y="2615152"/>
                </a:cubicBezTo>
                <a:cubicBezTo>
                  <a:pt x="2253365" y="2624049"/>
                  <a:pt x="2263570" y="2634646"/>
                  <a:pt x="2262654" y="2641318"/>
                </a:cubicBezTo>
                <a:cubicBezTo>
                  <a:pt x="2256400" y="2650018"/>
                  <a:pt x="2249243" y="2658038"/>
                  <a:pt x="2241328" y="2665260"/>
                </a:cubicBezTo>
                <a:cubicBezTo>
                  <a:pt x="2199721" y="2706863"/>
                  <a:pt x="2168713" y="2739177"/>
                  <a:pt x="2127499" y="2779865"/>
                </a:cubicBezTo>
                <a:cubicBezTo>
                  <a:pt x="2118602" y="2788630"/>
                  <a:pt x="2092958" y="2821860"/>
                  <a:pt x="2077388" y="2820944"/>
                </a:cubicBezTo>
                <a:cubicBezTo>
                  <a:pt x="2070323" y="2820944"/>
                  <a:pt x="2064304" y="2811263"/>
                  <a:pt x="2056193" y="2804983"/>
                </a:cubicBezTo>
                <a:cubicBezTo>
                  <a:pt x="2028900" y="2776777"/>
                  <a:pt x="1987910" y="2766625"/>
                  <a:pt x="1950607" y="2778818"/>
                </a:cubicBezTo>
                <a:cubicBezTo>
                  <a:pt x="1972591" y="2809353"/>
                  <a:pt x="1999418" y="2836081"/>
                  <a:pt x="2030025" y="2857968"/>
                </a:cubicBezTo>
                <a:close/>
                <a:moveTo>
                  <a:pt x="1904552" y="2676249"/>
                </a:moveTo>
                <a:cubicBezTo>
                  <a:pt x="1914365" y="2707255"/>
                  <a:pt x="1929411" y="2733420"/>
                  <a:pt x="1941317" y="2761679"/>
                </a:cubicBezTo>
                <a:cubicBezTo>
                  <a:pt x="1991101" y="2747288"/>
                  <a:pt x="2044744" y="2762163"/>
                  <a:pt x="2080005" y="2800143"/>
                </a:cubicBezTo>
                <a:cubicBezTo>
                  <a:pt x="2121742" y="2762987"/>
                  <a:pt x="2160732" y="2720992"/>
                  <a:pt x="2201553" y="2680304"/>
                </a:cubicBezTo>
                <a:cubicBezTo>
                  <a:pt x="2210843" y="2671016"/>
                  <a:pt x="2240019" y="2650214"/>
                  <a:pt x="2240804" y="2635954"/>
                </a:cubicBezTo>
                <a:cubicBezTo>
                  <a:pt x="2240804" y="2632029"/>
                  <a:pt x="2235571" y="2624049"/>
                  <a:pt x="2234263" y="2617900"/>
                </a:cubicBezTo>
                <a:cubicBezTo>
                  <a:pt x="2228414" y="2590858"/>
                  <a:pt x="2231201" y="2562678"/>
                  <a:pt x="2242244" y="2537310"/>
                </a:cubicBezTo>
                <a:cubicBezTo>
                  <a:pt x="2242244" y="2533385"/>
                  <a:pt x="2248000" y="2529852"/>
                  <a:pt x="2246169" y="2525405"/>
                </a:cubicBezTo>
                <a:cubicBezTo>
                  <a:pt x="2209796" y="2525405"/>
                  <a:pt x="2154582" y="2538488"/>
                  <a:pt x="2138882" y="2514808"/>
                </a:cubicBezTo>
                <a:cubicBezTo>
                  <a:pt x="2083014" y="2595856"/>
                  <a:pt x="1999124" y="2653367"/>
                  <a:pt x="1903374" y="2676249"/>
                </a:cubicBezTo>
                <a:close/>
                <a:moveTo>
                  <a:pt x="1347053" y="3230304"/>
                </a:moveTo>
                <a:cubicBezTo>
                  <a:pt x="1349801" y="3240508"/>
                  <a:pt x="1347053" y="3256469"/>
                  <a:pt x="1349801" y="3265758"/>
                </a:cubicBezTo>
                <a:lnTo>
                  <a:pt x="1673231" y="3265758"/>
                </a:lnTo>
                <a:lnTo>
                  <a:pt x="1673231" y="3226510"/>
                </a:lnTo>
                <a:lnTo>
                  <a:pt x="1348361" y="3226510"/>
                </a:lnTo>
                <a:cubicBezTo>
                  <a:pt x="1347638" y="3227753"/>
                  <a:pt x="1347190" y="3229140"/>
                  <a:pt x="1347053" y="3230566"/>
                </a:cubicBezTo>
                <a:close/>
                <a:moveTo>
                  <a:pt x="1351109" y="3338237"/>
                </a:moveTo>
                <a:cubicBezTo>
                  <a:pt x="1420819" y="3356801"/>
                  <a:pt x="1475871" y="3410270"/>
                  <a:pt x="1496470" y="3479400"/>
                </a:cubicBezTo>
                <a:lnTo>
                  <a:pt x="1697174" y="3479400"/>
                </a:lnTo>
                <a:cubicBezTo>
                  <a:pt x="1706508" y="3458611"/>
                  <a:pt x="1717037" y="3438398"/>
                  <a:pt x="1728706" y="3418826"/>
                </a:cubicBezTo>
                <a:cubicBezTo>
                  <a:pt x="1738000" y="3409381"/>
                  <a:pt x="1746449" y="3399137"/>
                  <a:pt x="1753958" y="3388213"/>
                </a:cubicBezTo>
                <a:cubicBezTo>
                  <a:pt x="1747229" y="3382626"/>
                  <a:pt x="1740149" y="3377459"/>
                  <a:pt x="1732762" y="3372775"/>
                </a:cubicBezTo>
                <a:cubicBezTo>
                  <a:pt x="1725507" y="3367411"/>
                  <a:pt x="1718561" y="3361655"/>
                  <a:pt x="1711959" y="3355506"/>
                </a:cubicBezTo>
                <a:cubicBezTo>
                  <a:pt x="1688932" y="3334704"/>
                  <a:pt x="1667605" y="3325939"/>
                  <a:pt x="1672708" y="3282897"/>
                </a:cubicBezTo>
                <a:lnTo>
                  <a:pt x="1351109" y="3282897"/>
                </a:lnTo>
                <a:cubicBezTo>
                  <a:pt x="1348885" y="3297549"/>
                  <a:pt x="1352417" y="3318743"/>
                  <a:pt x="1351109" y="3338237"/>
                </a:cubicBezTo>
                <a:close/>
                <a:moveTo>
                  <a:pt x="1736556" y="3441852"/>
                </a:moveTo>
                <a:cubicBezTo>
                  <a:pt x="1729967" y="3459736"/>
                  <a:pt x="1721687" y="3476953"/>
                  <a:pt x="1711828" y="3493267"/>
                </a:cubicBezTo>
                <a:cubicBezTo>
                  <a:pt x="1694165" y="3495753"/>
                  <a:pt x="1676240" y="3495753"/>
                  <a:pt x="1658577" y="3493267"/>
                </a:cubicBezTo>
                <a:lnTo>
                  <a:pt x="1485741" y="3493267"/>
                </a:lnTo>
                <a:cubicBezTo>
                  <a:pt x="1472657" y="3482670"/>
                  <a:pt x="1471610" y="3464878"/>
                  <a:pt x="1464545" y="3448917"/>
                </a:cubicBezTo>
                <a:cubicBezTo>
                  <a:pt x="1441277" y="3403938"/>
                  <a:pt x="1401377" y="3369818"/>
                  <a:pt x="1353333" y="3353805"/>
                </a:cubicBezTo>
                <a:lnTo>
                  <a:pt x="1353333" y="3357730"/>
                </a:lnTo>
                <a:cubicBezTo>
                  <a:pt x="1356866" y="3410846"/>
                  <a:pt x="1349408" y="3475475"/>
                  <a:pt x="1378192" y="3504257"/>
                </a:cubicBezTo>
                <a:lnTo>
                  <a:pt x="1893954" y="3504257"/>
                </a:lnTo>
                <a:cubicBezTo>
                  <a:pt x="1885057" y="3434787"/>
                  <a:pt x="1811919" y="3430339"/>
                  <a:pt x="1768481" y="3395801"/>
                </a:cubicBezTo>
                <a:cubicBezTo>
                  <a:pt x="1756836" y="3410427"/>
                  <a:pt x="1746170" y="3425813"/>
                  <a:pt x="1736556" y="3441852"/>
                </a:cubicBezTo>
              </a:path>
            </a:pathLst>
          </a:custGeom>
          <a:solidFill>
            <a:schemeClr val="tx1"/>
          </a:solidFill>
          <a:ln w="13061" cap="flat">
            <a:noFill/>
            <a:prstDash val="solid"/>
            <a:miter/>
          </a:ln>
        </p:spPr>
        <p:txBody>
          <a:bodyPr anchor="ctr" rtlCol="0"/>
          <a:p>
            <a:endParaRPr altLang="en-US" lang="zh-CN"/>
          </a:p>
        </p:txBody>
      </p:sp>
      <p:sp>
        <p:nvSpPr>
          <p:cNvPr id="1049376" name="任意多边形: 形状 65"/>
          <p:cNvSpPr/>
          <p:nvPr>
            <p:custDataLst>
              <p:tags r:id="rId54"/>
            </p:custDataLst>
          </p:nvPr>
        </p:nvSpPr>
        <p:spPr>
          <a:xfrm>
            <a:off x="8739184" y="1581613"/>
            <a:ext cx="2191145" cy="4687266"/>
          </a:xfrm>
          <a:custGeom>
            <a:avLst/>
            <a:gdLst>
              <a:gd name="connsiteX0" fmla="*/ 1213098 w 2191145"/>
              <a:gd name="connsiteY0" fmla="*/ 2057759 h 4687266"/>
              <a:gd name="connsiteX1" fmla="*/ 1213098 w 2191145"/>
              <a:gd name="connsiteY1" fmla="*/ 2048470 h 4687266"/>
              <a:gd name="connsiteX2" fmla="*/ 1221079 w 2191145"/>
              <a:gd name="connsiteY2" fmla="*/ 2020996 h 4687266"/>
              <a:gd name="connsiteX3" fmla="*/ 1236648 w 2191145"/>
              <a:gd name="connsiteY3" fmla="*/ 1896710 h 4687266"/>
              <a:gd name="connsiteX4" fmla="*/ 1225004 w 2191145"/>
              <a:gd name="connsiteY4" fmla="*/ 1744034 h 4687266"/>
              <a:gd name="connsiteX5" fmla="*/ 1222387 w 2191145"/>
              <a:gd name="connsiteY5" fmla="*/ 1734745 h 4687266"/>
              <a:gd name="connsiteX6" fmla="*/ 1203808 w 2191145"/>
              <a:gd name="connsiteY6" fmla="*/ 1687386 h 4687266"/>
              <a:gd name="connsiteX7" fmla="*/ 953908 w 2191145"/>
              <a:gd name="connsiteY7" fmla="*/ 1117369 h 4687266"/>
              <a:gd name="connsiteX8" fmla="*/ 943703 w 2191145"/>
              <a:gd name="connsiteY8" fmla="*/ 1130452 h 4687266"/>
              <a:gd name="connsiteX9" fmla="*/ 899349 w 2191145"/>
              <a:gd name="connsiteY9" fmla="*/ 1199007 h 4687266"/>
              <a:gd name="connsiteX10" fmla="*/ 882471 w 2191145"/>
              <a:gd name="connsiteY10" fmla="*/ 1226480 h 4687266"/>
              <a:gd name="connsiteX11" fmla="*/ 809856 w 2191145"/>
              <a:gd name="connsiteY11" fmla="*/ 1336114 h 4687266"/>
              <a:gd name="connsiteX12" fmla="*/ 676925 w 2191145"/>
              <a:gd name="connsiteY12" fmla="*/ 1541905 h 4687266"/>
              <a:gd name="connsiteX13" fmla="*/ 672869 w 2191145"/>
              <a:gd name="connsiteY13" fmla="*/ 1549886 h 4687266"/>
              <a:gd name="connsiteX14" fmla="*/ 663580 w 2191145"/>
              <a:gd name="connsiteY14" fmla="*/ 1560090 h 4687266"/>
              <a:gd name="connsiteX15" fmla="*/ 527509 w 2191145"/>
              <a:gd name="connsiteY15" fmla="*/ 1582592 h 4687266"/>
              <a:gd name="connsiteX16" fmla="*/ 499640 w 2191145"/>
              <a:gd name="connsiteY16" fmla="*/ 1566763 h 4687266"/>
              <a:gd name="connsiteX17" fmla="*/ 491659 w 2191145"/>
              <a:gd name="connsiteY17" fmla="*/ 1561398 h 4687266"/>
              <a:gd name="connsiteX18" fmla="*/ 491659 w 2191145"/>
              <a:gd name="connsiteY18" fmla="*/ 1557474 h 4687266"/>
              <a:gd name="connsiteX19" fmla="*/ 480146 w 2191145"/>
              <a:gd name="connsiteY19" fmla="*/ 1539289 h 4687266"/>
              <a:gd name="connsiteX20" fmla="*/ 467062 w 2191145"/>
              <a:gd name="connsiteY20" fmla="*/ 1516656 h 4687266"/>
              <a:gd name="connsiteX21" fmla="*/ 455156 w 2191145"/>
              <a:gd name="connsiteY21" fmla="*/ 1465371 h 4687266"/>
              <a:gd name="connsiteX22" fmla="*/ 385158 w 2191145"/>
              <a:gd name="connsiteY22" fmla="*/ 1161851 h 4687266"/>
              <a:gd name="connsiteX23" fmla="*/ 375868 w 2191145"/>
              <a:gd name="connsiteY23" fmla="*/ 1123781 h 4687266"/>
              <a:gd name="connsiteX24" fmla="*/ 375868 w 2191145"/>
              <a:gd name="connsiteY24" fmla="*/ 1110698 h 4687266"/>
              <a:gd name="connsiteX25" fmla="*/ 361214 w 2191145"/>
              <a:gd name="connsiteY25" fmla="*/ 1101409 h 4687266"/>
              <a:gd name="connsiteX26" fmla="*/ 316860 w 2191145"/>
              <a:gd name="connsiteY26" fmla="*/ 1075243 h 4687266"/>
              <a:gd name="connsiteX27" fmla="*/ 299590 w 2191145"/>
              <a:gd name="connsiteY27" fmla="*/ 1068571 h 4687266"/>
              <a:gd name="connsiteX28" fmla="*/ 255236 w 2191145"/>
              <a:gd name="connsiteY28" fmla="*/ 1048685 h 4687266"/>
              <a:gd name="connsiteX29" fmla="*/ 174640 w 2191145"/>
              <a:gd name="connsiteY29" fmla="*/ 1012838 h 4687266"/>
              <a:gd name="connsiteX30" fmla="*/ 153313 w 2191145"/>
              <a:gd name="connsiteY30" fmla="*/ 999755 h 4687266"/>
              <a:gd name="connsiteX31" fmla="*/ 146641 w 2191145"/>
              <a:gd name="connsiteY31" fmla="*/ 995700 h 4687266"/>
              <a:gd name="connsiteX32" fmla="*/ 141407 w 2191145"/>
              <a:gd name="connsiteY32" fmla="*/ 978430 h 4687266"/>
              <a:gd name="connsiteX33" fmla="*/ 159986 w 2191145"/>
              <a:gd name="connsiteY33" fmla="*/ 954620 h 4687266"/>
              <a:gd name="connsiteX34" fmla="*/ 131202 w 2191145"/>
              <a:gd name="connsiteY34" fmla="*/ 907260 h 4687266"/>
              <a:gd name="connsiteX35" fmla="*/ 138660 w 2191145"/>
              <a:gd name="connsiteY35" fmla="*/ 896663 h 4687266"/>
              <a:gd name="connsiteX36" fmla="*/ 128585 w 2191145"/>
              <a:gd name="connsiteY36" fmla="*/ 886066 h 4687266"/>
              <a:gd name="connsiteX37" fmla="*/ 120604 w 2191145"/>
              <a:gd name="connsiteY37" fmla="*/ 859901 h 4687266"/>
              <a:gd name="connsiteX38" fmla="*/ 164827 w 2191145"/>
              <a:gd name="connsiteY38" fmla="*/ 834651 h 4687266"/>
              <a:gd name="connsiteX39" fmla="*/ 200546 w 2191145"/>
              <a:gd name="connsiteY39" fmla="*/ 851920 h 4687266"/>
              <a:gd name="connsiteX40" fmla="*/ 313982 w 2191145"/>
              <a:gd name="connsiteY40" fmla="*/ 896140 h 4687266"/>
              <a:gd name="connsiteX41" fmla="*/ 304693 w 2191145"/>
              <a:gd name="connsiteY41" fmla="*/ 885543 h 4687266"/>
              <a:gd name="connsiteX42" fmla="*/ 260339 w 2191145"/>
              <a:gd name="connsiteY42" fmla="*/ 864741 h 4687266"/>
              <a:gd name="connsiteX43" fmla="*/ 215985 w 2191145"/>
              <a:gd name="connsiteY43" fmla="*/ 842239 h 4687266"/>
              <a:gd name="connsiteX44" fmla="*/ 192565 w 2191145"/>
              <a:gd name="connsiteY44" fmla="*/ 829156 h 4687266"/>
              <a:gd name="connsiteX45" fmla="*/ 179481 w 2191145"/>
              <a:gd name="connsiteY45" fmla="*/ 797758 h 4687266"/>
              <a:gd name="connsiteX46" fmla="*/ 214938 w 2191145"/>
              <a:gd name="connsiteY46" fmla="*/ 771592 h 4687266"/>
              <a:gd name="connsiteX47" fmla="*/ 241105 w 2191145"/>
              <a:gd name="connsiteY47" fmla="*/ 783498 h 4687266"/>
              <a:gd name="connsiteX48" fmla="*/ 418390 w 2191145"/>
              <a:gd name="connsiteY48" fmla="*/ 872068 h 4687266"/>
              <a:gd name="connsiteX49" fmla="*/ 411718 w 2191145"/>
              <a:gd name="connsiteY49" fmla="*/ 856630 h 4687266"/>
              <a:gd name="connsiteX50" fmla="*/ 386989 w 2191145"/>
              <a:gd name="connsiteY50" fmla="*/ 807439 h 4687266"/>
              <a:gd name="connsiteX51" fmla="*/ 379008 w 2191145"/>
              <a:gd name="connsiteY51" fmla="*/ 737577 h 4687266"/>
              <a:gd name="connsiteX52" fmla="*/ 434353 w 2191145"/>
              <a:gd name="connsiteY52" fmla="*/ 772116 h 4687266"/>
              <a:gd name="connsiteX53" fmla="*/ 516388 w 2191145"/>
              <a:gd name="connsiteY53" fmla="*/ 916026 h 4687266"/>
              <a:gd name="connsiteX54" fmla="*/ 560742 w 2191145"/>
              <a:gd name="connsiteY54" fmla="*/ 1061245 h 4687266"/>
              <a:gd name="connsiteX55" fmla="*/ 580760 w 2191145"/>
              <a:gd name="connsiteY55" fmla="*/ 1152824 h 4687266"/>
              <a:gd name="connsiteX56" fmla="*/ 585993 w 2191145"/>
              <a:gd name="connsiteY56" fmla="*/ 1147460 h 4687266"/>
              <a:gd name="connsiteX57" fmla="*/ 609937 w 2191145"/>
              <a:gd name="connsiteY57" fmla="*/ 1106772 h 4687266"/>
              <a:gd name="connsiteX58" fmla="*/ 636104 w 2191145"/>
              <a:gd name="connsiteY58" fmla="*/ 1059413 h 4687266"/>
              <a:gd name="connsiteX59" fmla="*/ 654683 w 2191145"/>
              <a:gd name="connsiteY59" fmla="*/ 1022258 h 4687266"/>
              <a:gd name="connsiteX60" fmla="*/ 661356 w 2191145"/>
              <a:gd name="connsiteY60" fmla="*/ 1010352 h 4687266"/>
              <a:gd name="connsiteX61" fmla="*/ 686607 w 2191145"/>
              <a:gd name="connsiteY61" fmla="*/ 961685 h 4687266"/>
              <a:gd name="connsiteX62" fmla="*/ 775315 w 2191145"/>
              <a:gd name="connsiteY62" fmla="*/ 791609 h 4687266"/>
              <a:gd name="connsiteX63" fmla="*/ 792586 w 2191145"/>
              <a:gd name="connsiteY63" fmla="*/ 755762 h 4687266"/>
              <a:gd name="connsiteX64" fmla="*/ 844005 w 2191145"/>
              <a:gd name="connsiteY64" fmla="*/ 697805 h 4687266"/>
              <a:gd name="connsiteX65" fmla="*/ 929965 w 2191145"/>
              <a:gd name="connsiteY65" fmla="*/ 658557 h 4687266"/>
              <a:gd name="connsiteX66" fmla="*/ 985309 w 2191145"/>
              <a:gd name="connsiteY66" fmla="*/ 650576 h 4687266"/>
              <a:gd name="connsiteX67" fmla="*/ 1100970 w 2191145"/>
              <a:gd name="connsiteY67" fmla="*/ 650576 h 4687266"/>
              <a:gd name="connsiteX68" fmla="*/ 1145324 w 2191145"/>
              <a:gd name="connsiteY68" fmla="*/ 647830 h 4687266"/>
              <a:gd name="connsiteX69" fmla="*/ 1153305 w 2191145"/>
              <a:gd name="connsiteY69" fmla="*/ 641288 h 4687266"/>
              <a:gd name="connsiteX70" fmla="*/ 1138651 w 2191145"/>
              <a:gd name="connsiteY70" fmla="*/ 641288 h 4687266"/>
              <a:gd name="connsiteX71" fmla="*/ 1084615 w 2191145"/>
              <a:gd name="connsiteY71" fmla="*/ 645213 h 4687266"/>
              <a:gd name="connsiteX72" fmla="*/ 1010561 w 2191145"/>
              <a:gd name="connsiteY72" fmla="*/ 613422 h 4687266"/>
              <a:gd name="connsiteX73" fmla="*/ 976020 w 2191145"/>
              <a:gd name="connsiteY73" fmla="*/ 580584 h 4687266"/>
              <a:gd name="connsiteX74" fmla="*/ 952469 w 2191145"/>
              <a:gd name="connsiteY74" fmla="*/ 536364 h 4687266"/>
              <a:gd name="connsiteX75" fmla="*/ 926302 w 2191145"/>
              <a:gd name="connsiteY75" fmla="*/ 466502 h 4687266"/>
              <a:gd name="connsiteX76" fmla="*/ 921068 w 2191145"/>
              <a:gd name="connsiteY76" fmla="*/ 439028 h 4687266"/>
              <a:gd name="connsiteX77" fmla="*/ 915704 w 2191145"/>
              <a:gd name="connsiteY77" fmla="*/ 428431 h 4687266"/>
              <a:gd name="connsiteX78" fmla="*/ 913087 w 2191145"/>
              <a:gd name="connsiteY78" fmla="*/ 415349 h 4687266"/>
              <a:gd name="connsiteX79" fmla="*/ 902358 w 2191145"/>
              <a:gd name="connsiteY79" fmla="*/ 402266 h 4687266"/>
              <a:gd name="connsiteX80" fmla="*/ 878939 w 2191145"/>
              <a:gd name="connsiteY80" fmla="*/ 308855 h 4687266"/>
              <a:gd name="connsiteX81" fmla="*/ 878939 w 2191145"/>
              <a:gd name="connsiteY81" fmla="*/ 264635 h 4687266"/>
              <a:gd name="connsiteX82" fmla="*/ 895817 w 2191145"/>
              <a:gd name="connsiteY82" fmla="*/ 217275 h 4687266"/>
              <a:gd name="connsiteX83" fmla="*/ 981777 w 2191145"/>
              <a:gd name="connsiteY83" fmla="*/ 111959 h 4687266"/>
              <a:gd name="connsiteX84" fmla="*/ 1117717 w 2191145"/>
              <a:gd name="connsiteY84" fmla="*/ 54919 h 4687266"/>
              <a:gd name="connsiteX85" fmla="*/ 1162071 w 2191145"/>
              <a:gd name="connsiteY85" fmla="*/ 54919 h 4687266"/>
              <a:gd name="connsiteX86" fmla="*/ 1176725 w 2191145"/>
              <a:gd name="connsiteY86" fmla="*/ 54919 h 4687266"/>
              <a:gd name="connsiteX87" fmla="*/ 1184706 w 2191145"/>
              <a:gd name="connsiteY87" fmla="*/ 40658 h 4687266"/>
              <a:gd name="connsiteX88" fmla="*/ 1250125 w 2191145"/>
              <a:gd name="connsiteY88" fmla="*/ 3503 h 4687266"/>
              <a:gd name="connsiteX89" fmla="*/ 1328627 w 2191145"/>
              <a:gd name="connsiteY89" fmla="*/ 3503 h 4687266"/>
              <a:gd name="connsiteX90" fmla="*/ 1405298 w 2191145"/>
              <a:gd name="connsiteY90" fmla="*/ 61460 h 4687266"/>
              <a:gd name="connsiteX91" fmla="*/ 1434082 w 2191145"/>
              <a:gd name="connsiteY91" fmla="*/ 132761 h 4687266"/>
              <a:gd name="connsiteX92" fmla="*/ 1434082 w 2191145"/>
              <a:gd name="connsiteY92" fmla="*/ 160627 h 4687266"/>
              <a:gd name="connsiteX93" fmla="*/ 1402550 w 2191145"/>
              <a:gd name="connsiteY93" fmla="*/ 225256 h 4687266"/>
              <a:gd name="connsiteX94" fmla="*/ 1388027 w 2191145"/>
              <a:gd name="connsiteY94" fmla="*/ 230620 h 4687266"/>
              <a:gd name="connsiteX95" fmla="*/ 1388027 w 2191145"/>
              <a:gd name="connsiteY95" fmla="*/ 253122 h 4687266"/>
              <a:gd name="connsiteX96" fmla="*/ 1375990 w 2191145"/>
              <a:gd name="connsiteY96" fmla="*/ 373092 h 4687266"/>
              <a:gd name="connsiteX97" fmla="*/ 1368009 w 2191145"/>
              <a:gd name="connsiteY97" fmla="*/ 387613 h 4687266"/>
              <a:gd name="connsiteX98" fmla="*/ 1364084 w 2191145"/>
              <a:gd name="connsiteY98" fmla="*/ 407106 h 4687266"/>
              <a:gd name="connsiteX99" fmla="*/ 1319730 w 2191145"/>
              <a:gd name="connsiteY99" fmla="*/ 502218 h 4687266"/>
              <a:gd name="connsiteX100" fmla="*/ 1310441 w 2191145"/>
              <a:gd name="connsiteY100" fmla="*/ 515301 h 4687266"/>
              <a:gd name="connsiteX101" fmla="*/ 1315674 w 2191145"/>
              <a:gd name="connsiteY101" fmla="*/ 538719 h 4687266"/>
              <a:gd name="connsiteX102" fmla="*/ 1325094 w 2191145"/>
              <a:gd name="connsiteY102" fmla="*/ 586471 h 4687266"/>
              <a:gd name="connsiteX103" fmla="*/ 1330328 w 2191145"/>
              <a:gd name="connsiteY103" fmla="*/ 608581 h 4687266"/>
              <a:gd name="connsiteX104" fmla="*/ 1400326 w 2191145"/>
              <a:gd name="connsiteY104" fmla="*/ 649792 h 4687266"/>
              <a:gd name="connsiteX105" fmla="*/ 1508529 w 2191145"/>
              <a:gd name="connsiteY105" fmla="*/ 649792 h 4687266"/>
              <a:gd name="connsiteX106" fmla="*/ 1615685 w 2191145"/>
              <a:gd name="connsiteY106" fmla="*/ 652408 h 4687266"/>
              <a:gd name="connsiteX107" fmla="*/ 1699028 w 2191145"/>
              <a:gd name="connsiteY107" fmla="*/ 678574 h 4687266"/>
              <a:gd name="connsiteX108" fmla="*/ 1805922 w 2191145"/>
              <a:gd name="connsiteY108" fmla="*/ 790955 h 4687266"/>
              <a:gd name="connsiteX109" fmla="*/ 1838632 w 2191145"/>
              <a:gd name="connsiteY109" fmla="*/ 867489 h 4687266"/>
              <a:gd name="connsiteX110" fmla="*/ 1845305 w 2191145"/>
              <a:gd name="connsiteY110" fmla="*/ 916156 h 4687266"/>
              <a:gd name="connsiteX111" fmla="*/ 1849230 w 2191145"/>
              <a:gd name="connsiteY111" fmla="*/ 968487 h 4687266"/>
              <a:gd name="connsiteX112" fmla="*/ 1841249 w 2191145"/>
              <a:gd name="connsiteY112" fmla="*/ 1007736 h 4687266"/>
              <a:gd name="connsiteX113" fmla="*/ 1825810 w 2191145"/>
              <a:gd name="connsiteY113" fmla="*/ 1110828 h 4687266"/>
              <a:gd name="connsiteX114" fmla="*/ 1823193 w 2191145"/>
              <a:gd name="connsiteY114" fmla="*/ 1130714 h 4687266"/>
              <a:gd name="connsiteX115" fmla="*/ 1836277 w 2191145"/>
              <a:gd name="connsiteY115" fmla="*/ 1166169 h 4687266"/>
              <a:gd name="connsiteX116" fmla="*/ 1845174 w 2191145"/>
              <a:gd name="connsiteY116" fmla="*/ 1192334 h 4687266"/>
              <a:gd name="connsiteX117" fmla="*/ 2033056 w 2191145"/>
              <a:gd name="connsiteY117" fmla="*/ 1688301 h 4687266"/>
              <a:gd name="connsiteX118" fmla="*/ 2057916 w 2191145"/>
              <a:gd name="connsiteY118" fmla="*/ 1759080 h 4687266"/>
              <a:gd name="connsiteX119" fmla="*/ 2065897 w 2191145"/>
              <a:gd name="connsiteY119" fmla="*/ 1776348 h 4687266"/>
              <a:gd name="connsiteX120" fmla="*/ 2084476 w 2191145"/>
              <a:gd name="connsiteY120" fmla="*/ 1829464 h 4687266"/>
              <a:gd name="connsiteX121" fmla="*/ 2133278 w 2191145"/>
              <a:gd name="connsiteY121" fmla="*/ 1971544 h 4687266"/>
              <a:gd name="connsiteX122" fmla="*/ 2157090 w 2191145"/>
              <a:gd name="connsiteY122" fmla="*/ 2044153 h 4687266"/>
              <a:gd name="connsiteX123" fmla="*/ 2169128 w 2191145"/>
              <a:gd name="connsiteY123" fmla="*/ 2098316 h 4687266"/>
              <a:gd name="connsiteX124" fmla="*/ 2169128 w 2191145"/>
              <a:gd name="connsiteY124" fmla="*/ 2120033 h 4687266"/>
              <a:gd name="connsiteX125" fmla="*/ 2173053 w 2191145"/>
              <a:gd name="connsiteY125" fmla="*/ 2144105 h 4687266"/>
              <a:gd name="connsiteX126" fmla="*/ 2188491 w 2191145"/>
              <a:gd name="connsiteY126" fmla="*/ 2291024 h 4687266"/>
              <a:gd name="connsiteX127" fmla="*/ 2191108 w 2191145"/>
              <a:gd name="connsiteY127" fmla="*/ 2311565 h 4687266"/>
              <a:gd name="connsiteX128" fmla="*/ 2184436 w 2191145"/>
              <a:gd name="connsiteY128" fmla="*/ 2443569 h 4687266"/>
              <a:gd name="connsiteX129" fmla="*/ 2146362 w 2191145"/>
              <a:gd name="connsiteY129" fmla="*/ 2826895 h 4687266"/>
              <a:gd name="connsiteX130" fmla="*/ 2044963 w 2191145"/>
              <a:gd name="connsiteY130" fmla="*/ 3848920 h 4687266"/>
              <a:gd name="connsiteX131" fmla="*/ 1997076 w 2191145"/>
              <a:gd name="connsiteY131" fmla="*/ 4328927 h 4687266"/>
              <a:gd name="connsiteX132" fmla="*/ 1994329 w 2191145"/>
              <a:gd name="connsiteY132" fmla="*/ 4360849 h 4687266"/>
              <a:gd name="connsiteX133" fmla="*/ 1990011 w 2191145"/>
              <a:gd name="connsiteY133" fmla="*/ 4369352 h 4687266"/>
              <a:gd name="connsiteX134" fmla="*/ 1977581 w 2191145"/>
              <a:gd name="connsiteY134" fmla="*/ 4379557 h 4687266"/>
              <a:gd name="connsiteX135" fmla="*/ 1964498 w 2191145"/>
              <a:gd name="connsiteY135" fmla="*/ 4385968 h 4687266"/>
              <a:gd name="connsiteX136" fmla="*/ 1964498 w 2191145"/>
              <a:gd name="connsiteY136" fmla="*/ 4406377 h 4687266"/>
              <a:gd name="connsiteX137" fmla="*/ 1947227 w 2191145"/>
              <a:gd name="connsiteY137" fmla="*/ 4619364 h 4687266"/>
              <a:gd name="connsiteX138" fmla="*/ 1939246 w 2191145"/>
              <a:gd name="connsiteY138" fmla="*/ 4664892 h 4687266"/>
              <a:gd name="connsiteX139" fmla="*/ 1935321 w 2191145"/>
              <a:gd name="connsiteY139" fmla="*/ 4671303 h 4687266"/>
              <a:gd name="connsiteX140" fmla="*/ 1929957 w 2191145"/>
              <a:gd name="connsiteY140" fmla="*/ 4686609 h 4687266"/>
              <a:gd name="connsiteX141" fmla="*/ 1871865 w 2191145"/>
              <a:gd name="connsiteY141" fmla="*/ 4686609 h 4687266"/>
              <a:gd name="connsiteX142" fmla="*/ 1516902 w 2191145"/>
              <a:gd name="connsiteY142" fmla="*/ 4686609 h 4687266"/>
              <a:gd name="connsiteX143" fmla="*/ 1461427 w 2191145"/>
              <a:gd name="connsiteY143" fmla="*/ 4684124 h 4687266"/>
              <a:gd name="connsiteX144" fmla="*/ 1455278 w 2191145"/>
              <a:gd name="connsiteY144" fmla="*/ 4673919 h 4687266"/>
              <a:gd name="connsiteX145" fmla="*/ 1448605 w 2191145"/>
              <a:gd name="connsiteY145" fmla="*/ 4668817 h 4687266"/>
              <a:gd name="connsiteX146" fmla="*/ 1448605 w 2191145"/>
              <a:gd name="connsiteY146" fmla="*/ 4634278 h 4687266"/>
              <a:gd name="connsiteX147" fmla="*/ 1497800 w 2191145"/>
              <a:gd name="connsiteY147" fmla="*/ 4568210 h 4687266"/>
              <a:gd name="connsiteX148" fmla="*/ 1530640 w 2191145"/>
              <a:gd name="connsiteY148" fmla="*/ 4543092 h 4687266"/>
              <a:gd name="connsiteX149" fmla="*/ 1541238 w 2191145"/>
              <a:gd name="connsiteY149" fmla="*/ 4534195 h 4687266"/>
              <a:gd name="connsiteX150" fmla="*/ 1566097 w 2191145"/>
              <a:gd name="connsiteY150" fmla="*/ 4520197 h 4687266"/>
              <a:gd name="connsiteX151" fmla="*/ 1589910 w 2191145"/>
              <a:gd name="connsiteY151" fmla="*/ 4506067 h 4687266"/>
              <a:gd name="connsiteX152" fmla="*/ 1589910 w 2191145"/>
              <a:gd name="connsiteY152" fmla="*/ 4489845 h 4687266"/>
              <a:gd name="connsiteX153" fmla="*/ 1599330 w 2191145"/>
              <a:gd name="connsiteY153" fmla="*/ 4375371 h 4687266"/>
              <a:gd name="connsiteX154" fmla="*/ 1604563 w 2191145"/>
              <a:gd name="connsiteY154" fmla="*/ 4309302 h 4687266"/>
              <a:gd name="connsiteX155" fmla="*/ 1609928 w 2191145"/>
              <a:gd name="connsiteY155" fmla="*/ 4103641 h 4687266"/>
              <a:gd name="connsiteX156" fmla="*/ 1617909 w 2191145"/>
              <a:gd name="connsiteY156" fmla="*/ 3830604 h 4687266"/>
              <a:gd name="connsiteX157" fmla="*/ 1621834 w 2191145"/>
              <a:gd name="connsiteY157" fmla="*/ 3693889 h 4687266"/>
              <a:gd name="connsiteX158" fmla="*/ 1628507 w 2191145"/>
              <a:gd name="connsiteY158" fmla="*/ 3419151 h 4687266"/>
              <a:gd name="connsiteX159" fmla="*/ 1632563 w 2191145"/>
              <a:gd name="connsiteY159" fmla="*/ 3282044 h 4687266"/>
              <a:gd name="connsiteX160" fmla="*/ 1636095 w 2191145"/>
              <a:gd name="connsiteY160" fmla="*/ 3144937 h 4687266"/>
              <a:gd name="connsiteX161" fmla="*/ 1640021 w 2191145"/>
              <a:gd name="connsiteY161" fmla="*/ 3007699 h 4687266"/>
              <a:gd name="connsiteX162" fmla="*/ 1644076 w 2191145"/>
              <a:gd name="connsiteY162" fmla="*/ 2871900 h 4687266"/>
              <a:gd name="connsiteX163" fmla="*/ 1650618 w 2191145"/>
              <a:gd name="connsiteY163" fmla="*/ 2597161 h 4687266"/>
              <a:gd name="connsiteX164" fmla="*/ 1657291 w 2191145"/>
              <a:gd name="connsiteY164" fmla="*/ 2357354 h 4687266"/>
              <a:gd name="connsiteX165" fmla="*/ 1657291 w 2191145"/>
              <a:gd name="connsiteY165" fmla="*/ 2324124 h 4687266"/>
              <a:gd name="connsiteX166" fmla="*/ 1648002 w 2191145"/>
              <a:gd name="connsiteY166" fmla="*/ 2315227 h 4687266"/>
              <a:gd name="connsiteX167" fmla="*/ 1640936 w 2191145"/>
              <a:gd name="connsiteY167" fmla="*/ 2308817 h 4687266"/>
              <a:gd name="connsiteX168" fmla="*/ 1640936 w 2191145"/>
              <a:gd name="connsiteY168" fmla="*/ 2308817 h 4687266"/>
              <a:gd name="connsiteX169" fmla="*/ 1600115 w 2191145"/>
              <a:gd name="connsiteY169" fmla="*/ 2567725 h 4687266"/>
              <a:gd name="connsiteX170" fmla="*/ 1568714 w 2191145"/>
              <a:gd name="connsiteY170" fmla="*/ 2627383 h 4687266"/>
              <a:gd name="connsiteX171" fmla="*/ 1527500 w 2191145"/>
              <a:gd name="connsiteY171" fmla="*/ 2636279 h 4687266"/>
              <a:gd name="connsiteX172" fmla="*/ 1523444 w 2191145"/>
              <a:gd name="connsiteY172" fmla="*/ 2636279 h 4687266"/>
              <a:gd name="connsiteX173" fmla="*/ 1518211 w 2191145"/>
              <a:gd name="connsiteY173" fmla="*/ 2631176 h 4687266"/>
              <a:gd name="connsiteX174" fmla="*/ 1510230 w 2191145"/>
              <a:gd name="connsiteY174" fmla="*/ 2631176 h 4687266"/>
              <a:gd name="connsiteX175" fmla="*/ 1502249 w 2191145"/>
              <a:gd name="connsiteY175" fmla="*/ 2642689 h 4687266"/>
              <a:gd name="connsiteX176" fmla="*/ 1462997 w 2191145"/>
              <a:gd name="connsiteY176" fmla="*/ 2736361 h 4687266"/>
              <a:gd name="connsiteX177" fmla="*/ 1330066 w 2191145"/>
              <a:gd name="connsiteY177" fmla="*/ 3058721 h 4687266"/>
              <a:gd name="connsiteX178" fmla="*/ 1064204 w 2191145"/>
              <a:gd name="connsiteY178" fmla="*/ 3703963 h 4687266"/>
              <a:gd name="connsiteX179" fmla="*/ 975627 w 2191145"/>
              <a:gd name="connsiteY179" fmla="*/ 3919829 h 4687266"/>
              <a:gd name="connsiteX180" fmla="*/ 820977 w 2191145"/>
              <a:gd name="connsiteY180" fmla="*/ 4295435 h 4687266"/>
              <a:gd name="connsiteX181" fmla="*/ 810772 w 2191145"/>
              <a:gd name="connsiteY181" fmla="*/ 4323563 h 4687266"/>
              <a:gd name="connsiteX182" fmla="*/ 797688 w 2191145"/>
              <a:gd name="connsiteY182" fmla="*/ 4347897 h 4687266"/>
              <a:gd name="connsiteX183" fmla="*/ 781726 w 2191145"/>
              <a:gd name="connsiteY183" fmla="*/ 4352999 h 4687266"/>
              <a:gd name="connsiteX184" fmla="*/ 739596 w 2191145"/>
              <a:gd name="connsiteY184" fmla="*/ 4352999 h 4687266"/>
              <a:gd name="connsiteX185" fmla="*/ 719709 w 2191145"/>
              <a:gd name="connsiteY185" fmla="*/ 4352999 h 4687266"/>
              <a:gd name="connsiteX186" fmla="*/ 706626 w 2191145"/>
              <a:gd name="connsiteY186" fmla="*/ 4390939 h 4687266"/>
              <a:gd name="connsiteX187" fmla="*/ 685430 w 2191145"/>
              <a:gd name="connsiteY187" fmla="*/ 4470875 h 4687266"/>
              <a:gd name="connsiteX188" fmla="*/ 674701 w 2191145"/>
              <a:gd name="connsiteY188" fmla="*/ 4510123 h 4687266"/>
              <a:gd name="connsiteX189" fmla="*/ 674701 w 2191145"/>
              <a:gd name="connsiteY189" fmla="*/ 4525430 h 4687266"/>
              <a:gd name="connsiteX190" fmla="*/ 669860 w 2191145"/>
              <a:gd name="connsiteY190" fmla="*/ 4545839 h 4687266"/>
              <a:gd name="connsiteX191" fmla="*/ 643693 w 2191145"/>
              <a:gd name="connsiteY191" fmla="*/ 4640820 h 4687266"/>
              <a:gd name="connsiteX192" fmla="*/ 630609 w 2191145"/>
              <a:gd name="connsiteY192" fmla="*/ 4676667 h 4687266"/>
              <a:gd name="connsiteX193" fmla="*/ 553938 w 2191145"/>
              <a:gd name="connsiteY193" fmla="*/ 4679152 h 4687266"/>
              <a:gd name="connsiteX194" fmla="*/ 45896 w 2191145"/>
              <a:gd name="connsiteY194" fmla="*/ 4679152 h 4687266"/>
              <a:gd name="connsiteX195" fmla="*/ 4682 w 2191145"/>
              <a:gd name="connsiteY195" fmla="*/ 4666070 h 4687266"/>
              <a:gd name="connsiteX196" fmla="*/ 9916 w 2191145"/>
              <a:gd name="connsiteY196" fmla="*/ 4620411 h 4687266"/>
              <a:gd name="connsiteX197" fmla="*/ 15280 w 2191145"/>
              <a:gd name="connsiteY197" fmla="*/ 4615309 h 4687266"/>
              <a:gd name="connsiteX198" fmla="*/ 91951 w 2191145"/>
              <a:gd name="connsiteY198" fmla="*/ 4555782 h 4687266"/>
              <a:gd name="connsiteX199" fmla="*/ 189817 w 2191145"/>
              <a:gd name="connsiteY199" fmla="*/ 4526345 h 4687266"/>
              <a:gd name="connsiteX200" fmla="*/ 234171 w 2191145"/>
              <a:gd name="connsiteY200" fmla="*/ 4516141 h 4687266"/>
              <a:gd name="connsiteX201" fmla="*/ 255498 w 2191145"/>
              <a:gd name="connsiteY201" fmla="*/ 4495732 h 4687266"/>
              <a:gd name="connsiteX202" fmla="*/ 306917 w 2191145"/>
              <a:gd name="connsiteY202" fmla="*/ 4426262 h 4687266"/>
              <a:gd name="connsiteX203" fmla="*/ 316206 w 2191145"/>
              <a:gd name="connsiteY203" fmla="*/ 4408339 h 4687266"/>
              <a:gd name="connsiteX204" fmla="*/ 326804 w 2191145"/>
              <a:gd name="connsiteY204" fmla="*/ 4393032 h 4687266"/>
              <a:gd name="connsiteX205" fmla="*/ 340935 w 2191145"/>
              <a:gd name="connsiteY205" fmla="*/ 4353784 h 4687266"/>
              <a:gd name="connsiteX206" fmla="*/ 503566 w 2191145"/>
              <a:gd name="connsiteY206" fmla="*/ 3930818 h 4687266"/>
              <a:gd name="connsiteX207" fmla="*/ 592273 w 2191145"/>
              <a:gd name="connsiteY207" fmla="*/ 3698730 h 4687266"/>
              <a:gd name="connsiteX208" fmla="*/ 614385 w 2191145"/>
              <a:gd name="connsiteY208" fmla="*/ 3639988 h 4687266"/>
              <a:gd name="connsiteX209" fmla="*/ 1093905 w 2191145"/>
              <a:gd name="connsiteY209" fmla="*/ 2387052 h 4687266"/>
              <a:gd name="connsiteX210" fmla="*/ 1209172 w 2191145"/>
              <a:gd name="connsiteY210" fmla="*/ 2088896 h 4687266"/>
              <a:gd name="connsiteX211" fmla="*/ 1213098 w 2191145"/>
              <a:gd name="connsiteY211" fmla="*/ 2079999 h 4687266"/>
              <a:gd name="connsiteX212" fmla="*/ 1309656 w 2191145"/>
              <a:gd name="connsiteY212" fmla="*/ 95475 h 4687266"/>
              <a:gd name="connsiteX213" fmla="*/ 1378345 w 2191145"/>
              <a:gd name="connsiteY213" fmla="*/ 181298 h 4687266"/>
              <a:gd name="connsiteX214" fmla="*/ 1386327 w 2191145"/>
              <a:gd name="connsiteY214" fmla="*/ 204716 h 4687266"/>
              <a:gd name="connsiteX215" fmla="*/ 1395747 w 2191145"/>
              <a:gd name="connsiteY215" fmla="*/ 196866 h 4687266"/>
              <a:gd name="connsiteX216" fmla="*/ 1395747 w 2191145"/>
              <a:gd name="connsiteY216" fmla="*/ 79121 h 4687266"/>
              <a:gd name="connsiteX217" fmla="*/ 1362907 w 2191145"/>
              <a:gd name="connsiteY217" fmla="*/ 34902 h 4687266"/>
              <a:gd name="connsiteX218" fmla="*/ 1330982 w 2191145"/>
              <a:gd name="connsiteY218" fmla="*/ 13708 h 4687266"/>
              <a:gd name="connsiteX219" fmla="*/ 1282180 w 2191145"/>
              <a:gd name="connsiteY219" fmla="*/ 8344 h 4687266"/>
              <a:gd name="connsiteX220" fmla="*/ 1200276 w 2191145"/>
              <a:gd name="connsiteY220" fmla="*/ 52564 h 4687266"/>
              <a:gd name="connsiteX221" fmla="*/ 1309656 w 2191145"/>
              <a:gd name="connsiteY221" fmla="*/ 95083 h 4687266"/>
              <a:gd name="connsiteX222" fmla="*/ 1344328 w 2191145"/>
              <a:gd name="connsiteY222" fmla="*/ 277457 h 4687266"/>
              <a:gd name="connsiteX223" fmla="*/ 1365131 w 2191145"/>
              <a:gd name="connsiteY223" fmla="*/ 280988 h 4687266"/>
              <a:gd name="connsiteX224" fmla="*/ 1369056 w 2191145"/>
              <a:gd name="connsiteY224" fmla="*/ 256262 h 4687266"/>
              <a:gd name="connsiteX225" fmla="*/ 1350869 w 2191145"/>
              <a:gd name="connsiteY225" fmla="*/ 129752 h 4687266"/>
              <a:gd name="connsiteX226" fmla="*/ 1327057 w 2191145"/>
              <a:gd name="connsiteY226" fmla="*/ 95213 h 4687266"/>
              <a:gd name="connsiteX227" fmla="*/ 1248555 w 2191145"/>
              <a:gd name="connsiteY227" fmla="*/ 45107 h 4687266"/>
              <a:gd name="connsiteX228" fmla="*/ 1199883 w 2191145"/>
              <a:gd name="connsiteY228" fmla="*/ 30584 h 4687266"/>
              <a:gd name="connsiteX229" fmla="*/ 1087755 w 2191145"/>
              <a:gd name="connsiteY229" fmla="*/ 33201 h 4687266"/>
              <a:gd name="connsiteX230" fmla="*/ 1043401 w 2191145"/>
              <a:gd name="connsiteY230" fmla="*/ 49162 h 4687266"/>
              <a:gd name="connsiteX231" fmla="*/ 972095 w 2191145"/>
              <a:gd name="connsiteY231" fmla="*/ 96522 h 4687266"/>
              <a:gd name="connsiteX232" fmla="*/ 918059 w 2191145"/>
              <a:gd name="connsiteY232" fmla="*/ 167692 h 4687266"/>
              <a:gd name="connsiteX233" fmla="*/ 900788 w 2191145"/>
              <a:gd name="connsiteY233" fmla="*/ 203539 h 4687266"/>
              <a:gd name="connsiteX234" fmla="*/ 898041 w 2191145"/>
              <a:gd name="connsiteY234" fmla="*/ 298258 h 4687266"/>
              <a:gd name="connsiteX235" fmla="*/ 902097 w 2191145"/>
              <a:gd name="connsiteY235" fmla="*/ 311340 h 4687266"/>
              <a:gd name="connsiteX236" fmla="*/ 902097 w 2191145"/>
              <a:gd name="connsiteY236" fmla="*/ 259009 h 4687266"/>
              <a:gd name="connsiteX237" fmla="*/ 929965 w 2191145"/>
              <a:gd name="connsiteY237" fmla="*/ 221855 h 4687266"/>
              <a:gd name="connsiteX238" fmla="*/ 957441 w 2191145"/>
              <a:gd name="connsiteY238" fmla="*/ 239123 h 4687266"/>
              <a:gd name="connsiteX239" fmla="*/ 1022860 w 2191145"/>
              <a:gd name="connsiteY239" fmla="*/ 248412 h 4687266"/>
              <a:gd name="connsiteX240" fmla="*/ 1092858 w 2191145"/>
              <a:gd name="connsiteY240" fmla="*/ 235330 h 4687266"/>
              <a:gd name="connsiteX241" fmla="*/ 1155398 w 2191145"/>
              <a:gd name="connsiteY241" fmla="*/ 212697 h 4687266"/>
              <a:gd name="connsiteX242" fmla="*/ 1192163 w 2191145"/>
              <a:gd name="connsiteY242" fmla="*/ 240563 h 4687266"/>
              <a:gd name="connsiteX243" fmla="*/ 1200145 w 2191145"/>
              <a:gd name="connsiteY243" fmla="*/ 261757 h 4687266"/>
              <a:gd name="connsiteX244" fmla="*/ 1205378 w 2191145"/>
              <a:gd name="connsiteY244" fmla="*/ 306108 h 4687266"/>
              <a:gd name="connsiteX245" fmla="*/ 1343281 w 2191145"/>
              <a:gd name="connsiteY245" fmla="*/ 276802 h 4687266"/>
              <a:gd name="connsiteX246" fmla="*/ 1343281 w 2191145"/>
              <a:gd name="connsiteY246" fmla="*/ 277718 h 4687266"/>
              <a:gd name="connsiteX247" fmla="*/ 942787 w 2191145"/>
              <a:gd name="connsiteY247" fmla="*/ 368120 h 4687266"/>
              <a:gd name="connsiteX248" fmla="*/ 1002188 w 2191145"/>
              <a:gd name="connsiteY248" fmla="*/ 388921 h 4687266"/>
              <a:gd name="connsiteX249" fmla="*/ 1029663 w 2191145"/>
              <a:gd name="connsiteY249" fmla="*/ 433141 h 4687266"/>
              <a:gd name="connsiteX250" fmla="*/ 1014094 w 2191145"/>
              <a:gd name="connsiteY250" fmla="*/ 521581 h 4687266"/>
              <a:gd name="connsiteX251" fmla="*/ 1002188 w 2191145"/>
              <a:gd name="connsiteY251" fmla="*/ 550363 h 4687266"/>
              <a:gd name="connsiteX252" fmla="*/ 1036336 w 2191145"/>
              <a:gd name="connsiteY252" fmla="*/ 557035 h 4687266"/>
              <a:gd name="connsiteX253" fmla="*/ 1011477 w 2191145"/>
              <a:gd name="connsiteY253" fmla="*/ 574305 h 4687266"/>
              <a:gd name="connsiteX254" fmla="*/ 992898 w 2191145"/>
              <a:gd name="connsiteY254" fmla="*/ 567632 h 4687266"/>
              <a:gd name="connsiteX255" fmla="*/ 984917 w 2191145"/>
              <a:gd name="connsiteY255" fmla="*/ 560960 h 4687266"/>
              <a:gd name="connsiteX256" fmla="*/ 1084092 w 2191145"/>
              <a:gd name="connsiteY256" fmla="*/ 624280 h 4687266"/>
              <a:gd name="connsiteX257" fmla="*/ 1155529 w 2191145"/>
              <a:gd name="connsiteY257" fmla="*/ 611197 h 4687266"/>
              <a:gd name="connsiteX258" fmla="*/ 1199752 w 2191145"/>
              <a:gd name="connsiteY258" fmla="*/ 583855 h 4687266"/>
              <a:gd name="connsiteX259" fmla="*/ 1225004 w 2191145"/>
              <a:gd name="connsiteY259" fmla="*/ 543952 h 4687266"/>
              <a:gd name="connsiteX260" fmla="*/ 1251171 w 2191145"/>
              <a:gd name="connsiteY260" fmla="*/ 505881 h 4687266"/>
              <a:gd name="connsiteX261" fmla="*/ 1253919 w 2191145"/>
              <a:gd name="connsiteY261" fmla="*/ 529430 h 4687266"/>
              <a:gd name="connsiteX262" fmla="*/ 1178556 w 2191145"/>
              <a:gd name="connsiteY262" fmla="*/ 617870 h 4687266"/>
              <a:gd name="connsiteX263" fmla="*/ 1163903 w 2191145"/>
              <a:gd name="connsiteY263" fmla="*/ 624542 h 4687266"/>
              <a:gd name="connsiteX264" fmla="*/ 1167959 w 2191145"/>
              <a:gd name="connsiteY264" fmla="*/ 637625 h 4687266"/>
              <a:gd name="connsiteX265" fmla="*/ 1178556 w 2191145"/>
              <a:gd name="connsiteY265" fmla="*/ 678443 h 4687266"/>
              <a:gd name="connsiteX266" fmla="*/ 1165473 w 2191145"/>
              <a:gd name="connsiteY266" fmla="*/ 716906 h 4687266"/>
              <a:gd name="connsiteX267" fmla="*/ 1161548 w 2191145"/>
              <a:gd name="connsiteY267" fmla="*/ 707617 h 4687266"/>
              <a:gd name="connsiteX268" fmla="*/ 1164164 w 2191145"/>
              <a:gd name="connsiteY268" fmla="*/ 697020 h 4687266"/>
              <a:gd name="connsiteX269" fmla="*/ 1158015 w 2191145"/>
              <a:gd name="connsiteY269" fmla="*/ 655810 h 4687266"/>
              <a:gd name="connsiteX270" fmla="*/ 1142053 w 2191145"/>
              <a:gd name="connsiteY270" fmla="*/ 655810 h 4687266"/>
              <a:gd name="connsiteX271" fmla="*/ 1126091 w 2191145"/>
              <a:gd name="connsiteY271" fmla="*/ 658034 h 4687266"/>
              <a:gd name="connsiteX272" fmla="*/ 1019720 w 2191145"/>
              <a:gd name="connsiteY272" fmla="*/ 658034 h 4687266"/>
              <a:gd name="connsiteX273" fmla="*/ 1007683 w 2191145"/>
              <a:gd name="connsiteY273" fmla="*/ 700030 h 4687266"/>
              <a:gd name="connsiteX274" fmla="*/ 1035158 w 2191145"/>
              <a:gd name="connsiteY274" fmla="*/ 780619 h 4687266"/>
              <a:gd name="connsiteX275" fmla="*/ 1089718 w 2191145"/>
              <a:gd name="connsiteY275" fmla="*/ 822615 h 4687266"/>
              <a:gd name="connsiteX276" fmla="*/ 1216369 w 2191145"/>
              <a:gd name="connsiteY276" fmla="*/ 857154 h 4687266"/>
              <a:gd name="connsiteX277" fmla="*/ 1316590 w 2191145"/>
              <a:gd name="connsiteY277" fmla="*/ 838576 h 4687266"/>
              <a:gd name="connsiteX278" fmla="*/ 1448867 w 2191145"/>
              <a:gd name="connsiteY278" fmla="*/ 734176 h 4687266"/>
              <a:gd name="connsiteX279" fmla="*/ 1493221 w 2191145"/>
              <a:gd name="connsiteY279" fmla="*/ 660258 h 4687266"/>
              <a:gd name="connsiteX280" fmla="*/ 1392607 w 2191145"/>
              <a:gd name="connsiteY280" fmla="*/ 660258 h 4687266"/>
              <a:gd name="connsiteX281" fmla="*/ 1366439 w 2191145"/>
              <a:gd name="connsiteY281" fmla="*/ 652277 h 4687266"/>
              <a:gd name="connsiteX282" fmla="*/ 1328235 w 2191145"/>
              <a:gd name="connsiteY282" fmla="*/ 632391 h 4687266"/>
              <a:gd name="connsiteX283" fmla="*/ 1300366 w 2191145"/>
              <a:gd name="connsiteY283" fmla="*/ 550494 h 4687266"/>
              <a:gd name="connsiteX284" fmla="*/ 1292778 w 2191145"/>
              <a:gd name="connsiteY284" fmla="*/ 515039 h 4687266"/>
              <a:gd name="connsiteX285" fmla="*/ 1286236 w 2191145"/>
              <a:gd name="connsiteY285" fmla="*/ 477884 h 4687266"/>
              <a:gd name="connsiteX286" fmla="*/ 1251564 w 2191145"/>
              <a:gd name="connsiteY286" fmla="*/ 472651 h 4687266"/>
              <a:gd name="connsiteX287" fmla="*/ 1288853 w 2191145"/>
              <a:gd name="connsiteY287" fmla="*/ 460615 h 4687266"/>
              <a:gd name="connsiteX288" fmla="*/ 1316328 w 2191145"/>
              <a:gd name="connsiteY288" fmla="*/ 421367 h 4687266"/>
              <a:gd name="connsiteX289" fmla="*/ 1295002 w 2191145"/>
              <a:gd name="connsiteY289" fmla="*/ 377147 h 4687266"/>
              <a:gd name="connsiteX290" fmla="*/ 1274199 w 2191145"/>
              <a:gd name="connsiteY290" fmla="*/ 386435 h 4687266"/>
              <a:gd name="connsiteX291" fmla="*/ 1259545 w 2191145"/>
              <a:gd name="connsiteY291" fmla="*/ 403313 h 4687266"/>
              <a:gd name="connsiteX292" fmla="*/ 1248947 w 2191145"/>
              <a:gd name="connsiteY292" fmla="*/ 427123 h 4687266"/>
              <a:gd name="connsiteX293" fmla="*/ 1248947 w 2191145"/>
              <a:gd name="connsiteY293" fmla="*/ 431179 h 4687266"/>
              <a:gd name="connsiteX294" fmla="*/ 1230368 w 2191145"/>
              <a:gd name="connsiteY294" fmla="*/ 457345 h 4687266"/>
              <a:gd name="connsiteX295" fmla="*/ 1210873 w 2191145"/>
              <a:gd name="connsiteY295" fmla="*/ 453812 h 4687266"/>
              <a:gd name="connsiteX296" fmla="*/ 1198836 w 2191145"/>
              <a:gd name="connsiteY296" fmla="*/ 430001 h 4687266"/>
              <a:gd name="connsiteX297" fmla="*/ 1192163 w 2191145"/>
              <a:gd name="connsiteY297" fmla="*/ 400696 h 4687266"/>
              <a:gd name="connsiteX298" fmla="*/ 1186930 w 2191145"/>
              <a:gd name="connsiteY298" fmla="*/ 335282 h 4687266"/>
              <a:gd name="connsiteX299" fmla="*/ 1182874 w 2191145"/>
              <a:gd name="connsiteY299" fmla="*/ 322199 h 4687266"/>
              <a:gd name="connsiteX300" fmla="*/ 1182874 w 2191145"/>
              <a:gd name="connsiteY300" fmla="*/ 305322 h 4687266"/>
              <a:gd name="connsiteX301" fmla="*/ 1173585 w 2191145"/>
              <a:gd name="connsiteY301" fmla="*/ 279157 h 4687266"/>
              <a:gd name="connsiteX302" fmla="*/ 1161679 w 2191145"/>
              <a:gd name="connsiteY302" fmla="*/ 272615 h 4687266"/>
              <a:gd name="connsiteX303" fmla="*/ 1128838 w 2191145"/>
              <a:gd name="connsiteY303" fmla="*/ 281904 h 4687266"/>
              <a:gd name="connsiteX304" fmla="*/ 1026916 w 2191145"/>
              <a:gd name="connsiteY304" fmla="*/ 307154 h 4687266"/>
              <a:gd name="connsiteX305" fmla="*/ 929442 w 2191145"/>
              <a:gd name="connsiteY305" fmla="*/ 283213 h 4687266"/>
              <a:gd name="connsiteX306" fmla="*/ 922769 w 2191145"/>
              <a:gd name="connsiteY306" fmla="*/ 383689 h 4687266"/>
              <a:gd name="connsiteX307" fmla="*/ 943180 w 2191145"/>
              <a:gd name="connsiteY307" fmla="*/ 369951 h 4687266"/>
              <a:gd name="connsiteX308" fmla="*/ 943180 w 2191145"/>
              <a:gd name="connsiteY308" fmla="*/ 370867 h 4687266"/>
              <a:gd name="connsiteX309" fmla="*/ 1234424 w 2191145"/>
              <a:gd name="connsiteY309" fmla="*/ 272354 h 4687266"/>
              <a:gd name="connsiteX310" fmla="*/ 1209565 w 2191145"/>
              <a:gd name="connsiteY310" fmla="*/ 288184 h 4687266"/>
              <a:gd name="connsiteX311" fmla="*/ 1209565 w 2191145"/>
              <a:gd name="connsiteY311" fmla="*/ 308201 h 4687266"/>
              <a:gd name="connsiteX312" fmla="*/ 1216238 w 2191145"/>
              <a:gd name="connsiteY312" fmla="*/ 343524 h 4687266"/>
              <a:gd name="connsiteX313" fmla="*/ 1224219 w 2191145"/>
              <a:gd name="connsiteY313" fmla="*/ 358177 h 4687266"/>
              <a:gd name="connsiteX314" fmla="*/ 1229976 w 2191145"/>
              <a:gd name="connsiteY314" fmla="*/ 339992 h 4687266"/>
              <a:gd name="connsiteX315" fmla="*/ 1235732 w 2191145"/>
              <a:gd name="connsiteY315" fmla="*/ 330311 h 4687266"/>
              <a:gd name="connsiteX316" fmla="*/ 1239658 w 2191145"/>
              <a:gd name="connsiteY316" fmla="*/ 321022 h 4687266"/>
              <a:gd name="connsiteX317" fmla="*/ 1284011 w 2191145"/>
              <a:gd name="connsiteY317" fmla="*/ 282951 h 4687266"/>
              <a:gd name="connsiteX318" fmla="*/ 1340795 w 2191145"/>
              <a:gd name="connsiteY318" fmla="*/ 331619 h 4687266"/>
              <a:gd name="connsiteX319" fmla="*/ 1358066 w 2191145"/>
              <a:gd name="connsiteY319" fmla="*/ 256393 h 4687266"/>
              <a:gd name="connsiteX320" fmla="*/ 1233901 w 2191145"/>
              <a:gd name="connsiteY320" fmla="*/ 271438 h 4687266"/>
              <a:gd name="connsiteX321" fmla="*/ 1233901 w 2191145"/>
              <a:gd name="connsiteY321" fmla="*/ 272354 h 4687266"/>
              <a:gd name="connsiteX322" fmla="*/ 937423 w 2191145"/>
              <a:gd name="connsiteY322" fmla="*/ 436674 h 4687266"/>
              <a:gd name="connsiteX323" fmla="*/ 948152 w 2191145"/>
              <a:gd name="connsiteY323" fmla="*/ 480893 h 4687266"/>
              <a:gd name="connsiteX324" fmla="*/ 978244 w 2191145"/>
              <a:gd name="connsiteY324" fmla="*/ 546307 h 4687266"/>
              <a:gd name="connsiteX325" fmla="*/ 983609 w 2191145"/>
              <a:gd name="connsiteY325" fmla="*/ 552980 h 4687266"/>
              <a:gd name="connsiteX326" fmla="*/ 1002188 w 2191145"/>
              <a:gd name="connsiteY326" fmla="*/ 498948 h 4687266"/>
              <a:gd name="connsiteX327" fmla="*/ 983609 w 2191145"/>
              <a:gd name="connsiteY327" fmla="*/ 498948 h 4687266"/>
              <a:gd name="connsiteX328" fmla="*/ 972880 w 2191145"/>
              <a:gd name="connsiteY328" fmla="*/ 471081 h 4687266"/>
              <a:gd name="connsiteX329" fmla="*/ 972880 w 2191145"/>
              <a:gd name="connsiteY329" fmla="*/ 443607 h 4687266"/>
              <a:gd name="connsiteX330" fmla="*/ 992898 w 2191145"/>
              <a:gd name="connsiteY330" fmla="*/ 463101 h 4687266"/>
              <a:gd name="connsiteX331" fmla="*/ 1003496 w 2191145"/>
              <a:gd name="connsiteY331" fmla="*/ 492275 h 4687266"/>
              <a:gd name="connsiteX332" fmla="*/ 970263 w 2191145"/>
              <a:gd name="connsiteY332" fmla="*/ 385258 h 4687266"/>
              <a:gd name="connsiteX333" fmla="*/ 949460 w 2191145"/>
              <a:gd name="connsiteY333" fmla="*/ 380418 h 4687266"/>
              <a:gd name="connsiteX334" fmla="*/ 923292 w 2191145"/>
              <a:gd name="connsiteY334" fmla="*/ 391931 h 4687266"/>
              <a:gd name="connsiteX335" fmla="*/ 937815 w 2191145"/>
              <a:gd name="connsiteY335" fmla="*/ 435235 h 4687266"/>
              <a:gd name="connsiteX336" fmla="*/ 937815 w 2191145"/>
              <a:gd name="connsiteY336" fmla="*/ 436150 h 4687266"/>
              <a:gd name="connsiteX337" fmla="*/ 949460 w 2191145"/>
              <a:gd name="connsiteY337" fmla="*/ 686685 h 4687266"/>
              <a:gd name="connsiteX338" fmla="*/ 860752 w 2191145"/>
              <a:gd name="connsiteY338" fmla="*/ 722532 h 4687266"/>
              <a:gd name="connsiteX339" fmla="*/ 826211 w 2191145"/>
              <a:gd name="connsiteY339" fmla="*/ 751837 h 4687266"/>
              <a:gd name="connsiteX340" fmla="*/ 796118 w 2191145"/>
              <a:gd name="connsiteY340" fmla="*/ 796057 h 4687266"/>
              <a:gd name="connsiteX341" fmla="*/ 792062 w 2191145"/>
              <a:gd name="connsiteY341" fmla="*/ 804038 h 4687266"/>
              <a:gd name="connsiteX342" fmla="*/ 738026 w 2191145"/>
              <a:gd name="connsiteY342" fmla="*/ 909354 h 4687266"/>
              <a:gd name="connsiteX343" fmla="*/ 693673 w 2191145"/>
              <a:gd name="connsiteY343" fmla="*/ 997794 h 4687266"/>
              <a:gd name="connsiteX344" fmla="*/ 683075 w 2191145"/>
              <a:gd name="connsiteY344" fmla="*/ 1028407 h 4687266"/>
              <a:gd name="connsiteX345" fmla="*/ 695112 w 2191145"/>
              <a:gd name="connsiteY345" fmla="*/ 1028407 h 4687266"/>
              <a:gd name="connsiteX346" fmla="*/ 753073 w 2191145"/>
              <a:gd name="connsiteY346" fmla="*/ 1045153 h 4687266"/>
              <a:gd name="connsiteX347" fmla="*/ 823463 w 2191145"/>
              <a:gd name="connsiteY347" fmla="*/ 1095259 h 4687266"/>
              <a:gd name="connsiteX348" fmla="*/ 887312 w 2191145"/>
              <a:gd name="connsiteY348" fmla="*/ 1211304 h 4687266"/>
              <a:gd name="connsiteX349" fmla="*/ 894901 w 2191145"/>
              <a:gd name="connsiteY349" fmla="*/ 1200707 h 4687266"/>
              <a:gd name="connsiteX350" fmla="*/ 933367 w 2191145"/>
              <a:gd name="connsiteY350" fmla="*/ 1144059 h 4687266"/>
              <a:gd name="connsiteX351" fmla="*/ 948021 w 2191145"/>
              <a:gd name="connsiteY351" fmla="*/ 1120117 h 4687266"/>
              <a:gd name="connsiteX352" fmla="*/ 940040 w 2191145"/>
              <a:gd name="connsiteY352" fmla="*/ 1104156 h 4687266"/>
              <a:gd name="connsiteX353" fmla="*/ 904190 w 2191145"/>
              <a:gd name="connsiteY353" fmla="*/ 1020034 h 4687266"/>
              <a:gd name="connsiteX354" fmla="*/ 897517 w 2191145"/>
              <a:gd name="connsiteY354" fmla="*/ 1002895 h 4687266"/>
              <a:gd name="connsiteX355" fmla="*/ 905499 w 2191145"/>
              <a:gd name="connsiteY355" fmla="*/ 988243 h 4687266"/>
              <a:gd name="connsiteX356" fmla="*/ 926825 w 2191145"/>
              <a:gd name="connsiteY356" fmla="*/ 1018726 h 4687266"/>
              <a:gd name="connsiteX357" fmla="*/ 932059 w 2191145"/>
              <a:gd name="connsiteY357" fmla="*/ 1030239 h 4687266"/>
              <a:gd name="connsiteX358" fmla="*/ 958226 w 2191145"/>
              <a:gd name="connsiteY358" fmla="*/ 1091335 h 4687266"/>
              <a:gd name="connsiteX359" fmla="*/ 974188 w 2191145"/>
              <a:gd name="connsiteY359" fmla="*/ 1126789 h 4687266"/>
              <a:gd name="connsiteX360" fmla="*/ 1080167 w 2191145"/>
              <a:gd name="connsiteY360" fmla="*/ 1368297 h 4687266"/>
              <a:gd name="connsiteX361" fmla="*/ 1206817 w 2191145"/>
              <a:gd name="connsiteY361" fmla="*/ 1656903 h 4687266"/>
              <a:gd name="connsiteX362" fmla="*/ 1243583 w 2191145"/>
              <a:gd name="connsiteY362" fmla="*/ 1741417 h 4687266"/>
              <a:gd name="connsiteX363" fmla="*/ 1250255 w 2191145"/>
              <a:gd name="connsiteY363" fmla="*/ 1753323 h 4687266"/>
              <a:gd name="connsiteX364" fmla="*/ 1266218 w 2191145"/>
              <a:gd name="connsiteY364" fmla="*/ 1921959 h 4687266"/>
              <a:gd name="connsiteX365" fmla="*/ 1250255 w 2191145"/>
              <a:gd name="connsiteY365" fmla="*/ 2046246 h 4687266"/>
              <a:gd name="connsiteX366" fmla="*/ 1239658 w 2191145"/>
              <a:gd name="connsiteY366" fmla="*/ 2071103 h 4687266"/>
              <a:gd name="connsiteX367" fmla="*/ 1239658 w 2191145"/>
              <a:gd name="connsiteY367" fmla="*/ 2077645 h 4687266"/>
              <a:gd name="connsiteX368" fmla="*/ 1262292 w 2191145"/>
              <a:gd name="connsiteY368" fmla="*/ 2077645 h 4687266"/>
              <a:gd name="connsiteX369" fmla="*/ 1426232 w 2191145"/>
              <a:gd name="connsiteY369" fmla="*/ 2086934 h 4687266"/>
              <a:gd name="connsiteX370" fmla="*/ 1547649 w 2191145"/>
              <a:gd name="connsiteY370" fmla="*/ 1025005 h 4687266"/>
              <a:gd name="connsiteX371" fmla="*/ 1555630 w 2191145"/>
              <a:gd name="connsiteY371" fmla="*/ 994392 h 4687266"/>
              <a:gd name="connsiteX372" fmla="*/ 1564920 w 2191145"/>
              <a:gd name="connsiteY372" fmla="*/ 999755 h 4687266"/>
              <a:gd name="connsiteX373" fmla="*/ 1564920 w 2191145"/>
              <a:gd name="connsiteY373" fmla="*/ 1023697 h 4687266"/>
              <a:gd name="connsiteX374" fmla="*/ 1545032 w 2191145"/>
              <a:gd name="connsiteY374" fmla="*/ 1197567 h 4687266"/>
              <a:gd name="connsiteX375" fmla="*/ 1595012 w 2191145"/>
              <a:gd name="connsiteY375" fmla="*/ 1197567 h 4687266"/>
              <a:gd name="connsiteX376" fmla="*/ 1683720 w 2191145"/>
              <a:gd name="connsiteY376" fmla="*/ 1220070 h 4687266"/>
              <a:gd name="connsiteX377" fmla="*/ 1793100 w 2191145"/>
              <a:gd name="connsiteY377" fmla="*/ 1260757 h 4687266"/>
              <a:gd name="connsiteX378" fmla="*/ 1827641 w 2191145"/>
              <a:gd name="connsiteY378" fmla="*/ 1036518 h 4687266"/>
              <a:gd name="connsiteX379" fmla="*/ 1833006 w 2191145"/>
              <a:gd name="connsiteY379" fmla="*/ 1004989 h 4687266"/>
              <a:gd name="connsiteX380" fmla="*/ 1826333 w 2191145"/>
              <a:gd name="connsiteY380" fmla="*/ 933819 h 4687266"/>
              <a:gd name="connsiteX381" fmla="*/ 1813249 w 2191145"/>
              <a:gd name="connsiteY381" fmla="*/ 869190 h 4687266"/>
              <a:gd name="connsiteX382" fmla="*/ 1755158 w 2191145"/>
              <a:gd name="connsiteY382" fmla="*/ 770022 h 4687266"/>
              <a:gd name="connsiteX383" fmla="*/ 1666581 w 2191145"/>
              <a:gd name="connsiteY383" fmla="*/ 702777 h 4687266"/>
              <a:gd name="connsiteX384" fmla="*/ 1523837 w 2191145"/>
              <a:gd name="connsiteY384" fmla="*/ 688255 h 4687266"/>
              <a:gd name="connsiteX385" fmla="*/ 1435260 w 2191145"/>
              <a:gd name="connsiteY385" fmla="*/ 813850 h 4687266"/>
              <a:gd name="connsiteX386" fmla="*/ 1401111 w 2191145"/>
              <a:gd name="connsiteY386" fmla="*/ 845248 h 4687266"/>
              <a:gd name="connsiteX387" fmla="*/ 1299189 w 2191145"/>
              <a:gd name="connsiteY387" fmla="*/ 892608 h 4687266"/>
              <a:gd name="connsiteX388" fmla="*/ 1205640 w 2191145"/>
              <a:gd name="connsiteY388" fmla="*/ 903336 h 4687266"/>
              <a:gd name="connsiteX389" fmla="*/ 1117063 w 2191145"/>
              <a:gd name="connsiteY389" fmla="*/ 885150 h 4687266"/>
              <a:gd name="connsiteX390" fmla="*/ 995646 w 2191145"/>
              <a:gd name="connsiteY390" fmla="*/ 791347 h 4687266"/>
              <a:gd name="connsiteX391" fmla="*/ 995646 w 2191145"/>
              <a:gd name="connsiteY391" fmla="*/ 686685 h 4687266"/>
              <a:gd name="connsiteX392" fmla="*/ 949983 w 2191145"/>
              <a:gd name="connsiteY392" fmla="*/ 686685 h 4687266"/>
              <a:gd name="connsiteX393" fmla="*/ 949983 w 2191145"/>
              <a:gd name="connsiteY393" fmla="*/ 687470 h 4687266"/>
              <a:gd name="connsiteX394" fmla="*/ 391700 w 2191145"/>
              <a:gd name="connsiteY394" fmla="*/ 786507 h 4687266"/>
              <a:gd name="connsiteX395" fmla="*/ 408578 w 2191145"/>
              <a:gd name="connsiteY395" fmla="*/ 816597 h 4687266"/>
              <a:gd name="connsiteX396" fmla="*/ 424540 w 2191145"/>
              <a:gd name="connsiteY396" fmla="*/ 848519 h 4687266"/>
              <a:gd name="connsiteX397" fmla="*/ 439063 w 2191145"/>
              <a:gd name="connsiteY397" fmla="*/ 881226 h 4687266"/>
              <a:gd name="connsiteX398" fmla="*/ 439063 w 2191145"/>
              <a:gd name="connsiteY398" fmla="*/ 895878 h 4687266"/>
              <a:gd name="connsiteX399" fmla="*/ 431082 w 2191145"/>
              <a:gd name="connsiteY399" fmla="*/ 961292 h 4687266"/>
              <a:gd name="connsiteX400" fmla="*/ 436053 w 2191145"/>
              <a:gd name="connsiteY400" fmla="*/ 989943 h 4687266"/>
              <a:gd name="connsiteX401" fmla="*/ 439979 w 2191145"/>
              <a:gd name="connsiteY401" fmla="*/ 1017418 h 4687266"/>
              <a:gd name="connsiteX402" fmla="*/ 424016 w 2191145"/>
              <a:gd name="connsiteY402" fmla="*/ 1014801 h 4687266"/>
              <a:gd name="connsiteX403" fmla="*/ 416035 w 2191145"/>
              <a:gd name="connsiteY403" fmla="*/ 1000671 h 4687266"/>
              <a:gd name="connsiteX404" fmla="*/ 413419 w 2191145"/>
              <a:gd name="connsiteY404" fmla="*/ 905429 h 4687266"/>
              <a:gd name="connsiteX405" fmla="*/ 416035 w 2191145"/>
              <a:gd name="connsiteY405" fmla="*/ 885543 h 4687266"/>
              <a:gd name="connsiteX406" fmla="*/ 402952 w 2191145"/>
              <a:gd name="connsiteY406" fmla="*/ 878871 h 4687266"/>
              <a:gd name="connsiteX407" fmla="*/ 391307 w 2191145"/>
              <a:gd name="connsiteY407" fmla="*/ 871022 h 4687266"/>
              <a:gd name="connsiteX408" fmla="*/ 376784 w 2191145"/>
              <a:gd name="connsiteY408" fmla="*/ 865657 h 4687266"/>
              <a:gd name="connsiteX409" fmla="*/ 310711 w 2191145"/>
              <a:gd name="connsiteY409" fmla="*/ 832950 h 4687266"/>
              <a:gd name="connsiteX410" fmla="*/ 231424 w 2191145"/>
              <a:gd name="connsiteY410" fmla="*/ 793702 h 4687266"/>
              <a:gd name="connsiteX411" fmla="*/ 199499 w 2191145"/>
              <a:gd name="connsiteY411" fmla="*/ 785722 h 4687266"/>
              <a:gd name="connsiteX412" fmla="*/ 193219 w 2191145"/>
              <a:gd name="connsiteY412" fmla="*/ 803776 h 4687266"/>
              <a:gd name="connsiteX413" fmla="*/ 216770 w 2191145"/>
              <a:gd name="connsiteY413" fmla="*/ 826409 h 4687266"/>
              <a:gd name="connsiteX414" fmla="*/ 298805 w 2191145"/>
              <a:gd name="connsiteY414" fmla="*/ 865657 h 4687266"/>
              <a:gd name="connsiteX415" fmla="*/ 329290 w 2191145"/>
              <a:gd name="connsiteY415" fmla="*/ 884234 h 4687266"/>
              <a:gd name="connsiteX416" fmla="*/ 324057 w 2191145"/>
              <a:gd name="connsiteY416" fmla="*/ 898888 h 4687266"/>
              <a:gd name="connsiteX417" fmla="*/ 313328 w 2191145"/>
              <a:gd name="connsiteY417" fmla="*/ 909485 h 4687266"/>
              <a:gd name="connsiteX418" fmla="*/ 292132 w 2191145"/>
              <a:gd name="connsiteY418" fmla="*/ 901504 h 4687266"/>
              <a:gd name="connsiteX419" fmla="*/ 164042 w 2191145"/>
              <a:gd name="connsiteY419" fmla="*/ 851528 h 4687266"/>
              <a:gd name="connsiteX420" fmla="*/ 140099 w 2191145"/>
              <a:gd name="connsiteY420" fmla="*/ 847472 h 4687266"/>
              <a:gd name="connsiteX421" fmla="*/ 137482 w 2191145"/>
              <a:gd name="connsiteY421" fmla="*/ 876254 h 4687266"/>
              <a:gd name="connsiteX422" fmla="*/ 157369 w 2191145"/>
              <a:gd name="connsiteY422" fmla="*/ 886851 h 4687266"/>
              <a:gd name="connsiteX423" fmla="*/ 177388 w 2191145"/>
              <a:gd name="connsiteY423" fmla="*/ 896140 h 4687266"/>
              <a:gd name="connsiteX424" fmla="*/ 288076 w 2191145"/>
              <a:gd name="connsiteY424" fmla="*/ 940491 h 4687266"/>
              <a:gd name="connsiteX425" fmla="*/ 308094 w 2191145"/>
              <a:gd name="connsiteY425" fmla="*/ 952396 h 4687266"/>
              <a:gd name="connsiteX426" fmla="*/ 305347 w 2191145"/>
              <a:gd name="connsiteY426" fmla="*/ 962993 h 4687266"/>
              <a:gd name="connsiteX427" fmla="*/ 285459 w 2191145"/>
              <a:gd name="connsiteY427" fmla="*/ 956321 h 4687266"/>
              <a:gd name="connsiteX428" fmla="*/ 238096 w 2191145"/>
              <a:gd name="connsiteY428" fmla="*/ 936435 h 4687266"/>
              <a:gd name="connsiteX429" fmla="*/ 225013 w 2191145"/>
              <a:gd name="connsiteY429" fmla="*/ 931595 h 4687266"/>
              <a:gd name="connsiteX430" fmla="*/ 172677 w 2191145"/>
              <a:gd name="connsiteY430" fmla="*/ 908961 h 4687266"/>
              <a:gd name="connsiteX431" fmla="*/ 151351 w 2191145"/>
              <a:gd name="connsiteY431" fmla="*/ 902420 h 4687266"/>
              <a:gd name="connsiteX432" fmla="*/ 147426 w 2191145"/>
              <a:gd name="connsiteY432" fmla="*/ 906344 h 4687266"/>
              <a:gd name="connsiteX433" fmla="*/ 172677 w 2191145"/>
              <a:gd name="connsiteY433" fmla="*/ 944416 h 4687266"/>
              <a:gd name="connsiteX434" fmla="*/ 273946 w 2191145"/>
              <a:gd name="connsiteY434" fmla="*/ 986019 h 4687266"/>
              <a:gd name="connsiteX435" fmla="*/ 292525 w 2191145"/>
              <a:gd name="connsiteY435" fmla="*/ 999101 h 4687266"/>
              <a:gd name="connsiteX436" fmla="*/ 279441 w 2191145"/>
              <a:gd name="connsiteY436" fmla="*/ 1008391 h 4687266"/>
              <a:gd name="connsiteX437" fmla="*/ 184584 w 2191145"/>
              <a:gd name="connsiteY437" fmla="*/ 971628 h 4687266"/>
              <a:gd name="connsiteX438" fmla="*/ 167313 w 2191145"/>
              <a:gd name="connsiteY438" fmla="*/ 966264 h 4687266"/>
              <a:gd name="connsiteX439" fmla="*/ 154229 w 2191145"/>
              <a:gd name="connsiteY439" fmla="*/ 978300 h 4687266"/>
              <a:gd name="connsiteX440" fmla="*/ 178173 w 2191145"/>
              <a:gd name="connsiteY440" fmla="*/ 998186 h 4687266"/>
              <a:gd name="connsiteX441" fmla="*/ 204340 w 2191145"/>
              <a:gd name="connsiteY441" fmla="*/ 1009698 h 4687266"/>
              <a:gd name="connsiteX442" fmla="*/ 220302 w 2191145"/>
              <a:gd name="connsiteY442" fmla="*/ 1017679 h 4687266"/>
              <a:gd name="connsiteX443" fmla="*/ 287029 w 2191145"/>
              <a:gd name="connsiteY443" fmla="*/ 1045284 h 4687266"/>
              <a:gd name="connsiteX444" fmla="*/ 321571 w 2191145"/>
              <a:gd name="connsiteY444" fmla="*/ 1058367 h 4687266"/>
              <a:gd name="connsiteX445" fmla="*/ 341065 w 2191145"/>
              <a:gd name="connsiteY445" fmla="*/ 1071450 h 4687266"/>
              <a:gd name="connsiteX446" fmla="*/ 385419 w 2191145"/>
              <a:gd name="connsiteY446" fmla="*/ 1094867 h 4687266"/>
              <a:gd name="connsiteX447" fmla="*/ 403998 w 2191145"/>
              <a:gd name="connsiteY447" fmla="*/ 1109520 h 4687266"/>
              <a:gd name="connsiteX448" fmla="*/ 427549 w 2191145"/>
              <a:gd name="connsiteY448" fmla="*/ 1118809 h 4687266"/>
              <a:gd name="connsiteX449" fmla="*/ 410278 w 2191145"/>
              <a:gd name="connsiteY449" fmla="*/ 1128097 h 4687266"/>
              <a:gd name="connsiteX450" fmla="*/ 392092 w 2191145"/>
              <a:gd name="connsiteY450" fmla="*/ 1122734 h 4687266"/>
              <a:gd name="connsiteX451" fmla="*/ 466015 w 2191145"/>
              <a:gd name="connsiteY451" fmla="*/ 1437767 h 4687266"/>
              <a:gd name="connsiteX452" fmla="*/ 486949 w 2191145"/>
              <a:gd name="connsiteY452" fmla="*/ 1514432 h 4687266"/>
              <a:gd name="connsiteX453" fmla="*/ 498855 w 2191145"/>
              <a:gd name="connsiteY453" fmla="*/ 1535626 h 4687266"/>
              <a:gd name="connsiteX454" fmla="*/ 518874 w 2191145"/>
              <a:gd name="connsiteY454" fmla="*/ 1555119 h 4687266"/>
              <a:gd name="connsiteX455" fmla="*/ 558125 w 2191145"/>
              <a:gd name="connsiteY455" fmla="*/ 1569641 h 4687266"/>
              <a:gd name="connsiteX456" fmla="*/ 629431 w 2191145"/>
              <a:gd name="connsiteY456" fmla="*/ 1556558 h 4687266"/>
              <a:gd name="connsiteX457" fmla="*/ 650758 w 2191145"/>
              <a:gd name="connsiteY457" fmla="*/ 1539681 h 4687266"/>
              <a:gd name="connsiteX458" fmla="*/ 663842 w 2191145"/>
              <a:gd name="connsiteY458" fmla="*/ 1523851 h 4687266"/>
              <a:gd name="connsiteX459" fmla="*/ 708065 w 2191145"/>
              <a:gd name="connsiteY459" fmla="*/ 1453859 h 4687266"/>
              <a:gd name="connsiteX460" fmla="*/ 851986 w 2191145"/>
              <a:gd name="connsiteY460" fmla="*/ 1234853 h 4687266"/>
              <a:gd name="connsiteX461" fmla="*/ 863892 w 2191145"/>
              <a:gd name="connsiteY461" fmla="*/ 1213659 h 4687266"/>
              <a:gd name="connsiteX462" fmla="*/ 859967 w 2191145"/>
              <a:gd name="connsiteY462" fmla="*/ 1178205 h 4687266"/>
              <a:gd name="connsiteX463" fmla="*/ 794548 w 2191145"/>
              <a:gd name="connsiteY463" fmla="*/ 1068833 h 4687266"/>
              <a:gd name="connsiteX464" fmla="*/ 790623 w 2191145"/>
              <a:gd name="connsiteY464" fmla="*/ 1068833 h 4687266"/>
              <a:gd name="connsiteX465" fmla="*/ 749409 w 2191145"/>
              <a:gd name="connsiteY465" fmla="*/ 1038350 h 4687266"/>
              <a:gd name="connsiteX466" fmla="*/ 697074 w 2191145"/>
              <a:gd name="connsiteY466" fmla="*/ 1019772 h 4687266"/>
              <a:gd name="connsiteX467" fmla="*/ 670907 w 2191145"/>
              <a:gd name="connsiteY467" fmla="*/ 1019772 h 4687266"/>
              <a:gd name="connsiteX468" fmla="*/ 649580 w 2191145"/>
              <a:gd name="connsiteY468" fmla="*/ 1054310 h 4687266"/>
              <a:gd name="connsiteX469" fmla="*/ 644347 w 2191145"/>
              <a:gd name="connsiteY469" fmla="*/ 1062291 h 4687266"/>
              <a:gd name="connsiteX470" fmla="*/ 599993 w 2191145"/>
              <a:gd name="connsiteY470" fmla="*/ 1140788 h 4687266"/>
              <a:gd name="connsiteX471" fmla="*/ 585339 w 2191145"/>
              <a:gd name="connsiteY471" fmla="*/ 1164599 h 4687266"/>
              <a:gd name="connsiteX472" fmla="*/ 578666 w 2191145"/>
              <a:gd name="connsiteY472" fmla="*/ 1169962 h 4687266"/>
              <a:gd name="connsiteX473" fmla="*/ 584031 w 2191145"/>
              <a:gd name="connsiteY473" fmla="*/ 1188540 h 4687266"/>
              <a:gd name="connsiteX474" fmla="*/ 614123 w 2191145"/>
              <a:gd name="connsiteY474" fmla="*/ 1327086 h 4687266"/>
              <a:gd name="connsiteX475" fmla="*/ 597376 w 2191145"/>
              <a:gd name="connsiteY475" fmla="*/ 1327086 h 4687266"/>
              <a:gd name="connsiteX476" fmla="*/ 588087 w 2191145"/>
              <a:gd name="connsiteY476" fmla="*/ 1287184 h 4687266"/>
              <a:gd name="connsiteX477" fmla="*/ 550144 w 2191145"/>
              <a:gd name="connsiteY477" fmla="*/ 1126658 h 4687266"/>
              <a:gd name="connsiteX478" fmla="*/ 530649 w 2191145"/>
              <a:gd name="connsiteY478" fmla="*/ 1047377 h 4687266"/>
              <a:gd name="connsiteX479" fmla="*/ 522668 w 2191145"/>
              <a:gd name="connsiteY479" fmla="*/ 1003157 h 4687266"/>
              <a:gd name="connsiteX480" fmla="*/ 464576 w 2191145"/>
              <a:gd name="connsiteY480" fmla="*/ 863302 h 4687266"/>
              <a:gd name="connsiteX481" fmla="*/ 428727 w 2191145"/>
              <a:gd name="connsiteY481" fmla="*/ 799982 h 4687266"/>
              <a:gd name="connsiteX482" fmla="*/ 384373 w 2191145"/>
              <a:gd name="connsiteY482" fmla="*/ 740717 h 4687266"/>
              <a:gd name="connsiteX483" fmla="*/ 391700 w 2191145"/>
              <a:gd name="connsiteY483" fmla="*/ 786507 h 4687266"/>
              <a:gd name="connsiteX484" fmla="*/ 1676786 w 2191145"/>
              <a:gd name="connsiteY484" fmla="*/ 2093475 h 4687266"/>
              <a:gd name="connsiteX485" fmla="*/ 1911639 w 2191145"/>
              <a:gd name="connsiteY485" fmla="*/ 2106558 h 4687266"/>
              <a:gd name="connsiteX486" fmla="*/ 2150941 w 2191145"/>
              <a:gd name="connsiteY486" fmla="*/ 2106558 h 4687266"/>
              <a:gd name="connsiteX487" fmla="*/ 2147016 w 2191145"/>
              <a:gd name="connsiteY487" fmla="*/ 2086541 h 4687266"/>
              <a:gd name="connsiteX488" fmla="*/ 2144399 w 2191145"/>
              <a:gd name="connsiteY488" fmla="*/ 2065347 h 4687266"/>
              <a:gd name="connsiteX489" fmla="*/ 2137726 w 2191145"/>
              <a:gd name="connsiteY489" fmla="*/ 2052264 h 4687266"/>
              <a:gd name="connsiteX490" fmla="*/ 2123073 w 2191145"/>
              <a:gd name="connsiteY490" fmla="*/ 2007913 h 4687266"/>
              <a:gd name="connsiteX491" fmla="*/ 2100961 w 2191145"/>
              <a:gd name="connsiteY491" fmla="*/ 1949957 h 4687266"/>
              <a:gd name="connsiteX492" fmla="*/ 2100961 w 2191145"/>
              <a:gd name="connsiteY492" fmla="*/ 1934126 h 4687266"/>
              <a:gd name="connsiteX493" fmla="*/ 2095597 w 2191145"/>
              <a:gd name="connsiteY493" fmla="*/ 1923399 h 4687266"/>
              <a:gd name="connsiteX494" fmla="*/ 2083691 w 2191145"/>
              <a:gd name="connsiteY494" fmla="*/ 1888075 h 4687266"/>
              <a:gd name="connsiteX495" fmla="*/ 2033580 w 2191145"/>
              <a:gd name="connsiteY495" fmla="*/ 1745604 h 4687266"/>
              <a:gd name="connsiteX496" fmla="*/ 1822146 w 2191145"/>
              <a:gd name="connsiteY496" fmla="*/ 1187624 h 4687266"/>
              <a:gd name="connsiteX497" fmla="*/ 1676786 w 2191145"/>
              <a:gd name="connsiteY497" fmla="*/ 2093344 h 4687266"/>
              <a:gd name="connsiteX498" fmla="*/ 1499501 w 2191145"/>
              <a:gd name="connsiteY498" fmla="*/ 1538635 h 4687266"/>
              <a:gd name="connsiteX499" fmla="*/ 1404251 w 2191145"/>
              <a:gd name="connsiteY499" fmla="*/ 2349766 h 4687266"/>
              <a:gd name="connsiteX500" fmla="*/ 1394962 w 2191145"/>
              <a:gd name="connsiteY500" fmla="*/ 2431010 h 4687266"/>
              <a:gd name="connsiteX501" fmla="*/ 1385672 w 2191145"/>
              <a:gd name="connsiteY501" fmla="*/ 2489883 h 4687266"/>
              <a:gd name="connsiteX502" fmla="*/ 1381747 w 2191145"/>
              <a:gd name="connsiteY502" fmla="*/ 2497601 h 4687266"/>
              <a:gd name="connsiteX503" fmla="*/ 1379000 w 2191145"/>
              <a:gd name="connsiteY503" fmla="*/ 2503619 h 4687266"/>
              <a:gd name="connsiteX504" fmla="*/ 1350215 w 2191145"/>
              <a:gd name="connsiteY504" fmla="*/ 2508722 h 4687266"/>
              <a:gd name="connsiteX505" fmla="*/ 1240312 w 2191145"/>
              <a:gd name="connsiteY505" fmla="*/ 2536849 h 4687266"/>
              <a:gd name="connsiteX506" fmla="*/ 1195958 w 2191145"/>
              <a:gd name="connsiteY506" fmla="*/ 2559483 h 4687266"/>
              <a:gd name="connsiteX507" fmla="*/ 1179996 w 2191145"/>
              <a:gd name="connsiteY507" fmla="*/ 2578714 h 4687266"/>
              <a:gd name="connsiteX508" fmla="*/ 1179996 w 2191145"/>
              <a:gd name="connsiteY508" fmla="*/ 2592844 h 4687266"/>
              <a:gd name="connsiteX509" fmla="*/ 1179996 w 2191145"/>
              <a:gd name="connsiteY509" fmla="*/ 2605927 h 4687266"/>
              <a:gd name="connsiteX510" fmla="*/ 1162725 w 2191145"/>
              <a:gd name="connsiteY510" fmla="*/ 2602133 h 4687266"/>
              <a:gd name="connsiteX511" fmla="*/ 1156576 w 2191145"/>
              <a:gd name="connsiteY511" fmla="*/ 2586695 h 4687266"/>
              <a:gd name="connsiteX512" fmla="*/ 1170706 w 2191145"/>
              <a:gd name="connsiteY512" fmla="*/ 2558567 h 4687266"/>
              <a:gd name="connsiteX513" fmla="*/ 1225266 w 2191145"/>
              <a:gd name="connsiteY513" fmla="*/ 2526907 h 4687266"/>
              <a:gd name="connsiteX514" fmla="*/ 1326795 w 2191145"/>
              <a:gd name="connsiteY514" fmla="*/ 2498648 h 4687266"/>
              <a:gd name="connsiteX515" fmla="*/ 1364869 w 2191145"/>
              <a:gd name="connsiteY515" fmla="*/ 2492760 h 4687266"/>
              <a:gd name="connsiteX516" fmla="*/ 1371542 w 2191145"/>
              <a:gd name="connsiteY516" fmla="*/ 2478632 h 4687266"/>
              <a:gd name="connsiteX517" fmla="*/ 1371542 w 2191145"/>
              <a:gd name="connsiteY517" fmla="*/ 2472220 h 4687266"/>
              <a:gd name="connsiteX518" fmla="*/ 1375467 w 2191145"/>
              <a:gd name="connsiteY518" fmla="*/ 2446055 h 4687266"/>
              <a:gd name="connsiteX519" fmla="*/ 1419821 w 2191145"/>
              <a:gd name="connsiteY519" fmla="*/ 2078299 h 4687266"/>
              <a:gd name="connsiteX520" fmla="*/ 1323132 w 2191145"/>
              <a:gd name="connsiteY520" fmla="*/ 2070580 h 4687266"/>
              <a:gd name="connsiteX521" fmla="*/ 1249209 w 2191145"/>
              <a:gd name="connsiteY521" fmla="*/ 2070580 h 4687266"/>
              <a:gd name="connsiteX522" fmla="*/ 1226966 w 2191145"/>
              <a:gd name="connsiteY522" fmla="*/ 2070580 h 4687266"/>
              <a:gd name="connsiteX523" fmla="*/ 1220424 w 2191145"/>
              <a:gd name="connsiteY523" fmla="*/ 2087195 h 4687266"/>
              <a:gd name="connsiteX524" fmla="*/ 1213752 w 2191145"/>
              <a:gd name="connsiteY524" fmla="*/ 2104726 h 4687266"/>
              <a:gd name="connsiteX525" fmla="*/ 1200668 w 2191145"/>
              <a:gd name="connsiteY525" fmla="*/ 2140704 h 4687266"/>
              <a:gd name="connsiteX526" fmla="*/ 1039345 w 2191145"/>
              <a:gd name="connsiteY526" fmla="*/ 2563539 h 4687266"/>
              <a:gd name="connsiteX527" fmla="*/ 906414 w 2191145"/>
              <a:gd name="connsiteY527" fmla="*/ 2915988 h 4687266"/>
              <a:gd name="connsiteX528" fmla="*/ 691056 w 2191145"/>
              <a:gd name="connsiteY528" fmla="*/ 3478547 h 4687266"/>
              <a:gd name="connsiteX529" fmla="*/ 380840 w 2191145"/>
              <a:gd name="connsiteY529" fmla="*/ 4289678 h 4687266"/>
              <a:gd name="connsiteX530" fmla="*/ 368934 w 2191145"/>
              <a:gd name="connsiteY530" fmla="*/ 4320423 h 4687266"/>
              <a:gd name="connsiteX531" fmla="*/ 368934 w 2191145"/>
              <a:gd name="connsiteY531" fmla="*/ 4323040 h 4687266"/>
              <a:gd name="connsiteX532" fmla="*/ 418914 w 2191145"/>
              <a:gd name="connsiteY532" fmla="*/ 4323040 h 4687266"/>
              <a:gd name="connsiteX533" fmla="*/ 732924 w 2191145"/>
              <a:gd name="connsiteY533" fmla="*/ 4323040 h 4687266"/>
              <a:gd name="connsiteX534" fmla="*/ 785259 w 2191145"/>
              <a:gd name="connsiteY534" fmla="*/ 4323040 h 4687266"/>
              <a:gd name="connsiteX535" fmla="*/ 797296 w 2191145"/>
              <a:gd name="connsiteY535" fmla="*/ 4296874 h 4687266"/>
              <a:gd name="connsiteX536" fmla="*/ 974581 w 2191145"/>
              <a:gd name="connsiteY536" fmla="*/ 3869721 h 4687266"/>
              <a:gd name="connsiteX537" fmla="*/ 1028617 w 2191145"/>
              <a:gd name="connsiteY537" fmla="*/ 3736016 h 4687266"/>
              <a:gd name="connsiteX538" fmla="*/ 1072971 w 2191145"/>
              <a:gd name="connsiteY538" fmla="*/ 3628737 h 4687266"/>
              <a:gd name="connsiteX539" fmla="*/ 1138389 w 2191145"/>
              <a:gd name="connsiteY539" fmla="*/ 3467295 h 4687266"/>
              <a:gd name="connsiteX540" fmla="*/ 1488511 w 2191145"/>
              <a:gd name="connsiteY540" fmla="*/ 2610374 h 4687266"/>
              <a:gd name="connsiteX541" fmla="*/ 1270535 w 2191145"/>
              <a:gd name="connsiteY541" fmla="*/ 2615477 h 4687266"/>
              <a:gd name="connsiteX542" fmla="*/ 1246592 w 2191145"/>
              <a:gd name="connsiteY542" fmla="*/ 2611683 h 4687266"/>
              <a:gd name="connsiteX543" fmla="*/ 1257190 w 2191145"/>
              <a:gd name="connsiteY543" fmla="*/ 2602656 h 4687266"/>
              <a:gd name="connsiteX544" fmla="*/ 1315282 w 2191145"/>
              <a:gd name="connsiteY544" fmla="*/ 2597554 h 4687266"/>
              <a:gd name="connsiteX545" fmla="*/ 1393784 w 2191145"/>
              <a:gd name="connsiteY545" fmla="*/ 2591143 h 4687266"/>
              <a:gd name="connsiteX546" fmla="*/ 1475689 w 2191145"/>
              <a:gd name="connsiteY546" fmla="*/ 2591143 h 4687266"/>
              <a:gd name="connsiteX547" fmla="*/ 1513893 w 2191145"/>
              <a:gd name="connsiteY547" fmla="*/ 2591143 h 4687266"/>
              <a:gd name="connsiteX548" fmla="*/ 1552359 w 2191145"/>
              <a:gd name="connsiteY548" fmla="*/ 2591143 h 4687266"/>
              <a:gd name="connsiteX549" fmla="*/ 1578527 w 2191145"/>
              <a:gd name="connsiteY549" fmla="*/ 2560791 h 4687266"/>
              <a:gd name="connsiteX550" fmla="*/ 1585200 w 2191145"/>
              <a:gd name="connsiteY550" fmla="*/ 2521543 h 4687266"/>
              <a:gd name="connsiteX551" fmla="*/ 1629553 w 2191145"/>
              <a:gd name="connsiteY551" fmla="*/ 2242487 h 4687266"/>
              <a:gd name="connsiteX552" fmla="*/ 1784989 w 2191145"/>
              <a:gd name="connsiteY552" fmla="*/ 1281428 h 4687266"/>
              <a:gd name="connsiteX553" fmla="*/ 1728336 w 2191145"/>
              <a:gd name="connsiteY553" fmla="*/ 1259579 h 4687266"/>
              <a:gd name="connsiteX554" fmla="*/ 1606919 w 2191145"/>
              <a:gd name="connsiteY554" fmla="*/ 1222947 h 4687266"/>
              <a:gd name="connsiteX555" fmla="*/ 1539537 w 2191145"/>
              <a:gd name="connsiteY555" fmla="*/ 1209865 h 4687266"/>
              <a:gd name="connsiteX556" fmla="*/ 1498716 w 2191145"/>
              <a:gd name="connsiteY556" fmla="*/ 1536934 h 4687266"/>
              <a:gd name="connsiteX557" fmla="*/ 1909938 w 2191145"/>
              <a:gd name="connsiteY557" fmla="*/ 2112575 h 4687266"/>
              <a:gd name="connsiteX558" fmla="*/ 1702953 w 2191145"/>
              <a:gd name="connsiteY558" fmla="*/ 2101324 h 4687266"/>
              <a:gd name="connsiteX559" fmla="*/ 1672337 w 2191145"/>
              <a:gd name="connsiteY559" fmla="*/ 2101324 h 4687266"/>
              <a:gd name="connsiteX560" fmla="*/ 1667104 w 2191145"/>
              <a:gd name="connsiteY560" fmla="*/ 2125266 h 4687266"/>
              <a:gd name="connsiteX561" fmla="*/ 1649833 w 2191145"/>
              <a:gd name="connsiteY561" fmla="*/ 2222209 h 4687266"/>
              <a:gd name="connsiteX562" fmla="*/ 1645777 w 2191145"/>
              <a:gd name="connsiteY562" fmla="*/ 2267345 h 4687266"/>
              <a:gd name="connsiteX563" fmla="*/ 1651142 w 2191145"/>
              <a:gd name="connsiteY563" fmla="*/ 2271138 h 4687266"/>
              <a:gd name="connsiteX564" fmla="*/ 1665796 w 2191145"/>
              <a:gd name="connsiteY564" fmla="*/ 2284221 h 4687266"/>
              <a:gd name="connsiteX565" fmla="*/ 1677702 w 2191145"/>
              <a:gd name="connsiteY565" fmla="*/ 2299005 h 4687266"/>
              <a:gd name="connsiteX566" fmla="*/ 1677702 w 2191145"/>
              <a:gd name="connsiteY566" fmla="*/ 2330666 h 4687266"/>
              <a:gd name="connsiteX567" fmla="*/ 1672337 w 2191145"/>
              <a:gd name="connsiteY567" fmla="*/ 2486612 h 4687266"/>
              <a:gd name="connsiteX568" fmla="*/ 1665796 w 2191145"/>
              <a:gd name="connsiteY568" fmla="*/ 2739371 h 4687266"/>
              <a:gd name="connsiteX569" fmla="*/ 1652712 w 2191145"/>
              <a:gd name="connsiteY569" fmla="*/ 3178952 h 4687266"/>
              <a:gd name="connsiteX570" fmla="*/ 1650095 w 2191145"/>
              <a:gd name="connsiteY570" fmla="*/ 3305332 h 4687266"/>
              <a:gd name="connsiteX571" fmla="*/ 1642114 w 2191145"/>
              <a:gd name="connsiteY571" fmla="*/ 3555343 h 4687266"/>
              <a:gd name="connsiteX572" fmla="*/ 1639366 w 2191145"/>
              <a:gd name="connsiteY572" fmla="*/ 3681722 h 4687266"/>
              <a:gd name="connsiteX573" fmla="*/ 1631908 w 2191145"/>
              <a:gd name="connsiteY573" fmla="*/ 3934612 h 4687266"/>
              <a:gd name="connsiteX574" fmla="*/ 1629161 w 2191145"/>
              <a:gd name="connsiteY574" fmla="*/ 4060992 h 4687266"/>
              <a:gd name="connsiteX575" fmla="*/ 1625236 w 2191145"/>
              <a:gd name="connsiteY575" fmla="*/ 4187371 h 4687266"/>
              <a:gd name="connsiteX576" fmla="*/ 1625236 w 2191145"/>
              <a:gd name="connsiteY576" fmla="*/ 4250169 h 4687266"/>
              <a:gd name="connsiteX577" fmla="*/ 1638320 w 2191145"/>
              <a:gd name="connsiteY577" fmla="*/ 4310480 h 4687266"/>
              <a:gd name="connsiteX578" fmla="*/ 1667627 w 2191145"/>
              <a:gd name="connsiteY578" fmla="*/ 4310480 h 4687266"/>
              <a:gd name="connsiteX579" fmla="*/ 1889135 w 2191145"/>
              <a:gd name="connsiteY579" fmla="*/ 4320161 h 4687266"/>
              <a:gd name="connsiteX580" fmla="*/ 1941470 w 2191145"/>
              <a:gd name="connsiteY580" fmla="*/ 4323955 h 4687266"/>
              <a:gd name="connsiteX581" fmla="*/ 1969469 w 2191145"/>
              <a:gd name="connsiteY581" fmla="*/ 4318984 h 4687266"/>
              <a:gd name="connsiteX582" fmla="*/ 1981376 w 2191145"/>
              <a:gd name="connsiteY582" fmla="*/ 4297790 h 4687266"/>
              <a:gd name="connsiteX583" fmla="*/ 1981376 w 2191145"/>
              <a:gd name="connsiteY583" fmla="*/ 4266260 h 4687266"/>
              <a:gd name="connsiteX584" fmla="*/ 2011992 w 2191145"/>
              <a:gd name="connsiteY584" fmla="*/ 3962348 h 4687266"/>
              <a:gd name="connsiteX585" fmla="*/ 2023898 w 2191145"/>
              <a:gd name="connsiteY585" fmla="*/ 3839369 h 4687266"/>
              <a:gd name="connsiteX586" fmla="*/ 2072700 w 2191145"/>
              <a:gd name="connsiteY586" fmla="*/ 3351775 h 4687266"/>
              <a:gd name="connsiteX587" fmla="*/ 2121372 w 2191145"/>
              <a:gd name="connsiteY587" fmla="*/ 2864573 h 4687266"/>
              <a:gd name="connsiteX588" fmla="*/ 2165726 w 2191145"/>
              <a:gd name="connsiteY588" fmla="*/ 2438468 h 4687266"/>
              <a:gd name="connsiteX589" fmla="*/ 2172399 w 2191145"/>
              <a:gd name="connsiteY589" fmla="*/ 2376978 h 4687266"/>
              <a:gd name="connsiteX590" fmla="*/ 2172399 w 2191145"/>
              <a:gd name="connsiteY590" fmla="*/ 2310387 h 4687266"/>
              <a:gd name="connsiteX591" fmla="*/ 2155128 w 2191145"/>
              <a:gd name="connsiteY591" fmla="*/ 2116893 h 4687266"/>
              <a:gd name="connsiteX592" fmla="*/ 1911770 w 2191145"/>
              <a:gd name="connsiteY592" fmla="*/ 2113099 h 4687266"/>
              <a:gd name="connsiteX593" fmla="*/ 403475 w 2191145"/>
              <a:gd name="connsiteY593" fmla="*/ 4339131 h 4687266"/>
              <a:gd name="connsiteX594" fmla="*/ 359121 w 2191145"/>
              <a:gd name="connsiteY594" fmla="*/ 4339131 h 4687266"/>
              <a:gd name="connsiteX595" fmla="*/ 356504 w 2191145"/>
              <a:gd name="connsiteY595" fmla="*/ 4343056 h 4687266"/>
              <a:gd name="connsiteX596" fmla="*/ 341850 w 2191145"/>
              <a:gd name="connsiteY596" fmla="*/ 4383743 h 4687266"/>
              <a:gd name="connsiteX597" fmla="*/ 337925 w 2191145"/>
              <a:gd name="connsiteY597" fmla="*/ 4398396 h 4687266"/>
              <a:gd name="connsiteX598" fmla="*/ 327720 w 2191145"/>
              <a:gd name="connsiteY598" fmla="*/ 4427178 h 4687266"/>
              <a:gd name="connsiteX599" fmla="*/ 628646 w 2191145"/>
              <a:gd name="connsiteY599" fmla="*/ 4427178 h 4687266"/>
              <a:gd name="connsiteX600" fmla="*/ 672869 w 2191145"/>
              <a:gd name="connsiteY600" fmla="*/ 4427178 h 4687266"/>
              <a:gd name="connsiteX601" fmla="*/ 679150 w 2191145"/>
              <a:gd name="connsiteY601" fmla="*/ 4406377 h 4687266"/>
              <a:gd name="connsiteX602" fmla="*/ 697729 w 2191145"/>
              <a:gd name="connsiteY602" fmla="*/ 4339131 h 4687266"/>
              <a:gd name="connsiteX603" fmla="*/ 1769681 w 2191145"/>
              <a:gd name="connsiteY603" fmla="*/ 4362549 h 4687266"/>
              <a:gd name="connsiteX604" fmla="*/ 1719177 w 2191145"/>
              <a:gd name="connsiteY604" fmla="*/ 4359933 h 4687266"/>
              <a:gd name="connsiteX605" fmla="*/ 1667758 w 2191145"/>
              <a:gd name="connsiteY605" fmla="*/ 4357316 h 4687266"/>
              <a:gd name="connsiteX606" fmla="*/ 1650488 w 2191145"/>
              <a:gd name="connsiteY606" fmla="*/ 4359933 h 4687266"/>
              <a:gd name="connsiteX607" fmla="*/ 1624320 w 2191145"/>
              <a:gd name="connsiteY607" fmla="*/ 4351952 h 4687266"/>
              <a:gd name="connsiteX608" fmla="*/ 1616339 w 2191145"/>
              <a:gd name="connsiteY608" fmla="*/ 4448372 h 4687266"/>
              <a:gd name="connsiteX609" fmla="*/ 1938592 w 2191145"/>
              <a:gd name="connsiteY609" fmla="*/ 4448372 h 4687266"/>
              <a:gd name="connsiteX610" fmla="*/ 1943825 w 2191145"/>
              <a:gd name="connsiteY610" fmla="*/ 4369876 h 4687266"/>
              <a:gd name="connsiteX611" fmla="*/ 1769681 w 2191145"/>
              <a:gd name="connsiteY611" fmla="*/ 4364119 h 4687266"/>
              <a:gd name="connsiteX612" fmla="*/ 1769681 w 2191145"/>
              <a:gd name="connsiteY612" fmla="*/ 4363204 h 4687266"/>
              <a:gd name="connsiteX613" fmla="*/ 339364 w 2191145"/>
              <a:gd name="connsiteY613" fmla="*/ 4444448 h 4687266"/>
              <a:gd name="connsiteX614" fmla="*/ 318561 w 2191145"/>
              <a:gd name="connsiteY614" fmla="*/ 4444448 h 4687266"/>
              <a:gd name="connsiteX615" fmla="*/ 315945 w 2191145"/>
              <a:gd name="connsiteY615" fmla="*/ 4448372 h 4687266"/>
              <a:gd name="connsiteX616" fmla="*/ 271591 w 2191145"/>
              <a:gd name="connsiteY616" fmla="*/ 4503713 h 4687266"/>
              <a:gd name="connsiteX617" fmla="*/ 271591 w 2191145"/>
              <a:gd name="connsiteY617" fmla="*/ 4507768 h 4687266"/>
              <a:gd name="connsiteX618" fmla="*/ 253012 w 2191145"/>
              <a:gd name="connsiteY618" fmla="*/ 4524907 h 4687266"/>
              <a:gd name="connsiteX619" fmla="*/ 239928 w 2191145"/>
              <a:gd name="connsiteY619" fmla="*/ 4527654 h 4687266"/>
              <a:gd name="connsiteX620" fmla="*/ 215985 w 2191145"/>
              <a:gd name="connsiteY620" fmla="*/ 4535635 h 4687266"/>
              <a:gd name="connsiteX621" fmla="*/ 204079 w 2191145"/>
              <a:gd name="connsiteY621" fmla="*/ 4539559 h 4687266"/>
              <a:gd name="connsiteX622" fmla="*/ 278525 w 2191145"/>
              <a:gd name="connsiteY622" fmla="*/ 4606674 h 4687266"/>
              <a:gd name="connsiteX623" fmla="*/ 286506 w 2191145"/>
              <a:gd name="connsiteY623" fmla="*/ 4619757 h 4687266"/>
              <a:gd name="connsiteX624" fmla="*/ 315683 w 2191145"/>
              <a:gd name="connsiteY624" fmla="*/ 4619757 h 4687266"/>
              <a:gd name="connsiteX625" fmla="*/ 489828 w 2191145"/>
              <a:gd name="connsiteY625" fmla="*/ 4619757 h 4687266"/>
              <a:gd name="connsiteX626" fmla="*/ 520444 w 2191145"/>
              <a:gd name="connsiteY626" fmla="*/ 4619757 h 4687266"/>
              <a:gd name="connsiteX627" fmla="*/ 529733 w 2191145"/>
              <a:gd name="connsiteY627" fmla="*/ 4597123 h 4687266"/>
              <a:gd name="connsiteX628" fmla="*/ 568984 w 2191145"/>
              <a:gd name="connsiteY628" fmla="*/ 4540083 h 4687266"/>
              <a:gd name="connsiteX629" fmla="*/ 642908 w 2191145"/>
              <a:gd name="connsiteY629" fmla="*/ 4501619 h 4687266"/>
              <a:gd name="connsiteX630" fmla="*/ 657561 w 2191145"/>
              <a:gd name="connsiteY630" fmla="*/ 4498872 h 4687266"/>
              <a:gd name="connsiteX631" fmla="*/ 660178 w 2191145"/>
              <a:gd name="connsiteY631" fmla="*/ 4484350 h 4687266"/>
              <a:gd name="connsiteX632" fmla="*/ 670907 w 2191145"/>
              <a:gd name="connsiteY632" fmla="*/ 4443532 h 4687266"/>
              <a:gd name="connsiteX633" fmla="*/ 338449 w 2191145"/>
              <a:gd name="connsiteY633" fmla="*/ 4443532 h 4687266"/>
              <a:gd name="connsiteX634" fmla="*/ 1657814 w 2191145"/>
              <a:gd name="connsiteY634" fmla="*/ 4464333 h 4687266"/>
              <a:gd name="connsiteX635" fmla="*/ 1616993 w 2191145"/>
              <a:gd name="connsiteY635" fmla="*/ 4464333 h 4687266"/>
              <a:gd name="connsiteX636" fmla="*/ 1611760 w 2191145"/>
              <a:gd name="connsiteY636" fmla="*/ 4493116 h 4687266"/>
              <a:gd name="connsiteX637" fmla="*/ 1605087 w 2191145"/>
              <a:gd name="connsiteY637" fmla="*/ 4515618 h 4687266"/>
              <a:gd name="connsiteX638" fmla="*/ 1777923 w 2191145"/>
              <a:gd name="connsiteY638" fmla="*/ 4600132 h 4687266"/>
              <a:gd name="connsiteX639" fmla="*/ 1789829 w 2191145"/>
              <a:gd name="connsiteY639" fmla="*/ 4624990 h 4687266"/>
              <a:gd name="connsiteX640" fmla="*/ 1807100 w 2191145"/>
              <a:gd name="connsiteY640" fmla="*/ 4624990 h 4687266"/>
              <a:gd name="connsiteX641" fmla="*/ 1862575 w 2191145"/>
              <a:gd name="connsiteY641" fmla="*/ 4624990 h 4687266"/>
              <a:gd name="connsiteX642" fmla="*/ 1887827 w 2191145"/>
              <a:gd name="connsiteY642" fmla="*/ 4605496 h 4687266"/>
              <a:gd name="connsiteX643" fmla="*/ 1920536 w 2191145"/>
              <a:gd name="connsiteY643" fmla="*/ 4548848 h 4687266"/>
              <a:gd name="connsiteX644" fmla="*/ 1925900 w 2191145"/>
              <a:gd name="connsiteY644" fmla="*/ 4531579 h 4687266"/>
              <a:gd name="connsiteX645" fmla="*/ 1935190 w 2191145"/>
              <a:gd name="connsiteY645" fmla="*/ 4503713 h 4687266"/>
              <a:gd name="connsiteX646" fmla="*/ 1937807 w 2191145"/>
              <a:gd name="connsiteY646" fmla="*/ 4464464 h 4687266"/>
              <a:gd name="connsiteX647" fmla="*/ 646048 w 2191145"/>
              <a:gd name="connsiteY647" fmla="*/ 4518365 h 4687266"/>
              <a:gd name="connsiteX648" fmla="*/ 601825 w 2191145"/>
              <a:gd name="connsiteY648" fmla="*/ 4539559 h 4687266"/>
              <a:gd name="connsiteX649" fmla="*/ 548574 w 2191145"/>
              <a:gd name="connsiteY649" fmla="*/ 4601571 h 4687266"/>
              <a:gd name="connsiteX650" fmla="*/ 533135 w 2191145"/>
              <a:gd name="connsiteY650" fmla="*/ 4632970 h 4687266"/>
              <a:gd name="connsiteX651" fmla="*/ 467062 w 2191145"/>
              <a:gd name="connsiteY651" fmla="*/ 4632970 h 4687266"/>
              <a:gd name="connsiteX652" fmla="*/ 399288 w 2191145"/>
              <a:gd name="connsiteY652" fmla="*/ 4632970 h 4687266"/>
              <a:gd name="connsiteX653" fmla="*/ 281534 w 2191145"/>
              <a:gd name="connsiteY653" fmla="*/ 4632970 h 4687266"/>
              <a:gd name="connsiteX654" fmla="*/ 259292 w 2191145"/>
              <a:gd name="connsiteY654" fmla="*/ 4614785 h 4687266"/>
              <a:gd name="connsiteX655" fmla="*/ 214284 w 2191145"/>
              <a:gd name="connsiteY655" fmla="*/ 4567426 h 4687266"/>
              <a:gd name="connsiteX656" fmla="*/ 176079 w 2191145"/>
              <a:gd name="connsiteY656" fmla="*/ 4547932 h 4687266"/>
              <a:gd name="connsiteX657" fmla="*/ 160117 w 2191145"/>
              <a:gd name="connsiteY657" fmla="*/ 4544007 h 4687266"/>
              <a:gd name="connsiteX658" fmla="*/ 149519 w 2191145"/>
              <a:gd name="connsiteY658" fmla="*/ 4547932 h 4687266"/>
              <a:gd name="connsiteX659" fmla="*/ 136435 w 2191145"/>
              <a:gd name="connsiteY659" fmla="*/ 4550549 h 4687266"/>
              <a:gd name="connsiteX660" fmla="*/ 40270 w 2191145"/>
              <a:gd name="connsiteY660" fmla="*/ 4611253 h 4687266"/>
              <a:gd name="connsiteX661" fmla="*/ 20252 w 2191145"/>
              <a:gd name="connsiteY661" fmla="*/ 4638596 h 4687266"/>
              <a:gd name="connsiteX662" fmla="*/ 22868 w 2191145"/>
              <a:gd name="connsiteY662" fmla="*/ 4653248 h 4687266"/>
              <a:gd name="connsiteX663" fmla="*/ 38831 w 2191145"/>
              <a:gd name="connsiteY663" fmla="*/ 4655865 h 4687266"/>
              <a:gd name="connsiteX664" fmla="*/ 577751 w 2191145"/>
              <a:gd name="connsiteY664" fmla="*/ 4655865 h 4687266"/>
              <a:gd name="connsiteX665" fmla="*/ 615824 w 2191145"/>
              <a:gd name="connsiteY665" fmla="*/ 4655865 h 4687266"/>
              <a:gd name="connsiteX666" fmla="*/ 619880 w 2191145"/>
              <a:gd name="connsiteY666" fmla="*/ 4638596 h 4687266"/>
              <a:gd name="connsiteX667" fmla="*/ 634534 w 2191145"/>
              <a:gd name="connsiteY667" fmla="*/ 4586265 h 4687266"/>
              <a:gd name="connsiteX668" fmla="*/ 650496 w 2191145"/>
              <a:gd name="connsiteY668" fmla="*/ 4519019 h 4687266"/>
              <a:gd name="connsiteX669" fmla="*/ 646440 w 2191145"/>
              <a:gd name="connsiteY669" fmla="*/ 4519019 h 4687266"/>
              <a:gd name="connsiteX670" fmla="*/ 1922499 w 2191145"/>
              <a:gd name="connsiteY670" fmla="*/ 4589535 h 4687266"/>
              <a:gd name="connsiteX671" fmla="*/ 1875005 w 2191145"/>
              <a:gd name="connsiteY671" fmla="*/ 4633886 h 4687266"/>
              <a:gd name="connsiteX672" fmla="*/ 1869771 w 2191145"/>
              <a:gd name="connsiteY672" fmla="*/ 4636503 h 4687266"/>
              <a:gd name="connsiteX673" fmla="*/ 1825417 w 2191145"/>
              <a:gd name="connsiteY673" fmla="*/ 4639119 h 4687266"/>
              <a:gd name="connsiteX674" fmla="*/ 1781063 w 2191145"/>
              <a:gd name="connsiteY674" fmla="*/ 4639119 h 4687266"/>
              <a:gd name="connsiteX675" fmla="*/ 1756335 w 2191145"/>
              <a:gd name="connsiteY675" fmla="*/ 4603665 h 4687266"/>
              <a:gd name="connsiteX676" fmla="*/ 1743251 w 2191145"/>
              <a:gd name="connsiteY676" fmla="*/ 4589143 h 4687266"/>
              <a:gd name="connsiteX677" fmla="*/ 1654674 w 2191145"/>
              <a:gd name="connsiteY677" fmla="*/ 4536812 h 4687266"/>
              <a:gd name="connsiteX678" fmla="*/ 1558509 w 2191145"/>
              <a:gd name="connsiteY678" fmla="*/ 4543484 h 4687266"/>
              <a:gd name="connsiteX679" fmla="*/ 1521220 w 2191145"/>
              <a:gd name="connsiteY679" fmla="*/ 4572266 h 4687266"/>
              <a:gd name="connsiteX680" fmla="*/ 1476866 w 2191145"/>
              <a:gd name="connsiteY680" fmla="*/ 4628915 h 4687266"/>
              <a:gd name="connsiteX681" fmla="*/ 1471632 w 2191145"/>
              <a:gd name="connsiteY681" fmla="*/ 4663453 h 4687266"/>
              <a:gd name="connsiteX682" fmla="*/ 1480922 w 2191145"/>
              <a:gd name="connsiteY682" fmla="*/ 4667378 h 4687266"/>
              <a:gd name="connsiteX683" fmla="*/ 1495576 w 2191145"/>
              <a:gd name="connsiteY683" fmla="*/ 4667378 h 4687266"/>
              <a:gd name="connsiteX684" fmla="*/ 1855771 w 2191145"/>
              <a:gd name="connsiteY684" fmla="*/ 4667378 h 4687266"/>
              <a:gd name="connsiteX685" fmla="*/ 1912555 w 2191145"/>
              <a:gd name="connsiteY685" fmla="*/ 4667378 h 4687266"/>
              <a:gd name="connsiteX686" fmla="*/ 1919228 w 2191145"/>
              <a:gd name="connsiteY686" fmla="*/ 4650109 h 4687266"/>
              <a:gd name="connsiteX687" fmla="*/ 1928517 w 2191145"/>
              <a:gd name="connsiteY687" fmla="*/ 4584695 h 4687266"/>
              <a:gd name="connsiteX688" fmla="*/ 1922760 w 2191145"/>
              <a:gd name="connsiteY688" fmla="*/ 4590451 h 4687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Lst>
            <a:rect l="l" t="t" r="r" b="b"/>
            <a:pathLst>
              <a:path w="2191145" h="4687266">
                <a:moveTo>
                  <a:pt x="1213098" y="2057759"/>
                </a:moveTo>
                <a:cubicBezTo>
                  <a:pt x="1213556" y="2054684"/>
                  <a:pt x="1213556" y="2051545"/>
                  <a:pt x="1213098" y="2048470"/>
                </a:cubicBezTo>
                <a:cubicBezTo>
                  <a:pt x="1214628" y="2039024"/>
                  <a:pt x="1217311" y="2029801"/>
                  <a:pt x="1221079" y="2020996"/>
                </a:cubicBezTo>
                <a:cubicBezTo>
                  <a:pt x="1230630" y="1980231"/>
                  <a:pt x="1235850" y="1938575"/>
                  <a:pt x="1236648" y="1896710"/>
                </a:cubicBezTo>
                <a:cubicBezTo>
                  <a:pt x="1239854" y="1845530"/>
                  <a:pt x="1235929" y="1794141"/>
                  <a:pt x="1225004" y="1744034"/>
                </a:cubicBezTo>
                <a:cubicBezTo>
                  <a:pt x="1223944" y="1740985"/>
                  <a:pt x="1223080" y="1737885"/>
                  <a:pt x="1222387" y="1734745"/>
                </a:cubicBezTo>
                <a:cubicBezTo>
                  <a:pt x="1217926" y="1718326"/>
                  <a:pt x="1211698" y="1702457"/>
                  <a:pt x="1203808" y="1687386"/>
                </a:cubicBezTo>
                <a:cubicBezTo>
                  <a:pt x="1120988" y="1498339"/>
                  <a:pt x="1036729" y="1305500"/>
                  <a:pt x="953908" y="1117369"/>
                </a:cubicBezTo>
                <a:cubicBezTo>
                  <a:pt x="949355" y="1120693"/>
                  <a:pt x="945823" y="1125232"/>
                  <a:pt x="943703" y="1130452"/>
                </a:cubicBezTo>
                <a:cubicBezTo>
                  <a:pt x="929442" y="1152039"/>
                  <a:pt x="914003" y="1174672"/>
                  <a:pt x="899349" y="1199007"/>
                </a:cubicBezTo>
                <a:cubicBezTo>
                  <a:pt x="893200" y="1207903"/>
                  <a:pt x="888228" y="1217584"/>
                  <a:pt x="882471" y="1226480"/>
                </a:cubicBezTo>
                <a:cubicBezTo>
                  <a:pt x="858528" y="1263112"/>
                  <a:pt x="833799" y="1298958"/>
                  <a:pt x="809856" y="1336114"/>
                </a:cubicBezTo>
                <a:cubicBezTo>
                  <a:pt x="765502" y="1403489"/>
                  <a:pt x="721148" y="1472959"/>
                  <a:pt x="676925" y="1541905"/>
                </a:cubicBezTo>
                <a:cubicBezTo>
                  <a:pt x="675342" y="1544444"/>
                  <a:pt x="673981" y="1547112"/>
                  <a:pt x="672869" y="1549886"/>
                </a:cubicBezTo>
                <a:cubicBezTo>
                  <a:pt x="670645" y="1553981"/>
                  <a:pt x="667453" y="1557487"/>
                  <a:pt x="663580" y="1560090"/>
                </a:cubicBezTo>
                <a:cubicBezTo>
                  <a:pt x="624368" y="1588755"/>
                  <a:pt x="573865" y="1597101"/>
                  <a:pt x="527509" y="1582592"/>
                </a:cubicBezTo>
                <a:cubicBezTo>
                  <a:pt x="517461" y="1578772"/>
                  <a:pt x="508066" y="1573435"/>
                  <a:pt x="499640" y="1566763"/>
                </a:cubicBezTo>
                <a:cubicBezTo>
                  <a:pt x="496828" y="1565219"/>
                  <a:pt x="494145" y="1563427"/>
                  <a:pt x="491659" y="1561398"/>
                </a:cubicBezTo>
                <a:cubicBezTo>
                  <a:pt x="489828" y="1559698"/>
                  <a:pt x="491659" y="1558783"/>
                  <a:pt x="491659" y="1557474"/>
                </a:cubicBezTo>
                <a:cubicBezTo>
                  <a:pt x="487263" y="1551783"/>
                  <a:pt x="483404" y="1545700"/>
                  <a:pt x="480146" y="1539289"/>
                </a:cubicBezTo>
                <a:cubicBezTo>
                  <a:pt x="475017" y="1532211"/>
                  <a:pt x="470634" y="1524636"/>
                  <a:pt x="467062" y="1516656"/>
                </a:cubicBezTo>
                <a:cubicBezTo>
                  <a:pt x="462038" y="1499818"/>
                  <a:pt x="458060" y="1482693"/>
                  <a:pt x="455156" y="1465371"/>
                </a:cubicBezTo>
                <a:cubicBezTo>
                  <a:pt x="431212" y="1365812"/>
                  <a:pt x="410802" y="1263635"/>
                  <a:pt x="385158" y="1161851"/>
                </a:cubicBezTo>
                <a:cubicBezTo>
                  <a:pt x="382410" y="1149815"/>
                  <a:pt x="378485" y="1135686"/>
                  <a:pt x="375868" y="1123781"/>
                </a:cubicBezTo>
                <a:lnTo>
                  <a:pt x="375868" y="1110698"/>
                </a:lnTo>
                <a:cubicBezTo>
                  <a:pt x="375868" y="1109389"/>
                  <a:pt x="368280" y="1105857"/>
                  <a:pt x="361214" y="1101409"/>
                </a:cubicBezTo>
                <a:cubicBezTo>
                  <a:pt x="347110" y="1091583"/>
                  <a:pt x="332286" y="1082844"/>
                  <a:pt x="316860" y="1075243"/>
                </a:cubicBezTo>
                <a:cubicBezTo>
                  <a:pt x="311259" y="1072639"/>
                  <a:pt x="305489" y="1070403"/>
                  <a:pt x="299590" y="1068571"/>
                </a:cubicBezTo>
                <a:lnTo>
                  <a:pt x="255236" y="1048685"/>
                </a:lnTo>
                <a:cubicBezTo>
                  <a:pt x="227247" y="1039436"/>
                  <a:pt x="200248" y="1027439"/>
                  <a:pt x="174640" y="1012838"/>
                </a:cubicBezTo>
                <a:cubicBezTo>
                  <a:pt x="167051" y="1007998"/>
                  <a:pt x="161556" y="1005250"/>
                  <a:pt x="153313" y="999755"/>
                </a:cubicBezTo>
                <a:lnTo>
                  <a:pt x="146641" y="995700"/>
                </a:lnTo>
                <a:cubicBezTo>
                  <a:pt x="143861" y="990310"/>
                  <a:pt x="142086" y="984462"/>
                  <a:pt x="141407" y="978430"/>
                </a:cubicBezTo>
                <a:cubicBezTo>
                  <a:pt x="140303" y="966827"/>
                  <a:pt x="148457" y="956373"/>
                  <a:pt x="159986" y="954620"/>
                </a:cubicBezTo>
                <a:cubicBezTo>
                  <a:pt x="146902" y="944023"/>
                  <a:pt x="120735" y="931202"/>
                  <a:pt x="131202" y="907260"/>
                </a:cubicBezTo>
                <a:cubicBezTo>
                  <a:pt x="131202" y="903205"/>
                  <a:pt x="139183" y="898888"/>
                  <a:pt x="138660" y="896663"/>
                </a:cubicBezTo>
                <a:cubicBezTo>
                  <a:pt x="138136" y="894439"/>
                  <a:pt x="130286" y="888160"/>
                  <a:pt x="128585" y="886066"/>
                </a:cubicBezTo>
                <a:cubicBezTo>
                  <a:pt x="122809" y="878623"/>
                  <a:pt x="119968" y="869307"/>
                  <a:pt x="120604" y="859901"/>
                </a:cubicBezTo>
                <a:cubicBezTo>
                  <a:pt x="120604" y="837399"/>
                  <a:pt x="139183" y="827979"/>
                  <a:pt x="164827" y="834651"/>
                </a:cubicBezTo>
                <a:cubicBezTo>
                  <a:pt x="177040" y="839754"/>
                  <a:pt x="188963" y="845523"/>
                  <a:pt x="200546" y="851920"/>
                </a:cubicBezTo>
                <a:cubicBezTo>
                  <a:pt x="237565" y="868614"/>
                  <a:pt x="275428" y="883385"/>
                  <a:pt x="313982" y="896140"/>
                </a:cubicBezTo>
                <a:cubicBezTo>
                  <a:pt x="313982" y="889991"/>
                  <a:pt x="308225" y="887767"/>
                  <a:pt x="304693" y="885543"/>
                </a:cubicBezTo>
                <a:cubicBezTo>
                  <a:pt x="291609" y="877563"/>
                  <a:pt x="275385" y="871806"/>
                  <a:pt x="260339" y="864741"/>
                </a:cubicBezTo>
                <a:cubicBezTo>
                  <a:pt x="245292" y="857677"/>
                  <a:pt x="231554" y="848388"/>
                  <a:pt x="215985" y="842239"/>
                </a:cubicBezTo>
                <a:cubicBezTo>
                  <a:pt x="207232" y="839845"/>
                  <a:pt x="199193" y="835358"/>
                  <a:pt x="192565" y="829156"/>
                </a:cubicBezTo>
                <a:cubicBezTo>
                  <a:pt x="183475" y="821359"/>
                  <a:pt x="178621" y="809702"/>
                  <a:pt x="179481" y="797758"/>
                </a:cubicBezTo>
                <a:cubicBezTo>
                  <a:pt x="182233" y="780855"/>
                  <a:pt x="197974" y="769237"/>
                  <a:pt x="214938" y="771592"/>
                </a:cubicBezTo>
                <a:cubicBezTo>
                  <a:pt x="224093" y="774536"/>
                  <a:pt x="232875" y="778526"/>
                  <a:pt x="241105" y="783498"/>
                </a:cubicBezTo>
                <a:lnTo>
                  <a:pt x="418390" y="872068"/>
                </a:lnTo>
                <a:cubicBezTo>
                  <a:pt x="417527" y="866429"/>
                  <a:pt x="415224" y="861118"/>
                  <a:pt x="411718" y="856630"/>
                </a:cubicBezTo>
                <a:lnTo>
                  <a:pt x="386989" y="807439"/>
                </a:lnTo>
                <a:cubicBezTo>
                  <a:pt x="380709" y="796450"/>
                  <a:pt x="352841" y="751707"/>
                  <a:pt x="379008" y="737577"/>
                </a:cubicBezTo>
                <a:cubicBezTo>
                  <a:pt x="405176" y="723448"/>
                  <a:pt x="423231" y="754846"/>
                  <a:pt x="434353" y="772116"/>
                </a:cubicBezTo>
                <a:cubicBezTo>
                  <a:pt x="464825" y="818232"/>
                  <a:pt x="492235" y="866311"/>
                  <a:pt x="516388" y="916026"/>
                </a:cubicBezTo>
                <a:cubicBezTo>
                  <a:pt x="539258" y="961580"/>
                  <a:pt x="554252" y="1010680"/>
                  <a:pt x="560742" y="1061245"/>
                </a:cubicBezTo>
                <a:cubicBezTo>
                  <a:pt x="564798" y="1090419"/>
                  <a:pt x="575003" y="1124566"/>
                  <a:pt x="580760" y="1152824"/>
                </a:cubicBezTo>
                <a:cubicBezTo>
                  <a:pt x="584292" y="1152824"/>
                  <a:pt x="584685" y="1149684"/>
                  <a:pt x="585993" y="1147460"/>
                </a:cubicBezTo>
                <a:cubicBezTo>
                  <a:pt x="593189" y="1135948"/>
                  <a:pt x="602479" y="1119986"/>
                  <a:pt x="609937" y="1106772"/>
                </a:cubicBezTo>
                <a:lnTo>
                  <a:pt x="636104" y="1059413"/>
                </a:lnTo>
                <a:cubicBezTo>
                  <a:pt x="642777" y="1047508"/>
                  <a:pt x="648141" y="1035995"/>
                  <a:pt x="654683" y="1022258"/>
                </a:cubicBezTo>
                <a:cubicBezTo>
                  <a:pt x="654683" y="1018333"/>
                  <a:pt x="659131" y="1014277"/>
                  <a:pt x="661356" y="1010352"/>
                </a:cubicBezTo>
                <a:cubicBezTo>
                  <a:pt x="670645" y="994784"/>
                  <a:pt x="677841" y="978038"/>
                  <a:pt x="686607" y="961685"/>
                </a:cubicBezTo>
                <a:cubicBezTo>
                  <a:pt x="715392" y="905821"/>
                  <a:pt x="746923" y="849173"/>
                  <a:pt x="775315" y="791609"/>
                </a:cubicBezTo>
                <a:cubicBezTo>
                  <a:pt x="780405" y="779350"/>
                  <a:pt x="786175" y="767380"/>
                  <a:pt x="792586" y="755762"/>
                </a:cubicBezTo>
                <a:cubicBezTo>
                  <a:pt x="806311" y="733665"/>
                  <a:pt x="823699" y="714067"/>
                  <a:pt x="844005" y="697805"/>
                </a:cubicBezTo>
                <a:cubicBezTo>
                  <a:pt x="870277" y="680026"/>
                  <a:pt x="899323" y="666760"/>
                  <a:pt x="929965" y="658557"/>
                </a:cubicBezTo>
                <a:cubicBezTo>
                  <a:pt x="947864" y="652906"/>
                  <a:pt x="966547" y="650210"/>
                  <a:pt x="985309" y="650576"/>
                </a:cubicBezTo>
                <a:lnTo>
                  <a:pt x="1100970" y="650576"/>
                </a:lnTo>
                <a:cubicBezTo>
                  <a:pt x="1115794" y="652552"/>
                  <a:pt x="1130853" y="651611"/>
                  <a:pt x="1145324" y="647830"/>
                </a:cubicBezTo>
                <a:cubicBezTo>
                  <a:pt x="1145324" y="647830"/>
                  <a:pt x="1153697" y="644297"/>
                  <a:pt x="1153305" y="641288"/>
                </a:cubicBezTo>
                <a:cubicBezTo>
                  <a:pt x="1152912" y="638279"/>
                  <a:pt x="1145716" y="641288"/>
                  <a:pt x="1138651" y="641288"/>
                </a:cubicBezTo>
                <a:cubicBezTo>
                  <a:pt x="1120870" y="644807"/>
                  <a:pt x="1102723" y="646129"/>
                  <a:pt x="1084615" y="645213"/>
                </a:cubicBezTo>
                <a:cubicBezTo>
                  <a:pt x="1057924" y="640098"/>
                  <a:pt x="1032659" y="629251"/>
                  <a:pt x="1010561" y="613422"/>
                </a:cubicBezTo>
                <a:cubicBezTo>
                  <a:pt x="997111" y="604721"/>
                  <a:pt x="985388" y="593575"/>
                  <a:pt x="976020" y="580584"/>
                </a:cubicBezTo>
                <a:cubicBezTo>
                  <a:pt x="966966" y="566520"/>
                  <a:pt x="959090" y="551723"/>
                  <a:pt x="952469" y="536364"/>
                </a:cubicBezTo>
                <a:cubicBezTo>
                  <a:pt x="941086" y="514162"/>
                  <a:pt x="932307" y="490718"/>
                  <a:pt x="926302" y="466502"/>
                </a:cubicBezTo>
                <a:cubicBezTo>
                  <a:pt x="927048" y="457044"/>
                  <a:pt x="925242" y="447545"/>
                  <a:pt x="921068" y="439028"/>
                </a:cubicBezTo>
                <a:cubicBezTo>
                  <a:pt x="918726" y="435797"/>
                  <a:pt x="916921" y="432225"/>
                  <a:pt x="915704" y="428431"/>
                </a:cubicBezTo>
                <a:cubicBezTo>
                  <a:pt x="915141" y="424009"/>
                  <a:pt x="914265" y="419640"/>
                  <a:pt x="913087" y="415349"/>
                </a:cubicBezTo>
                <a:cubicBezTo>
                  <a:pt x="910863" y="410115"/>
                  <a:pt x="905499" y="406583"/>
                  <a:pt x="902358" y="402266"/>
                </a:cubicBezTo>
                <a:cubicBezTo>
                  <a:pt x="886069" y="373889"/>
                  <a:pt x="877957" y="341562"/>
                  <a:pt x="878939" y="308855"/>
                </a:cubicBezTo>
                <a:cubicBezTo>
                  <a:pt x="877761" y="294137"/>
                  <a:pt x="877761" y="279353"/>
                  <a:pt x="878939" y="264635"/>
                </a:cubicBezTo>
                <a:cubicBezTo>
                  <a:pt x="881922" y="248020"/>
                  <a:pt x="887613" y="232020"/>
                  <a:pt x="895817" y="217275"/>
                </a:cubicBezTo>
                <a:cubicBezTo>
                  <a:pt x="916332" y="176248"/>
                  <a:pt x="945692" y="140283"/>
                  <a:pt x="981777" y="111959"/>
                </a:cubicBezTo>
                <a:cubicBezTo>
                  <a:pt x="1020793" y="80482"/>
                  <a:pt x="1067920" y="60714"/>
                  <a:pt x="1117717" y="54919"/>
                </a:cubicBezTo>
                <a:lnTo>
                  <a:pt x="1162071" y="54919"/>
                </a:lnTo>
                <a:cubicBezTo>
                  <a:pt x="1166938" y="55442"/>
                  <a:pt x="1171858" y="55442"/>
                  <a:pt x="1176725" y="54919"/>
                </a:cubicBezTo>
                <a:cubicBezTo>
                  <a:pt x="1180650" y="54919"/>
                  <a:pt x="1181566" y="45630"/>
                  <a:pt x="1184706" y="40658"/>
                </a:cubicBezTo>
                <a:cubicBezTo>
                  <a:pt x="1200485" y="19817"/>
                  <a:pt x="1224140" y="6381"/>
                  <a:pt x="1250125" y="3503"/>
                </a:cubicBezTo>
                <a:cubicBezTo>
                  <a:pt x="1276174" y="-82"/>
                  <a:pt x="1302577" y="-82"/>
                  <a:pt x="1328627" y="3503"/>
                </a:cubicBezTo>
                <a:cubicBezTo>
                  <a:pt x="1360918" y="11758"/>
                  <a:pt x="1388551" y="32639"/>
                  <a:pt x="1405298" y="61460"/>
                </a:cubicBezTo>
                <a:cubicBezTo>
                  <a:pt x="1419690" y="82994"/>
                  <a:pt x="1429490" y="107262"/>
                  <a:pt x="1434082" y="132761"/>
                </a:cubicBezTo>
                <a:cubicBezTo>
                  <a:pt x="1434998" y="142023"/>
                  <a:pt x="1434998" y="151365"/>
                  <a:pt x="1434082" y="160627"/>
                </a:cubicBezTo>
                <a:cubicBezTo>
                  <a:pt x="1435391" y="186165"/>
                  <a:pt x="1423484" y="210577"/>
                  <a:pt x="1402550" y="225256"/>
                </a:cubicBezTo>
                <a:cubicBezTo>
                  <a:pt x="1398102" y="228396"/>
                  <a:pt x="1389467" y="225256"/>
                  <a:pt x="1388027" y="230620"/>
                </a:cubicBezTo>
                <a:cubicBezTo>
                  <a:pt x="1386889" y="238077"/>
                  <a:pt x="1386889" y="245665"/>
                  <a:pt x="1388027" y="253122"/>
                </a:cubicBezTo>
                <a:cubicBezTo>
                  <a:pt x="1392227" y="293509"/>
                  <a:pt x="1388132" y="334340"/>
                  <a:pt x="1375990" y="373092"/>
                </a:cubicBezTo>
                <a:cubicBezTo>
                  <a:pt x="1375990" y="378848"/>
                  <a:pt x="1369841" y="382773"/>
                  <a:pt x="1368009" y="387613"/>
                </a:cubicBezTo>
                <a:cubicBezTo>
                  <a:pt x="1366177" y="392454"/>
                  <a:pt x="1368009" y="400696"/>
                  <a:pt x="1364084" y="407106"/>
                </a:cubicBezTo>
                <a:cubicBezTo>
                  <a:pt x="1355553" y="441370"/>
                  <a:pt x="1340494" y="473658"/>
                  <a:pt x="1319730" y="502218"/>
                </a:cubicBezTo>
                <a:cubicBezTo>
                  <a:pt x="1315282" y="507975"/>
                  <a:pt x="1310833" y="512422"/>
                  <a:pt x="1310441" y="515301"/>
                </a:cubicBezTo>
                <a:cubicBezTo>
                  <a:pt x="1311448" y="523255"/>
                  <a:pt x="1313201" y="531092"/>
                  <a:pt x="1315674" y="538719"/>
                </a:cubicBezTo>
                <a:cubicBezTo>
                  <a:pt x="1319338" y="555595"/>
                  <a:pt x="1321431" y="570641"/>
                  <a:pt x="1325094" y="586471"/>
                </a:cubicBezTo>
                <a:cubicBezTo>
                  <a:pt x="1326246" y="593968"/>
                  <a:pt x="1327999" y="601360"/>
                  <a:pt x="1330328" y="608581"/>
                </a:cubicBezTo>
                <a:cubicBezTo>
                  <a:pt x="1344825" y="633634"/>
                  <a:pt x="1371385" y="649281"/>
                  <a:pt x="1400326" y="649792"/>
                </a:cubicBezTo>
                <a:cubicBezTo>
                  <a:pt x="1436372" y="651623"/>
                  <a:pt x="1472483" y="651623"/>
                  <a:pt x="1508529" y="649792"/>
                </a:cubicBezTo>
                <a:cubicBezTo>
                  <a:pt x="1546210" y="649792"/>
                  <a:pt x="1583891" y="649792"/>
                  <a:pt x="1615685" y="652408"/>
                </a:cubicBezTo>
                <a:cubicBezTo>
                  <a:pt x="1644979" y="655273"/>
                  <a:pt x="1673358" y="664183"/>
                  <a:pt x="1699028" y="678574"/>
                </a:cubicBezTo>
                <a:cubicBezTo>
                  <a:pt x="1744193" y="705642"/>
                  <a:pt x="1781142" y="744498"/>
                  <a:pt x="1805922" y="790955"/>
                </a:cubicBezTo>
                <a:cubicBezTo>
                  <a:pt x="1820432" y="814765"/>
                  <a:pt x="1831449" y="840538"/>
                  <a:pt x="1838632" y="867489"/>
                </a:cubicBezTo>
                <a:cubicBezTo>
                  <a:pt x="1842151" y="883502"/>
                  <a:pt x="1844389" y="899777"/>
                  <a:pt x="1845305" y="916156"/>
                </a:cubicBezTo>
                <a:cubicBezTo>
                  <a:pt x="1848026" y="933465"/>
                  <a:pt x="1849347" y="950970"/>
                  <a:pt x="1849230" y="968487"/>
                </a:cubicBezTo>
                <a:cubicBezTo>
                  <a:pt x="1847673" y="981767"/>
                  <a:pt x="1845004" y="994902"/>
                  <a:pt x="1841249" y="1007736"/>
                </a:cubicBezTo>
                <a:cubicBezTo>
                  <a:pt x="1835492" y="1040443"/>
                  <a:pt x="1831174" y="1076682"/>
                  <a:pt x="1825810" y="1110828"/>
                </a:cubicBezTo>
                <a:cubicBezTo>
                  <a:pt x="1824292" y="1117357"/>
                  <a:pt x="1823415" y="1124015"/>
                  <a:pt x="1823193" y="1130714"/>
                </a:cubicBezTo>
                <a:cubicBezTo>
                  <a:pt x="1825993" y="1143051"/>
                  <a:pt x="1830389" y="1154970"/>
                  <a:pt x="1836277" y="1166169"/>
                </a:cubicBezTo>
                <a:cubicBezTo>
                  <a:pt x="1839417" y="1174934"/>
                  <a:pt x="1841641" y="1182914"/>
                  <a:pt x="1845174" y="1192334"/>
                </a:cubicBezTo>
                <a:cubicBezTo>
                  <a:pt x="1908106" y="1356915"/>
                  <a:pt x="1970124" y="1524636"/>
                  <a:pt x="2033056" y="1688301"/>
                </a:cubicBezTo>
                <a:cubicBezTo>
                  <a:pt x="2041953" y="1711327"/>
                  <a:pt x="2048103" y="1736054"/>
                  <a:pt x="2057916" y="1759080"/>
                </a:cubicBezTo>
                <a:cubicBezTo>
                  <a:pt x="2060532" y="1765359"/>
                  <a:pt x="2063672" y="1770592"/>
                  <a:pt x="2065897" y="1776348"/>
                </a:cubicBezTo>
                <a:cubicBezTo>
                  <a:pt x="2072046" y="1792702"/>
                  <a:pt x="2077803" y="1811280"/>
                  <a:pt x="2084476" y="1829464"/>
                </a:cubicBezTo>
                <a:cubicBezTo>
                  <a:pt x="2100830" y="1873684"/>
                  <a:pt x="2117708" y="1923268"/>
                  <a:pt x="2133278" y="1971544"/>
                </a:cubicBezTo>
                <a:cubicBezTo>
                  <a:pt x="2141259" y="1995877"/>
                  <a:pt x="2149633" y="2019819"/>
                  <a:pt x="2157090" y="2044153"/>
                </a:cubicBezTo>
                <a:cubicBezTo>
                  <a:pt x="2161801" y="2062076"/>
                  <a:pt x="2165857" y="2080130"/>
                  <a:pt x="2169128" y="2098316"/>
                </a:cubicBezTo>
                <a:moveTo>
                  <a:pt x="2169128" y="2120033"/>
                </a:moveTo>
                <a:cubicBezTo>
                  <a:pt x="2170567" y="2128013"/>
                  <a:pt x="2171875" y="2136124"/>
                  <a:pt x="2173053" y="2144105"/>
                </a:cubicBezTo>
                <a:cubicBezTo>
                  <a:pt x="2181505" y="2192668"/>
                  <a:pt x="2186660" y="2241755"/>
                  <a:pt x="2188491" y="2291024"/>
                </a:cubicBezTo>
                <a:cubicBezTo>
                  <a:pt x="2188491" y="2297959"/>
                  <a:pt x="2191108" y="2304107"/>
                  <a:pt x="2191108" y="2311565"/>
                </a:cubicBezTo>
                <a:cubicBezTo>
                  <a:pt x="2191762" y="2355666"/>
                  <a:pt x="2189538" y="2399755"/>
                  <a:pt x="2184436" y="2443569"/>
                </a:cubicBezTo>
                <a:cubicBezTo>
                  <a:pt x="2172922" y="2568771"/>
                  <a:pt x="2158268" y="2699076"/>
                  <a:pt x="2146362" y="2826895"/>
                </a:cubicBezTo>
                <a:cubicBezTo>
                  <a:pt x="2113129" y="3167047"/>
                  <a:pt x="2080289" y="3505759"/>
                  <a:pt x="2044963" y="3848920"/>
                </a:cubicBezTo>
                <a:cubicBezTo>
                  <a:pt x="2028477" y="4003951"/>
                  <a:pt x="2013823" y="4170102"/>
                  <a:pt x="1997076" y="4328927"/>
                </a:cubicBezTo>
                <a:cubicBezTo>
                  <a:pt x="1997207" y="4339629"/>
                  <a:pt x="1996291" y="4350317"/>
                  <a:pt x="1994329" y="4360849"/>
                </a:cubicBezTo>
                <a:cubicBezTo>
                  <a:pt x="1993452" y="4363936"/>
                  <a:pt x="1991987" y="4366827"/>
                  <a:pt x="1990011" y="4369352"/>
                </a:cubicBezTo>
                <a:cubicBezTo>
                  <a:pt x="1986177" y="4373107"/>
                  <a:pt x="1982017" y="4376522"/>
                  <a:pt x="1977581" y="4379557"/>
                </a:cubicBezTo>
                <a:cubicBezTo>
                  <a:pt x="1973525" y="4381781"/>
                  <a:pt x="1966068" y="4382174"/>
                  <a:pt x="1964498" y="4385968"/>
                </a:cubicBezTo>
                <a:cubicBezTo>
                  <a:pt x="1964105" y="4392771"/>
                  <a:pt x="1964105" y="4399574"/>
                  <a:pt x="1964498" y="4406377"/>
                </a:cubicBezTo>
                <a:cubicBezTo>
                  <a:pt x="1959133" y="4480949"/>
                  <a:pt x="1955601" y="4548717"/>
                  <a:pt x="1947227" y="4619364"/>
                </a:cubicBezTo>
                <a:cubicBezTo>
                  <a:pt x="1946206" y="4634776"/>
                  <a:pt x="1943524" y="4650043"/>
                  <a:pt x="1939246" y="4664892"/>
                </a:cubicBezTo>
                <a:cubicBezTo>
                  <a:pt x="1939246" y="4667116"/>
                  <a:pt x="1936629" y="4668294"/>
                  <a:pt x="1935321" y="4671303"/>
                </a:cubicBezTo>
                <a:cubicBezTo>
                  <a:pt x="1934012" y="4674312"/>
                  <a:pt x="1932181" y="4684385"/>
                  <a:pt x="1929957" y="4686609"/>
                </a:cubicBezTo>
                <a:cubicBezTo>
                  <a:pt x="1910645" y="4688572"/>
                  <a:pt x="1891176" y="4688572"/>
                  <a:pt x="1871865" y="4686609"/>
                </a:cubicBezTo>
                <a:lnTo>
                  <a:pt x="1516902" y="4686609"/>
                </a:lnTo>
                <a:cubicBezTo>
                  <a:pt x="1498389" y="4688402"/>
                  <a:pt x="1479705" y="4687565"/>
                  <a:pt x="1461427" y="4684124"/>
                </a:cubicBezTo>
                <a:cubicBezTo>
                  <a:pt x="1459661" y="4680565"/>
                  <a:pt x="1457607" y="4677151"/>
                  <a:pt x="1455278" y="4673919"/>
                </a:cubicBezTo>
                <a:cubicBezTo>
                  <a:pt x="1453237" y="4671996"/>
                  <a:pt x="1450999" y="4670282"/>
                  <a:pt x="1448605" y="4668817"/>
                </a:cubicBezTo>
                <a:cubicBezTo>
                  <a:pt x="1445334" y="4657540"/>
                  <a:pt x="1445334" y="4645556"/>
                  <a:pt x="1448605" y="4634278"/>
                </a:cubicBezTo>
                <a:cubicBezTo>
                  <a:pt x="1457816" y="4607720"/>
                  <a:pt x="1474995" y="4584655"/>
                  <a:pt x="1497800" y="4568210"/>
                </a:cubicBezTo>
                <a:cubicBezTo>
                  <a:pt x="1508306" y="4559275"/>
                  <a:pt x="1519270" y="4550889"/>
                  <a:pt x="1530640" y="4543092"/>
                </a:cubicBezTo>
                <a:cubicBezTo>
                  <a:pt x="1534565" y="4540214"/>
                  <a:pt x="1537182" y="4536812"/>
                  <a:pt x="1541238" y="4534195"/>
                </a:cubicBezTo>
                <a:cubicBezTo>
                  <a:pt x="1545294" y="4531579"/>
                  <a:pt x="1557200" y="4525691"/>
                  <a:pt x="1566097" y="4520197"/>
                </a:cubicBezTo>
                <a:cubicBezTo>
                  <a:pt x="1574340" y="4516024"/>
                  <a:pt x="1582295" y="4511300"/>
                  <a:pt x="1589910" y="4506067"/>
                </a:cubicBezTo>
                <a:cubicBezTo>
                  <a:pt x="1590433" y="4500677"/>
                  <a:pt x="1590433" y="4495235"/>
                  <a:pt x="1589910" y="4489845"/>
                </a:cubicBezTo>
                <a:cubicBezTo>
                  <a:pt x="1593573" y="4453736"/>
                  <a:pt x="1597106" y="4410694"/>
                  <a:pt x="1599330" y="4375371"/>
                </a:cubicBezTo>
                <a:cubicBezTo>
                  <a:pt x="1599330" y="4355354"/>
                  <a:pt x="1604171" y="4332721"/>
                  <a:pt x="1604563" y="4309302"/>
                </a:cubicBezTo>
                <a:cubicBezTo>
                  <a:pt x="1604563" y="4241141"/>
                  <a:pt x="1608619" y="4172195"/>
                  <a:pt x="1609928" y="4103641"/>
                </a:cubicBezTo>
                <a:cubicBezTo>
                  <a:pt x="1609928" y="4012062"/>
                  <a:pt x="1615685" y="3923099"/>
                  <a:pt x="1617909" y="3830604"/>
                </a:cubicBezTo>
                <a:cubicBezTo>
                  <a:pt x="1617909" y="3784683"/>
                  <a:pt x="1617909" y="3739025"/>
                  <a:pt x="1621834" y="3693889"/>
                </a:cubicBezTo>
                <a:cubicBezTo>
                  <a:pt x="1625890" y="3602310"/>
                  <a:pt x="1624974" y="3511646"/>
                  <a:pt x="1628507" y="3419151"/>
                </a:cubicBezTo>
                <a:cubicBezTo>
                  <a:pt x="1628507" y="3373100"/>
                  <a:pt x="1631123" y="3327572"/>
                  <a:pt x="1632563" y="3282044"/>
                </a:cubicBezTo>
                <a:cubicBezTo>
                  <a:pt x="1634002" y="3236516"/>
                  <a:pt x="1636095" y="3190465"/>
                  <a:pt x="1636095" y="3144937"/>
                </a:cubicBezTo>
                <a:cubicBezTo>
                  <a:pt x="1636095" y="3099408"/>
                  <a:pt x="1640021" y="3053357"/>
                  <a:pt x="1640021" y="3007699"/>
                </a:cubicBezTo>
                <a:cubicBezTo>
                  <a:pt x="1640021" y="2962039"/>
                  <a:pt x="1640021" y="2917427"/>
                  <a:pt x="1644076" y="2871900"/>
                </a:cubicBezTo>
                <a:cubicBezTo>
                  <a:pt x="1648002" y="2782936"/>
                  <a:pt x="1646693" y="2693058"/>
                  <a:pt x="1650618" y="2597161"/>
                </a:cubicBezTo>
                <a:cubicBezTo>
                  <a:pt x="1653758" y="2522590"/>
                  <a:pt x="1654282" y="2438729"/>
                  <a:pt x="1657291" y="2357354"/>
                </a:cubicBezTo>
                <a:cubicBezTo>
                  <a:pt x="1658599" y="2346312"/>
                  <a:pt x="1658599" y="2335166"/>
                  <a:pt x="1657291" y="2324124"/>
                </a:cubicBezTo>
                <a:cubicBezTo>
                  <a:pt x="1657291" y="2320330"/>
                  <a:pt x="1652058" y="2318629"/>
                  <a:pt x="1648002" y="2315227"/>
                </a:cubicBezTo>
                <a:cubicBezTo>
                  <a:pt x="1645934" y="2312794"/>
                  <a:pt x="1643566" y="2310636"/>
                  <a:pt x="1640936" y="2308817"/>
                </a:cubicBezTo>
                <a:lnTo>
                  <a:pt x="1640936" y="2308817"/>
                </a:lnTo>
                <a:cubicBezTo>
                  <a:pt x="1628507" y="2389276"/>
                  <a:pt x="1613461" y="2481640"/>
                  <a:pt x="1600115" y="2567725"/>
                </a:cubicBezTo>
                <a:cubicBezTo>
                  <a:pt x="1599827" y="2591496"/>
                  <a:pt x="1588156" y="2613685"/>
                  <a:pt x="1568714" y="2627383"/>
                </a:cubicBezTo>
                <a:cubicBezTo>
                  <a:pt x="1558116" y="2634578"/>
                  <a:pt x="1539406" y="2643081"/>
                  <a:pt x="1527500" y="2636279"/>
                </a:cubicBezTo>
                <a:lnTo>
                  <a:pt x="1523444" y="2636279"/>
                </a:lnTo>
                <a:cubicBezTo>
                  <a:pt x="1522659" y="2636279"/>
                  <a:pt x="1527500" y="2631569"/>
                  <a:pt x="1518211" y="2631176"/>
                </a:cubicBezTo>
                <a:cubicBezTo>
                  <a:pt x="1515568" y="2630783"/>
                  <a:pt x="1512873" y="2630783"/>
                  <a:pt x="1510230" y="2631176"/>
                </a:cubicBezTo>
                <a:cubicBezTo>
                  <a:pt x="1503949" y="2631176"/>
                  <a:pt x="1505781" y="2634970"/>
                  <a:pt x="1502249" y="2642689"/>
                </a:cubicBezTo>
                <a:cubicBezTo>
                  <a:pt x="1489165" y="2671210"/>
                  <a:pt x="1474249" y="2708103"/>
                  <a:pt x="1462997" y="2736361"/>
                </a:cubicBezTo>
                <a:lnTo>
                  <a:pt x="1330066" y="3058721"/>
                </a:lnTo>
                <a:cubicBezTo>
                  <a:pt x="1242144" y="3279035"/>
                  <a:pt x="1155922" y="3488097"/>
                  <a:pt x="1064204" y="3703963"/>
                </a:cubicBezTo>
                <a:cubicBezTo>
                  <a:pt x="1034112" y="3775918"/>
                  <a:pt x="1007028" y="3847873"/>
                  <a:pt x="975627" y="3919829"/>
                </a:cubicBezTo>
                <a:cubicBezTo>
                  <a:pt x="924993" y="4041629"/>
                  <a:pt x="871873" y="4169055"/>
                  <a:pt x="820977" y="4295435"/>
                </a:cubicBezTo>
                <a:cubicBezTo>
                  <a:pt x="817837" y="4303154"/>
                  <a:pt x="814305" y="4313751"/>
                  <a:pt x="810772" y="4323563"/>
                </a:cubicBezTo>
                <a:cubicBezTo>
                  <a:pt x="808064" y="4332459"/>
                  <a:pt x="803615" y="4340727"/>
                  <a:pt x="797688" y="4347897"/>
                </a:cubicBezTo>
                <a:cubicBezTo>
                  <a:pt x="792599" y="4350238"/>
                  <a:pt x="787235" y="4351952"/>
                  <a:pt x="781726" y="4352999"/>
                </a:cubicBezTo>
                <a:cubicBezTo>
                  <a:pt x="767701" y="4353784"/>
                  <a:pt x="753622" y="4353784"/>
                  <a:pt x="739596" y="4352999"/>
                </a:cubicBezTo>
                <a:cubicBezTo>
                  <a:pt x="733002" y="4352083"/>
                  <a:pt x="726303" y="4352083"/>
                  <a:pt x="719709" y="4352999"/>
                </a:cubicBezTo>
                <a:cubicBezTo>
                  <a:pt x="713534" y="4364944"/>
                  <a:pt x="709137" y="4377725"/>
                  <a:pt x="706626" y="4390939"/>
                </a:cubicBezTo>
                <a:cubicBezTo>
                  <a:pt x="698252" y="4419852"/>
                  <a:pt x="692495" y="4443270"/>
                  <a:pt x="685430" y="4470875"/>
                </a:cubicBezTo>
                <a:cubicBezTo>
                  <a:pt x="681897" y="4483957"/>
                  <a:pt x="676533" y="4497825"/>
                  <a:pt x="674701" y="4510123"/>
                </a:cubicBezTo>
                <a:cubicBezTo>
                  <a:pt x="673681" y="4515173"/>
                  <a:pt x="673681" y="4520380"/>
                  <a:pt x="674701" y="4525430"/>
                </a:cubicBezTo>
                <a:cubicBezTo>
                  <a:pt x="673759" y="4532377"/>
                  <a:pt x="672137" y="4539206"/>
                  <a:pt x="669860" y="4545839"/>
                </a:cubicBezTo>
                <a:cubicBezTo>
                  <a:pt x="660963" y="4577369"/>
                  <a:pt x="653505" y="4606412"/>
                  <a:pt x="643693" y="4640820"/>
                </a:cubicBezTo>
                <a:cubicBezTo>
                  <a:pt x="641102" y="4653340"/>
                  <a:pt x="636693" y="4665415"/>
                  <a:pt x="630609" y="4676667"/>
                </a:cubicBezTo>
                <a:cubicBezTo>
                  <a:pt x="605305" y="4681154"/>
                  <a:pt x="579478" y="4681991"/>
                  <a:pt x="553938" y="4679152"/>
                </a:cubicBezTo>
                <a:lnTo>
                  <a:pt x="45896" y="4679152"/>
                </a:lnTo>
                <a:cubicBezTo>
                  <a:pt x="21953" y="4679152"/>
                  <a:pt x="13448" y="4681769"/>
                  <a:pt x="4682" y="4666070"/>
                </a:cubicBezTo>
                <a:cubicBezTo>
                  <a:pt x="-3010" y="4651195"/>
                  <a:pt x="-941" y="4633153"/>
                  <a:pt x="9916" y="4620411"/>
                </a:cubicBezTo>
                <a:cubicBezTo>
                  <a:pt x="11539" y="4618540"/>
                  <a:pt x="13336" y="4616839"/>
                  <a:pt x="15280" y="4615309"/>
                </a:cubicBezTo>
                <a:cubicBezTo>
                  <a:pt x="36046" y="4589967"/>
                  <a:pt x="62251" y="4569623"/>
                  <a:pt x="91951" y="4555782"/>
                </a:cubicBezTo>
                <a:cubicBezTo>
                  <a:pt x="123218" y="4541927"/>
                  <a:pt x="156095" y="4532037"/>
                  <a:pt x="189817" y="4526345"/>
                </a:cubicBezTo>
                <a:cubicBezTo>
                  <a:pt x="205013" y="4525077"/>
                  <a:pt x="219949" y="4521636"/>
                  <a:pt x="234171" y="4516141"/>
                </a:cubicBezTo>
                <a:cubicBezTo>
                  <a:pt x="242350" y="4510555"/>
                  <a:pt x="249555" y="4503660"/>
                  <a:pt x="255498" y="4495732"/>
                </a:cubicBezTo>
                <a:cubicBezTo>
                  <a:pt x="274939" y="4474368"/>
                  <a:pt x="292167" y="4451094"/>
                  <a:pt x="306917" y="4426262"/>
                </a:cubicBezTo>
                <a:cubicBezTo>
                  <a:pt x="309926" y="4420244"/>
                  <a:pt x="312674" y="4413965"/>
                  <a:pt x="316206" y="4408339"/>
                </a:cubicBezTo>
                <a:cubicBezTo>
                  <a:pt x="319739" y="4402714"/>
                  <a:pt x="323664" y="4398527"/>
                  <a:pt x="326804" y="4393032"/>
                </a:cubicBezTo>
                <a:cubicBezTo>
                  <a:pt x="329944" y="4387538"/>
                  <a:pt x="336094" y="4366867"/>
                  <a:pt x="340935" y="4353784"/>
                </a:cubicBezTo>
                <a:cubicBezTo>
                  <a:pt x="394578" y="4213144"/>
                  <a:pt x="450053" y="4071327"/>
                  <a:pt x="503566" y="3930818"/>
                </a:cubicBezTo>
                <a:cubicBezTo>
                  <a:pt x="533266" y="3852322"/>
                  <a:pt x="562966" y="3777096"/>
                  <a:pt x="592273" y="3698730"/>
                </a:cubicBezTo>
                <a:cubicBezTo>
                  <a:pt x="599339" y="3678713"/>
                  <a:pt x="606927" y="3659481"/>
                  <a:pt x="614385" y="3639988"/>
                </a:cubicBezTo>
                <a:cubicBezTo>
                  <a:pt x="773876" y="3224349"/>
                  <a:pt x="932974" y="2805177"/>
                  <a:pt x="1093905" y="2387052"/>
                </a:cubicBezTo>
                <a:cubicBezTo>
                  <a:pt x="1131062" y="2290371"/>
                  <a:pt x="1170575" y="2187670"/>
                  <a:pt x="1209172" y="2088896"/>
                </a:cubicBezTo>
                <a:cubicBezTo>
                  <a:pt x="1209172" y="2086279"/>
                  <a:pt x="1212182" y="2082485"/>
                  <a:pt x="1213098" y="2079999"/>
                </a:cubicBezTo>
                <a:moveTo>
                  <a:pt x="1309656" y="95475"/>
                </a:moveTo>
                <a:cubicBezTo>
                  <a:pt x="1341881" y="115177"/>
                  <a:pt x="1366177" y="145543"/>
                  <a:pt x="1378345" y="181298"/>
                </a:cubicBezTo>
                <a:cubicBezTo>
                  <a:pt x="1378345" y="187054"/>
                  <a:pt x="1382401" y="203408"/>
                  <a:pt x="1386327" y="204716"/>
                </a:cubicBezTo>
                <a:cubicBezTo>
                  <a:pt x="1390252" y="206024"/>
                  <a:pt x="1393523" y="199483"/>
                  <a:pt x="1395747" y="196866"/>
                </a:cubicBezTo>
                <a:cubicBezTo>
                  <a:pt x="1422699" y="169393"/>
                  <a:pt x="1408831" y="108296"/>
                  <a:pt x="1395747" y="79121"/>
                </a:cubicBezTo>
                <a:cubicBezTo>
                  <a:pt x="1387386" y="62624"/>
                  <a:pt x="1376278" y="47671"/>
                  <a:pt x="1362907" y="34902"/>
                </a:cubicBezTo>
                <a:cubicBezTo>
                  <a:pt x="1353604" y="26005"/>
                  <a:pt x="1342797" y="18823"/>
                  <a:pt x="1330982" y="13708"/>
                </a:cubicBezTo>
                <a:cubicBezTo>
                  <a:pt x="1315256" y="8605"/>
                  <a:pt x="1298639" y="6774"/>
                  <a:pt x="1282180" y="8344"/>
                </a:cubicBezTo>
                <a:cubicBezTo>
                  <a:pt x="1246723" y="12792"/>
                  <a:pt x="1208257" y="19857"/>
                  <a:pt x="1200276" y="52564"/>
                </a:cubicBezTo>
                <a:cubicBezTo>
                  <a:pt x="1239487" y="58268"/>
                  <a:pt x="1276881" y="72816"/>
                  <a:pt x="1309656" y="95083"/>
                </a:cubicBezTo>
                <a:close/>
                <a:moveTo>
                  <a:pt x="1344328" y="277457"/>
                </a:moveTo>
                <a:cubicBezTo>
                  <a:pt x="1350477" y="277457"/>
                  <a:pt x="1361991" y="283736"/>
                  <a:pt x="1365131" y="280988"/>
                </a:cubicBezTo>
                <a:cubicBezTo>
                  <a:pt x="1368271" y="278241"/>
                  <a:pt x="1369056" y="264243"/>
                  <a:pt x="1369056" y="256262"/>
                </a:cubicBezTo>
                <a:cubicBezTo>
                  <a:pt x="1373426" y="213233"/>
                  <a:pt x="1367185" y="169798"/>
                  <a:pt x="1350869" y="129752"/>
                </a:cubicBezTo>
                <a:cubicBezTo>
                  <a:pt x="1344511" y="117232"/>
                  <a:pt x="1336504" y="105614"/>
                  <a:pt x="1327057" y="95213"/>
                </a:cubicBezTo>
                <a:cubicBezTo>
                  <a:pt x="1304396" y="73574"/>
                  <a:pt x="1277731" y="56554"/>
                  <a:pt x="1248555" y="45107"/>
                </a:cubicBezTo>
                <a:cubicBezTo>
                  <a:pt x="1232841" y="38696"/>
                  <a:pt x="1216539" y="33829"/>
                  <a:pt x="1199883" y="30584"/>
                </a:cubicBezTo>
                <a:cubicBezTo>
                  <a:pt x="1162725" y="23663"/>
                  <a:pt x="1124547" y="24553"/>
                  <a:pt x="1087755" y="33201"/>
                </a:cubicBezTo>
                <a:cubicBezTo>
                  <a:pt x="1072421" y="36864"/>
                  <a:pt x="1057558" y="42215"/>
                  <a:pt x="1043401" y="49162"/>
                </a:cubicBezTo>
                <a:cubicBezTo>
                  <a:pt x="1017077" y="60701"/>
                  <a:pt x="992950" y="76727"/>
                  <a:pt x="972095" y="96522"/>
                </a:cubicBezTo>
                <a:cubicBezTo>
                  <a:pt x="951069" y="117794"/>
                  <a:pt x="932896" y="141723"/>
                  <a:pt x="918059" y="167692"/>
                </a:cubicBezTo>
                <a:cubicBezTo>
                  <a:pt x="910902" y="178917"/>
                  <a:pt x="905106" y="190940"/>
                  <a:pt x="900788" y="203539"/>
                </a:cubicBezTo>
                <a:cubicBezTo>
                  <a:pt x="892820" y="234506"/>
                  <a:pt x="891878" y="266872"/>
                  <a:pt x="898041" y="298258"/>
                </a:cubicBezTo>
                <a:cubicBezTo>
                  <a:pt x="897360" y="303007"/>
                  <a:pt x="898852" y="307808"/>
                  <a:pt x="902097" y="311340"/>
                </a:cubicBezTo>
                <a:lnTo>
                  <a:pt x="902097" y="259009"/>
                </a:lnTo>
                <a:cubicBezTo>
                  <a:pt x="902097" y="241740"/>
                  <a:pt x="915180" y="221462"/>
                  <a:pt x="929965" y="221855"/>
                </a:cubicBezTo>
                <a:cubicBezTo>
                  <a:pt x="944750" y="222247"/>
                  <a:pt x="946843" y="233760"/>
                  <a:pt x="957441" y="239123"/>
                </a:cubicBezTo>
                <a:cubicBezTo>
                  <a:pt x="978153" y="247562"/>
                  <a:pt x="1000617" y="250754"/>
                  <a:pt x="1022860" y="248412"/>
                </a:cubicBezTo>
                <a:cubicBezTo>
                  <a:pt x="1046646" y="247013"/>
                  <a:pt x="1070171" y="242617"/>
                  <a:pt x="1092858" y="235330"/>
                </a:cubicBezTo>
                <a:cubicBezTo>
                  <a:pt x="1112693" y="225243"/>
                  <a:pt x="1133705" y="217642"/>
                  <a:pt x="1155398" y="212697"/>
                </a:cubicBezTo>
                <a:cubicBezTo>
                  <a:pt x="1172682" y="212186"/>
                  <a:pt x="1187990" y="223790"/>
                  <a:pt x="1192163" y="240563"/>
                </a:cubicBezTo>
                <a:cubicBezTo>
                  <a:pt x="1195173" y="247497"/>
                  <a:pt x="1197790" y="254562"/>
                  <a:pt x="1200145" y="261757"/>
                </a:cubicBezTo>
                <a:cubicBezTo>
                  <a:pt x="1203324" y="276331"/>
                  <a:pt x="1205077" y="291193"/>
                  <a:pt x="1205378" y="306108"/>
                </a:cubicBezTo>
                <a:cubicBezTo>
                  <a:pt x="1248241" y="285149"/>
                  <a:pt x="1295604" y="275088"/>
                  <a:pt x="1343281" y="276802"/>
                </a:cubicBezTo>
                <a:lnTo>
                  <a:pt x="1343281" y="277718"/>
                </a:lnTo>
                <a:close/>
                <a:moveTo>
                  <a:pt x="942787" y="368120"/>
                </a:moveTo>
                <a:cubicBezTo>
                  <a:pt x="964794" y="364954"/>
                  <a:pt x="986971" y="372711"/>
                  <a:pt x="1002188" y="388921"/>
                </a:cubicBezTo>
                <a:cubicBezTo>
                  <a:pt x="1015533" y="400604"/>
                  <a:pt x="1025110" y="416003"/>
                  <a:pt x="1029663" y="433141"/>
                </a:cubicBezTo>
                <a:cubicBezTo>
                  <a:pt x="1034897" y="463532"/>
                  <a:pt x="1029389" y="494800"/>
                  <a:pt x="1014094" y="521581"/>
                </a:cubicBezTo>
                <a:cubicBezTo>
                  <a:pt x="1008860" y="531786"/>
                  <a:pt x="1001010" y="544214"/>
                  <a:pt x="1002188" y="550363"/>
                </a:cubicBezTo>
                <a:cubicBezTo>
                  <a:pt x="1006113" y="565015"/>
                  <a:pt x="1025215" y="552980"/>
                  <a:pt x="1036336" y="557035"/>
                </a:cubicBezTo>
                <a:cubicBezTo>
                  <a:pt x="1058840" y="565015"/>
                  <a:pt x="1027832" y="575220"/>
                  <a:pt x="1011477" y="574305"/>
                </a:cubicBezTo>
                <a:cubicBezTo>
                  <a:pt x="1004830" y="573637"/>
                  <a:pt x="998445" y="571348"/>
                  <a:pt x="992898" y="567632"/>
                </a:cubicBezTo>
                <a:cubicBezTo>
                  <a:pt x="989758" y="565408"/>
                  <a:pt x="989365" y="560175"/>
                  <a:pt x="984917" y="560960"/>
                </a:cubicBezTo>
                <a:cubicBezTo>
                  <a:pt x="1008520" y="594124"/>
                  <a:pt x="1044068" y="616823"/>
                  <a:pt x="1084092" y="624280"/>
                </a:cubicBezTo>
                <a:cubicBezTo>
                  <a:pt x="1108689" y="627747"/>
                  <a:pt x="1133758" y="623155"/>
                  <a:pt x="1155529" y="611197"/>
                </a:cubicBezTo>
                <a:cubicBezTo>
                  <a:pt x="1171648" y="604526"/>
                  <a:pt x="1186577" y="595289"/>
                  <a:pt x="1199752" y="583855"/>
                </a:cubicBezTo>
                <a:cubicBezTo>
                  <a:pt x="1210206" y="571949"/>
                  <a:pt x="1218724" y="558487"/>
                  <a:pt x="1225004" y="543952"/>
                </a:cubicBezTo>
                <a:cubicBezTo>
                  <a:pt x="1228667" y="536495"/>
                  <a:pt x="1237433" y="499733"/>
                  <a:pt x="1251171" y="505881"/>
                </a:cubicBezTo>
                <a:cubicBezTo>
                  <a:pt x="1264909" y="512030"/>
                  <a:pt x="1256928" y="521450"/>
                  <a:pt x="1253919" y="529430"/>
                </a:cubicBezTo>
                <a:cubicBezTo>
                  <a:pt x="1241515" y="567737"/>
                  <a:pt x="1214406" y="599541"/>
                  <a:pt x="1178556" y="617870"/>
                </a:cubicBezTo>
                <a:lnTo>
                  <a:pt x="1163903" y="624542"/>
                </a:lnTo>
                <a:cubicBezTo>
                  <a:pt x="1163903" y="624542"/>
                  <a:pt x="1167043" y="634223"/>
                  <a:pt x="1167959" y="637625"/>
                </a:cubicBezTo>
                <a:cubicBezTo>
                  <a:pt x="1172931" y="650812"/>
                  <a:pt x="1176476" y="664497"/>
                  <a:pt x="1178556" y="678443"/>
                </a:cubicBezTo>
                <a:cubicBezTo>
                  <a:pt x="1181173" y="693488"/>
                  <a:pt x="1183397" y="718607"/>
                  <a:pt x="1165473" y="716906"/>
                </a:cubicBezTo>
                <a:cubicBezTo>
                  <a:pt x="1155267" y="716906"/>
                  <a:pt x="1158408" y="714289"/>
                  <a:pt x="1161548" y="707617"/>
                </a:cubicBezTo>
                <a:cubicBezTo>
                  <a:pt x="1163366" y="704386"/>
                  <a:pt x="1164282" y="700723"/>
                  <a:pt x="1164164" y="697020"/>
                </a:cubicBezTo>
                <a:cubicBezTo>
                  <a:pt x="1164478" y="683035"/>
                  <a:pt x="1162398" y="669089"/>
                  <a:pt x="1158015" y="655810"/>
                </a:cubicBezTo>
                <a:cubicBezTo>
                  <a:pt x="1153566" y="653193"/>
                  <a:pt x="1144931" y="655810"/>
                  <a:pt x="1142053" y="655810"/>
                </a:cubicBezTo>
                <a:cubicBezTo>
                  <a:pt x="1139174" y="655810"/>
                  <a:pt x="1128969" y="658034"/>
                  <a:pt x="1126091" y="658034"/>
                </a:cubicBezTo>
                <a:lnTo>
                  <a:pt x="1019720" y="658034"/>
                </a:lnTo>
                <a:cubicBezTo>
                  <a:pt x="1013440" y="661566"/>
                  <a:pt x="1008075" y="691657"/>
                  <a:pt x="1007683" y="700030"/>
                </a:cubicBezTo>
                <a:cubicBezTo>
                  <a:pt x="1004202" y="729662"/>
                  <a:pt x="1014303" y="759281"/>
                  <a:pt x="1035158" y="780619"/>
                </a:cubicBezTo>
                <a:cubicBezTo>
                  <a:pt x="1050440" y="798032"/>
                  <a:pt x="1068980" y="812293"/>
                  <a:pt x="1089718" y="822615"/>
                </a:cubicBezTo>
                <a:cubicBezTo>
                  <a:pt x="1128616" y="843979"/>
                  <a:pt x="1172015" y="855819"/>
                  <a:pt x="1216369" y="857154"/>
                </a:cubicBezTo>
                <a:cubicBezTo>
                  <a:pt x="1250556" y="856355"/>
                  <a:pt x="1284391" y="850089"/>
                  <a:pt x="1316590" y="838576"/>
                </a:cubicBezTo>
                <a:cubicBezTo>
                  <a:pt x="1369946" y="817474"/>
                  <a:pt x="1415935" y="781169"/>
                  <a:pt x="1448867" y="734176"/>
                </a:cubicBezTo>
                <a:cubicBezTo>
                  <a:pt x="1466661" y="711477"/>
                  <a:pt x="1481563" y="686646"/>
                  <a:pt x="1493221" y="660258"/>
                </a:cubicBezTo>
                <a:cubicBezTo>
                  <a:pt x="1456455" y="658034"/>
                  <a:pt x="1423615" y="664183"/>
                  <a:pt x="1392607" y="660258"/>
                </a:cubicBezTo>
                <a:cubicBezTo>
                  <a:pt x="1383592" y="658675"/>
                  <a:pt x="1374800" y="655993"/>
                  <a:pt x="1366439" y="652277"/>
                </a:cubicBezTo>
                <a:cubicBezTo>
                  <a:pt x="1352283" y="648836"/>
                  <a:pt x="1339173" y="642008"/>
                  <a:pt x="1328235" y="632391"/>
                </a:cubicBezTo>
                <a:cubicBezTo>
                  <a:pt x="1311278" y="608332"/>
                  <a:pt x="1301609" y="579904"/>
                  <a:pt x="1300366" y="550494"/>
                </a:cubicBezTo>
                <a:cubicBezTo>
                  <a:pt x="1298744" y="538497"/>
                  <a:pt x="1296206" y="526644"/>
                  <a:pt x="1292778" y="515039"/>
                </a:cubicBezTo>
                <a:cubicBezTo>
                  <a:pt x="1291312" y="502532"/>
                  <a:pt x="1289140" y="490130"/>
                  <a:pt x="1286236" y="477884"/>
                </a:cubicBezTo>
                <a:cubicBezTo>
                  <a:pt x="1285320" y="476969"/>
                  <a:pt x="1253788" y="482725"/>
                  <a:pt x="1251564" y="472651"/>
                </a:cubicBezTo>
                <a:cubicBezTo>
                  <a:pt x="1249340" y="462577"/>
                  <a:pt x="1281787" y="463362"/>
                  <a:pt x="1288853" y="460615"/>
                </a:cubicBezTo>
                <a:cubicBezTo>
                  <a:pt x="1303088" y="451928"/>
                  <a:pt x="1313044" y="437707"/>
                  <a:pt x="1316328" y="421367"/>
                </a:cubicBezTo>
                <a:cubicBezTo>
                  <a:pt x="1318945" y="401873"/>
                  <a:pt x="1308740" y="377147"/>
                  <a:pt x="1295002" y="377147"/>
                </a:cubicBezTo>
                <a:cubicBezTo>
                  <a:pt x="1287282" y="378063"/>
                  <a:pt x="1280034" y="381307"/>
                  <a:pt x="1274199" y="386435"/>
                </a:cubicBezTo>
                <a:cubicBezTo>
                  <a:pt x="1268533" y="391329"/>
                  <a:pt x="1263601" y="397020"/>
                  <a:pt x="1259545" y="403313"/>
                </a:cubicBezTo>
                <a:cubicBezTo>
                  <a:pt x="1255097" y="411293"/>
                  <a:pt x="1252872" y="421890"/>
                  <a:pt x="1248947" y="427123"/>
                </a:cubicBezTo>
                <a:cubicBezTo>
                  <a:pt x="1245022" y="432356"/>
                  <a:pt x="1248947" y="427123"/>
                  <a:pt x="1248947" y="431179"/>
                </a:cubicBezTo>
                <a:cubicBezTo>
                  <a:pt x="1243190" y="444262"/>
                  <a:pt x="1240966" y="455513"/>
                  <a:pt x="1230368" y="457345"/>
                </a:cubicBezTo>
                <a:cubicBezTo>
                  <a:pt x="1223682" y="457749"/>
                  <a:pt x="1216997" y="456533"/>
                  <a:pt x="1210873" y="453812"/>
                </a:cubicBezTo>
                <a:cubicBezTo>
                  <a:pt x="1204593" y="447231"/>
                  <a:pt x="1200406" y="438950"/>
                  <a:pt x="1198836" y="430001"/>
                </a:cubicBezTo>
                <a:cubicBezTo>
                  <a:pt x="1195827" y="420425"/>
                  <a:pt x="1193590" y="410625"/>
                  <a:pt x="1192163" y="400696"/>
                </a:cubicBezTo>
                <a:cubicBezTo>
                  <a:pt x="1189547" y="379502"/>
                  <a:pt x="1189547" y="356476"/>
                  <a:pt x="1186930" y="335282"/>
                </a:cubicBezTo>
                <a:cubicBezTo>
                  <a:pt x="1186930" y="331357"/>
                  <a:pt x="1183790" y="327302"/>
                  <a:pt x="1182874" y="322199"/>
                </a:cubicBezTo>
                <a:cubicBezTo>
                  <a:pt x="1182482" y="316587"/>
                  <a:pt x="1182482" y="310935"/>
                  <a:pt x="1182874" y="305322"/>
                </a:cubicBezTo>
                <a:cubicBezTo>
                  <a:pt x="1181553" y="296073"/>
                  <a:pt x="1178400" y="287177"/>
                  <a:pt x="1173585" y="279157"/>
                </a:cubicBezTo>
                <a:cubicBezTo>
                  <a:pt x="1169738" y="276776"/>
                  <a:pt x="1165761" y="274591"/>
                  <a:pt x="1161679" y="272615"/>
                </a:cubicBezTo>
                <a:cubicBezTo>
                  <a:pt x="1150230" y="273506"/>
                  <a:pt x="1139057" y="276672"/>
                  <a:pt x="1128838" y="281904"/>
                </a:cubicBezTo>
                <a:cubicBezTo>
                  <a:pt x="1096495" y="295903"/>
                  <a:pt x="1062059" y="304433"/>
                  <a:pt x="1026916" y="307154"/>
                </a:cubicBezTo>
                <a:cubicBezTo>
                  <a:pt x="992519" y="312662"/>
                  <a:pt x="957362" y="304027"/>
                  <a:pt x="929442" y="283213"/>
                </a:cubicBezTo>
                <a:cubicBezTo>
                  <a:pt x="920820" y="315972"/>
                  <a:pt x="918556" y="350079"/>
                  <a:pt x="922769" y="383689"/>
                </a:cubicBezTo>
                <a:cubicBezTo>
                  <a:pt x="932582" y="374792"/>
                  <a:pt x="934283" y="372568"/>
                  <a:pt x="943180" y="369951"/>
                </a:cubicBezTo>
                <a:lnTo>
                  <a:pt x="943180" y="370867"/>
                </a:lnTo>
                <a:close/>
                <a:moveTo>
                  <a:pt x="1234424" y="272354"/>
                </a:moveTo>
                <a:cubicBezTo>
                  <a:pt x="1224219" y="276279"/>
                  <a:pt x="1211266" y="282427"/>
                  <a:pt x="1209565" y="288184"/>
                </a:cubicBezTo>
                <a:cubicBezTo>
                  <a:pt x="1208518" y="294817"/>
                  <a:pt x="1208518" y="301568"/>
                  <a:pt x="1209565" y="308201"/>
                </a:cubicBezTo>
                <a:cubicBezTo>
                  <a:pt x="1210612" y="320171"/>
                  <a:pt x="1212849" y="331998"/>
                  <a:pt x="1216238" y="343524"/>
                </a:cubicBezTo>
                <a:cubicBezTo>
                  <a:pt x="1215871" y="349529"/>
                  <a:pt x="1218972" y="355233"/>
                  <a:pt x="1224219" y="358177"/>
                </a:cubicBezTo>
                <a:cubicBezTo>
                  <a:pt x="1226836" y="352421"/>
                  <a:pt x="1226836" y="346664"/>
                  <a:pt x="1229976" y="339992"/>
                </a:cubicBezTo>
                <a:cubicBezTo>
                  <a:pt x="1231716" y="336669"/>
                  <a:pt x="1233639" y="333438"/>
                  <a:pt x="1235732" y="330311"/>
                </a:cubicBezTo>
                <a:cubicBezTo>
                  <a:pt x="1237172" y="327302"/>
                  <a:pt x="1238480" y="324161"/>
                  <a:pt x="1239658" y="321022"/>
                </a:cubicBezTo>
                <a:cubicBezTo>
                  <a:pt x="1249300" y="303334"/>
                  <a:pt x="1265066" y="289794"/>
                  <a:pt x="1284011" y="282951"/>
                </a:cubicBezTo>
                <a:cubicBezTo>
                  <a:pt x="1319076" y="271045"/>
                  <a:pt x="1333207" y="303752"/>
                  <a:pt x="1340795" y="331619"/>
                </a:cubicBezTo>
                <a:cubicBezTo>
                  <a:pt x="1348384" y="306997"/>
                  <a:pt x="1354154" y="281852"/>
                  <a:pt x="1358066" y="256393"/>
                </a:cubicBezTo>
                <a:cubicBezTo>
                  <a:pt x="1316080" y="249799"/>
                  <a:pt x="1273100" y="255006"/>
                  <a:pt x="1233901" y="271438"/>
                </a:cubicBezTo>
                <a:lnTo>
                  <a:pt x="1233901" y="272354"/>
                </a:lnTo>
                <a:close/>
                <a:moveTo>
                  <a:pt x="937423" y="436674"/>
                </a:moveTo>
                <a:cubicBezTo>
                  <a:pt x="941479" y="451195"/>
                  <a:pt x="943180" y="467157"/>
                  <a:pt x="948152" y="480893"/>
                </a:cubicBezTo>
                <a:cubicBezTo>
                  <a:pt x="955492" y="503840"/>
                  <a:pt x="965605" y="525806"/>
                  <a:pt x="978244" y="546307"/>
                </a:cubicBezTo>
                <a:cubicBezTo>
                  <a:pt x="978244" y="546307"/>
                  <a:pt x="978244" y="554287"/>
                  <a:pt x="983609" y="552980"/>
                </a:cubicBezTo>
                <a:cubicBezTo>
                  <a:pt x="978637" y="529038"/>
                  <a:pt x="998655" y="518833"/>
                  <a:pt x="1002188" y="498948"/>
                </a:cubicBezTo>
                <a:cubicBezTo>
                  <a:pt x="995515" y="498948"/>
                  <a:pt x="989758" y="504311"/>
                  <a:pt x="983609" y="498948"/>
                </a:cubicBezTo>
                <a:cubicBezTo>
                  <a:pt x="977459" y="493583"/>
                  <a:pt x="976020" y="479454"/>
                  <a:pt x="972880" y="471081"/>
                </a:cubicBezTo>
                <a:cubicBezTo>
                  <a:pt x="969740" y="462708"/>
                  <a:pt x="963590" y="446355"/>
                  <a:pt x="972880" y="443607"/>
                </a:cubicBezTo>
                <a:cubicBezTo>
                  <a:pt x="982169" y="440860"/>
                  <a:pt x="989758" y="455644"/>
                  <a:pt x="992898" y="463101"/>
                </a:cubicBezTo>
                <a:cubicBezTo>
                  <a:pt x="996038" y="470557"/>
                  <a:pt x="999047" y="483510"/>
                  <a:pt x="1003496" y="492275"/>
                </a:cubicBezTo>
                <a:cubicBezTo>
                  <a:pt x="1020753" y="453314"/>
                  <a:pt x="1006557" y="407590"/>
                  <a:pt x="970263" y="385258"/>
                </a:cubicBezTo>
                <a:cubicBezTo>
                  <a:pt x="963970" y="381595"/>
                  <a:pt x="956721" y="379908"/>
                  <a:pt x="949460" y="380418"/>
                </a:cubicBezTo>
                <a:cubicBezTo>
                  <a:pt x="938731" y="380418"/>
                  <a:pt x="937030" y="393501"/>
                  <a:pt x="923292" y="391931"/>
                </a:cubicBezTo>
                <a:cubicBezTo>
                  <a:pt x="926890" y="406753"/>
                  <a:pt x="931745" y="421236"/>
                  <a:pt x="937815" y="435235"/>
                </a:cubicBezTo>
                <a:lnTo>
                  <a:pt x="937815" y="436150"/>
                </a:lnTo>
                <a:close/>
                <a:moveTo>
                  <a:pt x="949460" y="686685"/>
                </a:moveTo>
                <a:cubicBezTo>
                  <a:pt x="918111" y="693632"/>
                  <a:pt x="888123" y="705747"/>
                  <a:pt x="860752" y="722532"/>
                </a:cubicBezTo>
                <a:cubicBezTo>
                  <a:pt x="847917" y="730617"/>
                  <a:pt x="836285" y="740494"/>
                  <a:pt x="826211" y="751837"/>
                </a:cubicBezTo>
                <a:cubicBezTo>
                  <a:pt x="813651" y="764684"/>
                  <a:pt x="803458" y="779651"/>
                  <a:pt x="796118" y="796057"/>
                </a:cubicBezTo>
                <a:lnTo>
                  <a:pt x="792062" y="804038"/>
                </a:lnTo>
                <a:cubicBezTo>
                  <a:pt x="773876" y="840669"/>
                  <a:pt x="756213" y="872199"/>
                  <a:pt x="738026" y="909354"/>
                </a:cubicBezTo>
                <a:cubicBezTo>
                  <a:pt x="723896" y="937220"/>
                  <a:pt x="706626" y="969534"/>
                  <a:pt x="693673" y="997794"/>
                </a:cubicBezTo>
                <a:cubicBezTo>
                  <a:pt x="691056" y="1003550"/>
                  <a:pt x="678234" y="1023959"/>
                  <a:pt x="683075" y="1028407"/>
                </a:cubicBezTo>
                <a:lnTo>
                  <a:pt x="695112" y="1028407"/>
                </a:lnTo>
                <a:cubicBezTo>
                  <a:pt x="715261" y="1030540"/>
                  <a:pt x="734886" y="1036217"/>
                  <a:pt x="753073" y="1045153"/>
                </a:cubicBezTo>
                <a:cubicBezTo>
                  <a:pt x="779580" y="1057097"/>
                  <a:pt x="803498" y="1074118"/>
                  <a:pt x="823463" y="1095259"/>
                </a:cubicBezTo>
                <a:cubicBezTo>
                  <a:pt x="857756" y="1125206"/>
                  <a:pt x="880365" y="1166312"/>
                  <a:pt x="887312" y="1211304"/>
                </a:cubicBezTo>
                <a:cubicBezTo>
                  <a:pt x="892676" y="1211304"/>
                  <a:pt x="893069" y="1203716"/>
                  <a:pt x="894901" y="1200707"/>
                </a:cubicBezTo>
                <a:lnTo>
                  <a:pt x="933367" y="1144059"/>
                </a:lnTo>
                <a:cubicBezTo>
                  <a:pt x="938862" y="1136471"/>
                  <a:pt x="943769" y="1128464"/>
                  <a:pt x="948021" y="1120117"/>
                </a:cubicBezTo>
                <a:cubicBezTo>
                  <a:pt x="945679" y="1114648"/>
                  <a:pt x="943010" y="1109311"/>
                  <a:pt x="940040" y="1104156"/>
                </a:cubicBezTo>
                <a:cubicBezTo>
                  <a:pt x="925386" y="1071450"/>
                  <a:pt x="917928" y="1052871"/>
                  <a:pt x="904190" y="1020034"/>
                </a:cubicBezTo>
                <a:cubicBezTo>
                  <a:pt x="901312" y="1014592"/>
                  <a:pt x="899074" y="1008848"/>
                  <a:pt x="897517" y="1002895"/>
                </a:cubicBezTo>
                <a:cubicBezTo>
                  <a:pt x="897517" y="995700"/>
                  <a:pt x="897517" y="988635"/>
                  <a:pt x="905499" y="988243"/>
                </a:cubicBezTo>
                <a:cubicBezTo>
                  <a:pt x="913480" y="987850"/>
                  <a:pt x="923292" y="1010745"/>
                  <a:pt x="926825" y="1018726"/>
                </a:cubicBezTo>
                <a:lnTo>
                  <a:pt x="932059" y="1030239"/>
                </a:lnTo>
                <a:cubicBezTo>
                  <a:pt x="941871" y="1052871"/>
                  <a:pt x="950245" y="1069487"/>
                  <a:pt x="958226" y="1091335"/>
                </a:cubicBezTo>
                <a:cubicBezTo>
                  <a:pt x="963590" y="1104418"/>
                  <a:pt x="969347" y="1115277"/>
                  <a:pt x="974188" y="1126789"/>
                </a:cubicBezTo>
                <a:cubicBezTo>
                  <a:pt x="1009253" y="1208164"/>
                  <a:pt x="1046934" y="1291371"/>
                  <a:pt x="1080167" y="1368297"/>
                </a:cubicBezTo>
                <a:cubicBezTo>
                  <a:pt x="1124390" y="1466156"/>
                  <a:pt x="1164688" y="1561660"/>
                  <a:pt x="1206817" y="1656903"/>
                </a:cubicBezTo>
                <a:cubicBezTo>
                  <a:pt x="1219247" y="1685162"/>
                  <a:pt x="1229452" y="1716168"/>
                  <a:pt x="1243583" y="1741417"/>
                </a:cubicBezTo>
                <a:cubicBezTo>
                  <a:pt x="1246186" y="1745159"/>
                  <a:pt x="1248424" y="1749149"/>
                  <a:pt x="1250255" y="1753323"/>
                </a:cubicBezTo>
                <a:cubicBezTo>
                  <a:pt x="1265720" y="1808114"/>
                  <a:pt x="1271137" y="1865246"/>
                  <a:pt x="1266218" y="1921959"/>
                </a:cubicBezTo>
                <a:cubicBezTo>
                  <a:pt x="1265943" y="1963877"/>
                  <a:pt x="1260592" y="2005611"/>
                  <a:pt x="1250255" y="2046246"/>
                </a:cubicBezTo>
                <a:cubicBezTo>
                  <a:pt x="1250255" y="2053834"/>
                  <a:pt x="1242274" y="2064431"/>
                  <a:pt x="1239658" y="2071103"/>
                </a:cubicBezTo>
                <a:cubicBezTo>
                  <a:pt x="1237041" y="2077776"/>
                  <a:pt x="1237041" y="2075944"/>
                  <a:pt x="1239658" y="2077645"/>
                </a:cubicBezTo>
                <a:cubicBezTo>
                  <a:pt x="1247181" y="2078430"/>
                  <a:pt x="1254769" y="2078430"/>
                  <a:pt x="1262292" y="2077645"/>
                </a:cubicBezTo>
                <a:cubicBezTo>
                  <a:pt x="1321169" y="2077645"/>
                  <a:pt x="1377953" y="2084317"/>
                  <a:pt x="1426232" y="2086934"/>
                </a:cubicBezTo>
                <a:cubicBezTo>
                  <a:pt x="1465483" y="1732914"/>
                  <a:pt x="1508660" y="1379025"/>
                  <a:pt x="1547649" y="1025005"/>
                </a:cubicBezTo>
                <a:cubicBezTo>
                  <a:pt x="1547649" y="1010352"/>
                  <a:pt x="1547649" y="996224"/>
                  <a:pt x="1555630" y="994392"/>
                </a:cubicBezTo>
                <a:cubicBezTo>
                  <a:pt x="1563611" y="992560"/>
                  <a:pt x="1563088" y="997532"/>
                  <a:pt x="1564920" y="999755"/>
                </a:cubicBezTo>
                <a:cubicBezTo>
                  <a:pt x="1565862" y="1007710"/>
                  <a:pt x="1565862" y="1015742"/>
                  <a:pt x="1564920" y="1023697"/>
                </a:cubicBezTo>
                <a:cubicBezTo>
                  <a:pt x="1557855" y="1083355"/>
                  <a:pt x="1552490" y="1145760"/>
                  <a:pt x="1545032" y="1197567"/>
                </a:cubicBezTo>
                <a:cubicBezTo>
                  <a:pt x="1561282" y="1192334"/>
                  <a:pt x="1578762" y="1192334"/>
                  <a:pt x="1595012" y="1197567"/>
                </a:cubicBezTo>
                <a:cubicBezTo>
                  <a:pt x="1625053" y="1203088"/>
                  <a:pt x="1654687" y="1210610"/>
                  <a:pt x="1683720" y="1220070"/>
                </a:cubicBezTo>
                <a:cubicBezTo>
                  <a:pt x="1722971" y="1233152"/>
                  <a:pt x="1758952" y="1248459"/>
                  <a:pt x="1793100" y="1260757"/>
                </a:cubicBezTo>
                <a:cubicBezTo>
                  <a:pt x="1804614" y="1186970"/>
                  <a:pt x="1815735" y="1110305"/>
                  <a:pt x="1827641" y="1036518"/>
                </a:cubicBezTo>
                <a:cubicBezTo>
                  <a:pt x="1830075" y="1026130"/>
                  <a:pt x="1831868" y="1015599"/>
                  <a:pt x="1833006" y="1004989"/>
                </a:cubicBezTo>
                <a:cubicBezTo>
                  <a:pt x="1832482" y="981139"/>
                  <a:pt x="1830258" y="957355"/>
                  <a:pt x="1826333" y="933819"/>
                </a:cubicBezTo>
                <a:cubicBezTo>
                  <a:pt x="1824541" y="911840"/>
                  <a:pt x="1820145" y="890135"/>
                  <a:pt x="1813249" y="869190"/>
                </a:cubicBezTo>
                <a:cubicBezTo>
                  <a:pt x="1799224" y="833278"/>
                  <a:pt x="1779624" y="799812"/>
                  <a:pt x="1755158" y="770022"/>
                </a:cubicBezTo>
                <a:cubicBezTo>
                  <a:pt x="1731803" y="740469"/>
                  <a:pt x="1701331" y="717325"/>
                  <a:pt x="1666581" y="702777"/>
                </a:cubicBezTo>
                <a:cubicBezTo>
                  <a:pt x="1620185" y="689798"/>
                  <a:pt x="1571893" y="684892"/>
                  <a:pt x="1523837" y="688255"/>
                </a:cubicBezTo>
                <a:cubicBezTo>
                  <a:pt x="1502602" y="735392"/>
                  <a:pt x="1472535" y="778029"/>
                  <a:pt x="1435260" y="813850"/>
                </a:cubicBezTo>
                <a:cubicBezTo>
                  <a:pt x="1424740" y="825218"/>
                  <a:pt x="1413318" y="835724"/>
                  <a:pt x="1401111" y="845248"/>
                </a:cubicBezTo>
                <a:cubicBezTo>
                  <a:pt x="1370744" y="867855"/>
                  <a:pt x="1336046" y="883973"/>
                  <a:pt x="1299189" y="892608"/>
                </a:cubicBezTo>
                <a:cubicBezTo>
                  <a:pt x="1268808" y="901321"/>
                  <a:pt x="1237198" y="904958"/>
                  <a:pt x="1205640" y="903336"/>
                </a:cubicBezTo>
                <a:cubicBezTo>
                  <a:pt x="1175442" y="901229"/>
                  <a:pt x="1145651" y="895120"/>
                  <a:pt x="1117063" y="885150"/>
                </a:cubicBezTo>
                <a:cubicBezTo>
                  <a:pt x="1065853" y="871034"/>
                  <a:pt x="1022232" y="837333"/>
                  <a:pt x="995646" y="791347"/>
                </a:cubicBezTo>
                <a:cubicBezTo>
                  <a:pt x="981738" y="757842"/>
                  <a:pt x="981738" y="720190"/>
                  <a:pt x="995646" y="686685"/>
                </a:cubicBezTo>
                <a:cubicBezTo>
                  <a:pt x="980455" y="685246"/>
                  <a:pt x="965173" y="685246"/>
                  <a:pt x="949983" y="686685"/>
                </a:cubicBezTo>
                <a:lnTo>
                  <a:pt x="949983" y="687470"/>
                </a:lnTo>
                <a:close/>
                <a:moveTo>
                  <a:pt x="391700" y="786507"/>
                </a:moveTo>
                <a:cubicBezTo>
                  <a:pt x="397456" y="798019"/>
                  <a:pt x="404783" y="808616"/>
                  <a:pt x="408578" y="816597"/>
                </a:cubicBezTo>
                <a:cubicBezTo>
                  <a:pt x="412372" y="824577"/>
                  <a:pt x="419175" y="837006"/>
                  <a:pt x="424540" y="848519"/>
                </a:cubicBezTo>
                <a:cubicBezTo>
                  <a:pt x="430859" y="858710"/>
                  <a:pt x="435739" y="869713"/>
                  <a:pt x="439063" y="881226"/>
                </a:cubicBezTo>
                <a:lnTo>
                  <a:pt x="439063" y="895878"/>
                </a:lnTo>
                <a:cubicBezTo>
                  <a:pt x="434915" y="917478"/>
                  <a:pt x="432246" y="939327"/>
                  <a:pt x="431082" y="961292"/>
                </a:cubicBezTo>
                <a:cubicBezTo>
                  <a:pt x="432011" y="970960"/>
                  <a:pt x="433672" y="980537"/>
                  <a:pt x="436053" y="989943"/>
                </a:cubicBezTo>
                <a:cubicBezTo>
                  <a:pt x="436053" y="994392"/>
                  <a:pt x="444820" y="1012969"/>
                  <a:pt x="439979" y="1017418"/>
                </a:cubicBezTo>
                <a:cubicBezTo>
                  <a:pt x="435138" y="1021865"/>
                  <a:pt x="429381" y="1017418"/>
                  <a:pt x="424016" y="1014801"/>
                </a:cubicBezTo>
                <a:cubicBezTo>
                  <a:pt x="418652" y="1012184"/>
                  <a:pt x="417867" y="1004596"/>
                  <a:pt x="416035" y="1000671"/>
                </a:cubicBezTo>
                <a:cubicBezTo>
                  <a:pt x="407256" y="969639"/>
                  <a:pt x="406366" y="936906"/>
                  <a:pt x="413419" y="905429"/>
                </a:cubicBezTo>
                <a:cubicBezTo>
                  <a:pt x="413419" y="898888"/>
                  <a:pt x="418260" y="890384"/>
                  <a:pt x="416035" y="885543"/>
                </a:cubicBezTo>
                <a:cubicBezTo>
                  <a:pt x="413811" y="880703"/>
                  <a:pt x="409363" y="882534"/>
                  <a:pt x="402952" y="878871"/>
                </a:cubicBezTo>
                <a:cubicBezTo>
                  <a:pt x="398909" y="876503"/>
                  <a:pt x="395023" y="873873"/>
                  <a:pt x="391307" y="871022"/>
                </a:cubicBezTo>
                <a:cubicBezTo>
                  <a:pt x="386100" y="870459"/>
                  <a:pt x="381115" y="868614"/>
                  <a:pt x="376784" y="865657"/>
                </a:cubicBezTo>
                <a:cubicBezTo>
                  <a:pt x="353233" y="854537"/>
                  <a:pt x="327589" y="841323"/>
                  <a:pt x="310711" y="832950"/>
                </a:cubicBezTo>
                <a:cubicBezTo>
                  <a:pt x="278787" y="816990"/>
                  <a:pt x="261516" y="806785"/>
                  <a:pt x="231424" y="793702"/>
                </a:cubicBezTo>
                <a:cubicBezTo>
                  <a:pt x="219910" y="788338"/>
                  <a:pt x="208789" y="779965"/>
                  <a:pt x="199499" y="785722"/>
                </a:cubicBezTo>
                <a:cubicBezTo>
                  <a:pt x="190210" y="791478"/>
                  <a:pt x="191126" y="794487"/>
                  <a:pt x="193219" y="803776"/>
                </a:cubicBezTo>
                <a:cubicBezTo>
                  <a:pt x="197590" y="814255"/>
                  <a:pt x="206120" y="822458"/>
                  <a:pt x="216770" y="826409"/>
                </a:cubicBezTo>
                <a:cubicBezTo>
                  <a:pt x="247386" y="841061"/>
                  <a:pt x="266880" y="851135"/>
                  <a:pt x="298805" y="865657"/>
                </a:cubicBezTo>
                <a:cubicBezTo>
                  <a:pt x="311104" y="871414"/>
                  <a:pt x="327982" y="878740"/>
                  <a:pt x="329290" y="884234"/>
                </a:cubicBezTo>
                <a:cubicBezTo>
                  <a:pt x="330598" y="889730"/>
                  <a:pt x="325365" y="896140"/>
                  <a:pt x="324057" y="898888"/>
                </a:cubicBezTo>
                <a:cubicBezTo>
                  <a:pt x="322748" y="901635"/>
                  <a:pt x="316075" y="908961"/>
                  <a:pt x="313328" y="909485"/>
                </a:cubicBezTo>
                <a:cubicBezTo>
                  <a:pt x="306076" y="907352"/>
                  <a:pt x="298991" y="904683"/>
                  <a:pt x="292132" y="901504"/>
                </a:cubicBezTo>
                <a:cubicBezTo>
                  <a:pt x="244638" y="885543"/>
                  <a:pt x="206957" y="870106"/>
                  <a:pt x="164042" y="851528"/>
                </a:cubicBezTo>
                <a:cubicBezTo>
                  <a:pt x="157148" y="846478"/>
                  <a:pt x="148272" y="844973"/>
                  <a:pt x="140099" y="847472"/>
                </a:cubicBezTo>
                <a:cubicBezTo>
                  <a:pt x="132118" y="851004"/>
                  <a:pt x="132118" y="867881"/>
                  <a:pt x="137482" y="876254"/>
                </a:cubicBezTo>
                <a:cubicBezTo>
                  <a:pt x="142847" y="884627"/>
                  <a:pt x="150566" y="884234"/>
                  <a:pt x="157369" y="886851"/>
                </a:cubicBezTo>
                <a:lnTo>
                  <a:pt x="177388" y="896140"/>
                </a:lnTo>
                <a:cubicBezTo>
                  <a:pt x="216639" y="913410"/>
                  <a:pt x="249087" y="925838"/>
                  <a:pt x="288076" y="940491"/>
                </a:cubicBezTo>
                <a:cubicBezTo>
                  <a:pt x="295665" y="943500"/>
                  <a:pt x="307178" y="945724"/>
                  <a:pt x="308094" y="952396"/>
                </a:cubicBezTo>
                <a:cubicBezTo>
                  <a:pt x="307519" y="956007"/>
                  <a:pt x="306599" y="959552"/>
                  <a:pt x="305347" y="962993"/>
                </a:cubicBezTo>
                <a:cubicBezTo>
                  <a:pt x="298516" y="961423"/>
                  <a:pt x="291856" y="959186"/>
                  <a:pt x="285459" y="956321"/>
                </a:cubicBezTo>
                <a:cubicBezTo>
                  <a:pt x="267273" y="949256"/>
                  <a:pt x="252619" y="943238"/>
                  <a:pt x="238096" y="936435"/>
                </a:cubicBezTo>
                <a:lnTo>
                  <a:pt x="225013" y="931595"/>
                </a:lnTo>
                <a:cubicBezTo>
                  <a:pt x="207742" y="923222"/>
                  <a:pt x="189948" y="916156"/>
                  <a:pt x="172677" y="908961"/>
                </a:cubicBezTo>
                <a:cubicBezTo>
                  <a:pt x="165982" y="905612"/>
                  <a:pt x="158775" y="903401"/>
                  <a:pt x="151351" y="902420"/>
                </a:cubicBezTo>
                <a:lnTo>
                  <a:pt x="147426" y="906344"/>
                </a:lnTo>
                <a:cubicBezTo>
                  <a:pt x="130155" y="921390"/>
                  <a:pt x="163388" y="939575"/>
                  <a:pt x="172677" y="944416"/>
                </a:cubicBezTo>
                <a:cubicBezTo>
                  <a:pt x="205070" y="961397"/>
                  <a:pt x="238973" y="975317"/>
                  <a:pt x="273946" y="986019"/>
                </a:cubicBezTo>
                <a:cubicBezTo>
                  <a:pt x="282319" y="988635"/>
                  <a:pt x="291609" y="989027"/>
                  <a:pt x="292525" y="999101"/>
                </a:cubicBezTo>
                <a:cubicBezTo>
                  <a:pt x="293440" y="1009175"/>
                  <a:pt x="288076" y="1011399"/>
                  <a:pt x="279441" y="1008391"/>
                </a:cubicBezTo>
                <a:cubicBezTo>
                  <a:pt x="243068" y="996878"/>
                  <a:pt x="215592" y="984056"/>
                  <a:pt x="184584" y="971628"/>
                </a:cubicBezTo>
                <a:cubicBezTo>
                  <a:pt x="179338" y="968487"/>
                  <a:pt x="173417" y="966643"/>
                  <a:pt x="167313" y="966264"/>
                </a:cubicBezTo>
                <a:cubicBezTo>
                  <a:pt x="158940" y="966264"/>
                  <a:pt x="154229" y="969403"/>
                  <a:pt x="154229" y="978300"/>
                </a:cubicBezTo>
                <a:cubicBezTo>
                  <a:pt x="154229" y="987197"/>
                  <a:pt x="171500" y="992822"/>
                  <a:pt x="178173" y="998186"/>
                </a:cubicBezTo>
                <a:cubicBezTo>
                  <a:pt x="186262" y="1003327"/>
                  <a:pt x="195086" y="1007213"/>
                  <a:pt x="204340" y="1009698"/>
                </a:cubicBezTo>
                <a:cubicBezTo>
                  <a:pt x="210097" y="1011922"/>
                  <a:pt x="215069" y="1015455"/>
                  <a:pt x="220302" y="1017679"/>
                </a:cubicBezTo>
                <a:lnTo>
                  <a:pt x="287029" y="1045284"/>
                </a:lnTo>
                <a:cubicBezTo>
                  <a:pt x="298810" y="1048908"/>
                  <a:pt x="310347" y="1053277"/>
                  <a:pt x="321571" y="1058367"/>
                </a:cubicBezTo>
                <a:cubicBezTo>
                  <a:pt x="327851" y="1061899"/>
                  <a:pt x="334654" y="1067263"/>
                  <a:pt x="341065" y="1071450"/>
                </a:cubicBezTo>
                <a:cubicBezTo>
                  <a:pt x="355327" y="1079822"/>
                  <a:pt x="370373" y="1086887"/>
                  <a:pt x="385419" y="1094867"/>
                </a:cubicBezTo>
                <a:cubicBezTo>
                  <a:pt x="400466" y="1102848"/>
                  <a:pt x="397456" y="1105987"/>
                  <a:pt x="403998" y="1109520"/>
                </a:cubicBezTo>
                <a:cubicBezTo>
                  <a:pt x="410540" y="1113053"/>
                  <a:pt x="422708" y="1113838"/>
                  <a:pt x="427549" y="1118809"/>
                </a:cubicBezTo>
                <a:cubicBezTo>
                  <a:pt x="439063" y="1130322"/>
                  <a:pt x="420876" y="1130322"/>
                  <a:pt x="410278" y="1128097"/>
                </a:cubicBezTo>
                <a:cubicBezTo>
                  <a:pt x="399681" y="1125874"/>
                  <a:pt x="397195" y="1119594"/>
                  <a:pt x="392092" y="1122734"/>
                </a:cubicBezTo>
                <a:cubicBezTo>
                  <a:pt x="415119" y="1214313"/>
                  <a:pt x="442203" y="1338207"/>
                  <a:pt x="466015" y="1437767"/>
                </a:cubicBezTo>
                <a:cubicBezTo>
                  <a:pt x="470150" y="1464011"/>
                  <a:pt x="477176" y="1489718"/>
                  <a:pt x="486949" y="1514432"/>
                </a:cubicBezTo>
                <a:cubicBezTo>
                  <a:pt x="490482" y="1520973"/>
                  <a:pt x="495323" y="1530261"/>
                  <a:pt x="498855" y="1535626"/>
                </a:cubicBezTo>
                <a:cubicBezTo>
                  <a:pt x="504521" y="1543083"/>
                  <a:pt x="511272" y="1549650"/>
                  <a:pt x="518874" y="1555119"/>
                </a:cubicBezTo>
                <a:cubicBezTo>
                  <a:pt x="530387" y="1563453"/>
                  <a:pt x="543955" y="1568476"/>
                  <a:pt x="558125" y="1569641"/>
                </a:cubicBezTo>
                <a:cubicBezTo>
                  <a:pt x="582670" y="1572794"/>
                  <a:pt x="607595" y="1568215"/>
                  <a:pt x="629431" y="1556558"/>
                </a:cubicBezTo>
                <a:cubicBezTo>
                  <a:pt x="636915" y="1551416"/>
                  <a:pt x="644033" y="1545778"/>
                  <a:pt x="650758" y="1539681"/>
                </a:cubicBezTo>
                <a:cubicBezTo>
                  <a:pt x="656004" y="1535207"/>
                  <a:pt x="660427" y="1529843"/>
                  <a:pt x="663842" y="1523851"/>
                </a:cubicBezTo>
                <a:cubicBezTo>
                  <a:pt x="679280" y="1500302"/>
                  <a:pt x="695243" y="1475576"/>
                  <a:pt x="708065" y="1453859"/>
                </a:cubicBezTo>
                <a:cubicBezTo>
                  <a:pt x="756867" y="1380856"/>
                  <a:pt x="805146" y="1308770"/>
                  <a:pt x="851986" y="1234853"/>
                </a:cubicBezTo>
                <a:cubicBezTo>
                  <a:pt x="857036" y="1228456"/>
                  <a:pt x="861053" y="1221299"/>
                  <a:pt x="863892" y="1213659"/>
                </a:cubicBezTo>
                <a:cubicBezTo>
                  <a:pt x="864429" y="1201714"/>
                  <a:pt x="863107" y="1189744"/>
                  <a:pt x="859967" y="1178205"/>
                </a:cubicBezTo>
                <a:cubicBezTo>
                  <a:pt x="850717" y="1135568"/>
                  <a:pt x="827742" y="1097144"/>
                  <a:pt x="794548" y="1068833"/>
                </a:cubicBezTo>
                <a:lnTo>
                  <a:pt x="790623" y="1068833"/>
                </a:lnTo>
                <a:cubicBezTo>
                  <a:pt x="778102" y="1057124"/>
                  <a:pt x="764272" y="1046906"/>
                  <a:pt x="749409" y="1038350"/>
                </a:cubicBezTo>
                <a:cubicBezTo>
                  <a:pt x="733264" y="1028982"/>
                  <a:pt x="715522" y="1022677"/>
                  <a:pt x="697074" y="1019772"/>
                </a:cubicBezTo>
                <a:cubicBezTo>
                  <a:pt x="688387" y="1018726"/>
                  <a:pt x="679594" y="1018726"/>
                  <a:pt x="670907" y="1019772"/>
                </a:cubicBezTo>
                <a:cubicBezTo>
                  <a:pt x="663318" y="1022389"/>
                  <a:pt x="655861" y="1043713"/>
                  <a:pt x="649580" y="1054310"/>
                </a:cubicBezTo>
                <a:cubicBezTo>
                  <a:pt x="647683" y="1056875"/>
                  <a:pt x="645943" y="1059531"/>
                  <a:pt x="644347" y="1062291"/>
                </a:cubicBezTo>
                <a:cubicBezTo>
                  <a:pt x="628777" y="1088457"/>
                  <a:pt x="612422" y="1116192"/>
                  <a:pt x="599993" y="1140788"/>
                </a:cubicBezTo>
                <a:cubicBezTo>
                  <a:pt x="596395" y="1149449"/>
                  <a:pt x="591449" y="1157482"/>
                  <a:pt x="585339" y="1164599"/>
                </a:cubicBezTo>
                <a:cubicBezTo>
                  <a:pt x="581414" y="1167739"/>
                  <a:pt x="579582" y="1164599"/>
                  <a:pt x="578666" y="1169962"/>
                </a:cubicBezTo>
                <a:cubicBezTo>
                  <a:pt x="577751" y="1175326"/>
                  <a:pt x="582722" y="1181867"/>
                  <a:pt x="584031" y="1188540"/>
                </a:cubicBezTo>
                <a:cubicBezTo>
                  <a:pt x="595152" y="1237731"/>
                  <a:pt x="605357" y="1281035"/>
                  <a:pt x="614123" y="1327086"/>
                </a:cubicBezTo>
                <a:cubicBezTo>
                  <a:pt x="607058" y="1324863"/>
                  <a:pt x="601825" y="1329703"/>
                  <a:pt x="597376" y="1327086"/>
                </a:cubicBezTo>
                <a:cubicBezTo>
                  <a:pt x="593176" y="1314069"/>
                  <a:pt x="590062" y="1300725"/>
                  <a:pt x="588087" y="1287184"/>
                </a:cubicBezTo>
                <a:lnTo>
                  <a:pt x="550144" y="1126658"/>
                </a:lnTo>
                <a:cubicBezTo>
                  <a:pt x="543994" y="1098661"/>
                  <a:pt x="535097" y="1073019"/>
                  <a:pt x="530649" y="1047377"/>
                </a:cubicBezTo>
                <a:cubicBezTo>
                  <a:pt x="528032" y="1032855"/>
                  <a:pt x="526200" y="1019118"/>
                  <a:pt x="522668" y="1003157"/>
                </a:cubicBezTo>
                <a:cubicBezTo>
                  <a:pt x="509061" y="954345"/>
                  <a:pt x="489553" y="907391"/>
                  <a:pt x="464576" y="863302"/>
                </a:cubicBezTo>
                <a:cubicBezTo>
                  <a:pt x="452670" y="842108"/>
                  <a:pt x="441156" y="819083"/>
                  <a:pt x="428727" y="799982"/>
                </a:cubicBezTo>
                <a:cubicBezTo>
                  <a:pt x="417501" y="777793"/>
                  <a:pt x="402494" y="757738"/>
                  <a:pt x="384373" y="740717"/>
                </a:cubicBezTo>
                <a:cubicBezTo>
                  <a:pt x="380173" y="756325"/>
                  <a:pt x="382842" y="772992"/>
                  <a:pt x="391700" y="786507"/>
                </a:cubicBezTo>
                <a:close/>
                <a:moveTo>
                  <a:pt x="1676786" y="2093475"/>
                </a:moveTo>
                <a:cubicBezTo>
                  <a:pt x="1753064" y="2098839"/>
                  <a:pt x="1832352" y="2102763"/>
                  <a:pt x="1911639" y="2106558"/>
                </a:cubicBezTo>
                <a:cubicBezTo>
                  <a:pt x="1991267" y="2113360"/>
                  <a:pt x="2071313" y="2113360"/>
                  <a:pt x="2150941" y="2106558"/>
                </a:cubicBezTo>
                <a:cubicBezTo>
                  <a:pt x="2150300" y="2099767"/>
                  <a:pt x="2148992" y="2093069"/>
                  <a:pt x="2147016" y="2086541"/>
                </a:cubicBezTo>
                <a:cubicBezTo>
                  <a:pt x="2146780" y="2079411"/>
                  <a:pt x="2145904" y="2072320"/>
                  <a:pt x="2144399" y="2065347"/>
                </a:cubicBezTo>
                <a:cubicBezTo>
                  <a:pt x="2141652" y="2058674"/>
                  <a:pt x="2139427" y="2056974"/>
                  <a:pt x="2137726" y="2052264"/>
                </a:cubicBezTo>
                <a:cubicBezTo>
                  <a:pt x="2131970" y="2037611"/>
                  <a:pt x="2128830" y="2022174"/>
                  <a:pt x="2123073" y="2007913"/>
                </a:cubicBezTo>
                <a:cubicBezTo>
                  <a:pt x="2114477" y="1989088"/>
                  <a:pt x="2107084" y="1969725"/>
                  <a:pt x="2100961" y="1949957"/>
                </a:cubicBezTo>
                <a:lnTo>
                  <a:pt x="2100961" y="1934126"/>
                </a:lnTo>
                <a:cubicBezTo>
                  <a:pt x="2100961" y="1928763"/>
                  <a:pt x="2096905" y="1927455"/>
                  <a:pt x="2095597" y="1923399"/>
                </a:cubicBezTo>
                <a:cubicBezTo>
                  <a:pt x="2091148" y="1911101"/>
                  <a:pt x="2087616" y="1899065"/>
                  <a:pt x="2083691" y="1888075"/>
                </a:cubicBezTo>
                <a:cubicBezTo>
                  <a:pt x="2067205" y="1840192"/>
                  <a:pt x="2051243" y="1791132"/>
                  <a:pt x="2033580" y="1745604"/>
                </a:cubicBezTo>
                <a:cubicBezTo>
                  <a:pt x="1960834" y="1560090"/>
                  <a:pt x="1891752" y="1371175"/>
                  <a:pt x="1822146" y="1187624"/>
                </a:cubicBezTo>
                <a:cubicBezTo>
                  <a:pt x="1769811" y="1487088"/>
                  <a:pt x="1721140" y="1790740"/>
                  <a:pt x="1676786" y="2093344"/>
                </a:cubicBezTo>
                <a:close/>
                <a:moveTo>
                  <a:pt x="1499501" y="1538635"/>
                </a:moveTo>
                <a:cubicBezTo>
                  <a:pt x="1468492" y="1811672"/>
                  <a:pt x="1437484" y="2076860"/>
                  <a:pt x="1404251" y="2349766"/>
                </a:cubicBezTo>
                <a:cubicBezTo>
                  <a:pt x="1401635" y="2372399"/>
                  <a:pt x="1399018" y="2399742"/>
                  <a:pt x="1394962" y="2431010"/>
                </a:cubicBezTo>
                <a:cubicBezTo>
                  <a:pt x="1393366" y="2450844"/>
                  <a:pt x="1390265" y="2470520"/>
                  <a:pt x="1385672" y="2489883"/>
                </a:cubicBezTo>
                <a:cubicBezTo>
                  <a:pt x="1385672" y="2492499"/>
                  <a:pt x="1382532" y="2494985"/>
                  <a:pt x="1381747" y="2497601"/>
                </a:cubicBezTo>
                <a:cubicBezTo>
                  <a:pt x="1380962" y="2500218"/>
                  <a:pt x="1381747" y="2501919"/>
                  <a:pt x="1379000" y="2503619"/>
                </a:cubicBezTo>
                <a:cubicBezTo>
                  <a:pt x="1369579" y="2506157"/>
                  <a:pt x="1359937" y="2507871"/>
                  <a:pt x="1350215" y="2508722"/>
                </a:cubicBezTo>
                <a:cubicBezTo>
                  <a:pt x="1312665" y="2514059"/>
                  <a:pt x="1275808" y="2523492"/>
                  <a:pt x="1240312" y="2536849"/>
                </a:cubicBezTo>
                <a:cubicBezTo>
                  <a:pt x="1224611" y="2542436"/>
                  <a:pt x="1209696" y="2550037"/>
                  <a:pt x="1195958" y="2559483"/>
                </a:cubicBezTo>
                <a:cubicBezTo>
                  <a:pt x="1189468" y="2564820"/>
                  <a:pt x="1184052" y="2571349"/>
                  <a:pt x="1179996" y="2578714"/>
                </a:cubicBezTo>
                <a:cubicBezTo>
                  <a:pt x="1178949" y="2583372"/>
                  <a:pt x="1178949" y="2588186"/>
                  <a:pt x="1179996" y="2592844"/>
                </a:cubicBezTo>
                <a:cubicBezTo>
                  <a:pt x="1179996" y="2598862"/>
                  <a:pt x="1185360" y="2602263"/>
                  <a:pt x="1179996" y="2605927"/>
                </a:cubicBezTo>
                <a:cubicBezTo>
                  <a:pt x="1174016" y="2608412"/>
                  <a:pt x="1167121" y="2606895"/>
                  <a:pt x="1162725" y="2602133"/>
                </a:cubicBezTo>
                <a:cubicBezTo>
                  <a:pt x="1158682" y="2598025"/>
                  <a:pt x="1156471" y="2592465"/>
                  <a:pt x="1156576" y="2586695"/>
                </a:cubicBezTo>
                <a:cubicBezTo>
                  <a:pt x="1156602" y="2575614"/>
                  <a:pt x="1161835" y="2565200"/>
                  <a:pt x="1170706" y="2558567"/>
                </a:cubicBezTo>
                <a:cubicBezTo>
                  <a:pt x="1186655" y="2544569"/>
                  <a:pt x="1205195" y="2533801"/>
                  <a:pt x="1225266" y="2526907"/>
                </a:cubicBezTo>
                <a:cubicBezTo>
                  <a:pt x="1258132" y="2514282"/>
                  <a:pt x="1292137" y="2504823"/>
                  <a:pt x="1326795" y="2498648"/>
                </a:cubicBezTo>
                <a:cubicBezTo>
                  <a:pt x="1339631" y="2497797"/>
                  <a:pt x="1352374" y="2495822"/>
                  <a:pt x="1364869" y="2492760"/>
                </a:cubicBezTo>
                <a:cubicBezTo>
                  <a:pt x="1364869" y="2492760"/>
                  <a:pt x="1372327" y="2476538"/>
                  <a:pt x="1371542" y="2478632"/>
                </a:cubicBezTo>
                <a:cubicBezTo>
                  <a:pt x="1370757" y="2480725"/>
                  <a:pt x="1371542" y="2474314"/>
                  <a:pt x="1371542" y="2472220"/>
                </a:cubicBezTo>
                <a:cubicBezTo>
                  <a:pt x="1373243" y="2463063"/>
                  <a:pt x="1374551" y="2454559"/>
                  <a:pt x="1375467" y="2446055"/>
                </a:cubicBezTo>
                <a:cubicBezTo>
                  <a:pt x="1389597" y="2320461"/>
                  <a:pt x="1406083" y="2200884"/>
                  <a:pt x="1419821" y="2078299"/>
                </a:cubicBezTo>
                <a:cubicBezTo>
                  <a:pt x="1390513" y="2074897"/>
                  <a:pt x="1359112" y="2073196"/>
                  <a:pt x="1323132" y="2070580"/>
                </a:cubicBezTo>
                <a:lnTo>
                  <a:pt x="1249209" y="2070580"/>
                </a:lnTo>
                <a:cubicBezTo>
                  <a:pt x="1241803" y="2070056"/>
                  <a:pt x="1234372" y="2070056"/>
                  <a:pt x="1226966" y="2070580"/>
                </a:cubicBezTo>
                <a:cubicBezTo>
                  <a:pt x="1226966" y="2070580"/>
                  <a:pt x="1223041" y="2079607"/>
                  <a:pt x="1220424" y="2087195"/>
                </a:cubicBezTo>
                <a:cubicBezTo>
                  <a:pt x="1217808" y="2094783"/>
                  <a:pt x="1215060" y="2100278"/>
                  <a:pt x="1213752" y="2104726"/>
                </a:cubicBezTo>
                <a:cubicBezTo>
                  <a:pt x="1208387" y="2118463"/>
                  <a:pt x="1203939" y="2130892"/>
                  <a:pt x="1200668" y="2140704"/>
                </a:cubicBezTo>
                <a:cubicBezTo>
                  <a:pt x="1146240" y="2284614"/>
                  <a:pt x="1092596" y="2422637"/>
                  <a:pt x="1039345" y="2563539"/>
                </a:cubicBezTo>
                <a:cubicBezTo>
                  <a:pt x="995122" y="2681284"/>
                  <a:pt x="950768" y="2797197"/>
                  <a:pt x="906414" y="2915988"/>
                </a:cubicBezTo>
                <a:cubicBezTo>
                  <a:pt x="835108" y="3105558"/>
                  <a:pt x="762493" y="3290155"/>
                  <a:pt x="691056" y="3478547"/>
                </a:cubicBezTo>
                <a:cubicBezTo>
                  <a:pt x="589133" y="3748968"/>
                  <a:pt x="484594" y="4018473"/>
                  <a:pt x="380840" y="4289678"/>
                </a:cubicBezTo>
                <a:cubicBezTo>
                  <a:pt x="376300" y="4299700"/>
                  <a:pt x="372322" y="4309957"/>
                  <a:pt x="368934" y="4320423"/>
                </a:cubicBezTo>
                <a:lnTo>
                  <a:pt x="368934" y="4323040"/>
                </a:lnTo>
                <a:cubicBezTo>
                  <a:pt x="385537" y="4324871"/>
                  <a:pt x="402310" y="4324871"/>
                  <a:pt x="418914" y="4323040"/>
                </a:cubicBezTo>
                <a:lnTo>
                  <a:pt x="732924" y="4323040"/>
                </a:lnTo>
                <a:cubicBezTo>
                  <a:pt x="750351" y="4324204"/>
                  <a:pt x="767831" y="4324204"/>
                  <a:pt x="785259" y="4323040"/>
                </a:cubicBezTo>
                <a:cubicBezTo>
                  <a:pt x="788792" y="4323040"/>
                  <a:pt x="792847" y="4308518"/>
                  <a:pt x="797296" y="4296874"/>
                </a:cubicBezTo>
                <a:cubicBezTo>
                  <a:pt x="856173" y="4152964"/>
                  <a:pt x="914265" y="4009838"/>
                  <a:pt x="974581" y="3869721"/>
                </a:cubicBezTo>
                <a:cubicBezTo>
                  <a:pt x="993552" y="3824325"/>
                  <a:pt x="1010430" y="3779974"/>
                  <a:pt x="1028617" y="3736016"/>
                </a:cubicBezTo>
                <a:cubicBezTo>
                  <a:pt x="1043663" y="3700038"/>
                  <a:pt x="1057793" y="3664192"/>
                  <a:pt x="1072971" y="3628737"/>
                </a:cubicBezTo>
                <a:cubicBezTo>
                  <a:pt x="1094559" y="3574967"/>
                  <a:pt x="1117194" y="3520673"/>
                  <a:pt x="1138389" y="3467295"/>
                </a:cubicBezTo>
                <a:cubicBezTo>
                  <a:pt x="1258106" y="3175943"/>
                  <a:pt x="1371019" y="2893617"/>
                  <a:pt x="1488511" y="2610374"/>
                </a:cubicBezTo>
                <a:cubicBezTo>
                  <a:pt x="1415817" y="2607169"/>
                  <a:pt x="1342993" y="2608870"/>
                  <a:pt x="1270535" y="2615477"/>
                </a:cubicBezTo>
                <a:cubicBezTo>
                  <a:pt x="1264648" y="2615477"/>
                  <a:pt x="1247900" y="2619794"/>
                  <a:pt x="1246592" y="2611683"/>
                </a:cubicBezTo>
                <a:cubicBezTo>
                  <a:pt x="1245284" y="2603572"/>
                  <a:pt x="1252741" y="2604357"/>
                  <a:pt x="1257190" y="2602656"/>
                </a:cubicBezTo>
                <a:cubicBezTo>
                  <a:pt x="1276279" y="2598613"/>
                  <a:pt x="1295787" y="2596900"/>
                  <a:pt x="1315282" y="2597554"/>
                </a:cubicBezTo>
                <a:cubicBezTo>
                  <a:pt x="1347599" y="2597554"/>
                  <a:pt x="1370233" y="2592059"/>
                  <a:pt x="1393784" y="2591143"/>
                </a:cubicBezTo>
                <a:cubicBezTo>
                  <a:pt x="1417335" y="2590227"/>
                  <a:pt x="1450044" y="2591143"/>
                  <a:pt x="1475689" y="2591143"/>
                </a:cubicBezTo>
                <a:lnTo>
                  <a:pt x="1513893" y="2591143"/>
                </a:lnTo>
                <a:cubicBezTo>
                  <a:pt x="1526584" y="2593760"/>
                  <a:pt x="1539668" y="2593760"/>
                  <a:pt x="1552359" y="2591143"/>
                </a:cubicBezTo>
                <a:cubicBezTo>
                  <a:pt x="1565077" y="2585308"/>
                  <a:pt x="1574628" y="2574227"/>
                  <a:pt x="1578527" y="2560791"/>
                </a:cubicBezTo>
                <a:cubicBezTo>
                  <a:pt x="1581968" y="2547944"/>
                  <a:pt x="1584192" y="2534808"/>
                  <a:pt x="1585200" y="2521543"/>
                </a:cubicBezTo>
                <a:cubicBezTo>
                  <a:pt x="1600638" y="2429963"/>
                  <a:pt x="1617124" y="2331451"/>
                  <a:pt x="1629553" y="2242487"/>
                </a:cubicBezTo>
                <a:cubicBezTo>
                  <a:pt x="1680973" y="1926408"/>
                  <a:pt x="1737233" y="1583901"/>
                  <a:pt x="1784989" y="1281428"/>
                </a:cubicBezTo>
                <a:cubicBezTo>
                  <a:pt x="1765585" y="1275579"/>
                  <a:pt x="1746640" y="1268280"/>
                  <a:pt x="1728336" y="1259579"/>
                </a:cubicBezTo>
                <a:cubicBezTo>
                  <a:pt x="1688967" y="1243971"/>
                  <a:pt x="1648355" y="1231713"/>
                  <a:pt x="1606919" y="1222947"/>
                </a:cubicBezTo>
                <a:cubicBezTo>
                  <a:pt x="1585200" y="1218238"/>
                  <a:pt x="1562565" y="1216537"/>
                  <a:pt x="1539537" y="1209865"/>
                </a:cubicBezTo>
                <a:cubicBezTo>
                  <a:pt x="1528024" y="1312695"/>
                  <a:pt x="1513370" y="1424684"/>
                  <a:pt x="1498716" y="1536934"/>
                </a:cubicBezTo>
                <a:close/>
                <a:moveTo>
                  <a:pt x="1909938" y="2112575"/>
                </a:moveTo>
                <a:cubicBezTo>
                  <a:pt x="1842949" y="2109698"/>
                  <a:pt x="1769419" y="2105511"/>
                  <a:pt x="1702953" y="2101324"/>
                </a:cubicBezTo>
                <a:cubicBezTo>
                  <a:pt x="1692761" y="2100539"/>
                  <a:pt x="1682530" y="2100539"/>
                  <a:pt x="1672337" y="2101324"/>
                </a:cubicBezTo>
                <a:cubicBezTo>
                  <a:pt x="1668020" y="2101324"/>
                  <a:pt x="1668412" y="2117285"/>
                  <a:pt x="1667104" y="2125266"/>
                </a:cubicBezTo>
                <a:cubicBezTo>
                  <a:pt x="1661347" y="2160720"/>
                  <a:pt x="1655067" y="2190680"/>
                  <a:pt x="1649833" y="2222209"/>
                </a:cubicBezTo>
                <a:cubicBezTo>
                  <a:pt x="1645620" y="2236862"/>
                  <a:pt x="1644233" y="2252182"/>
                  <a:pt x="1645777" y="2267345"/>
                </a:cubicBezTo>
                <a:cubicBezTo>
                  <a:pt x="1645777" y="2269830"/>
                  <a:pt x="1649310" y="2269438"/>
                  <a:pt x="1651142" y="2271138"/>
                </a:cubicBezTo>
                <a:lnTo>
                  <a:pt x="1665796" y="2284221"/>
                </a:lnTo>
                <a:cubicBezTo>
                  <a:pt x="1671552" y="2288932"/>
                  <a:pt x="1675870" y="2291417"/>
                  <a:pt x="1677702" y="2299005"/>
                </a:cubicBezTo>
                <a:cubicBezTo>
                  <a:pt x="1678879" y="2309524"/>
                  <a:pt x="1678879" y="2320147"/>
                  <a:pt x="1677702" y="2330666"/>
                </a:cubicBezTo>
                <a:cubicBezTo>
                  <a:pt x="1675085" y="2382997"/>
                  <a:pt x="1672861" y="2435328"/>
                  <a:pt x="1672337" y="2486612"/>
                </a:cubicBezTo>
                <a:cubicBezTo>
                  <a:pt x="1672337" y="2570865"/>
                  <a:pt x="1668412" y="2655118"/>
                  <a:pt x="1665796" y="2739371"/>
                </a:cubicBezTo>
                <a:cubicBezTo>
                  <a:pt x="1660824" y="2886944"/>
                  <a:pt x="1659515" y="3034387"/>
                  <a:pt x="1652712" y="3178952"/>
                </a:cubicBezTo>
                <a:cubicBezTo>
                  <a:pt x="1652712" y="3221079"/>
                  <a:pt x="1652712" y="3263205"/>
                  <a:pt x="1650095" y="3305332"/>
                </a:cubicBezTo>
                <a:cubicBezTo>
                  <a:pt x="1647871" y="3389715"/>
                  <a:pt x="1645646" y="3471482"/>
                  <a:pt x="1642114" y="3555343"/>
                </a:cubicBezTo>
                <a:cubicBezTo>
                  <a:pt x="1642114" y="3597469"/>
                  <a:pt x="1642114" y="3639596"/>
                  <a:pt x="1639366" y="3681722"/>
                </a:cubicBezTo>
                <a:cubicBezTo>
                  <a:pt x="1636357" y="3765975"/>
                  <a:pt x="1635441" y="3850228"/>
                  <a:pt x="1631908" y="3934612"/>
                </a:cubicBezTo>
                <a:cubicBezTo>
                  <a:pt x="1631908" y="3976739"/>
                  <a:pt x="1631908" y="4018865"/>
                  <a:pt x="1629161" y="4060992"/>
                </a:cubicBezTo>
                <a:cubicBezTo>
                  <a:pt x="1626413" y="4103118"/>
                  <a:pt x="1625236" y="4142367"/>
                  <a:pt x="1625236" y="4187371"/>
                </a:cubicBezTo>
                <a:lnTo>
                  <a:pt x="1625236" y="4250169"/>
                </a:lnTo>
                <a:cubicBezTo>
                  <a:pt x="1625236" y="4274241"/>
                  <a:pt x="1620395" y="4302500"/>
                  <a:pt x="1638320" y="4310480"/>
                </a:cubicBezTo>
                <a:lnTo>
                  <a:pt x="1667627" y="4310480"/>
                </a:lnTo>
                <a:cubicBezTo>
                  <a:pt x="1745083" y="4312573"/>
                  <a:pt x="1811549" y="4317283"/>
                  <a:pt x="1889135" y="4320161"/>
                </a:cubicBezTo>
                <a:cubicBezTo>
                  <a:pt x="1904182" y="4320161"/>
                  <a:pt x="1928386" y="4323955"/>
                  <a:pt x="1941470" y="4323955"/>
                </a:cubicBezTo>
                <a:cubicBezTo>
                  <a:pt x="1951021" y="4323890"/>
                  <a:pt x="1960481" y="4322202"/>
                  <a:pt x="1969469" y="4318984"/>
                </a:cubicBezTo>
                <a:cubicBezTo>
                  <a:pt x="1975920" y="4313633"/>
                  <a:pt x="1980159" y="4306084"/>
                  <a:pt x="1981376" y="4297790"/>
                </a:cubicBezTo>
                <a:cubicBezTo>
                  <a:pt x="1982161" y="4287298"/>
                  <a:pt x="1982161" y="4276753"/>
                  <a:pt x="1981376" y="4266260"/>
                </a:cubicBezTo>
                <a:cubicBezTo>
                  <a:pt x="1991973" y="4160944"/>
                  <a:pt x="2002179" y="4064785"/>
                  <a:pt x="2011992" y="3962348"/>
                </a:cubicBezTo>
                <a:cubicBezTo>
                  <a:pt x="2015917" y="3920221"/>
                  <a:pt x="2019449" y="3878095"/>
                  <a:pt x="2023898" y="3839369"/>
                </a:cubicBezTo>
                <a:cubicBezTo>
                  <a:pt x="2040776" y="3679629"/>
                  <a:pt x="2055822" y="3511515"/>
                  <a:pt x="2072700" y="3351775"/>
                </a:cubicBezTo>
                <a:cubicBezTo>
                  <a:pt x="2089578" y="3192034"/>
                  <a:pt x="2107241" y="3025622"/>
                  <a:pt x="2121372" y="2864573"/>
                </a:cubicBezTo>
                <a:cubicBezTo>
                  <a:pt x="2134456" y="2722494"/>
                  <a:pt x="2151595" y="2578845"/>
                  <a:pt x="2165726" y="2438468"/>
                </a:cubicBezTo>
                <a:cubicBezTo>
                  <a:pt x="2165726" y="2417797"/>
                  <a:pt x="2172006" y="2396341"/>
                  <a:pt x="2172399" y="2376978"/>
                </a:cubicBezTo>
                <a:cubicBezTo>
                  <a:pt x="2172791" y="2357616"/>
                  <a:pt x="2172399" y="2334851"/>
                  <a:pt x="2172399" y="2310387"/>
                </a:cubicBezTo>
                <a:cubicBezTo>
                  <a:pt x="2172922" y="2245483"/>
                  <a:pt x="2167139" y="2180684"/>
                  <a:pt x="2155128" y="2116893"/>
                </a:cubicBezTo>
                <a:cubicBezTo>
                  <a:pt x="2074022" y="2121446"/>
                  <a:pt x="1992693" y="2120190"/>
                  <a:pt x="1911770" y="2113099"/>
                </a:cubicBezTo>
                <a:close/>
                <a:moveTo>
                  <a:pt x="403475" y="4339131"/>
                </a:moveTo>
                <a:cubicBezTo>
                  <a:pt x="388743" y="4337431"/>
                  <a:pt x="373853" y="4337431"/>
                  <a:pt x="359121" y="4339131"/>
                </a:cubicBezTo>
                <a:cubicBezTo>
                  <a:pt x="358938" y="4340793"/>
                  <a:pt x="357970" y="4342258"/>
                  <a:pt x="356504" y="4343056"/>
                </a:cubicBezTo>
                <a:cubicBezTo>
                  <a:pt x="351663" y="4356139"/>
                  <a:pt x="345906" y="4371838"/>
                  <a:pt x="341850" y="4383743"/>
                </a:cubicBezTo>
                <a:cubicBezTo>
                  <a:pt x="342452" y="4388950"/>
                  <a:pt x="341039" y="4394184"/>
                  <a:pt x="337925" y="4398396"/>
                </a:cubicBezTo>
                <a:cubicBezTo>
                  <a:pt x="331789" y="4406782"/>
                  <a:pt x="328243" y="4416790"/>
                  <a:pt x="327720" y="4427178"/>
                </a:cubicBezTo>
                <a:lnTo>
                  <a:pt x="628646" y="4427178"/>
                </a:lnTo>
                <a:cubicBezTo>
                  <a:pt x="643339" y="4428748"/>
                  <a:pt x="658176" y="4428748"/>
                  <a:pt x="672869" y="4427178"/>
                </a:cubicBezTo>
                <a:cubicBezTo>
                  <a:pt x="675617" y="4420454"/>
                  <a:pt x="677710" y="4413494"/>
                  <a:pt x="679150" y="4406377"/>
                </a:cubicBezTo>
                <a:cubicBezTo>
                  <a:pt x="686607" y="4380211"/>
                  <a:pt x="690663" y="4359933"/>
                  <a:pt x="697729" y="4339131"/>
                </a:cubicBezTo>
                <a:close/>
                <a:moveTo>
                  <a:pt x="1769681" y="4362549"/>
                </a:moveTo>
                <a:lnTo>
                  <a:pt x="1719177" y="4359933"/>
                </a:lnTo>
                <a:cubicBezTo>
                  <a:pt x="1701514" y="4359933"/>
                  <a:pt x="1683720" y="4356793"/>
                  <a:pt x="1667758" y="4357316"/>
                </a:cubicBezTo>
                <a:cubicBezTo>
                  <a:pt x="1662067" y="4358585"/>
                  <a:pt x="1656297" y="4359449"/>
                  <a:pt x="1650488" y="4359933"/>
                </a:cubicBezTo>
                <a:cubicBezTo>
                  <a:pt x="1641630" y="4357735"/>
                  <a:pt x="1632903" y="4355066"/>
                  <a:pt x="1624320" y="4351952"/>
                </a:cubicBezTo>
                <a:cubicBezTo>
                  <a:pt x="1621180" y="4383743"/>
                  <a:pt x="1619086" y="4416058"/>
                  <a:pt x="1616339" y="4448372"/>
                </a:cubicBezTo>
                <a:lnTo>
                  <a:pt x="1938592" y="4448372"/>
                </a:lnTo>
                <a:cubicBezTo>
                  <a:pt x="1938592" y="4421422"/>
                  <a:pt x="1942124" y="4396041"/>
                  <a:pt x="1943825" y="4369876"/>
                </a:cubicBezTo>
                <a:cubicBezTo>
                  <a:pt x="1888088" y="4368960"/>
                  <a:pt x="1827249" y="4366344"/>
                  <a:pt x="1769681" y="4364119"/>
                </a:cubicBezTo>
                <a:lnTo>
                  <a:pt x="1769681" y="4363204"/>
                </a:lnTo>
                <a:close/>
                <a:moveTo>
                  <a:pt x="339364" y="4444448"/>
                </a:moveTo>
                <a:cubicBezTo>
                  <a:pt x="332299" y="4444448"/>
                  <a:pt x="320786" y="4442223"/>
                  <a:pt x="318561" y="4444448"/>
                </a:cubicBezTo>
                <a:cubicBezTo>
                  <a:pt x="316337" y="4446671"/>
                  <a:pt x="318561" y="4446671"/>
                  <a:pt x="315945" y="4448372"/>
                </a:cubicBezTo>
                <a:cubicBezTo>
                  <a:pt x="302192" y="4467617"/>
                  <a:pt x="287385" y="4486103"/>
                  <a:pt x="271591" y="4503713"/>
                </a:cubicBezTo>
                <a:lnTo>
                  <a:pt x="271591" y="4507768"/>
                </a:lnTo>
                <a:cubicBezTo>
                  <a:pt x="266077" y="4514179"/>
                  <a:pt x="259843" y="4519922"/>
                  <a:pt x="253012" y="4524907"/>
                </a:cubicBezTo>
                <a:cubicBezTo>
                  <a:pt x="248476" y="4524527"/>
                  <a:pt x="243929" y="4525482"/>
                  <a:pt x="239928" y="4527654"/>
                </a:cubicBezTo>
                <a:cubicBezTo>
                  <a:pt x="232288" y="4531239"/>
                  <a:pt x="224251" y="4533921"/>
                  <a:pt x="215985" y="4535635"/>
                </a:cubicBezTo>
                <a:cubicBezTo>
                  <a:pt x="207611" y="4537858"/>
                  <a:pt x="207219" y="4535635"/>
                  <a:pt x="204079" y="4539559"/>
                </a:cubicBezTo>
                <a:cubicBezTo>
                  <a:pt x="235757" y="4552891"/>
                  <a:pt x="261994" y="4576544"/>
                  <a:pt x="278525" y="4606674"/>
                </a:cubicBezTo>
                <a:cubicBezTo>
                  <a:pt x="280894" y="4611201"/>
                  <a:pt x="283560" y="4615570"/>
                  <a:pt x="286506" y="4619757"/>
                </a:cubicBezTo>
                <a:cubicBezTo>
                  <a:pt x="296210" y="4620672"/>
                  <a:pt x="305979" y="4620672"/>
                  <a:pt x="315683" y="4619757"/>
                </a:cubicBezTo>
                <a:lnTo>
                  <a:pt x="489828" y="4619757"/>
                </a:lnTo>
                <a:cubicBezTo>
                  <a:pt x="500020" y="4620542"/>
                  <a:pt x="510251" y="4620542"/>
                  <a:pt x="520444" y="4619757"/>
                </a:cubicBezTo>
                <a:cubicBezTo>
                  <a:pt x="524002" y="4612404"/>
                  <a:pt x="527103" y="4604855"/>
                  <a:pt x="529733" y="4597123"/>
                </a:cubicBezTo>
                <a:cubicBezTo>
                  <a:pt x="538748" y="4575602"/>
                  <a:pt x="552106" y="4556187"/>
                  <a:pt x="568984" y="4540083"/>
                </a:cubicBezTo>
                <a:cubicBezTo>
                  <a:pt x="590259" y="4521623"/>
                  <a:pt x="615589" y="4508448"/>
                  <a:pt x="642908" y="4501619"/>
                </a:cubicBezTo>
                <a:lnTo>
                  <a:pt x="657561" y="4498872"/>
                </a:lnTo>
                <a:cubicBezTo>
                  <a:pt x="657574" y="4493914"/>
                  <a:pt x="658464" y="4489008"/>
                  <a:pt x="660178" y="4484350"/>
                </a:cubicBezTo>
                <a:cubicBezTo>
                  <a:pt x="663318" y="4471267"/>
                  <a:pt x="669598" y="4452820"/>
                  <a:pt x="670907" y="4443532"/>
                </a:cubicBezTo>
                <a:cubicBezTo>
                  <a:pt x="562704" y="4443532"/>
                  <a:pt x="447567" y="4445364"/>
                  <a:pt x="338449" y="4443532"/>
                </a:cubicBezTo>
                <a:close/>
                <a:moveTo>
                  <a:pt x="1657814" y="4464333"/>
                </a:moveTo>
                <a:cubicBezTo>
                  <a:pt x="1644233" y="4463025"/>
                  <a:pt x="1630574" y="4463025"/>
                  <a:pt x="1616993" y="4464333"/>
                </a:cubicBezTo>
                <a:cubicBezTo>
                  <a:pt x="1612545" y="4466950"/>
                  <a:pt x="1612545" y="4485527"/>
                  <a:pt x="1611760" y="4493116"/>
                </a:cubicBezTo>
                <a:cubicBezTo>
                  <a:pt x="1610975" y="4500703"/>
                  <a:pt x="1611760" y="4512609"/>
                  <a:pt x="1605087" y="4515618"/>
                </a:cubicBezTo>
                <a:cubicBezTo>
                  <a:pt x="1673397" y="4512216"/>
                  <a:pt x="1738659" y="4544138"/>
                  <a:pt x="1777923" y="4600132"/>
                </a:cubicBezTo>
                <a:cubicBezTo>
                  <a:pt x="1781377" y="4608663"/>
                  <a:pt x="1785355" y="4616957"/>
                  <a:pt x="1789829" y="4624990"/>
                </a:cubicBezTo>
                <a:cubicBezTo>
                  <a:pt x="1795573" y="4625644"/>
                  <a:pt x="1801356" y="4625644"/>
                  <a:pt x="1807100" y="4624990"/>
                </a:cubicBezTo>
                <a:cubicBezTo>
                  <a:pt x="1825561" y="4626559"/>
                  <a:pt x="1844114" y="4626559"/>
                  <a:pt x="1862575" y="4624990"/>
                </a:cubicBezTo>
                <a:cubicBezTo>
                  <a:pt x="1872270" y="4620332"/>
                  <a:pt x="1880866" y="4613686"/>
                  <a:pt x="1887827" y="4605496"/>
                </a:cubicBezTo>
                <a:cubicBezTo>
                  <a:pt x="1902781" y="4589261"/>
                  <a:pt x="1913955" y="4569911"/>
                  <a:pt x="1920536" y="4548848"/>
                </a:cubicBezTo>
                <a:cubicBezTo>
                  <a:pt x="1922760" y="4543092"/>
                  <a:pt x="1924069" y="4536943"/>
                  <a:pt x="1925900" y="4531579"/>
                </a:cubicBezTo>
                <a:cubicBezTo>
                  <a:pt x="1930624" y="4522918"/>
                  <a:pt x="1933764" y="4513472"/>
                  <a:pt x="1935190" y="4503713"/>
                </a:cubicBezTo>
                <a:cubicBezTo>
                  <a:pt x="1934732" y="4490577"/>
                  <a:pt x="1935609" y="4477429"/>
                  <a:pt x="1937807" y="4464464"/>
                </a:cubicBezTo>
                <a:close/>
                <a:moveTo>
                  <a:pt x="646048" y="4518365"/>
                </a:moveTo>
                <a:cubicBezTo>
                  <a:pt x="630308" y="4523114"/>
                  <a:pt x="615392" y="4530271"/>
                  <a:pt x="601825" y="4539559"/>
                </a:cubicBezTo>
                <a:cubicBezTo>
                  <a:pt x="578378" y="4554552"/>
                  <a:pt x="559852" y="4576126"/>
                  <a:pt x="548574" y="4601571"/>
                </a:cubicBezTo>
                <a:cubicBezTo>
                  <a:pt x="544649" y="4609945"/>
                  <a:pt x="539284" y="4629830"/>
                  <a:pt x="533135" y="4632970"/>
                </a:cubicBezTo>
                <a:cubicBezTo>
                  <a:pt x="511193" y="4635718"/>
                  <a:pt x="489003" y="4635718"/>
                  <a:pt x="467062" y="4632970"/>
                </a:cubicBezTo>
                <a:lnTo>
                  <a:pt x="399288" y="4632970"/>
                </a:lnTo>
                <a:cubicBezTo>
                  <a:pt x="364616" y="4632970"/>
                  <a:pt x="317253" y="4636503"/>
                  <a:pt x="281534" y="4632970"/>
                </a:cubicBezTo>
                <a:cubicBezTo>
                  <a:pt x="262825" y="4632970"/>
                  <a:pt x="265965" y="4626298"/>
                  <a:pt x="259292" y="4614785"/>
                </a:cubicBezTo>
                <a:cubicBezTo>
                  <a:pt x="247622" y="4596142"/>
                  <a:pt x="232315" y="4580024"/>
                  <a:pt x="214284" y="4567426"/>
                </a:cubicBezTo>
                <a:cubicBezTo>
                  <a:pt x="203271" y="4557993"/>
                  <a:pt x="190177" y="4551321"/>
                  <a:pt x="176079" y="4547932"/>
                </a:cubicBezTo>
                <a:cubicBezTo>
                  <a:pt x="170981" y="4545852"/>
                  <a:pt x="165602" y="4544518"/>
                  <a:pt x="160117" y="4544007"/>
                </a:cubicBezTo>
                <a:cubicBezTo>
                  <a:pt x="156503" y="4545080"/>
                  <a:pt x="152963" y="4546402"/>
                  <a:pt x="149519" y="4547932"/>
                </a:cubicBezTo>
                <a:lnTo>
                  <a:pt x="136435" y="4550549"/>
                </a:lnTo>
                <a:cubicBezTo>
                  <a:pt x="99148" y="4560976"/>
                  <a:pt x="65722" y="4582078"/>
                  <a:pt x="40270" y="4611253"/>
                </a:cubicBezTo>
                <a:cubicBezTo>
                  <a:pt x="33597" y="4617794"/>
                  <a:pt x="21560" y="4628522"/>
                  <a:pt x="20252" y="4638596"/>
                </a:cubicBezTo>
                <a:cubicBezTo>
                  <a:pt x="19060" y="4643633"/>
                  <a:pt x="20007" y="4648931"/>
                  <a:pt x="22868" y="4653248"/>
                </a:cubicBezTo>
                <a:cubicBezTo>
                  <a:pt x="26009" y="4656388"/>
                  <a:pt x="30065" y="4655473"/>
                  <a:pt x="38831" y="4655865"/>
                </a:cubicBezTo>
                <a:lnTo>
                  <a:pt x="577751" y="4655865"/>
                </a:lnTo>
                <a:cubicBezTo>
                  <a:pt x="590429" y="4656781"/>
                  <a:pt x="603146" y="4656781"/>
                  <a:pt x="615824" y="4655865"/>
                </a:cubicBezTo>
                <a:cubicBezTo>
                  <a:pt x="615929" y="4649886"/>
                  <a:pt x="617316" y="4643999"/>
                  <a:pt x="619880" y="4638596"/>
                </a:cubicBezTo>
                <a:cubicBezTo>
                  <a:pt x="626030" y="4618710"/>
                  <a:pt x="629562" y="4604581"/>
                  <a:pt x="634534" y="4586265"/>
                </a:cubicBezTo>
                <a:cubicBezTo>
                  <a:pt x="642005" y="4564416"/>
                  <a:pt x="647343" y="4541901"/>
                  <a:pt x="650496" y="4519019"/>
                </a:cubicBezTo>
                <a:cubicBezTo>
                  <a:pt x="650496" y="4513656"/>
                  <a:pt x="648272" y="4519019"/>
                  <a:pt x="646440" y="4519019"/>
                </a:cubicBezTo>
                <a:close/>
                <a:moveTo>
                  <a:pt x="1922499" y="4589535"/>
                </a:moveTo>
                <a:cubicBezTo>
                  <a:pt x="1910540" y="4607982"/>
                  <a:pt x="1894225" y="4623211"/>
                  <a:pt x="1875005" y="4633886"/>
                </a:cubicBezTo>
                <a:lnTo>
                  <a:pt x="1869771" y="4636503"/>
                </a:lnTo>
                <a:cubicBezTo>
                  <a:pt x="1855301" y="4640310"/>
                  <a:pt x="1840228" y="4641199"/>
                  <a:pt x="1825417" y="4639119"/>
                </a:cubicBezTo>
                <a:cubicBezTo>
                  <a:pt x="1810711" y="4641343"/>
                  <a:pt x="1795769" y="4641343"/>
                  <a:pt x="1781063" y="4639119"/>
                </a:cubicBezTo>
                <a:cubicBezTo>
                  <a:pt x="1767980" y="4634278"/>
                  <a:pt x="1764709" y="4617009"/>
                  <a:pt x="1756335" y="4603665"/>
                </a:cubicBezTo>
                <a:cubicBezTo>
                  <a:pt x="1752148" y="4598694"/>
                  <a:pt x="1747700" y="4593722"/>
                  <a:pt x="1743251" y="4589143"/>
                </a:cubicBezTo>
                <a:cubicBezTo>
                  <a:pt x="1719491" y="4563396"/>
                  <a:pt x="1688692" y="4545211"/>
                  <a:pt x="1654674" y="4536812"/>
                </a:cubicBezTo>
                <a:cubicBezTo>
                  <a:pt x="1622907" y="4526987"/>
                  <a:pt x="1588614" y="4529368"/>
                  <a:pt x="1558509" y="4543484"/>
                </a:cubicBezTo>
                <a:cubicBezTo>
                  <a:pt x="1545464" y="4552263"/>
                  <a:pt x="1533008" y="4561878"/>
                  <a:pt x="1521220" y="4572266"/>
                </a:cubicBezTo>
                <a:cubicBezTo>
                  <a:pt x="1501830" y="4587050"/>
                  <a:pt x="1486561" y="4606556"/>
                  <a:pt x="1476866" y="4628915"/>
                </a:cubicBezTo>
                <a:cubicBezTo>
                  <a:pt x="1476866" y="4633363"/>
                  <a:pt x="1467184" y="4655865"/>
                  <a:pt x="1471632" y="4663453"/>
                </a:cubicBezTo>
                <a:cubicBezTo>
                  <a:pt x="1474642" y="4664945"/>
                  <a:pt x="1477756" y="4666253"/>
                  <a:pt x="1480922" y="4667378"/>
                </a:cubicBezTo>
                <a:cubicBezTo>
                  <a:pt x="1485789" y="4667901"/>
                  <a:pt x="1490709" y="4667901"/>
                  <a:pt x="1495576" y="4667378"/>
                </a:cubicBezTo>
                <a:cubicBezTo>
                  <a:pt x="1618694" y="4669994"/>
                  <a:pt x="1734354" y="4667378"/>
                  <a:pt x="1855771" y="4667378"/>
                </a:cubicBezTo>
                <a:cubicBezTo>
                  <a:pt x="1874678" y="4668686"/>
                  <a:pt x="1893649" y="4668686"/>
                  <a:pt x="1912555" y="4667378"/>
                </a:cubicBezTo>
                <a:cubicBezTo>
                  <a:pt x="1915172" y="4667378"/>
                  <a:pt x="1917396" y="4656781"/>
                  <a:pt x="1919228" y="4650109"/>
                </a:cubicBezTo>
                <a:cubicBezTo>
                  <a:pt x="1923545" y="4628496"/>
                  <a:pt x="1926646" y="4606661"/>
                  <a:pt x="1928517" y="4584695"/>
                </a:cubicBezTo>
                <a:cubicBezTo>
                  <a:pt x="1925377" y="4585611"/>
                  <a:pt x="1924069" y="4588751"/>
                  <a:pt x="1922760" y="4590451"/>
                </a:cubicBezTo>
              </a:path>
            </a:pathLst>
          </a:custGeom>
          <a:solidFill>
            <a:schemeClr val="tx1"/>
          </a:solidFill>
          <a:ln w="13061" cap="flat">
            <a:noFill/>
            <a:prstDash val="solid"/>
            <a:miter/>
          </a:ln>
        </p:spPr>
        <p:txBody>
          <a:bodyPr anchor="ctr" rtlCol="0"/>
          <a:p>
            <a:endParaRPr altLang="en-US" lang="zh-CN"/>
          </a:p>
        </p:txBody>
      </p:sp>
      <p:sp>
        <p:nvSpPr>
          <p:cNvPr id="1049378" name="任意多边形: 形状 66"/>
          <p:cNvSpPr/>
          <p:nvPr>
            <p:custDataLst>
              <p:tags r:id="rId55"/>
            </p:custDataLst>
          </p:nvPr>
        </p:nvSpPr>
        <p:spPr>
          <a:xfrm>
            <a:off x="10203479" y="4934136"/>
            <a:ext cx="346086" cy="1288024"/>
          </a:xfrm>
          <a:custGeom>
            <a:avLst/>
            <a:gdLst>
              <a:gd name="connsiteX0" fmla="*/ 15973 w 346086"/>
              <a:gd name="connsiteY0" fmla="*/ 1288296 h 1288024"/>
              <a:gd name="connsiteX1" fmla="*/ 2889 w 346086"/>
              <a:gd name="connsiteY1" fmla="*/ 1283063 h 1288024"/>
              <a:gd name="connsiteX2" fmla="*/ 272 w 346086"/>
              <a:gd name="connsiteY2" fmla="*/ 1271550 h 1288024"/>
              <a:gd name="connsiteX3" fmla="*/ 240490 w 346086"/>
              <a:gd name="connsiteY3" fmla="*/ 13905 h 1288024"/>
              <a:gd name="connsiteX4" fmla="*/ 257760 w 346086"/>
              <a:gd name="connsiteY4" fmla="*/ 822 h 1288024"/>
              <a:gd name="connsiteX5" fmla="*/ 330375 w 346086"/>
              <a:gd name="connsiteY5" fmla="*/ 822 h 1288024"/>
              <a:gd name="connsiteX6" fmla="*/ 342805 w 346086"/>
              <a:gd name="connsiteY6" fmla="*/ 6578 h 1288024"/>
              <a:gd name="connsiteX7" fmla="*/ 345945 w 346086"/>
              <a:gd name="connsiteY7" fmla="*/ 17698 h 1288024"/>
              <a:gd name="connsiteX8" fmla="*/ 105335 w 346086"/>
              <a:gd name="connsiteY8" fmla="*/ 1275737 h 1288024"/>
              <a:gd name="connsiteX9" fmla="*/ 88064 w 346086"/>
              <a:gd name="connsiteY9" fmla="*/ 1288820 h 1288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086" h="1288024">
                <a:moveTo>
                  <a:pt x="15973" y="1288296"/>
                </a:moveTo>
                <a:cubicBezTo>
                  <a:pt x="11079" y="1288375"/>
                  <a:pt x="6369" y="1286491"/>
                  <a:pt x="2889" y="1283063"/>
                </a:cubicBezTo>
                <a:cubicBezTo>
                  <a:pt x="560" y="1279701"/>
                  <a:pt x="-369" y="1275580"/>
                  <a:pt x="272" y="1271550"/>
                </a:cubicBezTo>
                <a:lnTo>
                  <a:pt x="240490" y="13905"/>
                </a:lnTo>
                <a:cubicBezTo>
                  <a:pt x="242452" y="6029"/>
                  <a:pt x="249649" y="586"/>
                  <a:pt x="257760" y="822"/>
                </a:cubicBezTo>
                <a:lnTo>
                  <a:pt x="330375" y="822"/>
                </a:lnTo>
                <a:cubicBezTo>
                  <a:pt x="335164" y="795"/>
                  <a:pt x="339730" y="2902"/>
                  <a:pt x="342805" y="6578"/>
                </a:cubicBezTo>
                <a:cubicBezTo>
                  <a:pt x="345526" y="9600"/>
                  <a:pt x="346678" y="13708"/>
                  <a:pt x="345945" y="17698"/>
                </a:cubicBezTo>
                <a:lnTo>
                  <a:pt x="105335" y="1275737"/>
                </a:lnTo>
                <a:cubicBezTo>
                  <a:pt x="103503" y="1283704"/>
                  <a:pt x="96228" y="1289212"/>
                  <a:pt x="88064" y="1288820"/>
                </a:cubicBezTo>
                <a:close/>
              </a:path>
            </a:pathLst>
          </a:custGeom>
          <a:solidFill>
            <a:schemeClr val="bg1"/>
          </a:solidFill>
          <a:ln w="13061" cap="flat">
            <a:noFill/>
            <a:prstDash val="solid"/>
            <a:miter/>
          </a:ln>
        </p:spPr>
        <p:txBody>
          <a:bodyPr anchor="ctr" rtlCol="0"/>
          <a:p>
            <a:endParaRPr altLang="en-US" lang="zh-CN"/>
          </a:p>
        </p:txBody>
      </p:sp>
      <p:sp>
        <p:nvSpPr>
          <p:cNvPr id="1049380" name="任意多边形: 形状 67"/>
          <p:cNvSpPr/>
          <p:nvPr>
            <p:custDataLst>
              <p:tags r:id="rId56"/>
            </p:custDataLst>
          </p:nvPr>
        </p:nvSpPr>
        <p:spPr>
          <a:xfrm>
            <a:off x="10194175" y="4924201"/>
            <a:ext cx="366049" cy="1307270"/>
          </a:xfrm>
          <a:custGeom>
            <a:avLst/>
            <a:gdLst>
              <a:gd name="connsiteX0" fmla="*/ 339942 w 366049"/>
              <a:gd name="connsiteY0" fmla="*/ 21224 h 1307270"/>
              <a:gd name="connsiteX1" fmla="*/ 345699 w 366049"/>
              <a:gd name="connsiteY1" fmla="*/ 26064 h 1307270"/>
              <a:gd name="connsiteX2" fmla="*/ 105088 w 366049"/>
              <a:gd name="connsiteY2" fmla="*/ 1283710 h 1307270"/>
              <a:gd name="connsiteX3" fmla="*/ 97630 w 366049"/>
              <a:gd name="connsiteY3" fmla="*/ 1288943 h 1307270"/>
              <a:gd name="connsiteX4" fmla="*/ 25277 w 366049"/>
              <a:gd name="connsiteY4" fmla="*/ 1288943 h 1307270"/>
              <a:gd name="connsiteX5" fmla="*/ 19520 w 366049"/>
              <a:gd name="connsiteY5" fmla="*/ 1283710 h 1307270"/>
              <a:gd name="connsiteX6" fmla="*/ 259738 w 366049"/>
              <a:gd name="connsiteY6" fmla="*/ 26064 h 1307270"/>
              <a:gd name="connsiteX7" fmla="*/ 266411 w 366049"/>
              <a:gd name="connsiteY7" fmla="*/ 21224 h 1307270"/>
              <a:gd name="connsiteX8" fmla="*/ 339942 w 366049"/>
              <a:gd name="connsiteY8" fmla="*/ 1207 h 1307270"/>
              <a:gd name="connsiteX9" fmla="*/ 266411 w 366049"/>
              <a:gd name="connsiteY9" fmla="*/ 1207 h 1307270"/>
              <a:gd name="connsiteX10" fmla="*/ 239328 w 366049"/>
              <a:gd name="connsiteY10" fmla="*/ 22531 h 1307270"/>
              <a:gd name="connsiteX11" fmla="*/ 549 w 366049"/>
              <a:gd name="connsiteY11" fmla="*/ 1279655 h 1307270"/>
              <a:gd name="connsiteX12" fmla="*/ 5390 w 366049"/>
              <a:gd name="connsiteY12" fmla="*/ 1299148 h 1307270"/>
              <a:gd name="connsiteX13" fmla="*/ 25801 w 366049"/>
              <a:gd name="connsiteY13" fmla="*/ 1308044 h 1307270"/>
              <a:gd name="connsiteX14" fmla="*/ 98023 w 366049"/>
              <a:gd name="connsiteY14" fmla="*/ 1308044 h 1307270"/>
              <a:gd name="connsiteX15" fmla="*/ 125106 w 366049"/>
              <a:gd name="connsiteY15" fmla="*/ 1287243 h 1307270"/>
              <a:gd name="connsiteX16" fmla="*/ 365717 w 366049"/>
              <a:gd name="connsiteY16" fmla="*/ 29204 h 1307270"/>
              <a:gd name="connsiteX17" fmla="*/ 360745 w 366049"/>
              <a:gd name="connsiteY17" fmla="*/ 10104 h 1307270"/>
              <a:gd name="connsiteX18" fmla="*/ 340465 w 366049"/>
              <a:gd name="connsiteY18" fmla="*/ 814 h 1307270"/>
              <a:gd name="connsiteX19" fmla="*/ 340465 w 366049"/>
              <a:gd name="connsiteY19" fmla="*/ 814 h 130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049" h="1307270">
                <a:moveTo>
                  <a:pt x="339942" y="21224"/>
                </a:moveTo>
                <a:cubicBezTo>
                  <a:pt x="343474" y="21224"/>
                  <a:pt x="346222" y="21224"/>
                  <a:pt x="345699" y="26064"/>
                </a:cubicBezTo>
                <a:lnTo>
                  <a:pt x="105088" y="1283710"/>
                </a:lnTo>
                <a:cubicBezTo>
                  <a:pt x="104264" y="1287072"/>
                  <a:pt x="101072" y="1289310"/>
                  <a:pt x="97630" y="1288943"/>
                </a:cubicBezTo>
                <a:lnTo>
                  <a:pt x="25277" y="1288943"/>
                </a:lnTo>
                <a:cubicBezTo>
                  <a:pt x="21352" y="1288943"/>
                  <a:pt x="19128" y="1286719"/>
                  <a:pt x="19520" y="1283710"/>
                </a:cubicBezTo>
                <a:lnTo>
                  <a:pt x="259738" y="26064"/>
                </a:lnTo>
                <a:cubicBezTo>
                  <a:pt x="260811" y="23277"/>
                  <a:pt x="263428" y="21381"/>
                  <a:pt x="266411" y="21224"/>
                </a:cubicBezTo>
                <a:close/>
                <a:moveTo>
                  <a:pt x="339942" y="1207"/>
                </a:moveTo>
                <a:lnTo>
                  <a:pt x="266411" y="1207"/>
                </a:lnTo>
                <a:cubicBezTo>
                  <a:pt x="253445" y="906"/>
                  <a:pt x="242088" y="9854"/>
                  <a:pt x="239328" y="22531"/>
                </a:cubicBezTo>
                <a:lnTo>
                  <a:pt x="549" y="1279655"/>
                </a:lnTo>
                <a:cubicBezTo>
                  <a:pt x="-864" y="1286549"/>
                  <a:pt x="915" y="1293719"/>
                  <a:pt x="5390" y="1299148"/>
                </a:cubicBezTo>
                <a:cubicBezTo>
                  <a:pt x="10597" y="1304904"/>
                  <a:pt x="18042" y="1308136"/>
                  <a:pt x="25801" y="1308044"/>
                </a:cubicBezTo>
                <a:lnTo>
                  <a:pt x="98023" y="1308044"/>
                </a:lnTo>
                <a:cubicBezTo>
                  <a:pt x="110950" y="1308764"/>
                  <a:pt x="122477" y="1299920"/>
                  <a:pt x="125106" y="1287243"/>
                </a:cubicBezTo>
                <a:lnTo>
                  <a:pt x="365717" y="29204"/>
                </a:lnTo>
                <a:cubicBezTo>
                  <a:pt x="367012" y="22414"/>
                  <a:pt x="365180" y="15402"/>
                  <a:pt x="360745" y="10104"/>
                </a:cubicBezTo>
                <a:cubicBezTo>
                  <a:pt x="355642" y="4229"/>
                  <a:pt x="348250" y="841"/>
                  <a:pt x="340465" y="814"/>
                </a:cubicBezTo>
                <a:lnTo>
                  <a:pt x="340465" y="814"/>
                </a:lnTo>
                <a:close/>
              </a:path>
            </a:pathLst>
          </a:custGeom>
          <a:solidFill>
            <a:schemeClr val="tx1"/>
          </a:solidFill>
          <a:ln w="13061" cap="flat">
            <a:noFill/>
            <a:prstDash val="solid"/>
            <a:miter/>
          </a:ln>
        </p:spPr>
        <p:txBody>
          <a:bodyPr anchor="ctr" rtlCol="0"/>
          <a:p>
            <a:endParaRPr altLang="en-US" lang="zh-CN"/>
          </a:p>
        </p:txBody>
      </p:sp>
      <p:sp>
        <p:nvSpPr>
          <p:cNvPr id="1049382" name="任意多边形: 形状 68"/>
          <p:cNvSpPr/>
          <p:nvPr>
            <p:custDataLst>
              <p:tags r:id="rId57"/>
            </p:custDataLst>
          </p:nvPr>
        </p:nvSpPr>
        <p:spPr>
          <a:xfrm>
            <a:off x="11243333" y="4952715"/>
            <a:ext cx="351636" cy="1268904"/>
          </a:xfrm>
          <a:custGeom>
            <a:avLst/>
            <a:gdLst>
              <a:gd name="connsiteX0" fmla="*/ 263037 w 351636"/>
              <a:gd name="connsiteY0" fmla="*/ 1269717 h 1268904"/>
              <a:gd name="connsiteX1" fmla="*/ 245767 w 351636"/>
              <a:gd name="connsiteY1" fmla="*/ 1256635 h 1268904"/>
              <a:gd name="connsiteX2" fmla="*/ 316 w 351636"/>
              <a:gd name="connsiteY2" fmla="*/ 17567 h 1268904"/>
              <a:gd name="connsiteX3" fmla="*/ 2932 w 351636"/>
              <a:gd name="connsiteY3" fmla="*/ 6577 h 1268904"/>
              <a:gd name="connsiteX4" fmla="*/ 16016 w 351636"/>
              <a:gd name="connsiteY4" fmla="*/ 820 h 1268904"/>
              <a:gd name="connsiteX5" fmla="*/ 88761 w 351636"/>
              <a:gd name="connsiteY5" fmla="*/ 820 h 1268904"/>
              <a:gd name="connsiteX6" fmla="*/ 106032 w 351636"/>
              <a:gd name="connsiteY6" fmla="*/ 13903 h 1268904"/>
              <a:gd name="connsiteX7" fmla="*/ 351483 w 351636"/>
              <a:gd name="connsiteY7" fmla="*/ 1252971 h 1268904"/>
              <a:gd name="connsiteX8" fmla="*/ 348474 w 351636"/>
              <a:gd name="connsiteY8" fmla="*/ 1264484 h 1268904"/>
              <a:gd name="connsiteX9" fmla="*/ 336045 w 351636"/>
              <a:gd name="connsiteY9" fmla="*/ 1269717 h 1268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636" h="1268904">
                <a:moveTo>
                  <a:pt x="263037" y="1269717"/>
                </a:moveTo>
                <a:cubicBezTo>
                  <a:pt x="254964" y="1269809"/>
                  <a:pt x="247860" y="1264432"/>
                  <a:pt x="245767" y="1256635"/>
                </a:cubicBezTo>
                <a:lnTo>
                  <a:pt x="316" y="17567"/>
                </a:lnTo>
                <a:cubicBezTo>
                  <a:pt x="-417" y="13694"/>
                  <a:pt x="538" y="9704"/>
                  <a:pt x="2932" y="6577"/>
                </a:cubicBezTo>
                <a:cubicBezTo>
                  <a:pt x="6216" y="2796"/>
                  <a:pt x="11018" y="689"/>
                  <a:pt x="16016" y="820"/>
                </a:cubicBezTo>
                <a:lnTo>
                  <a:pt x="88761" y="820"/>
                </a:lnTo>
                <a:cubicBezTo>
                  <a:pt x="96834" y="728"/>
                  <a:pt x="103939" y="6106"/>
                  <a:pt x="106032" y="13903"/>
                </a:cubicBezTo>
                <a:lnTo>
                  <a:pt x="351483" y="1252971"/>
                </a:lnTo>
                <a:cubicBezTo>
                  <a:pt x="352229" y="1257067"/>
                  <a:pt x="351117" y="1261279"/>
                  <a:pt x="348474" y="1264484"/>
                </a:cubicBezTo>
                <a:cubicBezTo>
                  <a:pt x="345216" y="1267860"/>
                  <a:pt x="340728" y="1269744"/>
                  <a:pt x="336045" y="1269717"/>
                </a:cubicBezTo>
                <a:close/>
              </a:path>
            </a:pathLst>
          </a:custGeom>
          <a:solidFill>
            <a:schemeClr val="bg1"/>
          </a:solidFill>
          <a:ln w="13061" cap="flat">
            <a:noFill/>
            <a:prstDash val="solid"/>
            <a:miter/>
          </a:ln>
        </p:spPr>
        <p:txBody>
          <a:bodyPr anchor="ctr" rtlCol="0"/>
          <a:p>
            <a:endParaRPr altLang="en-US" lang="zh-CN"/>
          </a:p>
        </p:txBody>
      </p:sp>
      <p:sp>
        <p:nvSpPr>
          <p:cNvPr id="1049384" name="任意多边形: 形状 69"/>
          <p:cNvSpPr/>
          <p:nvPr>
            <p:custDataLst>
              <p:tags r:id="rId58"/>
            </p:custDataLst>
          </p:nvPr>
        </p:nvSpPr>
        <p:spPr>
          <a:xfrm>
            <a:off x="11232502" y="4944076"/>
            <a:ext cx="371334" cy="1288163"/>
          </a:xfrm>
          <a:custGeom>
            <a:avLst/>
            <a:gdLst>
              <a:gd name="connsiteX0" fmla="*/ 99331 w 371334"/>
              <a:gd name="connsiteY0" fmla="*/ 20710 h 1288163"/>
              <a:gd name="connsiteX1" fmla="*/ 106789 w 371334"/>
              <a:gd name="connsiteY1" fmla="*/ 25682 h 1288163"/>
              <a:gd name="connsiteX2" fmla="*/ 352371 w 371334"/>
              <a:gd name="connsiteY2" fmla="*/ 1264620 h 1288163"/>
              <a:gd name="connsiteX3" fmla="*/ 347294 w 371334"/>
              <a:gd name="connsiteY3" fmla="*/ 1270010 h 1288163"/>
              <a:gd name="connsiteX4" fmla="*/ 346614 w 371334"/>
              <a:gd name="connsiteY4" fmla="*/ 1269984 h 1288163"/>
              <a:gd name="connsiteX5" fmla="*/ 273868 w 371334"/>
              <a:gd name="connsiteY5" fmla="*/ 1269984 h 1288163"/>
              <a:gd name="connsiteX6" fmla="*/ 266411 w 371334"/>
              <a:gd name="connsiteY6" fmla="*/ 1264620 h 1288163"/>
              <a:gd name="connsiteX7" fmla="*/ 20829 w 371334"/>
              <a:gd name="connsiteY7" fmla="*/ 25682 h 1288163"/>
              <a:gd name="connsiteX8" fmla="*/ 26298 w 371334"/>
              <a:gd name="connsiteY8" fmla="*/ 20685 h 1288163"/>
              <a:gd name="connsiteX9" fmla="*/ 26586 w 371334"/>
              <a:gd name="connsiteY9" fmla="*/ 20710 h 1288163"/>
              <a:gd name="connsiteX10" fmla="*/ 99331 w 371334"/>
              <a:gd name="connsiteY10" fmla="*/ 825 h 1288163"/>
              <a:gd name="connsiteX11" fmla="*/ 25801 w 371334"/>
              <a:gd name="connsiteY11" fmla="*/ 825 h 1288163"/>
              <a:gd name="connsiteX12" fmla="*/ 5390 w 371334"/>
              <a:gd name="connsiteY12" fmla="*/ 9721 h 1288163"/>
              <a:gd name="connsiteX13" fmla="*/ 549 w 371334"/>
              <a:gd name="connsiteY13" fmla="*/ 29215 h 1288163"/>
              <a:gd name="connsiteX14" fmla="*/ 246000 w 371334"/>
              <a:gd name="connsiteY14" fmla="*/ 1268152 h 1288163"/>
              <a:gd name="connsiteX15" fmla="*/ 273083 w 371334"/>
              <a:gd name="connsiteY15" fmla="*/ 1288954 h 1288163"/>
              <a:gd name="connsiteX16" fmla="*/ 345698 w 371334"/>
              <a:gd name="connsiteY16" fmla="*/ 1288954 h 1288163"/>
              <a:gd name="connsiteX17" fmla="*/ 365586 w 371334"/>
              <a:gd name="connsiteY17" fmla="*/ 1280188 h 1288163"/>
              <a:gd name="connsiteX18" fmla="*/ 370950 w 371334"/>
              <a:gd name="connsiteY18" fmla="*/ 1260695 h 1288163"/>
              <a:gd name="connsiteX19" fmla="*/ 124975 w 371334"/>
              <a:gd name="connsiteY19" fmla="*/ 21626 h 1288163"/>
              <a:gd name="connsiteX20" fmla="*/ 98808 w 371334"/>
              <a:gd name="connsiteY20" fmla="*/ 825 h 1288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334" h="1288163">
                <a:moveTo>
                  <a:pt x="99331" y="20710"/>
                </a:moveTo>
                <a:cubicBezTo>
                  <a:pt x="102602" y="20685"/>
                  <a:pt x="105559" y="22660"/>
                  <a:pt x="106789" y="25682"/>
                </a:cubicBezTo>
                <a:lnTo>
                  <a:pt x="352371" y="1264620"/>
                </a:lnTo>
                <a:cubicBezTo>
                  <a:pt x="352462" y="1267511"/>
                  <a:pt x="350186" y="1269918"/>
                  <a:pt x="347294" y="1270010"/>
                </a:cubicBezTo>
                <a:cubicBezTo>
                  <a:pt x="347072" y="1270010"/>
                  <a:pt x="346837" y="1270010"/>
                  <a:pt x="346614" y="1269984"/>
                </a:cubicBezTo>
                <a:lnTo>
                  <a:pt x="273868" y="1269984"/>
                </a:lnTo>
                <a:cubicBezTo>
                  <a:pt x="270454" y="1270075"/>
                  <a:pt x="267405" y="1267877"/>
                  <a:pt x="266411" y="1264620"/>
                </a:cubicBezTo>
                <a:lnTo>
                  <a:pt x="20829" y="25682"/>
                </a:lnTo>
                <a:cubicBezTo>
                  <a:pt x="20960" y="22791"/>
                  <a:pt x="23406" y="20554"/>
                  <a:pt x="26298" y="20685"/>
                </a:cubicBezTo>
                <a:cubicBezTo>
                  <a:pt x="26389" y="20698"/>
                  <a:pt x="26494" y="20698"/>
                  <a:pt x="26586" y="20710"/>
                </a:cubicBezTo>
                <a:close/>
                <a:moveTo>
                  <a:pt x="99331" y="825"/>
                </a:moveTo>
                <a:lnTo>
                  <a:pt x="25801" y="825"/>
                </a:lnTo>
                <a:cubicBezTo>
                  <a:pt x="18016" y="602"/>
                  <a:pt x="10532" y="3860"/>
                  <a:pt x="5390" y="9721"/>
                </a:cubicBezTo>
                <a:cubicBezTo>
                  <a:pt x="915" y="15150"/>
                  <a:pt x="-864" y="22320"/>
                  <a:pt x="549" y="29215"/>
                </a:cubicBezTo>
                <a:lnTo>
                  <a:pt x="246000" y="1268152"/>
                </a:lnTo>
                <a:cubicBezTo>
                  <a:pt x="249062" y="1280568"/>
                  <a:pt x="260301" y="1289202"/>
                  <a:pt x="273083" y="1288954"/>
                </a:cubicBezTo>
                <a:lnTo>
                  <a:pt x="345698" y="1288954"/>
                </a:lnTo>
                <a:cubicBezTo>
                  <a:pt x="353326" y="1289294"/>
                  <a:pt x="360692" y="1286049"/>
                  <a:pt x="365586" y="1280188"/>
                </a:cubicBezTo>
                <a:cubicBezTo>
                  <a:pt x="370400" y="1274929"/>
                  <a:pt x="372389" y="1267681"/>
                  <a:pt x="370950" y="1260695"/>
                </a:cubicBezTo>
                <a:lnTo>
                  <a:pt x="124975" y="21626"/>
                </a:lnTo>
                <a:cubicBezTo>
                  <a:pt x="122398" y="9302"/>
                  <a:pt x="111394" y="563"/>
                  <a:pt x="98808" y="825"/>
                </a:cubicBezTo>
                <a:close/>
              </a:path>
            </a:pathLst>
          </a:custGeom>
          <a:solidFill>
            <a:schemeClr val="tx1"/>
          </a:solidFill>
          <a:ln w="13061" cap="flat">
            <a:noFill/>
            <a:prstDash val="solid"/>
            <a:miter/>
          </a:ln>
        </p:spPr>
        <p:txBody>
          <a:bodyPr anchor="ctr" rtlCol="0"/>
          <a:p>
            <a:endParaRPr altLang="en-US" lang="zh-CN"/>
          </a:p>
        </p:txBody>
      </p:sp>
      <p:sp>
        <p:nvSpPr>
          <p:cNvPr id="1049386" name="任意多边形: 形状 70"/>
          <p:cNvSpPr/>
          <p:nvPr>
            <p:custDataLst>
              <p:tags r:id="rId59"/>
            </p:custDataLst>
          </p:nvPr>
        </p:nvSpPr>
        <p:spPr>
          <a:xfrm>
            <a:off x="10264255" y="3099940"/>
            <a:ext cx="1282861" cy="2097559"/>
          </a:xfrm>
          <a:custGeom>
            <a:avLst/>
            <a:gdLst>
              <a:gd name="connsiteX0" fmla="*/ 140986 w 1282861"/>
              <a:gd name="connsiteY0" fmla="*/ 2097720 h 2097559"/>
              <a:gd name="connsiteX1" fmla="*/ 74 w 1282861"/>
              <a:gd name="connsiteY1" fmla="*/ 1956950 h 2097559"/>
              <a:gd name="connsiteX2" fmla="*/ 74 w 1282861"/>
              <a:gd name="connsiteY2" fmla="*/ 1942820 h 2097559"/>
              <a:gd name="connsiteX3" fmla="*/ 140986 w 1282861"/>
              <a:gd name="connsiteY3" fmla="*/ 1802049 h 2097559"/>
              <a:gd name="connsiteX4" fmla="*/ 355429 w 1282861"/>
              <a:gd name="connsiteY4" fmla="*/ 1802049 h 2097559"/>
              <a:gd name="connsiteX5" fmla="*/ 355429 w 1282861"/>
              <a:gd name="connsiteY5" fmla="*/ 140538 h 2097559"/>
              <a:gd name="connsiteX6" fmla="*/ 495949 w 1282861"/>
              <a:gd name="connsiteY6" fmla="*/ 815 h 2097559"/>
              <a:gd name="connsiteX7" fmla="*/ 1142024 w 1282861"/>
              <a:gd name="connsiteY7" fmla="*/ 815 h 2097559"/>
              <a:gd name="connsiteX8" fmla="*/ 1282936 w 1282861"/>
              <a:gd name="connsiteY8" fmla="*/ 141061 h 2097559"/>
              <a:gd name="connsiteX9" fmla="*/ 1282936 w 1282861"/>
              <a:gd name="connsiteY9" fmla="*/ 1957604 h 2097559"/>
              <a:gd name="connsiteX10" fmla="*/ 1142417 w 1282861"/>
              <a:gd name="connsiteY10" fmla="*/ 2098374 h 20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2861" h="2097559">
                <a:moveTo>
                  <a:pt x="140986" y="2097720"/>
                </a:moveTo>
                <a:cubicBezTo>
                  <a:pt x="63308" y="2097510"/>
                  <a:pt x="362" y="2034621"/>
                  <a:pt x="74" y="1956950"/>
                </a:cubicBezTo>
                <a:lnTo>
                  <a:pt x="74" y="1942820"/>
                </a:lnTo>
                <a:cubicBezTo>
                  <a:pt x="362" y="1865148"/>
                  <a:pt x="63308" y="1802259"/>
                  <a:pt x="140986" y="1802049"/>
                </a:cubicBezTo>
                <a:lnTo>
                  <a:pt x="355429" y="1802049"/>
                </a:lnTo>
                <a:lnTo>
                  <a:pt x="355429" y="140538"/>
                </a:lnTo>
                <a:cubicBezTo>
                  <a:pt x="355795" y="63220"/>
                  <a:pt x="418624" y="736"/>
                  <a:pt x="495949" y="815"/>
                </a:cubicBezTo>
                <a:lnTo>
                  <a:pt x="1142024" y="815"/>
                </a:lnTo>
                <a:cubicBezTo>
                  <a:pt x="1219598" y="815"/>
                  <a:pt x="1282570" y="63494"/>
                  <a:pt x="1282936" y="141061"/>
                </a:cubicBezTo>
                <a:lnTo>
                  <a:pt x="1282936" y="1957604"/>
                </a:lnTo>
                <a:cubicBezTo>
                  <a:pt x="1282858" y="2035223"/>
                  <a:pt x="1220030" y="2098152"/>
                  <a:pt x="1142417" y="2098374"/>
                </a:cubicBezTo>
                <a:close/>
              </a:path>
            </a:pathLst>
          </a:custGeom>
          <a:solidFill>
            <a:schemeClr val="accent1"/>
          </a:solidFill>
          <a:ln w="13061" cap="flat">
            <a:noFill/>
            <a:prstDash val="solid"/>
            <a:miter/>
          </a:ln>
        </p:spPr>
        <p:txBody>
          <a:bodyPr anchor="ctr" rtlCol="0"/>
          <a:p>
            <a:endParaRPr altLang="en-US" lang="zh-CN"/>
          </a:p>
        </p:txBody>
      </p:sp>
      <p:sp>
        <p:nvSpPr>
          <p:cNvPr id="1049388" name="任意多边形: 形状 71"/>
          <p:cNvSpPr/>
          <p:nvPr>
            <p:custDataLst>
              <p:tags r:id="rId60"/>
            </p:custDataLst>
          </p:nvPr>
        </p:nvSpPr>
        <p:spPr>
          <a:xfrm>
            <a:off x="10254442" y="3089081"/>
            <a:ext cx="1302356" cy="2117183"/>
          </a:xfrm>
          <a:custGeom>
            <a:avLst/>
            <a:gdLst>
              <a:gd name="connsiteX0" fmla="*/ 1151445 w 1302356"/>
              <a:gd name="connsiteY0" fmla="*/ 20831 h 2117183"/>
              <a:gd name="connsiteX1" fmla="*/ 1282282 w 1302356"/>
              <a:gd name="connsiteY1" fmla="*/ 151659 h 2117183"/>
              <a:gd name="connsiteX2" fmla="*/ 1282282 w 1302356"/>
              <a:gd name="connsiteY2" fmla="*/ 1947922 h 2117183"/>
              <a:gd name="connsiteX3" fmla="*/ 1282282 w 1302356"/>
              <a:gd name="connsiteY3" fmla="*/ 1954202 h 2117183"/>
              <a:gd name="connsiteX4" fmla="*/ 1282282 w 1302356"/>
              <a:gd name="connsiteY4" fmla="*/ 1968332 h 2117183"/>
              <a:gd name="connsiteX5" fmla="*/ 1149351 w 1302356"/>
              <a:gd name="connsiteY5" fmla="*/ 2099159 h 2117183"/>
              <a:gd name="connsiteX6" fmla="*/ 147659 w 1302356"/>
              <a:gd name="connsiteY6" fmla="*/ 2099159 h 2117183"/>
              <a:gd name="connsiteX7" fmla="*/ 14728 w 1302356"/>
              <a:gd name="connsiteY7" fmla="*/ 1968332 h 2117183"/>
              <a:gd name="connsiteX8" fmla="*/ 14728 w 1302356"/>
              <a:gd name="connsiteY8" fmla="*/ 1954202 h 2117183"/>
              <a:gd name="connsiteX9" fmla="*/ 147528 w 1302356"/>
              <a:gd name="connsiteY9" fmla="*/ 1821412 h 2117183"/>
              <a:gd name="connsiteX10" fmla="*/ 147659 w 1302356"/>
              <a:gd name="connsiteY10" fmla="*/ 1821412 h 2117183"/>
              <a:gd name="connsiteX11" fmla="*/ 371915 w 1302356"/>
              <a:gd name="connsiteY11" fmla="*/ 1821412 h 2117183"/>
              <a:gd name="connsiteX12" fmla="*/ 371915 w 1302356"/>
              <a:gd name="connsiteY12" fmla="*/ 151266 h 2117183"/>
              <a:gd name="connsiteX13" fmla="*/ 502752 w 1302356"/>
              <a:gd name="connsiteY13" fmla="*/ 20439 h 2117183"/>
              <a:gd name="connsiteX14" fmla="*/ 1151445 w 1302356"/>
              <a:gd name="connsiteY14" fmla="*/ 814 h 2117183"/>
              <a:gd name="connsiteX15" fmla="*/ 505238 w 1302356"/>
              <a:gd name="connsiteY15" fmla="*/ 814 h 2117183"/>
              <a:gd name="connsiteX16" fmla="*/ 354906 w 1302356"/>
              <a:gd name="connsiteY16" fmla="*/ 151266 h 2117183"/>
              <a:gd name="connsiteX17" fmla="*/ 354906 w 1302356"/>
              <a:gd name="connsiteY17" fmla="*/ 1803227 h 2117183"/>
              <a:gd name="connsiteX18" fmla="*/ 150799 w 1302356"/>
              <a:gd name="connsiteY18" fmla="*/ 1803227 h 2117183"/>
              <a:gd name="connsiteX19" fmla="*/ 74 w 1302356"/>
              <a:gd name="connsiteY19" fmla="*/ 1953679 h 2117183"/>
              <a:gd name="connsiteX20" fmla="*/ 74 w 1302356"/>
              <a:gd name="connsiteY20" fmla="*/ 1967809 h 2117183"/>
              <a:gd name="connsiteX21" fmla="*/ 150799 w 1302356"/>
              <a:gd name="connsiteY21" fmla="*/ 2117998 h 2117183"/>
              <a:gd name="connsiteX22" fmla="*/ 1152230 w 1302356"/>
              <a:gd name="connsiteY22" fmla="*/ 2117998 h 2117183"/>
              <a:gd name="connsiteX23" fmla="*/ 1302431 w 1302356"/>
              <a:gd name="connsiteY23" fmla="*/ 1967547 h 2117183"/>
              <a:gd name="connsiteX24" fmla="*/ 1302431 w 1302356"/>
              <a:gd name="connsiteY24" fmla="*/ 151266 h 2117183"/>
              <a:gd name="connsiteX25" fmla="*/ 1151968 w 1302356"/>
              <a:gd name="connsiteY25" fmla="*/ 814 h 2117183"/>
              <a:gd name="connsiteX26" fmla="*/ 1151837 w 1302356"/>
              <a:gd name="connsiteY26" fmla="*/ 814 h 211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02356" h="2117183">
                <a:moveTo>
                  <a:pt x="1151445" y="20831"/>
                </a:moveTo>
                <a:cubicBezTo>
                  <a:pt x="1223261" y="21891"/>
                  <a:pt x="1281223" y="79848"/>
                  <a:pt x="1282282" y="151659"/>
                </a:cubicBezTo>
                <a:lnTo>
                  <a:pt x="1282282" y="1947922"/>
                </a:lnTo>
                <a:cubicBezTo>
                  <a:pt x="1282413" y="1950015"/>
                  <a:pt x="1282413" y="1952109"/>
                  <a:pt x="1282282" y="1954202"/>
                </a:cubicBezTo>
                <a:lnTo>
                  <a:pt x="1282282" y="1968332"/>
                </a:lnTo>
                <a:cubicBezTo>
                  <a:pt x="1281144" y="2040928"/>
                  <a:pt x="1221953" y="2099172"/>
                  <a:pt x="1149351" y="2099159"/>
                </a:cubicBezTo>
                <a:lnTo>
                  <a:pt x="147659" y="2099159"/>
                </a:lnTo>
                <a:cubicBezTo>
                  <a:pt x="75018" y="2099238"/>
                  <a:pt x="15801" y="2040954"/>
                  <a:pt x="14728" y="1968332"/>
                </a:cubicBezTo>
                <a:lnTo>
                  <a:pt x="14728" y="1954202"/>
                </a:lnTo>
                <a:cubicBezTo>
                  <a:pt x="14728" y="1880861"/>
                  <a:pt x="74181" y="1821412"/>
                  <a:pt x="147528" y="1821412"/>
                </a:cubicBezTo>
                <a:cubicBezTo>
                  <a:pt x="147568" y="1821412"/>
                  <a:pt x="147620" y="1821412"/>
                  <a:pt x="147659" y="1821412"/>
                </a:cubicBezTo>
                <a:lnTo>
                  <a:pt x="371915" y="1821412"/>
                </a:lnTo>
                <a:lnTo>
                  <a:pt x="371915" y="151266"/>
                </a:lnTo>
                <a:cubicBezTo>
                  <a:pt x="372974" y="79456"/>
                  <a:pt x="430936" y="21498"/>
                  <a:pt x="502752" y="20439"/>
                </a:cubicBezTo>
                <a:close/>
                <a:moveTo>
                  <a:pt x="1151445" y="814"/>
                </a:moveTo>
                <a:lnTo>
                  <a:pt x="505238" y="814"/>
                </a:lnTo>
                <a:cubicBezTo>
                  <a:pt x="422222" y="959"/>
                  <a:pt x="354984" y="68256"/>
                  <a:pt x="354906" y="151266"/>
                </a:cubicBezTo>
                <a:lnTo>
                  <a:pt x="354906" y="1803227"/>
                </a:lnTo>
                <a:lnTo>
                  <a:pt x="150799" y="1803227"/>
                </a:lnTo>
                <a:cubicBezTo>
                  <a:pt x="67626" y="1803149"/>
                  <a:pt x="153" y="1870512"/>
                  <a:pt x="74" y="1953679"/>
                </a:cubicBezTo>
                <a:lnTo>
                  <a:pt x="74" y="1967809"/>
                </a:lnTo>
                <a:cubicBezTo>
                  <a:pt x="297" y="2050871"/>
                  <a:pt x="67730" y="2118077"/>
                  <a:pt x="150799" y="2117998"/>
                </a:cubicBezTo>
                <a:lnTo>
                  <a:pt x="1152230" y="2117998"/>
                </a:lnTo>
                <a:cubicBezTo>
                  <a:pt x="1235220" y="2117855"/>
                  <a:pt x="1302431" y="2050531"/>
                  <a:pt x="1302431" y="1967547"/>
                </a:cubicBezTo>
                <a:lnTo>
                  <a:pt x="1302431" y="151266"/>
                </a:lnTo>
                <a:cubicBezTo>
                  <a:pt x="1302431" y="68177"/>
                  <a:pt x="1235063" y="814"/>
                  <a:pt x="1151968" y="814"/>
                </a:cubicBezTo>
                <a:cubicBezTo>
                  <a:pt x="1151929" y="814"/>
                  <a:pt x="1151876" y="814"/>
                  <a:pt x="1151837" y="814"/>
                </a:cubicBezTo>
                <a:close/>
              </a:path>
            </a:pathLst>
          </a:custGeom>
          <a:solidFill>
            <a:schemeClr val="tx1"/>
          </a:solidFill>
          <a:ln w="13061" cap="flat">
            <a:noFill/>
            <a:prstDash val="solid"/>
            <a:miter/>
          </a:ln>
        </p:spPr>
        <p:txBody>
          <a:bodyPr anchor="ctr" rtlCol="0"/>
          <a:p>
            <a:endParaRPr altLang="en-US" lang="zh-CN"/>
          </a:p>
        </p:txBody>
      </p:sp>
      <p:sp>
        <p:nvSpPr>
          <p:cNvPr id="1049390" name="任意多边形: 形状 72"/>
          <p:cNvSpPr/>
          <p:nvPr>
            <p:custDataLst>
              <p:tags r:id="rId61"/>
            </p:custDataLst>
          </p:nvPr>
        </p:nvSpPr>
        <p:spPr>
          <a:xfrm>
            <a:off x="9075332" y="2834881"/>
            <a:ext cx="2246582" cy="3402443"/>
          </a:xfrm>
          <a:custGeom>
            <a:avLst/>
            <a:gdLst>
              <a:gd name="connsiteX0" fmla="*/ 1463625 w 2246582"/>
              <a:gd name="connsiteY0" fmla="*/ 616099 h 3402443"/>
              <a:gd name="connsiteX1" fmla="*/ 1282938 w 2246582"/>
              <a:gd name="connsiteY1" fmla="*/ 578944 h 3402443"/>
              <a:gd name="connsiteX2" fmla="*/ 1265537 w 2246582"/>
              <a:gd name="connsiteY2" fmla="*/ 467086 h 3402443"/>
              <a:gd name="connsiteX3" fmla="*/ 1236360 w 2246582"/>
              <a:gd name="connsiteY3" fmla="*/ 416587 h 3402443"/>
              <a:gd name="connsiteX4" fmla="*/ 1228379 w 2246582"/>
              <a:gd name="connsiteY4" fmla="*/ 364256 h 3402443"/>
              <a:gd name="connsiteX5" fmla="*/ 1207576 w 2246582"/>
              <a:gd name="connsiteY5" fmla="*/ 335605 h 3402443"/>
              <a:gd name="connsiteX6" fmla="*/ 1212810 w 2246582"/>
              <a:gd name="connsiteY6" fmla="*/ 301066 h 3402443"/>
              <a:gd name="connsiteX7" fmla="*/ 1257163 w 2246582"/>
              <a:gd name="connsiteY7" fmla="*/ 286413 h 3402443"/>
              <a:gd name="connsiteX8" fmla="*/ 1266453 w 2246582"/>
              <a:gd name="connsiteY8" fmla="*/ 258939 h 3402443"/>
              <a:gd name="connsiteX9" fmla="*/ 1261219 w 2246582"/>
              <a:gd name="connsiteY9" fmla="*/ 72641 h 3402443"/>
              <a:gd name="connsiteX10" fmla="*/ 1513343 w 2246582"/>
              <a:gd name="connsiteY10" fmla="*/ 23973 h 3402443"/>
              <a:gd name="connsiteX11" fmla="*/ 1601920 w 2246582"/>
              <a:gd name="connsiteY11" fmla="*/ 124449 h 3402443"/>
              <a:gd name="connsiteX12" fmla="*/ 1730010 w 2246582"/>
              <a:gd name="connsiteY12" fmla="*/ 245726 h 3402443"/>
              <a:gd name="connsiteX13" fmla="*/ 1737991 w 2246582"/>
              <a:gd name="connsiteY13" fmla="*/ 447462 h 3402443"/>
              <a:gd name="connsiteX14" fmla="*/ 1782345 w 2246582"/>
              <a:gd name="connsiteY14" fmla="*/ 554217 h 3402443"/>
              <a:gd name="connsiteX15" fmla="*/ 1609509 w 2246582"/>
              <a:gd name="connsiteY15" fmla="*/ 624080 h 3402443"/>
              <a:gd name="connsiteX16" fmla="*/ 1620107 w 2246582"/>
              <a:gd name="connsiteY16" fmla="*/ 649329 h 3402443"/>
              <a:gd name="connsiteX17" fmla="*/ 1777112 w 2246582"/>
              <a:gd name="connsiteY17" fmla="*/ 657309 h 3402443"/>
              <a:gd name="connsiteX18" fmla="*/ 1859147 w 2246582"/>
              <a:gd name="connsiteY18" fmla="*/ 761187 h 3402443"/>
              <a:gd name="connsiteX19" fmla="*/ 1942360 w 2246582"/>
              <a:gd name="connsiteY19" fmla="*/ 997592 h 3402443"/>
              <a:gd name="connsiteX20" fmla="*/ 2011049 w 2246582"/>
              <a:gd name="connsiteY20" fmla="*/ 1169238 h 3402443"/>
              <a:gd name="connsiteX21" fmla="*/ 1912267 w 2246582"/>
              <a:gd name="connsiteY21" fmla="*/ 1267883 h 3402443"/>
              <a:gd name="connsiteX22" fmla="*/ 2215810 w 2246582"/>
              <a:gd name="connsiteY22" fmla="*/ 1804276 h 3402443"/>
              <a:gd name="connsiteX23" fmla="*/ 2160466 w 2246582"/>
              <a:gd name="connsiteY23" fmla="*/ 2119832 h 3402443"/>
              <a:gd name="connsiteX24" fmla="*/ 2031067 w 2246582"/>
              <a:gd name="connsiteY24" fmla="*/ 2151623 h 3402443"/>
              <a:gd name="connsiteX25" fmla="*/ 1023619 w 2246582"/>
              <a:gd name="connsiteY25" fmla="*/ 2154370 h 3402443"/>
              <a:gd name="connsiteX26" fmla="*/ 1429215 w 2246582"/>
              <a:gd name="connsiteY26" fmla="*/ 3086648 h 3402443"/>
              <a:gd name="connsiteX27" fmla="*/ 1499213 w 2246582"/>
              <a:gd name="connsiteY27" fmla="*/ 3202561 h 3402443"/>
              <a:gd name="connsiteX28" fmla="*/ 1341030 w 2246582"/>
              <a:gd name="connsiteY28" fmla="*/ 3384935 h 3402443"/>
              <a:gd name="connsiteX29" fmla="*/ 1055543 w 2246582"/>
              <a:gd name="connsiteY29" fmla="*/ 3398018 h 3402443"/>
              <a:gd name="connsiteX30" fmla="*/ 1074253 w 2246582"/>
              <a:gd name="connsiteY30" fmla="*/ 3348958 h 3402443"/>
              <a:gd name="connsiteX31" fmla="*/ 1174343 w 2246582"/>
              <a:gd name="connsiteY31" fmla="*/ 3257378 h 3402443"/>
              <a:gd name="connsiteX32" fmla="*/ 1178399 w 2246582"/>
              <a:gd name="connsiteY32" fmla="*/ 3222971 h 3402443"/>
              <a:gd name="connsiteX33" fmla="*/ 750299 w 2246582"/>
              <a:gd name="connsiteY33" fmla="*/ 2481701 h 3402443"/>
              <a:gd name="connsiteX34" fmla="*/ 684880 w 2246582"/>
              <a:gd name="connsiteY34" fmla="*/ 3384412 h 3402443"/>
              <a:gd name="connsiteX35" fmla="*/ 582958 w 2246582"/>
              <a:gd name="connsiteY35" fmla="*/ 3398934 h 3402443"/>
              <a:gd name="connsiteX36" fmla="*/ 367992 w 2246582"/>
              <a:gd name="connsiteY36" fmla="*/ 3295842 h 3402443"/>
              <a:gd name="connsiteX37" fmla="*/ 306890 w 2246582"/>
              <a:gd name="connsiteY37" fmla="*/ 3194581 h 3402443"/>
              <a:gd name="connsiteX38" fmla="*/ 439821 w 2246582"/>
              <a:gd name="connsiteY38" fmla="*/ 3190525 h 3402443"/>
              <a:gd name="connsiteX39" fmla="*/ 439821 w 2246582"/>
              <a:gd name="connsiteY39" fmla="*/ 1886958 h 3402443"/>
              <a:gd name="connsiteX40" fmla="*/ 508511 w 2246582"/>
              <a:gd name="connsiteY40" fmla="*/ 1702361 h 3402443"/>
              <a:gd name="connsiteX41" fmla="*/ 578509 w 2246582"/>
              <a:gd name="connsiteY41" fmla="*/ 1669262 h 3402443"/>
              <a:gd name="connsiteX42" fmla="*/ 1522894 w 2246582"/>
              <a:gd name="connsiteY42" fmla="*/ 1657749 h 3402443"/>
              <a:gd name="connsiteX43" fmla="*/ 1554819 w 2246582"/>
              <a:gd name="connsiteY43" fmla="*/ 1383011 h 3402443"/>
              <a:gd name="connsiteX44" fmla="*/ 1615527 w 2246582"/>
              <a:gd name="connsiteY44" fmla="*/ 1317597 h 3402443"/>
              <a:gd name="connsiteX45" fmla="*/ 1558744 w 2246582"/>
              <a:gd name="connsiteY45" fmla="*/ 1273377 h 3402443"/>
              <a:gd name="connsiteX46" fmla="*/ 1399907 w 2246582"/>
              <a:gd name="connsiteY46" fmla="*/ 1273377 h 3402443"/>
              <a:gd name="connsiteX47" fmla="*/ 1383945 w 2246582"/>
              <a:gd name="connsiteY47" fmla="*/ 1244595 h 3402443"/>
              <a:gd name="connsiteX48" fmla="*/ 1265145 w 2246582"/>
              <a:gd name="connsiteY48" fmla="*/ 1264088 h 3402443"/>
              <a:gd name="connsiteX49" fmla="*/ 1191090 w 2246582"/>
              <a:gd name="connsiteY49" fmla="*/ 1236615 h 3402443"/>
              <a:gd name="connsiteX50" fmla="*/ 1079879 w 2246582"/>
              <a:gd name="connsiteY50" fmla="*/ 1114945 h 3402443"/>
              <a:gd name="connsiteX51" fmla="*/ 902594 w 2246582"/>
              <a:gd name="connsiteY51" fmla="*/ 1258856 h 3402443"/>
              <a:gd name="connsiteX52" fmla="*/ 695216 w 2246582"/>
              <a:gd name="connsiteY52" fmla="*/ 1262780 h 3402443"/>
              <a:gd name="connsiteX53" fmla="*/ 268555 w 2246582"/>
              <a:gd name="connsiteY53" fmla="*/ 1260163 h 3402443"/>
              <a:gd name="connsiteX54" fmla="*/ 167941 w 2246582"/>
              <a:gd name="connsiteY54" fmla="*/ 1249566 h 3402443"/>
              <a:gd name="connsiteX55" fmla="*/ 123587 w 2246582"/>
              <a:gd name="connsiteY55" fmla="*/ 1215421 h 3402443"/>
              <a:gd name="connsiteX56" fmla="*/ 62878 w 2246582"/>
              <a:gd name="connsiteY56" fmla="*/ 1183630 h 3402443"/>
              <a:gd name="connsiteX57" fmla="*/ 36711 w 2246582"/>
              <a:gd name="connsiteY57" fmla="*/ 1154847 h 3402443"/>
              <a:gd name="connsiteX58" fmla="*/ 1254 w 2246582"/>
              <a:gd name="connsiteY58" fmla="*/ 1117692 h 3402443"/>
              <a:gd name="connsiteX59" fmla="*/ 10543 w 2246582"/>
              <a:gd name="connsiteY59" fmla="*/ 1103432 h 3402443"/>
              <a:gd name="connsiteX60" fmla="*/ 21141 w 2246582"/>
              <a:gd name="connsiteY60" fmla="*/ 1074257 h 3402443"/>
              <a:gd name="connsiteX61" fmla="*/ 219229 w 2246582"/>
              <a:gd name="connsiteY61" fmla="*/ 1078313 h 3402443"/>
              <a:gd name="connsiteX62" fmla="*/ 159829 w 2246582"/>
              <a:gd name="connsiteY62" fmla="*/ 1052147 h 3402443"/>
              <a:gd name="connsiteX63" fmla="*/ 157212 w 2246582"/>
              <a:gd name="connsiteY63" fmla="*/ 1007797 h 3402443"/>
              <a:gd name="connsiteX64" fmla="*/ 235715 w 2246582"/>
              <a:gd name="connsiteY64" fmla="*/ 1044560 h 3402443"/>
              <a:gd name="connsiteX65" fmla="*/ 335021 w 2246582"/>
              <a:gd name="connsiteY65" fmla="*/ 1057643 h 3402443"/>
              <a:gd name="connsiteX66" fmla="*/ 418233 w 2246582"/>
              <a:gd name="connsiteY66" fmla="*/ 1127504 h 3402443"/>
              <a:gd name="connsiteX67" fmla="*/ 781700 w 2246582"/>
              <a:gd name="connsiteY67" fmla="*/ 1094797 h 3402443"/>
              <a:gd name="connsiteX68" fmla="*/ 942107 w 2246582"/>
              <a:gd name="connsiteY68" fmla="*/ 937804 h 3402443"/>
              <a:gd name="connsiteX69" fmla="*/ 758149 w 2246582"/>
              <a:gd name="connsiteY69" fmla="*/ 694465 h 3402443"/>
              <a:gd name="connsiteX70" fmla="*/ 732898 w 2246582"/>
              <a:gd name="connsiteY70" fmla="*/ 609950 h 3402443"/>
              <a:gd name="connsiteX71" fmla="*/ 712094 w 2246582"/>
              <a:gd name="connsiteY71" fmla="*/ 508166 h 3402443"/>
              <a:gd name="connsiteX72" fmla="*/ 725178 w 2246582"/>
              <a:gd name="connsiteY72" fmla="*/ 497569 h 3402443"/>
              <a:gd name="connsiteX73" fmla="*/ 730019 w 2246582"/>
              <a:gd name="connsiteY73" fmla="*/ 455573 h 3402443"/>
              <a:gd name="connsiteX74" fmla="*/ 764560 w 2246582"/>
              <a:gd name="connsiteY74" fmla="*/ 467478 h 3402443"/>
              <a:gd name="connsiteX75" fmla="*/ 793344 w 2246582"/>
              <a:gd name="connsiteY75" fmla="*/ 447593 h 3402443"/>
              <a:gd name="connsiteX76" fmla="*/ 885977 w 2246582"/>
              <a:gd name="connsiteY76" fmla="*/ 548854 h 3402443"/>
              <a:gd name="connsiteX77" fmla="*/ 908612 w 2246582"/>
              <a:gd name="connsiteY77" fmla="*/ 504634 h 3402443"/>
              <a:gd name="connsiteX78" fmla="*/ 944069 w 2246582"/>
              <a:gd name="connsiteY78" fmla="*/ 579860 h 3402443"/>
              <a:gd name="connsiteX79" fmla="*/ 999937 w 2246582"/>
              <a:gd name="connsiteY79" fmla="*/ 671439 h 3402443"/>
              <a:gd name="connsiteX80" fmla="*/ 999937 w 2246582"/>
              <a:gd name="connsiteY80" fmla="*/ 774138 h 3402443"/>
              <a:gd name="connsiteX81" fmla="*/ 1044160 w 2246582"/>
              <a:gd name="connsiteY81" fmla="*/ 826469 h 3402443"/>
              <a:gd name="connsiteX82" fmla="*/ 1181539 w 2246582"/>
              <a:gd name="connsiteY82" fmla="*/ 693811 h 3402443"/>
              <a:gd name="connsiteX83" fmla="*/ 1284378 w 2246582"/>
              <a:gd name="connsiteY83" fmla="*/ 649460 h 3402443"/>
              <a:gd name="connsiteX84" fmla="*/ 1452373 w 2246582"/>
              <a:gd name="connsiteY84" fmla="*/ 649460 h 3402443"/>
              <a:gd name="connsiteX85" fmla="*/ 1463364 w 2246582"/>
              <a:gd name="connsiteY85" fmla="*/ 615837 h 3402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246582" h="3402443">
                <a:moveTo>
                  <a:pt x="1463625" y="616099"/>
                </a:moveTo>
                <a:cubicBezTo>
                  <a:pt x="1463625" y="616099"/>
                  <a:pt x="1323629" y="637424"/>
                  <a:pt x="1282938" y="578944"/>
                </a:cubicBezTo>
                <a:cubicBezTo>
                  <a:pt x="1258603" y="546995"/>
                  <a:pt x="1252061" y="504921"/>
                  <a:pt x="1265537" y="467086"/>
                </a:cubicBezTo>
                <a:cubicBezTo>
                  <a:pt x="1252466" y="452420"/>
                  <a:pt x="1242536" y="435230"/>
                  <a:pt x="1236360" y="416587"/>
                </a:cubicBezTo>
                <a:cubicBezTo>
                  <a:pt x="1232304" y="395393"/>
                  <a:pt x="1228379" y="364256"/>
                  <a:pt x="1228379" y="364256"/>
                </a:cubicBezTo>
                <a:cubicBezTo>
                  <a:pt x="1228379" y="364256"/>
                  <a:pt x="1207053" y="347903"/>
                  <a:pt x="1207576" y="335605"/>
                </a:cubicBezTo>
                <a:cubicBezTo>
                  <a:pt x="1208099" y="323307"/>
                  <a:pt x="1195539" y="299234"/>
                  <a:pt x="1212810" y="301066"/>
                </a:cubicBezTo>
                <a:cubicBezTo>
                  <a:pt x="1230080" y="302898"/>
                  <a:pt x="1252061" y="301066"/>
                  <a:pt x="1257163" y="286413"/>
                </a:cubicBezTo>
                <a:cubicBezTo>
                  <a:pt x="1259532" y="277020"/>
                  <a:pt x="1262632" y="267836"/>
                  <a:pt x="1266453" y="258939"/>
                </a:cubicBezTo>
                <a:cubicBezTo>
                  <a:pt x="1224049" y="204712"/>
                  <a:pt x="1221929" y="129172"/>
                  <a:pt x="1261219" y="72641"/>
                </a:cubicBezTo>
                <a:cubicBezTo>
                  <a:pt x="1325853" y="-33460"/>
                  <a:pt x="1476055" y="3695"/>
                  <a:pt x="1513343" y="23973"/>
                </a:cubicBezTo>
                <a:cubicBezTo>
                  <a:pt x="1548290" y="52258"/>
                  <a:pt x="1578239" y="86234"/>
                  <a:pt x="1601920" y="124449"/>
                </a:cubicBezTo>
                <a:cubicBezTo>
                  <a:pt x="1601920" y="124449"/>
                  <a:pt x="1718889" y="198367"/>
                  <a:pt x="1730010" y="245726"/>
                </a:cubicBezTo>
                <a:cubicBezTo>
                  <a:pt x="1741132" y="293086"/>
                  <a:pt x="1715357" y="413839"/>
                  <a:pt x="1737991" y="447462"/>
                </a:cubicBezTo>
                <a:cubicBezTo>
                  <a:pt x="1760626" y="481085"/>
                  <a:pt x="1796999" y="521903"/>
                  <a:pt x="1782345" y="554217"/>
                </a:cubicBezTo>
                <a:cubicBezTo>
                  <a:pt x="1751729" y="626696"/>
                  <a:pt x="1609509" y="624080"/>
                  <a:pt x="1609509" y="624080"/>
                </a:cubicBezTo>
                <a:cubicBezTo>
                  <a:pt x="1609509" y="624080"/>
                  <a:pt x="1602444" y="643966"/>
                  <a:pt x="1620107" y="649329"/>
                </a:cubicBezTo>
                <a:cubicBezTo>
                  <a:pt x="1637770" y="654693"/>
                  <a:pt x="1753038" y="639517"/>
                  <a:pt x="1777112" y="657309"/>
                </a:cubicBezTo>
                <a:cubicBezTo>
                  <a:pt x="1817802" y="678923"/>
                  <a:pt x="1847555" y="716601"/>
                  <a:pt x="1859147" y="761187"/>
                </a:cubicBezTo>
                <a:cubicBezTo>
                  <a:pt x="1868319" y="845335"/>
                  <a:pt x="1896802" y="926239"/>
                  <a:pt x="1942360" y="997592"/>
                </a:cubicBezTo>
                <a:cubicBezTo>
                  <a:pt x="2009741" y="1101469"/>
                  <a:pt x="2019031" y="1142681"/>
                  <a:pt x="2011049" y="1169238"/>
                </a:cubicBezTo>
                <a:cubicBezTo>
                  <a:pt x="2003068" y="1195796"/>
                  <a:pt x="1912267" y="1267883"/>
                  <a:pt x="1912267" y="1267883"/>
                </a:cubicBezTo>
                <a:lnTo>
                  <a:pt x="2215810" y="1804276"/>
                </a:lnTo>
                <a:cubicBezTo>
                  <a:pt x="2215810" y="1804276"/>
                  <a:pt x="2313808" y="2033485"/>
                  <a:pt x="2160466" y="2119832"/>
                </a:cubicBezTo>
                <a:cubicBezTo>
                  <a:pt x="2071758" y="2169808"/>
                  <a:pt x="2031067" y="2151623"/>
                  <a:pt x="2031067" y="2151623"/>
                </a:cubicBezTo>
                <a:lnTo>
                  <a:pt x="1023619" y="2154370"/>
                </a:lnTo>
                <a:lnTo>
                  <a:pt x="1429215" y="3086648"/>
                </a:lnTo>
                <a:cubicBezTo>
                  <a:pt x="1454741" y="3123921"/>
                  <a:pt x="1478109" y="3162620"/>
                  <a:pt x="1499213" y="3202561"/>
                </a:cubicBezTo>
                <a:cubicBezTo>
                  <a:pt x="1499213" y="3210149"/>
                  <a:pt x="1378188" y="3372637"/>
                  <a:pt x="1341030" y="3384935"/>
                </a:cubicBezTo>
                <a:cubicBezTo>
                  <a:pt x="1246186" y="3394656"/>
                  <a:pt x="1150871" y="3399025"/>
                  <a:pt x="1055543" y="3398018"/>
                </a:cubicBezTo>
                <a:cubicBezTo>
                  <a:pt x="1055543" y="3398018"/>
                  <a:pt x="1040496" y="3375516"/>
                  <a:pt x="1074253" y="3348958"/>
                </a:cubicBezTo>
                <a:cubicBezTo>
                  <a:pt x="1109984" y="3321130"/>
                  <a:pt x="1143453" y="3290504"/>
                  <a:pt x="1174343" y="3257378"/>
                </a:cubicBezTo>
                <a:cubicBezTo>
                  <a:pt x="1182573" y="3247802"/>
                  <a:pt x="1184182" y="3234196"/>
                  <a:pt x="1178399" y="3222971"/>
                </a:cubicBezTo>
                <a:cubicBezTo>
                  <a:pt x="1172643" y="3216298"/>
                  <a:pt x="750299" y="2481701"/>
                  <a:pt x="750299" y="2481701"/>
                </a:cubicBezTo>
                <a:lnTo>
                  <a:pt x="684880" y="3384412"/>
                </a:lnTo>
                <a:cubicBezTo>
                  <a:pt x="654225" y="3402728"/>
                  <a:pt x="617499" y="3407961"/>
                  <a:pt x="582958" y="3398934"/>
                </a:cubicBezTo>
                <a:cubicBezTo>
                  <a:pt x="508328" y="3371159"/>
                  <a:pt x="436367" y="3336647"/>
                  <a:pt x="367992" y="3295842"/>
                </a:cubicBezTo>
                <a:cubicBezTo>
                  <a:pt x="343263" y="3278180"/>
                  <a:pt x="250238" y="3207402"/>
                  <a:pt x="306890" y="3194581"/>
                </a:cubicBezTo>
                <a:cubicBezTo>
                  <a:pt x="350839" y="3187477"/>
                  <a:pt x="395520" y="3186117"/>
                  <a:pt x="439821" y="3190525"/>
                </a:cubicBezTo>
                <a:lnTo>
                  <a:pt x="439821" y="1886958"/>
                </a:lnTo>
                <a:cubicBezTo>
                  <a:pt x="439821" y="1886958"/>
                  <a:pt x="430139" y="1762542"/>
                  <a:pt x="508511" y="1702361"/>
                </a:cubicBezTo>
                <a:cubicBezTo>
                  <a:pt x="528163" y="1684817"/>
                  <a:pt x="552472" y="1673317"/>
                  <a:pt x="578509" y="1669262"/>
                </a:cubicBezTo>
                <a:cubicBezTo>
                  <a:pt x="736692" y="1649769"/>
                  <a:pt x="1522894" y="1657749"/>
                  <a:pt x="1522894" y="1657749"/>
                </a:cubicBezTo>
                <a:lnTo>
                  <a:pt x="1554819" y="1383011"/>
                </a:lnTo>
                <a:cubicBezTo>
                  <a:pt x="1554819" y="1383011"/>
                  <a:pt x="1638947" y="1366134"/>
                  <a:pt x="1615527" y="1317597"/>
                </a:cubicBezTo>
                <a:cubicBezTo>
                  <a:pt x="1592108" y="1269060"/>
                  <a:pt x="1577846" y="1273377"/>
                  <a:pt x="1558744" y="1273377"/>
                </a:cubicBezTo>
                <a:lnTo>
                  <a:pt x="1399907" y="1273377"/>
                </a:lnTo>
                <a:lnTo>
                  <a:pt x="1383945" y="1244595"/>
                </a:lnTo>
                <a:cubicBezTo>
                  <a:pt x="1347298" y="1263172"/>
                  <a:pt x="1305809" y="1269988"/>
                  <a:pt x="1265145" y="1264088"/>
                </a:cubicBezTo>
                <a:cubicBezTo>
                  <a:pt x="1238506" y="1261459"/>
                  <a:pt x="1212993" y="1252000"/>
                  <a:pt x="1191090" y="1236615"/>
                </a:cubicBezTo>
                <a:cubicBezTo>
                  <a:pt x="1148817" y="1201134"/>
                  <a:pt x="1111424" y="1160225"/>
                  <a:pt x="1079879" y="1114945"/>
                </a:cubicBezTo>
                <a:cubicBezTo>
                  <a:pt x="1023344" y="1165981"/>
                  <a:pt x="964166" y="1214021"/>
                  <a:pt x="902594" y="1258856"/>
                </a:cubicBezTo>
                <a:cubicBezTo>
                  <a:pt x="833629" y="1264808"/>
                  <a:pt x="764351" y="1266116"/>
                  <a:pt x="695216" y="1262780"/>
                </a:cubicBezTo>
                <a:lnTo>
                  <a:pt x="268555" y="1260163"/>
                </a:lnTo>
                <a:cubicBezTo>
                  <a:pt x="234681" y="1261367"/>
                  <a:pt x="200820" y="1257795"/>
                  <a:pt x="167941" y="1249566"/>
                </a:cubicBezTo>
                <a:cubicBezTo>
                  <a:pt x="151285" y="1240853"/>
                  <a:pt x="136265" y="1229301"/>
                  <a:pt x="123587" y="1215421"/>
                </a:cubicBezTo>
                <a:cubicBezTo>
                  <a:pt x="102339" y="1206877"/>
                  <a:pt x="82007" y="1196215"/>
                  <a:pt x="62878" y="1183630"/>
                </a:cubicBezTo>
                <a:cubicBezTo>
                  <a:pt x="52752" y="1175413"/>
                  <a:pt x="43933" y="1165706"/>
                  <a:pt x="36711" y="1154847"/>
                </a:cubicBezTo>
                <a:cubicBezTo>
                  <a:pt x="36711" y="1154847"/>
                  <a:pt x="-7643" y="1134438"/>
                  <a:pt x="1254" y="1117692"/>
                </a:cubicBezTo>
                <a:cubicBezTo>
                  <a:pt x="10151" y="1100946"/>
                  <a:pt x="10543" y="1103432"/>
                  <a:pt x="10543" y="1103432"/>
                </a:cubicBezTo>
                <a:cubicBezTo>
                  <a:pt x="10543" y="1103432"/>
                  <a:pt x="-10783" y="1077267"/>
                  <a:pt x="21141" y="1074257"/>
                </a:cubicBezTo>
                <a:cubicBezTo>
                  <a:pt x="53066" y="1071248"/>
                  <a:pt x="219229" y="1078313"/>
                  <a:pt x="219229" y="1078313"/>
                </a:cubicBezTo>
                <a:cubicBezTo>
                  <a:pt x="198256" y="1072544"/>
                  <a:pt x="178238" y="1063726"/>
                  <a:pt x="159829" y="1052147"/>
                </a:cubicBezTo>
                <a:cubicBezTo>
                  <a:pt x="146745" y="1040111"/>
                  <a:pt x="137325" y="996807"/>
                  <a:pt x="157212" y="1007797"/>
                </a:cubicBezTo>
                <a:cubicBezTo>
                  <a:pt x="180371" y="1025655"/>
                  <a:pt x="207166" y="1038214"/>
                  <a:pt x="235715" y="1044560"/>
                </a:cubicBezTo>
                <a:cubicBezTo>
                  <a:pt x="273396" y="1049923"/>
                  <a:pt x="305320" y="1033570"/>
                  <a:pt x="335021" y="1057643"/>
                </a:cubicBezTo>
                <a:cubicBezTo>
                  <a:pt x="364721" y="1081714"/>
                  <a:pt x="413523" y="1127504"/>
                  <a:pt x="418233" y="1127504"/>
                </a:cubicBezTo>
                <a:cubicBezTo>
                  <a:pt x="422943" y="1127504"/>
                  <a:pt x="781700" y="1094797"/>
                  <a:pt x="781700" y="1094797"/>
                </a:cubicBezTo>
                <a:lnTo>
                  <a:pt x="942107" y="937804"/>
                </a:lnTo>
                <a:lnTo>
                  <a:pt x="758149" y="694465"/>
                </a:lnTo>
                <a:lnTo>
                  <a:pt x="732898" y="609950"/>
                </a:lnTo>
                <a:cubicBezTo>
                  <a:pt x="720900" y="577257"/>
                  <a:pt x="713887" y="542940"/>
                  <a:pt x="712094" y="508166"/>
                </a:cubicBezTo>
                <a:cubicBezTo>
                  <a:pt x="719683" y="493644"/>
                  <a:pt x="725178" y="497569"/>
                  <a:pt x="725178" y="497569"/>
                </a:cubicBezTo>
                <a:cubicBezTo>
                  <a:pt x="725178" y="497569"/>
                  <a:pt x="714973" y="464339"/>
                  <a:pt x="730019" y="455573"/>
                </a:cubicBezTo>
                <a:cubicBezTo>
                  <a:pt x="745065" y="446808"/>
                  <a:pt x="764560" y="467478"/>
                  <a:pt x="764560" y="467478"/>
                </a:cubicBezTo>
                <a:cubicBezTo>
                  <a:pt x="764560" y="467478"/>
                  <a:pt x="771233" y="430324"/>
                  <a:pt x="793344" y="447593"/>
                </a:cubicBezTo>
                <a:cubicBezTo>
                  <a:pt x="826145" y="479541"/>
                  <a:pt x="857075" y="513347"/>
                  <a:pt x="885977" y="548854"/>
                </a:cubicBezTo>
                <a:cubicBezTo>
                  <a:pt x="885977" y="548854"/>
                  <a:pt x="880744" y="481216"/>
                  <a:pt x="908612" y="504634"/>
                </a:cubicBezTo>
                <a:cubicBezTo>
                  <a:pt x="936481" y="528052"/>
                  <a:pt x="928500" y="567955"/>
                  <a:pt x="944069" y="579860"/>
                </a:cubicBezTo>
                <a:cubicBezTo>
                  <a:pt x="972134" y="603513"/>
                  <a:pt x="991746" y="635658"/>
                  <a:pt x="999937" y="671439"/>
                </a:cubicBezTo>
                <a:cubicBezTo>
                  <a:pt x="1002946" y="707286"/>
                  <a:pt x="999937" y="774138"/>
                  <a:pt x="999937" y="774138"/>
                </a:cubicBezTo>
                <a:lnTo>
                  <a:pt x="1044160" y="826469"/>
                </a:lnTo>
                <a:lnTo>
                  <a:pt x="1181539" y="693811"/>
                </a:lnTo>
                <a:cubicBezTo>
                  <a:pt x="1181539" y="693811"/>
                  <a:pt x="1203258" y="652208"/>
                  <a:pt x="1284378" y="649460"/>
                </a:cubicBezTo>
                <a:cubicBezTo>
                  <a:pt x="1365497" y="646712"/>
                  <a:pt x="1444784" y="661496"/>
                  <a:pt x="1452373" y="649460"/>
                </a:cubicBezTo>
                <a:cubicBezTo>
                  <a:pt x="1458300" y="639125"/>
                  <a:pt x="1462042" y="627678"/>
                  <a:pt x="1463364" y="615837"/>
                </a:cubicBezTo>
              </a:path>
            </a:pathLst>
          </a:custGeom>
          <a:solidFill>
            <a:schemeClr val="bg1"/>
          </a:solidFill>
          <a:ln w="13061" cap="flat">
            <a:noFill/>
            <a:prstDash val="solid"/>
            <a:miter/>
          </a:ln>
        </p:spPr>
        <p:txBody>
          <a:bodyPr anchor="ctr" rtlCol="0"/>
          <a:p>
            <a:endParaRPr altLang="en-US" lang="zh-CN"/>
          </a:p>
        </p:txBody>
      </p:sp>
      <p:sp>
        <p:nvSpPr>
          <p:cNvPr id="1049392" name="任意多边形: 形状 73"/>
          <p:cNvSpPr/>
          <p:nvPr>
            <p:custDataLst>
              <p:tags r:id="rId62"/>
            </p:custDataLst>
          </p:nvPr>
        </p:nvSpPr>
        <p:spPr>
          <a:xfrm>
            <a:off x="10340688" y="3311750"/>
            <a:ext cx="190344" cy="141680"/>
          </a:xfrm>
          <a:custGeom>
            <a:avLst/>
            <a:gdLst>
              <a:gd name="connsiteX0" fmla="*/ 1621 w 190344"/>
              <a:gd name="connsiteY0" fmla="*/ 814 h 141680"/>
              <a:gd name="connsiteX1" fmla="*/ 72927 w 190344"/>
              <a:gd name="connsiteY1" fmla="*/ 29597 h 141680"/>
              <a:gd name="connsiteX2" fmla="*/ 132327 w 190344"/>
              <a:gd name="connsiteY2" fmla="*/ 26849 h 141680"/>
              <a:gd name="connsiteX3" fmla="*/ 190419 w 190344"/>
              <a:gd name="connsiteY3" fmla="*/ 140146 h 141680"/>
              <a:gd name="connsiteX4" fmla="*/ 21115 w 190344"/>
              <a:gd name="connsiteY4" fmla="*/ 104823 h 141680"/>
              <a:gd name="connsiteX5" fmla="*/ 1621 w 190344"/>
              <a:gd name="connsiteY5" fmla="*/ 814 h 1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344" h="141680">
                <a:moveTo>
                  <a:pt x="1621" y="814"/>
                </a:moveTo>
                <a:cubicBezTo>
                  <a:pt x="23379" y="14787"/>
                  <a:pt x="47571" y="24547"/>
                  <a:pt x="72927" y="29597"/>
                </a:cubicBezTo>
                <a:cubicBezTo>
                  <a:pt x="92749" y="31886"/>
                  <a:pt x="112806" y="30970"/>
                  <a:pt x="132327" y="26849"/>
                </a:cubicBezTo>
                <a:lnTo>
                  <a:pt x="190419" y="140146"/>
                </a:lnTo>
                <a:cubicBezTo>
                  <a:pt x="190419" y="140146"/>
                  <a:pt x="50816" y="156107"/>
                  <a:pt x="21115" y="104823"/>
                </a:cubicBezTo>
                <a:cubicBezTo>
                  <a:pt x="3557" y="73162"/>
                  <a:pt x="-3286" y="36675"/>
                  <a:pt x="1621" y="814"/>
                </a:cubicBezTo>
              </a:path>
            </a:pathLst>
          </a:custGeom>
          <a:solidFill>
            <a:schemeClr val="tx1"/>
          </a:solidFill>
          <a:ln w="13061" cap="flat">
            <a:noFill/>
            <a:prstDash val="solid"/>
            <a:miter/>
          </a:ln>
        </p:spPr>
        <p:txBody>
          <a:bodyPr anchor="ctr" rtlCol="0"/>
          <a:p>
            <a:endParaRPr altLang="en-US" lang="zh-CN"/>
          </a:p>
        </p:txBody>
      </p:sp>
      <p:sp>
        <p:nvSpPr>
          <p:cNvPr id="1049394" name="任意多边形: 形状 74"/>
          <p:cNvSpPr/>
          <p:nvPr>
            <p:custDataLst>
              <p:tags r:id="rId63"/>
            </p:custDataLst>
          </p:nvPr>
        </p:nvSpPr>
        <p:spPr>
          <a:xfrm>
            <a:off x="9374080" y="5986652"/>
            <a:ext cx="390818" cy="250673"/>
          </a:xfrm>
          <a:custGeom>
            <a:avLst/>
            <a:gdLst>
              <a:gd name="connsiteX0" fmla="*/ 143429 w 390818"/>
              <a:gd name="connsiteY0" fmla="*/ 814 h 250673"/>
              <a:gd name="connsiteX1" fmla="*/ 143429 w 390818"/>
              <a:gd name="connsiteY1" fmla="*/ 34045 h 250673"/>
              <a:gd name="connsiteX2" fmla="*/ 816 w 390818"/>
              <a:gd name="connsiteY2" fmla="*/ 45950 h 250673"/>
              <a:gd name="connsiteX3" fmla="*/ 161615 w 390818"/>
              <a:gd name="connsiteY3" fmla="*/ 190645 h 250673"/>
              <a:gd name="connsiteX4" fmla="*/ 312340 w 390818"/>
              <a:gd name="connsiteY4" fmla="*/ 247686 h 250673"/>
              <a:gd name="connsiteX5" fmla="*/ 387702 w 390818"/>
              <a:gd name="connsiteY5" fmla="*/ 238397 h 250673"/>
              <a:gd name="connsiteX6" fmla="*/ 390319 w 390818"/>
              <a:gd name="connsiteY6" fmla="*/ 119868 h 250673"/>
              <a:gd name="connsiteX7" fmla="*/ 143429 w 390818"/>
              <a:gd name="connsiteY7" fmla="*/ 814 h 25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818" h="250673">
                <a:moveTo>
                  <a:pt x="143429" y="814"/>
                </a:moveTo>
                <a:lnTo>
                  <a:pt x="143429" y="34045"/>
                </a:lnTo>
                <a:cubicBezTo>
                  <a:pt x="143429" y="34045"/>
                  <a:pt x="7489" y="26064"/>
                  <a:pt x="816" y="45950"/>
                </a:cubicBezTo>
                <a:cubicBezTo>
                  <a:pt x="-5857" y="65836"/>
                  <a:pt x="31301" y="134520"/>
                  <a:pt x="161615" y="190645"/>
                </a:cubicBezTo>
                <a:cubicBezTo>
                  <a:pt x="291929" y="246771"/>
                  <a:pt x="312340" y="247686"/>
                  <a:pt x="312340" y="247686"/>
                </a:cubicBezTo>
                <a:cubicBezTo>
                  <a:pt x="312340" y="247686"/>
                  <a:pt x="382731" y="260769"/>
                  <a:pt x="387702" y="238397"/>
                </a:cubicBezTo>
                <a:cubicBezTo>
                  <a:pt x="390738" y="198966"/>
                  <a:pt x="391601" y="159391"/>
                  <a:pt x="390319" y="119868"/>
                </a:cubicBezTo>
                <a:lnTo>
                  <a:pt x="143429" y="814"/>
                </a:lnTo>
                <a:close/>
              </a:path>
            </a:pathLst>
          </a:custGeom>
          <a:solidFill>
            <a:schemeClr val="tx1"/>
          </a:solidFill>
          <a:ln w="13061" cap="flat">
            <a:noFill/>
            <a:prstDash val="solid"/>
            <a:miter/>
          </a:ln>
        </p:spPr>
        <p:txBody>
          <a:bodyPr anchor="ctr" rtlCol="0"/>
          <a:p>
            <a:endParaRPr altLang="en-US" lang="zh-CN"/>
          </a:p>
        </p:txBody>
      </p:sp>
      <p:sp>
        <p:nvSpPr>
          <p:cNvPr id="1049396" name="任意多边形: 形状 75"/>
          <p:cNvSpPr/>
          <p:nvPr>
            <p:custDataLst>
              <p:tags r:id="rId64"/>
            </p:custDataLst>
          </p:nvPr>
        </p:nvSpPr>
        <p:spPr>
          <a:xfrm>
            <a:off x="10124762" y="5896250"/>
            <a:ext cx="448600" cy="343553"/>
          </a:xfrm>
          <a:custGeom>
            <a:avLst/>
            <a:gdLst>
              <a:gd name="connsiteX0" fmla="*/ 127530 w 448600"/>
              <a:gd name="connsiteY0" fmla="*/ 148127 h 343553"/>
              <a:gd name="connsiteX1" fmla="*/ 370888 w 448600"/>
              <a:gd name="connsiteY1" fmla="*/ 814 h 343553"/>
              <a:gd name="connsiteX2" fmla="*/ 398364 w 448600"/>
              <a:gd name="connsiteY2" fmla="*/ 60079 h 343553"/>
              <a:gd name="connsiteX3" fmla="*/ 448344 w 448600"/>
              <a:gd name="connsiteY3" fmla="*/ 141454 h 343553"/>
              <a:gd name="connsiteX4" fmla="*/ 290161 w 448600"/>
              <a:gd name="connsiteY4" fmla="*/ 318202 h 343553"/>
              <a:gd name="connsiteX5" fmla="*/ 40262 w 448600"/>
              <a:gd name="connsiteY5" fmla="*/ 344368 h 343553"/>
              <a:gd name="connsiteX6" fmla="*/ 12786 w 448600"/>
              <a:gd name="connsiteY6" fmla="*/ 293999 h 343553"/>
              <a:gd name="connsiteX7" fmla="*/ 134203 w 448600"/>
              <a:gd name="connsiteY7" fmla="*/ 189992 h 343553"/>
              <a:gd name="connsiteX8" fmla="*/ 127530 w 448600"/>
              <a:gd name="connsiteY8" fmla="*/ 147473 h 34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00" h="343553">
                <a:moveTo>
                  <a:pt x="127530" y="148127"/>
                </a:moveTo>
                <a:lnTo>
                  <a:pt x="370888" y="814"/>
                </a:lnTo>
                <a:cubicBezTo>
                  <a:pt x="375860" y="22257"/>
                  <a:pt x="385215" y="42431"/>
                  <a:pt x="398364" y="60079"/>
                </a:cubicBezTo>
                <a:cubicBezTo>
                  <a:pt x="418251" y="84414"/>
                  <a:pt x="452400" y="128633"/>
                  <a:pt x="448344" y="141454"/>
                </a:cubicBezTo>
                <a:cubicBezTo>
                  <a:pt x="444288" y="154275"/>
                  <a:pt x="319862" y="312969"/>
                  <a:pt x="290161" y="318202"/>
                </a:cubicBezTo>
                <a:cubicBezTo>
                  <a:pt x="207668" y="333378"/>
                  <a:pt x="124116" y="342131"/>
                  <a:pt x="40262" y="344368"/>
                </a:cubicBezTo>
                <a:cubicBezTo>
                  <a:pt x="5197" y="338219"/>
                  <a:pt x="-14298" y="324090"/>
                  <a:pt x="12786" y="293999"/>
                </a:cubicBezTo>
                <a:cubicBezTo>
                  <a:pt x="47327" y="255928"/>
                  <a:pt x="120858" y="205429"/>
                  <a:pt x="134203" y="189992"/>
                </a:cubicBezTo>
                <a:cubicBezTo>
                  <a:pt x="147549" y="174554"/>
                  <a:pt x="127530" y="147473"/>
                  <a:pt x="127530" y="147473"/>
                </a:cubicBezTo>
              </a:path>
            </a:pathLst>
          </a:custGeom>
          <a:solidFill>
            <a:schemeClr val="tx1"/>
          </a:solidFill>
          <a:ln w="13061" cap="flat">
            <a:noFill/>
            <a:prstDash val="solid"/>
            <a:miter/>
          </a:ln>
        </p:spPr>
        <p:txBody>
          <a:bodyPr anchor="ctr" rtlCol="0"/>
          <a:p>
            <a:endParaRPr altLang="en-US" lang="zh-CN"/>
          </a:p>
        </p:txBody>
      </p:sp>
      <p:sp>
        <p:nvSpPr>
          <p:cNvPr id="1049398" name="任意多边形: 形状 76"/>
          <p:cNvSpPr/>
          <p:nvPr>
            <p:custDataLst>
              <p:tags r:id="rId65"/>
            </p:custDataLst>
          </p:nvPr>
        </p:nvSpPr>
        <p:spPr>
          <a:xfrm>
            <a:off x="9514126" y="4098005"/>
            <a:ext cx="1808411" cy="1157459"/>
          </a:xfrm>
          <a:custGeom>
            <a:avLst/>
            <a:gdLst>
              <a:gd name="connsiteX0" fmla="*/ 2598 w 1808411"/>
              <a:gd name="connsiteY0" fmla="*/ 973930 h 1157459"/>
              <a:gd name="connsiteX1" fmla="*/ 348663 w 1808411"/>
              <a:gd name="connsiteY1" fmla="*/ 1145576 h 1157459"/>
              <a:gd name="connsiteX2" fmla="*/ 662673 w 1808411"/>
              <a:gd name="connsiteY2" fmla="*/ 1088928 h 1157459"/>
              <a:gd name="connsiteX3" fmla="*/ 582077 w 1808411"/>
              <a:gd name="connsiteY3" fmla="*/ 888500 h 1157459"/>
              <a:gd name="connsiteX4" fmla="*/ 1611114 w 1808411"/>
              <a:gd name="connsiteY4" fmla="*/ 891639 h 1157459"/>
              <a:gd name="connsiteX5" fmla="*/ 1808287 w 1808411"/>
              <a:gd name="connsiteY5" fmla="*/ 684147 h 1157459"/>
              <a:gd name="connsiteX6" fmla="*/ 1763933 w 1808411"/>
              <a:gd name="connsiteY6" fmla="*/ 523490 h 1157459"/>
              <a:gd name="connsiteX7" fmla="*/ 1474651 w 1808411"/>
              <a:gd name="connsiteY7" fmla="*/ 10123 h 1157459"/>
              <a:gd name="connsiteX8" fmla="*/ 1253143 w 1808411"/>
              <a:gd name="connsiteY8" fmla="*/ 2142 h 1157459"/>
              <a:gd name="connsiteX9" fmla="*/ 1153837 w 1808411"/>
              <a:gd name="connsiteY9" fmla="*/ 18103 h 1157459"/>
              <a:gd name="connsiteX10" fmla="*/ 1176472 w 1808411"/>
              <a:gd name="connsiteY10" fmla="*/ 62323 h 1157459"/>
              <a:gd name="connsiteX11" fmla="*/ 1141931 w 1808411"/>
              <a:gd name="connsiteY11" fmla="*/ 101571 h 1157459"/>
              <a:gd name="connsiteX12" fmla="*/ 1118380 w 1808411"/>
              <a:gd name="connsiteY12" fmla="*/ 105496 h 1157459"/>
              <a:gd name="connsiteX13" fmla="*/ 1081222 w 1808411"/>
              <a:gd name="connsiteY13" fmla="*/ 398419 h 1157459"/>
              <a:gd name="connsiteX14" fmla="*/ 233395 w 1808411"/>
              <a:gd name="connsiteY14" fmla="*/ 398419 h 1157459"/>
              <a:gd name="connsiteX15" fmla="*/ 26018 w 1808411"/>
              <a:gd name="connsiteY15" fmla="*/ 489998 h 1157459"/>
              <a:gd name="connsiteX16" fmla="*/ 2598 w 1808411"/>
              <a:gd name="connsiteY16" fmla="*/ 972753 h 115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8411" h="1157459">
                <a:moveTo>
                  <a:pt x="2598" y="973930"/>
                </a:moveTo>
                <a:cubicBezTo>
                  <a:pt x="2598" y="973930"/>
                  <a:pt x="209060" y="1119934"/>
                  <a:pt x="348663" y="1145576"/>
                </a:cubicBezTo>
                <a:cubicBezTo>
                  <a:pt x="614525" y="1193851"/>
                  <a:pt x="662673" y="1088928"/>
                  <a:pt x="662673" y="1088928"/>
                </a:cubicBezTo>
                <a:lnTo>
                  <a:pt x="582077" y="888500"/>
                </a:lnTo>
                <a:lnTo>
                  <a:pt x="1611114" y="891639"/>
                </a:lnTo>
                <a:cubicBezTo>
                  <a:pt x="1611114" y="891639"/>
                  <a:pt x="1815745" y="876987"/>
                  <a:pt x="1808287" y="684147"/>
                </a:cubicBezTo>
                <a:cubicBezTo>
                  <a:pt x="1802006" y="529640"/>
                  <a:pt x="1763933" y="523490"/>
                  <a:pt x="1763933" y="523490"/>
                </a:cubicBezTo>
                <a:lnTo>
                  <a:pt x="1474651" y="10123"/>
                </a:lnTo>
                <a:cubicBezTo>
                  <a:pt x="1401147" y="1579"/>
                  <a:pt x="1327079" y="-1089"/>
                  <a:pt x="1253143" y="2142"/>
                </a:cubicBezTo>
                <a:cubicBezTo>
                  <a:pt x="1200808" y="11955"/>
                  <a:pt x="1153837" y="18103"/>
                  <a:pt x="1153837" y="18103"/>
                </a:cubicBezTo>
                <a:cubicBezTo>
                  <a:pt x="1170414" y="26123"/>
                  <a:pt x="1179652" y="44178"/>
                  <a:pt x="1176472" y="62323"/>
                </a:cubicBezTo>
                <a:cubicBezTo>
                  <a:pt x="1169407" y="91105"/>
                  <a:pt x="1159202" y="100001"/>
                  <a:pt x="1141931" y="101571"/>
                </a:cubicBezTo>
                <a:cubicBezTo>
                  <a:pt x="1134002" y="102343"/>
                  <a:pt x="1126139" y="103665"/>
                  <a:pt x="1118380" y="105496"/>
                </a:cubicBezTo>
                <a:lnTo>
                  <a:pt x="1081222" y="398419"/>
                </a:lnTo>
                <a:lnTo>
                  <a:pt x="233395" y="398419"/>
                </a:lnTo>
                <a:cubicBezTo>
                  <a:pt x="233395" y="398419"/>
                  <a:pt x="63307" y="398419"/>
                  <a:pt x="26018" y="489998"/>
                </a:cubicBezTo>
                <a:cubicBezTo>
                  <a:pt x="-11271" y="581578"/>
                  <a:pt x="2598" y="972753"/>
                  <a:pt x="2598" y="972753"/>
                </a:cubicBezTo>
              </a:path>
            </a:pathLst>
          </a:custGeom>
          <a:solidFill>
            <a:schemeClr val="tx1"/>
          </a:solidFill>
          <a:ln w="13061" cap="flat">
            <a:noFill/>
            <a:prstDash val="solid"/>
            <a:miter/>
          </a:ln>
        </p:spPr>
        <p:txBody>
          <a:bodyPr anchor="ctr" rtlCol="0"/>
          <a:p>
            <a:endParaRPr altLang="en-US" lang="zh-CN"/>
          </a:p>
        </p:txBody>
      </p:sp>
      <p:sp>
        <p:nvSpPr>
          <p:cNvPr id="1049400" name="任意多边形: 形状 77"/>
          <p:cNvSpPr/>
          <p:nvPr>
            <p:custDataLst>
              <p:tags r:id="rId66"/>
            </p:custDataLst>
          </p:nvPr>
        </p:nvSpPr>
        <p:spPr>
          <a:xfrm>
            <a:off x="10311679" y="2832962"/>
            <a:ext cx="549721" cy="626001"/>
          </a:xfrm>
          <a:custGeom>
            <a:avLst/>
            <a:gdLst>
              <a:gd name="connsiteX0" fmla="*/ 26573 w 549721"/>
              <a:gd name="connsiteY0" fmla="*/ 260466 h 626001"/>
              <a:gd name="connsiteX1" fmla="*/ 126795 w 549721"/>
              <a:gd name="connsiteY1" fmla="*/ 160121 h 626001"/>
              <a:gd name="connsiteX2" fmla="*/ 231465 w 549721"/>
              <a:gd name="connsiteY2" fmla="*/ 153449 h 626001"/>
              <a:gd name="connsiteX3" fmla="*/ 191559 w 549721"/>
              <a:gd name="connsiteY3" fmla="*/ 278651 h 626001"/>
              <a:gd name="connsiteX4" fmla="*/ 230811 w 549721"/>
              <a:gd name="connsiteY4" fmla="*/ 391032 h 626001"/>
              <a:gd name="connsiteX5" fmla="*/ 304341 w 549721"/>
              <a:gd name="connsiteY5" fmla="*/ 398097 h 626001"/>
              <a:gd name="connsiteX6" fmla="*/ 276866 w 549721"/>
              <a:gd name="connsiteY6" fmla="*/ 448988 h 626001"/>
              <a:gd name="connsiteX7" fmla="*/ 364657 w 549721"/>
              <a:gd name="connsiteY7" fmla="*/ 621027 h 626001"/>
              <a:gd name="connsiteX8" fmla="*/ 461346 w 549721"/>
              <a:gd name="connsiteY8" fmla="*/ 621027 h 626001"/>
              <a:gd name="connsiteX9" fmla="*/ 545475 w 549721"/>
              <a:gd name="connsiteY9" fmla="*/ 530232 h 626001"/>
              <a:gd name="connsiteX10" fmla="*/ 495495 w 549721"/>
              <a:gd name="connsiteY10" fmla="*/ 416543 h 626001"/>
              <a:gd name="connsiteX11" fmla="*/ 486206 w 549721"/>
              <a:gd name="connsiteY11" fmla="*/ 239534 h 626001"/>
              <a:gd name="connsiteX12" fmla="*/ 360733 w 549721"/>
              <a:gd name="connsiteY12" fmla="*/ 134217 h 626001"/>
              <a:gd name="connsiteX13" fmla="*/ 174551 w 549721"/>
              <a:gd name="connsiteY13" fmla="*/ 1427 h 626001"/>
              <a:gd name="connsiteX14" fmla="*/ 6686 w 549721"/>
              <a:gd name="connsiteY14" fmla="*/ 127152 h 626001"/>
              <a:gd name="connsiteX15" fmla="*/ 26573 w 549721"/>
              <a:gd name="connsiteY15" fmla="*/ 260728 h 62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9721" h="626001">
                <a:moveTo>
                  <a:pt x="26573" y="260466"/>
                </a:moveTo>
                <a:cubicBezTo>
                  <a:pt x="26573" y="260466"/>
                  <a:pt x="65170" y="172026"/>
                  <a:pt x="126795" y="160121"/>
                </a:cubicBezTo>
                <a:cubicBezTo>
                  <a:pt x="161218" y="153174"/>
                  <a:pt x="196440" y="150937"/>
                  <a:pt x="231465" y="153449"/>
                </a:cubicBezTo>
                <a:cubicBezTo>
                  <a:pt x="198389" y="186078"/>
                  <a:pt x="183461" y="232901"/>
                  <a:pt x="191559" y="278651"/>
                </a:cubicBezTo>
                <a:cubicBezTo>
                  <a:pt x="199868" y="317611"/>
                  <a:pt x="213056" y="355368"/>
                  <a:pt x="230811" y="391032"/>
                </a:cubicBezTo>
                <a:cubicBezTo>
                  <a:pt x="230811" y="391032"/>
                  <a:pt x="275165" y="339355"/>
                  <a:pt x="304341" y="398097"/>
                </a:cubicBezTo>
                <a:cubicBezTo>
                  <a:pt x="324752" y="442447"/>
                  <a:pt x="276866" y="448988"/>
                  <a:pt x="276866" y="448988"/>
                </a:cubicBezTo>
                <a:lnTo>
                  <a:pt x="364657" y="621027"/>
                </a:lnTo>
                <a:cubicBezTo>
                  <a:pt x="396425" y="628746"/>
                  <a:pt x="429579" y="628746"/>
                  <a:pt x="461346" y="621027"/>
                </a:cubicBezTo>
                <a:cubicBezTo>
                  <a:pt x="502037" y="606766"/>
                  <a:pt x="567194" y="576676"/>
                  <a:pt x="545475" y="530232"/>
                </a:cubicBezTo>
                <a:cubicBezTo>
                  <a:pt x="523756" y="483789"/>
                  <a:pt x="490131" y="469267"/>
                  <a:pt x="495495" y="416543"/>
                </a:cubicBezTo>
                <a:cubicBezTo>
                  <a:pt x="500859" y="363820"/>
                  <a:pt x="509626" y="279828"/>
                  <a:pt x="486206" y="239534"/>
                </a:cubicBezTo>
                <a:cubicBezTo>
                  <a:pt x="457631" y="191127"/>
                  <a:pt x="413355" y="153959"/>
                  <a:pt x="360733" y="134217"/>
                </a:cubicBezTo>
                <a:cubicBezTo>
                  <a:pt x="360733" y="134217"/>
                  <a:pt x="311930" y="-9694"/>
                  <a:pt x="174551" y="1427"/>
                </a:cubicBezTo>
                <a:cubicBezTo>
                  <a:pt x="37171" y="12547"/>
                  <a:pt x="18592" y="85157"/>
                  <a:pt x="6686" y="127152"/>
                </a:cubicBezTo>
                <a:cubicBezTo>
                  <a:pt x="-6764" y="172432"/>
                  <a:pt x="524" y="221335"/>
                  <a:pt x="26573" y="260728"/>
                </a:cubicBezTo>
              </a:path>
            </a:pathLst>
          </a:custGeom>
          <a:solidFill>
            <a:schemeClr val="tx1"/>
          </a:solidFill>
          <a:ln w="13061" cap="flat">
            <a:noFill/>
            <a:prstDash val="solid"/>
            <a:miter/>
          </a:ln>
        </p:spPr>
        <p:txBody>
          <a:bodyPr anchor="ctr" rtlCol="0"/>
          <a:p>
            <a:endParaRPr altLang="en-US" lang="zh-CN"/>
          </a:p>
        </p:txBody>
      </p:sp>
      <p:sp>
        <p:nvSpPr>
          <p:cNvPr id="1049402" name="任意多边形: 形状 78"/>
          <p:cNvSpPr/>
          <p:nvPr>
            <p:custDataLst>
              <p:tags r:id="rId67"/>
            </p:custDataLst>
          </p:nvPr>
        </p:nvSpPr>
        <p:spPr>
          <a:xfrm>
            <a:off x="9063166" y="2827688"/>
            <a:ext cx="2268680" cy="3417348"/>
          </a:xfrm>
          <a:custGeom>
            <a:avLst/>
            <a:gdLst>
              <a:gd name="connsiteX0" fmla="*/ 1405793 w 2268680"/>
              <a:gd name="connsiteY0" fmla="*/ 1207 h 3417348"/>
              <a:gd name="connsiteX1" fmla="*/ 1438633 w 2268680"/>
              <a:gd name="connsiteY1" fmla="*/ 1207 h 3417348"/>
              <a:gd name="connsiteX2" fmla="*/ 1619843 w 2268680"/>
              <a:gd name="connsiteY2" fmla="*/ 133866 h 3417348"/>
              <a:gd name="connsiteX3" fmla="*/ 1703187 w 2268680"/>
              <a:gd name="connsiteY3" fmla="*/ 194570 h 3417348"/>
              <a:gd name="connsiteX4" fmla="*/ 1757615 w 2268680"/>
              <a:gd name="connsiteY4" fmla="*/ 283010 h 3417348"/>
              <a:gd name="connsiteX5" fmla="*/ 1754998 w 2268680"/>
              <a:gd name="connsiteY5" fmla="*/ 450731 h 3417348"/>
              <a:gd name="connsiteX6" fmla="*/ 1793072 w 2268680"/>
              <a:gd name="connsiteY6" fmla="*/ 510126 h 3417348"/>
              <a:gd name="connsiteX7" fmla="*/ 1787839 w 2268680"/>
              <a:gd name="connsiteY7" fmla="*/ 593202 h 3417348"/>
              <a:gd name="connsiteX8" fmla="*/ 1625600 w 2268680"/>
              <a:gd name="connsiteY8" fmla="*/ 637552 h 3417348"/>
              <a:gd name="connsiteX9" fmla="*/ 1655693 w 2268680"/>
              <a:gd name="connsiteY9" fmla="*/ 648149 h 3417348"/>
              <a:gd name="connsiteX10" fmla="*/ 1696514 w 2268680"/>
              <a:gd name="connsiteY10" fmla="*/ 648149 h 3417348"/>
              <a:gd name="connsiteX11" fmla="*/ 1775801 w 2268680"/>
              <a:gd name="connsiteY11" fmla="*/ 648149 h 3417348"/>
              <a:gd name="connsiteX12" fmla="*/ 1864509 w 2268680"/>
              <a:gd name="connsiteY12" fmla="*/ 715395 h 3417348"/>
              <a:gd name="connsiteX13" fmla="*/ 1896303 w 2268680"/>
              <a:gd name="connsiteY13" fmla="*/ 835364 h 3417348"/>
              <a:gd name="connsiteX14" fmla="*/ 1935554 w 2268680"/>
              <a:gd name="connsiteY14" fmla="*/ 947745 h 3417348"/>
              <a:gd name="connsiteX15" fmla="*/ 1989590 w 2268680"/>
              <a:gd name="connsiteY15" fmla="*/ 1045081 h 3417348"/>
              <a:gd name="connsiteX16" fmla="*/ 2033944 w 2268680"/>
              <a:gd name="connsiteY16" fmla="*/ 1152098 h 3417348"/>
              <a:gd name="connsiteX17" fmla="*/ 1932022 w 2268680"/>
              <a:gd name="connsiteY17" fmla="*/ 1277431 h 3417348"/>
              <a:gd name="connsiteX18" fmla="*/ 2204033 w 2268680"/>
              <a:gd name="connsiteY18" fmla="*/ 1749587 h 3417348"/>
              <a:gd name="connsiteX19" fmla="*/ 2243938 w 2268680"/>
              <a:gd name="connsiteY19" fmla="*/ 1815001 h 3417348"/>
              <a:gd name="connsiteX20" fmla="*/ 2259508 w 2268680"/>
              <a:gd name="connsiteY20" fmla="*/ 1872958 h 3417348"/>
              <a:gd name="connsiteX21" fmla="*/ 2244854 w 2268680"/>
              <a:gd name="connsiteY21" fmla="*/ 2056116 h 3417348"/>
              <a:gd name="connsiteX22" fmla="*/ 2062728 w 2268680"/>
              <a:gd name="connsiteY22" fmla="*/ 2167190 h 3417348"/>
              <a:gd name="connsiteX23" fmla="*/ 1043504 w 2268680"/>
              <a:gd name="connsiteY23" fmla="*/ 2167190 h 3417348"/>
              <a:gd name="connsiteX24" fmla="*/ 1418877 w 2268680"/>
              <a:gd name="connsiteY24" fmla="*/ 3024372 h 3417348"/>
              <a:gd name="connsiteX25" fmla="*/ 1447661 w 2268680"/>
              <a:gd name="connsiteY25" fmla="*/ 3089786 h 3417348"/>
              <a:gd name="connsiteX26" fmla="*/ 1486912 w 2268680"/>
              <a:gd name="connsiteY26" fmla="*/ 3145126 h 3417348"/>
              <a:gd name="connsiteX27" fmla="*/ 1520930 w 2268680"/>
              <a:gd name="connsiteY27" fmla="*/ 3210540 h 3417348"/>
              <a:gd name="connsiteX28" fmla="*/ 1494763 w 2268680"/>
              <a:gd name="connsiteY28" fmla="*/ 3254891 h 3417348"/>
              <a:gd name="connsiteX29" fmla="*/ 1462053 w 2268680"/>
              <a:gd name="connsiteY29" fmla="*/ 3292961 h 3417348"/>
              <a:gd name="connsiteX30" fmla="*/ 1395980 w 2268680"/>
              <a:gd name="connsiteY30" fmla="*/ 3368187 h 3417348"/>
              <a:gd name="connsiteX31" fmla="*/ 1163351 w 2268680"/>
              <a:gd name="connsiteY31" fmla="*/ 3418163 h 3417348"/>
              <a:gd name="connsiteX32" fmla="*/ 1131427 w 2268680"/>
              <a:gd name="connsiteY32" fmla="*/ 3418163 h 3417348"/>
              <a:gd name="connsiteX33" fmla="*/ 1049391 w 2268680"/>
              <a:gd name="connsiteY33" fmla="*/ 3405080 h 3417348"/>
              <a:gd name="connsiteX34" fmla="*/ 1072026 w 2268680"/>
              <a:gd name="connsiteY34" fmla="*/ 3354581 h 3417348"/>
              <a:gd name="connsiteX35" fmla="*/ 1189780 w 2268680"/>
              <a:gd name="connsiteY35" fmla="*/ 3244032 h 3417348"/>
              <a:gd name="connsiteX36" fmla="*/ 767044 w 2268680"/>
              <a:gd name="connsiteY36" fmla="*/ 2512051 h 3417348"/>
              <a:gd name="connsiteX37" fmla="*/ 719681 w 2268680"/>
              <a:gd name="connsiteY37" fmla="*/ 3180711 h 3417348"/>
              <a:gd name="connsiteX38" fmla="*/ 713008 w 2268680"/>
              <a:gd name="connsiteY38" fmla="*/ 3294008 h 3417348"/>
              <a:gd name="connsiteX39" fmla="*/ 699924 w 2268680"/>
              <a:gd name="connsiteY39" fmla="*/ 3406389 h 3417348"/>
              <a:gd name="connsiteX40" fmla="*/ 462847 w 2268680"/>
              <a:gd name="connsiteY40" fmla="*/ 3355890 h 3417348"/>
              <a:gd name="connsiteX41" fmla="*/ 329392 w 2268680"/>
              <a:gd name="connsiteY41" fmla="*/ 3268235 h 3417348"/>
              <a:gd name="connsiteX42" fmla="*/ 296683 w 2268680"/>
              <a:gd name="connsiteY42" fmla="*/ 3224015 h 3417348"/>
              <a:gd name="connsiteX43" fmla="*/ 443352 w 2268680"/>
              <a:gd name="connsiteY43" fmla="*/ 3185944 h 3417348"/>
              <a:gd name="connsiteX44" fmla="*/ 443352 w 2268680"/>
              <a:gd name="connsiteY44" fmla="*/ 2542926 h 3417348"/>
              <a:gd name="connsiteX45" fmla="*/ 443352 w 2268680"/>
              <a:gd name="connsiteY45" fmla="*/ 2223838 h 3417348"/>
              <a:gd name="connsiteX46" fmla="*/ 440604 w 2268680"/>
              <a:gd name="connsiteY46" fmla="*/ 1904880 h 3417348"/>
              <a:gd name="connsiteX47" fmla="*/ 551816 w 2268680"/>
              <a:gd name="connsiteY47" fmla="*/ 1683650 h 3417348"/>
              <a:gd name="connsiteX48" fmla="*/ 694168 w 2268680"/>
              <a:gd name="connsiteY48" fmla="*/ 1659840 h 3417348"/>
              <a:gd name="connsiteX49" fmla="*/ 1526425 w 2268680"/>
              <a:gd name="connsiteY49" fmla="*/ 1659840 h 3417348"/>
              <a:gd name="connsiteX50" fmla="*/ 1552593 w 2268680"/>
              <a:gd name="connsiteY50" fmla="*/ 1389419 h 3417348"/>
              <a:gd name="connsiteX51" fmla="*/ 1574704 w 2268680"/>
              <a:gd name="connsiteY51" fmla="*/ 1389419 h 3417348"/>
              <a:gd name="connsiteX52" fmla="*/ 1548537 w 2268680"/>
              <a:gd name="connsiteY52" fmla="*/ 1658532 h 3417348"/>
              <a:gd name="connsiteX53" fmla="*/ 1776848 w 2268680"/>
              <a:gd name="connsiteY53" fmla="*/ 1658532 h 3417348"/>
              <a:gd name="connsiteX54" fmla="*/ 1845538 w 2268680"/>
              <a:gd name="connsiteY54" fmla="*/ 1666512 h 3417348"/>
              <a:gd name="connsiteX55" fmla="*/ 1791371 w 2268680"/>
              <a:gd name="connsiteY55" fmla="*/ 1673053 h 3417348"/>
              <a:gd name="connsiteX56" fmla="*/ 874462 w 2268680"/>
              <a:gd name="connsiteY56" fmla="*/ 1673053 h 3417348"/>
              <a:gd name="connsiteX57" fmla="*/ 632936 w 2268680"/>
              <a:gd name="connsiteY57" fmla="*/ 1675800 h 3417348"/>
              <a:gd name="connsiteX58" fmla="*/ 541349 w 2268680"/>
              <a:gd name="connsiteY58" fmla="*/ 1706283 h 3417348"/>
              <a:gd name="connsiteX59" fmla="*/ 481949 w 2268680"/>
              <a:gd name="connsiteY59" fmla="*/ 1769604 h 3417348"/>
              <a:gd name="connsiteX60" fmla="*/ 459314 w 2268680"/>
              <a:gd name="connsiteY60" fmla="*/ 1990834 h 3417348"/>
              <a:gd name="connsiteX61" fmla="*/ 459314 w 2268680"/>
              <a:gd name="connsiteY61" fmla="*/ 2235481 h 3417348"/>
              <a:gd name="connsiteX62" fmla="*/ 735381 w 2268680"/>
              <a:gd name="connsiteY62" fmla="*/ 2382009 h 3417348"/>
              <a:gd name="connsiteX63" fmla="*/ 907302 w 2268680"/>
              <a:gd name="connsiteY63" fmla="*/ 2421257 h 3417348"/>
              <a:gd name="connsiteX64" fmla="*/ 1103558 w 2268680"/>
              <a:gd name="connsiteY64" fmla="*/ 2353880 h 3417348"/>
              <a:gd name="connsiteX65" fmla="*/ 1021654 w 2268680"/>
              <a:gd name="connsiteY65" fmla="*/ 2168105 h 3417348"/>
              <a:gd name="connsiteX66" fmla="*/ 1032252 w 2268680"/>
              <a:gd name="connsiteY66" fmla="*/ 2148220 h 3417348"/>
              <a:gd name="connsiteX67" fmla="*/ 1050831 w 2268680"/>
              <a:gd name="connsiteY67" fmla="*/ 2150836 h 3417348"/>
              <a:gd name="connsiteX68" fmla="*/ 2025832 w 2268680"/>
              <a:gd name="connsiteY68" fmla="*/ 2150836 h 3417348"/>
              <a:gd name="connsiteX69" fmla="*/ 2181267 w 2268680"/>
              <a:gd name="connsiteY69" fmla="*/ 2108840 h 3417348"/>
              <a:gd name="connsiteX70" fmla="*/ 2238443 w 2268680"/>
              <a:gd name="connsiteY70" fmla="*/ 1880415 h 3417348"/>
              <a:gd name="connsiteX71" fmla="*/ 2214500 w 2268680"/>
              <a:gd name="connsiteY71" fmla="*/ 1803881 h 3417348"/>
              <a:gd name="connsiteX72" fmla="*/ 1910564 w 2268680"/>
              <a:gd name="connsiteY72" fmla="*/ 1279132 h 3417348"/>
              <a:gd name="connsiteX73" fmla="*/ 1666421 w 2268680"/>
              <a:gd name="connsiteY73" fmla="*/ 1285673 h 3417348"/>
              <a:gd name="connsiteX74" fmla="*/ 1597732 w 2268680"/>
              <a:gd name="connsiteY74" fmla="*/ 1281748 h 3417348"/>
              <a:gd name="connsiteX75" fmla="*/ 1837818 w 2268680"/>
              <a:gd name="connsiteY75" fmla="*/ 1257807 h 3417348"/>
              <a:gd name="connsiteX76" fmla="*/ 1919854 w 2268680"/>
              <a:gd name="connsiteY76" fmla="*/ 1264479 h 3417348"/>
              <a:gd name="connsiteX77" fmla="*/ 1977945 w 2268680"/>
              <a:gd name="connsiteY77" fmla="*/ 1229024 h 3417348"/>
              <a:gd name="connsiteX78" fmla="*/ 2011178 w 2268680"/>
              <a:gd name="connsiteY78" fmla="*/ 1155237 h 3417348"/>
              <a:gd name="connsiteX79" fmla="*/ 1966824 w 2268680"/>
              <a:gd name="connsiteY79" fmla="*/ 1049398 h 3417348"/>
              <a:gd name="connsiteX80" fmla="*/ 1874191 w 2268680"/>
              <a:gd name="connsiteY80" fmla="*/ 843606 h 3417348"/>
              <a:gd name="connsiteX81" fmla="*/ 1843706 w 2268680"/>
              <a:gd name="connsiteY81" fmla="*/ 723768 h 3417348"/>
              <a:gd name="connsiteX82" fmla="*/ 1777633 w 2268680"/>
              <a:gd name="connsiteY82" fmla="*/ 664503 h 3417348"/>
              <a:gd name="connsiteX83" fmla="*/ 1678851 w 2268680"/>
              <a:gd name="connsiteY83" fmla="*/ 667120 h 3417348"/>
              <a:gd name="connsiteX84" fmla="*/ 1634497 w 2268680"/>
              <a:gd name="connsiteY84" fmla="*/ 691846 h 3417348"/>
              <a:gd name="connsiteX85" fmla="*/ 1510332 w 2268680"/>
              <a:gd name="connsiteY85" fmla="*/ 777669 h 3417348"/>
              <a:gd name="connsiteX86" fmla="*/ 1410241 w 2268680"/>
              <a:gd name="connsiteY86" fmla="*/ 817571 h 3417348"/>
              <a:gd name="connsiteX87" fmla="*/ 1314992 w 2268680"/>
              <a:gd name="connsiteY87" fmla="*/ 777669 h 3417348"/>
              <a:gd name="connsiteX88" fmla="*/ 1363663 w 2268680"/>
              <a:gd name="connsiteY88" fmla="*/ 667120 h 3417348"/>
              <a:gd name="connsiteX89" fmla="*/ 1266189 w 2268680"/>
              <a:gd name="connsiteY89" fmla="*/ 667120 h 3417348"/>
              <a:gd name="connsiteX90" fmla="*/ 1197500 w 2268680"/>
              <a:gd name="connsiteY90" fmla="*/ 717096 h 3417348"/>
              <a:gd name="connsiteX91" fmla="*/ 1073466 w 2268680"/>
              <a:gd name="connsiteY91" fmla="*/ 838373 h 3417348"/>
              <a:gd name="connsiteX92" fmla="*/ 1206396 w 2268680"/>
              <a:gd name="connsiteY92" fmla="*/ 987516 h 3417348"/>
              <a:gd name="connsiteX93" fmla="*/ 1213985 w 2268680"/>
              <a:gd name="connsiteY93" fmla="*/ 866240 h 3417348"/>
              <a:gd name="connsiteX94" fmla="*/ 1221835 w 2268680"/>
              <a:gd name="connsiteY94" fmla="*/ 837065 h 3417348"/>
              <a:gd name="connsiteX95" fmla="*/ 1198415 w 2268680"/>
              <a:gd name="connsiteY95" fmla="*/ 797816 h 3417348"/>
              <a:gd name="connsiteX96" fmla="*/ 1242769 w 2268680"/>
              <a:gd name="connsiteY96" fmla="*/ 835888 h 3417348"/>
              <a:gd name="connsiteX97" fmla="*/ 1233480 w 2268680"/>
              <a:gd name="connsiteY97" fmla="*/ 865062 h 3417348"/>
              <a:gd name="connsiteX98" fmla="*/ 1283460 w 2268680"/>
              <a:gd name="connsiteY98" fmla="*/ 1061303 h 3417348"/>
              <a:gd name="connsiteX99" fmla="*/ 1331346 w 2268680"/>
              <a:gd name="connsiteY99" fmla="*/ 1016953 h 3417348"/>
              <a:gd name="connsiteX100" fmla="*/ 1637637 w 2268680"/>
              <a:gd name="connsiteY100" fmla="*/ 714741 h 3417348"/>
              <a:gd name="connsiteX101" fmla="*/ 1665505 w 2268680"/>
              <a:gd name="connsiteY101" fmla="*/ 700219 h 3417348"/>
              <a:gd name="connsiteX102" fmla="*/ 1649543 w 2268680"/>
              <a:gd name="connsiteY102" fmla="*/ 725338 h 3417348"/>
              <a:gd name="connsiteX103" fmla="*/ 1315384 w 2268680"/>
              <a:gd name="connsiteY103" fmla="*/ 1055024 h 3417348"/>
              <a:gd name="connsiteX104" fmla="*/ 1291441 w 2268680"/>
              <a:gd name="connsiteY104" fmla="*/ 1078965 h 3417348"/>
              <a:gd name="connsiteX105" fmla="*/ 1315384 w 2268680"/>
              <a:gd name="connsiteY105" fmla="*/ 1112980 h 3417348"/>
              <a:gd name="connsiteX106" fmla="*/ 1289217 w 2268680"/>
              <a:gd name="connsiteY106" fmla="*/ 1101075 h 3417348"/>
              <a:gd name="connsiteX107" fmla="*/ 1206396 w 2268680"/>
              <a:gd name="connsiteY107" fmla="*/ 1010411 h 3417348"/>
              <a:gd name="connsiteX108" fmla="*/ 1141632 w 2268680"/>
              <a:gd name="connsiteY108" fmla="*/ 941727 h 3417348"/>
              <a:gd name="connsiteX109" fmla="*/ 1053055 w 2268680"/>
              <a:gd name="connsiteY109" fmla="*/ 1052407 h 3417348"/>
              <a:gd name="connsiteX110" fmla="*/ 1108399 w 2268680"/>
              <a:gd name="connsiteY110" fmla="*/ 1127633 h 3417348"/>
              <a:gd name="connsiteX111" fmla="*/ 1285684 w 2268680"/>
              <a:gd name="connsiteY111" fmla="*/ 1266179 h 3417348"/>
              <a:gd name="connsiteX112" fmla="*/ 1418615 w 2268680"/>
              <a:gd name="connsiteY112" fmla="*/ 1218820 h 3417348"/>
              <a:gd name="connsiteX113" fmla="*/ 1799221 w 2268680"/>
              <a:gd name="connsiteY113" fmla="*/ 891750 h 3417348"/>
              <a:gd name="connsiteX114" fmla="*/ 1828529 w 2268680"/>
              <a:gd name="connsiteY114" fmla="*/ 881546 h 3417348"/>
              <a:gd name="connsiteX115" fmla="*/ 1820548 w 2268680"/>
              <a:gd name="connsiteY115" fmla="*/ 894629 h 3417348"/>
              <a:gd name="connsiteX116" fmla="*/ 1457212 w 2268680"/>
              <a:gd name="connsiteY116" fmla="*/ 1204429 h 3417348"/>
              <a:gd name="connsiteX117" fmla="*/ 1402260 w 2268680"/>
              <a:gd name="connsiteY117" fmla="*/ 1247733 h 3417348"/>
              <a:gd name="connsiteX118" fmla="*/ 1414297 w 2268680"/>
              <a:gd name="connsiteY118" fmla="*/ 1280963 h 3417348"/>
              <a:gd name="connsiteX119" fmla="*/ 1384466 w 2268680"/>
              <a:gd name="connsiteY119" fmla="*/ 1263563 h 3417348"/>
              <a:gd name="connsiteX120" fmla="*/ 1383681 w 2268680"/>
              <a:gd name="connsiteY120" fmla="*/ 1258330 h 3417348"/>
              <a:gd name="connsiteX121" fmla="*/ 1309627 w 2268680"/>
              <a:gd name="connsiteY121" fmla="*/ 1282271 h 3417348"/>
              <a:gd name="connsiteX122" fmla="*/ 1175781 w 2268680"/>
              <a:gd name="connsiteY122" fmla="*/ 1232687 h 3417348"/>
              <a:gd name="connsiteX123" fmla="*/ 1112455 w 2268680"/>
              <a:gd name="connsiteY123" fmla="*/ 1155237 h 3417348"/>
              <a:gd name="connsiteX124" fmla="*/ 1091259 w 2268680"/>
              <a:gd name="connsiteY124" fmla="*/ 1129072 h 3417348"/>
              <a:gd name="connsiteX125" fmla="*/ 1070326 w 2268680"/>
              <a:gd name="connsiteY125" fmla="*/ 1147649 h 3417348"/>
              <a:gd name="connsiteX126" fmla="*/ 961861 w 2268680"/>
              <a:gd name="connsiteY126" fmla="*/ 1236220 h 3417348"/>
              <a:gd name="connsiteX127" fmla="*/ 917507 w 2268680"/>
              <a:gd name="connsiteY127" fmla="*/ 1274683 h 3417348"/>
              <a:gd name="connsiteX128" fmla="*/ 873153 w 2268680"/>
              <a:gd name="connsiteY128" fmla="*/ 1272066 h 3417348"/>
              <a:gd name="connsiteX129" fmla="*/ 329000 w 2268680"/>
              <a:gd name="connsiteY129" fmla="*/ 1274683 h 3417348"/>
              <a:gd name="connsiteX130" fmla="*/ 122931 w 2268680"/>
              <a:gd name="connsiteY130" fmla="*/ 1219343 h 3417348"/>
              <a:gd name="connsiteX131" fmla="*/ 44428 w 2268680"/>
              <a:gd name="connsiteY131" fmla="*/ 1163611 h 3417348"/>
              <a:gd name="connsiteX132" fmla="*/ 74 w 2268680"/>
              <a:gd name="connsiteY132" fmla="*/ 1129465 h 3417348"/>
              <a:gd name="connsiteX133" fmla="*/ 74 w 2268680"/>
              <a:gd name="connsiteY133" fmla="*/ 1121615 h 3417348"/>
              <a:gd name="connsiteX134" fmla="*/ 8056 w 2268680"/>
              <a:gd name="connsiteY134" fmla="*/ 1105654 h 3417348"/>
              <a:gd name="connsiteX135" fmla="*/ 52409 w 2268680"/>
              <a:gd name="connsiteY135" fmla="*/ 1070200 h 3417348"/>
              <a:gd name="connsiteX136" fmla="*/ 189789 w 2268680"/>
              <a:gd name="connsiteY136" fmla="*/ 1075564 h 3417348"/>
              <a:gd name="connsiteX137" fmla="*/ 145435 w 2268680"/>
              <a:gd name="connsiteY137" fmla="*/ 1037100 h 3417348"/>
              <a:gd name="connsiteX138" fmla="*/ 153416 w 2268680"/>
              <a:gd name="connsiteY138" fmla="*/ 1004263 h 3417348"/>
              <a:gd name="connsiteX139" fmla="*/ 192667 w 2268680"/>
              <a:gd name="connsiteY139" fmla="*/ 1020223 h 3417348"/>
              <a:gd name="connsiteX140" fmla="*/ 236890 w 2268680"/>
              <a:gd name="connsiteY140" fmla="*/ 1037100 h 3417348"/>
              <a:gd name="connsiteX141" fmla="*/ 342345 w 2268680"/>
              <a:gd name="connsiteY141" fmla="*/ 1050183 h 3417348"/>
              <a:gd name="connsiteX142" fmla="*/ 392980 w 2268680"/>
              <a:gd name="connsiteY142" fmla="*/ 1084721 h 3417348"/>
              <a:gd name="connsiteX143" fmla="*/ 437203 w 2268680"/>
              <a:gd name="connsiteY143" fmla="*/ 1123969 h 3417348"/>
              <a:gd name="connsiteX144" fmla="*/ 481557 w 2268680"/>
              <a:gd name="connsiteY144" fmla="*/ 1119914 h 3417348"/>
              <a:gd name="connsiteX145" fmla="*/ 788240 w 2268680"/>
              <a:gd name="connsiteY145" fmla="*/ 1094795 h 3417348"/>
              <a:gd name="connsiteX146" fmla="*/ 946422 w 2268680"/>
              <a:gd name="connsiteY146" fmla="*/ 937802 h 3417348"/>
              <a:gd name="connsiteX147" fmla="*/ 825005 w 2268680"/>
              <a:gd name="connsiteY147" fmla="*/ 782117 h 3417348"/>
              <a:gd name="connsiteX148" fmla="*/ 746503 w 2268680"/>
              <a:gd name="connsiteY148" fmla="*/ 651289 h 3417348"/>
              <a:gd name="connsiteX149" fmla="*/ 736297 w 2268680"/>
              <a:gd name="connsiteY149" fmla="*/ 594641 h 3417348"/>
              <a:gd name="connsiteX150" fmla="*/ 719027 w 2268680"/>
              <a:gd name="connsiteY150" fmla="*/ 506071 h 3417348"/>
              <a:gd name="connsiteX151" fmla="*/ 736297 w 2268680"/>
              <a:gd name="connsiteY151" fmla="*/ 495474 h 3417348"/>
              <a:gd name="connsiteX152" fmla="*/ 773063 w 2268680"/>
              <a:gd name="connsiteY152" fmla="*/ 454787 h 3417348"/>
              <a:gd name="connsiteX153" fmla="*/ 845808 w 2268680"/>
              <a:gd name="connsiteY153" fmla="*/ 475588 h 3417348"/>
              <a:gd name="connsiteX154" fmla="*/ 885060 w 2268680"/>
              <a:gd name="connsiteY154" fmla="*/ 524779 h 3417348"/>
              <a:gd name="connsiteX155" fmla="*/ 910311 w 2268680"/>
              <a:gd name="connsiteY155" fmla="*/ 496782 h 3417348"/>
              <a:gd name="connsiteX156" fmla="*/ 951133 w 2268680"/>
              <a:gd name="connsiteY156" fmla="*/ 544141 h 3417348"/>
              <a:gd name="connsiteX157" fmla="*/ 1008308 w 2268680"/>
              <a:gd name="connsiteY157" fmla="*/ 630095 h 3417348"/>
              <a:gd name="connsiteX158" fmla="*/ 1027803 w 2268680"/>
              <a:gd name="connsiteY158" fmla="*/ 741037 h 3417348"/>
              <a:gd name="connsiteX159" fmla="*/ 1023747 w 2268680"/>
              <a:gd name="connsiteY159" fmla="*/ 776491 h 3417348"/>
              <a:gd name="connsiteX160" fmla="*/ 1064961 w 2268680"/>
              <a:gd name="connsiteY160" fmla="*/ 820711 h 3417348"/>
              <a:gd name="connsiteX161" fmla="*/ 1175781 w 2268680"/>
              <a:gd name="connsiteY161" fmla="*/ 711470 h 3417348"/>
              <a:gd name="connsiteX162" fmla="*/ 1212938 w 2268680"/>
              <a:gd name="connsiteY162" fmla="*/ 674708 h 3417348"/>
              <a:gd name="connsiteX163" fmla="*/ 1329122 w 2268680"/>
              <a:gd name="connsiteY163" fmla="*/ 642917 h 3417348"/>
              <a:gd name="connsiteX164" fmla="*/ 1439942 w 2268680"/>
              <a:gd name="connsiteY164" fmla="*/ 642917 h 3417348"/>
              <a:gd name="connsiteX165" fmla="*/ 1465193 w 2268680"/>
              <a:gd name="connsiteY165" fmla="*/ 630880 h 3417348"/>
              <a:gd name="connsiteX166" fmla="*/ 1299814 w 2268680"/>
              <a:gd name="connsiteY166" fmla="*/ 594248 h 3417348"/>
              <a:gd name="connsiteX167" fmla="*/ 1271030 w 2268680"/>
              <a:gd name="connsiteY167" fmla="*/ 476504 h 3417348"/>
              <a:gd name="connsiteX168" fmla="*/ 1244863 w 2268680"/>
              <a:gd name="connsiteY168" fmla="*/ 432284 h 3417348"/>
              <a:gd name="connsiteX169" fmla="*/ 1232826 w 2268680"/>
              <a:gd name="connsiteY169" fmla="*/ 372888 h 3417348"/>
              <a:gd name="connsiteX170" fmla="*/ 1214770 w 2268680"/>
              <a:gd name="connsiteY170" fmla="*/ 341097 h 3417348"/>
              <a:gd name="connsiteX171" fmla="*/ 1222228 w 2268680"/>
              <a:gd name="connsiteY171" fmla="*/ 293738 h 3417348"/>
              <a:gd name="connsiteX172" fmla="*/ 1259517 w 2268680"/>
              <a:gd name="connsiteY172" fmla="*/ 289682 h 3417348"/>
              <a:gd name="connsiteX173" fmla="*/ 1268806 w 2268680"/>
              <a:gd name="connsiteY173" fmla="*/ 259591 h 3417348"/>
              <a:gd name="connsiteX174" fmla="*/ 1271423 w 2268680"/>
              <a:gd name="connsiteY174" fmla="*/ 70677 h 3417348"/>
              <a:gd name="connsiteX175" fmla="*/ 1405662 w 2268680"/>
              <a:gd name="connsiteY175" fmla="*/ 814 h 3417348"/>
              <a:gd name="connsiteX176" fmla="*/ 1768605 w 2268680"/>
              <a:gd name="connsiteY176" fmla="*/ 584436 h 3417348"/>
              <a:gd name="connsiteX177" fmla="*/ 1773970 w 2268680"/>
              <a:gd name="connsiteY177" fmla="*/ 519807 h 3417348"/>
              <a:gd name="connsiteX178" fmla="*/ 1734719 w 2268680"/>
              <a:gd name="connsiteY178" fmla="*/ 457795 h 3417348"/>
              <a:gd name="connsiteX179" fmla="*/ 1734719 w 2268680"/>
              <a:gd name="connsiteY179" fmla="*/ 288766 h 3417348"/>
              <a:gd name="connsiteX180" fmla="*/ 1673879 w 2268680"/>
              <a:gd name="connsiteY180" fmla="*/ 190122 h 3417348"/>
              <a:gd name="connsiteX181" fmla="*/ 1601264 w 2268680"/>
              <a:gd name="connsiteY181" fmla="*/ 143678 h 3417348"/>
              <a:gd name="connsiteX182" fmla="*/ 1438633 w 2268680"/>
              <a:gd name="connsiteY182" fmla="*/ 17168 h 3417348"/>
              <a:gd name="connsiteX183" fmla="*/ 1305702 w 2268680"/>
              <a:gd name="connsiteY183" fmla="*/ 64920 h 3417348"/>
              <a:gd name="connsiteX184" fmla="*/ 1275610 w 2268680"/>
              <a:gd name="connsiteY184" fmla="*/ 241930 h 3417348"/>
              <a:gd name="connsiteX185" fmla="*/ 1341028 w 2268680"/>
              <a:gd name="connsiteY185" fmla="*/ 171937 h 3417348"/>
              <a:gd name="connsiteX186" fmla="*/ 1498033 w 2268680"/>
              <a:gd name="connsiteY186" fmla="*/ 157415 h 3417348"/>
              <a:gd name="connsiteX187" fmla="*/ 1449362 w 2268680"/>
              <a:gd name="connsiteY187" fmla="*/ 303811 h 3417348"/>
              <a:gd name="connsiteX188" fmla="*/ 1478539 w 2268680"/>
              <a:gd name="connsiteY188" fmla="*/ 379037 h 3417348"/>
              <a:gd name="connsiteX189" fmla="*/ 1564106 w 2268680"/>
              <a:gd name="connsiteY189" fmla="*/ 430453 h 3417348"/>
              <a:gd name="connsiteX190" fmla="*/ 1532575 w 2268680"/>
              <a:gd name="connsiteY190" fmla="*/ 458318 h 3417348"/>
              <a:gd name="connsiteX191" fmla="*/ 1615918 w 2268680"/>
              <a:gd name="connsiteY191" fmla="*/ 620283 h 3417348"/>
              <a:gd name="connsiteX192" fmla="*/ 1768344 w 2268680"/>
              <a:gd name="connsiteY192" fmla="*/ 584436 h 3417348"/>
              <a:gd name="connsiteX193" fmla="*/ 1284507 w 2268680"/>
              <a:gd name="connsiteY193" fmla="*/ 274637 h 3417348"/>
              <a:gd name="connsiteX194" fmla="*/ 1278226 w 2268680"/>
              <a:gd name="connsiteY194" fmla="*/ 302503 h 3417348"/>
              <a:gd name="connsiteX195" fmla="*/ 1229162 w 2268680"/>
              <a:gd name="connsiteY195" fmla="*/ 317156 h 3417348"/>
              <a:gd name="connsiteX196" fmla="*/ 1255330 w 2268680"/>
              <a:gd name="connsiteY196" fmla="*/ 405595 h 3417348"/>
              <a:gd name="connsiteX197" fmla="*/ 1317347 w 2268680"/>
              <a:gd name="connsiteY197" fmla="*/ 367132 h 3417348"/>
              <a:gd name="connsiteX198" fmla="*/ 1325328 w 2268680"/>
              <a:gd name="connsiteY198" fmla="*/ 417108 h 3417348"/>
              <a:gd name="connsiteX199" fmla="*/ 1264619 w 2268680"/>
              <a:gd name="connsiteY199" fmla="*/ 439741 h 3417348"/>
              <a:gd name="connsiteX200" fmla="*/ 1292095 w 2268680"/>
              <a:gd name="connsiteY200" fmla="*/ 483961 h 3417348"/>
              <a:gd name="connsiteX201" fmla="*/ 1430783 w 2268680"/>
              <a:gd name="connsiteY201" fmla="*/ 494558 h 3417348"/>
              <a:gd name="connsiteX202" fmla="*/ 1471997 w 2268680"/>
              <a:gd name="connsiteY202" fmla="*/ 491941 h 3417348"/>
              <a:gd name="connsiteX203" fmla="*/ 1421886 w 2268680"/>
              <a:gd name="connsiteY203" fmla="*/ 514444 h 3417348"/>
              <a:gd name="connsiteX204" fmla="*/ 1482595 w 2268680"/>
              <a:gd name="connsiteY204" fmla="*/ 635721 h 3417348"/>
              <a:gd name="connsiteX205" fmla="*/ 1394017 w 2268680"/>
              <a:gd name="connsiteY205" fmla="*/ 671568 h 3417348"/>
              <a:gd name="connsiteX206" fmla="*/ 1338673 w 2268680"/>
              <a:gd name="connsiteY206" fmla="*/ 778192 h 3417348"/>
              <a:gd name="connsiteX207" fmla="*/ 1391008 w 2268680"/>
              <a:gd name="connsiteY207" fmla="*/ 808806 h 3417348"/>
              <a:gd name="connsiteX208" fmla="*/ 1466240 w 2268680"/>
              <a:gd name="connsiteY208" fmla="*/ 786172 h 3417348"/>
              <a:gd name="connsiteX209" fmla="*/ 1643525 w 2268680"/>
              <a:gd name="connsiteY209" fmla="*/ 670259 h 3417348"/>
              <a:gd name="connsiteX210" fmla="*/ 1586872 w 2268680"/>
              <a:gd name="connsiteY210" fmla="*/ 608247 h 3417348"/>
              <a:gd name="connsiteX211" fmla="*/ 1515435 w 2268680"/>
              <a:gd name="connsiteY211" fmla="*/ 468523 h 3417348"/>
              <a:gd name="connsiteX212" fmla="*/ 1471212 w 2268680"/>
              <a:gd name="connsiteY212" fmla="*/ 457795 h 3417348"/>
              <a:gd name="connsiteX213" fmla="*/ 1499996 w 2268680"/>
              <a:gd name="connsiteY213" fmla="*/ 453871 h 3417348"/>
              <a:gd name="connsiteX214" fmla="*/ 1544219 w 2268680"/>
              <a:gd name="connsiteY214" fmla="*/ 429929 h 3417348"/>
              <a:gd name="connsiteX215" fmla="*/ 1519491 w 2268680"/>
              <a:gd name="connsiteY215" fmla="*/ 389529 h 3417348"/>
              <a:gd name="connsiteX216" fmla="*/ 1519360 w 2268680"/>
              <a:gd name="connsiteY216" fmla="*/ 389504 h 3417348"/>
              <a:gd name="connsiteX217" fmla="*/ 1499996 w 2268680"/>
              <a:gd name="connsiteY217" fmla="*/ 390550 h 3417348"/>
              <a:gd name="connsiteX218" fmla="*/ 1465847 w 2268680"/>
              <a:gd name="connsiteY218" fmla="*/ 406511 h 3417348"/>
              <a:gd name="connsiteX219" fmla="*/ 1432615 w 2268680"/>
              <a:gd name="connsiteY219" fmla="*/ 236435 h 3417348"/>
              <a:gd name="connsiteX220" fmla="*/ 1417045 w 2268680"/>
              <a:gd name="connsiteY220" fmla="*/ 236435 h 3417348"/>
              <a:gd name="connsiteX221" fmla="*/ 1393232 w 2268680"/>
              <a:gd name="connsiteY221" fmla="*/ 205821 h 3417348"/>
              <a:gd name="connsiteX222" fmla="*/ 1362617 w 2268680"/>
              <a:gd name="connsiteY222" fmla="*/ 205821 h 3417348"/>
              <a:gd name="connsiteX223" fmla="*/ 1394541 w 2268680"/>
              <a:gd name="connsiteY223" fmla="*/ 190384 h 3417348"/>
              <a:gd name="connsiteX224" fmla="*/ 1438764 w 2268680"/>
              <a:gd name="connsiteY224" fmla="*/ 228455 h 3417348"/>
              <a:gd name="connsiteX225" fmla="*/ 1469380 w 2268680"/>
              <a:gd name="connsiteY225" fmla="*/ 161209 h 3417348"/>
              <a:gd name="connsiteX226" fmla="*/ 1284507 w 2268680"/>
              <a:gd name="connsiteY226" fmla="*/ 274245 h 3417348"/>
              <a:gd name="connsiteX227" fmla="*/ 1284507 w 2268680"/>
              <a:gd name="connsiteY227" fmla="*/ 274245 h 3417348"/>
              <a:gd name="connsiteX228" fmla="*/ 1258339 w 2268680"/>
              <a:gd name="connsiteY228" fmla="*/ 425481 h 3417348"/>
              <a:gd name="connsiteX229" fmla="*/ 1277834 w 2268680"/>
              <a:gd name="connsiteY229" fmla="*/ 425481 h 3417348"/>
              <a:gd name="connsiteX230" fmla="*/ 1322188 w 2268680"/>
              <a:gd name="connsiteY230" fmla="*/ 381261 h 3417348"/>
              <a:gd name="connsiteX231" fmla="*/ 1260171 w 2268680"/>
              <a:gd name="connsiteY231" fmla="*/ 415799 h 3417348"/>
              <a:gd name="connsiteX232" fmla="*/ 1258339 w 2268680"/>
              <a:gd name="connsiteY232" fmla="*/ 425088 h 3417348"/>
              <a:gd name="connsiteX233" fmla="*/ 1258339 w 2268680"/>
              <a:gd name="connsiteY233" fmla="*/ 425088 h 3417348"/>
              <a:gd name="connsiteX234" fmla="*/ 948254 w 2268680"/>
              <a:gd name="connsiteY234" fmla="*/ 646841 h 3417348"/>
              <a:gd name="connsiteX235" fmla="*/ 886106 w 2268680"/>
              <a:gd name="connsiteY235" fmla="*/ 563635 h 3417348"/>
              <a:gd name="connsiteX236" fmla="*/ 797529 w 2268680"/>
              <a:gd name="connsiteY236" fmla="*/ 460935 h 3417348"/>
              <a:gd name="connsiteX237" fmla="*/ 789548 w 2268680"/>
              <a:gd name="connsiteY237" fmla="*/ 477812 h 3417348"/>
              <a:gd name="connsiteX238" fmla="*/ 874200 w 2268680"/>
              <a:gd name="connsiteY238" fmla="*/ 599482 h 3417348"/>
              <a:gd name="connsiteX239" fmla="*/ 832986 w 2268680"/>
              <a:gd name="connsiteY239" fmla="*/ 570307 h 3417348"/>
              <a:gd name="connsiteX240" fmla="*/ 750951 w 2268680"/>
              <a:gd name="connsiteY240" fmla="*/ 465645 h 3417348"/>
              <a:gd name="connsiteX241" fmla="*/ 764035 w 2268680"/>
              <a:gd name="connsiteY241" fmla="*/ 509864 h 3417348"/>
              <a:gd name="connsiteX242" fmla="*/ 812706 w 2268680"/>
              <a:gd name="connsiteY242" fmla="*/ 588361 h 3417348"/>
              <a:gd name="connsiteX243" fmla="*/ 838089 w 2268680"/>
              <a:gd name="connsiteY243" fmla="*/ 626432 h 3417348"/>
              <a:gd name="connsiteX244" fmla="*/ 785754 w 2268680"/>
              <a:gd name="connsiteY244" fmla="*/ 598958 h 3417348"/>
              <a:gd name="connsiteX245" fmla="*/ 753960 w 2268680"/>
              <a:gd name="connsiteY245" fmla="*/ 543749 h 3417348"/>
              <a:gd name="connsiteX246" fmla="*/ 753960 w 2268680"/>
              <a:gd name="connsiteY246" fmla="*/ 534460 h 3417348"/>
              <a:gd name="connsiteX247" fmla="*/ 739699 w 2268680"/>
              <a:gd name="connsiteY247" fmla="*/ 513135 h 3417348"/>
              <a:gd name="connsiteX248" fmla="*/ 763250 w 2268680"/>
              <a:gd name="connsiteY248" fmla="*/ 608247 h 3417348"/>
              <a:gd name="connsiteX249" fmla="*/ 781829 w 2268680"/>
              <a:gd name="connsiteY249" fmla="*/ 637029 h 3417348"/>
              <a:gd name="connsiteX250" fmla="*/ 801716 w 2268680"/>
              <a:gd name="connsiteY250" fmla="*/ 666335 h 3417348"/>
              <a:gd name="connsiteX251" fmla="*/ 768483 w 2268680"/>
              <a:gd name="connsiteY251" fmla="*/ 655607 h 3417348"/>
              <a:gd name="connsiteX252" fmla="*/ 897882 w 2268680"/>
              <a:gd name="connsiteY252" fmla="*/ 850801 h 3417348"/>
              <a:gd name="connsiteX253" fmla="*/ 1040625 w 2268680"/>
              <a:gd name="connsiteY253" fmla="*/ 1033960 h 3417348"/>
              <a:gd name="connsiteX254" fmla="*/ 1134567 w 2268680"/>
              <a:gd name="connsiteY254" fmla="*/ 929953 h 3417348"/>
              <a:gd name="connsiteX255" fmla="*/ 1015374 w 2268680"/>
              <a:gd name="connsiteY255" fmla="*/ 797293 h 3417348"/>
              <a:gd name="connsiteX256" fmla="*/ 1003860 w 2268680"/>
              <a:gd name="connsiteY256" fmla="*/ 791929 h 3417348"/>
              <a:gd name="connsiteX257" fmla="*/ 969319 w 2268680"/>
              <a:gd name="connsiteY257" fmla="*/ 614919 h 3417348"/>
              <a:gd name="connsiteX258" fmla="*/ 937787 w 2268680"/>
              <a:gd name="connsiteY258" fmla="*/ 570700 h 3417348"/>
              <a:gd name="connsiteX259" fmla="*/ 912535 w 2268680"/>
              <a:gd name="connsiteY259" fmla="*/ 518369 h 3417348"/>
              <a:gd name="connsiteX260" fmla="*/ 907302 w 2268680"/>
              <a:gd name="connsiteY260" fmla="*/ 562719 h 3417348"/>
              <a:gd name="connsiteX261" fmla="*/ 944460 w 2268680"/>
              <a:gd name="connsiteY261" fmla="*/ 610471 h 3417348"/>
              <a:gd name="connsiteX262" fmla="*/ 978608 w 2268680"/>
              <a:gd name="connsiteY262" fmla="*/ 661756 h 3417348"/>
              <a:gd name="connsiteX263" fmla="*/ 947600 w 2268680"/>
              <a:gd name="connsiteY263" fmla="*/ 646710 h 3417348"/>
              <a:gd name="connsiteX264" fmla="*/ 948516 w 2268680"/>
              <a:gd name="connsiteY264" fmla="*/ 646710 h 3417348"/>
              <a:gd name="connsiteX265" fmla="*/ 1288432 w 2268680"/>
              <a:gd name="connsiteY265" fmla="*/ 504370 h 3417348"/>
              <a:gd name="connsiteX266" fmla="*/ 1321664 w 2268680"/>
              <a:gd name="connsiteY266" fmla="*/ 596734 h 3417348"/>
              <a:gd name="connsiteX267" fmla="*/ 1454595 w 2268680"/>
              <a:gd name="connsiteY267" fmla="*/ 617536 h 3417348"/>
              <a:gd name="connsiteX268" fmla="*/ 1403176 w 2268680"/>
              <a:gd name="connsiteY268" fmla="*/ 516276 h 3417348"/>
              <a:gd name="connsiteX269" fmla="*/ 1288039 w 2268680"/>
              <a:gd name="connsiteY269" fmla="*/ 500314 h 3417348"/>
              <a:gd name="connsiteX270" fmla="*/ 1288039 w 2268680"/>
              <a:gd name="connsiteY270" fmla="*/ 504370 h 3417348"/>
              <a:gd name="connsiteX271" fmla="*/ 953880 w 2268680"/>
              <a:gd name="connsiteY271" fmla="*/ 957819 h 3417348"/>
              <a:gd name="connsiteX272" fmla="*/ 796875 w 2268680"/>
              <a:gd name="connsiteY272" fmla="*/ 1111934 h 3417348"/>
              <a:gd name="connsiteX273" fmla="*/ 697569 w 2268680"/>
              <a:gd name="connsiteY273" fmla="*/ 1118475 h 3417348"/>
              <a:gd name="connsiteX274" fmla="*/ 736821 w 2268680"/>
              <a:gd name="connsiteY274" fmla="*/ 1262385 h 3417348"/>
              <a:gd name="connsiteX275" fmla="*/ 899452 w 2268680"/>
              <a:gd name="connsiteY275" fmla="*/ 1262385 h 3417348"/>
              <a:gd name="connsiteX276" fmla="*/ 925619 w 2268680"/>
              <a:gd name="connsiteY276" fmla="*/ 1245116 h 3417348"/>
              <a:gd name="connsiteX277" fmla="*/ 1077652 w 2268680"/>
              <a:gd name="connsiteY277" fmla="*/ 1115858 h 3417348"/>
              <a:gd name="connsiteX278" fmla="*/ 953095 w 2268680"/>
              <a:gd name="connsiteY278" fmla="*/ 957819 h 3417348"/>
              <a:gd name="connsiteX279" fmla="*/ 186780 w 2268680"/>
              <a:gd name="connsiteY279" fmla="*/ 1213587 h 3417348"/>
              <a:gd name="connsiteX280" fmla="*/ 214648 w 2268680"/>
              <a:gd name="connsiteY280" fmla="*/ 1229155 h 3417348"/>
              <a:gd name="connsiteX281" fmla="*/ 145958 w 2268680"/>
              <a:gd name="connsiteY281" fmla="*/ 1195009 h 3417348"/>
              <a:gd name="connsiteX282" fmla="*/ 128688 w 2268680"/>
              <a:gd name="connsiteY282" fmla="*/ 1180487 h 3417348"/>
              <a:gd name="connsiteX283" fmla="*/ 141771 w 2268680"/>
              <a:gd name="connsiteY283" fmla="*/ 1218950 h 3417348"/>
              <a:gd name="connsiteX284" fmla="*/ 252983 w 2268680"/>
              <a:gd name="connsiteY284" fmla="*/ 1260946 h 3417348"/>
              <a:gd name="connsiteX285" fmla="*/ 713793 w 2268680"/>
              <a:gd name="connsiteY285" fmla="*/ 1260946 h 3417348"/>
              <a:gd name="connsiteX286" fmla="*/ 669439 w 2268680"/>
              <a:gd name="connsiteY286" fmla="*/ 1119783 h 3417348"/>
              <a:gd name="connsiteX287" fmla="*/ 445315 w 2268680"/>
              <a:gd name="connsiteY287" fmla="*/ 1139800 h 3417348"/>
              <a:gd name="connsiteX288" fmla="*/ 433278 w 2268680"/>
              <a:gd name="connsiteY288" fmla="*/ 1149089 h 3417348"/>
              <a:gd name="connsiteX289" fmla="*/ 410643 w 2268680"/>
              <a:gd name="connsiteY289" fmla="*/ 1126455 h 3417348"/>
              <a:gd name="connsiteX290" fmla="*/ 387223 w 2268680"/>
              <a:gd name="connsiteY290" fmla="*/ 1103953 h 3417348"/>
              <a:gd name="connsiteX291" fmla="*/ 332663 w 2268680"/>
              <a:gd name="connsiteY291" fmla="*/ 1065882 h 3417348"/>
              <a:gd name="connsiteX292" fmla="*/ 241077 w 2268680"/>
              <a:gd name="connsiteY292" fmla="*/ 1055285 h 3417348"/>
              <a:gd name="connsiteX293" fmla="*/ 167023 w 2268680"/>
              <a:gd name="connsiteY293" fmla="*/ 1024672 h 3417348"/>
              <a:gd name="connsiteX294" fmla="*/ 252983 w 2268680"/>
              <a:gd name="connsiteY294" fmla="*/ 1087076 h 3417348"/>
              <a:gd name="connsiteX295" fmla="*/ 297337 w 2268680"/>
              <a:gd name="connsiteY295" fmla="*/ 1142417 h 3417348"/>
              <a:gd name="connsiteX296" fmla="*/ 348756 w 2268680"/>
              <a:gd name="connsiteY296" fmla="*/ 1176431 h 3417348"/>
              <a:gd name="connsiteX297" fmla="*/ 276011 w 2268680"/>
              <a:gd name="connsiteY297" fmla="*/ 1146341 h 3417348"/>
              <a:gd name="connsiteX298" fmla="*/ 231788 w 2268680"/>
              <a:gd name="connsiteY298" fmla="*/ 1093225 h 3417348"/>
              <a:gd name="connsiteX299" fmla="*/ 73082 w 2268680"/>
              <a:gd name="connsiteY299" fmla="*/ 1088385 h 3417348"/>
              <a:gd name="connsiteX300" fmla="*/ 25719 w 2268680"/>
              <a:gd name="connsiteY300" fmla="*/ 1101468 h 3417348"/>
              <a:gd name="connsiteX301" fmla="*/ 69942 w 2268680"/>
              <a:gd name="connsiteY301" fmla="*/ 1117428 h 3417348"/>
              <a:gd name="connsiteX302" fmla="*/ 114296 w 2268680"/>
              <a:gd name="connsiteY302" fmla="*/ 1113503 h 3417348"/>
              <a:gd name="connsiteX303" fmla="*/ 190966 w 2268680"/>
              <a:gd name="connsiteY303" fmla="*/ 1139669 h 3417348"/>
              <a:gd name="connsiteX304" fmla="*/ 86296 w 2268680"/>
              <a:gd name="connsiteY304" fmla="*/ 1134305 h 3417348"/>
              <a:gd name="connsiteX305" fmla="*/ 112464 w 2268680"/>
              <a:gd name="connsiteY305" fmla="*/ 1164396 h 3417348"/>
              <a:gd name="connsiteX306" fmla="*/ 143996 w 2268680"/>
              <a:gd name="connsiteY306" fmla="*/ 1167012 h 3417348"/>
              <a:gd name="connsiteX307" fmla="*/ 202088 w 2268680"/>
              <a:gd name="connsiteY307" fmla="*/ 1180095 h 3417348"/>
              <a:gd name="connsiteX308" fmla="*/ 157734 w 2268680"/>
              <a:gd name="connsiteY308" fmla="*/ 1184020 h 3417348"/>
              <a:gd name="connsiteX309" fmla="*/ 186910 w 2268680"/>
              <a:gd name="connsiteY309" fmla="*/ 1213194 h 3417348"/>
              <a:gd name="connsiteX310" fmla="*/ 36447 w 2268680"/>
              <a:gd name="connsiteY310" fmla="*/ 1149612 h 3417348"/>
              <a:gd name="connsiteX311" fmla="*/ 47176 w 2268680"/>
              <a:gd name="connsiteY311" fmla="*/ 1124362 h 3417348"/>
              <a:gd name="connsiteX312" fmla="*/ 37363 w 2268680"/>
              <a:gd name="connsiteY312" fmla="*/ 1149612 h 3417348"/>
              <a:gd name="connsiteX313" fmla="*/ 61306 w 2268680"/>
              <a:gd name="connsiteY313" fmla="*/ 1133651 h 3417348"/>
              <a:gd name="connsiteX314" fmla="*/ 109193 w 2268680"/>
              <a:gd name="connsiteY314" fmla="*/ 1200896 h 3417348"/>
              <a:gd name="connsiteX315" fmla="*/ 109193 w 2268680"/>
              <a:gd name="connsiteY315" fmla="*/ 1179702 h 3417348"/>
              <a:gd name="connsiteX316" fmla="*/ 62222 w 2268680"/>
              <a:gd name="connsiteY316" fmla="*/ 1133651 h 3417348"/>
              <a:gd name="connsiteX317" fmla="*/ 745587 w 2268680"/>
              <a:gd name="connsiteY317" fmla="*/ 2535469 h 3417348"/>
              <a:gd name="connsiteX318" fmla="*/ 748203 w 2268680"/>
              <a:gd name="connsiteY318" fmla="*/ 2485493 h 3417348"/>
              <a:gd name="connsiteX319" fmla="*/ 734073 w 2268680"/>
              <a:gd name="connsiteY319" fmla="*/ 2459327 h 3417348"/>
              <a:gd name="connsiteX320" fmla="*/ 689719 w 2268680"/>
              <a:gd name="connsiteY320" fmla="*/ 2380831 h 3417348"/>
              <a:gd name="connsiteX321" fmla="*/ 461538 w 2268680"/>
              <a:gd name="connsiteY321" fmla="*/ 2259161 h 3417348"/>
              <a:gd name="connsiteX322" fmla="*/ 461538 w 2268680"/>
              <a:gd name="connsiteY322" fmla="*/ 3152191 h 3417348"/>
              <a:gd name="connsiteX323" fmla="*/ 579292 w 2268680"/>
              <a:gd name="connsiteY323" fmla="*/ 3208839 h 3417348"/>
              <a:gd name="connsiteX324" fmla="*/ 697962 w 2268680"/>
              <a:gd name="connsiteY324" fmla="*/ 3261170 h 3417348"/>
              <a:gd name="connsiteX325" fmla="*/ 746241 w 2268680"/>
              <a:gd name="connsiteY325" fmla="*/ 2534161 h 3417348"/>
              <a:gd name="connsiteX326" fmla="*/ 1188733 w 2268680"/>
              <a:gd name="connsiteY326" fmla="*/ 3207269 h 3417348"/>
              <a:gd name="connsiteX327" fmla="*/ 1414690 w 2268680"/>
              <a:gd name="connsiteY327" fmla="*/ 3063359 h 3417348"/>
              <a:gd name="connsiteX328" fmla="*/ 1114679 w 2268680"/>
              <a:gd name="connsiteY328" fmla="*/ 2378869 h 3417348"/>
              <a:gd name="connsiteX329" fmla="*/ 1082755 w 2268680"/>
              <a:gd name="connsiteY329" fmla="*/ 2403595 h 3417348"/>
              <a:gd name="connsiteX330" fmla="*/ 719812 w 2268680"/>
              <a:gd name="connsiteY330" fmla="*/ 2396138 h 3417348"/>
              <a:gd name="connsiteX331" fmla="*/ 1189126 w 2268680"/>
              <a:gd name="connsiteY331" fmla="*/ 3207269 h 3417348"/>
              <a:gd name="connsiteX332" fmla="*/ 1195275 w 2268680"/>
              <a:gd name="connsiteY332" fmla="*/ 3221398 h 3417348"/>
              <a:gd name="connsiteX333" fmla="*/ 1209929 w 2268680"/>
              <a:gd name="connsiteY333" fmla="*/ 3251881 h 3417348"/>
              <a:gd name="connsiteX334" fmla="*/ 1179444 w 2268680"/>
              <a:gd name="connsiteY334" fmla="*/ 3291130 h 3417348"/>
              <a:gd name="connsiteX335" fmla="*/ 1073858 w 2268680"/>
              <a:gd name="connsiteY335" fmla="*/ 3399586 h 3417348"/>
              <a:gd name="connsiteX336" fmla="*/ 1251143 w 2268680"/>
              <a:gd name="connsiteY336" fmla="*/ 3396969 h 3417348"/>
              <a:gd name="connsiteX337" fmla="*/ 1372560 w 2268680"/>
              <a:gd name="connsiteY337" fmla="*/ 3366356 h 3417348"/>
              <a:gd name="connsiteX338" fmla="*/ 1400559 w 2268680"/>
              <a:gd name="connsiteY338" fmla="*/ 3337573 h 3417348"/>
              <a:gd name="connsiteX339" fmla="*/ 1465193 w 2268680"/>
              <a:gd name="connsiteY339" fmla="*/ 3261039 h 3417348"/>
              <a:gd name="connsiteX340" fmla="*/ 1500650 w 2268680"/>
              <a:gd name="connsiteY340" fmla="*/ 3211063 h 3417348"/>
              <a:gd name="connsiteX341" fmla="*/ 1469249 w 2268680"/>
              <a:gd name="connsiteY341" fmla="*/ 3158732 h 3417348"/>
              <a:gd name="connsiteX342" fmla="*/ 1434708 w 2268680"/>
              <a:gd name="connsiteY342" fmla="*/ 3108756 h 3417348"/>
              <a:gd name="connsiteX343" fmla="*/ 1421624 w 2268680"/>
              <a:gd name="connsiteY343" fmla="*/ 3082590 h 3417348"/>
              <a:gd name="connsiteX344" fmla="*/ 1195668 w 2268680"/>
              <a:gd name="connsiteY344" fmla="*/ 3221137 h 3417348"/>
              <a:gd name="connsiteX345" fmla="*/ 461931 w 2268680"/>
              <a:gd name="connsiteY345" fmla="*/ 3200597 h 3417348"/>
              <a:gd name="connsiteX346" fmla="*/ 319711 w 2268680"/>
              <a:gd name="connsiteY346" fmla="*/ 3213680 h 3417348"/>
              <a:gd name="connsiteX347" fmla="*/ 315654 w 2268680"/>
              <a:gd name="connsiteY347" fmla="*/ 3226762 h 3417348"/>
              <a:gd name="connsiteX348" fmla="*/ 383036 w 2268680"/>
              <a:gd name="connsiteY348" fmla="*/ 3288775 h 3417348"/>
              <a:gd name="connsiteX349" fmla="*/ 471613 w 2268680"/>
              <a:gd name="connsiteY349" fmla="*/ 3343199 h 3417348"/>
              <a:gd name="connsiteX350" fmla="*/ 546975 w 2268680"/>
              <a:gd name="connsiteY350" fmla="*/ 3377214 h 3417348"/>
              <a:gd name="connsiteX351" fmla="*/ 685663 w 2268680"/>
              <a:gd name="connsiteY351" fmla="*/ 3394483 h 3417348"/>
              <a:gd name="connsiteX352" fmla="*/ 691027 w 2268680"/>
              <a:gd name="connsiteY352" fmla="*/ 3281318 h 3417348"/>
              <a:gd name="connsiteX353" fmla="*/ 457090 w 2268680"/>
              <a:gd name="connsiteY353" fmla="*/ 3174170 h 3417348"/>
              <a:gd name="connsiteX354" fmla="*/ 462323 w 2268680"/>
              <a:gd name="connsiteY354" fmla="*/ 3200335 h 341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Lst>
            <a:rect l="l" t="t" r="r" b="b"/>
            <a:pathLst>
              <a:path w="2268680" h="3417348">
                <a:moveTo>
                  <a:pt x="1405793" y="1207"/>
                </a:moveTo>
                <a:lnTo>
                  <a:pt x="1438633" y="1207"/>
                </a:lnTo>
                <a:cubicBezTo>
                  <a:pt x="1519648" y="6545"/>
                  <a:pt x="1590287" y="58248"/>
                  <a:pt x="1619843" y="133866"/>
                </a:cubicBezTo>
                <a:cubicBezTo>
                  <a:pt x="1651296" y="148506"/>
                  <a:pt x="1679610" y="169124"/>
                  <a:pt x="1703187" y="194570"/>
                </a:cubicBezTo>
                <a:cubicBezTo>
                  <a:pt x="1731094" y="216797"/>
                  <a:pt x="1750354" y="248079"/>
                  <a:pt x="1757615" y="283010"/>
                </a:cubicBezTo>
                <a:cubicBezTo>
                  <a:pt x="1762587" y="337434"/>
                  <a:pt x="1738120" y="400755"/>
                  <a:pt x="1754998" y="450731"/>
                </a:cubicBezTo>
                <a:cubicBezTo>
                  <a:pt x="1762064" y="472841"/>
                  <a:pt x="1782474" y="488801"/>
                  <a:pt x="1793072" y="510126"/>
                </a:cubicBezTo>
                <a:cubicBezTo>
                  <a:pt x="1806640" y="536698"/>
                  <a:pt x="1804625" y="568541"/>
                  <a:pt x="1787839" y="593202"/>
                </a:cubicBezTo>
                <a:cubicBezTo>
                  <a:pt x="1756307" y="631273"/>
                  <a:pt x="1694682" y="637552"/>
                  <a:pt x="1625600" y="637552"/>
                </a:cubicBezTo>
                <a:cubicBezTo>
                  <a:pt x="1628740" y="651682"/>
                  <a:pt x="1644702" y="648149"/>
                  <a:pt x="1655693" y="648149"/>
                </a:cubicBezTo>
                <a:lnTo>
                  <a:pt x="1696514" y="648149"/>
                </a:lnTo>
                <a:cubicBezTo>
                  <a:pt x="1722904" y="646056"/>
                  <a:pt x="1749412" y="646056"/>
                  <a:pt x="1775801" y="648149"/>
                </a:cubicBezTo>
                <a:cubicBezTo>
                  <a:pt x="1811625" y="660814"/>
                  <a:pt x="1842633" y="684323"/>
                  <a:pt x="1864509" y="715395"/>
                </a:cubicBezTo>
                <a:cubicBezTo>
                  <a:pt x="1881976" y="753243"/>
                  <a:pt x="1892731" y="793840"/>
                  <a:pt x="1896303" y="835364"/>
                </a:cubicBezTo>
                <a:cubicBezTo>
                  <a:pt x="1901602" y="875109"/>
                  <a:pt x="1914960" y="913350"/>
                  <a:pt x="1935554" y="947745"/>
                </a:cubicBezTo>
                <a:cubicBezTo>
                  <a:pt x="1954133" y="979143"/>
                  <a:pt x="1972320" y="1010935"/>
                  <a:pt x="1989590" y="1045081"/>
                </a:cubicBezTo>
                <a:cubicBezTo>
                  <a:pt x="2010158" y="1078075"/>
                  <a:pt x="2025152" y="1114223"/>
                  <a:pt x="2033944" y="1152098"/>
                </a:cubicBezTo>
                <a:cubicBezTo>
                  <a:pt x="2041009" y="1222090"/>
                  <a:pt x="1974151" y="1258330"/>
                  <a:pt x="1932022" y="1277431"/>
                </a:cubicBezTo>
                <a:cubicBezTo>
                  <a:pt x="2020598" y="1433639"/>
                  <a:pt x="2112839" y="1590632"/>
                  <a:pt x="2204033" y="1749587"/>
                </a:cubicBezTo>
                <a:cubicBezTo>
                  <a:pt x="2217117" y="1772090"/>
                  <a:pt x="2234256" y="1793807"/>
                  <a:pt x="2243938" y="1815001"/>
                </a:cubicBezTo>
                <a:cubicBezTo>
                  <a:pt x="2250572" y="1833906"/>
                  <a:pt x="2255779" y="1853282"/>
                  <a:pt x="2259508" y="1872958"/>
                </a:cubicBezTo>
                <a:cubicBezTo>
                  <a:pt x="2275692" y="1933897"/>
                  <a:pt x="2270524" y="1998526"/>
                  <a:pt x="2244854" y="2056116"/>
                </a:cubicBezTo>
                <a:cubicBezTo>
                  <a:pt x="2212315" y="2126672"/>
                  <a:pt x="2140354" y="2170565"/>
                  <a:pt x="2062728" y="2167190"/>
                </a:cubicBezTo>
                <a:cubicBezTo>
                  <a:pt x="1736550" y="2161433"/>
                  <a:pt x="1385121" y="2167190"/>
                  <a:pt x="1043504" y="2167190"/>
                </a:cubicBezTo>
                <a:cubicBezTo>
                  <a:pt x="1166229" y="2445983"/>
                  <a:pt x="1291179" y="2739822"/>
                  <a:pt x="1418877" y="3024372"/>
                </a:cubicBezTo>
                <a:cubicBezTo>
                  <a:pt x="1427106" y="3046757"/>
                  <a:pt x="1436723" y="3068592"/>
                  <a:pt x="1447661" y="3089786"/>
                </a:cubicBezTo>
                <a:cubicBezTo>
                  <a:pt x="1457866" y="3107579"/>
                  <a:pt x="1473828" y="3126156"/>
                  <a:pt x="1486912" y="3145126"/>
                </a:cubicBezTo>
                <a:cubicBezTo>
                  <a:pt x="1499996" y="3164096"/>
                  <a:pt x="1522369" y="3189477"/>
                  <a:pt x="1520930" y="3210540"/>
                </a:cubicBezTo>
                <a:cubicBezTo>
                  <a:pt x="1516037" y="3227273"/>
                  <a:pt x="1507048" y="3242514"/>
                  <a:pt x="1494763" y="3254891"/>
                </a:cubicBezTo>
                <a:cubicBezTo>
                  <a:pt x="1483641" y="3269412"/>
                  <a:pt x="1470819" y="3281841"/>
                  <a:pt x="1462053" y="3292961"/>
                </a:cubicBezTo>
                <a:cubicBezTo>
                  <a:pt x="1441760" y="3319506"/>
                  <a:pt x="1419688" y="3344638"/>
                  <a:pt x="1395980" y="3368187"/>
                </a:cubicBezTo>
                <a:cubicBezTo>
                  <a:pt x="1342729" y="3418556"/>
                  <a:pt x="1246171" y="3408351"/>
                  <a:pt x="1163351" y="3418163"/>
                </a:cubicBezTo>
                <a:lnTo>
                  <a:pt x="1131427" y="3418163"/>
                </a:lnTo>
                <a:cubicBezTo>
                  <a:pt x="1107483" y="3414108"/>
                  <a:pt x="1057373" y="3422088"/>
                  <a:pt x="1049391" y="3405080"/>
                </a:cubicBezTo>
                <a:cubicBezTo>
                  <a:pt x="1041410" y="3388073"/>
                  <a:pt x="1063653" y="3365832"/>
                  <a:pt x="1072026" y="3354581"/>
                </a:cubicBezTo>
                <a:cubicBezTo>
                  <a:pt x="1104867" y="3310361"/>
                  <a:pt x="1167799" y="3289167"/>
                  <a:pt x="1189780" y="3244032"/>
                </a:cubicBezTo>
                <a:cubicBezTo>
                  <a:pt x="1050307" y="2998337"/>
                  <a:pt x="908479" y="2757222"/>
                  <a:pt x="767044" y="2512051"/>
                </a:cubicBezTo>
                <a:cubicBezTo>
                  <a:pt x="750297" y="2728047"/>
                  <a:pt x="736036" y="2958958"/>
                  <a:pt x="719681" y="3180711"/>
                </a:cubicBezTo>
                <a:cubicBezTo>
                  <a:pt x="717064" y="3215250"/>
                  <a:pt x="713008" y="3254105"/>
                  <a:pt x="713008" y="3294008"/>
                </a:cubicBezTo>
                <a:cubicBezTo>
                  <a:pt x="713008" y="3333910"/>
                  <a:pt x="716148" y="3392260"/>
                  <a:pt x="699924" y="3406389"/>
                </a:cubicBezTo>
                <a:cubicBezTo>
                  <a:pt x="617497" y="3415926"/>
                  <a:pt x="534219" y="3398186"/>
                  <a:pt x="462847" y="3355890"/>
                </a:cubicBezTo>
                <a:cubicBezTo>
                  <a:pt x="414790" y="3332510"/>
                  <a:pt x="369939" y="3303048"/>
                  <a:pt x="329392" y="3268235"/>
                </a:cubicBezTo>
                <a:cubicBezTo>
                  <a:pt x="317486" y="3257638"/>
                  <a:pt x="297468" y="3241153"/>
                  <a:pt x="296683" y="3224015"/>
                </a:cubicBezTo>
                <a:cubicBezTo>
                  <a:pt x="293543" y="3168152"/>
                  <a:pt x="397166" y="3192486"/>
                  <a:pt x="443352" y="3185944"/>
                </a:cubicBezTo>
                <a:lnTo>
                  <a:pt x="443352" y="2542926"/>
                </a:lnTo>
                <a:cubicBezTo>
                  <a:pt x="443352" y="2436694"/>
                  <a:pt x="440212" y="2329678"/>
                  <a:pt x="443352" y="2223838"/>
                </a:cubicBezTo>
                <a:cubicBezTo>
                  <a:pt x="446492" y="2117998"/>
                  <a:pt x="447277" y="2008888"/>
                  <a:pt x="440604" y="1904880"/>
                </a:cubicBezTo>
                <a:cubicBezTo>
                  <a:pt x="426513" y="1814936"/>
                  <a:pt x="471220" y="1725999"/>
                  <a:pt x="551816" y="1683650"/>
                </a:cubicBezTo>
                <a:cubicBezTo>
                  <a:pt x="596680" y="1664445"/>
                  <a:pt x="645496" y="1656282"/>
                  <a:pt x="694168" y="1659840"/>
                </a:cubicBezTo>
                <a:lnTo>
                  <a:pt x="1526425" y="1659840"/>
                </a:lnTo>
                <a:cubicBezTo>
                  <a:pt x="1540556" y="1575325"/>
                  <a:pt x="1544481" y="1482830"/>
                  <a:pt x="1552593" y="1389419"/>
                </a:cubicBezTo>
                <a:lnTo>
                  <a:pt x="1574704" y="1389419"/>
                </a:lnTo>
                <a:cubicBezTo>
                  <a:pt x="1567246" y="1480214"/>
                  <a:pt x="1560574" y="1572578"/>
                  <a:pt x="1548537" y="1658532"/>
                </a:cubicBezTo>
                <a:cubicBezTo>
                  <a:pt x="1619451" y="1661148"/>
                  <a:pt x="1703710" y="1658532"/>
                  <a:pt x="1776848" y="1658532"/>
                </a:cubicBezTo>
                <a:cubicBezTo>
                  <a:pt x="1801184" y="1658532"/>
                  <a:pt x="1829183" y="1653167"/>
                  <a:pt x="1845538" y="1666512"/>
                </a:cubicBezTo>
                <a:cubicBezTo>
                  <a:pt x="1828464" y="1673760"/>
                  <a:pt x="1809688" y="1676023"/>
                  <a:pt x="1791371" y="1673053"/>
                </a:cubicBezTo>
                <a:lnTo>
                  <a:pt x="874462" y="1673053"/>
                </a:lnTo>
                <a:cubicBezTo>
                  <a:pt x="785885" y="1673053"/>
                  <a:pt x="707382" y="1669521"/>
                  <a:pt x="632936" y="1675800"/>
                </a:cubicBezTo>
                <a:cubicBezTo>
                  <a:pt x="600108" y="1676900"/>
                  <a:pt x="568289" y="1687497"/>
                  <a:pt x="541349" y="1706283"/>
                </a:cubicBezTo>
                <a:cubicBezTo>
                  <a:pt x="516922" y="1722519"/>
                  <a:pt x="496590" y="1744185"/>
                  <a:pt x="481949" y="1769604"/>
                </a:cubicBezTo>
                <a:cubicBezTo>
                  <a:pt x="453557" y="1823505"/>
                  <a:pt x="459314" y="1907627"/>
                  <a:pt x="459314" y="1990834"/>
                </a:cubicBezTo>
                <a:lnTo>
                  <a:pt x="459314" y="2235481"/>
                </a:lnTo>
                <a:cubicBezTo>
                  <a:pt x="546583" y="2292797"/>
                  <a:pt x="639006" y="2341857"/>
                  <a:pt x="735381" y="2382009"/>
                </a:cubicBezTo>
                <a:cubicBezTo>
                  <a:pt x="790176" y="2404340"/>
                  <a:pt x="848242" y="2417607"/>
                  <a:pt x="907302" y="2421257"/>
                </a:cubicBezTo>
                <a:cubicBezTo>
                  <a:pt x="984496" y="2424789"/>
                  <a:pt x="1073989" y="2406996"/>
                  <a:pt x="1103558" y="2353880"/>
                </a:cubicBezTo>
                <a:cubicBezTo>
                  <a:pt x="1076606" y="2291999"/>
                  <a:pt x="1049522" y="2229594"/>
                  <a:pt x="1021654" y="2168105"/>
                </a:cubicBezTo>
                <a:cubicBezTo>
                  <a:pt x="1026155" y="2162035"/>
                  <a:pt x="1029713" y="2155337"/>
                  <a:pt x="1032252" y="2148220"/>
                </a:cubicBezTo>
                <a:cubicBezTo>
                  <a:pt x="1037093" y="2153452"/>
                  <a:pt x="1045335" y="2150836"/>
                  <a:pt x="1050831" y="2150836"/>
                </a:cubicBezTo>
                <a:lnTo>
                  <a:pt x="2025832" y="2150836"/>
                </a:lnTo>
                <a:cubicBezTo>
                  <a:pt x="2081032" y="2156213"/>
                  <a:pt x="2136285" y="2141285"/>
                  <a:pt x="2181267" y="2108840"/>
                </a:cubicBezTo>
                <a:cubicBezTo>
                  <a:pt x="2233602" y="2064490"/>
                  <a:pt x="2258854" y="1968986"/>
                  <a:pt x="2238443" y="1880415"/>
                </a:cubicBezTo>
                <a:cubicBezTo>
                  <a:pt x="2232294" y="1854249"/>
                  <a:pt x="2221172" y="1830439"/>
                  <a:pt x="2214500" y="1803881"/>
                </a:cubicBezTo>
                <a:cubicBezTo>
                  <a:pt x="2112577" y="1630011"/>
                  <a:pt x="2011571" y="1454309"/>
                  <a:pt x="1910564" y="1279132"/>
                </a:cubicBezTo>
                <a:cubicBezTo>
                  <a:pt x="1829275" y="1269908"/>
                  <a:pt x="1747096" y="1272106"/>
                  <a:pt x="1666421" y="1285673"/>
                </a:cubicBezTo>
                <a:cubicBezTo>
                  <a:pt x="1642871" y="1289205"/>
                  <a:pt x="1613170" y="1301634"/>
                  <a:pt x="1597732" y="1281748"/>
                </a:cubicBezTo>
                <a:cubicBezTo>
                  <a:pt x="1676784" y="1265931"/>
                  <a:pt x="1757196" y="1257924"/>
                  <a:pt x="1837818" y="1257807"/>
                </a:cubicBezTo>
                <a:cubicBezTo>
                  <a:pt x="1866210" y="1257807"/>
                  <a:pt x="1893686" y="1265787"/>
                  <a:pt x="1919854" y="1264479"/>
                </a:cubicBezTo>
                <a:cubicBezTo>
                  <a:pt x="1941730" y="1257387"/>
                  <a:pt x="1961630" y="1245234"/>
                  <a:pt x="1977945" y="1229024"/>
                </a:cubicBezTo>
                <a:cubicBezTo>
                  <a:pt x="2000292" y="1211232"/>
                  <a:pt x="2012670" y="1183758"/>
                  <a:pt x="2011178" y="1155237"/>
                </a:cubicBezTo>
                <a:cubicBezTo>
                  <a:pt x="2002451" y="1117716"/>
                  <a:pt x="1987457" y="1081935"/>
                  <a:pt x="1966824" y="1049398"/>
                </a:cubicBezTo>
                <a:cubicBezTo>
                  <a:pt x="1933199" y="982676"/>
                  <a:pt x="1886228" y="926027"/>
                  <a:pt x="1874191" y="843606"/>
                </a:cubicBezTo>
                <a:cubicBezTo>
                  <a:pt x="1869848" y="802396"/>
                  <a:pt x="1859577" y="762035"/>
                  <a:pt x="1843706" y="723768"/>
                </a:cubicBezTo>
                <a:cubicBezTo>
                  <a:pt x="1831276" y="697603"/>
                  <a:pt x="1799352" y="679548"/>
                  <a:pt x="1777633" y="664503"/>
                </a:cubicBezTo>
                <a:cubicBezTo>
                  <a:pt x="1751466" y="671044"/>
                  <a:pt x="1712214" y="660971"/>
                  <a:pt x="1678851" y="667120"/>
                </a:cubicBezTo>
                <a:cubicBezTo>
                  <a:pt x="1662836" y="672929"/>
                  <a:pt x="1647855" y="681276"/>
                  <a:pt x="1634497" y="691846"/>
                </a:cubicBezTo>
                <a:cubicBezTo>
                  <a:pt x="1593283" y="720628"/>
                  <a:pt x="1550238" y="754251"/>
                  <a:pt x="1510332" y="777669"/>
                </a:cubicBezTo>
                <a:cubicBezTo>
                  <a:pt x="1479768" y="797123"/>
                  <a:pt x="1445816" y="810663"/>
                  <a:pt x="1410241" y="817571"/>
                </a:cubicBezTo>
                <a:cubicBezTo>
                  <a:pt x="1369028" y="824244"/>
                  <a:pt x="1324674" y="814039"/>
                  <a:pt x="1314992" y="777669"/>
                </a:cubicBezTo>
                <a:cubicBezTo>
                  <a:pt x="1302955" y="733449"/>
                  <a:pt x="1348224" y="694593"/>
                  <a:pt x="1363663" y="667120"/>
                </a:cubicBezTo>
                <a:cubicBezTo>
                  <a:pt x="1327421" y="670652"/>
                  <a:pt x="1295889" y="662279"/>
                  <a:pt x="1266189" y="667120"/>
                </a:cubicBezTo>
                <a:cubicBezTo>
                  <a:pt x="1236489" y="671960"/>
                  <a:pt x="1215294" y="699434"/>
                  <a:pt x="1197500" y="717096"/>
                </a:cubicBezTo>
                <a:cubicBezTo>
                  <a:pt x="1156809" y="757783"/>
                  <a:pt x="1113371" y="801218"/>
                  <a:pt x="1073466" y="838373"/>
                </a:cubicBezTo>
                <a:cubicBezTo>
                  <a:pt x="1117819" y="889657"/>
                  <a:pt x="1162043" y="937933"/>
                  <a:pt x="1206396" y="987516"/>
                </a:cubicBezTo>
                <a:cubicBezTo>
                  <a:pt x="1199475" y="947052"/>
                  <a:pt x="1202066" y="905527"/>
                  <a:pt x="1213985" y="866240"/>
                </a:cubicBezTo>
                <a:cubicBezTo>
                  <a:pt x="1217570" y="856807"/>
                  <a:pt x="1220200" y="847034"/>
                  <a:pt x="1221835" y="837065"/>
                </a:cubicBezTo>
                <a:cubicBezTo>
                  <a:pt x="1221835" y="820188"/>
                  <a:pt x="1190434" y="817964"/>
                  <a:pt x="1198415" y="797816"/>
                </a:cubicBezTo>
                <a:cubicBezTo>
                  <a:pt x="1211499" y="797816"/>
                  <a:pt x="1242769" y="823982"/>
                  <a:pt x="1242769" y="835888"/>
                </a:cubicBezTo>
                <a:cubicBezTo>
                  <a:pt x="1240990" y="845987"/>
                  <a:pt x="1237863" y="855799"/>
                  <a:pt x="1233480" y="865062"/>
                </a:cubicBezTo>
                <a:cubicBezTo>
                  <a:pt x="1210845" y="945521"/>
                  <a:pt x="1222751" y="1029643"/>
                  <a:pt x="1283460" y="1061303"/>
                </a:cubicBezTo>
                <a:cubicBezTo>
                  <a:pt x="1300704" y="1047972"/>
                  <a:pt x="1316732" y="1033136"/>
                  <a:pt x="1331346" y="1016953"/>
                </a:cubicBezTo>
                <a:cubicBezTo>
                  <a:pt x="1434577" y="916608"/>
                  <a:pt x="1536107" y="816132"/>
                  <a:pt x="1637637" y="714741"/>
                </a:cubicBezTo>
                <a:cubicBezTo>
                  <a:pt x="1644179" y="708069"/>
                  <a:pt x="1657524" y="692238"/>
                  <a:pt x="1665505" y="700219"/>
                </a:cubicBezTo>
                <a:cubicBezTo>
                  <a:pt x="1673486" y="708200"/>
                  <a:pt x="1652422" y="722329"/>
                  <a:pt x="1649543" y="725338"/>
                </a:cubicBezTo>
                <a:cubicBezTo>
                  <a:pt x="1536500" y="838242"/>
                  <a:pt x="1427905" y="943951"/>
                  <a:pt x="1315384" y="1055024"/>
                </a:cubicBezTo>
                <a:cubicBezTo>
                  <a:pt x="1309627" y="1060780"/>
                  <a:pt x="1291964" y="1077657"/>
                  <a:pt x="1291441" y="1078965"/>
                </a:cubicBezTo>
                <a:cubicBezTo>
                  <a:pt x="1291441" y="1090870"/>
                  <a:pt x="1321664" y="1098459"/>
                  <a:pt x="1315384" y="1112980"/>
                </a:cubicBezTo>
                <a:cubicBezTo>
                  <a:pt x="1302300" y="1120569"/>
                  <a:pt x="1295497" y="1108140"/>
                  <a:pt x="1289217" y="1101075"/>
                </a:cubicBezTo>
                <a:cubicBezTo>
                  <a:pt x="1261348" y="1070069"/>
                  <a:pt x="1230732" y="1038277"/>
                  <a:pt x="1206396" y="1010411"/>
                </a:cubicBezTo>
                <a:cubicBezTo>
                  <a:pt x="1186169" y="986274"/>
                  <a:pt x="1164542" y="963326"/>
                  <a:pt x="1141632" y="941727"/>
                </a:cubicBezTo>
                <a:cubicBezTo>
                  <a:pt x="1097985" y="964687"/>
                  <a:pt x="1065890" y="1004799"/>
                  <a:pt x="1053055" y="1052407"/>
                </a:cubicBezTo>
                <a:cubicBezTo>
                  <a:pt x="1070326" y="1077134"/>
                  <a:pt x="1088904" y="1102383"/>
                  <a:pt x="1108399" y="1127633"/>
                </a:cubicBezTo>
                <a:cubicBezTo>
                  <a:pt x="1152753" y="1185590"/>
                  <a:pt x="1196976" y="1254143"/>
                  <a:pt x="1285684" y="1266179"/>
                </a:cubicBezTo>
                <a:cubicBezTo>
                  <a:pt x="1341028" y="1273636"/>
                  <a:pt x="1379233" y="1240014"/>
                  <a:pt x="1418615" y="1218820"/>
                </a:cubicBezTo>
                <a:cubicBezTo>
                  <a:pt x="1542649" y="1109971"/>
                  <a:pt x="1674271" y="997459"/>
                  <a:pt x="1799221" y="891750"/>
                </a:cubicBezTo>
                <a:cubicBezTo>
                  <a:pt x="1806417" y="885994"/>
                  <a:pt x="1816099" y="871341"/>
                  <a:pt x="1828529" y="881546"/>
                </a:cubicBezTo>
                <a:cubicBezTo>
                  <a:pt x="1830753" y="887303"/>
                  <a:pt x="1823688" y="891750"/>
                  <a:pt x="1820548" y="894629"/>
                </a:cubicBezTo>
                <a:cubicBezTo>
                  <a:pt x="1700832" y="999291"/>
                  <a:pt x="1576798" y="1103037"/>
                  <a:pt x="1457212" y="1204429"/>
                </a:cubicBezTo>
                <a:cubicBezTo>
                  <a:pt x="1440766" y="1221083"/>
                  <a:pt x="1422305" y="1235631"/>
                  <a:pt x="1402260" y="1247733"/>
                </a:cubicBezTo>
                <a:cubicBezTo>
                  <a:pt x="1404485" y="1259638"/>
                  <a:pt x="1416914" y="1268142"/>
                  <a:pt x="1414297" y="1280963"/>
                </a:cubicBezTo>
                <a:cubicBezTo>
                  <a:pt x="1401253" y="1284364"/>
                  <a:pt x="1387921" y="1276593"/>
                  <a:pt x="1384466" y="1263563"/>
                </a:cubicBezTo>
                <a:cubicBezTo>
                  <a:pt x="1384074" y="1261836"/>
                  <a:pt x="1383799" y="1260096"/>
                  <a:pt x="1383681" y="1258330"/>
                </a:cubicBezTo>
                <a:cubicBezTo>
                  <a:pt x="1360366" y="1270065"/>
                  <a:pt x="1335389" y="1278137"/>
                  <a:pt x="1309627" y="1282271"/>
                </a:cubicBezTo>
                <a:cubicBezTo>
                  <a:pt x="1260341" y="1283253"/>
                  <a:pt x="1212520" y="1265539"/>
                  <a:pt x="1175781" y="1232687"/>
                </a:cubicBezTo>
                <a:cubicBezTo>
                  <a:pt x="1152204" y="1208995"/>
                  <a:pt x="1130995" y="1183052"/>
                  <a:pt x="1112455" y="1155237"/>
                </a:cubicBezTo>
                <a:cubicBezTo>
                  <a:pt x="1106188" y="1145897"/>
                  <a:pt x="1099097" y="1137144"/>
                  <a:pt x="1091259" y="1129072"/>
                </a:cubicBezTo>
                <a:lnTo>
                  <a:pt x="1070326" y="1147649"/>
                </a:lnTo>
                <a:cubicBezTo>
                  <a:pt x="1030028" y="1181272"/>
                  <a:pt x="999935" y="1206130"/>
                  <a:pt x="961861" y="1236220"/>
                </a:cubicBezTo>
                <a:cubicBezTo>
                  <a:pt x="948777" y="1247210"/>
                  <a:pt x="935694" y="1271151"/>
                  <a:pt x="917507" y="1274683"/>
                </a:cubicBezTo>
                <a:cubicBezTo>
                  <a:pt x="902683" y="1274657"/>
                  <a:pt x="887872" y="1273781"/>
                  <a:pt x="873153" y="1272066"/>
                </a:cubicBezTo>
                <a:cubicBezTo>
                  <a:pt x="689326" y="1269320"/>
                  <a:pt x="512042" y="1274683"/>
                  <a:pt x="329000" y="1274683"/>
                </a:cubicBezTo>
                <a:cubicBezTo>
                  <a:pt x="240292" y="1274683"/>
                  <a:pt x="157472" y="1272459"/>
                  <a:pt x="122931" y="1219343"/>
                </a:cubicBezTo>
                <a:cubicBezTo>
                  <a:pt x="91478" y="1209636"/>
                  <a:pt x="63962" y="1190103"/>
                  <a:pt x="44428" y="1163611"/>
                </a:cubicBezTo>
                <a:cubicBezTo>
                  <a:pt x="24292" y="1161753"/>
                  <a:pt x="7022" y="1148461"/>
                  <a:pt x="74" y="1129465"/>
                </a:cubicBezTo>
                <a:lnTo>
                  <a:pt x="74" y="1121615"/>
                </a:lnTo>
                <a:cubicBezTo>
                  <a:pt x="2181" y="1116028"/>
                  <a:pt x="4850" y="1110691"/>
                  <a:pt x="8056" y="1105654"/>
                </a:cubicBezTo>
                <a:cubicBezTo>
                  <a:pt x="-8299" y="1079489"/>
                  <a:pt x="24541" y="1070200"/>
                  <a:pt x="52409" y="1070200"/>
                </a:cubicBezTo>
                <a:cubicBezTo>
                  <a:pt x="98072" y="1074478"/>
                  <a:pt x="143930" y="1076270"/>
                  <a:pt x="189789" y="1075564"/>
                </a:cubicBezTo>
                <a:cubicBezTo>
                  <a:pt x="173827" y="1069284"/>
                  <a:pt x="148967" y="1056463"/>
                  <a:pt x="145435" y="1037100"/>
                </a:cubicBezTo>
                <a:cubicBezTo>
                  <a:pt x="141902" y="1024018"/>
                  <a:pt x="145435" y="1007794"/>
                  <a:pt x="153416" y="1004263"/>
                </a:cubicBezTo>
                <a:cubicBezTo>
                  <a:pt x="161397" y="1000730"/>
                  <a:pt x="180499" y="1012636"/>
                  <a:pt x="192667" y="1020223"/>
                </a:cubicBezTo>
                <a:cubicBezTo>
                  <a:pt x="206667" y="1027615"/>
                  <a:pt x="221517" y="1033280"/>
                  <a:pt x="236890" y="1037100"/>
                </a:cubicBezTo>
                <a:cubicBezTo>
                  <a:pt x="272269" y="1039416"/>
                  <a:pt x="307477" y="1043786"/>
                  <a:pt x="342345" y="1050183"/>
                </a:cubicBezTo>
                <a:cubicBezTo>
                  <a:pt x="360872" y="1059066"/>
                  <a:pt x="377946" y="1070710"/>
                  <a:pt x="392980" y="1084721"/>
                </a:cubicBezTo>
                <a:cubicBezTo>
                  <a:pt x="402269" y="1092702"/>
                  <a:pt x="424773" y="1121484"/>
                  <a:pt x="437203" y="1123969"/>
                </a:cubicBezTo>
                <a:cubicBezTo>
                  <a:pt x="452092" y="1124454"/>
                  <a:pt x="466994" y="1123094"/>
                  <a:pt x="481557" y="1119914"/>
                </a:cubicBezTo>
                <a:cubicBezTo>
                  <a:pt x="587404" y="1110626"/>
                  <a:pt x="686317" y="1104476"/>
                  <a:pt x="788240" y="1094795"/>
                </a:cubicBezTo>
                <a:cubicBezTo>
                  <a:pt x="840575" y="1042464"/>
                  <a:pt x="895396" y="991703"/>
                  <a:pt x="946422" y="937802"/>
                </a:cubicBezTo>
                <a:cubicBezTo>
                  <a:pt x="908741" y="885471"/>
                  <a:pt x="865826" y="833140"/>
                  <a:pt x="825005" y="782117"/>
                </a:cubicBezTo>
                <a:cubicBezTo>
                  <a:pt x="790006" y="744452"/>
                  <a:pt x="763276" y="699892"/>
                  <a:pt x="746503" y="651289"/>
                </a:cubicBezTo>
                <a:cubicBezTo>
                  <a:pt x="741138" y="631404"/>
                  <a:pt x="740222" y="613219"/>
                  <a:pt x="736297" y="594641"/>
                </a:cubicBezTo>
                <a:cubicBezTo>
                  <a:pt x="732372" y="576063"/>
                  <a:pt x="701756" y="536685"/>
                  <a:pt x="719027" y="506071"/>
                </a:cubicBezTo>
                <a:cubicBezTo>
                  <a:pt x="722559" y="499529"/>
                  <a:pt x="729624" y="498221"/>
                  <a:pt x="736297" y="495474"/>
                </a:cubicBezTo>
                <a:cubicBezTo>
                  <a:pt x="712747" y="463683"/>
                  <a:pt x="746503" y="423388"/>
                  <a:pt x="773063" y="454787"/>
                </a:cubicBezTo>
                <a:cubicBezTo>
                  <a:pt x="792165" y="418940"/>
                  <a:pt x="827622" y="454787"/>
                  <a:pt x="845808" y="475588"/>
                </a:cubicBezTo>
                <a:cubicBezTo>
                  <a:pt x="863995" y="496390"/>
                  <a:pt x="872761" y="512743"/>
                  <a:pt x="885060" y="524779"/>
                </a:cubicBezTo>
                <a:cubicBezTo>
                  <a:pt x="888985" y="509734"/>
                  <a:pt x="895265" y="498613"/>
                  <a:pt x="910311" y="496782"/>
                </a:cubicBezTo>
                <a:cubicBezTo>
                  <a:pt x="939619" y="493773"/>
                  <a:pt x="944460" y="524256"/>
                  <a:pt x="951133" y="544141"/>
                </a:cubicBezTo>
                <a:cubicBezTo>
                  <a:pt x="964216" y="582213"/>
                  <a:pt x="990384" y="599482"/>
                  <a:pt x="1008308" y="630095"/>
                </a:cubicBezTo>
                <a:cubicBezTo>
                  <a:pt x="1025461" y="664385"/>
                  <a:pt x="1032239" y="702953"/>
                  <a:pt x="1027803" y="741037"/>
                </a:cubicBezTo>
                <a:cubicBezTo>
                  <a:pt x="1025147" y="752668"/>
                  <a:pt x="1023787" y="764560"/>
                  <a:pt x="1023747" y="776491"/>
                </a:cubicBezTo>
                <a:cubicBezTo>
                  <a:pt x="1027280" y="791929"/>
                  <a:pt x="1060120" y="811423"/>
                  <a:pt x="1064961" y="820711"/>
                </a:cubicBezTo>
                <a:cubicBezTo>
                  <a:pt x="1100811" y="783164"/>
                  <a:pt x="1141239" y="749018"/>
                  <a:pt x="1175781" y="711470"/>
                </a:cubicBezTo>
                <a:cubicBezTo>
                  <a:pt x="1187177" y="698244"/>
                  <a:pt x="1199593" y="685959"/>
                  <a:pt x="1212938" y="674708"/>
                </a:cubicBezTo>
                <a:cubicBezTo>
                  <a:pt x="1246904" y="651159"/>
                  <a:pt x="1287895" y="639934"/>
                  <a:pt x="1329122" y="642917"/>
                </a:cubicBezTo>
                <a:lnTo>
                  <a:pt x="1439942" y="642917"/>
                </a:lnTo>
                <a:cubicBezTo>
                  <a:pt x="1449623" y="642917"/>
                  <a:pt x="1464670" y="645926"/>
                  <a:pt x="1465193" y="630880"/>
                </a:cubicBezTo>
                <a:cubicBezTo>
                  <a:pt x="1401737" y="621592"/>
                  <a:pt x="1332131" y="630880"/>
                  <a:pt x="1299814" y="594248"/>
                </a:cubicBezTo>
                <a:cubicBezTo>
                  <a:pt x="1275230" y="560260"/>
                  <a:pt x="1264894" y="518002"/>
                  <a:pt x="1271030" y="476504"/>
                </a:cubicBezTo>
                <a:cubicBezTo>
                  <a:pt x="1260158" y="463146"/>
                  <a:pt x="1251339" y="448245"/>
                  <a:pt x="1244863" y="432284"/>
                </a:cubicBezTo>
                <a:cubicBezTo>
                  <a:pt x="1238190" y="414099"/>
                  <a:pt x="1239106" y="390158"/>
                  <a:pt x="1232826" y="372888"/>
                </a:cubicBezTo>
                <a:cubicBezTo>
                  <a:pt x="1229817" y="363207"/>
                  <a:pt x="1219088" y="354311"/>
                  <a:pt x="1214770" y="341097"/>
                </a:cubicBezTo>
                <a:cubicBezTo>
                  <a:pt x="1210452" y="327884"/>
                  <a:pt x="1205873" y="305643"/>
                  <a:pt x="1222228" y="293738"/>
                </a:cubicBezTo>
                <a:cubicBezTo>
                  <a:pt x="1234801" y="295085"/>
                  <a:pt x="1247519" y="293699"/>
                  <a:pt x="1259517" y="289682"/>
                </a:cubicBezTo>
                <a:cubicBezTo>
                  <a:pt x="1263599" y="279987"/>
                  <a:pt x="1266700" y="269901"/>
                  <a:pt x="1268806" y="259591"/>
                </a:cubicBezTo>
                <a:cubicBezTo>
                  <a:pt x="1224452" y="211447"/>
                  <a:pt x="1238583" y="116728"/>
                  <a:pt x="1271423" y="70677"/>
                </a:cubicBezTo>
                <a:cubicBezTo>
                  <a:pt x="1305951" y="31533"/>
                  <a:pt x="1353798" y="6636"/>
                  <a:pt x="1405662" y="814"/>
                </a:cubicBezTo>
                <a:close/>
                <a:moveTo>
                  <a:pt x="1768605" y="584436"/>
                </a:moveTo>
                <a:cubicBezTo>
                  <a:pt x="1780734" y="565021"/>
                  <a:pt x="1782736" y="540950"/>
                  <a:pt x="1773970" y="519807"/>
                </a:cubicBezTo>
                <a:cubicBezTo>
                  <a:pt x="1764680" y="496782"/>
                  <a:pt x="1743354" y="481737"/>
                  <a:pt x="1734719" y="457795"/>
                </a:cubicBezTo>
                <a:cubicBezTo>
                  <a:pt x="1716532" y="409128"/>
                  <a:pt x="1739952" y="341489"/>
                  <a:pt x="1734719" y="288766"/>
                </a:cubicBezTo>
                <a:cubicBezTo>
                  <a:pt x="1727509" y="249426"/>
                  <a:pt x="1705790" y="214233"/>
                  <a:pt x="1673879" y="190122"/>
                </a:cubicBezTo>
                <a:cubicBezTo>
                  <a:pt x="1652932" y="170053"/>
                  <a:pt x="1628269" y="154275"/>
                  <a:pt x="1601264" y="143678"/>
                </a:cubicBezTo>
                <a:cubicBezTo>
                  <a:pt x="1577216" y="72796"/>
                  <a:pt x="1513263" y="23042"/>
                  <a:pt x="1438633" y="17168"/>
                </a:cubicBezTo>
                <a:cubicBezTo>
                  <a:pt x="1389477" y="12942"/>
                  <a:pt x="1340924" y="30382"/>
                  <a:pt x="1305702" y="64920"/>
                </a:cubicBezTo>
                <a:cubicBezTo>
                  <a:pt x="1259268" y="111639"/>
                  <a:pt x="1247218" y="182495"/>
                  <a:pt x="1275610" y="241930"/>
                </a:cubicBezTo>
                <a:cubicBezTo>
                  <a:pt x="1289518" y="212311"/>
                  <a:pt x="1312414" y="187820"/>
                  <a:pt x="1341028" y="171937"/>
                </a:cubicBezTo>
                <a:cubicBezTo>
                  <a:pt x="1381850" y="146818"/>
                  <a:pt x="1457212" y="121568"/>
                  <a:pt x="1498033" y="157415"/>
                </a:cubicBezTo>
                <a:cubicBezTo>
                  <a:pt x="1460221" y="196179"/>
                  <a:pt x="1442284" y="250133"/>
                  <a:pt x="1449362" y="303811"/>
                </a:cubicBezTo>
                <a:cubicBezTo>
                  <a:pt x="1454347" y="330474"/>
                  <a:pt x="1464238" y="355985"/>
                  <a:pt x="1478539" y="379037"/>
                </a:cubicBezTo>
                <a:cubicBezTo>
                  <a:pt x="1516612" y="353918"/>
                  <a:pt x="1578760" y="383092"/>
                  <a:pt x="1564106" y="430453"/>
                </a:cubicBezTo>
                <a:cubicBezTo>
                  <a:pt x="1558493" y="444137"/>
                  <a:pt x="1546836" y="454433"/>
                  <a:pt x="1532575" y="458318"/>
                </a:cubicBezTo>
                <a:cubicBezTo>
                  <a:pt x="1559658" y="513135"/>
                  <a:pt x="1587526" y="566644"/>
                  <a:pt x="1615918" y="620283"/>
                </a:cubicBezTo>
                <a:cubicBezTo>
                  <a:pt x="1676234" y="621068"/>
                  <a:pt x="1739559" y="619367"/>
                  <a:pt x="1768344" y="584436"/>
                </a:cubicBezTo>
                <a:close/>
                <a:moveTo>
                  <a:pt x="1284507" y="274637"/>
                </a:moveTo>
                <a:cubicBezTo>
                  <a:pt x="1283800" y="284187"/>
                  <a:pt x="1281680" y="293580"/>
                  <a:pt x="1278226" y="302503"/>
                </a:cubicBezTo>
                <a:cubicBezTo>
                  <a:pt x="1270376" y="315586"/>
                  <a:pt x="1246433" y="316633"/>
                  <a:pt x="1229162" y="317156"/>
                </a:cubicBezTo>
                <a:cubicBezTo>
                  <a:pt x="1229162" y="356404"/>
                  <a:pt x="1254414" y="368440"/>
                  <a:pt x="1255330" y="405595"/>
                </a:cubicBezTo>
                <a:cubicBezTo>
                  <a:pt x="1285422" y="409651"/>
                  <a:pt x="1292488" y="367524"/>
                  <a:pt x="1317347" y="367132"/>
                </a:cubicBezTo>
                <a:cubicBezTo>
                  <a:pt x="1348748" y="367132"/>
                  <a:pt x="1338673" y="403371"/>
                  <a:pt x="1325328" y="417108"/>
                </a:cubicBezTo>
                <a:cubicBezTo>
                  <a:pt x="1308201" y="431250"/>
                  <a:pt x="1286822" y="439218"/>
                  <a:pt x="1264619" y="439741"/>
                </a:cubicBezTo>
                <a:cubicBezTo>
                  <a:pt x="1270258" y="456396"/>
                  <a:pt x="1279666" y="471519"/>
                  <a:pt x="1292095" y="483961"/>
                </a:cubicBezTo>
                <a:cubicBezTo>
                  <a:pt x="1333152" y="511905"/>
                  <a:pt x="1385958" y="515948"/>
                  <a:pt x="1430783" y="494558"/>
                </a:cubicBezTo>
                <a:cubicBezTo>
                  <a:pt x="1443867" y="490110"/>
                  <a:pt x="1461791" y="477289"/>
                  <a:pt x="1471997" y="491941"/>
                </a:cubicBezTo>
                <a:cubicBezTo>
                  <a:pt x="1457186" y="503088"/>
                  <a:pt x="1440059" y="510768"/>
                  <a:pt x="1421886" y="514444"/>
                </a:cubicBezTo>
                <a:cubicBezTo>
                  <a:pt x="1431175" y="545842"/>
                  <a:pt x="1470688" y="599482"/>
                  <a:pt x="1482595" y="635721"/>
                </a:cubicBezTo>
                <a:cubicBezTo>
                  <a:pt x="1498164" y="685697"/>
                  <a:pt x="1431175" y="669867"/>
                  <a:pt x="1394017" y="671568"/>
                </a:cubicBezTo>
                <a:cubicBezTo>
                  <a:pt x="1373999" y="697734"/>
                  <a:pt x="1331477" y="730833"/>
                  <a:pt x="1338673" y="778192"/>
                </a:cubicBezTo>
                <a:cubicBezTo>
                  <a:pt x="1341290" y="796770"/>
                  <a:pt x="1370074" y="808806"/>
                  <a:pt x="1391008" y="808806"/>
                </a:cubicBezTo>
                <a:cubicBezTo>
                  <a:pt x="1417464" y="806987"/>
                  <a:pt x="1443173" y="799242"/>
                  <a:pt x="1466240" y="786172"/>
                </a:cubicBezTo>
                <a:cubicBezTo>
                  <a:pt x="1528218" y="752131"/>
                  <a:pt x="1587487" y="713380"/>
                  <a:pt x="1643525" y="670259"/>
                </a:cubicBezTo>
                <a:cubicBezTo>
                  <a:pt x="1609376" y="666727"/>
                  <a:pt x="1599171" y="634806"/>
                  <a:pt x="1586872" y="608247"/>
                </a:cubicBezTo>
                <a:cubicBezTo>
                  <a:pt x="1563321" y="561411"/>
                  <a:pt x="1538070" y="512743"/>
                  <a:pt x="1515435" y="468523"/>
                </a:cubicBezTo>
                <a:cubicBezTo>
                  <a:pt x="1504444" y="468523"/>
                  <a:pt x="1471212" y="471532"/>
                  <a:pt x="1471212" y="457795"/>
                </a:cubicBezTo>
                <a:cubicBezTo>
                  <a:pt x="1471212" y="444059"/>
                  <a:pt x="1491492" y="453478"/>
                  <a:pt x="1499996" y="453871"/>
                </a:cubicBezTo>
                <a:cubicBezTo>
                  <a:pt x="1516351" y="453871"/>
                  <a:pt x="1544219" y="445890"/>
                  <a:pt x="1544219" y="429929"/>
                </a:cubicBezTo>
                <a:cubicBezTo>
                  <a:pt x="1548550" y="411940"/>
                  <a:pt x="1537468" y="393860"/>
                  <a:pt x="1519491" y="389529"/>
                </a:cubicBezTo>
                <a:cubicBezTo>
                  <a:pt x="1519438" y="389516"/>
                  <a:pt x="1519399" y="389516"/>
                  <a:pt x="1519360" y="389504"/>
                </a:cubicBezTo>
                <a:cubicBezTo>
                  <a:pt x="1512949" y="387947"/>
                  <a:pt x="1506211" y="388313"/>
                  <a:pt x="1499996" y="390550"/>
                </a:cubicBezTo>
                <a:cubicBezTo>
                  <a:pt x="1486258" y="393297"/>
                  <a:pt x="1486258" y="407427"/>
                  <a:pt x="1465847" y="406511"/>
                </a:cubicBezTo>
                <a:cubicBezTo>
                  <a:pt x="1432706" y="356443"/>
                  <a:pt x="1420761" y="295294"/>
                  <a:pt x="1432615" y="236435"/>
                </a:cubicBezTo>
                <a:cubicBezTo>
                  <a:pt x="1429998" y="239967"/>
                  <a:pt x="1421101" y="239575"/>
                  <a:pt x="1417045" y="236435"/>
                </a:cubicBezTo>
                <a:cubicBezTo>
                  <a:pt x="1411811" y="223352"/>
                  <a:pt x="1407755" y="208961"/>
                  <a:pt x="1393232" y="205821"/>
                </a:cubicBezTo>
                <a:cubicBezTo>
                  <a:pt x="1378710" y="202681"/>
                  <a:pt x="1372822" y="212493"/>
                  <a:pt x="1362617" y="205821"/>
                </a:cubicBezTo>
                <a:cubicBezTo>
                  <a:pt x="1362617" y="189468"/>
                  <a:pt x="1383027" y="189076"/>
                  <a:pt x="1394541" y="190384"/>
                </a:cubicBezTo>
                <a:cubicBezTo>
                  <a:pt x="1415030" y="194269"/>
                  <a:pt x="1431882" y="208778"/>
                  <a:pt x="1438764" y="228455"/>
                </a:cubicBezTo>
                <a:cubicBezTo>
                  <a:pt x="1445175" y="204500"/>
                  <a:pt x="1455511" y="181775"/>
                  <a:pt x="1469380" y="161209"/>
                </a:cubicBezTo>
                <a:cubicBezTo>
                  <a:pt x="1388326" y="148231"/>
                  <a:pt x="1309889" y="196193"/>
                  <a:pt x="1284507" y="274245"/>
                </a:cubicBezTo>
                <a:lnTo>
                  <a:pt x="1284507" y="274245"/>
                </a:lnTo>
                <a:close/>
                <a:moveTo>
                  <a:pt x="1258339" y="425481"/>
                </a:moveTo>
                <a:cubicBezTo>
                  <a:pt x="1264829" y="426004"/>
                  <a:pt x="1271344" y="426004"/>
                  <a:pt x="1277834" y="425481"/>
                </a:cubicBezTo>
                <a:cubicBezTo>
                  <a:pt x="1315515" y="418940"/>
                  <a:pt x="1325328" y="388326"/>
                  <a:pt x="1322188" y="381261"/>
                </a:cubicBezTo>
                <a:cubicBezTo>
                  <a:pt x="1319048" y="374196"/>
                  <a:pt x="1300469" y="411352"/>
                  <a:pt x="1260171" y="415799"/>
                </a:cubicBezTo>
                <a:cubicBezTo>
                  <a:pt x="1256246" y="417631"/>
                  <a:pt x="1258339" y="425088"/>
                  <a:pt x="1258339" y="425088"/>
                </a:cubicBezTo>
                <a:lnTo>
                  <a:pt x="1258339" y="425088"/>
                </a:lnTo>
                <a:close/>
                <a:moveTo>
                  <a:pt x="948254" y="646841"/>
                </a:moveTo>
                <a:cubicBezTo>
                  <a:pt x="926012" y="618452"/>
                  <a:pt x="907433" y="590586"/>
                  <a:pt x="886106" y="563635"/>
                </a:cubicBezTo>
                <a:cubicBezTo>
                  <a:pt x="861653" y="525342"/>
                  <a:pt x="831822" y="490751"/>
                  <a:pt x="797529" y="460935"/>
                </a:cubicBezTo>
                <a:cubicBezTo>
                  <a:pt x="790464" y="460935"/>
                  <a:pt x="790857" y="471140"/>
                  <a:pt x="789548" y="477812"/>
                </a:cubicBezTo>
                <a:cubicBezTo>
                  <a:pt x="820386" y="516485"/>
                  <a:pt x="848661" y="557119"/>
                  <a:pt x="874200" y="599482"/>
                </a:cubicBezTo>
                <a:cubicBezTo>
                  <a:pt x="854705" y="612565"/>
                  <a:pt x="841883" y="583128"/>
                  <a:pt x="832986" y="570307"/>
                </a:cubicBezTo>
                <a:cubicBezTo>
                  <a:pt x="810534" y="531844"/>
                  <a:pt x="782941" y="496638"/>
                  <a:pt x="750951" y="465645"/>
                </a:cubicBezTo>
                <a:cubicBezTo>
                  <a:pt x="749695" y="481489"/>
                  <a:pt x="754366" y="497240"/>
                  <a:pt x="764035" y="509864"/>
                </a:cubicBezTo>
                <a:cubicBezTo>
                  <a:pt x="778322" y="537181"/>
                  <a:pt x="794585" y="563425"/>
                  <a:pt x="812706" y="588361"/>
                </a:cubicBezTo>
                <a:cubicBezTo>
                  <a:pt x="824155" y="598788"/>
                  <a:pt x="832868" y="611858"/>
                  <a:pt x="838089" y="626432"/>
                </a:cubicBezTo>
                <a:cubicBezTo>
                  <a:pt x="812706" y="634806"/>
                  <a:pt x="797267" y="612303"/>
                  <a:pt x="785754" y="598958"/>
                </a:cubicBezTo>
                <a:cubicBezTo>
                  <a:pt x="771571" y="582867"/>
                  <a:pt x="760764" y="564093"/>
                  <a:pt x="753960" y="543749"/>
                </a:cubicBezTo>
                <a:cubicBezTo>
                  <a:pt x="753960" y="539301"/>
                  <a:pt x="756577" y="538778"/>
                  <a:pt x="753960" y="534460"/>
                </a:cubicBezTo>
                <a:cubicBezTo>
                  <a:pt x="751344" y="530143"/>
                  <a:pt x="747288" y="517191"/>
                  <a:pt x="739699" y="513135"/>
                </a:cubicBezTo>
                <a:cubicBezTo>
                  <a:pt x="734191" y="546732"/>
                  <a:pt x="742708" y="581100"/>
                  <a:pt x="763250" y="608247"/>
                </a:cubicBezTo>
                <a:cubicBezTo>
                  <a:pt x="768889" y="618190"/>
                  <a:pt x="775091" y="627793"/>
                  <a:pt x="781829" y="637029"/>
                </a:cubicBezTo>
                <a:cubicBezTo>
                  <a:pt x="790228" y="645468"/>
                  <a:pt x="796980" y="655410"/>
                  <a:pt x="801716" y="666335"/>
                </a:cubicBezTo>
                <a:cubicBezTo>
                  <a:pt x="785361" y="678240"/>
                  <a:pt x="772932" y="653906"/>
                  <a:pt x="768483" y="655607"/>
                </a:cubicBezTo>
                <a:cubicBezTo>
                  <a:pt x="801454" y="726855"/>
                  <a:pt x="845089" y="792675"/>
                  <a:pt x="897882" y="850801"/>
                </a:cubicBezTo>
                <a:lnTo>
                  <a:pt x="1040625" y="1033960"/>
                </a:lnTo>
                <a:cubicBezTo>
                  <a:pt x="1056797" y="988145"/>
                  <a:pt x="1090618" y="950688"/>
                  <a:pt x="1134567" y="929953"/>
                </a:cubicBezTo>
                <a:cubicBezTo>
                  <a:pt x="1097409" y="882593"/>
                  <a:pt x="1053447" y="841513"/>
                  <a:pt x="1015374" y="797293"/>
                </a:cubicBezTo>
                <a:cubicBezTo>
                  <a:pt x="1012234" y="795069"/>
                  <a:pt x="1004776" y="797293"/>
                  <a:pt x="1003860" y="791929"/>
                </a:cubicBezTo>
                <a:cubicBezTo>
                  <a:pt x="1019914" y="730741"/>
                  <a:pt x="1007196" y="665576"/>
                  <a:pt x="969319" y="614919"/>
                </a:cubicBezTo>
                <a:cubicBezTo>
                  <a:pt x="956902" y="601627"/>
                  <a:pt x="946305" y="586766"/>
                  <a:pt x="937787" y="570700"/>
                </a:cubicBezTo>
                <a:cubicBezTo>
                  <a:pt x="929806" y="553823"/>
                  <a:pt x="930329" y="531451"/>
                  <a:pt x="912535" y="518369"/>
                </a:cubicBezTo>
                <a:cubicBezTo>
                  <a:pt x="895657" y="528574"/>
                  <a:pt x="912535" y="551991"/>
                  <a:pt x="907302" y="562719"/>
                </a:cubicBezTo>
                <a:cubicBezTo>
                  <a:pt x="920294" y="577987"/>
                  <a:pt x="932684" y="593896"/>
                  <a:pt x="944460" y="610471"/>
                </a:cubicBezTo>
                <a:cubicBezTo>
                  <a:pt x="957583" y="626341"/>
                  <a:pt x="969018" y="643532"/>
                  <a:pt x="978608" y="661756"/>
                </a:cubicBezTo>
                <a:cubicBezTo>
                  <a:pt x="962646" y="668428"/>
                  <a:pt x="954665" y="655215"/>
                  <a:pt x="947600" y="646710"/>
                </a:cubicBezTo>
                <a:lnTo>
                  <a:pt x="948516" y="646710"/>
                </a:lnTo>
                <a:close/>
                <a:moveTo>
                  <a:pt x="1288432" y="504370"/>
                </a:moveTo>
                <a:cubicBezTo>
                  <a:pt x="1287529" y="538241"/>
                  <a:pt x="1299396" y="571210"/>
                  <a:pt x="1321664" y="596734"/>
                </a:cubicBezTo>
                <a:cubicBezTo>
                  <a:pt x="1350449" y="621592"/>
                  <a:pt x="1403176" y="613219"/>
                  <a:pt x="1454595" y="617536"/>
                </a:cubicBezTo>
                <a:cubicBezTo>
                  <a:pt x="1438241" y="583520"/>
                  <a:pt x="1421886" y="548590"/>
                  <a:pt x="1403176" y="516276"/>
                </a:cubicBezTo>
                <a:cubicBezTo>
                  <a:pt x="1364239" y="527003"/>
                  <a:pt x="1322593" y="521234"/>
                  <a:pt x="1288039" y="500314"/>
                </a:cubicBezTo>
                <a:lnTo>
                  <a:pt x="1288039" y="504370"/>
                </a:lnTo>
                <a:close/>
                <a:moveTo>
                  <a:pt x="953880" y="957819"/>
                </a:moveTo>
                <a:cubicBezTo>
                  <a:pt x="901545" y="1008710"/>
                  <a:pt x="849210" y="1061041"/>
                  <a:pt x="796875" y="1111934"/>
                </a:cubicBezTo>
                <a:cubicBezTo>
                  <a:pt x="766259" y="1111934"/>
                  <a:pt x="731456" y="1118083"/>
                  <a:pt x="697569" y="1118475"/>
                </a:cubicBezTo>
                <a:cubicBezTo>
                  <a:pt x="720597" y="1149874"/>
                  <a:pt x="766259" y="1207046"/>
                  <a:pt x="736821" y="1262385"/>
                </a:cubicBezTo>
                <a:cubicBezTo>
                  <a:pt x="791772" y="1257938"/>
                  <a:pt x="854574" y="1268927"/>
                  <a:pt x="899452" y="1262385"/>
                </a:cubicBezTo>
                <a:cubicBezTo>
                  <a:pt x="907433" y="1262385"/>
                  <a:pt x="917638" y="1250872"/>
                  <a:pt x="925619" y="1245116"/>
                </a:cubicBezTo>
                <a:cubicBezTo>
                  <a:pt x="980571" y="1205868"/>
                  <a:pt x="1027149" y="1156546"/>
                  <a:pt x="1077652" y="1115858"/>
                </a:cubicBezTo>
                <a:cubicBezTo>
                  <a:pt x="1035915" y="1063527"/>
                  <a:pt x="997449" y="1008318"/>
                  <a:pt x="953095" y="957819"/>
                </a:cubicBezTo>
                <a:close/>
                <a:moveTo>
                  <a:pt x="186780" y="1213587"/>
                </a:moveTo>
                <a:cubicBezTo>
                  <a:pt x="196069" y="1218558"/>
                  <a:pt x="211115" y="1217250"/>
                  <a:pt x="214648" y="1229155"/>
                </a:cubicBezTo>
                <a:cubicBezTo>
                  <a:pt x="182724" y="1240668"/>
                  <a:pt x="159696" y="1212802"/>
                  <a:pt x="145958" y="1195009"/>
                </a:cubicBezTo>
                <a:cubicBezTo>
                  <a:pt x="141117" y="1188860"/>
                  <a:pt x="135753" y="1178655"/>
                  <a:pt x="128688" y="1180487"/>
                </a:cubicBezTo>
                <a:cubicBezTo>
                  <a:pt x="126529" y="1194669"/>
                  <a:pt x="131409" y="1209021"/>
                  <a:pt x="141771" y="1218950"/>
                </a:cubicBezTo>
                <a:cubicBezTo>
                  <a:pt x="171537" y="1247563"/>
                  <a:pt x="211730" y="1262738"/>
                  <a:pt x="252983" y="1260946"/>
                </a:cubicBezTo>
                <a:cubicBezTo>
                  <a:pt x="399129" y="1267619"/>
                  <a:pt x="568040" y="1260946"/>
                  <a:pt x="713793" y="1260946"/>
                </a:cubicBezTo>
                <a:cubicBezTo>
                  <a:pt x="744409" y="1207438"/>
                  <a:pt x="700709" y="1146341"/>
                  <a:pt x="669439" y="1119783"/>
                </a:cubicBezTo>
                <a:cubicBezTo>
                  <a:pt x="595908" y="1127764"/>
                  <a:pt x="519238" y="1132212"/>
                  <a:pt x="445315" y="1139800"/>
                </a:cubicBezTo>
                <a:cubicBezTo>
                  <a:pt x="445315" y="1145556"/>
                  <a:pt x="438642" y="1149481"/>
                  <a:pt x="433278" y="1149089"/>
                </a:cubicBezTo>
                <a:cubicBezTo>
                  <a:pt x="427913" y="1148696"/>
                  <a:pt x="417315" y="1133520"/>
                  <a:pt x="410643" y="1126455"/>
                </a:cubicBezTo>
                <a:cubicBezTo>
                  <a:pt x="403970" y="1119391"/>
                  <a:pt x="393372" y="1109710"/>
                  <a:pt x="387223" y="1103953"/>
                </a:cubicBezTo>
                <a:cubicBezTo>
                  <a:pt x="370960" y="1088711"/>
                  <a:pt x="352590" y="1075890"/>
                  <a:pt x="332663" y="1065882"/>
                </a:cubicBezTo>
                <a:cubicBezTo>
                  <a:pt x="302532" y="1059511"/>
                  <a:pt x="271863" y="1055965"/>
                  <a:pt x="241077" y="1055285"/>
                </a:cubicBezTo>
                <a:cubicBezTo>
                  <a:pt x="214648" y="1049948"/>
                  <a:pt x="189501" y="1039546"/>
                  <a:pt x="167023" y="1024672"/>
                </a:cubicBezTo>
                <a:cubicBezTo>
                  <a:pt x="171864" y="1071638"/>
                  <a:pt x="224722" y="1064967"/>
                  <a:pt x="252983" y="1087076"/>
                </a:cubicBezTo>
                <a:cubicBezTo>
                  <a:pt x="271170" y="1101206"/>
                  <a:pt x="279151" y="1126324"/>
                  <a:pt x="297337" y="1142417"/>
                </a:cubicBezTo>
                <a:cubicBezTo>
                  <a:pt x="315524" y="1158508"/>
                  <a:pt x="334495" y="1161387"/>
                  <a:pt x="348756" y="1176431"/>
                </a:cubicBezTo>
                <a:cubicBezTo>
                  <a:pt x="320862" y="1180161"/>
                  <a:pt x="293111" y="1168687"/>
                  <a:pt x="276011" y="1146341"/>
                </a:cubicBezTo>
                <a:cubicBezTo>
                  <a:pt x="260049" y="1129595"/>
                  <a:pt x="251282" y="1105654"/>
                  <a:pt x="231788" y="1093225"/>
                </a:cubicBezTo>
                <a:cubicBezTo>
                  <a:pt x="178838" y="1094494"/>
                  <a:pt x="125862" y="1092872"/>
                  <a:pt x="73082" y="1088385"/>
                </a:cubicBezTo>
                <a:cubicBezTo>
                  <a:pt x="55419" y="1088385"/>
                  <a:pt x="28728" y="1081320"/>
                  <a:pt x="25719" y="1101468"/>
                </a:cubicBezTo>
                <a:cubicBezTo>
                  <a:pt x="40883" y="1105536"/>
                  <a:pt x="55680" y="1110874"/>
                  <a:pt x="69942" y="1117428"/>
                </a:cubicBezTo>
                <a:cubicBezTo>
                  <a:pt x="84504" y="1114302"/>
                  <a:pt x="99406" y="1112980"/>
                  <a:pt x="114296" y="1113503"/>
                </a:cubicBezTo>
                <a:cubicBezTo>
                  <a:pt x="143080" y="1113503"/>
                  <a:pt x="183509" y="1118344"/>
                  <a:pt x="190966" y="1139669"/>
                </a:cubicBezTo>
                <a:cubicBezTo>
                  <a:pt x="156007" y="1142979"/>
                  <a:pt x="120746" y="1141173"/>
                  <a:pt x="86296" y="1134305"/>
                </a:cubicBezTo>
                <a:cubicBezTo>
                  <a:pt x="91386" y="1146995"/>
                  <a:pt x="100610" y="1157592"/>
                  <a:pt x="112464" y="1164396"/>
                </a:cubicBezTo>
                <a:cubicBezTo>
                  <a:pt x="122669" y="1155499"/>
                  <a:pt x="133790" y="1164396"/>
                  <a:pt x="143996" y="1167012"/>
                </a:cubicBezTo>
                <a:cubicBezTo>
                  <a:pt x="163490" y="1171460"/>
                  <a:pt x="197116" y="1163480"/>
                  <a:pt x="202088" y="1180095"/>
                </a:cubicBezTo>
                <a:cubicBezTo>
                  <a:pt x="193191" y="1187159"/>
                  <a:pt x="167416" y="1182712"/>
                  <a:pt x="157734" y="1184020"/>
                </a:cubicBezTo>
                <a:cubicBezTo>
                  <a:pt x="169640" y="1194617"/>
                  <a:pt x="175397" y="1206653"/>
                  <a:pt x="186910" y="1213194"/>
                </a:cubicBezTo>
                <a:close/>
                <a:moveTo>
                  <a:pt x="36447" y="1149612"/>
                </a:moveTo>
                <a:cubicBezTo>
                  <a:pt x="35479" y="1139917"/>
                  <a:pt x="39522" y="1130393"/>
                  <a:pt x="47176" y="1124362"/>
                </a:cubicBezTo>
                <a:cubicBezTo>
                  <a:pt x="16952" y="1105785"/>
                  <a:pt x="15252" y="1144640"/>
                  <a:pt x="37363" y="1149612"/>
                </a:cubicBezTo>
                <a:close/>
                <a:moveTo>
                  <a:pt x="61306" y="1133651"/>
                </a:moveTo>
                <a:cubicBezTo>
                  <a:pt x="42727" y="1166358"/>
                  <a:pt x="85250" y="1188991"/>
                  <a:pt x="109193" y="1200896"/>
                </a:cubicBezTo>
                <a:cubicBezTo>
                  <a:pt x="106969" y="1194002"/>
                  <a:pt x="106969" y="1186597"/>
                  <a:pt x="109193" y="1179702"/>
                </a:cubicBezTo>
                <a:cubicBezTo>
                  <a:pt x="85250" y="1172114"/>
                  <a:pt x="80409" y="1144640"/>
                  <a:pt x="62222" y="1133651"/>
                </a:cubicBezTo>
                <a:close/>
                <a:moveTo>
                  <a:pt x="745587" y="2535469"/>
                </a:moveTo>
                <a:cubicBezTo>
                  <a:pt x="748099" y="2518933"/>
                  <a:pt x="748975" y="2502200"/>
                  <a:pt x="748203" y="2485493"/>
                </a:cubicBezTo>
                <a:cubicBezTo>
                  <a:pt x="744749" y="2476152"/>
                  <a:pt x="740000" y="2467334"/>
                  <a:pt x="734073" y="2459327"/>
                </a:cubicBezTo>
                <a:cubicBezTo>
                  <a:pt x="718111" y="2432377"/>
                  <a:pt x="703064" y="2405819"/>
                  <a:pt x="689719" y="2380831"/>
                </a:cubicBezTo>
                <a:cubicBezTo>
                  <a:pt x="611243" y="2344984"/>
                  <a:pt x="535030" y="2304349"/>
                  <a:pt x="461538" y="2259161"/>
                </a:cubicBezTo>
                <a:lnTo>
                  <a:pt x="461538" y="3152191"/>
                </a:lnTo>
                <a:cubicBezTo>
                  <a:pt x="499429" y="3173790"/>
                  <a:pt x="538772" y="3192708"/>
                  <a:pt x="579292" y="3208839"/>
                </a:cubicBezTo>
                <a:cubicBezTo>
                  <a:pt x="617758" y="3228672"/>
                  <a:pt x="657376" y="3246151"/>
                  <a:pt x="697962" y="3261170"/>
                </a:cubicBezTo>
                <a:cubicBezTo>
                  <a:pt x="711046" y="3025680"/>
                  <a:pt x="729886" y="2772267"/>
                  <a:pt x="746241" y="2534161"/>
                </a:cubicBezTo>
                <a:close/>
                <a:moveTo>
                  <a:pt x="1188733" y="3207269"/>
                </a:moveTo>
                <a:cubicBezTo>
                  <a:pt x="1264881" y="3160302"/>
                  <a:pt x="1343383" y="3115690"/>
                  <a:pt x="1414690" y="3063359"/>
                </a:cubicBezTo>
                <a:cubicBezTo>
                  <a:pt x="1314992" y="2834672"/>
                  <a:pt x="1213985" y="2607686"/>
                  <a:pt x="1114679" y="2378869"/>
                </a:cubicBezTo>
                <a:cubicBezTo>
                  <a:pt x="1104082" y="2385540"/>
                  <a:pt x="1094792" y="2396530"/>
                  <a:pt x="1082755" y="2403595"/>
                </a:cubicBezTo>
                <a:cubicBezTo>
                  <a:pt x="985281" y="2462991"/>
                  <a:pt x="807996" y="2439049"/>
                  <a:pt x="719812" y="2396138"/>
                </a:cubicBezTo>
                <a:cubicBezTo>
                  <a:pt x="876817" y="2665643"/>
                  <a:pt x="1030943" y="2937764"/>
                  <a:pt x="1189126" y="3207269"/>
                </a:cubicBezTo>
                <a:close/>
                <a:moveTo>
                  <a:pt x="1195275" y="3221398"/>
                </a:moveTo>
                <a:cubicBezTo>
                  <a:pt x="1200247" y="3231603"/>
                  <a:pt x="1210845" y="3239060"/>
                  <a:pt x="1209929" y="3251881"/>
                </a:cubicBezTo>
                <a:cubicBezTo>
                  <a:pt x="1209013" y="3264703"/>
                  <a:pt x="1190042" y="3281972"/>
                  <a:pt x="1179444" y="3291130"/>
                </a:cubicBezTo>
                <a:cubicBezTo>
                  <a:pt x="1140193" y="3325668"/>
                  <a:pt x="1086288" y="3349086"/>
                  <a:pt x="1073858" y="3399586"/>
                </a:cubicBezTo>
                <a:cubicBezTo>
                  <a:pt x="1132931" y="3403563"/>
                  <a:pt x="1192214" y="3402687"/>
                  <a:pt x="1251143" y="3396969"/>
                </a:cubicBezTo>
                <a:cubicBezTo>
                  <a:pt x="1293783" y="3399246"/>
                  <a:pt x="1336096" y="3388570"/>
                  <a:pt x="1372560" y="3366356"/>
                </a:cubicBezTo>
                <a:cubicBezTo>
                  <a:pt x="1382478" y="3357355"/>
                  <a:pt x="1391833" y="3347739"/>
                  <a:pt x="1400559" y="3337573"/>
                </a:cubicBezTo>
                <a:cubicBezTo>
                  <a:pt x="1423979" y="3311408"/>
                  <a:pt x="1444782" y="3286682"/>
                  <a:pt x="1465193" y="3261039"/>
                </a:cubicBezTo>
                <a:cubicBezTo>
                  <a:pt x="1473698" y="3250966"/>
                  <a:pt x="1500258" y="3224408"/>
                  <a:pt x="1500650" y="3211063"/>
                </a:cubicBezTo>
                <a:cubicBezTo>
                  <a:pt x="1501043" y="3197719"/>
                  <a:pt x="1478015" y="3172600"/>
                  <a:pt x="1469249" y="3158732"/>
                </a:cubicBezTo>
                <a:cubicBezTo>
                  <a:pt x="1460483" y="3144864"/>
                  <a:pt x="1442166" y="3122885"/>
                  <a:pt x="1434708" y="3108756"/>
                </a:cubicBezTo>
                <a:cubicBezTo>
                  <a:pt x="1427250" y="3094627"/>
                  <a:pt x="1426727" y="3084029"/>
                  <a:pt x="1421624" y="3082590"/>
                </a:cubicBezTo>
                <a:cubicBezTo>
                  <a:pt x="1347178" y="3129950"/>
                  <a:pt x="1275479" y="3179926"/>
                  <a:pt x="1195668" y="3221137"/>
                </a:cubicBezTo>
                <a:close/>
                <a:moveTo>
                  <a:pt x="461931" y="3200597"/>
                </a:moveTo>
                <a:cubicBezTo>
                  <a:pt x="422680" y="3211586"/>
                  <a:pt x="348887" y="3196149"/>
                  <a:pt x="319711" y="3213680"/>
                </a:cubicBezTo>
                <a:cubicBezTo>
                  <a:pt x="319711" y="3217605"/>
                  <a:pt x="319711" y="3225192"/>
                  <a:pt x="315654" y="3226762"/>
                </a:cubicBezTo>
                <a:cubicBezTo>
                  <a:pt x="334469" y="3251070"/>
                  <a:pt x="357248" y="3272029"/>
                  <a:pt x="383036" y="3288775"/>
                </a:cubicBezTo>
                <a:cubicBezTo>
                  <a:pt x="409674" y="3311238"/>
                  <a:pt x="439532" y="3329580"/>
                  <a:pt x="471613" y="3343199"/>
                </a:cubicBezTo>
                <a:cubicBezTo>
                  <a:pt x="495556" y="3351572"/>
                  <a:pt x="519499" y="3367533"/>
                  <a:pt x="546975" y="3377214"/>
                </a:cubicBezTo>
                <a:cubicBezTo>
                  <a:pt x="590583" y="3396184"/>
                  <a:pt x="638732" y="3402176"/>
                  <a:pt x="685663" y="3394483"/>
                </a:cubicBezTo>
                <a:cubicBezTo>
                  <a:pt x="689719" y="3358637"/>
                  <a:pt x="688803" y="3318473"/>
                  <a:pt x="691027" y="3281318"/>
                </a:cubicBezTo>
                <a:cubicBezTo>
                  <a:pt x="610431" y="3248087"/>
                  <a:pt x="532845" y="3212241"/>
                  <a:pt x="457090" y="3174170"/>
                </a:cubicBezTo>
                <a:cubicBezTo>
                  <a:pt x="457090" y="3186599"/>
                  <a:pt x="466772" y="3193140"/>
                  <a:pt x="462323" y="3200335"/>
                </a:cubicBezTo>
                <a:close/>
              </a:path>
            </a:pathLst>
          </a:custGeom>
          <a:solidFill>
            <a:schemeClr val="tx1"/>
          </a:solidFill>
          <a:ln w="13061" cap="flat">
            <a:noFill/>
            <a:prstDash val="solid"/>
            <a:miter/>
          </a:ln>
        </p:spPr>
        <p:txBody>
          <a:bodyPr anchor="ctr" rtlCol="0"/>
          <a:p>
            <a:endParaRPr altLang="en-US" lang="zh-CN"/>
          </a:p>
        </p:txBody>
      </p:sp>
      <p:sp>
        <p:nvSpPr>
          <p:cNvPr id="1049404" name="任意多边形: 形状 79"/>
          <p:cNvSpPr/>
          <p:nvPr>
            <p:custDataLst>
              <p:tags r:id="rId68"/>
            </p:custDataLst>
          </p:nvPr>
        </p:nvSpPr>
        <p:spPr>
          <a:xfrm>
            <a:off x="10410924" y="3069719"/>
            <a:ext cx="38073" cy="49803"/>
          </a:xfrm>
          <a:custGeom>
            <a:avLst/>
            <a:gdLst>
              <a:gd name="connsiteX0" fmla="*/ 38148 w 38073"/>
              <a:gd name="connsiteY0" fmla="*/ 7356 h 49803"/>
              <a:gd name="connsiteX1" fmla="*/ 74 w 38073"/>
              <a:gd name="connsiteY1" fmla="*/ 49482 h 49803"/>
              <a:gd name="connsiteX2" fmla="*/ 24803 w 38073"/>
              <a:gd name="connsiteY2" fmla="*/ 814 h 49803"/>
              <a:gd name="connsiteX3" fmla="*/ 37886 w 38073"/>
              <a:gd name="connsiteY3" fmla="*/ 7356 h 49803"/>
            </a:gdLst>
            <a:ahLst/>
            <a:cxnLst>
              <a:cxn ang="0">
                <a:pos x="connsiteX0" y="connsiteY0"/>
              </a:cxn>
              <a:cxn ang="0">
                <a:pos x="connsiteX1" y="connsiteY1"/>
              </a:cxn>
              <a:cxn ang="0">
                <a:pos x="connsiteX2" y="connsiteY2"/>
              </a:cxn>
              <a:cxn ang="0">
                <a:pos x="connsiteX3" y="connsiteY3"/>
              </a:cxn>
            </a:cxnLst>
            <a:rect l="l" t="t" r="r" b="b"/>
            <a:pathLst>
              <a:path w="38073" h="49803">
                <a:moveTo>
                  <a:pt x="38148" y="7356"/>
                </a:moveTo>
                <a:cubicBezTo>
                  <a:pt x="38148" y="25933"/>
                  <a:pt x="23494" y="56939"/>
                  <a:pt x="74" y="49482"/>
                </a:cubicBezTo>
                <a:cubicBezTo>
                  <a:pt x="3228" y="31140"/>
                  <a:pt x="11850" y="14172"/>
                  <a:pt x="24803" y="814"/>
                </a:cubicBezTo>
                <a:cubicBezTo>
                  <a:pt x="29788" y="1403"/>
                  <a:pt x="34419" y="3719"/>
                  <a:pt x="37886" y="7356"/>
                </a:cubicBezTo>
              </a:path>
            </a:pathLst>
          </a:custGeom>
          <a:solidFill>
            <a:schemeClr val="tx1"/>
          </a:solidFill>
          <a:ln w="13061" cap="flat">
            <a:noFill/>
            <a:prstDash val="solid"/>
            <a:miter/>
          </a:ln>
        </p:spPr>
        <p:txBody>
          <a:bodyPr anchor="ctr" rtlCol="0"/>
          <a:p>
            <a:endParaRPr altLang="en-US" lang="zh-CN"/>
          </a:p>
        </p:txBody>
      </p:sp>
      <p:sp>
        <p:nvSpPr>
          <p:cNvPr id="1049406" name="任意多边形: 形状 80"/>
          <p:cNvSpPr/>
          <p:nvPr>
            <p:custDataLst>
              <p:tags r:id="rId69"/>
            </p:custDataLst>
          </p:nvPr>
        </p:nvSpPr>
        <p:spPr>
          <a:xfrm>
            <a:off x="10528055" y="3236916"/>
            <a:ext cx="61331" cy="25162"/>
          </a:xfrm>
          <a:custGeom>
            <a:avLst/>
            <a:gdLst>
              <a:gd name="connsiteX0" fmla="*/ 61013 w 61331"/>
              <a:gd name="connsiteY0" fmla="*/ 11412 h 25162"/>
              <a:gd name="connsiteX1" fmla="*/ 31837 w 61331"/>
              <a:gd name="connsiteY1" fmla="*/ 19000 h 25162"/>
              <a:gd name="connsiteX2" fmla="*/ 305 w 61331"/>
              <a:gd name="connsiteY2" fmla="*/ 23448 h 25162"/>
              <a:gd name="connsiteX3" fmla="*/ 26472 w 61331"/>
              <a:gd name="connsiteY3" fmla="*/ 4871 h 25162"/>
              <a:gd name="connsiteX4" fmla="*/ 45444 w 61331"/>
              <a:gd name="connsiteY4" fmla="*/ 814 h 25162"/>
              <a:gd name="connsiteX5" fmla="*/ 61406 w 61331"/>
              <a:gd name="connsiteY5" fmla="*/ 11412 h 2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31" h="25162">
                <a:moveTo>
                  <a:pt x="61013" y="11412"/>
                </a:moveTo>
                <a:cubicBezTo>
                  <a:pt x="61013" y="14944"/>
                  <a:pt x="41519" y="15860"/>
                  <a:pt x="31837" y="19000"/>
                </a:cubicBezTo>
                <a:cubicBezTo>
                  <a:pt x="22155" y="22139"/>
                  <a:pt x="2529" y="29990"/>
                  <a:pt x="305" y="23448"/>
                </a:cubicBezTo>
                <a:cubicBezTo>
                  <a:pt x="-1919" y="16907"/>
                  <a:pt x="12342" y="8403"/>
                  <a:pt x="26472" y="4871"/>
                </a:cubicBezTo>
                <a:cubicBezTo>
                  <a:pt x="32687" y="3052"/>
                  <a:pt x="39033" y="1705"/>
                  <a:pt x="45444" y="814"/>
                </a:cubicBezTo>
                <a:cubicBezTo>
                  <a:pt x="52640" y="814"/>
                  <a:pt x="61406" y="3955"/>
                  <a:pt x="61406" y="11412"/>
                </a:cubicBezTo>
              </a:path>
            </a:pathLst>
          </a:custGeom>
          <a:solidFill>
            <a:schemeClr val="tx1"/>
          </a:solidFill>
          <a:ln w="13061" cap="flat">
            <a:noFill/>
            <a:prstDash val="solid"/>
            <a:miter/>
          </a:ln>
        </p:spPr>
        <p:txBody>
          <a:bodyPr anchor="ctr" rtlCol="0"/>
          <a:p>
            <a:endParaRPr altLang="en-US" lang="zh-CN"/>
          </a:p>
        </p:txBody>
      </p:sp>
      <p:sp>
        <p:nvSpPr>
          <p:cNvPr id="1049408" name="任意多边形: 形状 81"/>
          <p:cNvSpPr/>
          <p:nvPr>
            <p:custDataLst>
              <p:tags r:id="rId70"/>
            </p:custDataLst>
          </p:nvPr>
        </p:nvSpPr>
        <p:spPr>
          <a:xfrm>
            <a:off x="7911445" y="4095015"/>
            <a:ext cx="2781330" cy="105708"/>
          </a:xfrm>
          <a:custGeom>
            <a:avLst/>
            <a:gdLst>
              <a:gd name="connsiteX0" fmla="*/ 48443 w 2781330"/>
              <a:gd name="connsiteY0" fmla="*/ 106523 h 105708"/>
              <a:gd name="connsiteX1" fmla="*/ 291 w 2781330"/>
              <a:gd name="connsiteY1" fmla="*/ 48867 h 105708"/>
              <a:gd name="connsiteX2" fmla="*/ 295 w 2781330"/>
              <a:gd name="connsiteY2" fmla="*/ 48828 h 105708"/>
              <a:gd name="connsiteX3" fmla="*/ 48443 w 2781330"/>
              <a:gd name="connsiteY3" fmla="*/ 814 h 105708"/>
              <a:gd name="connsiteX4" fmla="*/ 2733099 w 2781330"/>
              <a:gd name="connsiteY4" fmla="*/ 814 h 105708"/>
              <a:gd name="connsiteX5" fmla="*/ 2781247 w 2781330"/>
              <a:gd name="connsiteY5" fmla="*/ 57018 h 105708"/>
              <a:gd name="connsiteX6" fmla="*/ 2781116 w 2781330"/>
              <a:gd name="connsiteY6" fmla="*/ 58509 h 105708"/>
              <a:gd name="connsiteX7" fmla="*/ 2733099 w 2781330"/>
              <a:gd name="connsiteY7" fmla="*/ 106523 h 105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1330" h="105708">
                <a:moveTo>
                  <a:pt x="48443" y="106523"/>
                </a:moveTo>
                <a:cubicBezTo>
                  <a:pt x="19223" y="103894"/>
                  <a:pt x="-2335" y="78081"/>
                  <a:pt x="291" y="48867"/>
                </a:cubicBezTo>
                <a:cubicBezTo>
                  <a:pt x="292" y="48854"/>
                  <a:pt x="294" y="48842"/>
                  <a:pt x="295" y="48828"/>
                </a:cubicBezTo>
                <a:cubicBezTo>
                  <a:pt x="2655" y="23304"/>
                  <a:pt x="22910" y="3104"/>
                  <a:pt x="48443" y="814"/>
                </a:cubicBezTo>
                <a:lnTo>
                  <a:pt x="2733099" y="814"/>
                </a:lnTo>
                <a:cubicBezTo>
                  <a:pt x="2761922" y="3038"/>
                  <a:pt x="2783471" y="28197"/>
                  <a:pt x="2781247" y="57018"/>
                </a:cubicBezTo>
                <a:cubicBezTo>
                  <a:pt x="2781221" y="57515"/>
                  <a:pt x="2781168" y="58012"/>
                  <a:pt x="2781116" y="58509"/>
                </a:cubicBezTo>
                <a:cubicBezTo>
                  <a:pt x="2778761" y="83995"/>
                  <a:pt x="2758586" y="104169"/>
                  <a:pt x="2733099" y="106523"/>
                </a:cubicBezTo>
                <a:close/>
              </a:path>
            </a:pathLst>
          </a:custGeom>
          <a:solidFill>
            <a:schemeClr val="bg1"/>
          </a:solidFill>
          <a:ln w="13061" cap="flat">
            <a:noFill/>
            <a:prstDash val="solid"/>
            <a:miter/>
          </a:ln>
        </p:spPr>
        <p:txBody>
          <a:bodyPr anchor="ctr" rtlCol="0"/>
          <a:p>
            <a:endParaRPr altLang="en-US" lang="zh-CN"/>
          </a:p>
        </p:txBody>
      </p:sp>
      <p:sp>
        <p:nvSpPr>
          <p:cNvPr id="1049410" name="任意多边形: 形状 82"/>
          <p:cNvSpPr/>
          <p:nvPr>
            <p:custDataLst>
              <p:tags r:id="rId71"/>
            </p:custDataLst>
          </p:nvPr>
        </p:nvSpPr>
        <p:spPr>
          <a:xfrm>
            <a:off x="7902158" y="4083699"/>
            <a:ext cx="2810444" cy="125617"/>
          </a:xfrm>
          <a:custGeom>
            <a:avLst/>
            <a:gdLst>
              <a:gd name="connsiteX0" fmla="*/ 2742386 w 2810444"/>
              <a:gd name="connsiteY0" fmla="*/ 20896 h 125617"/>
              <a:gd name="connsiteX1" fmla="*/ 2774572 w 2810444"/>
              <a:gd name="connsiteY1" fmla="*/ 74510 h 125617"/>
              <a:gd name="connsiteX2" fmla="*/ 2774572 w 2810444"/>
              <a:gd name="connsiteY2" fmla="*/ 74536 h 125617"/>
              <a:gd name="connsiteX3" fmla="*/ 2742386 w 2810444"/>
              <a:gd name="connsiteY3" fmla="*/ 106719 h 125617"/>
              <a:gd name="connsiteX4" fmla="*/ 57730 w 2810444"/>
              <a:gd name="connsiteY4" fmla="*/ 106719 h 125617"/>
              <a:gd name="connsiteX5" fmla="*/ 25475 w 2810444"/>
              <a:gd name="connsiteY5" fmla="*/ 53355 h 125617"/>
              <a:gd name="connsiteX6" fmla="*/ 25544 w 2810444"/>
              <a:gd name="connsiteY6" fmla="*/ 53080 h 125617"/>
              <a:gd name="connsiteX7" fmla="*/ 57730 w 2810444"/>
              <a:gd name="connsiteY7" fmla="*/ 20896 h 125617"/>
              <a:gd name="connsiteX8" fmla="*/ 2742386 w 2810444"/>
              <a:gd name="connsiteY8" fmla="*/ 1011 h 125617"/>
              <a:gd name="connsiteX9" fmla="*/ 57730 w 2810444"/>
              <a:gd name="connsiteY9" fmla="*/ 1011 h 125617"/>
              <a:gd name="connsiteX10" fmla="*/ 292 w 2810444"/>
              <a:gd name="connsiteY10" fmla="*/ 68910 h 125617"/>
              <a:gd name="connsiteX11" fmla="*/ 57730 w 2810444"/>
              <a:gd name="connsiteY11" fmla="*/ 126213 h 125617"/>
              <a:gd name="connsiteX12" fmla="*/ 2742386 w 2810444"/>
              <a:gd name="connsiteY12" fmla="*/ 126213 h 125617"/>
              <a:gd name="connsiteX13" fmla="*/ 2810290 w 2810444"/>
              <a:gd name="connsiteY13" fmla="*/ 68910 h 125617"/>
              <a:gd name="connsiteX14" fmla="*/ 2753023 w 2810444"/>
              <a:gd name="connsiteY14" fmla="*/ 1024 h 125617"/>
              <a:gd name="connsiteX15" fmla="*/ 2752853 w 2810444"/>
              <a:gd name="connsiteY15" fmla="*/ 1011 h 125617"/>
              <a:gd name="connsiteX16" fmla="*/ 2742386 w 2810444"/>
              <a:gd name="connsiteY16" fmla="*/ 1011 h 12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10444" h="125617">
                <a:moveTo>
                  <a:pt x="2742386" y="20896"/>
                </a:moveTo>
                <a:cubicBezTo>
                  <a:pt x="2766080" y="26810"/>
                  <a:pt x="2780499" y="50817"/>
                  <a:pt x="2774572" y="74510"/>
                </a:cubicBezTo>
                <a:cubicBezTo>
                  <a:pt x="2774572" y="74522"/>
                  <a:pt x="2774572" y="74522"/>
                  <a:pt x="2774572" y="74536"/>
                </a:cubicBezTo>
                <a:cubicBezTo>
                  <a:pt x="2770607" y="90379"/>
                  <a:pt x="2758230" y="102755"/>
                  <a:pt x="2742386" y="106719"/>
                </a:cubicBezTo>
                <a:lnTo>
                  <a:pt x="57730" y="106719"/>
                </a:lnTo>
                <a:cubicBezTo>
                  <a:pt x="34087" y="100884"/>
                  <a:pt x="19646" y="76995"/>
                  <a:pt x="25475" y="53355"/>
                </a:cubicBezTo>
                <a:cubicBezTo>
                  <a:pt x="25497" y="53263"/>
                  <a:pt x="25521" y="53172"/>
                  <a:pt x="25544" y="53080"/>
                </a:cubicBezTo>
                <a:cubicBezTo>
                  <a:pt x="29529" y="37250"/>
                  <a:pt x="41895" y="24886"/>
                  <a:pt x="57730" y="20896"/>
                </a:cubicBezTo>
                <a:close/>
                <a:moveTo>
                  <a:pt x="2742386" y="1011"/>
                </a:moveTo>
                <a:lnTo>
                  <a:pt x="57730" y="1011"/>
                </a:lnTo>
                <a:cubicBezTo>
                  <a:pt x="23130" y="3928"/>
                  <a:pt x="-2573" y="34306"/>
                  <a:pt x="292" y="68910"/>
                </a:cubicBezTo>
                <a:cubicBezTo>
                  <a:pt x="2874" y="99472"/>
                  <a:pt x="27159" y="123701"/>
                  <a:pt x="57730" y="126213"/>
                </a:cubicBezTo>
                <a:lnTo>
                  <a:pt x="2742386" y="126213"/>
                </a:lnTo>
                <a:cubicBezTo>
                  <a:pt x="2776940" y="129078"/>
                  <a:pt x="2807307" y="103462"/>
                  <a:pt x="2810290" y="68910"/>
                </a:cubicBezTo>
                <a:cubicBezTo>
                  <a:pt x="2813221" y="34358"/>
                  <a:pt x="2787590" y="3954"/>
                  <a:pt x="2753023" y="1024"/>
                </a:cubicBezTo>
                <a:cubicBezTo>
                  <a:pt x="2752970" y="1024"/>
                  <a:pt x="2752905" y="1011"/>
                  <a:pt x="2752853" y="1011"/>
                </a:cubicBezTo>
                <a:cubicBezTo>
                  <a:pt x="2749372" y="749"/>
                  <a:pt x="2745866" y="749"/>
                  <a:pt x="2742386" y="1011"/>
                </a:cubicBezTo>
              </a:path>
            </a:pathLst>
          </a:custGeom>
          <a:solidFill>
            <a:schemeClr val="tx1"/>
          </a:solidFill>
          <a:ln w="13061" cap="flat">
            <a:noFill/>
            <a:prstDash val="solid"/>
            <a:miter/>
          </a:ln>
        </p:spPr>
        <p:txBody>
          <a:bodyPr anchor="ctr" rtlCol="0"/>
          <a:p>
            <a:endParaRPr altLang="en-US" lang="zh-CN"/>
          </a:p>
        </p:txBody>
      </p:sp>
      <p:sp>
        <p:nvSpPr>
          <p:cNvPr id="1049412" name="灯片编号占位符 5"/>
          <p:cNvSpPr txBox="1"/>
          <p:nvPr userDrawn="1">
            <p:custDataLst>
              <p:tags r:id="rId72"/>
            </p:custDataLst>
          </p:nvPr>
        </p:nvSpPr>
        <p:spPr>
          <a:xfrm>
            <a:off x="8610600" y="6356350"/>
            <a:ext cx="2743200" cy="365125"/>
          </a:xfrm>
          <a:prstGeom prst="rect"/>
        </p:spPr>
        <p:txBody>
          <a:bodyPr anchor="ctr" bIns="45720" lIns="91440" rIns="91440" rtlCol="0" tIns="45720" vert="horz"/>
          <a:lstStyle>
            <a:defPPr>
              <a:defRPr lang="zh-CN"/>
            </a:defPPr>
            <a:lvl1pPr algn="r" defTabSz="914400" eaLnBrk="1" hangingPunct="1" latinLnBrk="0" marL="0" rtl="0">
              <a:defRPr sz="1200" kern="1200">
                <a:solidFill>
                  <a:schemeClr val="tx1">
                    <a:tint val="75000"/>
                  </a:schemeClr>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fld id="{7EE0F4AE-3B1B-431E-927F-5AA2C86056BF}" type="slidenum">
              <a:rPr altLang="en-US" lang="zh-CN" smtClean="0"/>
            </a:fld>
            <a:endParaRPr altLang="en-US" dirty="0" lang="zh-CN"/>
          </a:p>
        </p:txBody>
      </p:sp>
      <p:sp>
        <p:nvSpPr>
          <p:cNvPr id="1049414" name="标题 1"/>
          <p:cNvSpPr>
            <a:spLocks noGrp="1"/>
          </p:cNvSpPr>
          <p:nvPr>
            <p:ph type="ctrTitle" hasCustomPrompt="1"/>
            <p:custDataLst>
              <p:tags r:id="rId73"/>
            </p:custDataLst>
          </p:nvPr>
        </p:nvSpPr>
        <p:spPr>
          <a:xfrm>
            <a:off x="838200" y="1142205"/>
            <a:ext cx="5722140" cy="2833037"/>
          </a:xfrm>
        </p:spPr>
        <p:txBody>
          <a:bodyPr anchor="b">
            <a:normAutofit/>
          </a:bodyPr>
          <a:lstStyle>
            <a:lvl1pPr algn="l">
              <a:lnSpc>
                <a:spcPct val="100000"/>
              </a:lnSpc>
              <a:defRPr sz="6500">
                <a:solidFill>
                  <a:schemeClr val="lt1">
                    <a:lumMod val="100000"/>
                  </a:schemeClr>
                </a:solidFill>
              </a:defRPr>
            </a:lvl1pPr>
          </a:lstStyle>
          <a:p>
            <a:br>
              <a:rPr altLang="zh-CN" dirty="0" lang="en-US"/>
            </a:br>
            <a:r>
              <a:rPr altLang="en-US" dirty="0" lang="zh-CN"/>
              <a:t>此处编辑</a:t>
            </a:r>
            <a:br>
              <a:rPr altLang="zh-CN" dirty="0" lang="en-US"/>
            </a:br>
            <a:r>
              <a:rPr altLang="en-US" dirty="0" lang="zh-CN"/>
              <a:t>母版标题样式</a:t>
            </a:r>
            <a:endParaRPr altLang="en-US" dirty="0" lang="zh-CN"/>
          </a:p>
        </p:txBody>
      </p:sp>
      <p:sp>
        <p:nvSpPr>
          <p:cNvPr id="1049416" name="日期占位符 3"/>
          <p:cNvSpPr>
            <a:spLocks noGrp="1"/>
          </p:cNvSpPr>
          <p:nvPr>
            <p:ph type="dt" sz="half" idx="10"/>
            <p:custDataLst>
              <p:tags r:id="rId74"/>
            </p:custDataLst>
          </p:nvPr>
        </p:nvSpPr>
        <p:spPr/>
        <p:txBody>
          <a:bodyPr/>
          <a:p>
            <a:fld id="{5592522B-0F24-4480-B9DD-A9474A6880D6}" type="datetimeFigureOut">
              <a:rPr altLang="en-US" lang="zh-CN" smtClean="0"/>
            </a:fld>
            <a:endParaRPr altLang="en-US" lang="zh-CN"/>
          </a:p>
        </p:txBody>
      </p:sp>
      <p:sp>
        <p:nvSpPr>
          <p:cNvPr id="1049418" name="页脚占位符 4"/>
          <p:cNvSpPr>
            <a:spLocks noGrp="1"/>
          </p:cNvSpPr>
          <p:nvPr>
            <p:ph type="ftr" sz="quarter" idx="11"/>
            <p:custDataLst>
              <p:tags r:id="rId75"/>
            </p:custDataLst>
          </p:nvPr>
        </p:nvSpPr>
        <p:spPr/>
        <p:txBody>
          <a:bodyPr/>
          <a:p>
            <a:endParaRPr altLang="en-US" lang="zh-CN"/>
          </a:p>
        </p:txBody>
      </p:sp>
      <p:sp>
        <p:nvSpPr>
          <p:cNvPr id="1049420" name="灯片编号占位符 5"/>
          <p:cNvSpPr>
            <a:spLocks noGrp="1"/>
          </p:cNvSpPr>
          <p:nvPr>
            <p:ph type="sldNum" sz="quarter" idx="12"/>
            <p:custDataLst>
              <p:tags r:id="rId7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2" name="文本占位符 9"/>
          <p:cNvSpPr>
            <a:spLocks noGrp="1"/>
          </p:cNvSpPr>
          <p:nvPr>
            <p:ph type="body" sz="quarter" idx="13" hasCustomPrompt="1"/>
            <p:custDataLst>
              <p:tags r:id="rId77"/>
            </p:custDataLst>
          </p:nvPr>
        </p:nvSpPr>
        <p:spPr>
          <a:xfrm>
            <a:off x="838799" y="504000"/>
            <a:ext cx="2657069" cy="504000"/>
          </a:xfrm>
        </p:spPr>
        <p:txBody>
          <a:bodyPr anchor="ctr">
            <a:normAutofit/>
          </a:bodyPr>
          <a:lstStyle>
            <a:lvl1pPr indent="0" marL="0">
              <a:lnSpc>
                <a:spcPct val="100000"/>
              </a:lnSpc>
              <a:buNone/>
              <a:defRPr sz="1200"/>
            </a:lvl1pPr>
          </a:lstStyle>
          <a:p>
            <a:pPr lvl="0"/>
            <a:r>
              <a:rPr altLang="en-US" dirty="0" lang="zh-CN"/>
              <a:t>公司名占位符</a:t>
            </a:r>
            <a:endParaRPr altLang="en-US" dirty="0" lang="zh-CN"/>
          </a:p>
        </p:txBody>
      </p:sp>
      <p:sp>
        <p:nvSpPr>
          <p:cNvPr id="1049424" name="文本占位符 23"/>
          <p:cNvSpPr>
            <a:spLocks noGrp="1"/>
          </p:cNvSpPr>
          <p:nvPr>
            <p:ph type="body" sz="quarter" idx="17" hasCustomPrompt="1"/>
            <p:custDataLst>
              <p:tags r:id="rId78"/>
            </p:custDataLst>
          </p:nvPr>
        </p:nvSpPr>
        <p:spPr>
          <a:xfrm>
            <a:off x="838200" y="4199150"/>
            <a:ext cx="2743200" cy="504000"/>
          </a:xfrm>
          <a:prstGeom prst="roundRect"/>
          <a:solidFill>
            <a:schemeClr val="tx1"/>
          </a:solidFill>
        </p:spPr>
        <p:txBody>
          <a:bodyPr anchor="ctr">
            <a:normAutofit/>
          </a:bodyPr>
          <a:lstStyle>
            <a:lvl1pPr algn="ctr" indent="0" marL="0">
              <a:lnSpc>
                <a:spcPct val="100000"/>
              </a:lnSpc>
              <a:buNone/>
              <a:defRPr b="1" sz="16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75.xml"/><Relationship Id="rId13" Type="http://schemas.openxmlformats.org/officeDocument/2006/relationships/tags" Target="../tags/tag376.xml"/><Relationship Id="rId14" Type="http://schemas.openxmlformats.org/officeDocument/2006/relationships/tags" Target="../tags/tag377.xml"/><Relationship Id="rId15" Type="http://schemas.openxmlformats.org/officeDocument/2006/relationships/tags" Target="../tags/tag378.xml"/><Relationship Id="rId16" Type="http://schemas.openxmlformats.org/officeDocument/2006/relationships/tags" Target="../tags/tag379.xml"/><Relationship Id="rId17" Type="http://schemas.openxmlformats.org/officeDocument/2006/relationships/tags" Target="../tags/tag380.xml"/><Relationship Id="rId18" Type="http://schemas.openxmlformats.org/officeDocument/2006/relationships/tags" Target="../tags/tag381.xml"/><Relationship Id="rId19" Type="http://schemas.openxmlformats.org/officeDocument/2006/relationships/tags" Target="../tags/tag382.xml"/><Relationship Id="rId20" Type="http://schemas.openxmlformats.org/officeDocument/2006/relationships/tags" Target="../tags/tag383.xml"/><Relationship Id="rId21" Type="http://schemas.openxmlformats.org/officeDocument/2006/relationships/tags" Target="../tags/tag384.xml"/><Relationship Id="rId22" Type="http://schemas.openxmlformats.org/officeDocument/2006/relationships/tags" Target="../tags/tag385.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072" r:id="rId1"/>
    <p:sldLayoutId id="2147487073" r:id="rId2"/>
    <p:sldLayoutId id="2147487074" r:id="rId3"/>
    <p:sldLayoutId id="2147487075" r:id="rId4"/>
    <p:sldLayoutId id="2147487076" r:id="rId5"/>
    <p:sldLayoutId id="2147487077" r:id="rId6"/>
    <p:sldLayoutId id="2147487078" r:id="rId7"/>
    <p:sldLayoutId id="2147487079" r:id="rId8"/>
    <p:sldLayoutId id="2147487080" r:id="rId9"/>
    <p:sldLayoutId id="2147487081" r:id="rId10"/>
    <p:sldLayoutId id="214748708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58" name="任意多边形: 形状 8"/>
          <p:cNvSpPr/>
          <p:nvPr userDrawn="1">
            <p:custDataLst>
              <p:tags r:id="rId13"/>
            </p:custDataLst>
          </p:nvPr>
        </p:nvSpPr>
        <p:spPr>
          <a:xfrm flipH="1">
            <a:off x="359410"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0" name="任意多边形: 形状 9"/>
          <p:cNvSpPr/>
          <p:nvPr userDrawn="1">
            <p:custDataLst>
              <p:tags r:id="rId14"/>
            </p:custDataLst>
          </p:nvPr>
        </p:nvSpPr>
        <p:spPr>
          <a:xfrm flipH="1">
            <a:off x="470535"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2" name="任意多边形: 形状 10"/>
          <p:cNvSpPr/>
          <p:nvPr userDrawn="1">
            <p:custDataLst>
              <p:tags r:id="rId15"/>
            </p:custDataLst>
          </p:nvPr>
        </p:nvSpPr>
        <p:spPr>
          <a:xfrm flipH="1">
            <a:off x="581660"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4" name="圆角矩形 12"/>
          <p:cNvSpPr/>
          <p:nvPr userDrawn="1">
            <p:custDataLst>
              <p:tags r:id="rId16"/>
            </p:custDataLst>
          </p:nvPr>
        </p:nvSpPr>
        <p:spPr>
          <a:xfrm>
            <a:off x="406400" y="865505"/>
            <a:ext cx="11379200" cy="558609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6" name="标题占位符 1"/>
          <p:cNvSpPr>
            <a:spLocks noGrp="1"/>
          </p:cNvSpPr>
          <p:nvPr>
            <p:ph type="title"/>
            <p:custDataLst>
              <p:tags r:id="rId17"/>
            </p:custDataLst>
          </p:nvPr>
        </p:nvSpPr>
        <p:spPr>
          <a:xfrm>
            <a:off x="814704" y="6220"/>
            <a:ext cx="10515600" cy="859285"/>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8" name="文本占位符 2"/>
          <p:cNvSpPr>
            <a:spLocks noGrp="1"/>
          </p:cNvSpPr>
          <p:nvPr>
            <p:ph type="body" idx="1"/>
            <p:custDataLst>
              <p:tags r:id="rId18"/>
            </p:custDataLst>
          </p:nvPr>
        </p:nvSpPr>
        <p:spPr>
          <a:xfrm>
            <a:off x="838200" y="1099950"/>
            <a:ext cx="10515600" cy="507765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0" name="日期占位符 3"/>
          <p:cNvSpPr>
            <a:spLocks noGrp="1"/>
          </p:cNvSpPr>
          <p:nvPr>
            <p:ph type="dt" sz="half" idx="2"/>
            <p:custDataLst>
              <p:tags r:id="rId19"/>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72" name="页脚占位符 4"/>
          <p:cNvSpPr>
            <a:spLocks noGrp="1"/>
          </p:cNvSpPr>
          <p:nvPr>
            <p:ph type="ftr" sz="quarter" idx="3"/>
            <p:custDataLst>
              <p:tags r:id="rId20"/>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74" name="灯片编号占位符 5"/>
          <p:cNvSpPr>
            <a:spLocks noGrp="1"/>
          </p:cNvSpPr>
          <p:nvPr>
            <p:ph type="sldNum" sz="quarter" idx="4"/>
            <p:custDataLst>
              <p:tags r:id="rId21"/>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6" name="KSO_TEMPLATE" hidden="1"/>
          <p:cNvSpPr/>
          <p:nvPr userDrawn="1">
            <p:custDataLst>
              <p:tags r:id="rId22"/>
            </p:custDataLst>
          </p:nvPr>
        </p:nvSpPr>
        <p:spPr>
          <a:xfrm>
            <a:off x="0" y="0"/>
            <a:ext cx="0" cy="0"/>
          </a:xfrm>
          <a:prstGeom prst="rect"/>
          <a:solidFill>
            <a:schemeClr val="accent6">
              <a:lumMod val="90000"/>
              <a:lumOff val="10000"/>
            </a:schemeClr>
          </a:solidFill>
          <a:ln w="317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109" r:id="rId1"/>
    <p:sldLayoutId id="2147487110" r:id="rId2"/>
    <p:sldLayoutId id="2147487111" r:id="rId3"/>
    <p:sldLayoutId id="2147487112" r:id="rId4"/>
    <p:sldLayoutId id="2147487113" r:id="rId5"/>
    <p:sldLayoutId id="2147487114" r:id="rId6"/>
    <p:sldLayoutId id="2147487115" r:id="rId7"/>
    <p:sldLayoutId id="2147487116" r:id="rId8"/>
    <p:sldLayoutId id="2147487117" r:id="rId9"/>
    <p:sldLayoutId id="2147487118" r:id="rId10"/>
    <p:sldLayoutId id="2147487119" r:id="rId11"/>
  </p:sldLayoutIdLst>
  <p:txStyles>
    <p:titleStyle>
      <a:lvl1pPr algn="l" defTabSz="914400" eaLnBrk="1" hangingPunct="1" latinLnBrk="0" rtl="0">
        <a:lnSpc>
          <a:spcPct val="100000"/>
        </a:lnSpc>
        <a:spcBef>
          <a:spcPct val="0"/>
        </a:spcBef>
        <a:buNone/>
        <a:defRPr b="1" sz="32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tags" Target="../tags/tag395.xml"/><Relationship Id="rId6" Type="http://schemas.openxmlformats.org/officeDocument/2006/relationships/tags" Target="../tags/tag396.xml"/><Relationship Id="rId7" Type="http://schemas.openxmlformats.org/officeDocument/2006/relationships/tags" Target="../tags/tag397.xml"/><Relationship Id="rId8" Type="http://schemas.openxmlformats.org/officeDocument/2006/relationships/tags" Target="../tags/tag398.xml"/><Relationship Id="rId9" Type="http://schemas.openxmlformats.org/officeDocument/2006/relationships/tags" Target="../tags/tag399.xml"/><Relationship Id="rId10" Type="http://schemas.openxmlformats.org/officeDocument/2006/relationships/tags" Target="../tags/tag400.xml"/><Relationship Id="rId11" Type="http://schemas.openxmlformats.org/officeDocument/2006/relationships/tags" Target="../tags/tag401.xml"/><Relationship Id="rId12" Type="http://schemas.openxmlformats.org/officeDocument/2006/relationships/tags" Target="../tags/tag402.xml"/><Relationship Id="rId13" Type="http://schemas.openxmlformats.org/officeDocument/2006/relationships/tags" Target="../tags/tag403.xml"/><Relationship Id="rId14" Type="http://schemas.openxmlformats.org/officeDocument/2006/relationships/tags" Target="../tags/tag404.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slideLayout" Target="../slideLayouts/slideLayout15.xml"/><Relationship Id="rId5"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20.xml"/><Relationship Id="rId2" Type="http://schemas.openxmlformats.org/officeDocument/2006/relationships/tags" Target="../tags/tag421.xml"/><Relationship Id="rId3" Type="http://schemas.openxmlformats.org/officeDocument/2006/relationships/tags" Target="../tags/tag422.xml"/><Relationship Id="rId4" Type="http://schemas.openxmlformats.org/officeDocument/2006/relationships/tags" Target="../tags/tag423.xml"/><Relationship Id="rId5" Type="http://schemas.openxmlformats.org/officeDocument/2006/relationships/tags" Target="../tags/tag424.xml"/><Relationship Id="rId6" Type="http://schemas.openxmlformats.org/officeDocument/2006/relationships/tags" Target="../tags/tag425.xml"/><Relationship Id="rId7" Type="http://schemas.openxmlformats.org/officeDocument/2006/relationships/tags" Target="../tags/tag426.xml"/><Relationship Id="rId8" Type="http://schemas.openxmlformats.org/officeDocument/2006/relationships/tags" Target="../tags/tag427.xml"/><Relationship Id="rId9" Type="http://schemas.openxmlformats.org/officeDocument/2006/relationships/tags" Target="../tags/tag428.xml"/><Relationship Id="rId10" Type="http://schemas.openxmlformats.org/officeDocument/2006/relationships/tags" Target="../tags/tag429.xml"/><Relationship Id="rId11" Type="http://schemas.openxmlformats.org/officeDocument/2006/relationships/tags" Target="../tags/tag430.xml"/><Relationship Id="rId12" Type="http://schemas.openxmlformats.org/officeDocument/2006/relationships/tags" Target="../tags/tag431.xml"/><Relationship Id="rId13" Type="http://schemas.openxmlformats.org/officeDocument/2006/relationships/tags" Target="../tags/tag432.xml"/><Relationship Id="rId14" Type="http://schemas.openxmlformats.org/officeDocument/2006/relationships/tags" Target="../tags/tag433.xml"/><Relationship Id="rId15" Type="http://schemas.openxmlformats.org/officeDocument/2006/relationships/tags" Target="../tags/tag434.xml"/><Relationship Id="rId16" Type="http://schemas.openxmlformats.org/officeDocument/2006/relationships/tags" Target="../tags/tag435.xml"/><Relationship Id="rId17" Type="http://schemas.openxmlformats.org/officeDocument/2006/relationships/tags" Target="../tags/tag436.xml"/><Relationship Id="rId18" Type="http://schemas.openxmlformats.org/officeDocument/2006/relationships/tags" Target="../tags/tag437.xml"/><Relationship Id="rId19" Type="http://schemas.openxmlformats.org/officeDocument/2006/relationships/tags" Target="../tags/tag438.xml"/><Relationship Id="rId20" Type="http://schemas.openxmlformats.org/officeDocument/2006/relationships/tags" Target="../tags/tag439.xml"/><Relationship Id="rId21" Type="http://schemas.openxmlformats.org/officeDocument/2006/relationships/tags" Target="../tags/tag440.xml"/><Relationship Id="rId22" Type="http://schemas.openxmlformats.org/officeDocument/2006/relationships/tags" Target="../tags/tag441.xml"/><Relationship Id="rId23" Type="http://schemas.openxmlformats.org/officeDocument/2006/relationships/tags" Target="../tags/tag442.xml"/><Relationship Id="rId24" Type="http://schemas.openxmlformats.org/officeDocument/2006/relationships/tags" Target="../tags/tag443.xml"/><Relationship Id="rId25" Type="http://schemas.openxmlformats.org/officeDocument/2006/relationships/tags" Target="../tags/tag444.xml"/><Relationship Id="rId26" Type="http://schemas.openxmlformats.org/officeDocument/2006/relationships/tags" Target="../tags/tag445.xml"/><Relationship Id="rId27" Type="http://schemas.openxmlformats.org/officeDocument/2006/relationships/tags" Target="../tags/tag446.xml"/><Relationship Id="rId28" Type="http://schemas.openxmlformats.org/officeDocument/2006/relationships/tags" Target="../tags/tag447.xml"/><Relationship Id="rId29" Type="http://schemas.openxmlformats.org/officeDocument/2006/relationships/tags" Target="../tags/tag448.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49.xml"/><Relationship Id="rId2" Type="http://schemas.openxmlformats.org/officeDocument/2006/relationships/tags" Target="../tags/tag450.xml"/><Relationship Id="rId3" Type="http://schemas.openxmlformats.org/officeDocument/2006/relationships/tags" Target="../tags/tag451.xml"/><Relationship Id="rId4" Type="http://schemas.openxmlformats.org/officeDocument/2006/relationships/tags" Target="../tags/tag452.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53.xml"/><Relationship Id="rId2" Type="http://schemas.openxmlformats.org/officeDocument/2006/relationships/tags" Target="../tags/tag454.xml"/><Relationship Id="rId3" Type="http://schemas.openxmlformats.org/officeDocument/2006/relationships/tags" Target="../tags/tag455.xml"/><Relationship Id="rId4" Type="http://schemas.openxmlformats.org/officeDocument/2006/relationships/tags" Target="../tags/tag456.xml"/><Relationship Id="rId5" Type="http://schemas.openxmlformats.org/officeDocument/2006/relationships/tags" Target="../tags/tag457.xml"/><Relationship Id="rId6" Type="http://schemas.openxmlformats.org/officeDocument/2006/relationships/tags" Target="../tags/tag458.xml"/><Relationship Id="rId7" Type="http://schemas.openxmlformats.org/officeDocument/2006/relationships/tags" Target="../tags/tag459.xml"/><Relationship Id="rId8" Type="http://schemas.openxmlformats.org/officeDocument/2006/relationships/tags" Target="../tags/tag460.xml"/><Relationship Id="rId9" Type="http://schemas.openxmlformats.org/officeDocument/2006/relationships/tags" Target="../tags/tag461.xml"/><Relationship Id="rId10" Type="http://schemas.openxmlformats.org/officeDocument/2006/relationships/tags" Target="../tags/tag462.xml"/><Relationship Id="rId11" Type="http://schemas.openxmlformats.org/officeDocument/2006/relationships/tags" Target="../tags/tag463.xml"/><Relationship Id="rId12" Type="http://schemas.openxmlformats.org/officeDocument/2006/relationships/tags" Target="../tags/tag46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465.xml"/><Relationship Id="rId2" Type="http://schemas.openxmlformats.org/officeDocument/2006/relationships/tags" Target="../tags/tag466.xml"/><Relationship Id="rId3" Type="http://schemas.openxmlformats.org/officeDocument/2006/relationships/tags" Target="../tags/tag467.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tags" Target="../tags/tag468.xml"/><Relationship Id="rId2" Type="http://schemas.openxmlformats.org/officeDocument/2006/relationships/tags" Target="../tags/tag469.xml"/><Relationship Id="rId3" Type="http://schemas.openxmlformats.org/officeDocument/2006/relationships/tags" Target="../tags/tag470.xml"/><Relationship Id="rId4" Type="http://schemas.openxmlformats.org/officeDocument/2006/relationships/tags" Target="../tags/tag471.xml"/><Relationship Id="rId5" Type="http://schemas.openxmlformats.org/officeDocument/2006/relationships/tags" Target="../tags/tag472.xml"/><Relationship Id="rId6" Type="http://schemas.openxmlformats.org/officeDocument/2006/relationships/tags" Target="../tags/tag473.xml"/><Relationship Id="rId7" Type="http://schemas.openxmlformats.org/officeDocument/2006/relationships/tags" Target="../tags/tag474.xml"/><Relationship Id="rId8" Type="http://schemas.openxmlformats.org/officeDocument/2006/relationships/tags" Target="../tags/tag475.xml"/><Relationship Id="rId9" Type="http://schemas.openxmlformats.org/officeDocument/2006/relationships/tags" Target="../tags/tag476.xml"/><Relationship Id="rId10" Type="http://schemas.openxmlformats.org/officeDocument/2006/relationships/tags" Target="../tags/tag477.xml"/><Relationship Id="rId11" Type="http://schemas.openxmlformats.org/officeDocument/2006/relationships/tags" Target="../tags/tag478.xml"/><Relationship Id="rId12" Type="http://schemas.openxmlformats.org/officeDocument/2006/relationships/tags" Target="../tags/tag47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80.xml"/><Relationship Id="rId2" Type="http://schemas.openxmlformats.org/officeDocument/2006/relationships/tags" Target="../tags/tag481.xml"/><Relationship Id="rId3" Type="http://schemas.openxmlformats.org/officeDocument/2006/relationships/tags" Target="../tags/tag482.xml"/><Relationship Id="rId4" Type="http://schemas.openxmlformats.org/officeDocument/2006/relationships/tags" Target="../tags/tag483.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484.xml"/><Relationship Id="rId2" Type="http://schemas.openxmlformats.org/officeDocument/2006/relationships/tags" Target="../tags/tag485.xml"/><Relationship Id="rId3" Type="http://schemas.openxmlformats.org/officeDocument/2006/relationships/tags" Target="../tags/tag486.xml"/><Relationship Id="rId4" Type="http://schemas.openxmlformats.org/officeDocument/2006/relationships/tags" Target="../tags/tag487.xml"/><Relationship Id="rId5" Type="http://schemas.openxmlformats.org/officeDocument/2006/relationships/tags" Target="../tags/tag488.xml"/><Relationship Id="rId6" Type="http://schemas.openxmlformats.org/officeDocument/2006/relationships/tags" Target="../tags/tag489.xml"/><Relationship Id="rId7" Type="http://schemas.openxmlformats.org/officeDocument/2006/relationships/tags" Target="../tags/tag490.xml"/><Relationship Id="rId8" Type="http://schemas.openxmlformats.org/officeDocument/2006/relationships/tags" Target="../tags/tag491.xml"/><Relationship Id="rId9" Type="http://schemas.openxmlformats.org/officeDocument/2006/relationships/tags" Target="../tags/tag492.xml"/><Relationship Id="rId10" Type="http://schemas.openxmlformats.org/officeDocument/2006/relationships/tags" Target="../tags/tag493.xml"/><Relationship Id="rId11" Type="http://schemas.openxmlformats.org/officeDocument/2006/relationships/tags" Target="../tags/tag494.xml"/><Relationship Id="rId12" Type="http://schemas.openxmlformats.org/officeDocument/2006/relationships/tags" Target="../tags/tag49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496.xml"/><Relationship Id="rId2" Type="http://schemas.openxmlformats.org/officeDocument/2006/relationships/tags" Target="../tags/tag497.xml"/><Relationship Id="rId3" Type="http://schemas.openxmlformats.org/officeDocument/2006/relationships/tags" Target="../tags/tag498.xml"/><Relationship Id="rId4" Type="http://schemas.openxmlformats.org/officeDocument/2006/relationships/tags" Target="../tags/tag499.xml"/><Relationship Id="rId5" Type="http://schemas.openxmlformats.org/officeDocument/2006/relationships/tags" Target="../tags/tag500.xml"/><Relationship Id="rId6" Type="http://schemas.openxmlformats.org/officeDocument/2006/relationships/tags" Target="../tags/tag501.xml"/><Relationship Id="rId7" Type="http://schemas.openxmlformats.org/officeDocument/2006/relationships/tags" Target="../tags/tag502.xml"/><Relationship Id="rId8" Type="http://schemas.openxmlformats.org/officeDocument/2006/relationships/tags" Target="../tags/tag503.xml"/><Relationship Id="rId9" Type="http://schemas.openxmlformats.org/officeDocument/2006/relationships/tags" Target="../tags/tag504.xml"/><Relationship Id="rId10" Type="http://schemas.openxmlformats.org/officeDocument/2006/relationships/tags" Target="../tags/tag505.xml"/><Relationship Id="rId11" Type="http://schemas.openxmlformats.org/officeDocument/2006/relationships/tags" Target="../tags/tag506.xml"/><Relationship Id="rId12" Type="http://schemas.openxmlformats.org/officeDocument/2006/relationships/tags" Target="../tags/tag507.xml"/><Relationship Id="rId13" Type="http://schemas.openxmlformats.org/officeDocument/2006/relationships/tags" Target="../tags/tag508.xml"/><Relationship Id="rId14" Type="http://schemas.openxmlformats.org/officeDocument/2006/relationships/tags" Target="../tags/tag509.xml"/><Relationship Id="rId15" Type="http://schemas.openxmlformats.org/officeDocument/2006/relationships/tags" Target="../tags/tag510.xml"/><Relationship Id="rId16" Type="http://schemas.openxmlformats.org/officeDocument/2006/relationships/tags" Target="../tags/tag511.xml"/><Relationship Id="rId17" Type="http://schemas.openxmlformats.org/officeDocument/2006/relationships/tags" Target="../tags/tag512.xml"/><Relationship Id="rId18" Type="http://schemas.openxmlformats.org/officeDocument/2006/relationships/tags" Target="../tags/tag513.xml"/><Relationship Id="rId19" Type="http://schemas.openxmlformats.org/officeDocument/2006/relationships/tags" Target="../tags/tag514.xml"/><Relationship Id="rId20" Type="http://schemas.openxmlformats.org/officeDocument/2006/relationships/tags" Target="../tags/tag515.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16.xml"/><Relationship Id="rId2" Type="http://schemas.openxmlformats.org/officeDocument/2006/relationships/tags" Target="../tags/tag517.xml"/><Relationship Id="rId3" Type="http://schemas.openxmlformats.org/officeDocument/2006/relationships/tags" Target="../tags/tag518.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tags" Target="../tags/tag519.xml"/><Relationship Id="rId2" Type="http://schemas.openxmlformats.org/officeDocument/2006/relationships/tags" Target="../tags/tag520.xml"/><Relationship Id="rId3" Type="http://schemas.openxmlformats.org/officeDocument/2006/relationships/tags" Target="../tags/tag521.xml"/><Relationship Id="rId4" Type="http://schemas.openxmlformats.org/officeDocument/2006/relationships/tags" Target="../tags/tag522.xml"/><Relationship Id="rId5" Type="http://schemas.openxmlformats.org/officeDocument/2006/relationships/tags" Target="../tags/tag523.xml"/><Relationship Id="rId6" Type="http://schemas.openxmlformats.org/officeDocument/2006/relationships/tags" Target="../tags/tag524.xml"/><Relationship Id="rId7" Type="http://schemas.openxmlformats.org/officeDocument/2006/relationships/tags" Target="../tags/tag525.xml"/><Relationship Id="rId8" Type="http://schemas.openxmlformats.org/officeDocument/2006/relationships/tags" Target="../tags/tag526.xml"/><Relationship Id="rId9" Type="http://schemas.openxmlformats.org/officeDocument/2006/relationships/tags" Target="../tags/tag527.xml"/><Relationship Id="rId10" Type="http://schemas.openxmlformats.org/officeDocument/2006/relationships/tags" Target="../tags/tag528.xml"/><Relationship Id="rId11" Type="http://schemas.openxmlformats.org/officeDocument/2006/relationships/tags" Target="../tags/tag529.xml"/><Relationship Id="rId12" Type="http://schemas.openxmlformats.org/officeDocument/2006/relationships/tags" Target="../tags/tag53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31.xml"/><Relationship Id="rId2" Type="http://schemas.openxmlformats.org/officeDocument/2006/relationships/tags" Target="../tags/tag532.xml"/><Relationship Id="rId3" Type="http://schemas.openxmlformats.org/officeDocument/2006/relationships/tags" Target="../tags/tag533.xml"/><Relationship Id="rId4" Type="http://schemas.openxmlformats.org/officeDocument/2006/relationships/tags" Target="../tags/tag534.xml"/><Relationship Id="rId5" Type="http://schemas.openxmlformats.org/officeDocument/2006/relationships/tags" Target="../tags/tag535.xml"/><Relationship Id="rId6" Type="http://schemas.openxmlformats.org/officeDocument/2006/relationships/tags" Target="../tags/tag536.xml"/><Relationship Id="rId7" Type="http://schemas.openxmlformats.org/officeDocument/2006/relationships/tags" Target="../tags/tag537.xml"/><Relationship Id="rId8" Type="http://schemas.openxmlformats.org/officeDocument/2006/relationships/tags" Target="../tags/tag538.xml"/><Relationship Id="rId9" Type="http://schemas.openxmlformats.org/officeDocument/2006/relationships/tags" Target="../tags/tag539.xml"/><Relationship Id="rId10" Type="http://schemas.openxmlformats.org/officeDocument/2006/relationships/tags" Target="../tags/tag540.xml"/><Relationship Id="rId11" Type="http://schemas.openxmlformats.org/officeDocument/2006/relationships/tags" Target="../tags/tag541.xml"/><Relationship Id="rId12" Type="http://schemas.openxmlformats.org/officeDocument/2006/relationships/tags" Target="../tags/tag54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43.xml"/><Relationship Id="rId2" Type="http://schemas.openxmlformats.org/officeDocument/2006/relationships/tags" Target="../tags/tag544.xml"/><Relationship Id="rId3" Type="http://schemas.openxmlformats.org/officeDocument/2006/relationships/tags" Target="../tags/tag545.xml"/><Relationship Id="rId4" Type="http://schemas.openxmlformats.org/officeDocument/2006/relationships/tags" Target="../tags/tag546.xml"/><Relationship Id="rId5" Type="http://schemas.openxmlformats.org/officeDocument/2006/relationships/tags" Target="../tags/tag547.xml"/><Relationship Id="rId6" Type="http://schemas.openxmlformats.org/officeDocument/2006/relationships/tags" Target="../tags/tag548.xml"/><Relationship Id="rId7" Type="http://schemas.openxmlformats.org/officeDocument/2006/relationships/tags" Target="../tags/tag549.xml"/><Relationship Id="rId8" Type="http://schemas.openxmlformats.org/officeDocument/2006/relationships/tags" Target="../tags/tag550.xml"/><Relationship Id="rId9" Type="http://schemas.openxmlformats.org/officeDocument/2006/relationships/tags" Target="../tags/tag551.xml"/><Relationship Id="rId10" Type="http://schemas.openxmlformats.org/officeDocument/2006/relationships/tags" Target="../tags/tag552.xml"/><Relationship Id="rId11" Type="http://schemas.openxmlformats.org/officeDocument/2006/relationships/tags" Target="../tags/tag553.xml"/><Relationship Id="rId12" Type="http://schemas.openxmlformats.org/officeDocument/2006/relationships/tags" Target="../tags/tag554.xml"/><Relationship Id="rId13" Type="http://schemas.openxmlformats.org/officeDocument/2006/relationships/tags" Target="../tags/tag555.xml"/><Relationship Id="rId14" Type="http://schemas.openxmlformats.org/officeDocument/2006/relationships/tags" Target="../tags/tag556.xml"/><Relationship Id="rId15" Type="http://schemas.openxmlformats.org/officeDocument/2006/relationships/tags" Target="../tags/tag557.xml"/><Relationship Id="rId16" Type="http://schemas.openxmlformats.org/officeDocument/2006/relationships/tags" Target="../tags/tag558.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tags" Target="../tags/tag562.xml"/><Relationship Id="rId5" Type="http://schemas.openxmlformats.org/officeDocument/2006/relationships/tags" Target="../tags/tag563.xml"/><Relationship Id="rId6" Type="http://schemas.openxmlformats.org/officeDocument/2006/relationships/tags" Target="../tags/tag564.xml"/><Relationship Id="rId7" Type="http://schemas.openxmlformats.org/officeDocument/2006/relationships/tags" Target="../tags/tag565.xml"/><Relationship Id="rId8" Type="http://schemas.openxmlformats.org/officeDocument/2006/relationships/tags" Target="../tags/tag566.xml"/><Relationship Id="rId9" Type="http://schemas.openxmlformats.org/officeDocument/2006/relationships/tags" Target="../tags/tag567.xml"/><Relationship Id="rId10" Type="http://schemas.openxmlformats.org/officeDocument/2006/relationships/tags" Target="../tags/tag568.xml"/><Relationship Id="rId11" Type="http://schemas.openxmlformats.org/officeDocument/2006/relationships/tags" Target="../tags/tag569.xml"/><Relationship Id="rId12" Type="http://schemas.openxmlformats.org/officeDocument/2006/relationships/tags" Target="../tags/tag570.xml"/><Relationship Id="rId13" Type="http://schemas.openxmlformats.org/officeDocument/2006/relationships/tags" Target="../tags/tag571.xml"/><Relationship Id="rId14" Type="http://schemas.openxmlformats.org/officeDocument/2006/relationships/tags" Target="../tags/tag572.xml"/><Relationship Id="rId15" Type="http://schemas.openxmlformats.org/officeDocument/2006/relationships/tags" Target="../tags/tag573.xml"/><Relationship Id="rId16" Type="http://schemas.openxmlformats.org/officeDocument/2006/relationships/tags" Target="../tags/tag574.xml"/><Relationship Id="rId17" Type="http://schemas.openxmlformats.org/officeDocument/2006/relationships/tags" Target="../tags/tag575.xml"/><Relationship Id="rId18" Type="http://schemas.openxmlformats.org/officeDocument/2006/relationships/tags" Target="../tags/tag576.xml"/><Relationship Id="rId19" Type="http://schemas.openxmlformats.org/officeDocument/2006/relationships/tags" Target="../tags/tag577.xml"/><Relationship Id="rId20" Type="http://schemas.openxmlformats.org/officeDocument/2006/relationships/tags" Target="../tags/tag578.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579.xml"/><Relationship Id="rId2" Type="http://schemas.openxmlformats.org/officeDocument/2006/relationships/tags" Target="../tags/tag580.xml"/><Relationship Id="rId3" Type="http://schemas.openxmlformats.org/officeDocument/2006/relationships/tags" Target="../tags/tag581.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9.xml.rels><?xml version='1.0' encoding='UTF-8' standalone='yes'?>
<Relationships xmlns="http://schemas.openxmlformats.org/package/2006/relationships"><Relationship Id="rId1" Type="http://schemas.openxmlformats.org/officeDocument/2006/relationships/tags" Target="../tags/tag582.xml"/><Relationship Id="rId2" Type="http://schemas.openxmlformats.org/officeDocument/2006/relationships/tags" Target="../tags/tag583.xml"/><Relationship Id="rId3" Type="http://schemas.openxmlformats.org/officeDocument/2006/relationships/tags" Target="../tags/tag584.xml"/><Relationship Id="rId4" Type="http://schemas.openxmlformats.org/officeDocument/2006/relationships/tags" Target="../tags/tag585.xml"/><Relationship Id="rId5" Type="http://schemas.openxmlformats.org/officeDocument/2006/relationships/tags" Target="../tags/tag586.xml"/><Relationship Id="rId6" Type="http://schemas.openxmlformats.org/officeDocument/2006/relationships/tags" Target="../tags/tag587.xml"/><Relationship Id="rId7" Type="http://schemas.openxmlformats.org/officeDocument/2006/relationships/tags" Target="../tags/tag588.xml"/><Relationship Id="rId8" Type="http://schemas.openxmlformats.org/officeDocument/2006/relationships/tags" Target="../tags/tag589.xml"/><Relationship Id="rId9" Type="http://schemas.openxmlformats.org/officeDocument/2006/relationships/tags" Target="../tags/tag590.xml"/><Relationship Id="rId10" Type="http://schemas.openxmlformats.org/officeDocument/2006/relationships/tags" Target="../tags/tag591.xml"/><Relationship Id="rId11" Type="http://schemas.openxmlformats.org/officeDocument/2006/relationships/tags" Target="../tags/tag592.xml"/><Relationship Id="rId12" Type="http://schemas.openxmlformats.org/officeDocument/2006/relationships/tags" Target="../tags/tag59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594.xml"/><Relationship Id="rId2" Type="http://schemas.openxmlformats.org/officeDocument/2006/relationships/tags" Target="../tags/tag595.xml"/><Relationship Id="rId3" Type="http://schemas.openxmlformats.org/officeDocument/2006/relationships/tags" Target="../tags/tag596.xml"/><Relationship Id="rId4" Type="http://schemas.openxmlformats.org/officeDocument/2006/relationships/tags" Target="../tags/tag597.xml"/><Relationship Id="rId5" Type="http://schemas.openxmlformats.org/officeDocument/2006/relationships/tags" Target="../tags/tag598.xml"/><Relationship Id="rId6" Type="http://schemas.openxmlformats.org/officeDocument/2006/relationships/tags" Target="../tags/tag599.xml"/><Relationship Id="rId7" Type="http://schemas.openxmlformats.org/officeDocument/2006/relationships/tags" Target="../tags/tag600.xml"/><Relationship Id="rId8" Type="http://schemas.openxmlformats.org/officeDocument/2006/relationships/tags" Target="../tags/tag601.xml"/><Relationship Id="rId9" Type="http://schemas.openxmlformats.org/officeDocument/2006/relationships/tags" Target="../tags/tag602.xml"/><Relationship Id="rId10" Type="http://schemas.openxmlformats.org/officeDocument/2006/relationships/tags" Target="../tags/tag603.xml"/><Relationship Id="rId11" Type="http://schemas.openxmlformats.org/officeDocument/2006/relationships/tags" Target="../tags/tag604.xml"/><Relationship Id="rId12" Type="http://schemas.openxmlformats.org/officeDocument/2006/relationships/tags" Target="../tags/tag60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06.xml"/><Relationship Id="rId2" Type="http://schemas.openxmlformats.org/officeDocument/2006/relationships/tags" Target="../tags/tag607.xml"/><Relationship Id="rId3" Type="http://schemas.openxmlformats.org/officeDocument/2006/relationships/tags" Target="../tags/tag608.xml"/><Relationship Id="rId4" Type="http://schemas.openxmlformats.org/officeDocument/2006/relationships/tags" Target="../tags/tag609.xml"/><Relationship Id="rId5" Type="http://schemas.openxmlformats.org/officeDocument/2006/relationships/tags" Target="../tags/tag610.xml"/><Relationship Id="rId6" Type="http://schemas.openxmlformats.org/officeDocument/2006/relationships/tags" Target="../tags/tag611.xml"/><Relationship Id="rId7" Type="http://schemas.openxmlformats.org/officeDocument/2006/relationships/tags" Target="../tags/tag612.xml"/><Relationship Id="rId8" Type="http://schemas.openxmlformats.org/officeDocument/2006/relationships/tags" Target="../tags/tag613.xml"/><Relationship Id="rId9" Type="http://schemas.openxmlformats.org/officeDocument/2006/relationships/tags" Target="../tags/tag614.xml"/><Relationship Id="rId10" Type="http://schemas.openxmlformats.org/officeDocument/2006/relationships/tags" Target="../tags/tag615.xml"/><Relationship Id="rId11" Type="http://schemas.openxmlformats.org/officeDocument/2006/relationships/tags" Target="../tags/tag616.xml"/><Relationship Id="rId12" Type="http://schemas.openxmlformats.org/officeDocument/2006/relationships/tags" Target="../tags/tag61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18.xml"/><Relationship Id="rId2" Type="http://schemas.openxmlformats.org/officeDocument/2006/relationships/tags" Target="../tags/tag619.xml"/><Relationship Id="rId3" Type="http://schemas.openxmlformats.org/officeDocument/2006/relationships/tags" Target="../tags/tag620.xml"/><Relationship Id="rId4" Type="http://schemas.openxmlformats.org/officeDocument/2006/relationships/tags" Target="../tags/tag621.xml"/><Relationship Id="rId5" Type="http://schemas.openxmlformats.org/officeDocument/2006/relationships/tags" Target="../tags/tag622.xml"/><Relationship Id="rId6" Type="http://schemas.openxmlformats.org/officeDocument/2006/relationships/tags" Target="../tags/tag623.xml"/><Relationship Id="rId7" Type="http://schemas.openxmlformats.org/officeDocument/2006/relationships/tags" Target="../tags/tag624.xml"/><Relationship Id="rId8" Type="http://schemas.openxmlformats.org/officeDocument/2006/relationships/tags" Target="../tags/tag625.xml"/><Relationship Id="rId9" Type="http://schemas.openxmlformats.org/officeDocument/2006/relationships/tags" Target="../tags/tag626.xml"/><Relationship Id="rId10" Type="http://schemas.openxmlformats.org/officeDocument/2006/relationships/tags" Target="../tags/tag627.xml"/><Relationship Id="rId11" Type="http://schemas.openxmlformats.org/officeDocument/2006/relationships/tags" Target="../tags/tag628.xml"/><Relationship Id="rId12" Type="http://schemas.openxmlformats.org/officeDocument/2006/relationships/tags" Target="../tags/tag62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30.xml"/><Relationship Id="rId2" Type="http://schemas.openxmlformats.org/officeDocument/2006/relationships/tags" Target="../tags/tag631.xml"/><Relationship Id="rId3" Type="http://schemas.openxmlformats.org/officeDocument/2006/relationships/tags" Target="../tags/tag632.xml"/><Relationship Id="rId4" Type="http://schemas.openxmlformats.org/officeDocument/2006/relationships/tags" Target="../tags/tag633.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1105803"/>
            <a:ext cx="5283151" cy="2682647"/>
          </a:xfrm>
        </p:spPr>
        <p:txBody>
          <a:bodyPr anchor="b">
            <a:normAutofit fontScale="91538"/>
          </a:bodyPr>
          <a:p>
            <a:r>
              <a:rPr altLang="en-US" dirty="0" lang="zh-CN"/>
              <a:t>餐饮配送与外卖平台：2024年新模式探索</a:t>
            </a:r>
            <a:endParaRPr altLang="en-US" dirty="0" lang="zh-CN"/>
          </a:p>
        </p:txBody>
      </p:sp>
      <p:sp>
        <p:nvSpPr>
          <p:cNvPr id="1048650" name="副标题"/>
          <p:cNvSpPr>
            <a:spLocks noGrp="1"/>
          </p:cNvSpPr>
          <p:nvPr>
            <p:ph type="subTitle" idx="1"/>
            <p:custDataLst>
              <p:tags r:id="rId2"/>
            </p:custDataLst>
          </p:nvPr>
        </p:nvSpPr>
        <p:spPr>
          <a:xfrm>
            <a:off x="838200" y="3908350"/>
            <a:ext cx="5283151" cy="606002"/>
          </a:xfrm>
        </p:spPr>
        <p:txBody>
          <a:bodyPr/>
          <a:p>
            <a:r>
              <a:rPr altLang="zh-CN" dirty="0" lang="en-US"/>
              <a:t>XX,A CLICK TO UNLIMITED POSSIBILITES</a:t>
            </a:r>
            <a:endParaRPr altLang="zh-CN" dirty="0" lang="en-US"/>
          </a:p>
        </p:txBody>
      </p:sp>
      <p:sp>
        <p:nvSpPr>
          <p:cNvPr id="1048652" name="公司名"/>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838199" y="4708175"/>
            <a:ext cx="2743200" cy="504000"/>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9562" name="矩形: 圆角 9"/>
          <p:cNvSpPr/>
          <p:nvPr>
            <p:custDataLst>
              <p:tags r:id="rId1"/>
            </p:custDataLst>
          </p:nvPr>
        </p:nvSpPr>
        <p:spPr>
          <a:xfrm>
            <a:off x="6506678" y="1556925"/>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4" name="标题"/>
          <p:cNvSpPr>
            <a:spLocks noGrp="1"/>
          </p:cNvSpPr>
          <p:nvPr>
            <p:ph type="title"/>
            <p:custDataLst>
              <p:tags r:id="rId2"/>
            </p:custDataLst>
          </p:nvPr>
        </p:nvSpPr>
        <p:spPr>
          <a:xfrm rot="5400000">
            <a:off x="-2772879" y="2620478"/>
            <a:ext cx="6858000" cy="1617044"/>
          </a:xfrm>
        </p:spPr>
        <p:txBody>
          <a:bodyPr/>
          <a:p>
            <a:r>
              <a:rPr altLang="zh-CN" dirty="0" lang="en-US"/>
              <a:t>目录</a:t>
            </a:r>
            <a:endParaRPr altLang="zh-CN" dirty="0" lang="en-US"/>
          </a:p>
        </p:txBody>
      </p:sp>
      <p:sp>
        <p:nvSpPr>
          <p:cNvPr id="1049566" name="序号"/>
          <p:cNvSpPr txBox="1"/>
          <p:nvPr>
            <p:custDataLst>
              <p:tags r:id="rId3"/>
            </p:custDataLst>
          </p:nvPr>
        </p:nvSpPr>
        <p:spPr>
          <a:xfrm>
            <a:off x="6675996" y="1617613"/>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9568" name="项标题"/>
          <p:cNvSpPr txBox="1"/>
          <p:nvPr>
            <p:custDataLst>
              <p:tags r:id="rId4"/>
            </p:custDataLst>
          </p:nvPr>
        </p:nvSpPr>
        <p:spPr>
          <a:xfrm>
            <a:off x="7736783" y="1617613"/>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餐饮配送与外卖平台的现状</a:t>
            </a:r>
            <a:endParaRPr altLang="en-US" b="1" dirty="0" sz="2400" lang="zh-CN" spc="300">
              <a:solidFill>
                <a:schemeClr val="tx1">
                  <a:lumMod val="85000"/>
                  <a:lumOff val="15000"/>
                </a:schemeClr>
              </a:solidFill>
              <a:latin typeface="+mj-ea"/>
              <a:ea typeface="+mj-ea"/>
            </a:endParaRPr>
          </a:p>
        </p:txBody>
      </p:sp>
      <p:sp>
        <p:nvSpPr>
          <p:cNvPr id="1049570" name="矩形: 圆角 10"/>
          <p:cNvSpPr/>
          <p:nvPr>
            <p:custDataLst>
              <p:tags r:id="rId5"/>
            </p:custDataLst>
          </p:nvPr>
        </p:nvSpPr>
        <p:spPr>
          <a:xfrm>
            <a:off x="6506678" y="2764326"/>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2" name="序号"/>
          <p:cNvSpPr txBox="1"/>
          <p:nvPr>
            <p:custDataLst>
              <p:tags r:id="rId6"/>
            </p:custDataLst>
          </p:nvPr>
        </p:nvSpPr>
        <p:spPr>
          <a:xfrm>
            <a:off x="6675996" y="2825014"/>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9574" name="项标题"/>
          <p:cNvSpPr txBox="1"/>
          <p:nvPr>
            <p:custDataLst>
              <p:tags r:id="rId7"/>
            </p:custDataLst>
          </p:nvPr>
        </p:nvSpPr>
        <p:spPr>
          <a:xfrm>
            <a:off x="7736783" y="2825014"/>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2024年新模式探索</a:t>
            </a:r>
            <a:endParaRPr altLang="en-US" b="1" dirty="0" sz="2400" lang="zh-CN" spc="300">
              <a:solidFill>
                <a:schemeClr val="tx1">
                  <a:lumMod val="85000"/>
                  <a:lumOff val="15000"/>
                </a:schemeClr>
              </a:solidFill>
              <a:latin typeface="+mj-ea"/>
              <a:ea typeface="+mj-ea"/>
            </a:endParaRPr>
          </a:p>
        </p:txBody>
      </p:sp>
      <p:sp>
        <p:nvSpPr>
          <p:cNvPr id="1049576" name="矩形: 圆角 1"/>
          <p:cNvSpPr/>
          <p:nvPr>
            <p:custDataLst>
              <p:tags r:id="rId8"/>
            </p:custDataLst>
          </p:nvPr>
        </p:nvSpPr>
        <p:spPr>
          <a:xfrm>
            <a:off x="6506678" y="3971727"/>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8" name="序号"/>
          <p:cNvSpPr txBox="1"/>
          <p:nvPr>
            <p:custDataLst>
              <p:tags r:id="rId9"/>
            </p:custDataLst>
          </p:nvPr>
        </p:nvSpPr>
        <p:spPr>
          <a:xfrm>
            <a:off x="6675996" y="4032415"/>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9580" name="项标题"/>
          <p:cNvSpPr txBox="1"/>
          <p:nvPr>
            <p:custDataLst>
              <p:tags r:id="rId10"/>
            </p:custDataLst>
          </p:nvPr>
        </p:nvSpPr>
        <p:spPr>
          <a:xfrm>
            <a:off x="7736783" y="4032415"/>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新模式带来的机遇与挑战</a:t>
            </a:r>
            <a:endParaRPr altLang="en-US" b="1" dirty="0" sz="2400" lang="zh-CN" spc="300">
              <a:solidFill>
                <a:schemeClr val="tx1">
                  <a:lumMod val="85000"/>
                  <a:lumOff val="15000"/>
                </a:schemeClr>
              </a:solidFill>
              <a:latin typeface="+mj-ea"/>
              <a:ea typeface="+mj-ea"/>
            </a:endParaRPr>
          </a:p>
        </p:txBody>
      </p:sp>
      <p:sp>
        <p:nvSpPr>
          <p:cNvPr id="1049582" name="矩形: 圆角 6"/>
          <p:cNvSpPr/>
          <p:nvPr>
            <p:custDataLst>
              <p:tags r:id="rId11"/>
            </p:custDataLst>
          </p:nvPr>
        </p:nvSpPr>
        <p:spPr>
          <a:xfrm>
            <a:off x="6506678" y="5179699"/>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4" name="序号"/>
          <p:cNvSpPr txBox="1"/>
          <p:nvPr>
            <p:custDataLst>
              <p:tags r:id="rId12"/>
            </p:custDataLst>
          </p:nvPr>
        </p:nvSpPr>
        <p:spPr>
          <a:xfrm>
            <a:off x="6675996" y="5240387"/>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9586" name="项标题"/>
          <p:cNvSpPr txBox="1"/>
          <p:nvPr>
            <p:custDataLst>
              <p:tags r:id="rId13"/>
            </p:custDataLst>
          </p:nvPr>
        </p:nvSpPr>
        <p:spPr>
          <a:xfrm>
            <a:off x="7736783" y="5240387"/>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未来发展趋势与展望</a:t>
            </a:r>
            <a:endParaRPr altLang="en-US" b="1" dirty="0" sz="2400" lang="zh-CN" spc="300">
              <a:solidFill>
                <a:schemeClr val="tx1">
                  <a:lumMod val="85000"/>
                  <a:lumOff val="15000"/>
                </a:schemeClr>
              </a:solidFill>
              <a:latin typeface="+mj-ea"/>
              <a:ea typeface="+mj-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070" name="标题 1"/>
          <p:cNvSpPr>
            <a:spLocks noGrp="1"/>
          </p:cNvSpPr>
          <p:nvPr>
            <p:ph type="title"/>
            <p:custDataLst>
              <p:tags r:id="rId1"/>
            </p:custDataLst>
          </p:nvPr>
        </p:nvSpPr>
        <p:spPr/>
        <p:txBody>
          <a:bodyPr>
            <a:normAutofit/>
          </a:bodyPr>
          <a:p>
            <a:r>
              <a:rPr altLang="en-US" dirty="0" lang="zh-CN"/>
              <a:t>餐饮配送与外卖平台的现状</a:t>
            </a:r>
            <a:endParaRPr altLang="en-US" dirty="0" lang="zh-CN"/>
          </a:p>
        </p:txBody>
      </p:sp>
      <p:sp>
        <p:nvSpPr>
          <p:cNvPr id="1050072" name="文本占位符 2"/>
          <p:cNvSpPr>
            <a:spLocks noGrp="1"/>
          </p:cNvSpPr>
          <p:nvPr>
            <p:ph type="body" sz="quarter" idx="13"/>
            <p:custDataLst>
              <p:tags r:id="rId2"/>
            </p:custDataLst>
          </p:nvPr>
        </p:nvSpPr>
        <p:spPr>
          <a:solidFill>
            <a:schemeClr val="tx1"/>
          </a:solidFill>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0392" name="标题 1"/>
          <p:cNvSpPr>
            <a:spLocks noGrp="1"/>
          </p:cNvSpPr>
          <p:nvPr>
            <p:ph type="title"/>
          </p:nvPr>
        </p:nvSpPr>
        <p:spPr/>
        <p:txBody>
          <a:bodyPr/>
          <a:p>
            <a:r>
              <a:rPr altLang="en-US" lang="zh-CN"/>
              <a:t>行业规模与市场格局</a:t>
            </a:r>
            <a:endParaRPr altLang="en-US" lang="zh-CN"/>
          </a:p>
        </p:txBody>
      </p:sp>
      <p:sp>
        <p:nvSpPr>
          <p:cNvPr id="1050394" name="任意多边形: 形状 64"/>
          <p:cNvSpPr/>
          <p:nvPr>
            <p:custDataLst>
              <p:tags r:id="rId1"/>
            </p:custDataLst>
          </p:nvPr>
        </p:nvSpPr>
        <p:spPr>
          <a:xfrm rot="10800000">
            <a:off x="1043078" y="1099950"/>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96" name="矩形 65"/>
          <p:cNvSpPr/>
          <p:nvPr>
            <p:custDataLst>
              <p:tags r:id="rId2"/>
            </p:custDataLst>
          </p:nvPr>
        </p:nvSpPr>
        <p:spPr>
          <a:xfrm>
            <a:off x="922488" y="1484076"/>
            <a:ext cx="230447" cy="230447"/>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8" name="文本框 66"/>
          <p:cNvSpPr txBox="1"/>
          <p:nvPr>
            <p:custDataLst>
              <p:tags r:id="rId3"/>
            </p:custDataLst>
          </p:nvPr>
        </p:nvSpPr>
        <p:spPr>
          <a:xfrm>
            <a:off x="1325583" y="1379068"/>
            <a:ext cx="4107347" cy="1346399"/>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餐饮配送与外卖平台的用户规模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00" name="任意多边形: 形状 68"/>
          <p:cNvSpPr/>
          <p:nvPr>
            <p:custDataLst>
              <p:tags r:id="rId4"/>
            </p:custDataLst>
          </p:nvPr>
        </p:nvSpPr>
        <p:spPr>
          <a:xfrm rot="10800000">
            <a:off x="6536018" y="1099950"/>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02" name="矩形 69"/>
          <p:cNvSpPr/>
          <p:nvPr>
            <p:custDataLst>
              <p:tags r:id="rId5"/>
            </p:custDataLst>
          </p:nvPr>
        </p:nvSpPr>
        <p:spPr>
          <a:xfrm>
            <a:off x="6414750" y="1484076"/>
            <a:ext cx="230447" cy="230447"/>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04" name="文本框 70"/>
          <p:cNvSpPr txBox="1"/>
          <p:nvPr>
            <p:custDataLst>
              <p:tags r:id="rId6"/>
            </p:custDataLst>
          </p:nvPr>
        </p:nvSpPr>
        <p:spPr>
          <a:xfrm>
            <a:off x="6818524" y="1379068"/>
            <a:ext cx="4107347" cy="1346399"/>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餐饮配送与外卖平台的订单量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406" name="任意多边形: 形状 72"/>
          <p:cNvSpPr/>
          <p:nvPr>
            <p:custDataLst>
              <p:tags r:id="rId7"/>
            </p:custDataLst>
          </p:nvPr>
        </p:nvSpPr>
        <p:spPr>
          <a:xfrm rot="10800000">
            <a:off x="1043078" y="3796965"/>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08" name="文本框 74"/>
          <p:cNvSpPr txBox="1"/>
          <p:nvPr>
            <p:custDataLst>
              <p:tags r:id="rId8"/>
            </p:custDataLst>
          </p:nvPr>
        </p:nvSpPr>
        <p:spPr>
          <a:xfrm>
            <a:off x="1325583" y="4075406"/>
            <a:ext cx="4107347" cy="1346399"/>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餐饮配送与外卖平台的交易额</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10" name="矩形 73"/>
          <p:cNvSpPr/>
          <p:nvPr>
            <p:custDataLst>
              <p:tags r:id="rId9"/>
            </p:custDataLst>
          </p:nvPr>
        </p:nvSpPr>
        <p:spPr>
          <a:xfrm>
            <a:off x="922488" y="4181091"/>
            <a:ext cx="230447" cy="230447"/>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2" name="任意多边形: 形状 83"/>
          <p:cNvSpPr/>
          <p:nvPr>
            <p:custDataLst>
              <p:tags r:id="rId10"/>
            </p:custDataLst>
          </p:nvPr>
        </p:nvSpPr>
        <p:spPr>
          <a:xfrm rot="10800000">
            <a:off x="6597668" y="3796965"/>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14" name="矩形 84"/>
          <p:cNvSpPr/>
          <p:nvPr>
            <p:custDataLst>
              <p:tags r:id="rId11"/>
            </p:custDataLst>
          </p:nvPr>
        </p:nvSpPr>
        <p:spPr>
          <a:xfrm>
            <a:off x="6477078" y="4181091"/>
            <a:ext cx="230447" cy="230447"/>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6" name="文本框 85"/>
          <p:cNvSpPr txBox="1"/>
          <p:nvPr>
            <p:custDataLst>
              <p:tags r:id="rId12"/>
            </p:custDataLst>
          </p:nvPr>
        </p:nvSpPr>
        <p:spPr>
          <a:xfrm>
            <a:off x="6880173" y="4075406"/>
            <a:ext cx="4107347" cy="1346399"/>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餐饮配送与外卖平台的竞争格局</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0460" name="标题 1"/>
          <p:cNvSpPr>
            <a:spLocks noGrp="1"/>
          </p:cNvSpPr>
          <p:nvPr>
            <p:ph type="title"/>
          </p:nvPr>
        </p:nvSpPr>
        <p:spPr/>
        <p:txBody>
          <a:bodyPr/>
          <a:p>
            <a:r>
              <a:rPr altLang="en-US" lang="zh-CN"/>
              <a:t>配送模式与技术应用</a:t>
            </a:r>
            <a:endParaRPr altLang="en-US" lang="zh-CN"/>
          </a:p>
        </p:txBody>
      </p:sp>
      <p:sp>
        <p:nvSpPr>
          <p:cNvPr id="1050462" name="椭圆 262"/>
          <p:cNvSpPr/>
          <p:nvPr>
            <p:custDataLst>
              <p:tags r:id="rId1"/>
            </p:custDataLst>
          </p:nvPr>
        </p:nvSpPr>
        <p:spPr>
          <a:xfrm>
            <a:off x="2569289" y="3880614"/>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64" name="椭圆 263"/>
          <p:cNvSpPr/>
          <p:nvPr>
            <p:custDataLst>
              <p:tags r:id="rId2"/>
            </p:custDataLst>
          </p:nvPr>
        </p:nvSpPr>
        <p:spPr>
          <a:xfrm>
            <a:off x="3386278" y="3957676"/>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66" name="椭圆 264"/>
          <p:cNvSpPr/>
          <p:nvPr>
            <p:custDataLst>
              <p:tags r:id="rId3"/>
            </p:custDataLst>
          </p:nvPr>
        </p:nvSpPr>
        <p:spPr>
          <a:xfrm>
            <a:off x="4151266" y="4184479"/>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68" name="椭圆 265"/>
          <p:cNvSpPr/>
          <p:nvPr>
            <p:custDataLst>
              <p:tags r:id="rId4"/>
            </p:custDataLst>
          </p:nvPr>
        </p:nvSpPr>
        <p:spPr>
          <a:xfrm>
            <a:off x="4797840" y="4376195"/>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70" name="椭圆 266"/>
          <p:cNvSpPr/>
          <p:nvPr>
            <p:custDataLst>
              <p:tags r:id="rId5"/>
            </p:custDataLst>
          </p:nvPr>
        </p:nvSpPr>
        <p:spPr>
          <a:xfrm>
            <a:off x="5460703" y="4572298"/>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500874"/>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72" name="椭圆 268"/>
          <p:cNvSpPr/>
          <p:nvPr>
            <p:custDataLst>
              <p:tags r:id="rId7"/>
            </p:custDataLst>
          </p:nvPr>
        </p:nvSpPr>
        <p:spPr>
          <a:xfrm flipV="1">
            <a:off x="2918264" y="4322314"/>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74" name="椭圆 269"/>
          <p:cNvSpPr/>
          <p:nvPr>
            <p:custDataLst>
              <p:tags r:id="rId8"/>
            </p:custDataLst>
          </p:nvPr>
        </p:nvSpPr>
        <p:spPr>
          <a:xfrm flipV="1">
            <a:off x="2958361" y="4363038"/>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76" name="椭圆 270"/>
          <p:cNvSpPr/>
          <p:nvPr>
            <p:custDataLst>
              <p:tags r:id="rId9"/>
            </p:custDataLst>
          </p:nvPr>
        </p:nvSpPr>
        <p:spPr>
          <a:xfrm flipV="1">
            <a:off x="7719953" y="3541664"/>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651932"/>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78" name="椭圆 272"/>
          <p:cNvSpPr/>
          <p:nvPr>
            <p:custDataLst>
              <p:tags r:id="rId11"/>
            </p:custDataLst>
          </p:nvPr>
        </p:nvSpPr>
        <p:spPr>
          <a:xfrm flipV="1">
            <a:off x="4099264" y="3421371"/>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823600"/>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524121"/>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80" name="椭圆 275"/>
          <p:cNvSpPr/>
          <p:nvPr>
            <p:custDataLst>
              <p:tags r:id="rId14"/>
            </p:custDataLst>
          </p:nvPr>
        </p:nvSpPr>
        <p:spPr>
          <a:xfrm flipV="1">
            <a:off x="7003209" y="3345561"/>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82" name="椭圆 276"/>
          <p:cNvSpPr/>
          <p:nvPr>
            <p:custDataLst>
              <p:tags r:id="rId15"/>
            </p:custDataLst>
          </p:nvPr>
        </p:nvSpPr>
        <p:spPr>
          <a:xfrm flipV="1">
            <a:off x="7043306" y="3386285"/>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84" name="椭圆 277"/>
          <p:cNvSpPr/>
          <p:nvPr>
            <p:custDataLst>
              <p:tags r:id="rId16"/>
            </p:custDataLst>
          </p:nvPr>
        </p:nvSpPr>
        <p:spPr>
          <a:xfrm flipV="1">
            <a:off x="3858052" y="4170695"/>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280963"/>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86" name="椭圆 279"/>
          <p:cNvSpPr/>
          <p:nvPr>
            <p:custDataLst>
              <p:tags r:id="rId18"/>
            </p:custDataLst>
          </p:nvPr>
        </p:nvSpPr>
        <p:spPr>
          <a:xfrm flipV="1">
            <a:off x="8431686" y="4396871"/>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677554"/>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88" name="椭圆 281"/>
          <p:cNvSpPr/>
          <p:nvPr>
            <p:custDataLst>
              <p:tags r:id="rId20"/>
            </p:custDataLst>
          </p:nvPr>
        </p:nvSpPr>
        <p:spPr>
          <a:xfrm flipV="1">
            <a:off x="4999581" y="4695723"/>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059108"/>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90" name="图形 15"/>
          <p:cNvSpPr/>
          <p:nvPr>
            <p:custDataLst>
              <p:tags r:id="rId22"/>
            </p:custDataLst>
          </p:nvPr>
        </p:nvSpPr>
        <p:spPr>
          <a:xfrm>
            <a:off x="5064113" y="4762761"/>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92" name="图形 19"/>
          <p:cNvSpPr/>
          <p:nvPr>
            <p:custDataLst>
              <p:tags r:id="rId23"/>
            </p:custDataLst>
          </p:nvPr>
        </p:nvSpPr>
        <p:spPr>
          <a:xfrm>
            <a:off x="8496845" y="4467668"/>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94" name="图形 27"/>
          <p:cNvSpPr/>
          <p:nvPr>
            <p:custDataLst>
              <p:tags r:id="rId24"/>
            </p:custDataLst>
          </p:nvPr>
        </p:nvSpPr>
        <p:spPr>
          <a:xfrm>
            <a:off x="4198255" y="3540411"/>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96" name="任意多边形: 形状 286"/>
          <p:cNvSpPr/>
          <p:nvPr>
            <p:custDataLst>
              <p:tags r:id="rId25"/>
            </p:custDataLst>
          </p:nvPr>
        </p:nvSpPr>
        <p:spPr>
          <a:xfrm>
            <a:off x="5451932" y="3491542"/>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98" name="正文"/>
          <p:cNvSpPr txBox="1"/>
          <p:nvPr>
            <p:custDataLst>
              <p:tags r:id="rId26"/>
            </p:custDataLst>
          </p:nvPr>
        </p:nvSpPr>
        <p:spPr>
          <a:xfrm>
            <a:off x="838200" y="3561086"/>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配送模式：骑手、智能配送机器人、无人机配送等</a:t>
            </a:r>
            <a:endParaRPr altLang="en-US" dirty="0" sz="1200" lang="zh-CN" spc="150">
              <a:solidFill>
                <a:schemeClr val="tx1">
                  <a:lumMod val="65000"/>
                  <a:lumOff val="35000"/>
                </a:schemeClr>
              </a:solidFill>
              <a:latin typeface="+mn-ea"/>
              <a:sym typeface="+mn-ea"/>
            </a:endParaRPr>
          </a:p>
        </p:txBody>
      </p:sp>
      <p:sp>
        <p:nvSpPr>
          <p:cNvPr id="1050500" name="正文"/>
          <p:cNvSpPr txBox="1"/>
          <p:nvPr>
            <p:custDataLst>
              <p:tags r:id="rId27"/>
            </p:custDataLst>
          </p:nvPr>
        </p:nvSpPr>
        <p:spPr>
          <a:xfrm>
            <a:off x="9285014" y="3561086"/>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配送成本：降低配送成本，提高盈利能力</a:t>
            </a:r>
            <a:endParaRPr altLang="en-US" dirty="0" sz="1200" lang="zh-CN" spc="150">
              <a:solidFill>
                <a:schemeClr val="tx1">
                  <a:lumMod val="65000"/>
                  <a:lumOff val="35000"/>
                </a:schemeClr>
              </a:solidFill>
              <a:latin typeface="+mn-ea"/>
              <a:sym typeface="+mn-ea"/>
            </a:endParaRPr>
          </a:p>
        </p:txBody>
      </p:sp>
      <p:sp>
        <p:nvSpPr>
          <p:cNvPr id="1050502" name="正文"/>
          <p:cNvSpPr txBox="1"/>
          <p:nvPr>
            <p:custDataLst>
              <p:tags r:id="rId28"/>
            </p:custDataLst>
          </p:nvPr>
        </p:nvSpPr>
        <p:spPr>
          <a:xfrm>
            <a:off x="7026390" y="1525505"/>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配送效率：提升配送速度，减少等待时间</a:t>
            </a:r>
            <a:endParaRPr altLang="en-US" dirty="0" sz="1200" lang="zh-CN" spc="150">
              <a:solidFill>
                <a:schemeClr val="tx1">
                  <a:lumMod val="65000"/>
                  <a:lumOff val="35000"/>
                </a:schemeClr>
              </a:solidFill>
              <a:latin typeface="+mn-ea"/>
              <a:sym typeface="+mn-ea"/>
            </a:endParaRPr>
          </a:p>
        </p:txBody>
      </p:sp>
      <p:sp>
        <p:nvSpPr>
          <p:cNvPr id="1050504" name="正文"/>
          <p:cNvSpPr txBox="1"/>
          <p:nvPr>
            <p:custDataLst>
              <p:tags r:id="rId29"/>
            </p:custDataLst>
          </p:nvPr>
        </p:nvSpPr>
        <p:spPr>
          <a:xfrm>
            <a:off x="3096824" y="1525505"/>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技术应用：大数据分析、人工智能、物联网等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0548" name="标题 1"/>
          <p:cNvSpPr>
            <a:spLocks noGrp="1"/>
          </p:cNvSpPr>
          <p:nvPr>
            <p:ph type="title"/>
          </p:nvPr>
        </p:nvSpPr>
        <p:spPr/>
        <p:txBody>
          <a:bodyPr/>
          <a:p>
            <a:r>
              <a:rPr altLang="en-US" lang="zh-CN"/>
              <a:t>用户需求与消费习惯</a:t>
            </a:r>
            <a:endParaRPr altLang="en-US" lang="zh-CN"/>
          </a:p>
        </p:txBody>
      </p:sp>
      <p:sp>
        <p:nvSpPr>
          <p:cNvPr id="1050550" name="矩形 31"/>
          <p:cNvSpPr/>
          <p:nvPr>
            <p:custDataLst>
              <p:tags r:id="rId1"/>
            </p:custDataLst>
          </p:nvPr>
        </p:nvSpPr>
        <p:spPr>
          <a:xfrm>
            <a:off x="2451825" y="1099950"/>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用户对餐饮配送与外卖平台的便捷性需求</a:t>
            </a:r>
            <a:endParaRPr altLang="en-US" dirty="0" sz="1200" lang="zh-CN" spc="150">
              <a:solidFill>
                <a:schemeClr val="tx1">
                  <a:lumMod val="65000"/>
                  <a:lumOff val="35000"/>
                </a:schemeClr>
              </a:solidFill>
              <a:latin typeface="+mn-ea"/>
              <a:sym typeface="+mn-ea"/>
            </a:endParaRPr>
          </a:p>
        </p:txBody>
      </p:sp>
      <p:sp>
        <p:nvSpPr>
          <p:cNvPr id="1050552" name="矩形 4"/>
          <p:cNvSpPr/>
          <p:nvPr>
            <p:custDataLst>
              <p:tags r:id="rId2"/>
            </p:custDataLst>
          </p:nvPr>
        </p:nvSpPr>
        <p:spPr>
          <a:xfrm>
            <a:off x="2451825" y="2417805"/>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用户对外卖食品品质与口感的关注</a:t>
            </a:r>
            <a:endParaRPr altLang="en-US" dirty="0" sz="1200" lang="zh-CN" spc="150">
              <a:solidFill>
                <a:schemeClr val="tx1">
                  <a:lumMod val="65000"/>
                  <a:lumOff val="35000"/>
                </a:schemeClr>
              </a:solidFill>
              <a:latin typeface="+mn-ea"/>
              <a:sym typeface="+mn-ea"/>
            </a:endParaRPr>
          </a:p>
        </p:txBody>
      </p:sp>
      <p:sp>
        <p:nvSpPr>
          <p:cNvPr id="1050554" name="矩形 5"/>
          <p:cNvSpPr/>
          <p:nvPr>
            <p:custDataLst>
              <p:tags r:id="rId3"/>
            </p:custDataLst>
          </p:nvPr>
        </p:nvSpPr>
        <p:spPr>
          <a:xfrm>
            <a:off x="2451825" y="3735660"/>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用户对配送速度与时效的期望</a:t>
            </a:r>
            <a:endParaRPr altLang="en-US" dirty="0" sz="1200" lang="zh-CN" spc="150">
              <a:solidFill>
                <a:schemeClr val="tx1">
                  <a:lumMod val="65000"/>
                  <a:lumOff val="35000"/>
                </a:schemeClr>
              </a:solidFill>
              <a:latin typeface="+mn-ea"/>
              <a:sym typeface="+mn-ea"/>
            </a:endParaRPr>
          </a:p>
        </p:txBody>
      </p:sp>
      <p:sp>
        <p:nvSpPr>
          <p:cNvPr id="1050556" name="矩形 7"/>
          <p:cNvSpPr/>
          <p:nvPr>
            <p:custDataLst>
              <p:tags r:id="rId4"/>
            </p:custDataLst>
          </p:nvPr>
        </p:nvSpPr>
        <p:spPr>
          <a:xfrm>
            <a:off x="2451825" y="5053516"/>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用户对价格与性价比的考量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0600" name="标题 1"/>
          <p:cNvSpPr>
            <a:spLocks noGrp="1"/>
          </p:cNvSpPr>
          <p:nvPr>
            <p:ph type="title"/>
          </p:nvPr>
        </p:nvSpPr>
        <p:spPr/>
        <p:txBody>
          <a:bodyPr/>
          <a:p>
            <a:r>
              <a:rPr altLang="en-US" lang="zh-CN"/>
              <a:t>竞争态势与挑战</a:t>
            </a:r>
            <a:endParaRPr altLang="en-US" lang="zh-CN"/>
          </a:p>
        </p:txBody>
      </p:sp>
      <p:sp>
        <p:nvSpPr>
          <p:cNvPr id="1050602" name="任意多边形 20"/>
          <p:cNvSpPr/>
          <p:nvPr>
            <p:custDataLst>
              <p:tags r:id="rId1"/>
            </p:custDataLst>
          </p:nvPr>
        </p:nvSpPr>
        <p:spPr>
          <a:xfrm rot="2700000">
            <a:off x="1433134"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04" name="文本框 24"/>
          <p:cNvSpPr txBox="1"/>
          <p:nvPr>
            <p:custDataLst>
              <p:tags r:id="rId2"/>
            </p:custDataLst>
          </p:nvPr>
        </p:nvSpPr>
        <p:spPr bwMode="auto">
          <a:xfrm>
            <a:off x="1054989"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餐饮配送与外卖平台的市场竞争激烈，各大平台通过价格战、补贴战等手段争夺市场份额。</a:t>
            </a:r>
            <a:endParaRPr altLang="en-US" dirty="0" sz="2000" lang="zh-CN" spc="150">
              <a:solidFill>
                <a:schemeClr val="tx1">
                  <a:lumMod val="75000"/>
                  <a:lumOff val="25000"/>
                </a:schemeClr>
              </a:solidFill>
              <a:latin typeface="+mn-ea"/>
              <a:sym typeface="+mn-ea"/>
            </a:endParaRPr>
          </a:p>
        </p:txBody>
      </p:sp>
      <p:sp>
        <p:nvSpPr>
          <p:cNvPr id="1050606" name="矩形 42"/>
          <p:cNvSpPr/>
          <p:nvPr>
            <p:custDataLst>
              <p:tags r:id="rId3"/>
            </p:custDataLst>
          </p:nvPr>
        </p:nvSpPr>
        <p:spPr>
          <a:xfrm>
            <a:off x="1195324" y="2544090"/>
            <a:ext cx="1838321" cy="130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08" name="任意多边形 18"/>
          <p:cNvSpPr/>
          <p:nvPr>
            <p:custDataLst>
              <p:tags r:id="rId4"/>
            </p:custDataLst>
          </p:nvPr>
        </p:nvSpPr>
        <p:spPr>
          <a:xfrm rot="5400000">
            <a:off x="4087753"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10" name="文本框 27"/>
          <p:cNvSpPr txBox="1"/>
          <p:nvPr>
            <p:custDataLst>
              <p:tags r:id="rId5"/>
            </p:custDataLst>
          </p:nvPr>
        </p:nvSpPr>
        <p:spPr bwMode="auto">
          <a:xfrm>
            <a:off x="3708917"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配送效率和服务质量成为竞争的关键因素，平台需要不断提升配送速度和优化用户体验。</a:t>
            </a:r>
            <a:endParaRPr altLang="en-US" dirty="0" sz="2000" lang="zh-CN" spc="150">
              <a:solidFill>
                <a:schemeClr val="tx1">
                  <a:lumMod val="75000"/>
                  <a:lumOff val="25000"/>
                </a:schemeClr>
              </a:solidFill>
              <a:latin typeface="+mn-ea"/>
              <a:sym typeface="+mn-ea"/>
            </a:endParaRPr>
          </a:p>
        </p:txBody>
      </p:sp>
      <p:sp>
        <p:nvSpPr>
          <p:cNvPr id="1050612" name="矩形 43"/>
          <p:cNvSpPr/>
          <p:nvPr>
            <p:custDataLst>
              <p:tags r:id="rId6"/>
            </p:custDataLst>
          </p:nvPr>
        </p:nvSpPr>
        <p:spPr>
          <a:xfrm>
            <a:off x="3849943" y="2544090"/>
            <a:ext cx="1838321" cy="130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14" name="任意多边形 21"/>
          <p:cNvSpPr/>
          <p:nvPr>
            <p:custDataLst>
              <p:tags r:id="rId7"/>
            </p:custDataLst>
          </p:nvPr>
        </p:nvSpPr>
        <p:spPr>
          <a:xfrm rot="18900000" flipH="1">
            <a:off x="6741681"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16" name="文本框 30"/>
          <p:cNvSpPr txBox="1"/>
          <p:nvPr>
            <p:custDataLst>
              <p:tags r:id="rId8"/>
            </p:custDataLst>
          </p:nvPr>
        </p:nvSpPr>
        <p:spPr bwMode="auto">
          <a:xfrm>
            <a:off x="6363536"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食品安全和卫生问题成为行业面临的挑战之一，平台需要加强监管和规范操作流程。</a:t>
            </a:r>
            <a:endParaRPr altLang="en-US" dirty="0" sz="2000" lang="zh-CN" spc="150">
              <a:solidFill>
                <a:schemeClr val="tx1">
                  <a:lumMod val="75000"/>
                  <a:lumOff val="25000"/>
                </a:schemeClr>
              </a:solidFill>
              <a:latin typeface="+mn-ea"/>
              <a:sym typeface="+mn-ea"/>
            </a:endParaRPr>
          </a:p>
        </p:txBody>
      </p:sp>
      <p:sp>
        <p:nvSpPr>
          <p:cNvPr id="1050618" name="矩形 44"/>
          <p:cNvSpPr/>
          <p:nvPr>
            <p:custDataLst>
              <p:tags r:id="rId9"/>
            </p:custDataLst>
          </p:nvPr>
        </p:nvSpPr>
        <p:spPr>
          <a:xfrm>
            <a:off x="6503180" y="2544090"/>
            <a:ext cx="1838321" cy="130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20" name="任意多边形 22"/>
          <p:cNvSpPr/>
          <p:nvPr>
            <p:custDataLst>
              <p:tags r:id="rId10"/>
            </p:custDataLst>
          </p:nvPr>
        </p:nvSpPr>
        <p:spPr>
          <a:xfrm rot="2700000" flipH="1" flipV="1">
            <a:off x="9395608"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22" name="文本框 33"/>
          <p:cNvSpPr txBox="1"/>
          <p:nvPr>
            <p:custDataLst>
              <p:tags r:id="rId11"/>
            </p:custDataLst>
          </p:nvPr>
        </p:nvSpPr>
        <p:spPr bwMode="auto">
          <a:xfrm>
            <a:off x="9017464"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劳动力成本和配送成本不断攀升，平台需要寻求更高效、低成本的配送方式和技术创新。</a:t>
            </a:r>
            <a:endParaRPr altLang="en-US" dirty="0" sz="2000" lang="zh-CN" spc="150">
              <a:solidFill>
                <a:schemeClr val="tx1">
                  <a:lumMod val="75000"/>
                  <a:lumOff val="25000"/>
                </a:schemeClr>
              </a:solidFill>
              <a:latin typeface="+mn-ea"/>
              <a:sym typeface="+mn-ea"/>
            </a:endParaRPr>
          </a:p>
        </p:txBody>
      </p:sp>
      <p:sp>
        <p:nvSpPr>
          <p:cNvPr id="1050624" name="矩形 45"/>
          <p:cNvSpPr/>
          <p:nvPr>
            <p:custDataLst>
              <p:tags r:id="rId12"/>
            </p:custDataLst>
          </p:nvPr>
        </p:nvSpPr>
        <p:spPr>
          <a:xfrm>
            <a:off x="9157799" y="2544090"/>
            <a:ext cx="1838321" cy="130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0668" name="标题 1"/>
          <p:cNvSpPr>
            <a:spLocks noGrp="1"/>
          </p:cNvSpPr>
          <p:nvPr>
            <p:ph type="title"/>
            <p:custDataLst>
              <p:tags r:id="rId1"/>
            </p:custDataLst>
          </p:nvPr>
        </p:nvSpPr>
        <p:spPr/>
        <p:txBody>
          <a:bodyPr/>
          <a:p>
            <a:r>
              <a:rPr altLang="en-US" dirty="0" lang="zh-CN"/>
              <a:t>2024年新模式探索</a:t>
            </a:r>
            <a:endParaRPr altLang="en-US" dirty="0" lang="zh-CN"/>
          </a:p>
        </p:txBody>
      </p:sp>
      <p:sp>
        <p:nvSpPr>
          <p:cNvPr id="1050670" name="文本占位符 2"/>
          <p:cNvSpPr>
            <a:spLocks noGrp="1"/>
          </p:cNvSpPr>
          <p:nvPr>
            <p:ph type="body" sz="quarter" idx="13"/>
            <p:custDataLst>
              <p:tags r:id="rId2"/>
            </p:custDataLst>
          </p:nvPr>
        </p:nvSpPr>
        <p:spPr>
          <a:solidFill>
            <a:schemeClr val="tx1"/>
          </a:solidFill>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0990" name="标题 1"/>
          <p:cNvSpPr>
            <a:spLocks noGrp="1"/>
          </p:cNvSpPr>
          <p:nvPr>
            <p:ph type="title"/>
          </p:nvPr>
        </p:nvSpPr>
        <p:spPr/>
        <p:txBody>
          <a:bodyPr/>
          <a:p>
            <a:r>
              <a:rPr altLang="en-US" lang="zh-CN"/>
              <a:t>智能化配送</a:t>
            </a:r>
            <a:endParaRPr altLang="en-US" lang="zh-CN"/>
          </a:p>
        </p:txBody>
      </p:sp>
      <p:sp>
        <p:nvSpPr>
          <p:cNvPr id="1050992" name="任意多边形 20"/>
          <p:cNvSpPr/>
          <p:nvPr>
            <p:custDataLst>
              <p:tags r:id="rId1"/>
            </p:custDataLst>
          </p:nvPr>
        </p:nvSpPr>
        <p:spPr>
          <a:xfrm rot="2700000">
            <a:off x="1433134"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94" name="文本框 24"/>
          <p:cNvSpPr txBox="1"/>
          <p:nvPr>
            <p:custDataLst>
              <p:tags r:id="rId2"/>
            </p:custDataLst>
          </p:nvPr>
        </p:nvSpPr>
        <p:spPr bwMode="auto">
          <a:xfrm>
            <a:off x="1054989"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配送路径优化：利用人工智能技术，自动规划最短或最优的配送路线</a:t>
            </a:r>
            <a:endParaRPr altLang="en-US" dirty="0" sz="2000" lang="zh-CN" spc="150">
              <a:solidFill>
                <a:schemeClr val="tx1">
                  <a:lumMod val="75000"/>
                  <a:lumOff val="25000"/>
                </a:schemeClr>
              </a:solidFill>
              <a:latin typeface="+mn-ea"/>
              <a:sym typeface="+mn-ea"/>
            </a:endParaRPr>
          </a:p>
        </p:txBody>
      </p:sp>
      <p:sp>
        <p:nvSpPr>
          <p:cNvPr id="1050996" name="矩形 42"/>
          <p:cNvSpPr/>
          <p:nvPr>
            <p:custDataLst>
              <p:tags r:id="rId3"/>
            </p:custDataLst>
          </p:nvPr>
        </p:nvSpPr>
        <p:spPr>
          <a:xfrm>
            <a:off x="1195324" y="2544090"/>
            <a:ext cx="1838321" cy="130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998" name="任意多边形 18"/>
          <p:cNvSpPr/>
          <p:nvPr>
            <p:custDataLst>
              <p:tags r:id="rId4"/>
            </p:custDataLst>
          </p:nvPr>
        </p:nvSpPr>
        <p:spPr>
          <a:xfrm rot="5400000">
            <a:off x="4087753"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00" name="文本框 27"/>
          <p:cNvSpPr txBox="1"/>
          <p:nvPr>
            <p:custDataLst>
              <p:tags r:id="rId5"/>
            </p:custDataLst>
          </p:nvPr>
        </p:nvSpPr>
        <p:spPr bwMode="auto">
          <a:xfrm>
            <a:off x="3708917"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配送时间预测：通过大数据分析，精确预测送达时间，提高准时率</a:t>
            </a:r>
            <a:endParaRPr altLang="en-US" dirty="0" sz="2000" lang="zh-CN" spc="150">
              <a:solidFill>
                <a:schemeClr val="tx1">
                  <a:lumMod val="75000"/>
                  <a:lumOff val="25000"/>
                </a:schemeClr>
              </a:solidFill>
              <a:latin typeface="+mn-ea"/>
              <a:sym typeface="+mn-ea"/>
            </a:endParaRPr>
          </a:p>
        </p:txBody>
      </p:sp>
      <p:sp>
        <p:nvSpPr>
          <p:cNvPr id="1051002" name="矩形 43"/>
          <p:cNvSpPr/>
          <p:nvPr>
            <p:custDataLst>
              <p:tags r:id="rId6"/>
            </p:custDataLst>
          </p:nvPr>
        </p:nvSpPr>
        <p:spPr>
          <a:xfrm>
            <a:off x="3849943" y="2544090"/>
            <a:ext cx="1838321" cy="130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04" name="任意多边形 21"/>
          <p:cNvSpPr/>
          <p:nvPr>
            <p:custDataLst>
              <p:tags r:id="rId7"/>
            </p:custDataLst>
          </p:nvPr>
        </p:nvSpPr>
        <p:spPr>
          <a:xfrm rot="18900000" flipH="1">
            <a:off x="6741681"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06" name="文本框 30"/>
          <p:cNvSpPr txBox="1"/>
          <p:nvPr>
            <p:custDataLst>
              <p:tags r:id="rId8"/>
            </p:custDataLst>
          </p:nvPr>
        </p:nvSpPr>
        <p:spPr bwMode="auto">
          <a:xfrm>
            <a:off x="6363536"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配送员智能调度：动态调整配送员任务分配，确保高效利用人力资源</a:t>
            </a:r>
            <a:endParaRPr altLang="en-US" dirty="0" sz="2000" lang="zh-CN" spc="150">
              <a:solidFill>
                <a:schemeClr val="tx1">
                  <a:lumMod val="75000"/>
                  <a:lumOff val="25000"/>
                </a:schemeClr>
              </a:solidFill>
              <a:latin typeface="+mn-ea"/>
              <a:sym typeface="+mn-ea"/>
            </a:endParaRPr>
          </a:p>
        </p:txBody>
      </p:sp>
      <p:sp>
        <p:nvSpPr>
          <p:cNvPr id="1051008" name="矩形 44"/>
          <p:cNvSpPr/>
          <p:nvPr>
            <p:custDataLst>
              <p:tags r:id="rId9"/>
            </p:custDataLst>
          </p:nvPr>
        </p:nvSpPr>
        <p:spPr>
          <a:xfrm>
            <a:off x="6503180" y="2544090"/>
            <a:ext cx="1838321" cy="130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10" name="任意多边形 22"/>
          <p:cNvSpPr/>
          <p:nvPr>
            <p:custDataLst>
              <p:tags r:id="rId10"/>
            </p:custDataLst>
          </p:nvPr>
        </p:nvSpPr>
        <p:spPr>
          <a:xfrm rot="2700000" flipH="1" flipV="1">
            <a:off x="9395608"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12" name="文本框 33"/>
          <p:cNvSpPr txBox="1"/>
          <p:nvPr>
            <p:custDataLst>
              <p:tags r:id="rId11"/>
            </p:custDataLst>
          </p:nvPr>
        </p:nvSpPr>
        <p:spPr bwMode="auto">
          <a:xfrm>
            <a:off x="9017464"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配送过程可视化：实时监控配送员位置和状态，提高配送过程透明度</a:t>
            </a:r>
            <a:endParaRPr altLang="en-US" dirty="0" sz="2000" lang="zh-CN" spc="150">
              <a:solidFill>
                <a:schemeClr val="tx1">
                  <a:lumMod val="75000"/>
                  <a:lumOff val="25000"/>
                </a:schemeClr>
              </a:solidFill>
              <a:latin typeface="+mn-ea"/>
              <a:sym typeface="+mn-ea"/>
            </a:endParaRPr>
          </a:p>
        </p:txBody>
      </p:sp>
      <p:sp>
        <p:nvSpPr>
          <p:cNvPr id="1051014" name="矩形 45"/>
          <p:cNvSpPr/>
          <p:nvPr>
            <p:custDataLst>
              <p:tags r:id="rId12"/>
            </p:custDataLst>
          </p:nvPr>
        </p:nvSpPr>
        <p:spPr>
          <a:xfrm>
            <a:off x="9157799" y="2544090"/>
            <a:ext cx="1838321" cy="130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1058" name="标题 1"/>
          <p:cNvSpPr>
            <a:spLocks noGrp="1"/>
          </p:cNvSpPr>
          <p:nvPr>
            <p:ph type="title"/>
          </p:nvPr>
        </p:nvSpPr>
        <p:spPr/>
        <p:txBody>
          <a:bodyPr/>
          <a:p>
            <a:r>
              <a:rPr altLang="en-US" lang="zh-CN"/>
              <a:t>无人配送</a:t>
            </a:r>
            <a:endParaRPr altLang="en-US" lang="zh-CN"/>
          </a:p>
        </p:txBody>
      </p:sp>
      <p:sp>
        <p:nvSpPr>
          <p:cNvPr id="1051060" name="正文"/>
          <p:cNvSpPr txBox="1"/>
          <p:nvPr>
            <p:custDataLst>
              <p:tags r:id="rId1"/>
            </p:custDataLst>
          </p:nvPr>
        </p:nvSpPr>
        <p:spPr>
          <a:xfrm>
            <a:off x="2179184" y="1099950"/>
            <a:ext cx="7833632" cy="103560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简介：无人配送是指利用无人机、无人车等无人设备进行餐饮配送的模式。</a:t>
            </a:r>
            <a:endParaRPr altLang="en-US" dirty="0" sz="1200" lang="zh-CN" spc="150">
              <a:solidFill>
                <a:schemeClr val="tx1">
                  <a:lumMod val="65000"/>
                  <a:lumOff val="35000"/>
                </a:schemeClr>
              </a:solidFill>
              <a:latin typeface="+mn-ea"/>
              <a:sym typeface="+mn-ea"/>
            </a:endParaRPr>
          </a:p>
        </p:txBody>
      </p:sp>
      <p:sp>
        <p:nvSpPr>
          <p:cNvPr id="1051062" name="正文"/>
          <p:cNvSpPr txBox="1"/>
          <p:nvPr>
            <p:custDataLst>
              <p:tags r:id="rId2"/>
            </p:custDataLst>
          </p:nvPr>
        </p:nvSpPr>
        <p:spPr>
          <a:xfrm>
            <a:off x="2179184" y="2447299"/>
            <a:ext cx="7833632" cy="103560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优势：减少人力成本、提高配送效率、避免人为错误等。</a:t>
            </a:r>
            <a:endParaRPr altLang="en-US" dirty="0" sz="1200" lang="zh-CN" spc="150">
              <a:solidFill>
                <a:schemeClr val="tx1">
                  <a:lumMod val="65000"/>
                  <a:lumOff val="35000"/>
                </a:schemeClr>
              </a:solidFill>
              <a:latin typeface="+mn-ea"/>
              <a:sym typeface="+mn-ea"/>
            </a:endParaRPr>
          </a:p>
        </p:txBody>
      </p:sp>
      <p:sp>
        <p:nvSpPr>
          <p:cNvPr id="1051064" name="正文"/>
          <p:cNvSpPr txBox="1"/>
          <p:nvPr>
            <p:custDataLst>
              <p:tags r:id="rId3"/>
            </p:custDataLst>
          </p:nvPr>
        </p:nvSpPr>
        <p:spPr>
          <a:xfrm>
            <a:off x="2179184" y="3794648"/>
            <a:ext cx="7833632" cy="103560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技术支持：需要先进的定位、导航、避障等技术，以确保配送的安全和准确。</a:t>
            </a:r>
            <a:endParaRPr altLang="en-US" dirty="0" sz="1200" lang="zh-CN" spc="150">
              <a:solidFill>
                <a:schemeClr val="tx1">
                  <a:lumMod val="65000"/>
                  <a:lumOff val="35000"/>
                </a:schemeClr>
              </a:solidFill>
              <a:latin typeface="+mn-ea"/>
              <a:sym typeface="+mn-ea"/>
            </a:endParaRPr>
          </a:p>
        </p:txBody>
      </p:sp>
      <p:sp>
        <p:nvSpPr>
          <p:cNvPr id="1051066" name="正文"/>
          <p:cNvSpPr txBox="1"/>
          <p:nvPr>
            <p:custDataLst>
              <p:tags r:id="rId4"/>
            </p:custDataLst>
          </p:nvPr>
        </p:nvSpPr>
        <p:spPr>
          <a:xfrm>
            <a:off x="2179184" y="5141998"/>
            <a:ext cx="7833632" cy="103560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未来发展：随着技术的不断进步，无人配送有望成为餐饮配送领域的新趋势。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1110" name="标题 1"/>
          <p:cNvSpPr>
            <a:spLocks noGrp="1"/>
          </p:cNvSpPr>
          <p:nvPr>
            <p:ph type="title"/>
          </p:nvPr>
        </p:nvSpPr>
        <p:spPr/>
        <p:txBody>
          <a:bodyPr/>
          <a:p>
            <a:r>
              <a:rPr altLang="en-US" lang="zh-CN"/>
              <a:t>社区团购与外卖整合</a:t>
            </a:r>
            <a:endParaRPr altLang="en-US" lang="zh-CN"/>
          </a:p>
        </p:txBody>
      </p:sp>
      <p:sp>
        <p:nvSpPr>
          <p:cNvPr id="1051112" name="矩形 15"/>
          <p:cNvSpPr/>
          <p:nvPr>
            <p:custDataLst>
              <p:tags r:id="rId1"/>
            </p:custDataLst>
          </p:nvPr>
        </p:nvSpPr>
        <p:spPr>
          <a:xfrm>
            <a:off x="2180871" y="1186159"/>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社区团购与外卖平台的整合，将进一步提高配送效率，降低成本</a:t>
            </a:r>
            <a:endParaRPr altLang="en-US" dirty="0" sz="1200" lang="zh-CN" spc="150">
              <a:solidFill>
                <a:schemeClr val="tx1">
                  <a:lumMod val="85000"/>
                  <a:lumOff val="15000"/>
                </a:schemeClr>
              </a:solidFill>
              <a:latin typeface="+mn-ea"/>
              <a:sym typeface="+mn-ea"/>
            </a:endParaRPr>
          </a:p>
        </p:txBody>
      </p:sp>
      <p:sp>
        <p:nvSpPr>
          <p:cNvPr id="1051114" name="任意多边形 17"/>
          <p:cNvSpPr/>
          <p:nvPr>
            <p:custDataLst>
              <p:tags r:id="rId2"/>
            </p:custDataLst>
          </p:nvPr>
        </p:nvSpPr>
        <p:spPr>
          <a:xfrm flipV="1">
            <a:off x="2097274" y="1099950"/>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16" name="任意多边形 18"/>
          <p:cNvSpPr/>
          <p:nvPr>
            <p:custDataLst>
              <p:tags r:id="rId3"/>
            </p:custDataLst>
          </p:nvPr>
        </p:nvSpPr>
        <p:spPr>
          <a:xfrm flipH="1">
            <a:off x="8694475" y="1698191"/>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18" name="矩形 27"/>
          <p:cNvSpPr/>
          <p:nvPr>
            <p:custDataLst>
              <p:tags r:id="rId4"/>
            </p:custDataLst>
          </p:nvPr>
        </p:nvSpPr>
        <p:spPr>
          <a:xfrm>
            <a:off x="2180871" y="2591635"/>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通过社区团购模式，外卖平台可以更好地满足消费者对于便利性和个性化的需求</a:t>
            </a:r>
            <a:endParaRPr altLang="en-US" dirty="0" sz="1200" lang="zh-CN" spc="150">
              <a:solidFill>
                <a:schemeClr val="tx1">
                  <a:lumMod val="85000"/>
                  <a:lumOff val="15000"/>
                </a:schemeClr>
              </a:solidFill>
              <a:latin typeface="+mn-ea"/>
              <a:sym typeface="+mn-ea"/>
            </a:endParaRPr>
          </a:p>
        </p:txBody>
      </p:sp>
      <p:sp>
        <p:nvSpPr>
          <p:cNvPr id="1051120" name="任意多边形 29"/>
          <p:cNvSpPr/>
          <p:nvPr>
            <p:custDataLst>
              <p:tags r:id="rId5"/>
            </p:custDataLst>
          </p:nvPr>
        </p:nvSpPr>
        <p:spPr>
          <a:xfrm flipV="1">
            <a:off x="2097274" y="2505425"/>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22" name="任意多边形 30"/>
          <p:cNvSpPr/>
          <p:nvPr>
            <p:custDataLst>
              <p:tags r:id="rId6"/>
            </p:custDataLst>
          </p:nvPr>
        </p:nvSpPr>
        <p:spPr>
          <a:xfrm flipH="1">
            <a:off x="8694475" y="3103667"/>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24" name="矩形 5"/>
          <p:cNvSpPr/>
          <p:nvPr>
            <p:custDataLst>
              <p:tags r:id="rId7"/>
            </p:custDataLst>
          </p:nvPr>
        </p:nvSpPr>
        <p:spPr>
          <a:xfrm>
            <a:off x="2180871" y="3997110"/>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社区团购与外卖的整合，将有助于推动餐饮行业的数字化转型，提高行业整体竞争力</a:t>
            </a:r>
            <a:endParaRPr altLang="en-US" dirty="0" sz="1200" lang="zh-CN" spc="150">
              <a:solidFill>
                <a:schemeClr val="tx1">
                  <a:lumMod val="85000"/>
                  <a:lumOff val="15000"/>
                </a:schemeClr>
              </a:solidFill>
              <a:latin typeface="+mn-ea"/>
              <a:sym typeface="+mn-ea"/>
            </a:endParaRPr>
          </a:p>
        </p:txBody>
      </p:sp>
      <p:sp>
        <p:nvSpPr>
          <p:cNvPr id="1051126" name="任意多边形 7"/>
          <p:cNvSpPr/>
          <p:nvPr>
            <p:custDataLst>
              <p:tags r:id="rId8"/>
            </p:custDataLst>
          </p:nvPr>
        </p:nvSpPr>
        <p:spPr>
          <a:xfrm flipV="1">
            <a:off x="2097274" y="3910901"/>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28" name="任意多边形 8"/>
          <p:cNvSpPr/>
          <p:nvPr>
            <p:custDataLst>
              <p:tags r:id="rId9"/>
            </p:custDataLst>
          </p:nvPr>
        </p:nvSpPr>
        <p:spPr>
          <a:xfrm flipH="1">
            <a:off x="8694475" y="4509142"/>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30" name="矩形 10"/>
          <p:cNvSpPr/>
          <p:nvPr>
            <p:custDataLst>
              <p:tags r:id="rId10"/>
            </p:custDataLst>
          </p:nvPr>
        </p:nvSpPr>
        <p:spPr>
          <a:xfrm>
            <a:off x="2180871" y="5402586"/>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社区团购与外卖整合，将有助于打造更加完善的配送体系，提升用户体验</a:t>
            </a:r>
            <a:endParaRPr altLang="en-US" dirty="0" sz="1200" lang="zh-CN" spc="150">
              <a:solidFill>
                <a:schemeClr val="tx1">
                  <a:lumMod val="85000"/>
                  <a:lumOff val="15000"/>
                </a:schemeClr>
              </a:solidFill>
              <a:latin typeface="+mn-ea"/>
              <a:sym typeface="+mn-ea"/>
            </a:endParaRPr>
          </a:p>
        </p:txBody>
      </p:sp>
      <p:sp>
        <p:nvSpPr>
          <p:cNvPr id="1051132" name="任意多边形 12"/>
          <p:cNvSpPr/>
          <p:nvPr>
            <p:custDataLst>
              <p:tags r:id="rId11"/>
            </p:custDataLst>
          </p:nvPr>
        </p:nvSpPr>
        <p:spPr>
          <a:xfrm flipV="1">
            <a:off x="2097274" y="5316376"/>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34" name="任意多边形 13"/>
          <p:cNvSpPr/>
          <p:nvPr>
            <p:custDataLst>
              <p:tags r:id="rId12"/>
            </p:custDataLst>
          </p:nvPr>
        </p:nvSpPr>
        <p:spPr>
          <a:xfrm flipH="1">
            <a:off x="8694475" y="5914618"/>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1178" name="标题 1"/>
          <p:cNvSpPr>
            <a:spLocks noGrp="1"/>
          </p:cNvSpPr>
          <p:nvPr>
            <p:ph type="title"/>
          </p:nvPr>
        </p:nvSpPr>
        <p:spPr/>
        <p:txBody>
          <a:bodyPr/>
          <a:p>
            <a:r>
              <a:rPr altLang="en-US" lang="zh-CN"/>
              <a:t>个性化服务与定制化菜单</a:t>
            </a:r>
            <a:endParaRPr altLang="en-US" lang="zh-CN"/>
          </a:p>
        </p:txBody>
      </p:sp>
      <p:sp>
        <p:nvSpPr>
          <p:cNvPr id="1051180" name="五边形 16"/>
          <p:cNvSpPr/>
          <p:nvPr>
            <p:custDataLst>
              <p:tags r:id="rId1"/>
            </p:custDataLst>
          </p:nvPr>
        </p:nvSpPr>
        <p:spPr>
          <a:xfrm rot="16200000" flipH="1">
            <a:off x="7089075" y="1477846"/>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82" name="五边形 17"/>
          <p:cNvSpPr/>
          <p:nvPr>
            <p:custDataLst>
              <p:tags r:id="rId2"/>
            </p:custDataLst>
          </p:nvPr>
        </p:nvSpPr>
        <p:spPr>
          <a:xfrm rot="16200000" flipH="1">
            <a:off x="7109348"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84" name="任意多边形 18"/>
          <p:cNvSpPr/>
          <p:nvPr>
            <p:custDataLst>
              <p:tags r:id="rId3"/>
            </p:custDataLst>
          </p:nvPr>
        </p:nvSpPr>
        <p:spPr>
          <a:xfrm>
            <a:off x="6428049"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86" name="任意多边形 19"/>
          <p:cNvSpPr/>
          <p:nvPr>
            <p:custDataLst>
              <p:tags r:id="rId4"/>
            </p:custDataLst>
          </p:nvPr>
        </p:nvSpPr>
        <p:spPr>
          <a:xfrm flipV="1">
            <a:off x="6305796" y="1644946"/>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88" name="五边形 2"/>
          <p:cNvSpPr/>
          <p:nvPr>
            <p:custDataLst>
              <p:tags r:id="rId5"/>
            </p:custDataLst>
          </p:nvPr>
        </p:nvSpPr>
        <p:spPr>
          <a:xfrm rot="16200000" flipH="1">
            <a:off x="1620865" y="1478460"/>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90" name="五边形 3"/>
          <p:cNvSpPr/>
          <p:nvPr>
            <p:custDataLst>
              <p:tags r:id="rId6"/>
            </p:custDataLst>
          </p:nvPr>
        </p:nvSpPr>
        <p:spPr>
          <a:xfrm rot="16200000" flipH="1">
            <a:off x="1642367"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92" name="任意多边形 4"/>
          <p:cNvSpPr/>
          <p:nvPr>
            <p:custDataLst>
              <p:tags r:id="rId7"/>
            </p:custDataLst>
          </p:nvPr>
        </p:nvSpPr>
        <p:spPr>
          <a:xfrm>
            <a:off x="961067"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94" name="任意多边形 5"/>
          <p:cNvSpPr/>
          <p:nvPr>
            <p:custDataLst>
              <p:tags r:id="rId8"/>
            </p:custDataLst>
          </p:nvPr>
        </p:nvSpPr>
        <p:spPr>
          <a:xfrm flipV="1">
            <a:off x="838200" y="164494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2938124"/>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用户需求驱动：根据用户口味、偏好和健康要求定制菜单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1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2938124"/>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个性化包装设计：提供多样化的包装选择，满足用户个性化需求</a:t>
            </a:r>
            <a:endParaRPr dirty="0" sz="2000" err="1">
              <a:solidFill>
                <a:schemeClr val="tx1">
                  <a:lumMod val="75000"/>
                  <a:lumOff val="25000"/>
                </a:schemeClr>
              </a:solidFill>
              <a:latin typeface="+mn-ea"/>
              <a:ea typeface="+mn-ea"/>
              <a:cs typeface="+mn-ea"/>
              <a:sym typeface="+mn-lt"/>
            </a:endParaRPr>
          </a:p>
        </p:txBody>
      </p:sp>
      <p:sp>
        <p:nvSpPr>
          <p:cNvPr id="1051200" name="五边形 9"/>
          <p:cNvSpPr/>
          <p:nvPr>
            <p:custDataLst>
              <p:tags r:id="rId11"/>
            </p:custDataLst>
          </p:nvPr>
        </p:nvSpPr>
        <p:spPr>
          <a:xfrm rot="16200000" flipH="1">
            <a:off x="4425312" y="1490747"/>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02" name="五边形 10"/>
          <p:cNvSpPr/>
          <p:nvPr>
            <p:custDataLst>
              <p:tags r:id="rId12"/>
            </p:custDataLst>
          </p:nvPr>
        </p:nvSpPr>
        <p:spPr>
          <a:xfrm rot="16200000" flipH="1">
            <a:off x="4446199" y="4148982"/>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04" name="任意多边形 11"/>
          <p:cNvSpPr/>
          <p:nvPr>
            <p:custDataLst>
              <p:tags r:id="rId13"/>
            </p:custDataLst>
          </p:nvPr>
        </p:nvSpPr>
        <p:spPr>
          <a:xfrm>
            <a:off x="3764900" y="2269726"/>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206" name="任意多边形 12"/>
          <p:cNvSpPr/>
          <p:nvPr>
            <p:custDataLst>
              <p:tags r:id="rId14"/>
            </p:custDataLst>
          </p:nvPr>
        </p:nvSpPr>
        <p:spPr>
          <a:xfrm flipV="1">
            <a:off x="3642647" y="1657847"/>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08" name="五边形 23"/>
          <p:cNvSpPr/>
          <p:nvPr>
            <p:custDataLst>
              <p:tags r:id="rId15"/>
            </p:custDataLst>
          </p:nvPr>
        </p:nvSpPr>
        <p:spPr>
          <a:xfrm rot="16200000" flipH="1">
            <a:off x="9751610" y="1514706"/>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10" name="五边形 24"/>
          <p:cNvSpPr/>
          <p:nvPr>
            <p:custDataLst>
              <p:tags r:id="rId16"/>
            </p:custDataLst>
          </p:nvPr>
        </p:nvSpPr>
        <p:spPr>
          <a:xfrm rot="16200000" flipH="1">
            <a:off x="9772498" y="4171712"/>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12" name="任意多边形 25"/>
          <p:cNvSpPr/>
          <p:nvPr>
            <p:custDataLst>
              <p:tags r:id="rId17"/>
            </p:custDataLst>
          </p:nvPr>
        </p:nvSpPr>
        <p:spPr>
          <a:xfrm>
            <a:off x="9090584" y="2293685"/>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14" name="任意多边形 26"/>
          <p:cNvSpPr/>
          <p:nvPr>
            <p:custDataLst>
              <p:tags r:id="rId18"/>
            </p:custDataLst>
          </p:nvPr>
        </p:nvSpPr>
        <p:spPr>
          <a:xfrm flipV="1">
            <a:off x="8968945" y="168180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2973756"/>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定制化配送服务：根据用户时间、地点和配送方式的要求，提供灵活的配送方案</a:t>
            </a:r>
            <a:endParaRPr dirty="0" sz="2000" err="1">
              <a:solidFill>
                <a:schemeClr val="tx1">
                  <a:lumMod val="75000"/>
                  <a:lumOff val="25000"/>
                </a:schemeClr>
              </a:solidFill>
              <a:latin typeface="+mn-ea"/>
              <a:ea typeface="+mn-ea"/>
              <a:cs typeface="+mn-ea"/>
              <a:sym typeface="+mn-lt"/>
            </a:endParaRPr>
          </a:p>
        </p:txBody>
      </p:sp>
      <p:sp>
        <p:nvSpPr>
          <p:cNvPr id="10512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2949797"/>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智能推荐系统：利用大数据和人工智能技术，为用户推荐合适的菜品和搭配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1262" name="标题 1"/>
          <p:cNvSpPr>
            <a:spLocks noGrp="1"/>
          </p:cNvSpPr>
          <p:nvPr>
            <p:ph type="title"/>
            <p:custDataLst>
              <p:tags r:id="rId1"/>
            </p:custDataLst>
          </p:nvPr>
        </p:nvSpPr>
        <p:spPr/>
        <p:txBody>
          <a:bodyPr>
            <a:normAutofit/>
          </a:bodyPr>
          <a:p>
            <a:r>
              <a:rPr altLang="en-US" dirty="0" lang="zh-CN"/>
              <a:t>新模式带来的机遇与挑战</a:t>
            </a:r>
            <a:endParaRPr altLang="en-US" dirty="0" lang="zh-CN"/>
          </a:p>
        </p:txBody>
      </p:sp>
      <p:sp>
        <p:nvSpPr>
          <p:cNvPr id="1051264" name="文本占位符 2"/>
          <p:cNvSpPr>
            <a:spLocks noGrp="1"/>
          </p:cNvSpPr>
          <p:nvPr>
            <p:ph type="body" sz="quarter" idx="13"/>
            <p:custDataLst>
              <p:tags r:id="rId2"/>
            </p:custDataLst>
          </p:nvPr>
        </p:nvSpPr>
        <p:spPr>
          <a:solidFill>
            <a:schemeClr val="tx1"/>
          </a:solidFill>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1584" name="标题 1"/>
          <p:cNvSpPr>
            <a:spLocks noGrp="1"/>
          </p:cNvSpPr>
          <p:nvPr>
            <p:ph type="title"/>
          </p:nvPr>
        </p:nvSpPr>
        <p:spPr/>
        <p:txBody>
          <a:bodyPr/>
          <a:p>
            <a:r>
              <a:rPr altLang="en-US" lang="zh-CN"/>
              <a:t>提高配送效率与降低成本</a:t>
            </a:r>
            <a:endParaRPr altLang="en-US" lang="zh-CN"/>
          </a:p>
        </p:txBody>
      </p:sp>
      <p:sp>
        <p:nvSpPr>
          <p:cNvPr id="1051586" name="矩形 3"/>
          <p:cNvSpPr/>
          <p:nvPr>
            <p:custDataLst>
              <p:tags r:id="rId1"/>
            </p:custDataLst>
          </p:nvPr>
        </p:nvSpPr>
        <p:spPr>
          <a:xfrm>
            <a:off x="1392635" y="1141153"/>
            <a:ext cx="9961228" cy="109520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88" name="矩形 13"/>
          <p:cNvSpPr/>
          <p:nvPr>
            <p:custDataLst>
              <p:tags r:id="rId2"/>
            </p:custDataLst>
          </p:nvPr>
        </p:nvSpPr>
        <p:spPr>
          <a:xfrm>
            <a:off x="838200" y="1141153"/>
            <a:ext cx="270145" cy="109520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90" name="文本框 4"/>
          <p:cNvSpPr txBox="1"/>
          <p:nvPr>
            <p:custDataLst>
              <p:tags r:id="rId3"/>
            </p:custDataLst>
          </p:nvPr>
        </p:nvSpPr>
        <p:spPr>
          <a:xfrm>
            <a:off x="1677849" y="1235781"/>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配送模式创新：通过技术手段优化配送路线，减少送餐时间</a:t>
            </a:r>
            <a:endParaRPr altLang="en-US" dirty="0" sz="2000" lang="zh-CN" spc="150">
              <a:solidFill>
                <a:schemeClr val="tx1">
                  <a:lumMod val="85000"/>
                  <a:lumOff val="15000"/>
                </a:schemeClr>
              </a:solidFill>
              <a:latin typeface="+mn-ea"/>
              <a:sym typeface="+mn-ea"/>
            </a:endParaRPr>
          </a:p>
        </p:txBody>
      </p:sp>
      <p:sp>
        <p:nvSpPr>
          <p:cNvPr id="1051592" name="矩形 39"/>
          <p:cNvSpPr/>
          <p:nvPr>
            <p:custDataLst>
              <p:tags r:id="rId4"/>
            </p:custDataLst>
          </p:nvPr>
        </p:nvSpPr>
        <p:spPr>
          <a:xfrm>
            <a:off x="1392635" y="2441276"/>
            <a:ext cx="9961228" cy="109520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94" name="矩形 5"/>
          <p:cNvSpPr/>
          <p:nvPr>
            <p:custDataLst>
              <p:tags r:id="rId5"/>
            </p:custDataLst>
          </p:nvPr>
        </p:nvSpPr>
        <p:spPr>
          <a:xfrm>
            <a:off x="838200" y="2441276"/>
            <a:ext cx="270145" cy="109520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96" name="文本框 41"/>
          <p:cNvSpPr txBox="1"/>
          <p:nvPr>
            <p:custDataLst>
              <p:tags r:id="rId6"/>
            </p:custDataLst>
          </p:nvPr>
        </p:nvSpPr>
        <p:spPr>
          <a:xfrm>
            <a:off x="1677849" y="2535903"/>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配送人员管理：合理安排配送人员的工作时间和任务量，提高工作效率</a:t>
            </a:r>
            <a:endParaRPr altLang="en-US" dirty="0" sz="2000" lang="zh-CN" spc="150">
              <a:solidFill>
                <a:schemeClr val="tx1">
                  <a:lumMod val="85000"/>
                  <a:lumOff val="15000"/>
                </a:schemeClr>
              </a:solidFill>
              <a:latin typeface="+mn-ea"/>
              <a:sym typeface="+mn-ea"/>
            </a:endParaRPr>
          </a:p>
        </p:txBody>
      </p:sp>
      <p:sp>
        <p:nvSpPr>
          <p:cNvPr id="1051598" name="矩形 12"/>
          <p:cNvSpPr/>
          <p:nvPr>
            <p:custDataLst>
              <p:tags r:id="rId7"/>
            </p:custDataLst>
          </p:nvPr>
        </p:nvSpPr>
        <p:spPr>
          <a:xfrm>
            <a:off x="1392635" y="3741399"/>
            <a:ext cx="9961228" cy="109520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00" name="矩形 17"/>
          <p:cNvSpPr/>
          <p:nvPr>
            <p:custDataLst>
              <p:tags r:id="rId8"/>
            </p:custDataLst>
          </p:nvPr>
        </p:nvSpPr>
        <p:spPr>
          <a:xfrm>
            <a:off x="838200" y="3741399"/>
            <a:ext cx="270145" cy="109520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02" name="文本框 19"/>
          <p:cNvSpPr txBox="1"/>
          <p:nvPr>
            <p:custDataLst>
              <p:tags r:id="rId9"/>
            </p:custDataLst>
          </p:nvPr>
        </p:nvSpPr>
        <p:spPr>
          <a:xfrm>
            <a:off x="1677849" y="3836026"/>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配送设备升级：采用智能配送柜等设备，减少人工交接环节，提高配送准确率</a:t>
            </a:r>
            <a:endParaRPr altLang="en-US" dirty="0" sz="2000" lang="zh-CN" spc="150">
              <a:solidFill>
                <a:schemeClr val="tx1">
                  <a:lumMod val="85000"/>
                  <a:lumOff val="15000"/>
                </a:schemeClr>
              </a:solidFill>
              <a:latin typeface="+mn-ea"/>
              <a:sym typeface="+mn-ea"/>
            </a:endParaRPr>
          </a:p>
        </p:txBody>
      </p:sp>
      <p:sp>
        <p:nvSpPr>
          <p:cNvPr id="1051604" name="矩形 49"/>
          <p:cNvSpPr/>
          <p:nvPr>
            <p:custDataLst>
              <p:tags r:id="rId10"/>
            </p:custDataLst>
          </p:nvPr>
        </p:nvSpPr>
        <p:spPr>
          <a:xfrm>
            <a:off x="1392635" y="5040855"/>
            <a:ext cx="9961228" cy="109520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06" name="矩形 26"/>
          <p:cNvSpPr/>
          <p:nvPr>
            <p:custDataLst>
              <p:tags r:id="rId11"/>
            </p:custDataLst>
          </p:nvPr>
        </p:nvSpPr>
        <p:spPr>
          <a:xfrm>
            <a:off x="838200" y="5040855"/>
            <a:ext cx="270145" cy="109520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08" name="文本框 27"/>
          <p:cNvSpPr txBox="1"/>
          <p:nvPr>
            <p:custDataLst>
              <p:tags r:id="rId12"/>
            </p:custDataLst>
          </p:nvPr>
        </p:nvSpPr>
        <p:spPr>
          <a:xfrm>
            <a:off x="1677849" y="5135482"/>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成本控制：通过数据分析优化采购和物流环节，降低运营成本</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1652" name="标题 1"/>
          <p:cNvSpPr>
            <a:spLocks noGrp="1"/>
          </p:cNvSpPr>
          <p:nvPr>
            <p:ph type="title"/>
          </p:nvPr>
        </p:nvSpPr>
        <p:spPr/>
        <p:txBody>
          <a:bodyPr/>
          <a:p>
            <a:r>
              <a:rPr altLang="en-US" lang="zh-CN"/>
              <a:t>用户体验与食品安全</a:t>
            </a:r>
            <a:endParaRPr altLang="en-US" lang="zh-CN"/>
          </a:p>
        </p:txBody>
      </p:sp>
      <p:sp>
        <p:nvSpPr>
          <p:cNvPr id="1051654" name="圆角矩形 26"/>
          <p:cNvSpPr/>
          <p:nvPr>
            <p:custDataLst>
              <p:tags r:id="rId1"/>
            </p:custDataLst>
          </p:nvPr>
        </p:nvSpPr>
        <p:spPr>
          <a:xfrm>
            <a:off x="838200"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656" name="圆角矩形 28"/>
          <p:cNvSpPr/>
          <p:nvPr>
            <p:custDataLst>
              <p:tags r:id="rId2"/>
            </p:custDataLst>
          </p:nvPr>
        </p:nvSpPr>
        <p:spPr>
          <a:xfrm>
            <a:off x="840636"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1658" name="文本框 31"/>
          <p:cNvSpPr txBox="1"/>
          <p:nvPr>
            <p:custDataLst>
              <p:tags r:id="rId3"/>
            </p:custDataLst>
          </p:nvPr>
        </p:nvSpPr>
        <p:spPr>
          <a:xfrm>
            <a:off x="986770" y="2124456"/>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用户体验：新模式下的餐饮配送与外卖平台需要关注用户需求，提供个性化服务，提升用户体验。</a:t>
            </a:r>
            <a:endParaRPr altLang="en-US" dirty="0" sz="2000" lang="zh-CN" spc="200">
              <a:solidFill>
                <a:schemeClr val="tx1">
                  <a:lumMod val="85000"/>
                  <a:lumOff val="15000"/>
                </a:schemeClr>
              </a:solidFill>
              <a:latin typeface="+mn-ea"/>
              <a:sym typeface="+mn-ea"/>
            </a:endParaRPr>
          </a:p>
        </p:txBody>
      </p:sp>
      <p:sp>
        <p:nvSpPr>
          <p:cNvPr id="1051660" name="圆角矩形 29"/>
          <p:cNvSpPr/>
          <p:nvPr>
            <p:custDataLst>
              <p:tags r:id="rId4"/>
            </p:custDataLst>
          </p:nvPr>
        </p:nvSpPr>
        <p:spPr>
          <a:xfrm>
            <a:off x="3514898"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662" name="圆角矩形 32"/>
          <p:cNvSpPr/>
          <p:nvPr>
            <p:custDataLst>
              <p:tags r:id="rId5"/>
            </p:custDataLst>
          </p:nvPr>
        </p:nvSpPr>
        <p:spPr>
          <a:xfrm>
            <a:off x="3517334"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664" name="文本框 34"/>
          <p:cNvSpPr txBox="1"/>
          <p:nvPr>
            <p:custDataLst>
              <p:tags r:id="rId6"/>
            </p:custDataLst>
          </p:nvPr>
        </p:nvSpPr>
        <p:spPr>
          <a:xfrm>
            <a:off x="3665904"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食品安全：新模式下的餐饮配送与外卖平台需要严格把控食品质量，确保食品安全，赢得消费者信任。</a:t>
            </a:r>
            <a:endParaRPr altLang="en-US" dirty="0" sz="2000" lang="zh-CN" spc="200">
              <a:solidFill>
                <a:schemeClr val="tx1">
                  <a:lumMod val="85000"/>
                  <a:lumOff val="15000"/>
                </a:schemeClr>
              </a:solidFill>
              <a:latin typeface="+mn-ea"/>
              <a:sym typeface="+mn-ea"/>
            </a:endParaRPr>
          </a:p>
        </p:txBody>
      </p:sp>
      <p:sp>
        <p:nvSpPr>
          <p:cNvPr id="1051666" name="圆角矩形 3"/>
          <p:cNvSpPr/>
          <p:nvPr>
            <p:custDataLst>
              <p:tags r:id="rId7"/>
            </p:custDataLst>
          </p:nvPr>
        </p:nvSpPr>
        <p:spPr>
          <a:xfrm>
            <a:off x="6191596"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668" name="圆角矩形 4"/>
          <p:cNvSpPr/>
          <p:nvPr>
            <p:custDataLst>
              <p:tags r:id="rId8"/>
            </p:custDataLst>
          </p:nvPr>
        </p:nvSpPr>
        <p:spPr>
          <a:xfrm>
            <a:off x="6194032"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670" name="文本框 5"/>
          <p:cNvSpPr txBox="1"/>
          <p:nvPr>
            <p:custDataLst>
              <p:tags r:id="rId9"/>
            </p:custDataLst>
          </p:nvPr>
        </p:nvSpPr>
        <p:spPr>
          <a:xfrm>
            <a:off x="6341993"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监管与合规：新模式下的餐饮配送与外卖平台需要遵守相关法律法规，加强内部管理，确保合规经营。</a:t>
            </a:r>
            <a:endParaRPr altLang="en-US" dirty="0" sz="2000" lang="zh-CN" spc="200">
              <a:solidFill>
                <a:schemeClr val="tx1">
                  <a:lumMod val="85000"/>
                  <a:lumOff val="15000"/>
                </a:schemeClr>
              </a:solidFill>
              <a:latin typeface="+mn-ea"/>
              <a:sym typeface="+mn-ea"/>
            </a:endParaRPr>
          </a:p>
        </p:txBody>
      </p:sp>
      <p:sp>
        <p:nvSpPr>
          <p:cNvPr id="1051672" name="圆角矩形 8"/>
          <p:cNvSpPr/>
          <p:nvPr>
            <p:custDataLst>
              <p:tags r:id="rId10"/>
            </p:custDataLst>
          </p:nvPr>
        </p:nvSpPr>
        <p:spPr>
          <a:xfrm>
            <a:off x="8868295"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674" name="圆角矩形 9"/>
          <p:cNvSpPr/>
          <p:nvPr>
            <p:custDataLst>
              <p:tags r:id="rId11"/>
            </p:custDataLst>
          </p:nvPr>
        </p:nvSpPr>
        <p:spPr>
          <a:xfrm>
            <a:off x="8870730"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676" name="文本框 10"/>
          <p:cNvSpPr txBox="1"/>
          <p:nvPr>
            <p:custDataLst>
              <p:tags r:id="rId12"/>
            </p:custDataLst>
          </p:nvPr>
        </p:nvSpPr>
        <p:spPr>
          <a:xfrm>
            <a:off x="9018691"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创新与技术：新模式下的餐饮配送与外卖平台需要不断创新，运用先进技术提升服务水平，满足用户需求。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1720" name="标题 1"/>
          <p:cNvSpPr>
            <a:spLocks noGrp="1"/>
          </p:cNvSpPr>
          <p:nvPr>
            <p:ph type="title"/>
          </p:nvPr>
        </p:nvSpPr>
        <p:spPr/>
        <p:txBody>
          <a:bodyPr/>
          <a:p>
            <a:r>
              <a:rPr altLang="en-US" lang="zh-CN"/>
              <a:t>数据驱动与智能化决策</a:t>
            </a:r>
            <a:endParaRPr altLang="en-US" lang="zh-CN"/>
          </a:p>
        </p:txBody>
      </p:sp>
      <p:sp>
        <p:nvSpPr>
          <p:cNvPr id="1051722"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24"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26"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28" name="文本框 27"/>
          <p:cNvSpPr txBox="1"/>
          <p:nvPr>
            <p:custDataLst>
              <p:tags r:id="rId4"/>
            </p:custDataLst>
          </p:nvPr>
        </p:nvSpPr>
        <p:spPr>
          <a:xfrm>
            <a:off x="1830444" y="3995959"/>
            <a:ext cx="8856135" cy="81191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机遇：数据驱动和智能化决策可以帮助餐饮配送与外卖平台更好地满足客户需求，提高竞争力。</a:t>
            </a:r>
            <a:endParaRPr altLang="zh-CN" dirty="0" lang="en-US">
              <a:solidFill>
                <a:schemeClr val="dk1">
                  <a:lumMod val="80000"/>
                  <a:lumOff val="20000"/>
                </a:schemeClr>
              </a:solidFill>
              <a:latin typeface="+mn-ea"/>
              <a:sym typeface="+mn-ea"/>
            </a:endParaRPr>
          </a:p>
        </p:txBody>
      </p:sp>
      <p:sp>
        <p:nvSpPr>
          <p:cNvPr id="1051730"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32"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34"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36" name="文本框 56"/>
          <p:cNvSpPr txBox="1"/>
          <p:nvPr>
            <p:custDataLst>
              <p:tags r:id="rId8"/>
            </p:custDataLst>
          </p:nvPr>
        </p:nvSpPr>
        <p:spPr>
          <a:xfrm>
            <a:off x="1830444" y="1254110"/>
            <a:ext cx="8856135" cy="81191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数据驱动：通过收集和分析用户数据，了解消费者需求和行为，优化产品和服务。</a:t>
            </a:r>
            <a:endParaRPr altLang="en-US" dirty="0" sz="1600" lang="zh-CN">
              <a:solidFill>
                <a:schemeClr val="dk1">
                  <a:lumMod val="80000"/>
                  <a:lumOff val="20000"/>
                </a:schemeClr>
              </a:solidFill>
              <a:latin typeface="+mn-ea"/>
              <a:sym typeface="+mn-ea"/>
            </a:endParaRPr>
          </a:p>
        </p:txBody>
      </p:sp>
      <p:sp>
        <p:nvSpPr>
          <p:cNvPr id="1051738"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40"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42"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44" name="文本框 8"/>
          <p:cNvSpPr txBox="1"/>
          <p:nvPr>
            <p:custDataLst>
              <p:tags r:id="rId12"/>
            </p:custDataLst>
          </p:nvPr>
        </p:nvSpPr>
        <p:spPr>
          <a:xfrm>
            <a:off x="1830444" y="2629164"/>
            <a:ext cx="8856135" cy="81191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智能化决策：利用人工智能和机器学习技术，实现自动化决策，提高运营效率和客户满意度。</a:t>
            </a:r>
            <a:endParaRPr altLang="en-US" dirty="0" lang="zh-CN">
              <a:solidFill>
                <a:schemeClr val="dk1">
                  <a:lumMod val="80000"/>
                  <a:lumOff val="20000"/>
                </a:schemeClr>
              </a:solidFill>
              <a:latin typeface="+mn-ea"/>
              <a:sym typeface="+mn-ea"/>
            </a:endParaRPr>
          </a:p>
        </p:txBody>
      </p:sp>
      <p:sp>
        <p:nvSpPr>
          <p:cNvPr id="1051746"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48"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50"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52" name="文本框 12"/>
          <p:cNvSpPr txBox="1"/>
          <p:nvPr>
            <p:custDataLst>
              <p:tags r:id="rId16"/>
            </p:custDataLst>
          </p:nvPr>
        </p:nvSpPr>
        <p:spPr>
          <a:xfrm>
            <a:off x="1830444" y="5362754"/>
            <a:ext cx="8856135" cy="81191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挑战：数据隐私和安全问题、技术实现难度和成本、数据质量和准确性等都是需要面对的挑战。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1796" name="标题 1"/>
          <p:cNvSpPr>
            <a:spLocks noGrp="1"/>
          </p:cNvSpPr>
          <p:nvPr>
            <p:ph type="title"/>
          </p:nvPr>
        </p:nvSpPr>
        <p:spPr/>
        <p:txBody>
          <a:bodyPr/>
          <a:p>
            <a:r>
              <a:rPr altLang="en-US" lang="zh-CN"/>
              <a:t>竞争加剧与商业模式创新</a:t>
            </a:r>
            <a:endParaRPr altLang="en-US" lang="zh-CN"/>
          </a:p>
        </p:txBody>
      </p:sp>
      <p:sp>
        <p:nvSpPr>
          <p:cNvPr id="1051798" name="五边形 16"/>
          <p:cNvSpPr/>
          <p:nvPr>
            <p:custDataLst>
              <p:tags r:id="rId1"/>
            </p:custDataLst>
          </p:nvPr>
        </p:nvSpPr>
        <p:spPr>
          <a:xfrm rot="16200000" flipH="1">
            <a:off x="7089075" y="1477846"/>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00" name="五边形 17"/>
          <p:cNvSpPr/>
          <p:nvPr>
            <p:custDataLst>
              <p:tags r:id="rId2"/>
            </p:custDataLst>
          </p:nvPr>
        </p:nvSpPr>
        <p:spPr>
          <a:xfrm rot="16200000" flipH="1">
            <a:off x="7109348"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02" name="任意多边形 18"/>
          <p:cNvSpPr/>
          <p:nvPr>
            <p:custDataLst>
              <p:tags r:id="rId3"/>
            </p:custDataLst>
          </p:nvPr>
        </p:nvSpPr>
        <p:spPr>
          <a:xfrm>
            <a:off x="6428049"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04" name="任意多边形 19"/>
          <p:cNvSpPr/>
          <p:nvPr>
            <p:custDataLst>
              <p:tags r:id="rId4"/>
            </p:custDataLst>
          </p:nvPr>
        </p:nvSpPr>
        <p:spPr>
          <a:xfrm flipV="1">
            <a:off x="6305796" y="1644946"/>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06" name="五边形 2"/>
          <p:cNvSpPr/>
          <p:nvPr>
            <p:custDataLst>
              <p:tags r:id="rId5"/>
            </p:custDataLst>
          </p:nvPr>
        </p:nvSpPr>
        <p:spPr>
          <a:xfrm rot="16200000" flipH="1">
            <a:off x="1620865" y="1478460"/>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08" name="五边形 3"/>
          <p:cNvSpPr/>
          <p:nvPr>
            <p:custDataLst>
              <p:tags r:id="rId6"/>
            </p:custDataLst>
          </p:nvPr>
        </p:nvSpPr>
        <p:spPr>
          <a:xfrm rot="16200000" flipH="1">
            <a:off x="1642367"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10" name="任意多边形 4"/>
          <p:cNvSpPr/>
          <p:nvPr>
            <p:custDataLst>
              <p:tags r:id="rId7"/>
            </p:custDataLst>
          </p:nvPr>
        </p:nvSpPr>
        <p:spPr>
          <a:xfrm>
            <a:off x="961067"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12" name="任意多边形 5"/>
          <p:cNvSpPr/>
          <p:nvPr>
            <p:custDataLst>
              <p:tags r:id="rId8"/>
            </p:custDataLst>
          </p:nvPr>
        </p:nvSpPr>
        <p:spPr>
          <a:xfrm flipV="1">
            <a:off x="838200" y="164494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2938124"/>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餐饮企业面临竞争压力，需要不断创新以保持竞争优势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8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2938124"/>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新模式带来机遇与挑战，企业需把握市场变化和消费者需求</a:t>
            </a:r>
            <a:endParaRPr dirty="0" sz="2000" err="1">
              <a:solidFill>
                <a:schemeClr val="tx1">
                  <a:lumMod val="75000"/>
                  <a:lumOff val="25000"/>
                </a:schemeClr>
              </a:solidFill>
              <a:latin typeface="+mn-ea"/>
              <a:ea typeface="+mn-ea"/>
              <a:cs typeface="+mn-ea"/>
              <a:sym typeface="+mn-lt"/>
            </a:endParaRPr>
          </a:p>
        </p:txBody>
      </p:sp>
      <p:sp>
        <p:nvSpPr>
          <p:cNvPr id="1051818" name="五边形 9"/>
          <p:cNvSpPr/>
          <p:nvPr>
            <p:custDataLst>
              <p:tags r:id="rId11"/>
            </p:custDataLst>
          </p:nvPr>
        </p:nvSpPr>
        <p:spPr>
          <a:xfrm rot="16200000" flipH="1">
            <a:off x="4425312" y="1490747"/>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20" name="五边形 10"/>
          <p:cNvSpPr/>
          <p:nvPr>
            <p:custDataLst>
              <p:tags r:id="rId12"/>
            </p:custDataLst>
          </p:nvPr>
        </p:nvSpPr>
        <p:spPr>
          <a:xfrm rot="16200000" flipH="1">
            <a:off x="4446199" y="4148982"/>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22" name="任意多边形 11"/>
          <p:cNvSpPr/>
          <p:nvPr>
            <p:custDataLst>
              <p:tags r:id="rId13"/>
            </p:custDataLst>
          </p:nvPr>
        </p:nvSpPr>
        <p:spPr>
          <a:xfrm>
            <a:off x="3764900" y="2269726"/>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824" name="任意多边形 12"/>
          <p:cNvSpPr/>
          <p:nvPr>
            <p:custDataLst>
              <p:tags r:id="rId14"/>
            </p:custDataLst>
          </p:nvPr>
        </p:nvSpPr>
        <p:spPr>
          <a:xfrm flipV="1">
            <a:off x="3642647" y="1657847"/>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26" name="五边形 23"/>
          <p:cNvSpPr/>
          <p:nvPr>
            <p:custDataLst>
              <p:tags r:id="rId15"/>
            </p:custDataLst>
          </p:nvPr>
        </p:nvSpPr>
        <p:spPr>
          <a:xfrm rot="16200000" flipH="1">
            <a:off x="9751610" y="1514706"/>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28" name="五边形 24"/>
          <p:cNvSpPr/>
          <p:nvPr>
            <p:custDataLst>
              <p:tags r:id="rId16"/>
            </p:custDataLst>
          </p:nvPr>
        </p:nvSpPr>
        <p:spPr>
          <a:xfrm rot="16200000" flipH="1">
            <a:off x="9772498" y="4171712"/>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30" name="任意多边形 25"/>
          <p:cNvSpPr/>
          <p:nvPr>
            <p:custDataLst>
              <p:tags r:id="rId17"/>
            </p:custDataLst>
          </p:nvPr>
        </p:nvSpPr>
        <p:spPr>
          <a:xfrm>
            <a:off x="9090584" y="2293685"/>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32" name="任意多边形 26"/>
          <p:cNvSpPr/>
          <p:nvPr>
            <p:custDataLst>
              <p:tags r:id="rId18"/>
            </p:custDataLst>
          </p:nvPr>
        </p:nvSpPr>
        <p:spPr>
          <a:xfrm flipV="1">
            <a:off x="8968945" y="168180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8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2973756"/>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竞争与合作并存，企业需寻求与竞争对手的合作机会</a:t>
            </a:r>
            <a:endParaRPr dirty="0" sz="2000" err="1">
              <a:solidFill>
                <a:schemeClr val="tx1">
                  <a:lumMod val="75000"/>
                  <a:lumOff val="25000"/>
                </a:schemeClr>
              </a:solidFill>
              <a:latin typeface="+mn-ea"/>
              <a:ea typeface="+mn-ea"/>
              <a:cs typeface="+mn-ea"/>
              <a:sym typeface="+mn-lt"/>
            </a:endParaRPr>
          </a:p>
        </p:txBody>
      </p:sp>
      <p:sp>
        <p:nvSpPr>
          <p:cNvPr id="10518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2949797"/>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外卖平台之间的竞争加剧，商业模式创新成为关键</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1880" name="标题 1"/>
          <p:cNvSpPr>
            <a:spLocks noGrp="1"/>
          </p:cNvSpPr>
          <p:nvPr>
            <p:ph type="title"/>
            <p:custDataLst>
              <p:tags r:id="rId1"/>
            </p:custDataLst>
          </p:nvPr>
        </p:nvSpPr>
        <p:spPr/>
        <p:txBody>
          <a:bodyPr/>
          <a:p>
            <a:r>
              <a:rPr altLang="en-US" dirty="0" lang="zh-CN"/>
              <a:t>未来发展趋势与展望</a:t>
            </a:r>
            <a:endParaRPr altLang="en-US" dirty="0" lang="zh-CN"/>
          </a:p>
        </p:txBody>
      </p:sp>
      <p:sp>
        <p:nvSpPr>
          <p:cNvPr id="1051882" name="文本占位符 2"/>
          <p:cNvSpPr>
            <a:spLocks noGrp="1"/>
          </p:cNvSpPr>
          <p:nvPr>
            <p:ph type="body" sz="quarter" idx="13"/>
            <p:custDataLst>
              <p:tags r:id="rId2"/>
            </p:custDataLst>
          </p:nvPr>
        </p:nvSpPr>
        <p:spPr>
          <a:solidFill>
            <a:schemeClr val="tx1"/>
          </a:solidFill>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2202" name="标题 1"/>
          <p:cNvSpPr>
            <a:spLocks noGrp="1"/>
          </p:cNvSpPr>
          <p:nvPr>
            <p:ph type="title"/>
          </p:nvPr>
        </p:nvSpPr>
        <p:spPr/>
        <p:txBody>
          <a:bodyPr/>
          <a:p>
            <a:r>
              <a:rPr altLang="en-US" lang="zh-CN"/>
              <a:t>行业监管与政策环境</a:t>
            </a:r>
            <a:endParaRPr altLang="en-US" lang="zh-CN"/>
          </a:p>
        </p:txBody>
      </p:sp>
      <p:sp>
        <p:nvSpPr>
          <p:cNvPr id="1052204" name="矩形 3"/>
          <p:cNvSpPr/>
          <p:nvPr>
            <p:custDataLst>
              <p:tags r:id="rId1"/>
            </p:custDataLst>
          </p:nvPr>
        </p:nvSpPr>
        <p:spPr>
          <a:xfrm>
            <a:off x="1392635" y="1141153"/>
            <a:ext cx="9961228" cy="109520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206" name="矩形 13"/>
          <p:cNvSpPr/>
          <p:nvPr>
            <p:custDataLst>
              <p:tags r:id="rId2"/>
            </p:custDataLst>
          </p:nvPr>
        </p:nvSpPr>
        <p:spPr>
          <a:xfrm>
            <a:off x="838200" y="1141153"/>
            <a:ext cx="270145" cy="109520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08" name="文本框 4"/>
          <p:cNvSpPr txBox="1"/>
          <p:nvPr>
            <p:custDataLst>
              <p:tags r:id="rId3"/>
            </p:custDataLst>
          </p:nvPr>
        </p:nvSpPr>
        <p:spPr>
          <a:xfrm>
            <a:off x="1677849" y="1235781"/>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政策支持：政府出台相关政策，鼓励餐饮配送与外卖平台发展</a:t>
            </a:r>
            <a:endParaRPr altLang="en-US" dirty="0" sz="2000" lang="zh-CN" spc="150">
              <a:solidFill>
                <a:schemeClr val="tx1">
                  <a:lumMod val="85000"/>
                  <a:lumOff val="15000"/>
                </a:schemeClr>
              </a:solidFill>
              <a:latin typeface="+mn-ea"/>
              <a:sym typeface="+mn-ea"/>
            </a:endParaRPr>
          </a:p>
        </p:txBody>
      </p:sp>
      <p:sp>
        <p:nvSpPr>
          <p:cNvPr id="1052210" name="矩形 39"/>
          <p:cNvSpPr/>
          <p:nvPr>
            <p:custDataLst>
              <p:tags r:id="rId4"/>
            </p:custDataLst>
          </p:nvPr>
        </p:nvSpPr>
        <p:spPr>
          <a:xfrm>
            <a:off x="1392635" y="2441276"/>
            <a:ext cx="9961228" cy="109520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212" name="矩形 5"/>
          <p:cNvSpPr/>
          <p:nvPr>
            <p:custDataLst>
              <p:tags r:id="rId5"/>
            </p:custDataLst>
          </p:nvPr>
        </p:nvSpPr>
        <p:spPr>
          <a:xfrm>
            <a:off x="838200" y="2441276"/>
            <a:ext cx="270145" cy="109520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214" name="文本框 41"/>
          <p:cNvSpPr txBox="1"/>
          <p:nvPr>
            <p:custDataLst>
              <p:tags r:id="rId6"/>
            </p:custDataLst>
          </p:nvPr>
        </p:nvSpPr>
        <p:spPr>
          <a:xfrm>
            <a:off x="1677849" y="2535903"/>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监管加强：政府加强对行业的监管，确保食品安全和消费者权益</a:t>
            </a:r>
            <a:endParaRPr altLang="en-US" dirty="0" sz="2000" lang="zh-CN" spc="150">
              <a:solidFill>
                <a:schemeClr val="tx1">
                  <a:lumMod val="85000"/>
                  <a:lumOff val="15000"/>
                </a:schemeClr>
              </a:solidFill>
              <a:latin typeface="+mn-ea"/>
              <a:sym typeface="+mn-ea"/>
            </a:endParaRPr>
          </a:p>
        </p:txBody>
      </p:sp>
      <p:sp>
        <p:nvSpPr>
          <p:cNvPr id="1052216" name="矩形 12"/>
          <p:cNvSpPr/>
          <p:nvPr>
            <p:custDataLst>
              <p:tags r:id="rId7"/>
            </p:custDataLst>
          </p:nvPr>
        </p:nvSpPr>
        <p:spPr>
          <a:xfrm>
            <a:off x="1392635" y="3741399"/>
            <a:ext cx="9961228" cy="109520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218" name="矩形 17"/>
          <p:cNvSpPr/>
          <p:nvPr>
            <p:custDataLst>
              <p:tags r:id="rId8"/>
            </p:custDataLst>
          </p:nvPr>
        </p:nvSpPr>
        <p:spPr>
          <a:xfrm>
            <a:off x="838200" y="3741399"/>
            <a:ext cx="270145" cy="109520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220" name="文本框 19"/>
          <p:cNvSpPr txBox="1"/>
          <p:nvPr>
            <p:custDataLst>
              <p:tags r:id="rId9"/>
            </p:custDataLst>
          </p:nvPr>
        </p:nvSpPr>
        <p:spPr>
          <a:xfrm>
            <a:off x="1677849" y="3836026"/>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标准化发展：行业逐步实现标准化管理，提高服务质量与效率</a:t>
            </a:r>
            <a:endParaRPr altLang="en-US" dirty="0" sz="2000" lang="zh-CN" spc="150">
              <a:solidFill>
                <a:schemeClr val="tx1">
                  <a:lumMod val="85000"/>
                  <a:lumOff val="15000"/>
                </a:schemeClr>
              </a:solidFill>
              <a:latin typeface="+mn-ea"/>
              <a:sym typeface="+mn-ea"/>
            </a:endParaRPr>
          </a:p>
        </p:txBody>
      </p:sp>
      <p:sp>
        <p:nvSpPr>
          <p:cNvPr id="1052222" name="矩形 49"/>
          <p:cNvSpPr/>
          <p:nvPr>
            <p:custDataLst>
              <p:tags r:id="rId10"/>
            </p:custDataLst>
          </p:nvPr>
        </p:nvSpPr>
        <p:spPr>
          <a:xfrm>
            <a:off x="1392635" y="5040855"/>
            <a:ext cx="9961228" cy="109520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224" name="矩形 26"/>
          <p:cNvSpPr/>
          <p:nvPr>
            <p:custDataLst>
              <p:tags r:id="rId11"/>
            </p:custDataLst>
          </p:nvPr>
        </p:nvSpPr>
        <p:spPr>
          <a:xfrm>
            <a:off x="838200" y="5040855"/>
            <a:ext cx="270145" cy="109520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226" name="文本框 27"/>
          <p:cNvSpPr txBox="1"/>
          <p:nvPr>
            <p:custDataLst>
              <p:tags r:id="rId12"/>
            </p:custDataLst>
          </p:nvPr>
        </p:nvSpPr>
        <p:spPr>
          <a:xfrm>
            <a:off x="1677849" y="5135482"/>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竞争格局变化：在政策与监管的影响下，行业竞争格局将发生变化</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2270" name="标题 1"/>
          <p:cNvSpPr>
            <a:spLocks noGrp="1"/>
          </p:cNvSpPr>
          <p:nvPr>
            <p:ph type="title"/>
          </p:nvPr>
        </p:nvSpPr>
        <p:spPr/>
        <p:txBody>
          <a:bodyPr/>
          <a:p>
            <a:r>
              <a:rPr altLang="en-US" lang="zh-CN"/>
              <a:t>技术创新与跨界融合</a:t>
            </a:r>
            <a:endParaRPr altLang="en-US" lang="zh-CN"/>
          </a:p>
        </p:txBody>
      </p:sp>
      <p:sp>
        <p:nvSpPr>
          <p:cNvPr id="1052272" name="矩形 5"/>
          <p:cNvSpPr/>
          <p:nvPr>
            <p:custDataLst>
              <p:tags r:id="rId1"/>
            </p:custDataLst>
          </p:nvPr>
        </p:nvSpPr>
        <p:spPr>
          <a:xfrm>
            <a:off x="838200"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274" name="矩形 10"/>
          <p:cNvSpPr/>
          <p:nvPr>
            <p:custDataLst>
              <p:tags r:id="rId2"/>
            </p:custDataLst>
          </p:nvPr>
        </p:nvSpPr>
        <p:spPr>
          <a:xfrm>
            <a:off x="1178143"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276" name="TextBox 2"/>
          <p:cNvSpPr txBox="1"/>
          <p:nvPr>
            <p:custDataLst>
              <p:tags r:id="rId3"/>
            </p:custDataLst>
          </p:nvPr>
        </p:nvSpPr>
        <p:spPr>
          <a:xfrm>
            <a:off x="986772"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人工智能技术：提升配送效率，优化用户体验</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278" name="矩形 6"/>
          <p:cNvSpPr/>
          <p:nvPr>
            <p:custDataLst>
              <p:tags r:id="rId4"/>
            </p:custDataLst>
          </p:nvPr>
        </p:nvSpPr>
        <p:spPr>
          <a:xfrm>
            <a:off x="3521057"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280" name="矩形 11"/>
          <p:cNvSpPr/>
          <p:nvPr>
            <p:custDataLst>
              <p:tags r:id="rId5"/>
            </p:custDataLst>
          </p:nvPr>
        </p:nvSpPr>
        <p:spPr>
          <a:xfrm>
            <a:off x="3879342"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282" name="TextBox 2"/>
          <p:cNvSpPr txBox="1"/>
          <p:nvPr>
            <p:custDataLst>
              <p:tags r:id="rId6"/>
            </p:custDataLst>
          </p:nvPr>
        </p:nvSpPr>
        <p:spPr>
          <a:xfrm>
            <a:off x="3669017"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无人配送：降低成本，提高配送安全性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284" name="矩形 33"/>
          <p:cNvSpPr/>
          <p:nvPr>
            <p:custDataLst>
              <p:tags r:id="rId7"/>
            </p:custDataLst>
          </p:nvPr>
        </p:nvSpPr>
        <p:spPr>
          <a:xfrm>
            <a:off x="6199634"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286" name="矩形 37"/>
          <p:cNvSpPr/>
          <p:nvPr>
            <p:custDataLst>
              <p:tags r:id="rId8"/>
            </p:custDataLst>
          </p:nvPr>
        </p:nvSpPr>
        <p:spPr>
          <a:xfrm>
            <a:off x="6539576"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288" name="TextBox 2"/>
          <p:cNvSpPr txBox="1"/>
          <p:nvPr>
            <p:custDataLst>
              <p:tags r:id="rId9"/>
            </p:custDataLst>
          </p:nvPr>
        </p:nvSpPr>
        <p:spPr>
          <a:xfrm>
            <a:off x="6348206"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物联网技术：实现全程可追溯，提升食品安全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290" name="矩形 34"/>
          <p:cNvSpPr/>
          <p:nvPr>
            <p:custDataLst>
              <p:tags r:id="rId10"/>
            </p:custDataLst>
          </p:nvPr>
        </p:nvSpPr>
        <p:spPr>
          <a:xfrm>
            <a:off x="8872708" y="2386918"/>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292" name="矩形 38"/>
          <p:cNvSpPr/>
          <p:nvPr>
            <p:custDataLst>
              <p:tags r:id="rId11"/>
            </p:custDataLst>
          </p:nvPr>
        </p:nvSpPr>
        <p:spPr>
          <a:xfrm>
            <a:off x="9230993" y="2381415"/>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294" name="TextBox 2"/>
          <p:cNvSpPr txBox="1"/>
          <p:nvPr>
            <p:custDataLst>
              <p:tags r:id="rId12"/>
            </p:custDataLst>
          </p:nvPr>
        </p:nvSpPr>
        <p:spPr>
          <a:xfrm>
            <a:off x="9021280" y="2936573"/>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跨界合作：与便利店、超市等合作，提供更多元化服务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2338" name="标题 1"/>
          <p:cNvSpPr>
            <a:spLocks noGrp="1"/>
          </p:cNvSpPr>
          <p:nvPr>
            <p:ph type="title"/>
          </p:nvPr>
        </p:nvSpPr>
        <p:spPr/>
        <p:txBody>
          <a:bodyPr/>
          <a:p>
            <a:r>
              <a:rPr altLang="en-US" lang="zh-CN"/>
              <a:t>绿色环保与可持续发展</a:t>
            </a:r>
            <a:endParaRPr altLang="en-US" lang="zh-CN"/>
          </a:p>
        </p:txBody>
      </p:sp>
      <p:sp>
        <p:nvSpPr>
          <p:cNvPr id="1052340" name="矩形 3"/>
          <p:cNvSpPr/>
          <p:nvPr>
            <p:custDataLst>
              <p:tags r:id="rId1"/>
            </p:custDataLst>
          </p:nvPr>
        </p:nvSpPr>
        <p:spPr>
          <a:xfrm>
            <a:off x="1392635" y="1141153"/>
            <a:ext cx="9961228" cy="109520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42" name="矩形 13"/>
          <p:cNvSpPr/>
          <p:nvPr>
            <p:custDataLst>
              <p:tags r:id="rId2"/>
            </p:custDataLst>
          </p:nvPr>
        </p:nvSpPr>
        <p:spPr>
          <a:xfrm>
            <a:off x="838200" y="1141153"/>
            <a:ext cx="270145" cy="109520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44" name="文本框 4"/>
          <p:cNvSpPr txBox="1"/>
          <p:nvPr>
            <p:custDataLst>
              <p:tags r:id="rId3"/>
            </p:custDataLst>
          </p:nvPr>
        </p:nvSpPr>
        <p:spPr>
          <a:xfrm>
            <a:off x="1677849" y="1235781"/>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餐饮配送与外卖平台将更加注重环保和可持续发展，减少对环境的负面影响。</a:t>
            </a:r>
            <a:endParaRPr altLang="en-US" dirty="0" sz="2000" lang="zh-CN" spc="150">
              <a:solidFill>
                <a:schemeClr val="tx1">
                  <a:lumMod val="85000"/>
                  <a:lumOff val="15000"/>
                </a:schemeClr>
              </a:solidFill>
              <a:latin typeface="+mn-ea"/>
              <a:sym typeface="+mn-ea"/>
            </a:endParaRPr>
          </a:p>
        </p:txBody>
      </p:sp>
      <p:sp>
        <p:nvSpPr>
          <p:cNvPr id="1052346" name="矩形 39"/>
          <p:cNvSpPr/>
          <p:nvPr>
            <p:custDataLst>
              <p:tags r:id="rId4"/>
            </p:custDataLst>
          </p:nvPr>
        </p:nvSpPr>
        <p:spPr>
          <a:xfrm>
            <a:off x="1392635" y="2441276"/>
            <a:ext cx="9961228" cy="109520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48" name="矩形 5"/>
          <p:cNvSpPr/>
          <p:nvPr>
            <p:custDataLst>
              <p:tags r:id="rId5"/>
            </p:custDataLst>
          </p:nvPr>
        </p:nvSpPr>
        <p:spPr>
          <a:xfrm>
            <a:off x="838200" y="2441276"/>
            <a:ext cx="270145" cy="109520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50" name="文本框 41"/>
          <p:cNvSpPr txBox="1"/>
          <p:nvPr>
            <p:custDataLst>
              <p:tags r:id="rId6"/>
            </p:custDataLst>
          </p:nvPr>
        </p:nvSpPr>
        <p:spPr>
          <a:xfrm>
            <a:off x="1677849" y="2535903"/>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未来发展趋势将包括使用可再生能源、减少包装废弃物、优化配送路线等方面的改进。</a:t>
            </a:r>
            <a:endParaRPr altLang="en-US" dirty="0" sz="2000" lang="zh-CN" spc="150">
              <a:solidFill>
                <a:schemeClr val="tx1">
                  <a:lumMod val="85000"/>
                  <a:lumOff val="15000"/>
                </a:schemeClr>
              </a:solidFill>
              <a:latin typeface="+mn-ea"/>
              <a:sym typeface="+mn-ea"/>
            </a:endParaRPr>
          </a:p>
        </p:txBody>
      </p:sp>
      <p:sp>
        <p:nvSpPr>
          <p:cNvPr id="1052352" name="矩形 12"/>
          <p:cNvSpPr/>
          <p:nvPr>
            <p:custDataLst>
              <p:tags r:id="rId7"/>
            </p:custDataLst>
          </p:nvPr>
        </p:nvSpPr>
        <p:spPr>
          <a:xfrm>
            <a:off x="1392635" y="3741399"/>
            <a:ext cx="9961228" cy="109520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54" name="矩形 17"/>
          <p:cNvSpPr/>
          <p:nvPr>
            <p:custDataLst>
              <p:tags r:id="rId8"/>
            </p:custDataLst>
          </p:nvPr>
        </p:nvSpPr>
        <p:spPr>
          <a:xfrm>
            <a:off x="838200" y="3741399"/>
            <a:ext cx="270145" cy="109520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56" name="文本框 19"/>
          <p:cNvSpPr txBox="1"/>
          <p:nvPr>
            <p:custDataLst>
              <p:tags r:id="rId9"/>
            </p:custDataLst>
          </p:nvPr>
        </p:nvSpPr>
        <p:spPr>
          <a:xfrm>
            <a:off x="1677849" y="3836026"/>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可持续发展将成为餐饮配送与外卖平台的重要战略方向，以实现经济、社会和环境三者之间的平衡发展。</a:t>
            </a:r>
            <a:endParaRPr altLang="en-US" dirty="0" sz="2000" lang="zh-CN" spc="150">
              <a:solidFill>
                <a:schemeClr val="tx1">
                  <a:lumMod val="85000"/>
                  <a:lumOff val="15000"/>
                </a:schemeClr>
              </a:solidFill>
              <a:latin typeface="+mn-ea"/>
              <a:sym typeface="+mn-ea"/>
            </a:endParaRPr>
          </a:p>
        </p:txBody>
      </p:sp>
      <p:sp>
        <p:nvSpPr>
          <p:cNvPr id="1052358" name="矩形 49"/>
          <p:cNvSpPr/>
          <p:nvPr>
            <p:custDataLst>
              <p:tags r:id="rId10"/>
            </p:custDataLst>
          </p:nvPr>
        </p:nvSpPr>
        <p:spPr>
          <a:xfrm>
            <a:off x="1392635" y="5040855"/>
            <a:ext cx="9961228" cy="109520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60" name="矩形 26"/>
          <p:cNvSpPr/>
          <p:nvPr>
            <p:custDataLst>
              <p:tags r:id="rId11"/>
            </p:custDataLst>
          </p:nvPr>
        </p:nvSpPr>
        <p:spPr>
          <a:xfrm>
            <a:off x="838200" y="5040855"/>
            <a:ext cx="270145" cy="109520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62" name="文本框 27"/>
          <p:cNvSpPr txBox="1"/>
          <p:nvPr>
            <p:custDataLst>
              <p:tags r:id="rId12"/>
            </p:custDataLst>
          </p:nvPr>
        </p:nvSpPr>
        <p:spPr>
          <a:xfrm>
            <a:off x="1677849" y="5135482"/>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政府和相关机构将出台更多政策鼓励餐饮配送与外卖平台采取环保和可持续发展措施，推动行业的可持续发展。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2406" name="标题 1"/>
          <p:cNvSpPr>
            <a:spLocks noGrp="1"/>
          </p:cNvSpPr>
          <p:nvPr>
            <p:ph type="title"/>
          </p:nvPr>
        </p:nvSpPr>
        <p:spPr/>
        <p:txBody>
          <a:bodyPr/>
          <a:p>
            <a:r>
              <a:rPr altLang="en-US" lang="zh-CN"/>
              <a:t>全球市场拓展与国际竞争</a:t>
            </a:r>
            <a:endParaRPr altLang="en-US" lang="zh-CN"/>
          </a:p>
        </p:txBody>
      </p:sp>
      <p:sp>
        <p:nvSpPr>
          <p:cNvPr id="1052408" name="圆角矩形 26"/>
          <p:cNvSpPr/>
          <p:nvPr>
            <p:custDataLst>
              <p:tags r:id="rId1"/>
            </p:custDataLst>
          </p:nvPr>
        </p:nvSpPr>
        <p:spPr>
          <a:xfrm>
            <a:off x="838200"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410" name="圆角矩形 28"/>
          <p:cNvSpPr/>
          <p:nvPr>
            <p:custDataLst>
              <p:tags r:id="rId2"/>
            </p:custDataLst>
          </p:nvPr>
        </p:nvSpPr>
        <p:spPr>
          <a:xfrm>
            <a:off x="840636"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2412" name="文本框 31"/>
          <p:cNvSpPr txBox="1"/>
          <p:nvPr>
            <p:custDataLst>
              <p:tags r:id="rId3"/>
            </p:custDataLst>
          </p:nvPr>
        </p:nvSpPr>
        <p:spPr>
          <a:xfrm>
            <a:off x="986770" y="2124456"/>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餐饮配送与外卖平台企业将加速全球化布局，拓展国际市场。</a:t>
            </a:r>
            <a:endParaRPr altLang="en-US" dirty="0" sz="2000" lang="zh-CN" spc="200">
              <a:solidFill>
                <a:schemeClr val="tx1">
                  <a:lumMod val="85000"/>
                  <a:lumOff val="15000"/>
                </a:schemeClr>
              </a:solidFill>
              <a:latin typeface="+mn-ea"/>
              <a:sym typeface="+mn-ea"/>
            </a:endParaRPr>
          </a:p>
        </p:txBody>
      </p:sp>
      <p:sp>
        <p:nvSpPr>
          <p:cNvPr id="1052414" name="圆角矩形 29"/>
          <p:cNvSpPr/>
          <p:nvPr>
            <p:custDataLst>
              <p:tags r:id="rId4"/>
            </p:custDataLst>
          </p:nvPr>
        </p:nvSpPr>
        <p:spPr>
          <a:xfrm>
            <a:off x="3514898"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416" name="圆角矩形 32"/>
          <p:cNvSpPr/>
          <p:nvPr>
            <p:custDataLst>
              <p:tags r:id="rId5"/>
            </p:custDataLst>
          </p:nvPr>
        </p:nvSpPr>
        <p:spPr>
          <a:xfrm>
            <a:off x="3517334"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418" name="文本框 34"/>
          <p:cNvSpPr txBox="1"/>
          <p:nvPr>
            <p:custDataLst>
              <p:tags r:id="rId6"/>
            </p:custDataLst>
          </p:nvPr>
        </p:nvSpPr>
        <p:spPr>
          <a:xfrm>
            <a:off x="3665904"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面对国际竞争，平台将不断提升自身实力，提高服务质量和用户体验。</a:t>
            </a:r>
            <a:endParaRPr altLang="en-US" dirty="0" sz="2000" lang="zh-CN" spc="200">
              <a:solidFill>
                <a:schemeClr val="tx1">
                  <a:lumMod val="85000"/>
                  <a:lumOff val="15000"/>
                </a:schemeClr>
              </a:solidFill>
              <a:latin typeface="+mn-ea"/>
              <a:sym typeface="+mn-ea"/>
            </a:endParaRPr>
          </a:p>
        </p:txBody>
      </p:sp>
      <p:sp>
        <p:nvSpPr>
          <p:cNvPr id="1052420" name="圆角矩形 3"/>
          <p:cNvSpPr/>
          <p:nvPr>
            <p:custDataLst>
              <p:tags r:id="rId7"/>
            </p:custDataLst>
          </p:nvPr>
        </p:nvSpPr>
        <p:spPr>
          <a:xfrm>
            <a:off x="6191596"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422" name="圆角矩形 4"/>
          <p:cNvSpPr/>
          <p:nvPr>
            <p:custDataLst>
              <p:tags r:id="rId8"/>
            </p:custDataLst>
          </p:nvPr>
        </p:nvSpPr>
        <p:spPr>
          <a:xfrm>
            <a:off x="6194032"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424" name="文本框 5"/>
          <p:cNvSpPr txBox="1"/>
          <p:nvPr>
            <p:custDataLst>
              <p:tags r:id="rId9"/>
            </p:custDataLst>
          </p:nvPr>
        </p:nvSpPr>
        <p:spPr>
          <a:xfrm>
            <a:off x="6341993"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平台将加强与国际餐饮企业的合作，共同开拓全球市场。</a:t>
            </a:r>
            <a:endParaRPr altLang="en-US" dirty="0" sz="2000" lang="zh-CN" spc="200">
              <a:solidFill>
                <a:schemeClr val="tx1">
                  <a:lumMod val="85000"/>
                  <a:lumOff val="15000"/>
                </a:schemeClr>
              </a:solidFill>
              <a:latin typeface="+mn-ea"/>
              <a:sym typeface="+mn-ea"/>
            </a:endParaRPr>
          </a:p>
        </p:txBody>
      </p:sp>
      <p:sp>
        <p:nvSpPr>
          <p:cNvPr id="1052426" name="圆角矩形 8"/>
          <p:cNvSpPr/>
          <p:nvPr>
            <p:custDataLst>
              <p:tags r:id="rId10"/>
            </p:custDataLst>
          </p:nvPr>
        </p:nvSpPr>
        <p:spPr>
          <a:xfrm>
            <a:off x="8868295"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428" name="圆角矩形 9"/>
          <p:cNvSpPr/>
          <p:nvPr>
            <p:custDataLst>
              <p:tags r:id="rId11"/>
            </p:custDataLst>
          </p:nvPr>
        </p:nvSpPr>
        <p:spPr>
          <a:xfrm>
            <a:off x="8870730"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430" name="文本框 10"/>
          <p:cNvSpPr txBox="1"/>
          <p:nvPr>
            <p:custDataLst>
              <p:tags r:id="rId12"/>
            </p:custDataLst>
          </p:nvPr>
        </p:nvSpPr>
        <p:spPr>
          <a:xfrm>
            <a:off x="9018691"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国际竞争将推动平台不断创新，探索更加灵活、多元化的商业模式。</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2474" name="标题"/>
          <p:cNvSpPr>
            <a:spLocks noGrp="1"/>
          </p:cNvSpPr>
          <p:nvPr>
            <p:ph type="ctrTitle"/>
            <p:custDataLst>
              <p:tags r:id="rId1"/>
            </p:custDataLst>
          </p:nvPr>
        </p:nvSpPr>
        <p:spPr>
          <a:xfrm>
            <a:off x="838200" y="1142205"/>
            <a:ext cx="5722140" cy="2833037"/>
          </a:xfrm>
        </p:spPr>
        <p:txBody>
          <a:bodyPr/>
          <a:p>
            <a:r>
              <a:rPr altLang="en-US" dirty="0" lang="zh-CN"/>
              <a:t>感谢您的观看</a:t>
            </a:r>
            <a:endParaRPr altLang="en-US" dirty="0" lang="zh-CN"/>
          </a:p>
        </p:txBody>
      </p:sp>
      <p:sp>
        <p:nvSpPr>
          <p:cNvPr id="1052476" name="公司名"/>
          <p:cNvSpPr>
            <a:spLocks noGrp="1"/>
          </p:cNvSpPr>
          <p:nvPr>
            <p:ph type="body" sz="quarter" idx="13"/>
            <p:custDataLst>
              <p:tags r:id="rId2"/>
            </p:custDataLst>
          </p:nvPr>
        </p:nvSpPr>
        <p:spPr>
          <a:xfrm>
            <a:off x="838799" y="504000"/>
            <a:ext cx="2657069" cy="504000"/>
          </a:xfrm>
        </p:spPr>
        <p:txBody>
          <a:bodyPr>
            <a:normAutofit/>
          </a:bodyPr>
          <a:p>
            <a:r>
              <a:rPr altLang="zh-CN" dirty="0" lang="en-US"/>
              <a:t>YOUR LOGO</a:t>
            </a:r>
            <a:endParaRPr altLang="en-US" dirty="0" lang="zh-CN"/>
          </a:p>
        </p:txBody>
      </p:sp>
      <p:sp>
        <p:nvSpPr>
          <p:cNvPr id="1052478" name="署名"/>
          <p:cNvSpPr>
            <a:spLocks noGrp="1"/>
          </p:cNvSpPr>
          <p:nvPr>
            <p:ph type="body" sz="quarter" idx="17"/>
            <p:custDataLst>
              <p:tags r:id="rId3"/>
            </p:custDataLst>
          </p:nvPr>
        </p:nvSpPr>
        <p:spPr>
          <a:xfrm>
            <a:off x="838200" y="4199150"/>
            <a:ext cx="2743200" cy="504000"/>
          </a:xfrm>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1"/>
  <p:tag name="KSO_WM_UNIT_LAYERLEVEL" val="1"/>
  <p:tag name="KSO_WM_TAG_VERSION" val="1.0"/>
  <p:tag name="KSO_WM_UNIT_TYPE" val="i"/>
  <p:tag name="KSO_WM_UNIT_INDEX" val="2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2"/>
  <p:tag name="KSO_WM_UNIT_SUBTYPE" val="g"/>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3"/>
  <p:tag name="KSO_WM_UNIT_LAYERLEVEL" val="1"/>
  <p:tag name="KSO_WM_TAG_VERSION" val="1.0"/>
  <p:tag name="KSO_WM_UNIT_TYPE" val="i"/>
  <p:tag name="KSO_WM_UNIT_INDEX" val="43"/>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4"/>
  <p:tag name="KSO_WM_UNIT_LAYERLEVEL" val="1"/>
  <p:tag name="KSO_WM_TAG_VERSION" val="1.0"/>
  <p:tag name="KSO_WM_UNIT_TYPE" val="i"/>
  <p:tag name="KSO_WM_UNIT_INDEX" val="44"/>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5"/>
  <p:tag name="KSO_WM_UNIT_LAYERLEVEL" val="1"/>
  <p:tag name="KSO_WM_TAG_VERSION" val="1.0"/>
  <p:tag name="KSO_WM_UNIT_TYPE" val="i"/>
  <p:tag name="KSO_WM_UNIT_INDEX" val="45"/>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6"/>
  <p:tag name="KSO_WM_UNIT_LAYERLEVEL" val="1"/>
  <p:tag name="KSO_WM_TAG_VERSION" val="1.0"/>
  <p:tag name="KSO_WM_UNIT_TYPE" val="i"/>
  <p:tag name="KSO_WM_UNIT_INDEX" val="46"/>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7"/>
  <p:tag name="KSO_WM_UNIT_LAYERLEVEL" val="1"/>
  <p:tag name="KSO_WM_TAG_VERSION" val="1.0"/>
  <p:tag name="KSO_WM_UNIT_TYPE" val="i"/>
  <p:tag name="KSO_WM_UNIT_INDEX" val="47"/>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8"/>
  <p:tag name="KSO_WM_UNIT_LAYERLEVEL" val="1"/>
  <p:tag name="KSO_WM_TAG_VERSION" val="1.0"/>
  <p:tag name="KSO_WM_UNIT_TYPE" val="i"/>
  <p:tag name="KSO_WM_UNIT_INDEX" val="48"/>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9"/>
  <p:tag name="KSO_WM_UNIT_LAYERLEVEL" val="1"/>
  <p:tag name="KSO_WM_TAG_VERSION" val="1.0"/>
  <p:tag name="KSO_WM_UNIT_TYPE" val="i"/>
  <p:tag name="KSO_WM_UNIT_INDEX" val="49"/>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0"/>
  <p:tag name="KSO_WM_UNIT_LAYERLEVEL" val="1"/>
  <p:tag name="KSO_WM_TAG_VERSION" val="1.0"/>
  <p:tag name="KSO_WM_UNIT_TYPE" val="i"/>
  <p:tag name="KSO_WM_UNIT_INDEX" val="5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1"/>
  <p:tag name="KSO_WM_UNIT_LAYERLEVEL" val="1"/>
  <p:tag name="KSO_WM_TAG_VERSION" val="1.0"/>
  <p:tag name="KSO_WM_UNIT_TYPE" val="i"/>
  <p:tag name="KSO_WM_UNIT_INDEX" val="51"/>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2"/>
  <p:tag name="KSO_WM_UNIT_LAYERLEVEL" val="1"/>
  <p:tag name="KSO_WM_TAG_VERSION" val="1.0"/>
  <p:tag name="KSO_WM_UNIT_TYPE" val="i"/>
  <p:tag name="KSO_WM_UNIT_INDEX" val="5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3"/>
  <p:tag name="KSO_WM_UNIT_LAYERLEVEL" val="1"/>
  <p:tag name="KSO_WM_TAG_VERSION" val="1.0"/>
  <p:tag name="KSO_WM_UNIT_TYPE" val="i"/>
  <p:tag name="KSO_WM_UNIT_INDEX" val="5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4"/>
  <p:tag name="KSO_WM_UNIT_LAYERLEVEL" val="1"/>
  <p:tag name="KSO_WM_TAG_VERSION" val="1.0"/>
  <p:tag name="KSO_WM_UNIT_TYPE" val="i"/>
  <p:tag name="KSO_WM_UNIT_INDEX" val="5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5"/>
  <p:tag name="KSO_WM_UNIT_LAYERLEVEL" val="1"/>
  <p:tag name="KSO_WM_TAG_VERSION" val="1.0"/>
  <p:tag name="KSO_WM_UNIT_TYPE" val="i"/>
  <p:tag name="KSO_WM_UNIT_INDEX" val="55"/>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6"/>
  <p:tag name="KSO_WM_UNIT_LAYERLEVEL" val="1"/>
  <p:tag name="KSO_WM_TAG_VERSION" val="1.0"/>
  <p:tag name="KSO_WM_UNIT_TYPE" val="i"/>
  <p:tag name="KSO_WM_UNIT_INDEX" val="56"/>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7"/>
  <p:tag name="KSO_WM_UNIT_LAYERLEVEL" val="1"/>
  <p:tag name="KSO_WM_TAG_VERSION" val="1.0"/>
  <p:tag name="KSO_WM_UNIT_TYPE" val="i"/>
  <p:tag name="KSO_WM_UNIT_INDEX" val="57"/>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8"/>
  <p:tag name="KSO_WM_UNIT_LAYERLEVEL" val="1"/>
  <p:tag name="KSO_WM_TAG_VERSION" val="1.0"/>
  <p:tag name="KSO_WM_UNIT_TYPE" val="i"/>
  <p:tag name="KSO_WM_UNIT_INDEX" val="58"/>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9"/>
  <p:tag name="KSO_WM_UNIT_LAYERLEVEL" val="1"/>
  <p:tag name="KSO_WM_TAG_VERSION" val="1.0"/>
  <p:tag name="KSO_WM_UNIT_TYPE" val="i"/>
  <p:tag name="KSO_WM_UNIT_INDEX" val="59"/>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0"/>
  <p:tag name="KSO_WM_UNIT_LAYERLEVEL" val="1"/>
  <p:tag name="KSO_WM_TAG_VERSION" val="1.0"/>
  <p:tag name="KSO_WM_UNIT_TYPE" val="i"/>
  <p:tag name="KSO_WM_UNIT_INDEX" val="60"/>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1"/>
  <p:tag name="KSO_WM_UNIT_LAYERLEVEL" val="1"/>
  <p:tag name="KSO_WM_TAG_VERSION" val="1.0"/>
  <p:tag name="KSO_WM_UNIT_TYPE" val="i"/>
  <p:tag name="KSO_WM_UNIT_INDEX" val="61"/>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2"/>
  <p:tag name="KSO_WM_UNIT_LAYERLEVEL" val="1"/>
  <p:tag name="KSO_WM_TAG_VERSION" val="1.0"/>
  <p:tag name="KSO_WM_UNIT_TYPE" val="i"/>
  <p:tag name="KSO_WM_UNIT_INDEX" val="62"/>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3"/>
  <p:tag name="KSO_WM_UNIT_LAYERLEVEL" val="1"/>
  <p:tag name="KSO_WM_TAG_VERSION" val="1.0"/>
  <p:tag name="KSO_WM_UNIT_TYPE" val="i"/>
  <p:tag name="KSO_WM_UNIT_INDEX" val="63"/>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4"/>
  <p:tag name="KSO_WM_UNIT_LAYERLEVEL" val="1"/>
  <p:tag name="KSO_WM_TAG_VERSION" val="1.0"/>
  <p:tag name="KSO_WM_UNIT_TYPE" val="i"/>
  <p:tag name="KSO_WM_UNIT_INDEX" val="64"/>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5"/>
  <p:tag name="KSO_WM_UNIT_LAYERLEVEL" val="1"/>
  <p:tag name="KSO_WM_TAG_VERSION" val="1.0"/>
  <p:tag name="KSO_WM_UNIT_TYPE" val="i"/>
  <p:tag name="KSO_WM_UNIT_INDEX" val="65"/>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6"/>
  <p:tag name="KSO_WM_UNIT_LAYERLEVEL" val="1"/>
  <p:tag name="KSO_WM_TAG_VERSION" val="1.0"/>
  <p:tag name="KSO_WM_UNIT_TYPE" val="i"/>
  <p:tag name="KSO_WM_UNIT_INDEX" val="66"/>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7"/>
  <p:tag name="KSO_WM_UNIT_LAYERLEVEL" val="1"/>
  <p:tag name="KSO_WM_TAG_VERSION" val="1.0"/>
  <p:tag name="KSO_WM_UNIT_TYPE" val="i"/>
  <p:tag name="KSO_WM_UNIT_INDEX" val="6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8"/>
  <p:tag name="KSO_WM_UNIT_LAYERLEVEL" val="1"/>
  <p:tag name="KSO_WM_TAG_VERSION" val="1.0"/>
  <p:tag name="KSO_WM_UNIT_TYPE" val="i"/>
  <p:tag name="KSO_WM_UNIT_INDEX" val="68"/>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9"/>
  <p:tag name="KSO_WM_UNIT_LAYERLEVEL" val="1"/>
  <p:tag name="KSO_WM_TAG_VERSION" val="1.0"/>
  <p:tag name="KSO_WM_UNIT_TYPE" val="i"/>
  <p:tag name="KSO_WM_UNIT_INDEX" val="69"/>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0"/>
  <p:tag name="KSO_WM_UNIT_LAYERLEVEL" val="1"/>
  <p:tag name="KSO_WM_TAG_VERSION" val="1.0"/>
  <p:tag name="KSO_WM_UNIT_TYPE" val="i"/>
  <p:tag name="KSO_WM_UNIT_INDEX" val="7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1"/>
  <p:tag name="KSO_WM_UNIT_LAYERLEVEL" val="1"/>
  <p:tag name="KSO_WM_TAG_VERSION" val="1.0"/>
  <p:tag name="KSO_WM_UNIT_TYPE" val="i"/>
  <p:tag name="KSO_WM_UNIT_INDEX" val="71"/>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2"/>
  <p:tag name="KSO_WM_UNIT_LAYERLEVEL" val="1"/>
  <p:tag name="KSO_WM_TAG_VERSION" val="1.0"/>
  <p:tag name="KSO_WM_UNIT_TYPE" val="i"/>
  <p:tag name="KSO_WM_UNIT_INDEX" val="7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3"/>
  <p:tag name="KSO_WM_UNIT_LAYERLEVEL" val="1"/>
  <p:tag name="KSO_WM_TAG_VERSION" val="1.0"/>
  <p:tag name="KSO_WM_UNIT_TYPE" val="i"/>
  <p:tag name="KSO_WM_UNIT_INDEX" val="73"/>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4"/>
  <p:tag name="KSO_WM_UNIT_LAYERLEVEL" val="1"/>
  <p:tag name="KSO_WM_TAG_VERSION" val="1.0"/>
  <p:tag name="KSO_WM_UNIT_TYPE" val="i"/>
  <p:tag name="KSO_WM_UNIT_INDEX" val="7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5"/>
  <p:tag name="KSO_WM_UNIT_LAYERLEVEL" val="1"/>
  <p:tag name="KSO_WM_TAG_VERSION" val="1.0"/>
  <p:tag name="KSO_WM_UNIT_TYPE" val="i"/>
  <p:tag name="KSO_WM_UNIT_INDEX" val="75"/>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6"/>
  <p:tag name="KSO_WM_UNIT_LAYERLEVEL" val="1"/>
  <p:tag name="KSO_WM_TAG_VERSION" val="1.0"/>
  <p:tag name="KSO_WM_UNIT_TYPE" val="i"/>
  <p:tag name="KSO_WM_UNIT_INDEX" val="76"/>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7"/>
  <p:tag name="KSO_WM_UNIT_LAYERLEVEL" val="1"/>
  <p:tag name="KSO_WM_TAG_VERSION" val="1.0"/>
  <p:tag name="KSO_WM_UNIT_TYPE" val="i"/>
  <p:tag name="KSO_WM_UNIT_INDEX" val="77"/>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8"/>
  <p:tag name="KSO_WM_UNIT_LAYERLEVEL" val="1"/>
  <p:tag name="KSO_WM_TAG_VERSION" val="1.0"/>
  <p:tag name="KSO_WM_UNIT_TYPE" val="i"/>
  <p:tag name="KSO_WM_UNIT_INDEX" val="7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9"/>
  <p:tag name="KSO_WM_UNIT_LAYERLEVEL" val="1"/>
  <p:tag name="KSO_WM_TAG_VERSION" val="1.0"/>
  <p:tag name="KSO_WM_UNIT_TYPE" val="i"/>
  <p:tag name="KSO_WM_UNIT_INDEX" val="79"/>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0"/>
  <p:tag name="KSO_WM_UNIT_LAYERLEVEL" val="1"/>
  <p:tag name="KSO_WM_TAG_VERSION" val="1.0"/>
  <p:tag name="KSO_WM_UNIT_TYPE" val="i"/>
  <p:tag name="KSO_WM_UNIT_INDEX" val="8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1"/>
  <p:tag name="KSO_WM_UNIT_LAYERLEVEL" val="1"/>
  <p:tag name="KSO_WM_TAG_VERSION" val="1.0"/>
  <p:tag name="KSO_WM_UNIT_TYPE" val="i"/>
  <p:tag name="KSO_WM_UNIT_INDEX" val="8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2"/>
  <p:tag name="KSO_WM_UNIT_LAYERLEVEL" val="1"/>
  <p:tag name="KSO_WM_TAG_VERSION" val="1.0"/>
  <p:tag name="KSO_WM_UNIT_TYPE" val="i"/>
  <p:tag name="KSO_WM_UNIT_INDEX" val="82"/>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3"/>
  <p:tag name="KSO_WM_UNIT_LAYERLEVEL" val="1"/>
  <p:tag name="KSO_WM_TAG_VERSION" val="1.0"/>
  <p:tag name="KSO_WM_UNIT_TYPE" val="i"/>
  <p:tag name="KSO_WM_UNIT_INDEX" val="83"/>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4"/>
  <p:tag name="KSO_WM_UNIT_LAYERLEVEL" val="1"/>
  <p:tag name="KSO_WM_TAG_VERSION" val="1.0"/>
  <p:tag name="KSO_WM_UNIT_TYPE" val="i"/>
  <p:tag name="KSO_WM_UNIT_INDEX" val="84"/>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5"/>
  <p:tag name="KSO_WM_UNIT_LAYERLEVEL" val="1"/>
  <p:tag name="KSO_WM_TAG_VERSION" val="1.0"/>
  <p:tag name="KSO_WM_UNIT_TYPE" val="i"/>
  <p:tag name="KSO_WM_UNIT_INDEX" val="85"/>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6"/>
  <p:tag name="KSO_WM_UNIT_LAYERLEVEL" val="1"/>
  <p:tag name="KSO_WM_TAG_VERSION" val="1.0"/>
  <p:tag name="KSO_WM_UNIT_TYPE" val="i"/>
  <p:tag name="KSO_WM_UNIT_INDEX" val="86"/>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7"/>
  <p:tag name="KSO_WM_UNIT_LAYERLEVEL" val="1"/>
  <p:tag name="KSO_WM_TAG_VERSION" val="1.0"/>
  <p:tag name="KSO_WM_UNIT_TYPE" val="i"/>
  <p:tag name="KSO_WM_UNIT_INDEX" val="87"/>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8"/>
  <p:tag name="KSO_WM_UNIT_LAYERLEVEL" val="1"/>
  <p:tag name="KSO_WM_TAG_VERSION" val="1.0"/>
  <p:tag name="KSO_WM_UNIT_TYPE" val="i"/>
  <p:tag name="KSO_WM_UNIT_INDEX" val="88"/>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9"/>
  <p:tag name="KSO_WM_UNIT_LAYERLEVEL" val="1"/>
  <p:tag name="KSO_WM_TAG_VERSION" val="1.0"/>
  <p:tag name="KSO_WM_UNIT_TYPE" val="i"/>
  <p:tag name="KSO_WM_UNIT_INDEX" val="89"/>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0"/>
  <p:tag name="KSO_WM_UNIT_LAYERLEVEL" val="1"/>
  <p:tag name="KSO_WM_TAG_VERSION" val="1.0"/>
  <p:tag name="KSO_WM_UNIT_TYPE" val="i"/>
  <p:tag name="KSO_WM_UNIT_INDEX" val="9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1"/>
  <p:tag name="KSO_WM_UNIT_LAYERLEVEL" val="1"/>
  <p:tag name="KSO_WM_TAG_VERSION" val="1.0"/>
  <p:tag name="KSO_WM_UNIT_TYPE" val="i"/>
  <p:tag name="KSO_WM_UNIT_INDEX" val="91"/>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2"/>
  <p:tag name="KSO_WM_UNIT_LAYERLEVEL" val="1"/>
  <p:tag name="KSO_WM_TAG_VERSION" val="1.0"/>
  <p:tag name="KSO_WM_UNIT_TYPE" val="i"/>
  <p:tag name="KSO_WM_UNIT_INDEX" val="92"/>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3"/>
  <p:tag name="KSO_WM_UNIT_LAYERLEVEL" val="1"/>
  <p:tag name="KSO_WM_TAG_VERSION" val="1.0"/>
  <p:tag name="KSO_WM_UNIT_TYPE" val="i"/>
  <p:tag name="KSO_WM_UNIT_INDEX" val="93"/>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4"/>
  <p:tag name="KSO_WM_UNIT_LAYERLEVEL" val="1"/>
  <p:tag name="KSO_WM_TAG_VERSION" val="1.0"/>
  <p:tag name="KSO_WM_UNIT_TYPE" val="i"/>
  <p:tag name="KSO_WM_UNIT_INDEX" val="94"/>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5"/>
  <p:tag name="KSO_WM_UNIT_LAYERLEVEL" val="1"/>
  <p:tag name="KSO_WM_TAG_VERSION" val="1.0"/>
  <p:tag name="KSO_WM_UNIT_TYPE" val="i"/>
  <p:tag name="KSO_WM_UNIT_INDEX" val="95"/>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6"/>
  <p:tag name="KSO_WM_UNIT_LAYERLEVEL" val="1"/>
  <p:tag name="KSO_WM_TAG_VERSION" val="1.0"/>
  <p:tag name="KSO_WM_UNIT_TYPE" val="i"/>
  <p:tag name="KSO_WM_UNIT_INDEX" val="96"/>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7"/>
  <p:tag name="KSO_WM_UNIT_LAYERLEVEL" val="1"/>
  <p:tag name="KSO_WM_TAG_VERSION" val="1.0"/>
  <p:tag name="KSO_WM_UNIT_TYPE" val="i"/>
  <p:tag name="KSO_WM_UNIT_INDEX" val="97"/>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8"/>
  <p:tag name="KSO_WM_UNIT_LAYERLEVEL" val="1"/>
  <p:tag name="KSO_WM_TAG_VERSION" val="1.0"/>
  <p:tag name="KSO_WM_UNIT_TYPE" val="i"/>
  <p:tag name="KSO_WM_UNIT_INDEX" val="98"/>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9"/>
  <p:tag name="KSO_WM_UNIT_LAYERLEVEL" val="1"/>
  <p:tag name="KSO_WM_TAG_VERSION" val="1.0"/>
  <p:tag name="KSO_WM_UNIT_TYPE" val="i"/>
  <p:tag name="KSO_WM_UNIT_INDEX" val="99"/>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0"/>
  <p:tag name="KSO_WM_UNIT_LAYERLEVEL" val="1"/>
  <p:tag name="KSO_WM_TAG_VERSION" val="1.0"/>
  <p:tag name="KSO_WM_UNIT_TYPE" val="i"/>
  <p:tag name="KSO_WM_UNIT_INDEX" val="10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1"/>
  <p:tag name="KSO_WM_UNIT_LAYERLEVEL" val="1"/>
  <p:tag name="KSO_WM_TAG_VERSION" val="1.0"/>
  <p:tag name="KSO_WM_UNIT_TYPE" val="i"/>
  <p:tag name="KSO_WM_UNIT_INDEX" val="101"/>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2"/>
  <p:tag name="KSO_WM_UNIT_LAYERLEVEL" val="1"/>
  <p:tag name="KSO_WM_TAG_VERSION" val="1.0"/>
  <p:tag name="KSO_WM_UNIT_TYPE" val="i"/>
  <p:tag name="KSO_WM_UNIT_INDEX" val="102"/>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3"/>
  <p:tag name="KSO_WM_UNIT_LAYERLEVEL" val="1"/>
  <p:tag name="KSO_WM_TAG_VERSION" val="1.0"/>
  <p:tag name="KSO_WM_UNIT_TYPE" val="i"/>
  <p:tag name="KSO_WM_UNIT_INDEX" val="103"/>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4"/>
  <p:tag name="KSO_WM_UNIT_LAYERLEVEL" val="1"/>
  <p:tag name="KSO_WM_TAG_VERSION" val="1.0"/>
  <p:tag name="KSO_WM_UNIT_TYPE" val="i"/>
  <p:tag name="KSO_WM_UNIT_INDEX" val="104"/>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5"/>
  <p:tag name="KSO_WM_UNIT_LAYERLEVEL" val="1"/>
  <p:tag name="KSO_WM_TAG_VERSION" val="1.0"/>
  <p:tag name="KSO_WM_UNIT_TYPE" val="i"/>
  <p:tag name="KSO_WM_UNIT_INDEX" val="10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6"/>
  <p:tag name="KSO_WM_UNIT_LAYERLEVEL" val="1"/>
  <p:tag name="KSO_WM_TAG_VERSION" val="1.0"/>
  <p:tag name="KSO_WM_UNIT_TYPE" val="i"/>
  <p:tag name="KSO_WM_UNIT_INDEX" val="106"/>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7"/>
  <p:tag name="KSO_WM_UNIT_LAYERLEVEL" val="1"/>
  <p:tag name="KSO_WM_TAG_VERSION" val="1.0"/>
  <p:tag name="KSO_WM_UNIT_TYPE" val="i"/>
  <p:tag name="KSO_WM_UNIT_INDEX" val="107"/>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8"/>
  <p:tag name="KSO_WM_UNIT_LAYERLEVEL" val="1"/>
  <p:tag name="KSO_WM_TAG_VERSION" val="1.0"/>
  <p:tag name="KSO_WM_UNIT_TYPE" val="i"/>
  <p:tag name="KSO_WM_UNIT_INDEX" val="108"/>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9"/>
  <p:tag name="KSO_WM_UNIT_LAYERLEVEL" val="1"/>
  <p:tag name="KSO_WM_TAG_VERSION" val="1.0"/>
  <p:tag name="KSO_WM_UNIT_TYPE" val="i"/>
  <p:tag name="KSO_WM_UNIT_INDEX" val="109"/>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0"/>
  <p:tag name="KSO_WM_UNIT_LAYERLEVEL" val="1"/>
  <p:tag name="KSO_WM_TAG_VERSION" val="1.0"/>
  <p:tag name="KSO_WM_UNIT_TYPE" val="i"/>
  <p:tag name="KSO_WM_UNIT_INDEX" val="11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1"/>
  <p:tag name="KSO_WM_UNIT_LAYERLEVEL" val="1"/>
  <p:tag name="KSO_WM_TAG_VERSION" val="1.0"/>
  <p:tag name="KSO_WM_UNIT_TYPE" val="i"/>
  <p:tag name="KSO_WM_UNIT_INDEX" val="111"/>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BEAUTIFY_FLAG" val="#wm#"/>
  <p:tag name="KSO_WM_UNIT_TYPE" val="i"/>
  <p:tag name="KSO_WM_UNIT_INDEX" val="69"/>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3"/>
  <p:tag name="KSO_WM_UNIT_TYPE" val="f"/>
  <p:tag name="KSO_WM_UNIT_INDEX" val="1"/>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BEAUTIFY_FLAG" val="#wm#"/>
  <p:tag name="KSO_WM_UNIT_TYPE" val="i"/>
  <p:tag name="KSO_WM_UNIT_INDEX" val="22"/>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BEAUTIFY_FLAG" val="#wm#"/>
  <p:tag name="KSO_WM_UNIT_TYPE" val="i"/>
  <p:tag name="KSO_WM_UNIT_INDEX" val="23"/>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BEAUTIFY_FLAG" val="#wm#"/>
  <p:tag name="KSO_WM_UNIT_TYPE" val="i"/>
  <p:tag name="KSO_WM_UNIT_INDEX" val="24"/>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BEAUTIFY_FLAG" val="#wm#"/>
  <p:tag name="KSO_WM_UNIT_TYPE" val="i"/>
  <p:tag name="KSO_WM_UNIT_INDEX" val="25"/>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BEAUTIFY_FLAG" val="#wm#"/>
  <p:tag name="KSO_WM_UNIT_TYPE" val="i"/>
  <p:tag name="KSO_WM_UNIT_INDEX" val="26"/>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BEAUTIFY_FLAG" val="#wm#"/>
  <p:tag name="KSO_WM_UNIT_TYPE" val="i"/>
  <p:tag name="KSO_WM_UNIT_INDEX" val="27"/>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BEAUTIFY_FLAG" val="#wm#"/>
  <p:tag name="KSO_WM_UNIT_TYPE" val="i"/>
  <p:tag name="KSO_WM_UNIT_INDEX" val="28"/>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BEAUTIFY_FLAG" val="#wm#"/>
  <p:tag name="KSO_WM_UNIT_TYPE" val="i"/>
  <p:tag name="KSO_WM_UNIT_INDEX" val="29"/>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BEAUTIFY_FLAG" val="#wm#"/>
  <p:tag name="KSO_WM_UNIT_TYPE" val="i"/>
  <p:tag name="KSO_WM_UNIT_INDEX" val="3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BEAUTIFY_FLAG" val="#wm#"/>
  <p:tag name="KSO_WM_UNIT_TYPE" val="i"/>
  <p:tag name="KSO_WM_UNIT_INDEX" val="31"/>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BEAUTIFY_FLAG" val="#wm#"/>
  <p:tag name="KSO_WM_UNIT_TYPE" val="i"/>
  <p:tag name="KSO_WM_UNIT_INDEX" val="32"/>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BEAUTIFY_FLAG" val="#wm#"/>
  <p:tag name="KSO_WM_UNIT_TYPE" val="i"/>
  <p:tag name="KSO_WM_UNIT_INDEX" val="33"/>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BEAUTIFY_FLAG" val="#wm#"/>
  <p:tag name="KSO_WM_UNIT_TYPE" val="i"/>
  <p:tag name="KSO_WM_UNIT_INDEX" val="34"/>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BEAUTIFY_FLAG" val="#wm#"/>
  <p:tag name="KSO_WM_UNIT_TYPE" val="i"/>
  <p:tag name="KSO_WM_UNIT_INDEX" val="35"/>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BEAUTIFY_FLAG" val="#wm#"/>
  <p:tag name="KSO_WM_UNIT_TYPE" val="i"/>
  <p:tag name="KSO_WM_UNIT_INDEX" val="36"/>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BEAUTIFY_FLAG" val="#wm#"/>
  <p:tag name="KSO_WM_UNIT_TYPE" val="i"/>
  <p:tag name="KSO_WM_UNIT_INDEX" val="37"/>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BEAUTIFY_FLAG" val="#wm#"/>
  <p:tag name="KSO_WM_UNIT_TYPE" val="i"/>
  <p:tag name="KSO_WM_UNIT_INDEX" val="38"/>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BEAUTIFY_FLAG" val="#wm#"/>
  <p:tag name="KSO_WM_UNIT_TYPE" val="i"/>
  <p:tag name="KSO_WM_UNIT_INDEX" val="39"/>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BEAUTIFY_FLAG" val="#wm#"/>
  <p:tag name="KSO_WM_UNIT_TYPE" val="i"/>
  <p:tag name="KSO_WM_UNIT_INDEX" val="4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BEAUTIFY_FLAG" val="#wm#"/>
  <p:tag name="KSO_WM_UNIT_TYPE" val="i"/>
  <p:tag name="KSO_WM_UNIT_INDEX" val="4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BEAUTIFY_FLAG" val="#wm#"/>
  <p:tag name="KSO_WM_UNIT_TYPE" val="i"/>
  <p:tag name="KSO_WM_UNIT_INDEX" val="42"/>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BEAUTIFY_FLAG" val="#wm#"/>
  <p:tag name="KSO_WM_UNIT_TYPE" val="i"/>
  <p:tag name="KSO_WM_UNIT_INDEX" val="43"/>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BEAUTIFY_FLAG" val="#wm#"/>
  <p:tag name="KSO_WM_UNIT_TYPE" val="i"/>
  <p:tag name="KSO_WM_UNIT_INDEX" val="44"/>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BEAUTIFY_FLAG" val="#wm#"/>
  <p:tag name="KSO_WM_UNIT_TYPE" val="i"/>
  <p:tag name="KSO_WM_UNIT_INDEX" val="45"/>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BEAUTIFY_FLAG" val="#wm#"/>
  <p:tag name="KSO_WM_UNIT_TYPE" val="i"/>
  <p:tag name="KSO_WM_UNIT_INDEX" val="46"/>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BEAUTIFY_FLAG" val="#wm#"/>
  <p:tag name="KSO_WM_UNIT_TYPE" val="i"/>
  <p:tag name="KSO_WM_UNIT_INDEX" val="47"/>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BEAUTIFY_FLAG" val="#wm#"/>
  <p:tag name="KSO_WM_UNIT_TYPE" val="i"/>
  <p:tag name="KSO_WM_UNIT_INDEX" val="48"/>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BEAUTIFY_FLAG" val="#wm#"/>
  <p:tag name="KSO_WM_UNIT_TYPE" val="i"/>
  <p:tag name="KSO_WM_UNIT_INDEX" val="49"/>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BEAUTIFY_FLAG" val="#wm#"/>
  <p:tag name="KSO_WM_UNIT_TYPE" val="i"/>
  <p:tag name="KSO_WM_UNIT_INDEX" val="5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BEAUTIFY_FLAG" val="#wm#"/>
  <p:tag name="KSO_WM_UNIT_TYPE" val="i"/>
  <p:tag name="KSO_WM_UNIT_INDEX" val="51"/>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BEAUTIFY_FLAG" val="#wm#"/>
  <p:tag name="KSO_WM_UNIT_TYPE" val="i"/>
  <p:tag name="KSO_WM_UNIT_INDEX" val="52"/>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BEAUTIFY_FLAG" val="#wm#"/>
  <p:tag name="KSO_WM_UNIT_TYPE" val="i"/>
  <p:tag name="KSO_WM_UNIT_INDEX" val="53"/>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BEAUTIFY_FLAG" val="#wm#"/>
  <p:tag name="KSO_WM_UNIT_TYPE" val="i"/>
  <p:tag name="KSO_WM_UNIT_INDEX" val="54"/>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BEAUTIFY_FLAG" val="#wm#"/>
  <p:tag name="KSO_WM_UNIT_TYPE" val="i"/>
  <p:tag name="KSO_WM_UNIT_INDEX" val="55"/>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BEAUTIFY_FLAG" val="#wm#"/>
  <p:tag name="KSO_WM_UNIT_TYPE" val="i"/>
  <p:tag name="KSO_WM_UNIT_INDEX" val="56"/>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BEAUTIFY_FLAG" val="#wm#"/>
  <p:tag name="KSO_WM_UNIT_TYPE" val="i"/>
  <p:tag name="KSO_WM_UNIT_INDEX" val="57"/>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BEAUTIFY_FLAG" val="#wm#"/>
  <p:tag name="KSO_WM_UNIT_TYPE" val="i"/>
  <p:tag name="KSO_WM_UNIT_INDEX" val="58"/>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BEAUTIFY_FLAG" val="#wm#"/>
  <p:tag name="KSO_WM_UNIT_TYPE" val="i"/>
  <p:tag name="KSO_WM_UNIT_INDEX" val="59"/>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BEAUTIFY_FLAG" val="#wm#"/>
  <p:tag name="KSO_WM_UNIT_TYPE" val="i"/>
  <p:tag name="KSO_WM_UNIT_INDEX" val="6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BEAUTIFY_FLAG" val="#wm#"/>
  <p:tag name="KSO_WM_UNIT_TYPE" val="i"/>
  <p:tag name="KSO_WM_UNIT_INDEX" val="6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BEAUTIFY_FLAG" val="#wm#"/>
  <p:tag name="KSO_WM_UNIT_TYPE" val="i"/>
  <p:tag name="KSO_WM_UNIT_INDEX" val="62"/>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BEAUTIFY_FLAG" val="#wm#"/>
  <p:tag name="KSO_WM_UNIT_TYPE" val="i"/>
  <p:tag name="KSO_WM_UNIT_INDEX" val="63"/>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BEAUTIFY_FLAG" val="#wm#"/>
  <p:tag name="KSO_WM_UNIT_TYPE" val="i"/>
  <p:tag name="KSO_WM_UNIT_INDEX" val="64"/>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BEAUTIFY_FLAG" val="#wm#"/>
  <p:tag name="KSO_WM_UNIT_TYPE" val="i"/>
  <p:tag name="KSO_WM_UNIT_INDEX" val="65"/>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BEAUTIFY_FLAG" val="#wm#"/>
  <p:tag name="KSO_WM_UNIT_TYPE" val="i"/>
  <p:tag name="KSO_WM_UNIT_INDEX" val="66"/>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BEAUTIFY_FLAG" val="#wm#"/>
  <p:tag name="KSO_WM_UNIT_TYPE" val="i"/>
  <p:tag name="KSO_WM_UNIT_INDEX" val="67"/>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BEAUTIFY_FLAG" val="#wm#"/>
  <p:tag name="KSO_WM_UNIT_TYPE" val="i"/>
  <p:tag name="KSO_WM_UNIT_INDEX" val="68"/>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BEAUTIFY_FLAG" val="#wm#"/>
  <p:tag name="KSO_WM_UNIT_TYPE" val="i"/>
  <p:tag name="KSO_WM_UNIT_INDEX" val="69"/>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BEAUTIFY_FLAG" val="#wm#"/>
  <p:tag name="KSO_WM_UNIT_TYPE" val="i"/>
  <p:tag name="KSO_WM_UNIT_INDEX" val="7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BEAUTIFY_FLAG" val="#wm#"/>
  <p:tag name="KSO_WM_UNIT_TYPE" val="i"/>
  <p:tag name="KSO_WM_UNIT_INDEX" val="7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BEAUTIFY_FLAG" val="#wm#"/>
  <p:tag name="KSO_WM_UNIT_TYPE" val="i"/>
  <p:tag name="KSO_WM_UNIT_INDEX" val="72"/>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BEAUTIFY_FLAG" val="#wm#"/>
  <p:tag name="KSO_WM_UNIT_TYPE" val="i"/>
  <p:tag name="KSO_WM_UNIT_INDEX" val="73"/>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2"/>
  <p:tag name="KSO_WM_UNIT_SUBTYPE" val="g"/>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3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58"/>
  <p:tag name="KSO_WM_UNIT_TYPE" val="a"/>
  <p:tag name="KSO_WM_UNIT_INDEX" val="1"/>
  <p:tag name="KSO_WM_TEMPLATE_CATEGORY" val="custom"/>
  <p:tag name="KSO_WM_TEMPLATE_INDEX" val="20230988"/>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88"/>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8"/>
  <p:tag name="KSO_WM_TEMPLATE_THUMBS_INDEX" val="1、9"/>
</p:tagLst>
</file>

<file path=ppt/tags/tag38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8_1*a*1"/>
  <p:tag name="KSO_WM_TEMPLATE_CATEGORY" val="custom"/>
  <p:tag name="KSO_WM_TEMPLATE_INDEX" val="20230988"/>
  <p:tag name="KSO_WM_UNIT_LAYERLEVEL" val="1"/>
  <p:tag name="KSO_WM_TAG_VERSION" val="1.0"/>
  <p:tag name="KSO_WM_BEAUTIFY_FLAG" val="#wm#"/>
  <p:tag name="KSO_WM_UNIT_PRESET_TEXT" val="单击此处 添加文档标题"/>
</p:tagLst>
</file>

<file path=ppt/tags/tag387.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8_1*b*1"/>
  <p:tag name="KSO_WM_TEMPLATE_CATEGORY" val="custom"/>
  <p:tag name="KSO_WM_TEMPLATE_INDEX" val="20230988"/>
  <p:tag name="KSO_WM_UNIT_LAYERLEVEL" val="1"/>
  <p:tag name="KSO_WM_TAG_VERSION" val="1.0"/>
  <p:tag name="KSO_WM_BEAUTIFY_FLAG" val="#wm#"/>
  <p:tag name="KSO_WM_UNIT_PRESET_TEXT" val="WPS,A CLICK TO UNLIMITED POSSIBILITES"/>
</p:tagLst>
</file>

<file path=ppt/tags/tag388.xml><?xml version="1.0" encoding="utf-8"?>
<p:tagLst xmlns:p="http://schemas.openxmlformats.org/presentationml/2006/main">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1"/>
  <p:tag name="KSO_WM_UNIT_ID" val="custom20230988_1*f*1"/>
  <p:tag name="KSO_WM_TEMPLATE_CATEGORY" val="custom"/>
  <p:tag name="KSO_WM_TEMPLATE_INDEX" val="20230988"/>
  <p:tag name="KSO_WM_UNIT_LAYERLEVEL" val="1"/>
  <p:tag name="KSO_WM_TAG_VERSION" val="1.0"/>
  <p:tag name="KSO_WM_BEAUTIFY_FLAG" val="#wm#"/>
  <p:tag name="KSO_WM_UNIT_SUBTYPE" val="g"/>
  <p:tag name="KSO_WM_UNIT_PRESET_TEXT" val="YOUR LOGO"/>
</p:tagLst>
</file>

<file path=ppt/tags/tag389.xml><?xml version="1.0" encoding="utf-8"?>
<p:tagLst xmlns:p="http://schemas.openxmlformats.org/presentationml/2006/main">
  <p:tag name="KSO_WM_UNIT_SUBTYPE" val="b"/>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2"/>
  <p:tag name="KSO_WM_UNIT_ID" val="custom20230988_1*f*2"/>
  <p:tag name="KSO_WM_TEMPLATE_CATEGORY" val="custom"/>
  <p:tag name="KSO_WM_TEMPLATE_INDEX" val="20230988"/>
  <p:tag name="KSO_WM_UNIT_LAYERLEVEL" val="1"/>
  <p:tag name="KSO_WM_TAG_VERSION" val="1.0"/>
  <p:tag name="KSO_WM_BEAUTIFY_FLAG" val="#wm#"/>
  <p:tag name="KSO_WM_UNIT_PRESET_TEXT" val="汇报人：WPS"/>
</p:tagLst>
</file>

<file path=ppt/tags/tag390.xml><?xml version="1.0" encoding="utf-8"?>
<p:tagLst xmlns:p="http://schemas.openxmlformats.org/presentationml/2006/main">
  <p:tag name="KSO_WM_SLIDE_ID" val="custom2023098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8"/>
  <p:tag name="KSO_WM_SLIDE_LAYOUT" val="a_b_f"/>
  <p:tag name="KSO_WM_SLIDE_LAYOUT_CNT" val="1_1_2"/>
  <p:tag name="KSO_WM_SLIDE_TYPE" val="title"/>
  <p:tag name="KSO_WM_SLIDE_SUBTYPE" val="pureTxt"/>
  <p:tag name="KSO_WM_TEMPLATE_THUMBS_INDEX" val="1、9"/>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l_h_i*1_1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a*1"/>
  <p:tag name="KSO_WM_TEMPLATE_CATEGORY" val="custom"/>
  <p:tag name="KSO_WM_TEMPLATE_INDEX" val="2023098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l_h_i*1_1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l_h_a*1_1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1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l_h_i*1_2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l_h_i*1_2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l_h_a*1_2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2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l_h_i*1_3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l_h_i*1_3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l_h_a*1_3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3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l_h_i*1_4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l_h_i*1_4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4*l_h_a*1_4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4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SLIDE_ID" val="custom20230988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88"/>
  <p:tag name="KSO_WM_SLIDE_LAYOUT" val="a_l"/>
  <p:tag name="KSO_WM_SLIDE_LAYOUT_CNT" val="1_1"/>
  <p:tag name="KSO_WM_SLIDE_TYPE" val="contents"/>
  <p:tag name="KSO_WM_SLIDE_SUBTYPE" val="diag"/>
  <p:tag name="KSO_WM_DIAGRAM_GROUP_CODE" val="l1-1"/>
  <p:tag name="KSO_WM_SLIDE_DIAGTYPE" val="l"/>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40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1"/>
</p:tagLst>
</file>

<file path=ppt/tags/tag407.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46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2"/>
</p:tagLst>
</file>

<file path=ppt/tags/tag467.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5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3"/>
</p:tagLst>
</file>

<file path=ppt/tags/tag518.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5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4"/>
</p:tagLst>
</file>

<file path=ppt/tags/tag581.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6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f*1"/>
  <p:tag name="KSO_WM_TEMPLATE_CATEGORY" val="custom"/>
  <p:tag name="KSO_WM_TEMPLATE_INDEX" val="20230988"/>
  <p:tag name="KSO_WM_UNIT_LAYERLEVEL" val="1"/>
  <p:tag name="KSO_WM_TAG_VERSION" val="1.0"/>
  <p:tag name="KSO_WM_BEAUTIFY_FLAG" val="#wm#"/>
  <p:tag name="KSO_WM_UNIT_NOCLEAR" val="0"/>
  <p:tag name="KSO_WM_UNIT_VALUE" val="32"/>
  <p:tag name="KSO_WM_UNIT_TYPE" val="f"/>
  <p:tag name="KSO_WM_UNIT_INDEX" val="1"/>
  <p:tag name="KSO_WM_UNIT_SUBTYPE" val="g"/>
  <p:tag name="KSO_WM_UNIT_PRESET_TEXT" val="YOUR LOGO"/>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f*2"/>
  <p:tag name="KSO_WM_TEMPLATE_CATEGORY" val="custom"/>
  <p:tag name="KSO_WM_TEMPLATE_INDEX" val="20230988"/>
  <p:tag name="KSO_WM_UNIT_LAYERLEVEL" val="1"/>
  <p:tag name="KSO_WM_TAG_VERSION" val="1.0"/>
  <p:tag name="KSO_WM_BEAUTIFY_FLAG" val="#wm#"/>
  <p:tag name="KSO_WM_UNIT_SUBTYPE" val="b"/>
  <p:tag name="KSO_WM_UNIT_NOCLEAR" val="0"/>
  <p:tag name="KSO_WM_UNIT_VALUE" val="12"/>
  <p:tag name="KSO_WM_UNIT_TYPE" val="f"/>
  <p:tag name="KSO_WM_UNIT_INDEX" val="2"/>
  <p:tag name="KSO_WM_UNIT_PRESET_TEXT" val="汇报人：WPS"/>
</p:tagLst>
</file>

<file path=ppt/tags/tag633.xml><?xml version="1.0" encoding="utf-8"?>
<p:tagLst xmlns:p="http://schemas.openxmlformats.org/presentationml/2006/main">
  <p:tag name="KSO_WM_SLIDE_ID" val="custom2023098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8"/>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1">
      <a:dk1>
        <a:srgbClr val="262626"/>
      </a:dk1>
      <a:lt1>
        <a:srgbClr val="FFFFFF"/>
      </a:lt1>
      <a:dk2>
        <a:srgbClr val="7F3F00"/>
      </a:dk2>
      <a:lt2>
        <a:srgbClr val="FFFAE7"/>
      </a:lt2>
      <a:accent1>
        <a:srgbClr val="FF9719"/>
      </a:accent1>
      <a:accent2>
        <a:srgbClr val="FE7E00"/>
      </a:accent2>
      <a:accent3>
        <a:srgbClr val="FE6000"/>
      </a:accent3>
      <a:accent4>
        <a:srgbClr val="F84949"/>
      </a:accent4>
      <a:accent5>
        <a:srgbClr val="E31D1D"/>
      </a:accent5>
      <a:accent6>
        <a:srgbClr val="C31F1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90000"/>
            <a:lumOff val="10000"/>
          </a:schemeClr>
        </a:solidFill>
        <a:ln w="31750">
          <a:solidFill>
            <a:schemeClr val="accent6"/>
          </a:solid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w="19050">
          <a:solidFill>
            <a:schemeClr val="accent6">
              <a:lumMod val="90000"/>
              <a:lumOff val="10000"/>
              <a:alpha val="7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b="1" dirty="0"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2024-01-06T04:08:05Z</dcterms:created>
  <dcterms:modified xsi:type="dcterms:W3CDTF">2024-01-06T04:08:05Z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a6cf533a0ebc453e954a09f3db61df0c_21</vt:lpwstr>
  </property>
</Properties>
</file>