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43" r:id="rId1"/>
    <p:sldMasterId id="2147484880" r:id="rId2"/>
  </p:sldMasterIdLst>
  <p:notesMasterIdLst>
    <p:notesMasterId r:id="rId3"/>
  </p:notesMasterIdLst>
  <p:sldIdLst>
    <p:sldId id="852" r:id="rId4"/>
    <p:sldId id="856" r:id="rId5"/>
    <p:sldId id="861" r:id="rId6"/>
    <p:sldId id="866" r:id="rId7"/>
    <p:sldId id="873" r:id="rId9"/>
    <p:sldId id="876" r:id="rId10"/>
    <p:sldId id="879" r:id="rId11"/>
    <p:sldId id="883" r:id="rId12"/>
    <p:sldId id="890" r:id="rId14"/>
    <p:sldId id="893" r:id="rId15"/>
    <p:sldId id="896" r:id="rId16"/>
    <p:sldId id="899" r:id="rId17"/>
    <p:sldId id="903" r:id="rId18"/>
    <p:sldId id="910" r:id="rId20"/>
    <p:sldId id="913" r:id="rId21"/>
    <p:sldId id="916" r:id="rId22"/>
    <p:sldId id="919" r:id="rId23"/>
    <p:sldId id="922" r:id="rId24"/>
    <p:sldId id="926" r:id="rId25"/>
    <p:sldId id="933" r:id="rId27"/>
    <p:sldId id="936" r:id="rId28"/>
    <p:sldId id="939" r:id="rId29"/>
    <p:sldId id="942" r:id="rId30"/>
    <p:sldId id="946" r:id="rId31"/>
    <p:sldId id="953" r:id="rId33"/>
    <p:sldId id="956" r:id="rId34"/>
    <p:sldId id="959" r:id="rId35"/>
    <p:sldId id="962" r:id="rId36"/>
    <p:sldId id="966" r:id="rId37"/>
    <p:sldId id="973" r:id="rId39"/>
    <p:sldId id="976" r:id="rId40"/>
    <p:sldId id="979" r:id="rId41"/>
    <p:sldId id="982" r:id="rId42"/>
    <p:sldId id="985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44" r:id="rId1"/>
    <p:sldLayoutId id="2147484845" r:id="rId2"/>
    <p:sldLayoutId id="2147484846" r:id="rId3"/>
    <p:sldLayoutId id="2147484847" r:id="rId4"/>
    <p:sldLayoutId id="2147484848" r:id="rId5"/>
    <p:sldLayoutId id="2147484849" r:id="rId6"/>
    <p:sldLayoutId id="2147484850" r:id="rId7"/>
    <p:sldLayoutId id="2147484851" r:id="rId8"/>
    <p:sldLayoutId id="2147484852" r:id="rId9"/>
    <p:sldLayoutId id="2147484853" r:id="rId10"/>
    <p:sldLayoutId id="21474848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81" r:id="rId1"/>
    <p:sldLayoutId id="2147484882" r:id="rId2"/>
    <p:sldLayoutId id="2147484883" r:id="rId3"/>
    <p:sldLayoutId id="2147484884" r:id="rId4"/>
    <p:sldLayoutId id="2147484885" r:id="rId5"/>
    <p:sldLayoutId id="2147484886" r:id="rId6"/>
    <p:sldLayoutId id="2147484887" r:id="rId7"/>
    <p:sldLayoutId id="2147484888" r:id="rId8"/>
    <p:sldLayoutId id="2147484889" r:id="rId9"/>
    <p:sldLayoutId id="2147484890" r:id="rId10"/>
    <p:sldLayoutId id="21474848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20" Type="http://schemas.openxmlformats.org/officeDocument/2006/relationships/tags" Target="../tags/tag408.xml"/><Relationship Id="rId21" Type="http://schemas.openxmlformats.org/officeDocument/2006/relationships/tags" Target="../tags/tag409.xml"/><Relationship Id="rId22" Type="http://schemas.openxmlformats.org/officeDocument/2006/relationships/tags" Target="../tags/tag410.xml"/><Relationship Id="rId23" Type="http://schemas.openxmlformats.org/officeDocument/2006/relationships/tags" Target="../tags/tag411.xml"/><Relationship Id="rId24" Type="http://schemas.openxmlformats.org/officeDocument/2006/relationships/tags" Target="../tags/tag412.xml"/><Relationship Id="rId25" Type="http://schemas.openxmlformats.org/officeDocument/2006/relationships/tags" Target="../tags/tag413.xml"/><Relationship Id="rId26" Type="http://schemas.openxmlformats.org/officeDocument/2006/relationships/tags" Target="../tags/tag414.xml"/><Relationship Id="rId27" Type="http://schemas.openxmlformats.org/officeDocument/2006/relationships/tags" Target="../tags/tag415.xml"/><Relationship Id="rId28" Type="http://schemas.openxmlformats.org/officeDocument/2006/relationships/tags" Target="../tags/tag416.xml"/><Relationship Id="rId29" Type="http://schemas.openxmlformats.org/officeDocument/2006/relationships/tags" Target="../tags/tag417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企业管理的供应链网络优化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供应链网络优化的重要性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供应链网络优化的策略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供应链网络优化的实施步骤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供应链网络优化的效果评估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供应链网络优化面临的挑战与应对策略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供应链网络优化的重要性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供应链网络优化的定义</a:t>
            </a:r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供应链网络优化的定义：通过整合和优化供应链中的各个环节，提高整体效率和效益的过程。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供应链网络优化的目标：降低成本、提高效率、增强供应链的稳定性和可靠性。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供应链网络优化的方法：包括供应商选择、库存管理、运输管理、信息共享等方面的优化措施。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供应链网络优化的意义：有助于提高企业的竞争力和市场份额，实现可持续发展。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供应链网络优化的意义</a:t>
            </a:r>
            <a:endParaRPr altLang="en-US" lang="zh-CN"/>
          </a:p>
        </p:txBody>
      </p:sp>
      <p:sp>
        <p:nvSpPr>
          <p:cNvPr id="1049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提高企业竞争力：优化供应链网络可以降低成本、提高效率，使企业在激烈的市场竞争中更具优势。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增强供应链稳定性：通过优化供应链网络，企业可以更好地应对市场变化和不确定性，减少风险，提高供应链的稳定性。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促进企业创新：优化供应链网络可以激发企业创新活力，推动企业不断改进和升级，适应市场需求的变化。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提升客户满意度：优化供应链网络可以更好地满足客户需求，提高客户满意度，增强企业品牌形象和市场影响力。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供应链网络优化的目标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提高供应链的透明度和可预测性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增强供应链的灵活性和响应速度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提高客户满意度和服务质量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降低库存成本和运输成本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供应链网络优化的策略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供应商选择与评估</a:t>
            </a:r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供应商选择的原则：质量、价格、交货期、服务等因素的权衡与取舍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供应商评估的方法：通过对比分析、实地考察、样品测试等方式对供应商进行全面评估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供应商选择的策略：根据企业需求和市场状况，选择合适的供应商，建立长期稳定的合作关系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供应商评估的流程：制定评估标准、收集信息、实地考察、综合分析、确定供应商等步骤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库存管理策略</a:t>
            </a:r>
            <a:endParaRPr altLang="en-US" lang="zh-CN"/>
          </a:p>
        </p:txBody>
      </p:sp>
      <p:sp>
        <p:nvSpPr>
          <p:cNvPr id="1049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库存结构优化：根据产品的重要性和销售情况，合理分配库存资源，确保关键产品的供应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库存水平优化：根据市场需求和产品特点，合理设定库存水平，避免过多库存积压和浪费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库存周转率提高：通过快速周转库存，减少库存持有成本，提高资金利用效率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库存信息透明化：建立完善的库存信息系统，实时掌握库存情况，为决策提供准确依据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运输与配送优化</a:t>
            </a:r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运输方式选择：根据产品特性、运输距离和交货时间要求，选择合适的运输方式，如陆运、海运、空运等。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配送路线规划：通过优化配送路线，减少运输时间和成本，提高配送效率。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运输与配送协同：实现运输与配送的协同作业，提高整体运作效率。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运输与配送风险管理：识别和评估运输与配送过程中的潜在风险，并采取相应的措施进行管理和控制。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信息共享与协同工作</a:t>
            </a:r>
            <a:endParaRPr altLang="en-US" lang="zh-CN"/>
          </a:p>
        </p:txBody>
      </p:sp>
      <p:sp>
        <p:nvSpPr>
          <p:cNvPr id="10493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信息共享的意义：提高供应链透明度和预测能力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信息共享的方式：采用先进的信息技术，如ERP、SCM等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协同工作的作用：促进供应链成员之间的合作与协调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协同工作的实施：建立有效的沟通机制和协作平台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供应链网络优化的实施步骤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制定优化目标与计划</a:t>
            </a:r>
            <a:endParaRPr altLang="en-US" lang="zh-CN"/>
          </a:p>
        </p:txBody>
      </p:sp>
      <p:sp>
        <p:nvSpPr>
          <p:cNvPr id="1049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明确优化目标：明确供应链网络优化的目标，如降低成本、提高效率、增强供应链的稳定性等。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分析现状：对现有供应链网络进行详细分析，包括供应商、生产商、物流等各个环节的情况。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制定优化计划：根据分析结果，制定具体的优化计划，包括改进供应链网络结构、提高物流效率、优化供应商选择等。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实施与监控：按照计划逐步实施供应链网络优化，并对实施过程进行监控和调整，确保达到预期目标。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供应商评估与选择</a:t>
            </a:r>
            <a:endParaRPr altLang="en-US" lang="zh-CN"/>
          </a:p>
        </p:txBody>
      </p:sp>
      <p:sp>
        <p:nvSpPr>
          <p:cNvPr id="10495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供应商评估：对供应商的信誉、质量、交货期、价格等进行全面评估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供应商选择：根据评估结果，选择合适的供应商，建立长期合作关系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供应商管理：对供应商进行持续监控和评估，确保供应商始终符合要求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供应商合作：与供应商建立良好的沟通机制，促进双方的合作与协同发展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库存管理策略制定</a:t>
            </a:r>
            <a:endParaRPr altLang="en-US" lang="zh-CN"/>
          </a:p>
        </p:txBody>
      </p:sp>
      <p:sp>
        <p:nvSpPr>
          <p:cNvPr id="10496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确定库存管理目标：降低库存成本、提高库存周转率、减少库存损失等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分析现有库存管理流程：找出存在的问题和瓶颈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制定库存管理策略：包括安全库存设定、采购周期确定、补货方式选择等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实施库存管理策略：确保策略的有效执行和监控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运输与配送优化方案设计</a:t>
            </a:r>
            <a:endParaRPr altLang="en-US" lang="zh-CN"/>
          </a:p>
        </p:txBody>
      </p:sp>
      <p:sp>
        <p:nvSpPr>
          <p:cNvPr id="10496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运输方式选择：根据产品特性、运输距离和交货时间要求，选择合适的运输方式，如陆运、海运、空运等。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配送路线规划：根据客户分布、交通状况和货物需求，合理规划配送路线，减少运输时间和成本。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配送中心选址：选择地理位置优越、交通便利的配送中心，提高配送效率和服务质量。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配送策略制定：根据客户需求和货物特性，制定合理的配送策略，如定时、定量、定点等。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信息共享与协同工作机制建立</a:t>
            </a:r>
            <a:endParaRPr altLang="en-US" lang="zh-CN"/>
          </a:p>
        </p:txBody>
      </p:sp>
      <p:sp>
        <p:nvSpPr>
          <p:cNvPr id="1049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信息共享：实现供应链各环节信息的实时传递和共享，提高供应链透明度和协同效率。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协同工作机制：建立跨部门、跨企业的协同工作机制，促进供应链各参与方之间的合作与协调，实现整体供应链的优化。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沟通与协调：加强供应链各参与方之间的沟通与协调，及时解决合作过程中出现的问题和矛盾，确保供应链的稳定和高效运行。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标准化与规范化：推动供应链各参与方之间的标准化和规范化建设，提高信息共享和协同工作的效率和准确性。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供应链网络优化的效果评估</a:t>
            </a:r>
            <a:endParaRPr altLang="en-US" dirty="0" lang="zh-CN"/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成本降低效果评估</a:t>
            </a:r>
            <a:endParaRPr altLang="en-US" lang="zh-CN"/>
          </a:p>
        </p:txBody>
      </p:sp>
      <p:sp>
        <p:nvSpPr>
          <p:cNvPr id="10498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降低采购成本：通过集中采购、批量采购等方式，降低采购成本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减少库存成本：通过实时库存管理，减少库存积压和浪费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降低运输成本：通过优化运输路线和方式，减少运输时间和成本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提高运营效率：通过供应链网络优化，提高企业运营效率和响应速度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效率提升效果评估</a:t>
            </a:r>
            <a:endParaRPr altLang="en-US" lang="zh-CN"/>
          </a:p>
        </p:txBody>
      </p:sp>
      <p:sp>
        <p:nvSpPr>
          <p:cNvPr id="10499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供应链网络优化后，企业整体运营效率得到显著提升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供应链网络优化后，企业库存周转率得到显著提高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供应链网络优化后，企业订单处理速度得到显著加快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供应链网络优化后，企业客户满意度得到显著提升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客户满意度提升效果评估</a:t>
            </a:r>
            <a:endParaRPr altLang="en-US" lang="zh-CN"/>
          </a:p>
        </p:txBody>
      </p:sp>
      <p:sp>
        <p:nvSpPr>
          <p:cNvPr id="10499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客户满意度调查问卷的设计与实施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调查问卷的分析与结果呈现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针对客户反馈的改进措施制定与执行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改进措施实施后的效果评估与反馈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供应链稳定性增强效果评估</a:t>
            </a:r>
            <a:endParaRPr altLang="en-US" lang="zh-CN"/>
          </a:p>
        </p:txBody>
      </p:sp>
      <p:sp>
        <p:nvSpPr>
          <p:cNvPr id="1050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供应链网络优化对供应链稳定性的影响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供应链网络优化对库存管理效率的提升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供应链网络优化对物流运输效率的提升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供应链网络优化对供应商合作关系的改善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供应链网络优化面临的挑战与应对策略</a:t>
            </a:r>
            <a:endParaRPr altLang="en-US" dirty="0" lang="zh-CN"/>
          </a:p>
        </p:txBody>
      </p:sp>
      <p:sp>
        <p:nvSpPr>
          <p:cNvPr id="1050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供应商不稳定风险应对策略</a:t>
            </a:r>
            <a:endParaRPr altLang="en-US" lang="zh-CN"/>
          </a:p>
        </p:txBody>
      </p:sp>
      <p:sp>
        <p:nvSpPr>
          <p:cNvPr id="10501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加强供应商管理：通过定期的供应商评估和审计，及时发现潜在的问题，并采取相应的措施加以解决。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建立供应链风险管理机制：通过建立供应链风险管理机制，对供应商不稳定等风险进行识别、评估和控制，确保供应链的稳定性和可靠性。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建立稳定的供应商合作关系：通过严格的供应商评估和选择，确保供应商的稳定性和可靠性。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2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制定应急计划：针对供应商不稳定的情况，制定应急计划，包括备选供应商、库存管理和物流等方面的措施。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库存管理风险应对策略</a:t>
            </a:r>
            <a:endParaRPr altLang="en-US" lang="zh-CN"/>
          </a:p>
        </p:txBody>
      </p:sp>
      <p:sp>
        <p:nvSpPr>
          <p:cNvPr id="10502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建立库存预警系统，实时监测库存水平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引入先进的库存管理技术，提高管理效率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加强与供应商的合作，实现信息共享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制定合理的采购计划，避免库存积压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运输与配送风险应对策略</a:t>
            </a:r>
            <a:endParaRPr altLang="en-US" lang="zh-CN"/>
          </a:p>
        </p:txBody>
      </p:sp>
      <p:sp>
        <p:nvSpPr>
          <p:cNvPr id="10503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运输路线规划：优化运输路线，减少运输时间和成本，提高运输效率。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运输方式选择：根据货物性质、运输距离和交货时间要求，选择合适的运输方式，如陆运、海运、空运等。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配送中心建设：建立配送中心，对货物进行分类、储存和管理，提高配送效率和准确性。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信息系统建设：建立供应链信息系统，实现信息共享和实时更新，提高运输和配送的透明度和可控性。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信息共享风险应对策略</a:t>
            </a:r>
            <a:endParaRPr altLang="en-US" lang="zh-CN"/>
          </a:p>
        </p:txBody>
      </p:sp>
      <p:sp>
        <p:nvSpPr>
          <p:cNvPr id="10503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建立风险评估机制：对供应链网络中的各个环节进行风险评估，及时发现潜在的风险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建立信任机制：加强供应链各环节之间的信任，确保信息共享的安全性和可靠性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加密技术应用：采用先进的加密技术，对共享信息进行加密处理，防止信息泄露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制定应急预案：针对可能出现的风险，制定相应的应急预案，确保供应链网络的稳定运行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未来供应链网络优化发展趋势与展望</a:t>
            </a:r>
            <a:endParaRPr altLang="en-US" dirty="0" lang="zh-CN"/>
          </a:p>
        </p:txBody>
      </p:sp>
      <p:sp>
        <p:nvSpPr>
          <p:cNvPr id="1050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数字化供应链发展趋势</a:t>
            </a:r>
            <a:endParaRPr altLang="en-US" lang="zh-CN"/>
          </a:p>
        </p:txBody>
      </p:sp>
      <p:sp>
        <p:nvSpPr>
          <p:cNvPr id="10505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数字化供应链将推动企业实现更快速的市场响应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数字化供应链将为企业带来更广泛的市场机会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数字化供应链将实现更高效、智能的物流运作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数字化供应链将促进企业与供应商之间的紧密合作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智能化供应链发展趋势</a:t>
            </a:r>
            <a:endParaRPr altLang="en-US" lang="zh-CN"/>
          </a:p>
        </p:txBody>
      </p:sp>
      <p:sp>
        <p:nvSpPr>
          <p:cNvPr id="10505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供应链网络优化与智能化发展紧密相连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未来供应链网络优化将更加注重可持续发展和绿色环保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智能化供应链将实现更加精准、高效、智能的运营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人工智能、大数据等技术在供应链中的应用不断拓展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绿色化供应链发展趋势</a:t>
            </a:r>
            <a:endParaRPr altLang="en-US" lang="zh-CN"/>
          </a:p>
        </p:txBody>
      </p:sp>
      <p:sp>
        <p:nvSpPr>
          <p:cNvPr id="10506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供应链协同合作：企业需要与供应商、物流商等合作伙伴协同合作，共同推动绿色供应链发展。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6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技术创新支持：技术创新为绿色供应链发展提供了有力支持，如大数据、人工智能等技术的应用可以提高供应链的透明度和可追溯性，减少浪费和污染。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环保政策推动：政府对环保的要求越来越高，企业需要积极响应政策，推动绿色供应链发展。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6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消费者需求驱动：消费者对环保、可持续发展的要求越来越高，企业需要满足消费者需求，推动绿色供应链发展。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未来供应链网络优化展望</a:t>
            </a:r>
            <a:endParaRPr altLang="en-US" lang="zh-CN"/>
          </a:p>
        </p:txBody>
      </p:sp>
      <p:sp>
        <p:nvSpPr>
          <p:cNvPr id="105070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数字化转型：利用大数据、人工智能等技术提升供应链透明度和预测性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智能化决策：通过实时数据分析和算法优化，实现供应链决策智能化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绿色可持续发展：关注环保和可持续发展，推动绿色供应链建设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多元化合作：加强企业间合作，构建更加紧密的供应链生态系统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全球化布局：适应全球化趋势，优化全球供应链网络布局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7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2023-12-19T13:40:23Z</dcterms:created>
  <dcterms:modified xsi:type="dcterms:W3CDTF">2023-12-19T13:40:23Z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207addeaa5174329ac1e64215b5d8fe6_21</vt:lpwstr>
  </property>
</Properties>
</file>