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07" r:id="rId1"/>
    <p:sldMasterId id="2147492344" r:id="rId2"/>
  </p:sldMasterIdLst>
  <p:notesMasterIdLst>
    <p:notesMasterId r:id="rId3"/>
  </p:notesMasterIdLst>
  <p:sldIdLst>
    <p:sldId id="4018" r:id="rId4"/>
    <p:sldId id="4021" r:id="rId5"/>
    <p:sldId id="4024" r:id="rId6"/>
    <p:sldId id="4027" r:id="rId7"/>
    <p:sldId id="4030" r:id="rId8"/>
    <p:sldId id="4033" r:id="rId9"/>
    <p:sldId id="4036" r:id="rId10"/>
    <p:sldId id="4039" r:id="rId11"/>
    <p:sldId id="4042" r:id="rId12"/>
    <p:sldId id="4045" r:id="rId13"/>
    <p:sldId id="4048" r:id="rId14"/>
    <p:sldId id="4051" r:id="rId15"/>
    <p:sldId id="4054" r:id="rId16"/>
    <p:sldId id="4057" r:id="rId17"/>
    <p:sldId id="4060" r:id="rId18"/>
    <p:sldId id="4063" r:id="rId19"/>
    <p:sldId id="4066" r:id="rId20"/>
    <p:sldId id="4069" r:id="rId21"/>
    <p:sldId id="4072" r:id="rId22"/>
    <p:sldId id="4075" r:id="rId23"/>
    <p:sldId id="4078" r:id="rId24"/>
    <p:sldId id="4081" r:id="rId25"/>
    <p:sldId id="4084" r:id="rId26"/>
    <p:sldId id="4087" r:id="rId27"/>
    <p:sldId id="4090" r:id="rId28"/>
    <p:sldId id="4093" r:id="rId29"/>
    <p:sldId id="409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08" r:id="rId1"/>
    <p:sldLayoutId id="2147492309" r:id="rId2"/>
    <p:sldLayoutId id="2147492310" r:id="rId3"/>
    <p:sldLayoutId id="2147492311" r:id="rId4"/>
    <p:sldLayoutId id="2147492312" r:id="rId5"/>
    <p:sldLayoutId id="2147492313" r:id="rId6"/>
    <p:sldLayoutId id="2147492314" r:id="rId7"/>
    <p:sldLayoutId id="2147492315" r:id="rId8"/>
    <p:sldLayoutId id="2147492316" r:id="rId9"/>
    <p:sldLayoutId id="2147492317" r:id="rId10"/>
    <p:sldLayoutId id="21474923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45" r:id="rId1"/>
    <p:sldLayoutId id="2147492346" r:id="rId2"/>
    <p:sldLayoutId id="2147492347" r:id="rId3"/>
    <p:sldLayoutId id="2147492348" r:id="rId4"/>
    <p:sldLayoutId id="2147492349" r:id="rId5"/>
    <p:sldLayoutId id="2147492350" r:id="rId6"/>
    <p:sldLayoutId id="2147492351" r:id="rId7"/>
    <p:sldLayoutId id="2147492352" r:id="rId8"/>
    <p:sldLayoutId id="2147492353" r:id="rId9"/>
    <p:sldLayoutId id="2147492354" r:id="rId10"/>
    <p:sldLayoutId id="21474923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tags" Target="../tags/tag335.xml"/><Relationship Id="rId22" Type="http://schemas.openxmlformats.org/officeDocument/2006/relationships/tags" Target="../tags/tag336.xml"/><Relationship Id="rId23" Type="http://schemas.openxmlformats.org/officeDocument/2006/relationships/tags" Target="../tags/tag337.xml"/><Relationship Id="rId24" Type="http://schemas.openxmlformats.org/officeDocument/2006/relationships/tags" Target="../tags/tag338.xml"/><Relationship Id="rId25" Type="http://schemas.openxmlformats.org/officeDocument/2006/relationships/tags" Target="../tags/tag339.xml"/><Relationship Id="rId26" Type="http://schemas.openxmlformats.org/officeDocument/2006/relationships/tags" Target="../tags/tag340.xml"/><Relationship Id="rId27" Type="http://schemas.openxmlformats.org/officeDocument/2006/relationships/tags" Target="../tags/tag341.xml"/><Relationship Id="rId28" Type="http://schemas.openxmlformats.org/officeDocument/2006/relationships/tags" Target="../tags/tag342.xml"/><Relationship Id="rId29" Type="http://schemas.openxmlformats.org/officeDocument/2006/relationships/tags" Target="../tags/tag34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初中教育中的互动教学模式与合作学习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互动教学模式的内涵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互动教学模式在初中教育中的应用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合作学习的基本要素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合作学习在初中教育中的应用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互动教学模式与合作学习的关系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初中教育中互动教学模式与合作学习的未来发展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互动教学模式的内涵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互动教学模式的定义</a:t>
            </a:r>
            <a:endParaRPr altLang="en-US" lang="zh-CN"/>
          </a:p>
        </p:txBody>
      </p:sp>
      <p:sp>
        <p:nvSpPr>
          <p:cNvPr id="10489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互动教学模式是一种以学生为中心的教学方式，旨在通过多种互动形式激发学生的学习兴趣和主动性。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互动教学模式强调师生之间的交流与合作，鼓励学生积极参与课堂活动，提高学习效果。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互动教学模式可以根据不同的教学内容和目标，采用多种形式，如小组讨论、角色扮演、案例分析等。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互动教学模式在初中教育中具有重要的意义，能够培养学生的合作精神、创新能力和自主学习能力。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互动教学模式的特点</a:t>
            </a:r>
            <a:endParaRPr altLang="en-US" lang="zh-CN"/>
          </a:p>
        </p:txBody>
      </p:sp>
      <p:sp>
        <p:nvSpPr>
          <p:cNvPr id="10489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媒体互动：利用多媒体等现代教育技术手段，增强教学的趣味性和互动性。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师生互动：教师与学生之间的交流与合作，共同完成教学任务。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生生互动：学生与学生之间的合作学习，互相促进、共同成长。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知识与生活互动：将教学内容与实际生活相结合，增强学生对知识的理解和应用能力。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互动教学模式的理论基础</a:t>
            </a:r>
            <a:endParaRPr altLang="en-US" lang="zh-CN"/>
          </a:p>
        </p:txBody>
      </p:sp>
      <p:sp>
        <p:nvSpPr>
          <p:cNvPr id="10490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人本主义学习理论：强调学习是人的自我实现过程，重视学生的情感、动机和价值观等方面的发展，提倡以学生为中心的教学方式。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建构主义学习理论：强调学习是知识建构的过程，学生通过互动参与和合作学习来促进知识的理解和掌握。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社会互动理论：认为学习是社会互动的过程，学生在互动中互相学习、互相影响，形成知识、技能和态度等方面的变化。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语言交际理论：认为语言是交际的工具，互动教学模式注重师生、生生之间的语言交流和互动，提高学生的语言交际能力。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互动教学模式在初中教育中的应用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互动教学模式在初中课堂中的应用形式</a:t>
            </a:r>
            <a:endParaRPr altLang="en-US" lang="zh-CN"/>
          </a:p>
        </p:txBody>
      </p:sp>
      <p:sp>
        <p:nvSpPr>
          <p:cNvPr id="10491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小组讨论：学生分组讨论，互相交流，提高思维能力和表达能力。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角色扮演：学生通过扮演不同角色，深入理解教学内容，增强学习兴趣和参与度。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问答互动：教师提问，学生回答，或者学生提问，教师回答，增强师生之间的交流和互动。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案例分析：通过分析实际案例，引导学生主动思考，提高分析和解决问题的能力。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互动教学模式在初中教学中的优势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促进知识理解：通过互动，学生可以更深入地理解知识，加深记忆。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提高学生参与度：通过互动，激发学生的学习兴趣，使他们更积极地参与课堂活动。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培养合作精神：互动教学模式有助于培养学生的团队合作精神，提高沟通协调能力。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提升教师教学水平：互动教学模式要求教师不断更新教学方法，从而提高教学水平。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互动教学模式在初中教学中的实践案例</a:t>
            </a:r>
            <a:endParaRPr altLang="en-US" lang="zh-CN"/>
          </a:p>
        </p:txBody>
      </p:sp>
      <p:sp>
        <p:nvSpPr>
          <p:cNvPr id="10492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案例三：课堂辩论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案例一：小组讨论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案例二：角色扮演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案例四：师生互动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4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合作学习的基本要素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合作学习的定义</a:t>
            </a:r>
            <a:endParaRPr altLang="en-US" lang="zh-CN"/>
          </a:p>
        </p:txBody>
      </p:sp>
      <p:sp>
        <p:nvSpPr>
          <p:cNvPr id="10493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合作学习是一种以小组为单位，通过合作完成任务，促进学生学习和成长的教学模式。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合作学习注重培养学生的合作精神、沟通能力和自主学习能力。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合作学习通常采用小组讨论、角色扮演、项目合作等方式进行，旨在提高学生的参与度和学习效果。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合作学习在初中教育中具有重要的应用价值，能够有效地促进学生的学习和发展。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合作学习的基本要素</a:t>
            </a:r>
            <a:endParaRPr altLang="en-US" lang="zh-CN"/>
          </a:p>
        </p:txBody>
      </p:sp>
      <p:sp>
        <p:nvSpPr>
          <p:cNvPr id="1049442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个人责任：每个学生都必须承担一定的学习任务，并对自己的学习成果负责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积极互赖：学生必须认识到他们不仅要为自己的学习负责，而且还要为其所在小组的其他同伴的学习负责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面对面的促进性互动：学生相互帮助、鼓励和支持，以提高学习效率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社交技能：学生需要学会有效沟通、解决冲突和建立信任等社交技能，以便更好地合作学习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小组自评：小组定期评估其工作，以便不断改进和提高学习效果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合作学习与传统学习的区别</a:t>
            </a:r>
            <a:endParaRPr altLang="en-US" lang="zh-CN"/>
          </a:p>
        </p:txBody>
      </p:sp>
      <p:sp>
        <p:nvSpPr>
          <p:cNvPr id="10495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合作学习强调学生主动参与和探究，传统学习以被动接受知识为主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合作学习注重多元化的评价方式，传统学习以考试成绩为主要评价标准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合作学习注重小组讨论和互动，传统学习以教师讲授为主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合作学习注重培养学生的合作能力和团队精神，传统学习更注重个人竞争和表现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合作学习在初中教育中的应用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合作学习在初中课堂中的应用形式</a:t>
            </a:r>
            <a:endParaRPr altLang="en-US" lang="zh-CN"/>
          </a:p>
        </p:txBody>
      </p:sp>
      <p:sp>
        <p:nvSpPr>
          <p:cNvPr id="10496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分组学习：将学生分成小组，共同完成学习任务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讨论交流：鼓励学生发表自己的观点，倾听他人的意见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合作探究：通过合作探究的方式解决复杂问题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角色扮演：让学生扮演不同的角色，增强团队合作意识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合作学习在初中教学中的优势</a:t>
            </a:r>
            <a:endParaRPr altLang="en-US" lang="zh-CN"/>
          </a:p>
        </p:txBody>
      </p:sp>
      <p:sp>
        <p:nvSpPr>
          <p:cNvPr id="104968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培养学生创新思维能力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促进师生互动交流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增强学生团队协作意识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合作学习在初中教学中的实践案例</a:t>
            </a:r>
            <a:endParaRPr altLang="en-US" lang="zh-CN"/>
          </a:p>
        </p:txBody>
      </p:sp>
      <p:sp>
        <p:nvSpPr>
          <p:cNvPr id="10497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合作学习在英语阅读中的应用：通过小组讨论，共同解决阅读中的难题，提高阅读能力和协作能力。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合作学习在数学中的应用：通过小组讨论和协作，共同解决数学问题，促进数学思维和解决问题的能力。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合作学习在科学实验中的应用：通过小组协作完成实验，提高实验技能和协作能力，增强科学素养。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合作学习在历史与社会中的应用：通过小组讨论和协作，共同探究历史事件和社会问题，增强历史意识和社会责任感。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互动教学模式与合作学习的关系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互动教学模式对合作学习的促进作用</a:t>
            </a:r>
            <a:endParaRPr altLang="en-US" lang="zh-CN"/>
          </a:p>
        </p:txBody>
      </p:sp>
      <p:sp>
        <p:nvSpPr>
          <p:cNvPr id="10498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激发学生学习兴趣，提高课堂参与度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增强学生自信心和创造力，提高学习效果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促进知识的分享与交流，提升学生综合素质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培养学生的沟通能力和团队协作精神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合作学习对互动教学模式的支撑作用</a:t>
            </a:r>
            <a:endParaRPr altLang="en-US" lang="zh-CN"/>
          </a:p>
        </p:txBody>
      </p:sp>
      <p:sp>
        <p:nvSpPr>
          <p:cNvPr id="10499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合作学习能够促进师生互动，提高学生的学习积极性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合作学习能够为互动教学模式提供丰富的资源和多样化的教学手段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合作学习能够培养学生的团队协作能力，增强学生的集体荣誉感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合作学习能够加强学生之间的交流与合作，提高课堂互动效果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互动教学模式与合作学习在初中教学中的融合实践</a:t>
            </a:r>
            <a:endParaRPr altLang="en-US" lang="zh-CN"/>
          </a:p>
        </p:txBody>
      </p:sp>
      <p:sp>
        <p:nvSpPr>
          <p:cNvPr id="10500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互动教学模式强调师生互动，鼓励学生主动参与课堂讨论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合作学习注重学生之间的合作与交流，培养学生的团队协作能力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互动教学模式与合作学习相互补充，共同促进初中生的学习效果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在实际教学中，应根据教学内容和学生特点选择合适的融合方式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初中教育中互动教学模式与合作学习的未来发展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互动教学模式与合作学习的发展趋势</a:t>
            </a:r>
            <a:endParaRPr altLang="en-US" lang="zh-CN"/>
          </a:p>
        </p:txBody>
      </p:sp>
      <p:sp>
        <p:nvSpPr>
          <p:cNvPr id="10501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智能化技术的应用：利用大数据、人工智能等技术提升互动效果和合作学习体验。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跨学科融合：将不同学科的知识融合在一起，促进学生的综合素质发展。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个性化教学：根据学生的个性特点和需求，制定个性化的教学方案。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社区化学习：通过线上社区等方式，加强学生之间的交流与合作，促进知识的共享与传播。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互动教学模式与合作学习的挑战与机遇</a:t>
            </a:r>
            <a:endParaRPr altLang="en-US" lang="zh-CN"/>
          </a:p>
        </p:txBody>
      </p:sp>
      <p:sp>
        <p:nvSpPr>
          <p:cNvPr id="10501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挑战：如何平衡知识传授与能力培养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挑战：如何提高学生的学习主动性和参与度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机遇：培养学生团队合作和沟通能力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机遇：提升学生创新思维和实践能力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提升互动教学模式与合作学习的策略与建议</a:t>
            </a:r>
            <a:endParaRPr altLang="en-US" lang="zh-CN"/>
          </a:p>
        </p:txBody>
      </p:sp>
      <p:sp>
        <p:nvSpPr>
          <p:cNvPr id="1050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引入先进技术：利用信息技术提升互动效果，如使用在线讨论平台、实时反馈系统等。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强化教师培训：提高教师对互动教学模式与合作学习的认识和实施能力，培养其教学创新精神。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完善评价机制：建立多元化评价标准，注重过程评价，激发学生互动合作学习的积极性。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创新教学方法：采用项目式学习、翻转课堂等新型教学方式，促进学生合作学习。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0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2024-01-01T09:22:26Z</dcterms:created>
  <dcterms:modified xsi:type="dcterms:W3CDTF">2024-01-01T09:22:26Z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de9c22ce4a6e43d0b7dd42aae1d6b39a_21</vt:lpwstr>
  </property>
</Properties>
</file>