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3648" r:id="rId1"/>
    <p:sldMasterId id="2147483685" r:id="rId2"/>
  </p:sldMasterIdLst>
  <p:notesMasterIdLst>
    <p:notesMasterId r:id="rId3"/>
  </p:notesMasterIdLst>
  <p:sldIdLst>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10" r:id="rId20"/>
    <p:sldId id="313" r:id="rId21"/>
    <p:sldId id="316" r:id="rId22"/>
    <p:sldId id="319" r:id="rId23"/>
    <p:sldId id="322" r:id="rId24"/>
    <p:sldId id="325" r:id="rId25"/>
    <p:sldId id="328" r:id="rId26"/>
    <p:sldId id="331" r:id="rId27"/>
    <p:sldId id="334" r:id="rId28"/>
    <p:sldId id="337" r:id="rId29"/>
    <p:sldId id="340" r:id="rId3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tableStyles" Target="tableStyles.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tags" Target="../tags/tag16.xml"/><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tags" Target="../tags/tag23.xml"/><Relationship Id="rId10"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tags" Target="../tags/tag25.xml"/><Relationship Id="rId3" Type="http://schemas.openxmlformats.org/officeDocument/2006/relationships/tags" Target="../tags/tag26.xml"/><Relationship Id="rId4" Type="http://schemas.openxmlformats.org/officeDocument/2006/relationships/tags" Target="../tags/tag27.xml"/><Relationship Id="rId5" Type="http://schemas.openxmlformats.org/officeDocument/2006/relationships/tags" Target="../tags/tag28.xml"/><Relationship Id="rId6"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tags" Target="../tags/tag35.xml"/><Relationship Id="rId8" Type="http://schemas.openxmlformats.org/officeDocument/2006/relationships/tags" Target="../tags/tag36.xml"/><Relationship Id="rId9" Type="http://schemas.openxmlformats.org/officeDocument/2006/relationships/tags" Target="../tags/tag37.xml"/><Relationship Id="rId10" Type="http://schemas.openxmlformats.org/officeDocument/2006/relationships/tags" Target="../tags/tag38.xml"/><Relationship Id="rId11" Type="http://schemas.openxmlformats.org/officeDocument/2006/relationships/tags" Target="../tags/tag39.xml"/><Relationship Id="rId12" Type="http://schemas.openxmlformats.org/officeDocument/2006/relationships/tags" Target="../tags/tag40.xml"/><Relationship Id="rId13" Type="http://schemas.openxmlformats.org/officeDocument/2006/relationships/tags" Target="../tags/tag41.xml"/><Relationship Id="rId1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tags" Target="../tags/tag44.xml"/><Relationship Id="rId4" Type="http://schemas.openxmlformats.org/officeDocument/2006/relationships/tags" Target="../tags/tag45.xml"/><Relationship Id="rId5" Type="http://schemas.openxmlformats.org/officeDocument/2006/relationships/tags" Target="../tags/tag46.xml"/><Relationship Id="rId6" Type="http://schemas.openxmlformats.org/officeDocument/2006/relationships/tags" Target="../tags/tag47.xml"/><Relationship Id="rId7" Type="http://schemas.openxmlformats.org/officeDocument/2006/relationships/tags" Target="../tags/tag48.xml"/><Relationship Id="rId8" Type="http://schemas.openxmlformats.org/officeDocument/2006/relationships/tags" Target="../tags/tag49.xml"/><Relationship Id="rId9" Type="http://schemas.openxmlformats.org/officeDocument/2006/relationships/tags" Target="../tags/tag50.xml"/><Relationship Id="rId10" Type="http://schemas.openxmlformats.org/officeDocument/2006/relationships/tags" Target="../tags/tag51.xml"/><Relationship Id="rId1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tags" Target="../tags/tag53.xml"/><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tags" Target="../tags/tag57.xml"/><Relationship Id="rId7" Type="http://schemas.openxmlformats.org/officeDocument/2006/relationships/tags" Target="../tags/tag58.xml"/><Relationship Id="rId8" Type="http://schemas.openxmlformats.org/officeDocument/2006/relationships/tags" Target="../tags/tag59.xml"/><Relationship Id="rId9" Type="http://schemas.openxmlformats.org/officeDocument/2006/relationships/tags" Target="../tags/tag60.xml"/><Relationship Id="rId10" Type="http://schemas.openxmlformats.org/officeDocument/2006/relationships/tags" Target="../tags/tag61.xml"/><Relationship Id="rId11" Type="http://schemas.openxmlformats.org/officeDocument/2006/relationships/tags" Target="../tags/tag62.xml"/><Relationship Id="rId12" Type="http://schemas.openxmlformats.org/officeDocument/2006/relationships/tags" Target="../tags/tag63.xml"/><Relationship Id="rId13"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tags" Target="../tags/tag65.xml"/><Relationship Id="rId3" Type="http://schemas.openxmlformats.org/officeDocument/2006/relationships/tags" Target="../tags/tag66.xml"/><Relationship Id="rId4" Type="http://schemas.openxmlformats.org/officeDocument/2006/relationships/tags" Target="../tags/tag67.xml"/><Relationship Id="rId5" Type="http://schemas.openxmlformats.org/officeDocument/2006/relationships/tags" Target="../tags/tag68.xml"/><Relationship Id="rId6" Type="http://schemas.openxmlformats.org/officeDocument/2006/relationships/tags" Target="../tags/tag69.xml"/><Relationship Id="rId7" Type="http://schemas.openxmlformats.org/officeDocument/2006/relationships/tags" Target="../tags/tag70.xml"/><Relationship Id="rId8" Type="http://schemas.openxmlformats.org/officeDocument/2006/relationships/tags" Target="../tags/tag71.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72.xml"/><Relationship Id="rId2" Type="http://schemas.openxmlformats.org/officeDocument/2006/relationships/tags" Target="../tags/tag73.xml"/><Relationship Id="rId3" Type="http://schemas.openxmlformats.org/officeDocument/2006/relationships/tags" Target="../tags/tag74.xml"/><Relationship Id="rId4" Type="http://schemas.openxmlformats.org/officeDocument/2006/relationships/tags" Target="../tags/tag75.xml"/><Relationship Id="rId5" Type="http://schemas.openxmlformats.org/officeDocument/2006/relationships/tags" Target="../tags/tag76.xml"/><Relationship Id="rId6" Type="http://schemas.openxmlformats.org/officeDocument/2006/relationships/tags" Target="../tags/tag77.xml"/><Relationship Id="rId7"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8.xml"/><Relationship Id="rId2" Type="http://schemas.openxmlformats.org/officeDocument/2006/relationships/tags" Target="../tags/tag79.xml"/><Relationship Id="rId3" Type="http://schemas.openxmlformats.org/officeDocument/2006/relationships/tags" Target="../tags/tag80.xml"/><Relationship Id="rId4" Type="http://schemas.openxmlformats.org/officeDocument/2006/relationships/tags" Target="../tags/tag81.xml"/><Relationship Id="rId5" Type="http://schemas.openxmlformats.org/officeDocument/2006/relationships/tags" Target="../tags/tag82.xml"/><Relationship Id="rId6" Type="http://schemas.openxmlformats.org/officeDocument/2006/relationships/tags" Target="../tags/tag83.xml"/><Relationship Id="rId7" Type="http://schemas.openxmlformats.org/officeDocument/2006/relationships/tags" Target="../tags/tag84.xml"/><Relationship Id="rId8"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tags" Target="../tags/tag89.xml"/><Relationship Id="rId6" Type="http://schemas.openxmlformats.org/officeDocument/2006/relationships/tags" Target="../tags/tag90.xml"/><Relationship Id="rId7" Type="http://schemas.openxmlformats.org/officeDocument/2006/relationships/tags" Target="../tags/tag91.xml"/><Relationship Id="rId8" Type="http://schemas.openxmlformats.org/officeDocument/2006/relationships/tags" Target="../tags/tag92.xml"/><Relationship Id="rId9" Type="http://schemas.openxmlformats.org/officeDocument/2006/relationships/tags" Target="../tags/tag93.xml"/><Relationship Id="rId10"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94.xml"/><Relationship Id="rId2" Type="http://schemas.openxmlformats.org/officeDocument/2006/relationships/tags" Target="../tags/tag95.xml"/><Relationship Id="rId3" Type="http://schemas.openxmlformats.org/officeDocument/2006/relationships/tags" Target="../tags/tag96.xml"/><Relationship Id="rId4" Type="http://schemas.openxmlformats.org/officeDocument/2006/relationships/tags" Target="../tags/tag97.xml"/><Relationship Id="rId5" Type="http://schemas.openxmlformats.org/officeDocument/2006/relationships/tags" Target="../tags/tag98.xml"/><Relationship Id="rId6" Type="http://schemas.openxmlformats.org/officeDocument/2006/relationships/tags" Target="../tags/tag99.xml"/><Relationship Id="rId7" Type="http://schemas.openxmlformats.org/officeDocument/2006/relationships/tags" Target="../tags/tag100.xml"/><Relationship Id="rId8" Type="http://schemas.openxmlformats.org/officeDocument/2006/relationships/tags" Target="../tags/tag101.xml"/><Relationship Id="rId9" Type="http://schemas.openxmlformats.org/officeDocument/2006/relationships/tags" Target="../tags/tag102.xml"/><Relationship Id="rId10" Type="http://schemas.openxmlformats.org/officeDocument/2006/relationships/tags" Target="../tags/tag103.xml"/><Relationship Id="rId11" Type="http://schemas.openxmlformats.org/officeDocument/2006/relationships/tags" Target="../tags/tag104.xml"/><Relationship Id="rId12" Type="http://schemas.openxmlformats.org/officeDocument/2006/relationships/tags" Target="../tags/tag105.xml"/><Relationship Id="rId13" Type="http://schemas.openxmlformats.org/officeDocument/2006/relationships/tags" Target="../tags/tag106.xml"/><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72" name="圆: 空心 11"/>
          <p:cNvSpPr/>
          <p:nvPr>
            <p:custDataLst>
              <p:tags r:id="rId1"/>
            </p:custDataLst>
          </p:nvPr>
        </p:nvSpPr>
        <p:spPr>
          <a:xfrm>
            <a:off x="1423035" y="1768475"/>
            <a:ext cx="915035" cy="915035"/>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74" name="圆: 空心 12"/>
          <p:cNvSpPr/>
          <p:nvPr>
            <p:custDataLst>
              <p:tags r:id="rId2"/>
            </p:custDataLst>
          </p:nvPr>
        </p:nvSpPr>
        <p:spPr>
          <a:xfrm>
            <a:off x="1395095" y="1731645"/>
            <a:ext cx="959485" cy="959485"/>
          </a:xfrm>
          <a:prstGeom prst="donut">
            <a:avLst>
              <a:gd name="adj" fmla="val 14539"/>
            </a:avLst>
          </a:prstGeom>
          <a:gradFill flip="none" rotWithShape="1">
            <a:gsLst>
              <a:gs pos="0">
                <a:schemeClr val="accent1">
                  <a:alpha val="40000"/>
                </a:schemeClr>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76" name="圆: 空心 10"/>
          <p:cNvSpPr/>
          <p:nvPr>
            <p:custDataLst>
              <p:tags r:id="rId3"/>
            </p:custDataLst>
          </p:nvPr>
        </p:nvSpPr>
        <p:spPr>
          <a:xfrm>
            <a:off x="1033780" y="1355725"/>
            <a:ext cx="1645285" cy="1645285"/>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cxnSp>
        <p:nvCxnSpPr>
          <p:cNvPr id="3145731" name="直接连接符 28"/>
          <p:cNvCxnSpPr>
            <a:cxnSpLocks/>
          </p:cNvCxnSpPr>
          <p:nvPr>
            <p:custDataLst>
              <p:tags r:id="rId4"/>
            </p:custDataLst>
          </p:nvPr>
        </p:nvCxnSpPr>
        <p:spPr>
          <a:xfrm flipH="1">
            <a:off x="1573306" y="3979863"/>
            <a:ext cx="0" cy="684000"/>
          </a:xfrm>
          <a:prstGeom prst="line"/>
          <a:ln w="12700">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678" name="任意多边形 12"/>
          <p:cNvSpPr/>
          <p:nvPr>
            <p:custDataLst>
              <p:tags r:id="rId5"/>
            </p:custDataLst>
          </p:nvPr>
        </p:nvSpPr>
        <p:spPr>
          <a:xfrm rot="3180000">
            <a:off x="5642610" y="3151505"/>
            <a:ext cx="348615" cy="4824095"/>
          </a:xfrm>
          <a:custGeom>
            <a:avLst/>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6">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80" name="任意多边形 11"/>
          <p:cNvSpPr/>
          <p:nvPr>
            <p:custDataLst>
              <p:tags r:id="rId6"/>
            </p:custDataLst>
          </p:nvPr>
        </p:nvSpPr>
        <p:spPr>
          <a:xfrm rot="15120000">
            <a:off x="5316220" y="-1681480"/>
            <a:ext cx="1153795" cy="13151486"/>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82" name="任意多边形 10"/>
          <p:cNvSpPr/>
          <p:nvPr>
            <p:custDataLst>
              <p:tags r:id="rId7"/>
            </p:custDataLst>
          </p:nvPr>
        </p:nvSpPr>
        <p:spPr>
          <a:xfrm rot="17400000">
            <a:off x="9496425" y="2840355"/>
            <a:ext cx="384810" cy="5471795"/>
          </a:xfrm>
          <a:custGeom>
            <a:avLst/>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Normal" panose="00000500000000000000" charset="-122"/>
              <a:sym typeface="+mn-ea"/>
            </a:endParaRPr>
          </a:p>
        </p:txBody>
      </p:sp>
      <p:sp>
        <p:nvSpPr>
          <p:cNvPr id="1048684" name="任意多边形 9"/>
          <p:cNvSpPr/>
          <p:nvPr>
            <p:custDataLst>
              <p:tags r:id="rId8"/>
            </p:custDataLst>
          </p:nvPr>
        </p:nvSpPr>
        <p:spPr>
          <a:xfrm rot="15240000">
            <a:off x="6005830" y="-1488440"/>
            <a:ext cx="136525" cy="12736830"/>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86" name="署名"/>
          <p:cNvSpPr txBox="1">
            <a:spLocks noGrp="1"/>
          </p:cNvSpPr>
          <p:nvPr>
            <p:ph type="body" idx="3"/>
            <p:custDataLst>
              <p:tags r:id="rId9"/>
            </p:custDataLst>
          </p:nvPr>
        </p:nvSpPr>
        <p:spPr>
          <a:xfrm>
            <a:off x="1774190" y="4248785"/>
            <a:ext cx="8373110"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2000" i="0" kern="1200" kumimoji="0" lang="zh-CN" noProof="1" normalizeH="0" spc="150" strike="noStrike" u="none">
                <a:solidFill>
                  <a:schemeClr val="tx1"/>
                </a:solidFill>
                <a:latin typeface="+mn-ea"/>
                <a:ea typeface="+mn-ea"/>
                <a:cs typeface="MiSans Normal" panose="00000500000000000000" charset="-122"/>
              </a:defRPr>
            </a:lvl1pPr>
          </a:lstStyle>
          <a:p>
            <a:pPr algn="l" lvl="0">
              <a:lnSpc>
                <a:spcPct val="150000"/>
              </a:lnSpc>
            </a:pPr>
            <a:r>
              <a:rPr dirty="0">
                <a:sym typeface="+mn-ea"/>
              </a:rPr>
              <a:t>单击此处编辑母版文本样式</a:t>
            </a:r>
            <a:endParaRPr dirty="0">
              <a:sym typeface="+mn-ea"/>
            </a:endParaRPr>
          </a:p>
        </p:txBody>
      </p:sp>
      <p:sp>
        <p:nvSpPr>
          <p:cNvPr id="1048688" name="副标题"/>
          <p:cNvSpPr txBox="1">
            <a:spLocks noGrp="1"/>
          </p:cNvSpPr>
          <p:nvPr>
            <p:ph type="body" idx="2" hasCustomPrompt="1"/>
            <p:custDataLst>
              <p:tags r:id="rId10"/>
            </p:custDataLst>
          </p:nvPr>
        </p:nvSpPr>
        <p:spPr>
          <a:xfrm>
            <a:off x="1474102" y="3021026"/>
            <a:ext cx="8673198" cy="950657"/>
          </a:xfrm>
          <a:prstGeom prst="rect"/>
          <a:noFill/>
        </p:spPr>
        <p:txBody>
          <a:bodyPr anchor="t"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1800" i="0" kern="1200" kumimoji="0" lang="en-US" noProof="1" normalizeH="0" spc="0" err="1" strike="noStrike" u="none">
                <a:solidFill>
                  <a:schemeClr val="tx1"/>
                </a:solidFill>
                <a:latin typeface="+mn-ea"/>
                <a:ea typeface="+mn-ea"/>
                <a:cs typeface="MiSans Normal" panose="00000500000000000000" charset="-122"/>
              </a:defRPr>
            </a:lvl1pPr>
          </a:lstStyle>
          <a:p>
            <a:pPr algn="l" lvl="0">
              <a:lnSpc>
                <a:spcPct val="100000"/>
              </a:lnSpc>
            </a:pPr>
            <a:r>
              <a:rPr>
                <a:sym typeface="+mn-ea"/>
              </a:rPr>
              <a:t>单击此处编辑母版副标题样式</a:t>
            </a:r>
            <a:endParaRPr>
              <a:sym typeface="+mn-ea"/>
            </a:endParaRPr>
          </a:p>
        </p:txBody>
      </p:sp>
      <p:sp>
        <p:nvSpPr>
          <p:cNvPr id="1048690" name="标题"/>
          <p:cNvSpPr txBox="1">
            <a:spLocks noGrp="1"/>
          </p:cNvSpPr>
          <p:nvPr>
            <p:ph type="title" idx="1" hasCustomPrompt="1"/>
            <p:custDataLst>
              <p:tags r:id="rId11"/>
            </p:custDataLst>
          </p:nvPr>
        </p:nvSpPr>
        <p:spPr>
          <a:xfrm>
            <a:off x="1474102" y="1932606"/>
            <a:ext cx="8673198" cy="1009493"/>
          </a:xfrm>
          <a:prstGeom prst="rect"/>
          <a:noFill/>
        </p:spPr>
        <p:txBody>
          <a:bodyPr anchor="b"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6600" i="0" kern="1200" kumimoji="0" lang="zh-CN" noProof="1" normalizeH="0" spc="300" strike="noStrike" u="none">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单击此处编辑标题</a:t>
            </a:r>
            <a:endParaRPr dirty="0">
              <a:sym typeface="+mn-ea"/>
            </a:endParaRPr>
          </a:p>
        </p:txBody>
      </p:sp>
      <p:sp>
        <p:nvSpPr>
          <p:cNvPr id="1048692" name="日期占位符 3"/>
          <p:cNvSpPr>
            <a:spLocks noGrp="1"/>
          </p:cNvSpPr>
          <p:nvPr>
            <p:ph type="dt" sz="half" idx="10"/>
            <p:custDataLst>
              <p:tags r:id="rId12"/>
            </p:custDataLst>
          </p:nvPr>
        </p:nvSpPr>
        <p:spPr>
          <a:xfrm>
            <a:off x="838200" y="6356350"/>
            <a:ext cx="2743200" cy="365125"/>
          </a:xfrm>
        </p:spPr>
        <p:txBody>
          <a:bodyPr/>
          <a:lstStyle>
            <a:lvl1pPr>
              <a:defRPr>
                <a:solidFill>
                  <a:schemeClr val="tx1"/>
                </a:solidFill>
              </a:defRPr>
            </a:lvl1pPr>
          </a:lstStyle>
          <a:p>
            <a:fld id="{297C79FE-DCC0-4620-A566-16CA7A0CE41F}" type="datetimeFigureOut">
              <a:rPr altLang="en-US" lang="zh-CN" smtClean="0"/>
            </a:fld>
            <a:endParaRPr altLang="en-US" lang="zh-CN"/>
          </a:p>
        </p:txBody>
      </p:sp>
      <p:sp>
        <p:nvSpPr>
          <p:cNvPr id="1048694" name="页脚占位符 4"/>
          <p:cNvSpPr>
            <a:spLocks noGrp="1"/>
          </p:cNvSpPr>
          <p:nvPr>
            <p:ph type="ftr" sz="quarter" idx="11"/>
            <p:custDataLst>
              <p:tags r:id="rId13"/>
            </p:custDataLst>
          </p:nvPr>
        </p:nvSpPr>
        <p:spPr>
          <a:xfrm>
            <a:off x="4038600" y="6356350"/>
            <a:ext cx="4114800" cy="365125"/>
          </a:xfrm>
        </p:spPr>
        <p:txBody>
          <a:bodyPr/>
          <a:lstStyle>
            <a:lvl1pPr>
              <a:defRPr>
                <a:solidFill>
                  <a:schemeClr val="tx1"/>
                </a:solidFill>
              </a:defRPr>
            </a:lvl1pPr>
          </a:lstStyle>
          <a:p>
            <a:endParaRPr altLang="en-US" dirty="0" lang="zh-CN"/>
          </a:p>
        </p:txBody>
      </p:sp>
      <p:sp>
        <p:nvSpPr>
          <p:cNvPr id="1048696" name="灯片编号占位符 5"/>
          <p:cNvSpPr>
            <a:spLocks noGrp="1"/>
          </p:cNvSpPr>
          <p:nvPr>
            <p:ph type="sldNum" sz="quarter" idx="12"/>
            <p:custDataLst>
              <p:tags r:id="rId14"/>
            </p:custDataLst>
          </p:nvPr>
        </p:nvSpPr>
        <p:spPr>
          <a:xfrm>
            <a:off x="8610600" y="6356350"/>
            <a:ext cx="2743200" cy="365125"/>
          </a:xfrm>
        </p:spPr>
        <p:txBody>
          <a:bodyPr/>
          <a:lstStyle>
            <a:lvl1pPr>
              <a:defRPr>
                <a:solidFill>
                  <a:schemeClr val="tx1"/>
                </a:solidFill>
              </a:defRPr>
            </a:lvl1pPr>
          </a:lstStyle>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98" name="正文"/>
          <p:cNvSpPr txBox="1">
            <a:spLocks noGrp="1"/>
          </p:cNvSpPr>
          <p:nvPr>
            <p:ph idx="6"/>
            <p:custDataLst>
              <p:tags r:id="rId1"/>
            </p:custDataLst>
          </p:nvPr>
        </p:nvSpPr>
        <p:spPr>
          <a:xfrm>
            <a:off x="608400" y="1490400"/>
            <a:ext cx="10969200" cy="47592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pPr>
            <a:r>
              <a:rPr dirty="0">
                <a:sym typeface="+mn-ea"/>
              </a:rPr>
              <a:t>单击此处编辑母版文本样式</a:t>
            </a:r>
            <a:endParaRPr dirty="0">
              <a:sym typeface="+mn-ea"/>
            </a:endParaRPr>
          </a:p>
          <a:p>
            <a:pPr lvl="1">
              <a:spcBef>
                <a:spcPts val="1200"/>
              </a:spcBef>
              <a:spcAft>
                <a:spcPts val="0"/>
              </a:spcAft>
            </a:pPr>
            <a:r>
              <a:rPr dirty="0" err="1">
                <a:sym typeface="+mn-ea"/>
              </a:rPr>
              <a:t>第二级</a:t>
            </a:r>
            <a:endParaRPr dirty="0">
              <a:sym typeface="+mn-ea"/>
            </a:endParaRPr>
          </a:p>
          <a:p>
            <a:pPr lvl="2">
              <a:spcBef>
                <a:spcPts val="1200"/>
              </a:spcBef>
              <a:spcAft>
                <a:spcPts val="0"/>
              </a:spcAft>
            </a:pPr>
            <a:r>
              <a:rPr dirty="0" err="1">
                <a:sym typeface="+mn-ea"/>
              </a:rPr>
              <a:t>第三级</a:t>
            </a:r>
            <a:endParaRPr dirty="0">
              <a:sym typeface="+mn-ea"/>
            </a:endParaRPr>
          </a:p>
          <a:p>
            <a:pPr lvl="3">
              <a:spcBef>
                <a:spcPts val="1200"/>
              </a:spcBef>
              <a:spcAft>
                <a:spcPts val="0"/>
              </a:spcAft>
            </a:pPr>
            <a:r>
              <a:rPr dirty="0" err="1">
                <a:sym typeface="+mn-ea"/>
              </a:rPr>
              <a:t>第四级</a:t>
            </a:r>
            <a:endParaRPr dirty="0">
              <a:sym typeface="+mn-ea"/>
            </a:endParaRPr>
          </a:p>
          <a:p>
            <a:pPr lvl="4">
              <a:spcBef>
                <a:spcPts val="1200"/>
              </a:spcBef>
              <a:spcAft>
                <a:spcPts val="0"/>
              </a:spcAft>
            </a:pPr>
            <a:r>
              <a:rPr dirty="0" err="1">
                <a:sym typeface="+mn-ea"/>
              </a:rPr>
              <a:t>第五级</a:t>
            </a:r>
            <a:endParaRPr dirty="0">
              <a:sym typeface="+mn-ea"/>
            </a:endParaRPr>
          </a:p>
        </p:txBody>
      </p:sp>
      <p:sp>
        <p:nvSpPr>
          <p:cNvPr id="1048700" name="标题"/>
          <p:cNvSpPr txBox="1">
            <a:spLocks noGrp="1"/>
          </p:cNvSpPr>
          <p:nvPr>
            <p:ph type="title" idx="5"/>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33" name="直接连接符 9"/>
          <p:cNvCxnSpPr>
            <a:cxnSpLocks/>
          </p:cNvCxnSpPr>
          <p:nvPr>
            <p:custDataLst>
              <p:tags r:id="rId3"/>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02" name="圆: 空心 3"/>
          <p:cNvSpPr/>
          <p:nvPr>
            <p:custDataLst>
              <p:tags r:id="rId4"/>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04" name="圆: 空心 4"/>
          <p:cNvSpPr/>
          <p:nvPr>
            <p:custDataLst>
              <p:tags r:id="rId5"/>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06" name="圆: 空心 5"/>
          <p:cNvSpPr/>
          <p:nvPr>
            <p:custDataLst>
              <p:tags r:id="rId6"/>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08" name="日期占位符 3"/>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0"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12" name="灯片编号占位符 5"/>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14" name="副标题"/>
          <p:cNvSpPr txBox="1">
            <a:spLocks noGrp="1"/>
          </p:cNvSpPr>
          <p:nvPr>
            <p:ph type="body" idx="2" hasCustomPrompt="1"/>
            <p:custDataLst>
              <p:tags r:id="rId1"/>
            </p:custDataLst>
          </p:nvPr>
        </p:nvSpPr>
        <p:spPr>
          <a:xfrm>
            <a:off x="461552" y="5230415"/>
            <a:ext cx="3913224" cy="34933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1400" i="0" kern="1200" kumimoji="0" lang="en-US" noProof="1" normalizeH="0" spc="800" strike="noStrike" u="none">
                <a:solidFill>
                  <a:schemeClr val="tx1"/>
                </a:solidFill>
                <a:latin typeface="+mn-ea"/>
                <a:ea typeface="+mn-ea"/>
                <a:cs typeface="MiSans Normal" panose="00000500000000000000" charset="-122"/>
              </a:defRPr>
            </a:lvl1pPr>
          </a:lstStyle>
          <a:p>
            <a:pPr lvl="0"/>
            <a:r>
              <a:rPr dirty="0" err="1">
                <a:sym typeface="+mn-ea"/>
              </a:rPr>
              <a:t>单击编辑副标题</a:t>
            </a:r>
            <a:endParaRPr dirty="0">
              <a:sym typeface="+mn-ea"/>
            </a:endParaRPr>
          </a:p>
        </p:txBody>
      </p:sp>
      <p:sp>
        <p:nvSpPr>
          <p:cNvPr id="1048716" name="标题"/>
          <p:cNvSpPr txBox="1">
            <a:spLocks noGrp="1"/>
          </p:cNvSpPr>
          <p:nvPr>
            <p:ph type="title" idx="1" hasCustomPrompt="1"/>
            <p:custDataLst>
              <p:tags r:id="rId2"/>
            </p:custDataLst>
          </p:nvPr>
        </p:nvSpPr>
        <p:spPr>
          <a:xfrm>
            <a:off x="461645" y="5596890"/>
            <a:ext cx="3576955" cy="126047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8000" i="0" kern="1200" kumimoji="0" lang="zh-CN" noProof="1" normalizeH="0" spc="300" strike="noStrike" u="none">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标题</a:t>
            </a:r>
            <a:endParaRPr dirty="0">
              <a:sym typeface="+mn-ea"/>
            </a:endParaRPr>
          </a:p>
        </p:txBody>
      </p:sp>
      <p:sp>
        <p:nvSpPr>
          <p:cNvPr id="1048718" name="日期占位符 2"/>
          <p:cNvSpPr>
            <a:spLocks noGrp="1"/>
          </p:cNvSpPr>
          <p:nvPr>
            <p:ph type="dt" sz="half" idx="10"/>
            <p:custDataLst>
              <p:tags r:id="rId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20" name="页脚占位符 3"/>
          <p:cNvSpPr>
            <a:spLocks noGrp="1"/>
          </p:cNvSpPr>
          <p:nvPr>
            <p:ph type="ftr" sz="quarter" idx="11"/>
            <p:custDataLst>
              <p:tags r:id="rId4"/>
            </p:custDataLst>
          </p:nvPr>
        </p:nvSpPr>
        <p:spPr>
          <a:xfrm>
            <a:off x="4038600" y="6356350"/>
            <a:ext cx="4114800" cy="365125"/>
          </a:xfrm>
        </p:spPr>
        <p:txBody>
          <a:bodyPr/>
          <a:p>
            <a:endParaRPr altLang="en-US" lang="zh-CN"/>
          </a:p>
        </p:txBody>
      </p:sp>
      <p:sp>
        <p:nvSpPr>
          <p:cNvPr id="1048722" name="灯片编号占位符 4"/>
          <p:cNvSpPr>
            <a:spLocks noGrp="1"/>
          </p:cNvSpPr>
          <p:nvPr>
            <p:ph type="sldNum" sz="quarter" idx="12"/>
            <p:custDataLst>
              <p:tags r:id="rId5"/>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24" name="圆: 空心 4"/>
          <p:cNvSpPr/>
          <p:nvPr>
            <p:custDataLst>
              <p:tags r:id="rId1"/>
            </p:custDataLst>
          </p:nvPr>
        </p:nvSpPr>
        <p:spPr>
          <a:xfrm>
            <a:off x="4152265" y="1443355"/>
            <a:ext cx="735330" cy="73533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26" name="圆: 空心 5"/>
          <p:cNvSpPr/>
          <p:nvPr>
            <p:custDataLst>
              <p:tags r:id="rId2"/>
            </p:custDataLst>
          </p:nvPr>
        </p:nvSpPr>
        <p:spPr>
          <a:xfrm>
            <a:off x="4129405" y="1414145"/>
            <a:ext cx="770890" cy="770890"/>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28" name="圆: 空心 3"/>
          <p:cNvSpPr/>
          <p:nvPr>
            <p:custDataLst>
              <p:tags r:id="rId3"/>
            </p:custDataLst>
          </p:nvPr>
        </p:nvSpPr>
        <p:spPr>
          <a:xfrm>
            <a:off x="3839210" y="1111885"/>
            <a:ext cx="1322070" cy="132207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cxnSp>
        <p:nvCxnSpPr>
          <p:cNvPr id="3145735" name="直接连接符 13"/>
          <p:cNvCxnSpPr>
            <a:cxnSpLocks/>
          </p:cNvCxnSpPr>
          <p:nvPr>
            <p:custDataLst>
              <p:tags r:id="rId4"/>
            </p:custDataLst>
          </p:nvPr>
        </p:nvCxnSpPr>
        <p:spPr>
          <a:xfrm flipH="1">
            <a:off x="4491878" y="2207906"/>
            <a:ext cx="8312" cy="2358369"/>
          </a:xfrm>
          <a:prstGeom prst="line"/>
          <a:ln>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730" name="任意多边形 21"/>
          <p:cNvSpPr/>
          <p:nvPr>
            <p:custDataLst>
              <p:tags r:id="rId5"/>
            </p:custDataLst>
          </p:nvPr>
        </p:nvSpPr>
        <p:spPr>
          <a:xfrm rot="7500000" flipV="1">
            <a:off x="5943600" y="3218815"/>
            <a:ext cx="348615" cy="4824095"/>
          </a:xfrm>
          <a:custGeom>
            <a:avLst/>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6">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32" name="任意多边形 22"/>
          <p:cNvSpPr/>
          <p:nvPr>
            <p:custDataLst>
              <p:tags r:id="rId6"/>
            </p:custDataLst>
          </p:nvPr>
        </p:nvSpPr>
        <p:spPr>
          <a:xfrm rot="6300000">
            <a:off x="5315585" y="-1616710"/>
            <a:ext cx="1153795" cy="13151486"/>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34" name="任意多边形 23"/>
          <p:cNvSpPr/>
          <p:nvPr>
            <p:custDataLst>
              <p:tags r:id="rId7"/>
            </p:custDataLst>
          </p:nvPr>
        </p:nvSpPr>
        <p:spPr>
          <a:xfrm rot="4080000" flipH="1">
            <a:off x="2178685" y="2969895"/>
            <a:ext cx="384810" cy="5331460"/>
          </a:xfrm>
          <a:custGeom>
            <a:avLst/>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Normal" panose="00000500000000000000" charset="-122"/>
              <a:sym typeface="+mn-ea"/>
            </a:endParaRPr>
          </a:p>
        </p:txBody>
      </p:sp>
      <p:sp>
        <p:nvSpPr>
          <p:cNvPr id="1048736" name="任意多边形 24"/>
          <p:cNvSpPr/>
          <p:nvPr>
            <p:custDataLst>
              <p:tags r:id="rId8"/>
            </p:custDataLst>
          </p:nvPr>
        </p:nvSpPr>
        <p:spPr>
          <a:xfrm rot="6360000">
            <a:off x="5643245" y="-1477645"/>
            <a:ext cx="136525" cy="12736830"/>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38" name="节编号"/>
          <p:cNvSpPr txBox="1">
            <a:spLocks noGrp="1"/>
          </p:cNvSpPr>
          <p:nvPr>
            <p:ph type="body" idx="2" hasCustomPrompt="1"/>
            <p:custDataLst>
              <p:tags r:id="rId9"/>
            </p:custDataLst>
          </p:nvPr>
        </p:nvSpPr>
        <p:spPr>
          <a:xfrm>
            <a:off x="4823624" y="1972572"/>
            <a:ext cx="5628640" cy="622697"/>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3200" i="0" kern="1200" kumimoji="0" lang="en-US" noProof="1" normalizeH="0" spc="0" strike="noStrike" u="none">
                <a:solidFill>
                  <a:schemeClr val="tx1"/>
                </a:solidFill>
                <a:latin typeface="+mj-ea"/>
                <a:ea typeface="+mj-ea"/>
                <a:cs typeface="MiSans Normal" panose="00000500000000000000" charset="-122"/>
              </a:defRPr>
            </a:lvl1pPr>
          </a:lstStyle>
          <a:p>
            <a:pPr lvl="0"/>
            <a:r>
              <a:rPr>
                <a:sym typeface="+mn-ea"/>
              </a:rPr>
              <a:t>编辑节编号</a:t>
            </a:r>
            <a:endParaRPr>
              <a:sym typeface="+mn-ea"/>
            </a:endParaRPr>
          </a:p>
        </p:txBody>
      </p:sp>
      <p:sp>
        <p:nvSpPr>
          <p:cNvPr id="1048740" name="标题"/>
          <p:cNvSpPr txBox="1">
            <a:spLocks noGrp="1"/>
          </p:cNvSpPr>
          <p:nvPr>
            <p:ph type="title" idx="1" hasCustomPrompt="1"/>
            <p:custDataLst>
              <p:tags r:id="rId10"/>
            </p:custDataLst>
          </p:nvPr>
        </p:nvSpPr>
        <p:spPr>
          <a:xfrm>
            <a:off x="4823460" y="2704465"/>
            <a:ext cx="5628640" cy="1919605"/>
          </a:xfrm>
          <a:prstGeom prst="rect"/>
          <a:noFill/>
        </p:spPr>
        <p:txBody>
          <a:bodyPr anchor="t" anchorCtr="0"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6000" i="0" kern="1200" kumimoji="0" lang="zh-CN" noProof="1" normalizeH="0" spc="0" strike="noStrike" u="none">
                <a:gradFill flip="none" rotWithShape="1">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单击编辑标题</a:t>
            </a:r>
            <a:endParaRPr dirty="0">
              <a:sym typeface="+mn-ea"/>
            </a:endParaRPr>
          </a:p>
        </p:txBody>
      </p:sp>
      <p:sp>
        <p:nvSpPr>
          <p:cNvPr id="1048742" name="日期占位符 3"/>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4" name="页脚占位符 4"/>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746" name="灯片编号占位符 5"/>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48" name="正文"/>
          <p:cNvSpPr txBox="1">
            <a:spLocks noGrp="1"/>
          </p:cNvSpPr>
          <p:nvPr>
            <p:ph idx="7"/>
            <p:custDataLst>
              <p:tags r:id="rId1"/>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50" name="正文"/>
          <p:cNvSpPr txBox="1">
            <a:spLocks noGrp="1"/>
          </p:cNvSpPr>
          <p:nvPr>
            <p:ph idx="6"/>
            <p:custDataLst>
              <p:tags r:id="rId2"/>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2" name="标题"/>
          <p:cNvSpPr txBox="1">
            <a:spLocks noGrp="1"/>
          </p:cNvSpPr>
          <p:nvPr>
            <p:ph type="title" idx="5"/>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37" name="直接连接符 8"/>
          <p:cNvCxnSpPr>
            <a:cxnSpLocks/>
          </p:cNvCxnSpPr>
          <p:nvPr>
            <p:custDataLst>
              <p:tags r:id="rId4"/>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54" name="圆: 空心 3"/>
          <p:cNvSpPr/>
          <p:nvPr>
            <p:custDataLst>
              <p:tags r:id="rId5"/>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56" name="圆: 空心 4"/>
          <p:cNvSpPr/>
          <p:nvPr>
            <p:custDataLst>
              <p:tags r:id="rId6"/>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58" name="圆: 空心 5"/>
          <p:cNvSpPr/>
          <p:nvPr>
            <p:custDataLst>
              <p:tags r:id="rId7"/>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60" name="日期占位符 4"/>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2" name="页脚占位符 5"/>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64" name="灯片编号占位符 6"/>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66" name="正文"/>
          <p:cNvSpPr txBox="1">
            <a:spLocks noGrp="1"/>
          </p:cNvSpPr>
          <p:nvPr>
            <p:ph idx="9"/>
            <p:custDataLst>
              <p:tags r:id="rId1"/>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68" name="标题"/>
          <p:cNvSpPr txBox="1">
            <a:spLocks noGrp="1"/>
          </p:cNvSpPr>
          <p:nvPr>
            <p:ph type="title" idx="8"/>
            <p:custDataLst>
              <p:tags r:id="rId2"/>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70" name="正文"/>
          <p:cNvSpPr txBox="1">
            <a:spLocks noGrp="1"/>
          </p:cNvSpPr>
          <p:nvPr>
            <p:ph idx="7"/>
            <p:custDataLst>
              <p:tags r:id="rId3"/>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72" name="标题"/>
          <p:cNvSpPr txBox="1">
            <a:spLocks noGrp="1"/>
          </p:cNvSpPr>
          <p:nvPr>
            <p:ph type="title" idx="6"/>
            <p:custDataLst>
              <p:tags r:id="rId4"/>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74" name="标题"/>
          <p:cNvSpPr txBox="1">
            <a:spLocks noGrp="1"/>
          </p:cNvSpPr>
          <p:nvPr>
            <p:ph type="title" idx="5"/>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39" name="直接连接符 11"/>
          <p:cNvCxnSpPr>
            <a:cxnSpLocks/>
          </p:cNvCxnSpPr>
          <p:nvPr>
            <p:custDataLst>
              <p:tags r:id="rId6"/>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76" name="圆: 空心 3"/>
          <p:cNvSpPr/>
          <p:nvPr>
            <p:custDataLst>
              <p:tags r:id="rId7"/>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78" name="圆: 空心 4"/>
          <p:cNvSpPr/>
          <p:nvPr>
            <p:custDataLst>
              <p:tags r:id="rId8"/>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80" name="圆: 空心 5"/>
          <p:cNvSpPr/>
          <p:nvPr>
            <p:custDataLst>
              <p:tags r:id="rId9"/>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82" name="日期占位符 6"/>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84" name="页脚占位符 7"/>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86" name="灯片编号占位符 8"/>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88" name="标题"/>
          <p:cNvSpPr txBox="1">
            <a:spLocks noGrp="1"/>
          </p:cNvSpPr>
          <p:nvPr>
            <p:ph type="title" idx="5"/>
            <p:custDataLst>
              <p:tags r:id="rId1"/>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41" name="直接连接符 7"/>
          <p:cNvCxnSpPr>
            <a:cxnSpLocks/>
          </p:cNvCxnSpPr>
          <p:nvPr>
            <p:custDataLst>
              <p:tags r:id="rId2"/>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90" name="圆: 空心 3"/>
          <p:cNvSpPr/>
          <p:nvPr>
            <p:custDataLst>
              <p:tags r:id="rId3"/>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92" name="圆: 空心 4"/>
          <p:cNvSpPr/>
          <p:nvPr>
            <p:custDataLst>
              <p:tags r:id="rId4"/>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94" name="圆: 空心 5"/>
          <p:cNvSpPr/>
          <p:nvPr>
            <p:custDataLst>
              <p:tags r:id="rId5"/>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96"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98"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800"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802" name="圆: 空心 7"/>
          <p:cNvSpPr/>
          <p:nvPr>
            <p:custDataLst>
              <p:tags r:id="rId1"/>
            </p:custDataLst>
          </p:nvPr>
        </p:nvSpPr>
        <p:spPr>
          <a:xfrm>
            <a:off x="180340"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804" name="圆: 空心 6"/>
          <p:cNvSpPr/>
          <p:nvPr>
            <p:custDataLst>
              <p:tags r:id="rId2"/>
            </p:custDataLst>
          </p:nvPr>
        </p:nvSpPr>
        <p:spPr>
          <a:xfrm>
            <a:off x="423545"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06" name="圆: 空心 5"/>
          <p:cNvSpPr/>
          <p:nvPr>
            <p:custDataLst>
              <p:tags r:id="rId3"/>
            </p:custDataLst>
          </p:nvPr>
        </p:nvSpPr>
        <p:spPr>
          <a:xfrm>
            <a:off x="442595"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08" name="日期占位符 1"/>
          <p:cNvSpPr>
            <a:spLocks noGrp="1"/>
          </p:cNvSpPr>
          <p:nvPr>
            <p:ph type="dt" sz="half" idx="10"/>
            <p:custDataLst>
              <p:tags r:id="rId4"/>
            </p:custDataLst>
          </p:nvPr>
        </p:nvSpPr>
        <p:spPr/>
        <p:txBody>
          <a:bodyPr/>
          <a:p>
            <a:fld id="{297C79FE-DCC0-4620-A566-16CA7A0CE41F}" type="datetimeFigureOut">
              <a:rPr altLang="en-US" lang="zh-CN" smtClean="0"/>
            </a:fld>
            <a:endParaRPr altLang="en-US" lang="zh-CN"/>
          </a:p>
        </p:txBody>
      </p:sp>
      <p:sp>
        <p:nvSpPr>
          <p:cNvPr id="1048810" name="页脚占位符 2"/>
          <p:cNvSpPr>
            <a:spLocks noGrp="1"/>
          </p:cNvSpPr>
          <p:nvPr>
            <p:ph type="ftr" sz="quarter" idx="11"/>
            <p:custDataLst>
              <p:tags r:id="rId5"/>
            </p:custDataLst>
          </p:nvPr>
        </p:nvSpPr>
        <p:spPr/>
        <p:txBody>
          <a:bodyPr/>
          <a:p>
            <a:endParaRPr altLang="en-US" lang="zh-CN"/>
          </a:p>
        </p:txBody>
      </p:sp>
      <p:sp>
        <p:nvSpPr>
          <p:cNvPr id="1048812" name="灯片编号占位符 3"/>
          <p:cNvSpPr>
            <a:spLocks noGrp="1"/>
          </p:cNvSpPr>
          <p:nvPr>
            <p:ph type="sldNum" sz="quarter" idx="12"/>
            <p:custDataLst>
              <p:tags r:id="rId6"/>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814" name="圆: 空心 5"/>
          <p:cNvSpPr/>
          <p:nvPr>
            <p:custDataLst>
              <p:tags r:id="rId1"/>
            </p:custDataLst>
          </p:nvPr>
        </p:nvSpPr>
        <p:spPr>
          <a:xfrm>
            <a:off x="442595"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16" name="圆: 空心 6"/>
          <p:cNvSpPr/>
          <p:nvPr>
            <p:custDataLst>
              <p:tags r:id="rId2"/>
            </p:custDataLst>
          </p:nvPr>
        </p:nvSpPr>
        <p:spPr>
          <a:xfrm>
            <a:off x="423545"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18" name="圆: 空心 7"/>
          <p:cNvSpPr/>
          <p:nvPr>
            <p:custDataLst>
              <p:tags r:id="rId3"/>
            </p:custDataLst>
          </p:nvPr>
        </p:nvSpPr>
        <p:spPr>
          <a:xfrm>
            <a:off x="180340"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820" name="正文"/>
          <p:cNvSpPr txBox="1">
            <a:spLocks noGrp="1"/>
          </p:cNvSpPr>
          <p:nvPr>
            <p:ph idx="1"/>
            <p:custDataLst>
              <p:tags r:id="rId4"/>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822" name="日期占位符 3"/>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24"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826" name="灯片编号占位符 5"/>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cxnSp>
        <p:nvCxnSpPr>
          <p:cNvPr id="3145743" name="直接连接符 10"/>
          <p:cNvCxnSpPr>
            <a:cxnSpLocks/>
          </p:cNvCxnSpPr>
          <p:nvPr>
            <p:custDataLst>
              <p:tags r:id="rId1"/>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828" name="圆: 空心 6"/>
          <p:cNvSpPr/>
          <p:nvPr>
            <p:custDataLst>
              <p:tags r:id="rId2"/>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30" name="圆: 空心 7"/>
          <p:cNvSpPr/>
          <p:nvPr>
            <p:custDataLst>
              <p:tags r:id="rId3"/>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32" name="圆: 空心 8"/>
          <p:cNvSpPr/>
          <p:nvPr>
            <p:custDataLst>
              <p:tags r:id="rId4"/>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834" name="副标题"/>
          <p:cNvSpPr txBox="1">
            <a:spLocks noGrp="1"/>
          </p:cNvSpPr>
          <p:nvPr>
            <p:ph type="body" idx="2" hasCustomPrompt="1"/>
            <p:custDataLst>
              <p:tags r:id="rId5"/>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n-ea"/>
                <a:ea typeface="+mn-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836" name="标题"/>
          <p:cNvSpPr txBox="1">
            <a:spLocks noGrp="1"/>
          </p:cNvSpPr>
          <p:nvPr>
            <p:ph type="title" idx="1"/>
            <p:custDataLst>
              <p:tags r:id="rId6"/>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838" name="日期占位符 2"/>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40" name="页脚占位符 3"/>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842" name="灯片编号占位符 4"/>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8844" name="圆: 空心 11"/>
          <p:cNvSpPr/>
          <p:nvPr>
            <p:custDataLst>
              <p:tags r:id="rId1"/>
            </p:custDataLst>
          </p:nvPr>
        </p:nvSpPr>
        <p:spPr>
          <a:xfrm>
            <a:off x="1423035" y="1768475"/>
            <a:ext cx="915035" cy="915035"/>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46" name="圆: 空心 12"/>
          <p:cNvSpPr/>
          <p:nvPr>
            <p:custDataLst>
              <p:tags r:id="rId2"/>
            </p:custDataLst>
          </p:nvPr>
        </p:nvSpPr>
        <p:spPr>
          <a:xfrm>
            <a:off x="1395095" y="1731645"/>
            <a:ext cx="959485" cy="959485"/>
          </a:xfrm>
          <a:prstGeom prst="donut">
            <a:avLst>
              <a:gd name="adj" fmla="val 14539"/>
            </a:avLst>
          </a:prstGeom>
          <a:gradFill flip="none" rotWithShape="1">
            <a:gsLst>
              <a:gs pos="0">
                <a:schemeClr val="accent1">
                  <a:alpha val="40000"/>
                </a:schemeClr>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48" name="圆: 空心 10"/>
          <p:cNvSpPr/>
          <p:nvPr>
            <p:custDataLst>
              <p:tags r:id="rId3"/>
            </p:custDataLst>
          </p:nvPr>
        </p:nvSpPr>
        <p:spPr>
          <a:xfrm>
            <a:off x="1033780" y="1355725"/>
            <a:ext cx="1645285" cy="1645285"/>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cxnSp>
        <p:nvCxnSpPr>
          <p:cNvPr id="3145745" name="直接连接符 9"/>
          <p:cNvCxnSpPr>
            <a:cxnSpLocks/>
          </p:cNvCxnSpPr>
          <p:nvPr>
            <p:custDataLst>
              <p:tags r:id="rId4"/>
            </p:custDataLst>
          </p:nvPr>
        </p:nvCxnSpPr>
        <p:spPr>
          <a:xfrm flipH="1">
            <a:off x="1573306" y="3979863"/>
            <a:ext cx="0" cy="684000"/>
          </a:xfrm>
          <a:prstGeom prst="line"/>
          <a:ln w="12700">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850" name="任意多边形 8"/>
          <p:cNvSpPr/>
          <p:nvPr>
            <p:custDataLst>
              <p:tags r:id="rId5"/>
            </p:custDataLst>
          </p:nvPr>
        </p:nvSpPr>
        <p:spPr>
          <a:xfrm rot="3180000">
            <a:off x="5642610" y="3151505"/>
            <a:ext cx="348615" cy="4824095"/>
          </a:xfrm>
          <a:custGeom>
            <a:avLst/>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6">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52" name="任意多边形 13"/>
          <p:cNvSpPr/>
          <p:nvPr>
            <p:custDataLst>
              <p:tags r:id="rId6"/>
            </p:custDataLst>
          </p:nvPr>
        </p:nvSpPr>
        <p:spPr>
          <a:xfrm rot="15120000">
            <a:off x="5316220" y="-1681480"/>
            <a:ext cx="1153795" cy="13151486"/>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54" name="任意多边形 14"/>
          <p:cNvSpPr/>
          <p:nvPr>
            <p:custDataLst>
              <p:tags r:id="rId7"/>
            </p:custDataLst>
          </p:nvPr>
        </p:nvSpPr>
        <p:spPr>
          <a:xfrm rot="17400000">
            <a:off x="9496425" y="2840355"/>
            <a:ext cx="384810" cy="5471795"/>
          </a:xfrm>
          <a:custGeom>
            <a:avLst/>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Normal" panose="00000500000000000000" charset="-122"/>
              <a:sym typeface="+mn-ea"/>
            </a:endParaRPr>
          </a:p>
        </p:txBody>
      </p:sp>
      <p:sp>
        <p:nvSpPr>
          <p:cNvPr id="1048856" name="任意多边形 15"/>
          <p:cNvSpPr/>
          <p:nvPr>
            <p:custDataLst>
              <p:tags r:id="rId8"/>
            </p:custDataLst>
          </p:nvPr>
        </p:nvSpPr>
        <p:spPr>
          <a:xfrm rot="15240000">
            <a:off x="6005830" y="-1488440"/>
            <a:ext cx="136525" cy="12736830"/>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58" name="署名"/>
          <p:cNvSpPr txBox="1">
            <a:spLocks noGrp="1"/>
          </p:cNvSpPr>
          <p:nvPr>
            <p:ph type="body" idx="2"/>
            <p:custDataLst>
              <p:tags r:id="rId9"/>
            </p:custDataLst>
          </p:nvPr>
        </p:nvSpPr>
        <p:spPr>
          <a:xfrm>
            <a:off x="1843371" y="4248898"/>
            <a:ext cx="8310146"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2000" i="0" kern="1200" kumimoji="0" lang="zh-CN" noProof="1" normalizeH="0" spc="150" strike="noStrike" u="none">
                <a:solidFill>
                  <a:schemeClr val="tx1"/>
                </a:solidFill>
                <a:latin typeface="+mn-ea"/>
                <a:ea typeface="+mn-ea"/>
                <a:cs typeface="MiSans Normal" panose="00000500000000000000" charset="-122"/>
              </a:defRPr>
            </a:lvl1pPr>
          </a:lstStyle>
          <a:p>
            <a:pPr algn="l" lvl="0">
              <a:lnSpc>
                <a:spcPct val="150000"/>
              </a:lnSpc>
            </a:pPr>
            <a:r>
              <a:rPr dirty="0">
                <a:sym typeface="+mn-ea"/>
              </a:rPr>
              <a:t>单击此处编辑母版文本样式</a:t>
            </a:r>
            <a:endParaRPr dirty="0">
              <a:sym typeface="+mn-ea"/>
            </a:endParaRPr>
          </a:p>
        </p:txBody>
      </p:sp>
      <p:sp>
        <p:nvSpPr>
          <p:cNvPr id="1048860" name="标题"/>
          <p:cNvSpPr txBox="1">
            <a:spLocks noGrp="1"/>
          </p:cNvSpPr>
          <p:nvPr>
            <p:ph type="title" idx="1" hasCustomPrompt="1"/>
            <p:custDataLst>
              <p:tags r:id="rId10"/>
            </p:custDataLst>
          </p:nvPr>
        </p:nvSpPr>
        <p:spPr>
          <a:xfrm>
            <a:off x="1480185" y="2044065"/>
            <a:ext cx="8673465" cy="1704340"/>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8000" i="0" kern="1200" kumimoji="0" lang="en-US" noProof="1" normalizeH="0" spc="300" strike="noStrike" u="none">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err="1">
                <a:sym typeface="+mn-ea"/>
              </a:rPr>
              <a:t>单击此处编辑标题</a:t>
            </a:r>
            <a:endParaRPr dirty="0">
              <a:sym typeface="+mn-ea"/>
            </a:endParaRPr>
          </a:p>
        </p:txBody>
      </p:sp>
      <p:sp>
        <p:nvSpPr>
          <p:cNvPr id="1048862" name="日期占位符 3"/>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64" name="页脚占位符 4"/>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866" name="灯片编号占位符 5"/>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07.xml"/><Relationship Id="rId13" Type="http://schemas.openxmlformats.org/officeDocument/2006/relationships/tags" Target="../tags/tag108.xml"/><Relationship Id="rId14" Type="http://schemas.openxmlformats.org/officeDocument/2006/relationships/tags" Target="../tags/tag109.xml"/><Relationship Id="rId15" Type="http://schemas.openxmlformats.org/officeDocument/2006/relationships/tags" Target="../tags/tag110.xml"/><Relationship Id="rId16" Type="http://schemas.openxmlformats.org/officeDocument/2006/relationships/tags" Target="../tags/tag111.xml"/><Relationship Id="rId17" Type="http://schemas.openxmlformats.org/officeDocument/2006/relationships/tags" Target="../tags/tag112.xml"/><Relationship Id="rId18" Type="http://schemas.openxmlformats.org/officeDocument/2006/relationships/tags" Target="../tags/tag113.xml"/><Relationship Id="rId19" Type="http://schemas.openxmlformats.org/officeDocument/2006/relationships/tags" Target="../tags/tag114.xml"/><Relationship Id="rId20" Type="http://schemas.openxmlformats.org/officeDocument/2006/relationships/tags" Target="../tags/tag115.xml"/><Relationship Id="rId21" Type="http://schemas.openxmlformats.org/officeDocument/2006/relationships/tags" Target="../tags/tag116.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cxnSp>
        <p:nvCxnSpPr>
          <p:cNvPr id="3145729" name="直接连接符 7"/>
          <p:cNvCxnSpPr>
            <a:cxnSpLocks/>
          </p:cNvCxnSpPr>
          <p:nvPr>
            <p:custDataLst>
              <p:tags r:id="rId12"/>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654" name="圆: 空心 3"/>
          <p:cNvSpPr/>
          <p:nvPr>
            <p:custDataLst>
              <p:tags r:id="rId13"/>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56" name="圆: 空心 4"/>
          <p:cNvSpPr/>
          <p:nvPr>
            <p:custDataLst>
              <p:tags r:id="rId14"/>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58" name="圆: 空心 5"/>
          <p:cNvSpPr/>
          <p:nvPr>
            <p:custDataLst>
              <p:tags r:id="rId15"/>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660" name="日期占位符 11"/>
          <p:cNvSpPr>
            <a:spLocks noGrp="1"/>
          </p:cNvSpPr>
          <p:nvPr>
            <p:ph type="dt" sz="half" idx="10"/>
            <p:custDataLst>
              <p:tags r:id="rId16"/>
            </p:custDataLst>
          </p:nvPr>
        </p:nvSpPr>
        <p:spPr>
          <a:xfrm>
            <a:off x="838200" y="6356350"/>
            <a:ext cx="2743200" cy="365125"/>
          </a:xfrm>
        </p:spPr>
        <p:txBody>
          <a:bodyPr/>
          <a:lstStyle>
            <a:lvl1pPr>
              <a:defRPr>
                <a:solidFill>
                  <a:schemeClr val="tx1"/>
                </a:solidFill>
                <a:cs typeface="MiSans" panose="00000500000000000000" charset="-122"/>
              </a:defRPr>
            </a:lvl1pPr>
          </a:lstStyle>
          <a:p>
            <a:fld id="{297C79FE-DCC0-4620-A566-16CA7A0CE41F}" type="datetimeFigureOut">
              <a:rPr altLang="en-US" lang="zh-CN" smtClean="0"/>
            </a:fld>
            <a:endParaRPr altLang="en-US" dirty="0" lang="zh-CN"/>
          </a:p>
        </p:txBody>
      </p:sp>
      <p:sp>
        <p:nvSpPr>
          <p:cNvPr id="1048662" name="页脚占位符 12"/>
          <p:cNvSpPr>
            <a:spLocks noGrp="1"/>
          </p:cNvSpPr>
          <p:nvPr>
            <p:ph type="ftr" sz="quarter" idx="11"/>
            <p:custDataLst>
              <p:tags r:id="rId17"/>
            </p:custDataLst>
          </p:nvPr>
        </p:nvSpPr>
        <p:spPr>
          <a:xfrm>
            <a:off x="4038600" y="6356350"/>
            <a:ext cx="4114800" cy="365125"/>
          </a:xfrm>
        </p:spPr>
        <p:txBody>
          <a:bodyPr/>
          <a:lstStyle>
            <a:lvl1pPr>
              <a:defRPr>
                <a:solidFill>
                  <a:schemeClr val="tx1"/>
                </a:solidFill>
                <a:cs typeface="MiSans" panose="00000500000000000000" charset="-122"/>
              </a:defRPr>
            </a:lvl1pPr>
          </a:lstStyle>
          <a:p>
            <a:endParaRPr altLang="en-US" lang="zh-CN"/>
          </a:p>
        </p:txBody>
      </p:sp>
      <p:sp>
        <p:nvSpPr>
          <p:cNvPr id="1048664" name="灯片编号占位符 13"/>
          <p:cNvSpPr>
            <a:spLocks noGrp="1"/>
          </p:cNvSpPr>
          <p:nvPr>
            <p:ph type="sldNum" sz="quarter" idx="12"/>
            <p:custDataLst>
              <p:tags r:id="rId18"/>
            </p:custDataLst>
          </p:nvPr>
        </p:nvSpPr>
        <p:spPr>
          <a:xfrm>
            <a:off x="8610600" y="6356350"/>
            <a:ext cx="2743200" cy="365125"/>
          </a:xfrm>
        </p:spPr>
        <p:txBody>
          <a:bodyPr/>
          <a:lstStyle>
            <a:lvl1pPr>
              <a:defRPr>
                <a:solidFill>
                  <a:schemeClr val="tx1"/>
                </a:solidFill>
                <a:cs typeface="MiSans" panose="00000500000000000000" charset="-122"/>
              </a:defRPr>
            </a:lvl1pPr>
          </a:lstStyle>
          <a:p>
            <a:fld id="{515A922F-1294-4387-9CB3-FCC8465D972A}" type="slidenum">
              <a:rPr altLang="en-US" lang="zh-CN" smtClean="0"/>
            </a:fld>
            <a:endParaRPr altLang="en-US" lang="zh-CN"/>
          </a:p>
        </p:txBody>
      </p:sp>
      <p:sp>
        <p:nvSpPr>
          <p:cNvPr id="1048666" name="标题占位符 2"/>
          <p:cNvSpPr>
            <a:spLocks noGrp="1"/>
          </p:cNvSpPr>
          <p:nvPr>
            <p:ph type="title"/>
            <p:custDataLst>
              <p:tags r:id="rId19"/>
            </p:custDataLst>
          </p:nvPr>
        </p:nvSpPr>
        <p:spPr>
          <a:xfrm>
            <a:off x="838200" y="365126"/>
            <a:ext cx="10515600" cy="1199196"/>
          </a:xfrm>
          <a:prstGeom prst="rect"/>
          <a:noFill/>
          <a:ln>
            <a:noFill/>
            <a:prstDash val="sysDash"/>
          </a:ln>
        </p:spPr>
        <p:txBody>
          <a:bodyPr anchor="ctr" bIns="45720" lIns="91440" rIns="91440" rtlCol="0" tIns="45720" vert="horz" wrap="square">
            <a:normAutofit/>
          </a:bodyPr>
          <a:p>
            <a:pPr fontAlgn="auto" lvl="0" marL="0" marR="0">
              <a:lnSpc>
                <a:spcPct val="100000"/>
              </a:lnSpc>
              <a:buClrTx/>
              <a:buSzTx/>
              <a:buFontTx/>
            </a:pPr>
            <a:r>
              <a:rPr altLang="en-US" dirty="0" lang="zh-CN"/>
              <a:t>单击此处编辑母版标题样式</a:t>
            </a:r>
            <a:endParaRPr altLang="en-US" dirty="0" lang="zh-CN"/>
          </a:p>
        </p:txBody>
      </p:sp>
      <p:sp>
        <p:nvSpPr>
          <p:cNvPr id="1048668" name="文本占位符 3"/>
          <p:cNvSpPr>
            <a:spLocks noGrp="1"/>
          </p:cNvSpPr>
          <p:nvPr>
            <p:ph type="body" idx="1"/>
            <p:custDataLst>
              <p:tags r:id="rId20"/>
            </p:custDataLst>
          </p:nvPr>
        </p:nvSpPr>
        <p:spPr>
          <a:xfrm>
            <a:off x="838200" y="1638300"/>
            <a:ext cx="10515600" cy="4538663"/>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Tx/>
              <a:buSzTx/>
              <a:buChar char="●"/>
            </a:pPr>
            <a:r>
              <a:rPr altLang="en-US" dirty="0" lang="zh-CN"/>
              <a:t>单击此处编辑母版文本样式</a:t>
            </a:r>
            <a:endParaRPr altLang="en-US" dirty="0" lang="zh-CN"/>
          </a:p>
          <a:p>
            <a:pPr fontAlgn="auto" indent="-231775" lvl="1" marL="449580" marR="0">
              <a:lnSpc>
                <a:spcPct val="120000"/>
              </a:lnSpc>
              <a:spcBef>
                <a:spcPts val="1200"/>
              </a:spcBef>
              <a:spcAft>
                <a:spcPts val="0"/>
              </a:spcAft>
              <a:buChar char="●"/>
              <a:tabLst>
                <a:tab algn="l" pos="1609725"/>
              </a:tabLst>
            </a:pPr>
            <a:r>
              <a:rPr altLang="en-US" dirty="0" lang="zh-CN"/>
              <a:t>二级</a:t>
            </a:r>
            <a:endParaRPr altLang="en-US" dirty="0" lang="zh-CN"/>
          </a:p>
          <a:p>
            <a:pPr fontAlgn="auto" indent="-276225" lvl="2" marL="719455" marR="0">
              <a:lnSpc>
                <a:spcPct val="120000"/>
              </a:lnSpc>
              <a:spcBef>
                <a:spcPts val="1200"/>
              </a:spcBef>
              <a:spcAft>
                <a:spcPts val="0"/>
              </a:spcAft>
              <a:buChar char="●"/>
            </a:pPr>
            <a:r>
              <a:rPr altLang="en-US" dirty="0" lang="zh-CN"/>
              <a:t>三级</a:t>
            </a:r>
            <a:endParaRPr altLang="en-US" dirty="0" lang="zh-CN"/>
          </a:p>
          <a:p>
            <a:pPr fontAlgn="auto" indent="-262255" lvl="3" marL="987425" marR="0">
              <a:lnSpc>
                <a:spcPct val="120000"/>
              </a:lnSpc>
              <a:spcBef>
                <a:spcPts val="1200"/>
              </a:spcBef>
              <a:spcAft>
                <a:spcPts val="0"/>
              </a:spcAft>
              <a:buFont typeface="Wingdings" panose="05000000000000000000" charset="0"/>
              <a:buChar char=""/>
              <a:tabLst>
                <a:tab algn="l" pos="899795"/>
              </a:tabLst>
            </a:pPr>
            <a:r>
              <a:rPr altLang="en-US" dirty="0" lang="zh-CN"/>
              <a:t>四级</a:t>
            </a:r>
            <a:endParaRPr altLang="en-US" dirty="0" lang="zh-CN"/>
          </a:p>
          <a:p>
            <a:pPr fontAlgn="auto" indent="-262255" lvl="4" marL="1256030" marR="0">
              <a:lnSpc>
                <a:spcPct val="120000"/>
              </a:lnSpc>
              <a:spcBef>
                <a:spcPts val="1200"/>
              </a:spcBef>
              <a:spcAft>
                <a:spcPts val="0"/>
              </a:spcAft>
            </a:pPr>
            <a:r>
              <a:rPr altLang="en-US" dirty="0" lang="zh-CN"/>
              <a:t>五级</a:t>
            </a:r>
            <a:endParaRPr altLang="en-US" dirty="0" lang="zh-CN"/>
          </a:p>
        </p:txBody>
      </p:sp>
      <p:sp>
        <p:nvSpPr>
          <p:cNvPr id="1048670" name="KSO_TEMPLATE" hidden="1"/>
          <p:cNvSpPr/>
          <p:nvPr userDrawn="1">
            <p:custDataLst>
              <p:tags r:id="rId21"/>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altLang="en-US" baseline="0" b="0" cap="none" sz="3600" i="0" kern="1200" kumimoji="0" lang="zh-CN" normalizeH="0" spc="300" strike="noStrike" u="none" smtClean="0">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rmalizeH="0" spc="150" strike="noStrike" u="none" smtClean="0">
          <a:ln>
            <a:noFill/>
            <a:prstDash val="sysDot"/>
          </a:ln>
          <a:solidFill>
            <a:schemeClr val="tx1"/>
          </a:solidFill>
          <a:latin typeface="+mn-ea"/>
          <a:ea typeface="+mn-ea"/>
          <a:cs typeface="MiSans Normal" panose="00000500000000000000"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ln>
            <a:noFill/>
            <a:prstDash val="sysDot"/>
          </a:ln>
          <a:solidFill>
            <a:schemeClr val="tx1"/>
          </a:solidFill>
          <a:latin typeface="+mn-ea"/>
          <a:ea typeface="+mn-ea"/>
          <a:cs typeface="MiSans Normal" panose="00000500000000000000"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ln>
            <a:noFill/>
            <a:prstDash val="sysDot"/>
          </a:ln>
          <a:solidFill>
            <a:schemeClr val="tx1"/>
          </a:solidFill>
          <a:latin typeface="+mn-ea"/>
          <a:ea typeface="+mn-ea"/>
          <a:cs typeface="MiSans Normal" panose="00000500000000000000"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ln>
            <a:noFill/>
            <a:prstDash val="sysDot"/>
          </a:ln>
          <a:solidFill>
            <a:schemeClr val="tx1"/>
          </a:solidFill>
          <a:latin typeface="+mn-ea"/>
          <a:ea typeface="+mn-ea"/>
          <a:cs typeface="MiSans Normal" panose="00000500000000000000"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ln>
            <a:noFill/>
            <a:prstDash val="sysDot"/>
          </a:ln>
          <a:solidFill>
            <a:schemeClr val="tx1"/>
          </a:solidFill>
          <a:latin typeface="+mn-ea"/>
          <a:ea typeface="+mn-ea"/>
          <a:cs typeface="MiSans Normal"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121.xml"/><Relationship Id="rId2" Type="http://schemas.openxmlformats.org/officeDocument/2006/relationships/tags" Target="../tags/tag122.xml"/><Relationship Id="rId3" Type="http://schemas.openxmlformats.org/officeDocument/2006/relationships/tags" Target="../tags/tag123.xml"/><Relationship Id="rId4" Type="http://schemas.openxmlformats.org/officeDocument/2006/relationships/tags" Target="../tags/tag124.xml"/><Relationship Id="rId5" Type="http://schemas.openxmlformats.org/officeDocument/2006/relationships/tags" Target="../tags/tag125.xml"/><Relationship Id="rId6" Type="http://schemas.openxmlformats.org/officeDocument/2006/relationships/tags" Target="../tags/tag126.xml"/><Relationship Id="rId7" Type="http://schemas.openxmlformats.org/officeDocument/2006/relationships/tags" Target="../tags/tag127.xml"/><Relationship Id="rId8" Type="http://schemas.openxmlformats.org/officeDocument/2006/relationships/tags" Target="../tags/tag128.xml"/><Relationship Id="rId9" Type="http://schemas.openxmlformats.org/officeDocument/2006/relationships/tags" Target="../tags/tag129.xml"/><Relationship Id="rId10" Type="http://schemas.openxmlformats.org/officeDocument/2006/relationships/tags" Target="../tags/tag130.xml"/><Relationship Id="rId11" Type="http://schemas.openxmlformats.org/officeDocument/2006/relationships/tags" Target="../tags/tag131.xml"/><Relationship Id="rId12" Type="http://schemas.openxmlformats.org/officeDocument/2006/relationships/tags" Target="../tags/tag132.xml"/><Relationship Id="rId13" Type="http://schemas.openxmlformats.org/officeDocument/2006/relationships/tags" Target="../tags/tag133.xml"/><Relationship Id="rId14" Type="http://schemas.openxmlformats.org/officeDocument/2006/relationships/tags" Target="../tags/tag134.xml"/><Relationship Id="rId15" Type="http://schemas.openxmlformats.org/officeDocument/2006/relationships/tags" Target="../tags/tag135.xml"/><Relationship Id="rId16" Type="http://schemas.openxmlformats.org/officeDocument/2006/relationships/tags" Target="../tags/tag136.xml"/><Relationship Id="rId17" Type="http://schemas.openxmlformats.org/officeDocument/2006/relationships/tags" Target="../tags/tag137.xml"/><Relationship Id="rId18" Type="http://schemas.openxmlformats.org/officeDocument/2006/relationships/tags" Target="../tags/tag138.xml"/><Relationship Id="rId19" Type="http://schemas.openxmlformats.org/officeDocument/2006/relationships/tags" Target="../tags/tag139.xml"/><Relationship Id="rId20" Type="http://schemas.openxmlformats.org/officeDocument/2006/relationships/tags" Target="../tags/tag140.xml"/><Relationship Id="rId21" Type="http://schemas.openxmlformats.org/officeDocument/2006/relationships/tags" Target="../tags/tag141.xml"/><Relationship Id="rId22"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42.xml"/><Relationship Id="rId2" Type="http://schemas.openxmlformats.org/officeDocument/2006/relationships/tags" Target="../tags/tag143.xml"/><Relationship Id="rId3" Type="http://schemas.openxmlformats.org/officeDocument/2006/relationships/tags" Target="../tags/tag144.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45.xml"/><Relationship Id="rId2" Type="http://schemas.openxmlformats.org/officeDocument/2006/relationships/tags" Target="../tags/tag146.xml"/><Relationship Id="rId3" Type="http://schemas.openxmlformats.org/officeDocument/2006/relationships/tags" Target="../tags/tag147.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tags" Target="../tags/tag148.xml"/><Relationship Id="rId2" Type="http://schemas.openxmlformats.org/officeDocument/2006/relationships/tags" Target="../tags/tag149.xml"/><Relationship Id="rId3" Type="http://schemas.openxmlformats.org/officeDocument/2006/relationships/tags" Target="../tags/tag150.xml"/><Relationship Id="rId4" Type="http://schemas.openxmlformats.org/officeDocument/2006/relationships/tags" Target="../tags/tag151.xml"/><Relationship Id="rId5" Type="http://schemas.openxmlformats.org/officeDocument/2006/relationships/tags" Target="../tags/tag152.xml"/><Relationship Id="rId6" Type="http://schemas.openxmlformats.org/officeDocument/2006/relationships/tags" Target="../tags/tag153.xml"/><Relationship Id="rId7" Type="http://schemas.openxmlformats.org/officeDocument/2006/relationships/tags" Target="../tags/tag154.xml"/><Relationship Id="rId8" Type="http://schemas.openxmlformats.org/officeDocument/2006/relationships/tags" Target="../tags/tag155.xml"/><Relationship Id="rId9" Type="http://schemas.openxmlformats.org/officeDocument/2006/relationships/tags" Target="../tags/tag156.xml"/><Relationship Id="rId10" Type="http://schemas.openxmlformats.org/officeDocument/2006/relationships/tags" Target="../tags/tag157.xml"/><Relationship Id="rId11" Type="http://schemas.openxmlformats.org/officeDocument/2006/relationships/tags" Target="../tags/tag158.xml"/><Relationship Id="rId12" Type="http://schemas.openxmlformats.org/officeDocument/2006/relationships/tags" Target="../tags/tag159.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60.xml"/><Relationship Id="rId2" Type="http://schemas.openxmlformats.org/officeDocument/2006/relationships/tags" Target="../tags/tag161.xml"/><Relationship Id="rId3" Type="http://schemas.openxmlformats.org/officeDocument/2006/relationships/tags" Target="../tags/tag162.xml"/><Relationship Id="rId4" Type="http://schemas.openxmlformats.org/officeDocument/2006/relationships/tags" Target="../tags/tag163.xml"/><Relationship Id="rId5" Type="http://schemas.openxmlformats.org/officeDocument/2006/relationships/tags" Target="../tags/tag164.xml"/><Relationship Id="rId6" Type="http://schemas.openxmlformats.org/officeDocument/2006/relationships/tags" Target="../tags/tag165.xml"/><Relationship Id="rId7" Type="http://schemas.openxmlformats.org/officeDocument/2006/relationships/tags" Target="../tags/tag166.xml"/><Relationship Id="rId8" Type="http://schemas.openxmlformats.org/officeDocument/2006/relationships/tags" Target="../tags/tag167.xml"/><Relationship Id="rId9" Type="http://schemas.openxmlformats.org/officeDocument/2006/relationships/tags" Target="../tags/tag168.xml"/><Relationship Id="rId10" Type="http://schemas.openxmlformats.org/officeDocument/2006/relationships/tags" Target="../tags/tag169.xml"/><Relationship Id="rId11" Type="http://schemas.openxmlformats.org/officeDocument/2006/relationships/tags" Target="../tags/tag170.xml"/><Relationship Id="rId12" Type="http://schemas.openxmlformats.org/officeDocument/2006/relationships/tags" Target="../tags/tag171.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72.xml"/><Relationship Id="rId2" Type="http://schemas.openxmlformats.org/officeDocument/2006/relationships/tags" Target="../tags/tag173.xml"/><Relationship Id="rId3" Type="http://schemas.openxmlformats.org/officeDocument/2006/relationships/tags" Target="../tags/tag174.xml"/><Relationship Id="rId4" Type="http://schemas.openxmlformats.org/officeDocument/2006/relationships/tags" Target="../tags/tag175.xml"/><Relationship Id="rId5" Type="http://schemas.openxmlformats.org/officeDocument/2006/relationships/tags" Target="../tags/tag176.xml"/><Relationship Id="rId6" Type="http://schemas.openxmlformats.org/officeDocument/2006/relationships/tags" Target="../tags/tag177.xml"/><Relationship Id="rId7" Type="http://schemas.openxmlformats.org/officeDocument/2006/relationships/tags" Target="../tags/tag178.xml"/><Relationship Id="rId8" Type="http://schemas.openxmlformats.org/officeDocument/2006/relationships/tags" Target="../tags/tag179.xml"/><Relationship Id="rId9" Type="http://schemas.openxmlformats.org/officeDocument/2006/relationships/tags" Target="../tags/tag180.xml"/><Relationship Id="rId10" Type="http://schemas.openxmlformats.org/officeDocument/2006/relationships/tags" Target="../tags/tag181.xml"/><Relationship Id="rId11" Type="http://schemas.openxmlformats.org/officeDocument/2006/relationships/tags" Target="../tags/tag182.xml"/><Relationship Id="rId12" Type="http://schemas.openxmlformats.org/officeDocument/2006/relationships/tags" Target="../tags/tag183.xml"/><Relationship Id="rId13" Type="http://schemas.openxmlformats.org/officeDocument/2006/relationships/tags" Target="../tags/tag184.xml"/><Relationship Id="rId14" Type="http://schemas.openxmlformats.org/officeDocument/2006/relationships/tags" Target="../tags/tag185.xml"/><Relationship Id="rId15"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tags" Target="../tags/tag189.xml"/><Relationship Id="rId2" Type="http://schemas.openxmlformats.org/officeDocument/2006/relationships/tags" Target="../tags/tag190.xml"/><Relationship Id="rId3" Type="http://schemas.openxmlformats.org/officeDocument/2006/relationships/tags" Target="../tags/tag191.xml"/><Relationship Id="rId4" Type="http://schemas.openxmlformats.org/officeDocument/2006/relationships/tags" Target="../tags/tag192.xml"/><Relationship Id="rId5" Type="http://schemas.openxmlformats.org/officeDocument/2006/relationships/tags" Target="../tags/tag193.xml"/><Relationship Id="rId6" Type="http://schemas.openxmlformats.org/officeDocument/2006/relationships/tags" Target="../tags/tag194.xml"/><Relationship Id="rId7" Type="http://schemas.openxmlformats.org/officeDocument/2006/relationships/tags" Target="../tags/tag195.xml"/><Relationship Id="rId8" Type="http://schemas.openxmlformats.org/officeDocument/2006/relationships/tags" Target="../tags/tag196.xml"/><Relationship Id="rId9"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97.xml"/><Relationship Id="rId2" Type="http://schemas.openxmlformats.org/officeDocument/2006/relationships/tags" Target="../tags/tag198.xml"/><Relationship Id="rId3" Type="http://schemas.openxmlformats.org/officeDocument/2006/relationships/tags" Target="../tags/tag199.xml"/><Relationship Id="rId4" Type="http://schemas.openxmlformats.org/officeDocument/2006/relationships/tags" Target="../tags/tag200.xml"/><Relationship Id="rId5" Type="http://schemas.openxmlformats.org/officeDocument/2006/relationships/tags" Target="../tags/tag201.xml"/><Relationship Id="rId6" Type="http://schemas.openxmlformats.org/officeDocument/2006/relationships/tags" Target="../tags/tag202.xml"/><Relationship Id="rId7" Type="http://schemas.openxmlformats.org/officeDocument/2006/relationships/tags" Target="../tags/tag203.xml"/><Relationship Id="rId8" Type="http://schemas.openxmlformats.org/officeDocument/2006/relationships/tags" Target="../tags/tag204.xml"/><Relationship Id="rId9" Type="http://schemas.openxmlformats.org/officeDocument/2006/relationships/tags" Target="../tags/tag205.xml"/><Relationship Id="rId10" Type="http://schemas.openxmlformats.org/officeDocument/2006/relationships/tags" Target="../tags/tag206.xml"/><Relationship Id="rId11" Type="http://schemas.openxmlformats.org/officeDocument/2006/relationships/tags" Target="../tags/tag207.xml"/><Relationship Id="rId12" Type="http://schemas.openxmlformats.org/officeDocument/2006/relationships/tags" Target="../tags/tag208.xml"/><Relationship Id="rId13" Type="http://schemas.openxmlformats.org/officeDocument/2006/relationships/tags" Target="../tags/tag209.xml"/><Relationship Id="rId14" Type="http://schemas.openxmlformats.org/officeDocument/2006/relationships/tags" Target="../tags/tag210.xml"/><Relationship Id="rId15" Type="http://schemas.openxmlformats.org/officeDocument/2006/relationships/tags" Target="../tags/tag211.xml"/><Relationship Id="rId16" Type="http://schemas.openxmlformats.org/officeDocument/2006/relationships/tags" Target="../tags/tag212.xml"/><Relationship Id="rId17" Type="http://schemas.openxmlformats.org/officeDocument/2006/relationships/tags" Target="../tags/tag213.xml"/><Relationship Id="rId18" Type="http://schemas.openxmlformats.org/officeDocument/2006/relationships/tags" Target="../tags/tag214.xml"/><Relationship Id="rId19"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15.xml"/><Relationship Id="rId2" Type="http://schemas.openxmlformats.org/officeDocument/2006/relationships/tags" Target="../tags/tag216.xml"/><Relationship Id="rId3" Type="http://schemas.openxmlformats.org/officeDocument/2006/relationships/tags" Target="../tags/tag217.xml"/><Relationship Id="rId4" Type="http://schemas.openxmlformats.org/officeDocument/2006/relationships/tags" Target="../tags/tag218.xml"/><Relationship Id="rId5" Type="http://schemas.openxmlformats.org/officeDocument/2006/relationships/tags" Target="../tags/tag219.xml"/><Relationship Id="rId6" Type="http://schemas.openxmlformats.org/officeDocument/2006/relationships/tags" Target="../tags/tag220.xml"/><Relationship Id="rId7" Type="http://schemas.openxmlformats.org/officeDocument/2006/relationships/tags" Target="../tags/tag221.xml"/><Relationship Id="rId8" Type="http://schemas.openxmlformats.org/officeDocument/2006/relationships/tags" Target="../tags/tag222.xml"/><Relationship Id="rId9" Type="http://schemas.openxmlformats.org/officeDocument/2006/relationships/tags" Target="../tags/tag223.xml"/><Relationship Id="rId10" Type="http://schemas.openxmlformats.org/officeDocument/2006/relationships/tags" Target="../tags/tag224.xml"/><Relationship Id="rId11" Type="http://schemas.openxmlformats.org/officeDocument/2006/relationships/tags" Target="../tags/tag225.xml"/><Relationship Id="rId12" Type="http://schemas.openxmlformats.org/officeDocument/2006/relationships/tags" Target="../tags/tag226.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27.xml"/><Relationship Id="rId2" Type="http://schemas.openxmlformats.org/officeDocument/2006/relationships/tags" Target="../tags/tag228.xml"/><Relationship Id="rId3" Type="http://schemas.openxmlformats.org/officeDocument/2006/relationships/tags" Target="../tags/tag229.xml"/><Relationship Id="rId4"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tags" Target="../tags/tag230.xml"/><Relationship Id="rId2" Type="http://schemas.openxmlformats.org/officeDocument/2006/relationships/tags" Target="../tags/tag231.xml"/><Relationship Id="rId3" Type="http://schemas.openxmlformats.org/officeDocument/2006/relationships/tags" Target="../tags/tag232.xml"/><Relationship Id="rId4" Type="http://schemas.openxmlformats.org/officeDocument/2006/relationships/tags" Target="../tags/tag233.xml"/><Relationship Id="rId5" Type="http://schemas.openxmlformats.org/officeDocument/2006/relationships/tags" Target="../tags/tag234.xml"/><Relationship Id="rId6" Type="http://schemas.openxmlformats.org/officeDocument/2006/relationships/tags" Target="../tags/tag235.xml"/><Relationship Id="rId7" Type="http://schemas.openxmlformats.org/officeDocument/2006/relationships/tags" Target="../tags/tag236.xml"/><Relationship Id="rId8" Type="http://schemas.openxmlformats.org/officeDocument/2006/relationships/tags" Target="../tags/tag237.xml"/><Relationship Id="rId9" Type="http://schemas.openxmlformats.org/officeDocument/2006/relationships/tags" Target="../tags/tag238.xml"/><Relationship Id="rId10" Type="http://schemas.openxmlformats.org/officeDocument/2006/relationships/tags" Target="../tags/tag239.xml"/><Relationship Id="rId11" Type="http://schemas.openxmlformats.org/officeDocument/2006/relationships/tags" Target="../tags/tag240.xml"/><Relationship Id="rId12" Type="http://schemas.openxmlformats.org/officeDocument/2006/relationships/tags" Target="../tags/tag241.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42.xml"/><Relationship Id="rId2" Type="http://schemas.openxmlformats.org/officeDocument/2006/relationships/tags" Target="../tags/tag243.xml"/><Relationship Id="rId3" Type="http://schemas.openxmlformats.org/officeDocument/2006/relationships/tags" Target="../tags/tag244.xml"/><Relationship Id="rId4" Type="http://schemas.openxmlformats.org/officeDocument/2006/relationships/tags" Target="../tags/tag245.xml"/><Relationship Id="rId5" Type="http://schemas.openxmlformats.org/officeDocument/2006/relationships/tags" Target="../tags/tag246.xml"/><Relationship Id="rId6" Type="http://schemas.openxmlformats.org/officeDocument/2006/relationships/tags" Target="../tags/tag247.xml"/><Relationship Id="rId7" Type="http://schemas.openxmlformats.org/officeDocument/2006/relationships/tags" Target="../tags/tag248.xml"/><Relationship Id="rId8" Type="http://schemas.openxmlformats.org/officeDocument/2006/relationships/tags" Target="../tags/tag249.xml"/><Relationship Id="rId9" Type="http://schemas.openxmlformats.org/officeDocument/2006/relationships/tags" Target="../tags/tag250.xml"/><Relationship Id="rId10" Type="http://schemas.openxmlformats.org/officeDocument/2006/relationships/tags" Target="../tags/tag251.xml"/><Relationship Id="rId11" Type="http://schemas.openxmlformats.org/officeDocument/2006/relationships/tags" Target="../tags/tag252.xml"/><Relationship Id="rId12" Type="http://schemas.openxmlformats.org/officeDocument/2006/relationships/tags" Target="../tags/tag253.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54.xml"/><Relationship Id="rId2" Type="http://schemas.openxmlformats.org/officeDocument/2006/relationships/tags" Target="../tags/tag255.xml"/><Relationship Id="rId3" Type="http://schemas.openxmlformats.org/officeDocument/2006/relationships/tags" Target="../tags/tag256.xml"/><Relationship Id="rId4" Type="http://schemas.openxmlformats.org/officeDocument/2006/relationships/tags" Target="../tags/tag257.xml"/><Relationship Id="rId5" Type="http://schemas.openxmlformats.org/officeDocument/2006/relationships/tags" Target="../tags/tag258.xml"/><Relationship Id="rId6" Type="http://schemas.openxmlformats.org/officeDocument/2006/relationships/tags" Target="../tags/tag259.xml"/><Relationship Id="rId7" Type="http://schemas.openxmlformats.org/officeDocument/2006/relationships/tags" Target="../tags/tag260.xml"/><Relationship Id="rId8" Type="http://schemas.openxmlformats.org/officeDocument/2006/relationships/tags" Target="../tags/tag261.xml"/><Relationship Id="rId9" Type="http://schemas.openxmlformats.org/officeDocument/2006/relationships/tags" Target="../tags/tag262.xml"/><Relationship Id="rId10" Type="http://schemas.openxmlformats.org/officeDocument/2006/relationships/tags" Target="../tags/tag263.xml"/><Relationship Id="rId11" Type="http://schemas.openxmlformats.org/officeDocument/2006/relationships/tags" Target="../tags/tag264.xml"/><Relationship Id="rId12" Type="http://schemas.openxmlformats.org/officeDocument/2006/relationships/tags" Target="../tags/tag265.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66.xml"/><Relationship Id="rId2" Type="http://schemas.openxmlformats.org/officeDocument/2006/relationships/tags" Target="../tags/tag267.xml"/><Relationship Id="rId3" Type="http://schemas.openxmlformats.org/officeDocument/2006/relationships/tags" Target="../tags/tag268.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tags" Target="../tags/tag269.xml"/><Relationship Id="rId2" Type="http://schemas.openxmlformats.org/officeDocument/2006/relationships/tags" Target="../tags/tag270.xml"/><Relationship Id="rId3" Type="http://schemas.openxmlformats.org/officeDocument/2006/relationships/tags" Target="../tags/tag271.xml"/><Relationship Id="rId4" Type="http://schemas.openxmlformats.org/officeDocument/2006/relationships/tags" Target="../tags/tag272.xml"/><Relationship Id="rId5" Type="http://schemas.openxmlformats.org/officeDocument/2006/relationships/tags" Target="../tags/tag273.xml"/><Relationship Id="rId6" Type="http://schemas.openxmlformats.org/officeDocument/2006/relationships/tags" Target="../tags/tag274.xml"/><Relationship Id="rId7" Type="http://schemas.openxmlformats.org/officeDocument/2006/relationships/tags" Target="../tags/tag275.xml"/><Relationship Id="rId8" Type="http://schemas.openxmlformats.org/officeDocument/2006/relationships/tags" Target="../tags/tag276.xml"/><Relationship Id="rId9" Type="http://schemas.openxmlformats.org/officeDocument/2006/relationships/tags" Target="../tags/tag277.xml"/><Relationship Id="rId10" Type="http://schemas.openxmlformats.org/officeDocument/2006/relationships/tags" Target="../tags/tag278.xml"/><Relationship Id="rId11" Type="http://schemas.openxmlformats.org/officeDocument/2006/relationships/tags" Target="../tags/tag279.xml"/><Relationship Id="rId12" Type="http://schemas.openxmlformats.org/officeDocument/2006/relationships/tags" Target="../tags/tag280.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81.xml"/><Relationship Id="rId2" Type="http://schemas.openxmlformats.org/officeDocument/2006/relationships/tags" Target="../tags/tag282.xml"/><Relationship Id="rId3" Type="http://schemas.openxmlformats.org/officeDocument/2006/relationships/tags" Target="../tags/tag283.xml"/><Relationship Id="rId4" Type="http://schemas.openxmlformats.org/officeDocument/2006/relationships/tags" Target="../tags/tag284.xml"/><Relationship Id="rId5" Type="http://schemas.openxmlformats.org/officeDocument/2006/relationships/tags" Target="../tags/tag285.xml"/><Relationship Id="rId6" Type="http://schemas.openxmlformats.org/officeDocument/2006/relationships/tags" Target="../tags/tag286.xml"/><Relationship Id="rId7" Type="http://schemas.openxmlformats.org/officeDocument/2006/relationships/tags" Target="../tags/tag287.xml"/><Relationship Id="rId8" Type="http://schemas.openxmlformats.org/officeDocument/2006/relationships/tags" Target="../tags/tag288.xml"/><Relationship Id="rId9" Type="http://schemas.openxmlformats.org/officeDocument/2006/relationships/tags" Target="../tags/tag289.xml"/><Relationship Id="rId10" Type="http://schemas.openxmlformats.org/officeDocument/2006/relationships/tags" Target="../tags/tag290.xml"/><Relationship Id="rId11" Type="http://schemas.openxmlformats.org/officeDocument/2006/relationships/tags" Target="../tags/tag291.xml"/><Relationship Id="rId12" Type="http://schemas.openxmlformats.org/officeDocument/2006/relationships/tags" Target="../tags/tag292.xml"/><Relationship Id="rId13" Type="http://schemas.openxmlformats.org/officeDocument/2006/relationships/tags" Target="../tags/tag293.xml"/><Relationship Id="rId14" Type="http://schemas.openxmlformats.org/officeDocument/2006/relationships/tags" Target="../tags/tag294.xml"/><Relationship Id="rId15" Type="http://schemas.openxmlformats.org/officeDocument/2006/relationships/tags" Target="../tags/tag295.xml"/><Relationship Id="rId16" Type="http://schemas.openxmlformats.org/officeDocument/2006/relationships/tags" Target="../tags/tag296.xml"/><Relationship Id="rId17"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97.xml"/><Relationship Id="rId2" Type="http://schemas.openxmlformats.org/officeDocument/2006/relationships/tags" Target="../tags/tag298.xml"/><Relationship Id="rId3" Type="http://schemas.openxmlformats.org/officeDocument/2006/relationships/tags" Target="../tags/tag299.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tags" Target="../tags/tag300.xml"/><Relationship Id="rId2" Type="http://schemas.openxmlformats.org/officeDocument/2006/relationships/tags" Target="../tags/tag301.xml"/><Relationship Id="rId3" Type="http://schemas.openxmlformats.org/officeDocument/2006/relationships/tags" Target="../tags/tag302.xml"/><Relationship Id="rId4" Type="http://schemas.openxmlformats.org/officeDocument/2006/relationships/tags" Target="../tags/tag303.xml"/><Relationship Id="rId5" Type="http://schemas.openxmlformats.org/officeDocument/2006/relationships/tags" Target="../tags/tag304.xml"/><Relationship Id="rId6" Type="http://schemas.openxmlformats.org/officeDocument/2006/relationships/tags" Target="../tags/tag305.xml"/><Relationship Id="rId7" Type="http://schemas.openxmlformats.org/officeDocument/2006/relationships/tags" Target="../tags/tag306.xml"/><Relationship Id="rId8" Type="http://schemas.openxmlformats.org/officeDocument/2006/relationships/tags" Target="../tags/tag307.xml"/><Relationship Id="rId9" Type="http://schemas.openxmlformats.org/officeDocument/2006/relationships/tags" Target="../tags/tag308.xml"/><Relationship Id="rId10" Type="http://schemas.openxmlformats.org/officeDocument/2006/relationships/tags" Target="../tags/tag309.xml"/><Relationship Id="rId11" Type="http://schemas.openxmlformats.org/officeDocument/2006/relationships/tags" Target="../tags/tag310.xml"/><Relationship Id="rId12" Type="http://schemas.openxmlformats.org/officeDocument/2006/relationships/tags" Target="../tags/tag311.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12.xml"/><Relationship Id="rId2" Type="http://schemas.openxmlformats.org/officeDocument/2006/relationships/tags" Target="../tags/tag313.xml"/><Relationship Id="rId3" Type="http://schemas.openxmlformats.org/officeDocument/2006/relationships/tags" Target="../tags/tag314.xml"/><Relationship Id="rId4" Type="http://schemas.openxmlformats.org/officeDocument/2006/relationships/tags" Target="../tags/tag315.xml"/><Relationship Id="rId5" Type="http://schemas.openxmlformats.org/officeDocument/2006/relationships/tags" Target="../tags/tag316.xml"/><Relationship Id="rId6" Type="http://schemas.openxmlformats.org/officeDocument/2006/relationships/tags" Target="../tags/tag317.xml"/><Relationship Id="rId7" Type="http://schemas.openxmlformats.org/officeDocument/2006/relationships/tags" Target="../tags/tag318.xml"/><Relationship Id="rId8" Type="http://schemas.openxmlformats.org/officeDocument/2006/relationships/tags" Target="../tags/tag319.xml"/><Relationship Id="rId9" Type="http://schemas.openxmlformats.org/officeDocument/2006/relationships/tags" Target="../tags/tag320.xml"/><Relationship Id="rId10" Type="http://schemas.openxmlformats.org/officeDocument/2006/relationships/tags" Target="../tags/tag321.xml"/><Relationship Id="rId11" Type="http://schemas.openxmlformats.org/officeDocument/2006/relationships/tags" Target="../tags/tag322.xml"/><Relationship Id="rId12" Type="http://schemas.openxmlformats.org/officeDocument/2006/relationships/tags" Target="../tags/tag323.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24.xml"/><Relationship Id="rId2" Type="http://schemas.openxmlformats.org/officeDocument/2006/relationships/tags" Target="../tags/tag325.xml"/><Relationship Id="rId3" Type="http://schemas.openxmlformats.org/officeDocument/2006/relationships/tags" Target="../tags/tag326.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2"/>
          <p:cNvSpPr>
            <a:spLocks noGrp="1"/>
          </p:cNvSpPr>
          <p:nvPr>
            <p:ph type="body" idx="3"/>
            <p:custDataLst>
              <p:tags r:id="rId1"/>
            </p:custDataLst>
          </p:nvPr>
        </p:nvSpPr>
        <p:spPr/>
        <p:txBody>
          <a:bodyPr>
            <a:normAutofit fontScale="80000" lnSpcReduction="20000"/>
          </a:bodyPr>
          <a:p>
            <a:r>
              <a:rPr altLang="en-US" lang="zh-CN"/>
              <a:t>汇报人：</a:t>
            </a:r>
            <a:r>
              <a:rPr altLang="zh-CN" lang="en-US"/>
              <a:t/>
            </a:r>
            <a:endParaRPr altLang="en-US" lang="zh-CN"/>
          </a:p>
        </p:txBody>
      </p:sp>
      <p:sp>
        <p:nvSpPr>
          <p:cNvPr id="1048650" name="文本占位符 13"/>
          <p:cNvSpPr>
            <a:spLocks noGrp="1"/>
          </p:cNvSpPr>
          <p:nvPr>
            <p:ph type="body" idx="2"/>
            <p:custDataLst>
              <p:tags r:id="rId2"/>
            </p:custDataLst>
          </p:nvPr>
        </p:nvSpPr>
        <p:spPr/>
        <p:txBody>
          <a:bodyPr/>
          <a:p>
            <a:r>
              <a:rPr altLang="en-US" lang="zh-CN"/>
              <a:t/>
            </a:r>
            <a:endParaRPr altLang="en-US" lang="zh-CN"/>
          </a:p>
        </p:txBody>
      </p:sp>
      <p:sp>
        <p:nvSpPr>
          <p:cNvPr id="1048652" name="标题 14"/>
          <p:cNvSpPr>
            <a:spLocks noGrp="1"/>
          </p:cNvSpPr>
          <p:nvPr>
            <p:ph type="title" idx="1"/>
            <p:custDataLst>
              <p:tags r:id="rId3"/>
            </p:custDataLst>
          </p:nvPr>
        </p:nvSpPr>
        <p:spPr/>
        <p:txBody>
          <a:bodyPr>
            <a:normAutofit fontScale="90000"/>
          </a:bodyPr>
          <a:p>
            <a:r>
              <a:rPr altLang="en-US" lang="zh-CN"/>
              <a:t>自然语言处理技术在机器翻译中的应用</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94" name="文本占位符 2"/>
          <p:cNvSpPr>
            <a:spLocks noGrp="1"/>
          </p:cNvSpPr>
          <p:nvPr>
            <p:ph type="body" idx="2"/>
            <p:custDataLst>
              <p:tags r:id="rId1"/>
            </p:custDataLst>
          </p:nvPr>
        </p:nvSpPr>
        <p:spPr/>
        <p:txBody>
          <a:bodyPr/>
          <a:p>
            <a:r>
              <a:rPr altLang="en-US" lang="zh-CN"/>
              <a:t>CONTENTS</a:t>
            </a:r>
            <a:endParaRPr altLang="en-US" lang="zh-CN"/>
          </a:p>
        </p:txBody>
      </p:sp>
      <p:sp>
        <p:nvSpPr>
          <p:cNvPr id="1048896" name="标题 4"/>
          <p:cNvSpPr>
            <a:spLocks noGrp="1"/>
          </p:cNvSpPr>
          <p:nvPr>
            <p:ph type="title" idx="1"/>
            <p:custDataLst>
              <p:tags r:id="rId2"/>
            </p:custDataLst>
          </p:nvPr>
        </p:nvSpPr>
        <p:spPr/>
        <p:txBody>
          <a:bodyPr>
            <a:normAutofit fontScale="90000"/>
          </a:bodyPr>
          <a:p>
            <a:r>
              <a:rPr altLang="en-US" lang="zh-CN"/>
              <a:t>目录</a:t>
            </a:r>
            <a:endParaRPr altLang="en-US" lang="zh-CN"/>
          </a:p>
        </p:txBody>
      </p:sp>
      <p:cxnSp>
        <p:nvCxnSpPr>
          <p:cNvPr id="3145749" name="直接连接符 23"/>
          <p:cNvCxnSpPr>
            <a:cxnSpLocks/>
          </p:cNvCxnSpPr>
          <p:nvPr>
            <p:custDataLst>
              <p:tags r:id="rId3"/>
            </p:custDataLst>
          </p:nvPr>
        </p:nvCxnSpPr>
        <p:spPr>
          <a:xfrm>
            <a:off x="434340"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898" name="序号"/>
          <p:cNvSpPr txBox="1"/>
          <p:nvPr>
            <p:custDataLst>
              <p:tags r:id="rId4"/>
            </p:custDataLst>
          </p:nvPr>
        </p:nvSpPr>
        <p:spPr>
          <a:xfrm>
            <a:off x="434340"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01.</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00" name="标题"/>
          <p:cNvSpPr txBox="1"/>
          <p:nvPr>
            <p:custDataLst>
              <p:tags r:id="rId5"/>
            </p:custDataLst>
          </p:nvPr>
        </p:nvSpPr>
        <p:spPr>
          <a:xfrm>
            <a:off x="591185" y="3510915"/>
            <a:ext cx="1774190" cy="1414780"/>
          </a:xfrm>
          <a:prstGeom prst="rect"/>
          <a:noFill/>
        </p:spPr>
        <p:txBody>
          <a:bodyPr anchor="t" bIns="0" lIns="0" rIns="0" rtlCol="0" tIns="0" wrap="square">
            <a:normAutofit/>
          </a:bodyPr>
          <a:p>
            <a:r>
              <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添加</a:t>
            </a:r>
            <a:endPar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a:p>
            <a:r>
              <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目录文本</a:t>
            </a:r>
            <a:endPar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1" name="直接连接符 15"/>
          <p:cNvCxnSpPr>
            <a:cxnSpLocks/>
          </p:cNvCxnSpPr>
          <p:nvPr>
            <p:custDataLst>
              <p:tags r:id="rId6"/>
            </p:custDataLst>
          </p:nvPr>
        </p:nvCxnSpPr>
        <p:spPr>
          <a:xfrm>
            <a:off x="2383155"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02" name="序号"/>
          <p:cNvSpPr txBox="1"/>
          <p:nvPr>
            <p:custDataLst>
              <p:tags r:id="rId7"/>
            </p:custDataLst>
          </p:nvPr>
        </p:nvSpPr>
        <p:spPr>
          <a:xfrm>
            <a:off x="2383155"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02.</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04" name="标题"/>
          <p:cNvSpPr txBox="1"/>
          <p:nvPr>
            <p:custDataLst>
              <p:tags r:id="rId8"/>
            </p:custDataLst>
          </p:nvPr>
        </p:nvSpPr>
        <p:spPr>
          <a:xfrm>
            <a:off x="2540000" y="3510915"/>
            <a:ext cx="1774190" cy="1414780"/>
          </a:xfrm>
          <a:prstGeom prst="rect"/>
          <a:noFill/>
        </p:spPr>
        <p:txBody>
          <a:bodyPr anchor="t" bIns="0" lIns="0" rIns="0" rtlCol="0" tIns="0" wrap="square">
            <a:normAutofit/>
          </a:bodyPr>
          <a:p>
            <a:r>
              <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自然语言处理技术概述</a:t>
            </a:r>
            <a:endPar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3" name="直接连接符 29"/>
          <p:cNvCxnSpPr>
            <a:cxnSpLocks/>
          </p:cNvCxnSpPr>
          <p:nvPr>
            <p:custDataLst>
              <p:tags r:id="rId9"/>
            </p:custDataLst>
          </p:nvPr>
        </p:nvCxnSpPr>
        <p:spPr>
          <a:xfrm>
            <a:off x="4331970"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06" name="序号"/>
          <p:cNvSpPr txBox="1"/>
          <p:nvPr>
            <p:custDataLst>
              <p:tags r:id="rId10"/>
            </p:custDataLst>
          </p:nvPr>
        </p:nvSpPr>
        <p:spPr>
          <a:xfrm>
            <a:off x="4331970"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03.</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08" name="标题"/>
          <p:cNvSpPr txBox="1"/>
          <p:nvPr>
            <p:custDataLst>
              <p:tags r:id="rId11"/>
            </p:custDataLst>
          </p:nvPr>
        </p:nvSpPr>
        <p:spPr>
          <a:xfrm>
            <a:off x="4488815" y="3510915"/>
            <a:ext cx="1774190" cy="1414780"/>
          </a:xfrm>
          <a:prstGeom prst="rect"/>
          <a:noFill/>
        </p:spPr>
        <p:txBody>
          <a:bodyPr anchor="t" bIns="0" lIns="0" rIns="0" rtlCol="0" tIns="0" wrap="square">
            <a:normAutofit/>
          </a:bodyPr>
          <a:p>
            <a:r>
              <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机器翻译的基本原理</a:t>
            </a:r>
            <a:endPar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5" name="直接连接符 33"/>
          <p:cNvCxnSpPr>
            <a:cxnSpLocks/>
          </p:cNvCxnSpPr>
          <p:nvPr>
            <p:custDataLst>
              <p:tags r:id="rId12"/>
            </p:custDataLst>
          </p:nvPr>
        </p:nvCxnSpPr>
        <p:spPr>
          <a:xfrm>
            <a:off x="6280150"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10" name="序号"/>
          <p:cNvSpPr txBox="1"/>
          <p:nvPr>
            <p:custDataLst>
              <p:tags r:id="rId13"/>
            </p:custDataLst>
          </p:nvPr>
        </p:nvSpPr>
        <p:spPr>
          <a:xfrm>
            <a:off x="6280150"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04.</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12" name="标题"/>
          <p:cNvSpPr txBox="1"/>
          <p:nvPr>
            <p:custDataLst>
              <p:tags r:id="rId14"/>
            </p:custDataLst>
          </p:nvPr>
        </p:nvSpPr>
        <p:spPr>
          <a:xfrm>
            <a:off x="6437630" y="3510915"/>
            <a:ext cx="1774190" cy="1414780"/>
          </a:xfrm>
          <a:prstGeom prst="rect"/>
          <a:noFill/>
        </p:spPr>
        <p:txBody>
          <a:bodyPr anchor="t" bIns="0" lIns="0" rIns="0" rtlCol="0" tIns="0" wrap="square">
            <a:normAutofit fontScale="72857" lnSpcReduction="10000"/>
          </a:bodyPr>
          <a:p>
            <a:r>
              <a:rPr altLang="en-US" dirty="0" sz="28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自然语言处理技术在机器翻译中的应用</a:t>
            </a:r>
            <a:endParaRPr altLang="en-US" dirty="0" sz="28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7" name="直接连接符 37"/>
          <p:cNvCxnSpPr>
            <a:cxnSpLocks/>
          </p:cNvCxnSpPr>
          <p:nvPr>
            <p:custDataLst>
              <p:tags r:id="rId15"/>
            </p:custDataLst>
          </p:nvPr>
        </p:nvCxnSpPr>
        <p:spPr>
          <a:xfrm>
            <a:off x="8228965"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14" name="序号"/>
          <p:cNvSpPr txBox="1"/>
          <p:nvPr>
            <p:custDataLst>
              <p:tags r:id="rId16"/>
            </p:custDataLst>
          </p:nvPr>
        </p:nvSpPr>
        <p:spPr>
          <a:xfrm>
            <a:off x="8228965"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05.</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16" name="标题"/>
          <p:cNvSpPr txBox="1"/>
          <p:nvPr>
            <p:custDataLst>
              <p:tags r:id="rId17"/>
            </p:custDataLst>
          </p:nvPr>
        </p:nvSpPr>
        <p:spPr>
          <a:xfrm>
            <a:off x="8385810" y="3510915"/>
            <a:ext cx="1774190" cy="1414780"/>
          </a:xfrm>
          <a:prstGeom prst="rect"/>
          <a:noFill/>
        </p:spPr>
        <p:txBody>
          <a:bodyPr anchor="t" bIns="0" lIns="0" rIns="0" rtlCol="0" tIns="0" wrap="square">
            <a:normAutofit fontScale="76429" lnSpcReduction="20000"/>
          </a:bodyPr>
          <a:p>
            <a:r>
              <a:rPr altLang="en-US" dirty="0" sz="28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自然语言处理技术在机器翻译中的优势与挑战</a:t>
            </a:r>
            <a:endParaRPr altLang="en-US" dirty="0" sz="28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9" name="直接连接符 42"/>
          <p:cNvCxnSpPr>
            <a:cxnSpLocks/>
          </p:cNvCxnSpPr>
          <p:nvPr>
            <p:custDataLst>
              <p:tags r:id="rId18"/>
            </p:custDataLst>
          </p:nvPr>
        </p:nvCxnSpPr>
        <p:spPr>
          <a:xfrm>
            <a:off x="10177780"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18" name="序号"/>
          <p:cNvSpPr txBox="1"/>
          <p:nvPr>
            <p:custDataLst>
              <p:tags r:id="rId19"/>
            </p:custDataLst>
          </p:nvPr>
        </p:nvSpPr>
        <p:spPr>
          <a:xfrm>
            <a:off x="10177780"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06.</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20" name="标题"/>
          <p:cNvSpPr txBox="1"/>
          <p:nvPr>
            <p:custDataLst>
              <p:tags r:id="rId20"/>
            </p:custDataLst>
          </p:nvPr>
        </p:nvSpPr>
        <p:spPr>
          <a:xfrm>
            <a:off x="10334625" y="3510915"/>
            <a:ext cx="1774190" cy="1414780"/>
          </a:xfrm>
          <a:prstGeom prst="rect"/>
          <a:noFill/>
        </p:spPr>
        <p:txBody>
          <a:bodyPr anchor="t" bIns="0" lIns="0" rIns="0" rtlCol="0" tIns="0" wrap="square">
            <a:normAutofit/>
          </a:bodyPr>
          <a:p>
            <a:r>
              <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未来发展趋势与展望</a:t>
            </a:r>
            <a:endPar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60" name="文本占位符 2"/>
          <p:cNvSpPr>
            <a:spLocks noGrp="1"/>
          </p:cNvSpPr>
          <p:nvPr>
            <p:ph type="body" idx="2"/>
            <p:custDataLst>
              <p:tags r:id="rId1"/>
            </p:custDataLst>
          </p:nvPr>
        </p:nvSpPr>
        <p:spPr/>
        <p:txBody>
          <a:bodyPr>
            <a:normAutofit fontScale="96875"/>
          </a:bodyPr>
          <a:p>
            <a:r>
              <a:rPr altLang="en-US" lang="zh-CN"/>
              <a:t>PART ONE</a:t>
            </a:r>
            <a:endParaRPr altLang="en-US" lang="zh-CN"/>
          </a:p>
        </p:txBody>
      </p:sp>
      <p:sp>
        <p:nvSpPr>
          <p:cNvPr id="1048962" name="标题 6"/>
          <p:cNvSpPr>
            <a:spLocks noGrp="1"/>
          </p:cNvSpPr>
          <p:nvPr>
            <p:ph type="title" idx="1"/>
            <p:custDataLst>
              <p:tags r:id="rId2"/>
            </p:custDataLst>
          </p:nvPr>
        </p:nvSpPr>
        <p:spPr/>
        <p:txBody>
          <a:bodyPr/>
          <a:p>
            <a:r>
              <a:rPr altLang="en-US" lang="zh-CN"/>
              <a:t>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9030" name="文本占位符 2"/>
          <p:cNvSpPr>
            <a:spLocks noGrp="1"/>
          </p:cNvSpPr>
          <p:nvPr>
            <p:ph type="body" idx="2"/>
            <p:custDataLst>
              <p:tags r:id="rId1"/>
            </p:custDataLst>
          </p:nvPr>
        </p:nvSpPr>
        <p:spPr/>
        <p:txBody>
          <a:bodyPr>
            <a:normAutofit fontScale="96875"/>
          </a:bodyPr>
          <a:p>
            <a:r>
              <a:rPr altLang="en-US" lang="zh-CN"/>
              <a:t>PART TWO</a:t>
            </a:r>
            <a:endParaRPr altLang="en-US" lang="zh-CN"/>
          </a:p>
        </p:txBody>
      </p:sp>
      <p:sp>
        <p:nvSpPr>
          <p:cNvPr id="1049032" name="标题 6"/>
          <p:cNvSpPr>
            <a:spLocks noGrp="1"/>
          </p:cNvSpPr>
          <p:nvPr>
            <p:ph type="title" idx="1"/>
            <p:custDataLst>
              <p:tags r:id="rId2"/>
            </p:custDataLst>
          </p:nvPr>
        </p:nvSpPr>
        <p:spPr/>
        <p:txBody>
          <a:bodyPr>
            <a:normAutofit fontScale="93333"/>
          </a:bodyPr>
          <a:p>
            <a:r>
              <a:rPr altLang="en-US" lang="zh-CN"/>
              <a:t>自然语言处理技术概述</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146" name="标题 2"/>
          <p:cNvSpPr>
            <a:spLocks noGrp="1"/>
          </p:cNvSpPr>
          <p:nvPr>
            <p:ph type="title" idx="5"/>
          </p:nvPr>
        </p:nvSpPr>
        <p:spPr/>
        <p:txBody>
          <a:bodyPr>
            <a:normAutofit fontScale="90000"/>
          </a:bodyPr>
          <a:p>
            <a:r>
              <a:rPr altLang="en-US" lang="zh-CN"/>
              <a:t>自然语言处理技术的定义</a:t>
            </a:r>
            <a:endParaRPr altLang="en-US" lang="zh-CN"/>
          </a:p>
        </p:txBody>
      </p:sp>
      <p:sp>
        <p:nvSpPr>
          <p:cNvPr id="1049148"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50"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152"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自然语言处理技术是指利用计算机对人类自然语言进行理解和处理的技术</a:t>
            </a:r>
            <a:endParaRPr altLang="en-US" dirty="0" sz="2000" lang="zh-CN" spc="200">
              <a:solidFill>
                <a:schemeClr val="tx1">
                  <a:lumMod val="85000"/>
                  <a:lumOff val="15000"/>
                </a:schemeClr>
              </a:solidFill>
              <a:latin typeface="+mn-ea"/>
              <a:sym typeface="+mn-ea"/>
            </a:endParaRPr>
          </a:p>
        </p:txBody>
      </p:sp>
      <p:sp>
        <p:nvSpPr>
          <p:cNvPr id="1049154"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56"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58"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自然语言处理技术涉及多个学科领域，如语言学、计算机科学、人工智能等</a:t>
            </a:r>
            <a:endParaRPr altLang="en-US" dirty="0" sz="2000" lang="zh-CN" spc="200">
              <a:solidFill>
                <a:schemeClr val="tx1">
                  <a:lumMod val="85000"/>
                  <a:lumOff val="15000"/>
                </a:schemeClr>
              </a:solidFill>
              <a:latin typeface="+mn-ea"/>
              <a:sym typeface="+mn-ea"/>
            </a:endParaRPr>
          </a:p>
        </p:txBody>
      </p:sp>
      <p:sp>
        <p:nvSpPr>
          <p:cNvPr id="1049160"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62"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64"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自然语言处理技术的主要任务是让计算机能够理解和生成人类语言</a:t>
            </a:r>
            <a:endParaRPr altLang="en-US" dirty="0" sz="2000" lang="zh-CN" spc="200">
              <a:solidFill>
                <a:schemeClr val="tx1">
                  <a:lumMod val="85000"/>
                  <a:lumOff val="15000"/>
                </a:schemeClr>
              </a:solidFill>
              <a:latin typeface="+mn-ea"/>
              <a:sym typeface="+mn-ea"/>
            </a:endParaRPr>
          </a:p>
        </p:txBody>
      </p:sp>
      <p:sp>
        <p:nvSpPr>
          <p:cNvPr id="1049166"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68"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70"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自然语言处理技术在机器翻译、语音识别、文本挖掘等领域有着广泛的应用</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222" name="标题 2"/>
          <p:cNvSpPr>
            <a:spLocks noGrp="1"/>
          </p:cNvSpPr>
          <p:nvPr>
            <p:ph type="title" idx="5"/>
          </p:nvPr>
        </p:nvSpPr>
        <p:spPr/>
        <p:txBody>
          <a:bodyPr>
            <a:normAutofit fontScale="91667"/>
          </a:bodyPr>
          <a:p>
            <a:r>
              <a:rPr altLang="en-US" lang="zh-CN"/>
              <a:t>自然语言处理技术的发展历程</a:t>
            </a:r>
            <a:endParaRPr altLang="en-US" lang="zh-CN"/>
          </a:p>
        </p:txBody>
      </p:sp>
      <p:sp>
        <p:nvSpPr>
          <p:cNvPr id="1049224"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26"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28"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30"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32"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34"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36"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38"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40"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深度学习在自然语言处理中的应用</a:t>
            </a:r>
            <a:endParaRPr altLang="en-US" dirty="0" sz="2400" lang="zh-CN">
              <a:latin typeface="+mn-ea"/>
              <a:ea typeface="+mn-ea"/>
            </a:endParaRPr>
          </a:p>
        </p:txBody>
      </p:sp>
      <p:sp>
        <p:nvSpPr>
          <p:cNvPr id="1049242"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自然语言处理技术的未来发展</a:t>
            </a:r>
            <a:endParaRPr altLang="en-US" dirty="0" sz="2400" lang="zh-CN">
              <a:latin typeface="+mn-ea"/>
              <a:ea typeface="+mn-ea"/>
            </a:endParaRPr>
          </a:p>
        </p:txBody>
      </p:sp>
      <p:sp>
        <p:nvSpPr>
          <p:cNvPr id="1049244"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早期的自然语言处理技术</a:t>
            </a:r>
            <a:endParaRPr altLang="en-US" dirty="0" sz="2400" lang="zh-CN">
              <a:latin typeface="+mn-ea"/>
              <a:ea typeface="+mn-ea"/>
            </a:endParaRPr>
          </a:p>
        </p:txBody>
      </p:sp>
      <p:sp>
        <p:nvSpPr>
          <p:cNvPr id="1049246"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机器学习在自然语言处理中的应用</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298" name="标题 2"/>
          <p:cNvSpPr>
            <a:spLocks noGrp="1"/>
          </p:cNvSpPr>
          <p:nvPr>
            <p:ph type="title" idx="5"/>
          </p:nvPr>
        </p:nvSpPr>
        <p:spPr/>
        <p:txBody>
          <a:bodyPr>
            <a:normAutofit fontScale="91667"/>
          </a:bodyPr>
          <a:p>
            <a:r>
              <a:rPr altLang="en-US" lang="zh-CN"/>
              <a:t>自然语言处理技术的应用领域</a:t>
            </a:r>
            <a:endParaRPr altLang="en-US" lang="zh-CN"/>
          </a:p>
        </p:txBody>
      </p:sp>
      <p:sp>
        <p:nvSpPr>
          <p:cNvPr id="1049300"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302"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304"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06"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08"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情感分析</a:t>
            </a:r>
            <a:endParaRPr altLang="en-US" dirty="0" sz="1200" lang="zh-CN" spc="150">
              <a:solidFill>
                <a:srgbClr val="FFFFFF"/>
              </a:solidFill>
              <a:latin typeface="+mn-ea"/>
              <a:sym typeface="+mn-ea"/>
            </a:endParaRPr>
          </a:p>
        </p:txBody>
      </p:sp>
      <p:sp>
        <p:nvSpPr>
          <p:cNvPr id="1049310"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12"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14"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文本生成</a:t>
            </a:r>
            <a:endParaRPr altLang="en-US" dirty="0" sz="1200" lang="zh-CN" spc="150">
              <a:solidFill>
                <a:schemeClr val="tx1">
                  <a:lumMod val="65000"/>
                  <a:lumOff val="35000"/>
                </a:schemeClr>
              </a:solidFill>
              <a:latin typeface="+mn-ea"/>
              <a:sym typeface="+mn-ea"/>
            </a:endParaRPr>
          </a:p>
        </p:txBody>
      </p:sp>
      <p:sp>
        <p:nvSpPr>
          <p:cNvPr id="1049316"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18"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20"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语音识别</a:t>
            </a:r>
            <a:endParaRPr altLang="en-US" dirty="0" sz="1200" lang="zh-CN" spc="150">
              <a:solidFill>
                <a:srgbClr val="FFFFFF"/>
              </a:solidFill>
              <a:latin typeface="+mn-ea"/>
              <a:sym typeface="+mn-ea"/>
            </a:endParaRPr>
          </a:p>
        </p:txBody>
      </p:sp>
      <p:sp>
        <p:nvSpPr>
          <p:cNvPr id="1049322"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24"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26"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机器翻译</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378" name="文本占位符 2"/>
          <p:cNvSpPr>
            <a:spLocks noGrp="1"/>
          </p:cNvSpPr>
          <p:nvPr>
            <p:ph type="body" idx="2"/>
            <p:custDataLst>
              <p:tags r:id="rId1"/>
            </p:custDataLst>
          </p:nvPr>
        </p:nvSpPr>
        <p:spPr/>
        <p:txBody>
          <a:bodyPr>
            <a:normAutofit fontScale="96875"/>
          </a:bodyPr>
          <a:p>
            <a:r>
              <a:rPr altLang="en-US" lang="zh-CN"/>
              <a:t>PART THREE</a:t>
            </a:r>
            <a:endParaRPr altLang="en-US" lang="zh-CN"/>
          </a:p>
        </p:txBody>
      </p:sp>
      <p:sp>
        <p:nvSpPr>
          <p:cNvPr id="1049380" name="标题 6"/>
          <p:cNvSpPr>
            <a:spLocks noGrp="1"/>
          </p:cNvSpPr>
          <p:nvPr>
            <p:ph type="title" idx="1"/>
            <p:custDataLst>
              <p:tags r:id="rId2"/>
            </p:custDataLst>
          </p:nvPr>
        </p:nvSpPr>
        <p:spPr/>
        <p:txBody>
          <a:bodyPr>
            <a:normAutofit fontScale="93333"/>
          </a:bodyPr>
          <a:p>
            <a:r>
              <a:rPr altLang="en-US" lang="zh-CN"/>
              <a:t>机器翻译的基本原理</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494" name="标题 2"/>
          <p:cNvSpPr>
            <a:spLocks noGrp="1"/>
          </p:cNvSpPr>
          <p:nvPr>
            <p:ph type="title" idx="5"/>
          </p:nvPr>
        </p:nvSpPr>
        <p:spPr/>
        <p:txBody>
          <a:bodyPr>
            <a:normAutofit fontScale="91667"/>
          </a:bodyPr>
          <a:p>
            <a:r>
              <a:rPr altLang="en-US" lang="zh-CN"/>
              <a:t>机器翻译的定义</a:t>
            </a:r>
            <a:endParaRPr altLang="en-US" lang="zh-CN"/>
          </a:p>
        </p:txBody>
      </p:sp>
      <p:sp>
        <p:nvSpPr>
          <p:cNvPr id="1049496"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98"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00"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02"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04" name="文本框 3"/>
          <p:cNvSpPr txBox="1"/>
          <p:nvPr>
            <p:custDataLst>
              <p:tags r:id="rId5"/>
            </p:custDataLst>
          </p:nvPr>
        </p:nvSpPr>
        <p:spPr>
          <a:xfrm>
            <a:off x="3159684" y="4727038"/>
            <a:ext cx="3135568" cy="1373904"/>
          </a:xfrm>
          <a:prstGeom prst="rect"/>
          <a:noFill/>
        </p:spPr>
        <p:txBody>
          <a:bodyPr lIns="0" rtlCol="0" wrap="square">
            <a:normAutofit fontScale="92857" lnSpcReduction="1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机器翻译的基本原理是利用自然语言处理技术对源语言进行分词、词性标注、句法分析等处理，然后生成目标语言的对应表达</a:t>
            </a:r>
            <a:endParaRPr altLang="en-US" sz="1400" lang="zh-CN" spc="150">
              <a:solidFill>
                <a:schemeClr val="tx1"/>
              </a:solidFill>
              <a:effectLst/>
              <a:latin typeface="+mn-ea"/>
              <a:sym typeface="+mn-ea"/>
            </a:endParaRPr>
          </a:p>
        </p:txBody>
      </p:sp>
      <p:sp>
        <p:nvSpPr>
          <p:cNvPr id="1049506"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机器翻译是指利用计算机技术将一种自然语言文本自动转换为另一种自然语言文本的过程</a:t>
            </a:r>
            <a:endParaRPr altLang="en-US" dirty="0" sz="1400" lang="zh-CN" spc="150">
              <a:solidFill>
                <a:schemeClr val="tx1"/>
              </a:solidFill>
              <a:effectLst/>
              <a:latin typeface="+mn-ea"/>
              <a:sym typeface="+mn-ea"/>
            </a:endParaRPr>
          </a:p>
        </p:txBody>
      </p:sp>
      <p:sp>
        <p:nvSpPr>
          <p:cNvPr id="1049508"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机器翻译的流程通常包括预处理、翻译和后处理三个阶段</a:t>
            </a:r>
            <a:endParaRPr altLang="en-US" sz="1400" lang="zh-CN" spc="150">
              <a:solidFill>
                <a:schemeClr val="tx1"/>
              </a:solidFill>
              <a:effectLst/>
              <a:latin typeface="+mn-ea"/>
              <a:sym typeface="+mn-ea"/>
            </a:endParaRPr>
          </a:p>
        </p:txBody>
      </p:sp>
      <p:sp>
        <p:nvSpPr>
          <p:cNvPr id="1049510"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机器翻译的应用范围广泛，包括文学翻译、商务翻译、科技翻译等领域</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562" name="标题 2"/>
          <p:cNvSpPr>
            <a:spLocks noGrp="1"/>
          </p:cNvSpPr>
          <p:nvPr>
            <p:ph type="title" idx="5"/>
          </p:nvPr>
        </p:nvSpPr>
        <p:spPr/>
        <p:txBody>
          <a:bodyPr>
            <a:normAutofit fontScale="91667"/>
          </a:bodyPr>
          <a:p>
            <a:r>
              <a:rPr altLang="en-US" lang="zh-CN"/>
              <a:t>机器翻译的基本流程</a:t>
            </a:r>
            <a:endParaRPr altLang="en-US" lang="zh-CN"/>
          </a:p>
        </p:txBody>
      </p:sp>
      <p:sp>
        <p:nvSpPr>
          <p:cNvPr id="1049564" name="矩形 38"/>
          <p:cNvSpPr/>
          <p:nvPr>
            <p:custDataLst>
              <p:tags r:id="rId1"/>
            </p:custDataLst>
          </p:nvPr>
        </p:nvSpPr>
        <p:spPr>
          <a:xfrm rot="204112">
            <a:off x="608400" y="1900125"/>
            <a:ext cx="3256997" cy="1700746"/>
          </a:xfrm>
          <a:prstGeom prst="rect"/>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66" name="矩形 39"/>
          <p:cNvSpPr/>
          <p:nvPr>
            <p:custDataLst>
              <p:tags r:id="rId2"/>
            </p:custDataLst>
          </p:nvPr>
        </p:nvSpPr>
        <p:spPr>
          <a:xfrm>
            <a:off x="612249" y="1900766"/>
            <a:ext cx="3256997" cy="1700746"/>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68" name="TextBox 2"/>
          <p:cNvSpPr txBox="1"/>
          <p:nvPr>
            <p:custDataLst>
              <p:tags r:id="rId3"/>
            </p:custDataLst>
          </p:nvPr>
        </p:nvSpPr>
        <p:spPr>
          <a:xfrm>
            <a:off x="800865" y="2033567"/>
            <a:ext cx="2893544" cy="1404206"/>
          </a:xfrm>
          <a:prstGeom prst="rect"/>
          <a:noFill/>
        </p:spPr>
        <p:txBody>
          <a:bodyPr anchor="ctr" anchorCtr="0" bIns="46990" rtlCol="0" wrap="square">
            <a:normAutofit fontScale="97222"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3600" lang="zh-CN" spc="150">
                <a:solidFill>
                  <a:srgbClr val="FFFFFF"/>
                </a:solidFill>
                <a:latin typeface="+mj-ea"/>
                <a:ea typeface="+mj-ea"/>
                <a:cs typeface="微软雅黑" panose="020B0503020204020204" pitchFamily="34" charset="-122"/>
                <a:sym typeface="+mn-lt"/>
              </a:rPr>
              <a:t>源语言文本输入</a:t>
            </a:r>
            <a:endParaRPr altLang="en-US" b="1" dirty="0" sz="3600" lang="zh-CN" spc="150">
              <a:solidFill>
                <a:srgbClr val="FFFFFF"/>
              </a:solidFill>
              <a:latin typeface="+mj-ea"/>
              <a:ea typeface="+mj-ea"/>
              <a:cs typeface="微软雅黑" panose="020B0503020204020204" pitchFamily="34" charset="-122"/>
              <a:sym typeface="+mn-lt"/>
            </a:endParaRPr>
          </a:p>
        </p:txBody>
      </p:sp>
      <p:sp>
        <p:nvSpPr>
          <p:cNvPr id="1049570" name="矩形 100"/>
          <p:cNvSpPr/>
          <p:nvPr>
            <p:custDataLst>
              <p:tags r:id="rId4"/>
            </p:custDataLst>
          </p:nvPr>
        </p:nvSpPr>
        <p:spPr>
          <a:xfrm rot="204112">
            <a:off x="4462825" y="1900125"/>
            <a:ext cx="3256997" cy="1700746"/>
          </a:xfrm>
          <a:prstGeom prst="rect"/>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72" name="矩形 101"/>
          <p:cNvSpPr/>
          <p:nvPr>
            <p:custDataLst>
              <p:tags r:id="rId5"/>
            </p:custDataLst>
          </p:nvPr>
        </p:nvSpPr>
        <p:spPr>
          <a:xfrm>
            <a:off x="4466674" y="1900766"/>
            <a:ext cx="3256997" cy="1700746"/>
          </a:xfrm>
          <a:prstGeom prst="rect"/>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74" name="TextBox 2"/>
          <p:cNvSpPr txBox="1"/>
          <p:nvPr>
            <p:custDataLst>
              <p:tags r:id="rId6"/>
            </p:custDataLst>
          </p:nvPr>
        </p:nvSpPr>
        <p:spPr>
          <a:xfrm>
            <a:off x="4655931" y="2033567"/>
            <a:ext cx="2893544" cy="1404206"/>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3600" lang="zh-CN" spc="150">
                <a:solidFill>
                  <a:srgbClr val="FFFFFF"/>
                </a:solidFill>
                <a:latin typeface="+mj-ea"/>
                <a:ea typeface="+mj-ea"/>
                <a:cs typeface="微软雅黑" panose="020B0503020204020204" pitchFamily="34" charset="-122"/>
                <a:sym typeface="+mn-lt"/>
              </a:rPr>
              <a:t>预处理</a:t>
            </a:r>
            <a:endParaRPr altLang="en-US" b="1" dirty="0" sz="3600" lang="zh-CN" spc="150">
              <a:solidFill>
                <a:srgbClr val="FFFFFF"/>
              </a:solidFill>
              <a:latin typeface="+mj-ea"/>
              <a:ea typeface="+mj-ea"/>
              <a:cs typeface="微软雅黑" panose="020B0503020204020204" pitchFamily="34" charset="-122"/>
              <a:sym typeface="+mn-lt"/>
            </a:endParaRPr>
          </a:p>
        </p:txBody>
      </p:sp>
      <p:sp>
        <p:nvSpPr>
          <p:cNvPr id="1049576" name="矩形 122"/>
          <p:cNvSpPr/>
          <p:nvPr>
            <p:custDataLst>
              <p:tags r:id="rId7"/>
            </p:custDataLst>
          </p:nvPr>
        </p:nvSpPr>
        <p:spPr>
          <a:xfrm rot="204112">
            <a:off x="8317250" y="1900125"/>
            <a:ext cx="3256997" cy="1700746"/>
          </a:xfrm>
          <a:prstGeom prst="rect"/>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78" name="矩形 123"/>
          <p:cNvSpPr/>
          <p:nvPr>
            <p:custDataLst>
              <p:tags r:id="rId8"/>
            </p:custDataLst>
          </p:nvPr>
        </p:nvSpPr>
        <p:spPr>
          <a:xfrm>
            <a:off x="8321099" y="1900766"/>
            <a:ext cx="3256997" cy="1700746"/>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80" name="TextBox 2"/>
          <p:cNvSpPr txBox="1"/>
          <p:nvPr>
            <p:custDataLst>
              <p:tags r:id="rId9"/>
            </p:custDataLst>
          </p:nvPr>
        </p:nvSpPr>
        <p:spPr>
          <a:xfrm>
            <a:off x="8509073" y="2033567"/>
            <a:ext cx="2893544" cy="1404206"/>
          </a:xfrm>
          <a:prstGeom prst="rect"/>
          <a:noFill/>
        </p:spPr>
        <p:txBody>
          <a:bodyPr anchor="ctr" anchorCtr="0" bIns="46990" rtlCol="0" wrap="square">
            <a:normAutofit fontScale="97222"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3600" lang="zh-CN" spc="150">
                <a:solidFill>
                  <a:srgbClr val="FFFFFF"/>
                </a:solidFill>
                <a:latin typeface="+mj-ea"/>
                <a:ea typeface="+mj-ea"/>
                <a:cs typeface="微软雅黑" panose="020B0503020204020204" pitchFamily="34" charset="-122"/>
                <a:sym typeface="+mn-lt"/>
              </a:rPr>
              <a:t>翻译模型处理</a:t>
            </a:r>
            <a:endParaRPr altLang="en-US" b="1" dirty="0" sz="3600" lang="zh-CN" spc="150">
              <a:solidFill>
                <a:srgbClr val="FFFFFF"/>
              </a:solidFill>
              <a:latin typeface="+mj-ea"/>
              <a:ea typeface="+mj-ea"/>
              <a:cs typeface="微软雅黑" panose="020B0503020204020204" pitchFamily="34" charset="-122"/>
              <a:sym typeface="+mn-lt"/>
            </a:endParaRPr>
          </a:p>
        </p:txBody>
      </p:sp>
      <p:sp>
        <p:nvSpPr>
          <p:cNvPr id="1049582" name="矩形 89"/>
          <p:cNvSpPr/>
          <p:nvPr>
            <p:custDataLst>
              <p:tags r:id="rId10"/>
            </p:custDataLst>
          </p:nvPr>
        </p:nvSpPr>
        <p:spPr>
          <a:xfrm rot="204112">
            <a:off x="608400" y="4139130"/>
            <a:ext cx="3256997" cy="1700746"/>
          </a:xfrm>
          <a:prstGeom prst="rect"/>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84" name="矩形 90"/>
          <p:cNvSpPr/>
          <p:nvPr>
            <p:custDataLst>
              <p:tags r:id="rId11"/>
            </p:custDataLst>
          </p:nvPr>
        </p:nvSpPr>
        <p:spPr>
          <a:xfrm>
            <a:off x="612249" y="4139771"/>
            <a:ext cx="3256997" cy="1700746"/>
          </a:xfrm>
          <a:prstGeom prst="rect"/>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86" name="TextBox 2"/>
          <p:cNvSpPr txBox="1"/>
          <p:nvPr>
            <p:custDataLst>
              <p:tags r:id="rId12"/>
            </p:custDataLst>
          </p:nvPr>
        </p:nvSpPr>
        <p:spPr>
          <a:xfrm>
            <a:off x="800865" y="4272572"/>
            <a:ext cx="2893544" cy="1404206"/>
          </a:xfrm>
          <a:prstGeom prst="rect"/>
          <a:noFill/>
        </p:spPr>
        <p:txBody>
          <a:bodyPr anchor="ctr" anchorCtr="0" bIns="46990" rtlCol="0" wrap="square">
            <a:normAutofit fontScale="97222"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3600" lang="zh-CN" spc="150">
                <a:solidFill>
                  <a:srgbClr val="FFFFFF"/>
                </a:solidFill>
                <a:latin typeface="+mj-ea"/>
                <a:ea typeface="+mj-ea"/>
                <a:cs typeface="微软雅黑" panose="020B0503020204020204" pitchFamily="34" charset="-122"/>
                <a:sym typeface="+mn-lt"/>
              </a:rPr>
              <a:t>生成目标语言文本</a:t>
            </a:r>
            <a:endParaRPr altLang="en-US" b="1" dirty="0" sz="3600" lang="zh-CN" spc="150">
              <a:solidFill>
                <a:srgbClr val="FFFFFF"/>
              </a:solidFill>
              <a:latin typeface="+mj-ea"/>
              <a:ea typeface="+mj-ea"/>
              <a:cs typeface="微软雅黑" panose="020B0503020204020204" pitchFamily="34" charset="-122"/>
              <a:sym typeface="+mn-lt"/>
            </a:endParaRPr>
          </a:p>
        </p:txBody>
      </p:sp>
      <p:sp>
        <p:nvSpPr>
          <p:cNvPr id="1049588" name="矩形 111"/>
          <p:cNvSpPr/>
          <p:nvPr>
            <p:custDataLst>
              <p:tags r:id="rId13"/>
            </p:custDataLst>
          </p:nvPr>
        </p:nvSpPr>
        <p:spPr>
          <a:xfrm rot="204112">
            <a:off x="4462825" y="4139130"/>
            <a:ext cx="3256997" cy="1700746"/>
          </a:xfrm>
          <a:prstGeom prst="rect"/>
          <a:solidFill>
            <a:schemeClr val="accent5">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90" name="矩形 112"/>
          <p:cNvSpPr/>
          <p:nvPr>
            <p:custDataLst>
              <p:tags r:id="rId14"/>
            </p:custDataLst>
          </p:nvPr>
        </p:nvSpPr>
        <p:spPr>
          <a:xfrm>
            <a:off x="4466674" y="4139771"/>
            <a:ext cx="3256997" cy="1700746"/>
          </a:xfrm>
          <a:prstGeom prst="rect"/>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lnSpc>
                <a:spcPct val="130000"/>
              </a:lnSpc>
            </a:pPr>
            <a:endParaRPr altLang="en-US" lang="zh-CN"/>
          </a:p>
        </p:txBody>
      </p:sp>
      <p:sp>
        <p:nvSpPr>
          <p:cNvPr id="1049592" name="TextBox 2"/>
          <p:cNvSpPr txBox="1"/>
          <p:nvPr>
            <p:custDataLst>
              <p:tags r:id="rId15"/>
            </p:custDataLst>
          </p:nvPr>
        </p:nvSpPr>
        <p:spPr>
          <a:xfrm>
            <a:off x="4655931" y="4272572"/>
            <a:ext cx="2893544" cy="1404206"/>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3600" lang="zh-CN" spc="150">
                <a:solidFill>
                  <a:srgbClr val="FFFFFF"/>
                </a:solidFill>
                <a:latin typeface="+mj-ea"/>
                <a:ea typeface="+mj-ea"/>
                <a:cs typeface="微软雅黑" panose="020B0503020204020204" pitchFamily="34" charset="-122"/>
                <a:sym typeface="+mn-lt"/>
              </a:rPr>
              <a:t>后处理</a:t>
            </a:r>
            <a:endParaRPr altLang="en-US" b="1" dirty="0" sz="3600" lang="zh-CN" spc="150">
              <a:solidFill>
                <a:srgbClr val="FFFFFF"/>
              </a:solidFill>
              <a:latin typeface="+mj-ea"/>
              <a:ea typeface="+mj-ea"/>
              <a:cs typeface="微软雅黑" panose="020B0503020204020204" pitchFamily="34" charset="-122"/>
              <a:sym typeface="+mn-lt"/>
            </a:endParaRPr>
          </a:p>
        </p:txBody>
      </p:sp>
      <p:sp>
        <p:nvSpPr>
          <p:cNvPr id="1049594" name="矩形 8"/>
          <p:cNvSpPr/>
          <p:nvPr>
            <p:custDataLst>
              <p:tags r:id="rId16"/>
            </p:custDataLst>
          </p:nvPr>
        </p:nvSpPr>
        <p:spPr>
          <a:xfrm rot="204112">
            <a:off x="8317250" y="4139130"/>
            <a:ext cx="3256997" cy="1700746"/>
          </a:xfrm>
          <a:prstGeom prst="rect"/>
          <a:solidFill>
            <a:schemeClr val="accent6">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96" name="矩形 9"/>
          <p:cNvSpPr/>
          <p:nvPr>
            <p:custDataLst>
              <p:tags r:id="rId17"/>
            </p:custDataLst>
          </p:nvPr>
        </p:nvSpPr>
        <p:spPr>
          <a:xfrm>
            <a:off x="8321099" y="4139771"/>
            <a:ext cx="3256997" cy="1700746"/>
          </a:xfrm>
          <a:prstGeom prst="rect"/>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lnSpc>
                <a:spcPct val="130000"/>
              </a:lnSpc>
            </a:pPr>
            <a:endParaRPr altLang="en-US" lang="zh-CN"/>
          </a:p>
        </p:txBody>
      </p:sp>
      <p:sp>
        <p:nvSpPr>
          <p:cNvPr id="1049598" name="TextBox 2"/>
          <p:cNvSpPr txBox="1"/>
          <p:nvPr>
            <p:custDataLst>
              <p:tags r:id="rId18"/>
            </p:custDataLst>
          </p:nvPr>
        </p:nvSpPr>
        <p:spPr>
          <a:xfrm>
            <a:off x="8510356" y="4272572"/>
            <a:ext cx="2893544" cy="1404206"/>
          </a:xfrm>
          <a:prstGeom prst="rect"/>
          <a:noFill/>
        </p:spPr>
        <p:txBody>
          <a:bodyPr anchor="ctr" anchorCtr="0" bIns="46990" rtlCol="0" wrap="square">
            <a:normAutofit fontScale="97222"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3600" lang="zh-CN" spc="150">
                <a:solidFill>
                  <a:srgbClr val="FFFFFF"/>
                </a:solidFill>
                <a:latin typeface="+mj-ea"/>
                <a:ea typeface="+mj-ea"/>
                <a:cs typeface="微软雅黑" panose="020B0503020204020204" pitchFamily="34" charset="-122"/>
                <a:sym typeface="+mn-lt"/>
              </a:rPr>
              <a:t>输出翻译结果</a:t>
            </a:r>
            <a:endParaRPr altLang="en-US" b="1" dirty="0" sz="3600" lang="zh-CN" spc="150">
              <a:solidFill>
                <a:srgbClr val="FFFFFF"/>
              </a:solidFill>
              <a:latin typeface="+mj-ea"/>
              <a:ea typeface="+mj-ea"/>
              <a:cs typeface="微软雅黑" panose="020B0503020204020204" pitchFamily="34" charset="-122"/>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650" name="标题 2"/>
          <p:cNvSpPr>
            <a:spLocks noGrp="1"/>
          </p:cNvSpPr>
          <p:nvPr>
            <p:ph type="title" idx="5"/>
          </p:nvPr>
        </p:nvSpPr>
        <p:spPr/>
        <p:txBody>
          <a:bodyPr>
            <a:normAutofit fontScale="91667"/>
          </a:bodyPr>
          <a:p>
            <a:r>
              <a:rPr altLang="en-US" lang="zh-CN"/>
              <a:t>机器翻译的分类</a:t>
            </a:r>
            <a:endParaRPr altLang="en-US" lang="zh-CN"/>
          </a:p>
        </p:txBody>
      </p:sp>
      <p:sp>
        <p:nvSpPr>
          <p:cNvPr id="1049652"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54"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56"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基于规则的方法：基于语言学和句法规则进行翻译</a:t>
            </a:r>
            <a:endParaRPr altLang="en-US" dirty="0" sz="2000" lang="zh-CN" spc="150">
              <a:solidFill>
                <a:schemeClr val="tx1">
                  <a:lumMod val="85000"/>
                  <a:lumOff val="15000"/>
                </a:schemeClr>
              </a:solidFill>
              <a:latin typeface="+mn-ea"/>
              <a:sym typeface="+mn-ea"/>
            </a:endParaRPr>
          </a:p>
        </p:txBody>
      </p:sp>
      <p:sp>
        <p:nvSpPr>
          <p:cNvPr id="1049658"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60"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62"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基于统计的方法：利用大规模语料库进行训练和翻译</a:t>
            </a:r>
            <a:endParaRPr altLang="en-US" dirty="0" sz="2000" lang="zh-CN" spc="150">
              <a:solidFill>
                <a:schemeClr val="tx1">
                  <a:lumMod val="85000"/>
                  <a:lumOff val="15000"/>
                </a:schemeClr>
              </a:solidFill>
              <a:latin typeface="+mn-ea"/>
              <a:sym typeface="+mn-ea"/>
            </a:endParaRPr>
          </a:p>
        </p:txBody>
      </p:sp>
      <p:sp>
        <p:nvSpPr>
          <p:cNvPr id="1049664"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66"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68"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基于深度学习的方法：利用神经网络进行翻译，包括序列到序列模型等</a:t>
            </a:r>
            <a:endParaRPr altLang="en-US" dirty="0" sz="2000" lang="zh-CN" spc="150">
              <a:solidFill>
                <a:schemeClr val="tx1">
                  <a:lumMod val="85000"/>
                  <a:lumOff val="15000"/>
                </a:schemeClr>
              </a:solidFill>
              <a:latin typeface="+mn-ea"/>
              <a:sym typeface="+mn-ea"/>
            </a:endParaRPr>
          </a:p>
        </p:txBody>
      </p:sp>
      <p:sp>
        <p:nvSpPr>
          <p:cNvPr id="1049670"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72"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74"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混合方法：结合多种方法进行翻译，以提高翻译质量和效率</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726" name="文本占位符 2"/>
          <p:cNvSpPr>
            <a:spLocks noGrp="1"/>
          </p:cNvSpPr>
          <p:nvPr>
            <p:ph type="body" idx="2"/>
            <p:custDataLst>
              <p:tags r:id="rId1"/>
            </p:custDataLst>
          </p:nvPr>
        </p:nvSpPr>
        <p:spPr/>
        <p:txBody>
          <a:bodyPr>
            <a:normAutofit fontScale="96875"/>
          </a:bodyPr>
          <a:p>
            <a:r>
              <a:rPr altLang="en-US" lang="zh-CN"/>
              <a:t>PART FOUR</a:t>
            </a:r>
            <a:endParaRPr altLang="en-US" lang="zh-CN"/>
          </a:p>
        </p:txBody>
      </p:sp>
      <p:sp>
        <p:nvSpPr>
          <p:cNvPr id="1049728" name="标题 6"/>
          <p:cNvSpPr>
            <a:spLocks noGrp="1"/>
          </p:cNvSpPr>
          <p:nvPr>
            <p:ph type="title" idx="1"/>
            <p:custDataLst>
              <p:tags r:id="rId2"/>
            </p:custDataLst>
          </p:nvPr>
        </p:nvSpPr>
        <p:spPr/>
        <p:txBody>
          <a:bodyPr>
            <a:normAutofit fontScale="90000"/>
          </a:bodyPr>
          <a:p>
            <a:r>
              <a:rPr altLang="en-US" lang="zh-CN"/>
              <a:t>自然语言处理技术在机器翻译中的应用</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842" name="标题 2"/>
          <p:cNvSpPr>
            <a:spLocks noGrp="1"/>
          </p:cNvSpPr>
          <p:nvPr>
            <p:ph type="title" idx="5"/>
          </p:nvPr>
        </p:nvSpPr>
        <p:spPr/>
        <p:txBody>
          <a:bodyPr>
            <a:normAutofit fontScale="91667"/>
          </a:bodyPr>
          <a:p>
            <a:r>
              <a:rPr altLang="en-US" lang="zh-CN"/>
              <a:t>预处理阶段</a:t>
            </a:r>
            <a:endParaRPr altLang="en-US" lang="zh-CN"/>
          </a:p>
        </p:txBody>
      </p:sp>
      <p:sp>
        <p:nvSpPr>
          <p:cNvPr id="1049844"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46"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48"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文本清洗：去除无关字符、标点符号等</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50"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52"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54"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分词：将文本切分成单词或短语</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856"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58"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词性标注：为每个单词或短语分配词性标签</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60"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62"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64"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66"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句法分析：构建句子的语法结构树</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918" name="标题 2"/>
          <p:cNvSpPr>
            <a:spLocks noGrp="1"/>
          </p:cNvSpPr>
          <p:nvPr>
            <p:ph type="title" idx="5"/>
          </p:nvPr>
        </p:nvSpPr>
        <p:spPr/>
        <p:txBody>
          <a:bodyPr>
            <a:normAutofit fontScale="91667"/>
          </a:bodyPr>
          <a:p>
            <a:r>
              <a:rPr altLang="en-US" lang="zh-CN"/>
              <a:t>翻译阶段</a:t>
            </a:r>
            <a:endParaRPr altLang="en-US" lang="zh-CN"/>
          </a:p>
        </p:txBody>
      </p:sp>
      <p:sp>
        <p:nvSpPr>
          <p:cNvPr id="1049920"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922"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24"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预处理阶段：对源语言进行分词、词性标注等处理</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926"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928"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30"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翻译阶段：利用自然语言处理技术将源语言转化为目标语言</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932"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934"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后处理阶段：对翻译结果进行校对、润色等处理</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936"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38"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940"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42"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lnSpcReduction="10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评估阶段：对翻译结果进行评估，包括准确度、流畅度等方面的评估</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994" name="标题 2"/>
          <p:cNvSpPr>
            <a:spLocks noGrp="1"/>
          </p:cNvSpPr>
          <p:nvPr>
            <p:ph type="title" idx="5"/>
          </p:nvPr>
        </p:nvSpPr>
        <p:spPr/>
        <p:txBody>
          <a:bodyPr>
            <a:normAutofit fontScale="91667"/>
          </a:bodyPr>
          <a:p>
            <a:r>
              <a:rPr altLang="en-US" lang="zh-CN"/>
              <a:t>后处理阶段</a:t>
            </a:r>
            <a:endParaRPr altLang="en-US" lang="zh-CN"/>
          </a:p>
        </p:txBody>
      </p:sp>
      <p:sp>
        <p:nvSpPr>
          <p:cNvPr id="104999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9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0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校对和修改：对机器翻译的初步结果进行人工校对和修改，确保翻译准确性和流畅性。</a:t>
            </a:r>
            <a:endParaRPr altLang="en-US" dirty="0" sz="2000" lang="zh-CN" spc="150">
              <a:solidFill>
                <a:schemeClr val="tx1">
                  <a:lumMod val="85000"/>
                  <a:lumOff val="15000"/>
                </a:schemeClr>
              </a:solidFill>
              <a:latin typeface="+mn-ea"/>
              <a:sym typeface="+mn-ea"/>
            </a:endParaRPr>
          </a:p>
        </p:txBody>
      </p:sp>
      <p:sp>
        <p:nvSpPr>
          <p:cNvPr id="105000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0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0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fontScale="9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润色和优化：对机器翻译的初步结果进行润色和优化，提高翻译质量和可读性。</a:t>
            </a:r>
            <a:endParaRPr altLang="en-US" dirty="0" sz="2000" lang="zh-CN" spc="150">
              <a:solidFill>
                <a:schemeClr val="tx1">
                  <a:lumMod val="85000"/>
                  <a:lumOff val="15000"/>
                </a:schemeClr>
              </a:solidFill>
              <a:latin typeface="+mn-ea"/>
              <a:sym typeface="+mn-ea"/>
            </a:endParaRPr>
          </a:p>
        </p:txBody>
      </p:sp>
      <p:sp>
        <p:nvSpPr>
          <p:cNvPr id="105000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1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1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格式转换：将机器翻译的初步结果转换为所需的格式，如文档、表格等。</a:t>
            </a:r>
            <a:endParaRPr altLang="en-US" dirty="0" sz="2000" lang="zh-CN" spc="150">
              <a:solidFill>
                <a:schemeClr val="tx1">
                  <a:lumMod val="85000"/>
                  <a:lumOff val="15000"/>
                </a:schemeClr>
              </a:solidFill>
              <a:latin typeface="+mn-ea"/>
              <a:sym typeface="+mn-ea"/>
            </a:endParaRPr>
          </a:p>
        </p:txBody>
      </p:sp>
      <p:sp>
        <p:nvSpPr>
          <p:cNvPr id="105001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1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1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集成和部署：将机器翻译系统集成到实际应用中，实现自动化翻译和部署。</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0070" name="文本占位符 2"/>
          <p:cNvSpPr>
            <a:spLocks noGrp="1"/>
          </p:cNvSpPr>
          <p:nvPr>
            <p:ph type="body" idx="2"/>
            <p:custDataLst>
              <p:tags r:id="rId1"/>
            </p:custDataLst>
          </p:nvPr>
        </p:nvSpPr>
        <p:spPr/>
        <p:txBody>
          <a:bodyPr>
            <a:normAutofit fontScale="96875"/>
          </a:bodyPr>
          <a:p>
            <a:r>
              <a:rPr altLang="en-US" lang="zh-CN"/>
              <a:t>PART FIVE</a:t>
            </a:r>
            <a:endParaRPr altLang="en-US" lang="zh-CN"/>
          </a:p>
        </p:txBody>
      </p:sp>
      <p:sp>
        <p:nvSpPr>
          <p:cNvPr id="1050072" name="标题 6"/>
          <p:cNvSpPr>
            <a:spLocks noGrp="1"/>
          </p:cNvSpPr>
          <p:nvPr>
            <p:ph type="title" idx="1"/>
            <p:custDataLst>
              <p:tags r:id="rId2"/>
            </p:custDataLst>
          </p:nvPr>
        </p:nvSpPr>
        <p:spPr/>
        <p:txBody>
          <a:bodyPr>
            <a:normAutofit fontScale="90000"/>
          </a:bodyPr>
          <a:p>
            <a:r>
              <a:rPr altLang="en-US" lang="zh-CN"/>
              <a:t>自然语言处理技术在机器翻译中的优势与挑战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186" name="标题 2"/>
          <p:cNvSpPr>
            <a:spLocks noGrp="1"/>
          </p:cNvSpPr>
          <p:nvPr>
            <p:ph type="title" idx="5"/>
          </p:nvPr>
        </p:nvSpPr>
        <p:spPr/>
        <p:txBody>
          <a:bodyPr>
            <a:normAutofit fontScale="91667"/>
          </a:bodyPr>
          <a:p>
            <a:r>
              <a:rPr altLang="en-US" lang="zh-CN"/>
              <a:t>自然语言处理技术在机器翻译中的优势</a:t>
            </a:r>
            <a:endParaRPr altLang="en-US" lang="zh-CN"/>
          </a:p>
        </p:txBody>
      </p:sp>
      <p:sp>
        <p:nvSpPr>
          <p:cNvPr id="1050188"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190"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92"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提高翻译准确性：自然语言处理技术能够更准确地识别和理解源语言和目标语言之间的语义和语法差异，从而减少翻译错误。</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194"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196"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98"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扩大翻译范围：自然语言处理技术可以处理各种类型的文本，包括新闻、科技文献、社交媒体等，从而扩大了机器翻译的应用范围。</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200"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202"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提高翻译效率：自然语言处理技术可以快速地处理大量的文本数据，从而提高了机器翻译的效率。</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204"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06"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208"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10"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促进跨文化交流：自然语言处理技术可以帮助机器翻译更好地理解和适应不同文化背景的语言，从而促进跨文化交流。</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262" name="标题 2"/>
          <p:cNvSpPr>
            <a:spLocks noGrp="1"/>
          </p:cNvSpPr>
          <p:nvPr>
            <p:ph type="title" idx="5"/>
          </p:nvPr>
        </p:nvSpPr>
        <p:spPr/>
        <p:txBody>
          <a:bodyPr>
            <a:normAutofit fontScale="91667"/>
          </a:bodyPr>
          <a:p>
            <a:r>
              <a:rPr altLang="en-US" lang="zh-CN"/>
              <a:t>自然语言处理技术在机器翻译中面临的挑战</a:t>
            </a:r>
            <a:endParaRPr altLang="en-US" lang="zh-CN"/>
          </a:p>
        </p:txBody>
      </p:sp>
      <p:sp>
        <p:nvSpPr>
          <p:cNvPr id="1050264"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66"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68"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70"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84444" lnSpcReduction="20000"/>
          </a:bodyPr>
          <a:p>
            <a:pPr>
              <a:lnSpc>
                <a:spcPct val="150000"/>
              </a:lnSpc>
            </a:pPr>
            <a:r>
              <a:rPr altLang="zh-CN" dirty="0" lang="en-US">
                <a:solidFill>
                  <a:schemeClr val="dk1">
                    <a:lumMod val="80000"/>
                    <a:lumOff val="20000"/>
                  </a:schemeClr>
                </a:solidFill>
                <a:latin typeface="+mn-ea"/>
                <a:sym typeface="+mn-ea"/>
              </a:rPr>
              <a:t>文化背景：不同文化背景下的语言表达方式和习惯存在差异，机器翻译难以完全理解和准确翻译</a:t>
            </a:r>
            <a:endParaRPr altLang="zh-CN" dirty="0" lang="en-US">
              <a:solidFill>
                <a:schemeClr val="dk1">
                  <a:lumMod val="80000"/>
                  <a:lumOff val="20000"/>
                </a:schemeClr>
              </a:solidFill>
              <a:latin typeface="+mn-ea"/>
              <a:sym typeface="+mn-ea"/>
            </a:endParaRPr>
          </a:p>
        </p:txBody>
      </p:sp>
      <p:sp>
        <p:nvSpPr>
          <p:cNvPr id="1050272"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74"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76"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78"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90000"/>
          </a:bodyPr>
          <a:p>
            <a:pPr>
              <a:lnSpc>
                <a:spcPct val="150000"/>
              </a:lnSpc>
            </a:pPr>
            <a:r>
              <a:rPr altLang="en-US" dirty="0" lang="zh-CN">
                <a:solidFill>
                  <a:schemeClr val="dk1">
                    <a:lumMod val="80000"/>
                    <a:lumOff val="20000"/>
                  </a:schemeClr>
                </a:solidFill>
                <a:latin typeface="+mn-ea"/>
                <a:sym typeface="+mn-ea"/>
              </a:rPr>
              <a:t>语言差异：不同语言之间的语法、词汇和表达方式存在巨大差异，给机器翻译带来困难</a:t>
            </a:r>
            <a:endParaRPr altLang="en-US" dirty="0" lang="zh-CN">
              <a:solidFill>
                <a:schemeClr val="dk1">
                  <a:lumMod val="80000"/>
                  <a:lumOff val="20000"/>
                </a:schemeClr>
              </a:solidFill>
              <a:latin typeface="+mn-ea"/>
              <a:sym typeface="+mn-ea"/>
            </a:endParaRPr>
          </a:p>
        </p:txBody>
      </p:sp>
      <p:sp>
        <p:nvSpPr>
          <p:cNvPr id="1050280"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82"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84"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86"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78889" lnSpcReduction="20000"/>
          </a:bodyPr>
          <a:p>
            <a:pPr>
              <a:lnSpc>
                <a:spcPct val="150000"/>
              </a:lnSpc>
            </a:pPr>
            <a:r>
              <a:rPr altLang="en-US" dirty="0" lang="zh-CN">
                <a:solidFill>
                  <a:schemeClr val="dk1">
                    <a:lumMod val="80000"/>
                    <a:lumOff val="20000"/>
                  </a:schemeClr>
                </a:solidFill>
                <a:latin typeface="+mn-ea"/>
                <a:sym typeface="+mn-ea"/>
              </a:rPr>
              <a:t>语境理解：机器翻译需要理解原文的语境和语义，但往往存在歧义和不确定性，导致翻译结果不准确</a:t>
            </a:r>
            <a:endParaRPr altLang="en-US" dirty="0" lang="zh-CN">
              <a:solidFill>
                <a:schemeClr val="dk1">
                  <a:lumMod val="80000"/>
                  <a:lumOff val="20000"/>
                </a:schemeClr>
              </a:solidFill>
              <a:latin typeface="+mn-ea"/>
              <a:sym typeface="+mn-ea"/>
            </a:endParaRPr>
          </a:p>
        </p:txBody>
      </p:sp>
      <p:sp>
        <p:nvSpPr>
          <p:cNvPr id="1050288"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90"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92"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94"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专业知识：某些领域和专业的术语和表达方式比较特殊，机器翻译难以准确翻译和理解</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346" name="文本占位符 2"/>
          <p:cNvSpPr>
            <a:spLocks noGrp="1"/>
          </p:cNvSpPr>
          <p:nvPr>
            <p:ph type="body" idx="2"/>
            <p:custDataLst>
              <p:tags r:id="rId1"/>
            </p:custDataLst>
          </p:nvPr>
        </p:nvSpPr>
        <p:spPr/>
        <p:txBody>
          <a:bodyPr>
            <a:normAutofit fontScale="96875"/>
          </a:bodyPr>
          <a:p>
            <a:r>
              <a:rPr altLang="en-US" lang="zh-CN"/>
              <a:t>PART SIX</a:t>
            </a:r>
            <a:endParaRPr altLang="en-US" lang="zh-CN"/>
          </a:p>
        </p:txBody>
      </p:sp>
      <p:sp>
        <p:nvSpPr>
          <p:cNvPr id="1050348" name="标题 6"/>
          <p:cNvSpPr>
            <a:spLocks noGrp="1"/>
          </p:cNvSpPr>
          <p:nvPr>
            <p:ph type="title" idx="1"/>
            <p:custDataLst>
              <p:tags r:id="rId2"/>
            </p:custDataLst>
          </p:nvPr>
        </p:nvSpPr>
        <p:spPr/>
        <p:txBody>
          <a:bodyPr>
            <a:normAutofit fontScale="93333"/>
          </a:bodyPr>
          <a:p>
            <a:r>
              <a:rPr altLang="en-US" lang="zh-CN"/>
              <a:t>未来发展趋势与展望</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462" name="标题 2"/>
          <p:cNvSpPr>
            <a:spLocks noGrp="1"/>
          </p:cNvSpPr>
          <p:nvPr>
            <p:ph type="title" idx="5"/>
          </p:nvPr>
        </p:nvSpPr>
        <p:spPr/>
        <p:txBody>
          <a:bodyPr>
            <a:normAutofit fontScale="91667"/>
          </a:bodyPr>
          <a:p>
            <a:r>
              <a:rPr altLang="en-US" lang="zh-CN"/>
              <a:t>未来发展趋势</a:t>
            </a:r>
            <a:endParaRPr altLang="en-US" lang="zh-CN"/>
          </a:p>
        </p:txBody>
      </p:sp>
      <p:sp>
        <p:nvSpPr>
          <p:cNvPr id="1050464"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66"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468"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深度学习技术的进一步发展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470"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72"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474"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多模态机器翻译的兴起</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476"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78"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480"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神经机器翻译的优化和改进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482"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84"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486"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跨语言机器翻译的挑战与机遇</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538" name="标题 2"/>
          <p:cNvSpPr>
            <a:spLocks noGrp="1"/>
          </p:cNvSpPr>
          <p:nvPr>
            <p:ph type="title" idx="5"/>
          </p:nvPr>
        </p:nvSpPr>
        <p:spPr/>
        <p:txBody>
          <a:bodyPr>
            <a:normAutofit fontScale="91667"/>
          </a:bodyPr>
          <a:p>
            <a:r>
              <a:rPr altLang="en-US" lang="zh-CN"/>
              <a:t>未来展望</a:t>
            </a:r>
            <a:endParaRPr altLang="en-US" lang="zh-CN"/>
          </a:p>
        </p:txBody>
      </p:sp>
      <p:sp>
        <p:nvSpPr>
          <p:cNvPr id="1050540"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542"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44"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自然语言处理技术将更加智能化和自动化</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546"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548"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50"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机器翻译将更加准确和高效</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552"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554"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自然语言处理技术将应用于更多领域</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556"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58"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560"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62"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未来将出现更加智能的机器翻译系统</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614" name="文本占位符 2"/>
          <p:cNvSpPr>
            <a:spLocks noGrp="1"/>
          </p:cNvSpPr>
          <p:nvPr>
            <p:ph type="body" idx="2"/>
            <p:custDataLst>
              <p:tags r:id="rId1"/>
            </p:custDataLst>
          </p:nvPr>
        </p:nvSpPr>
        <p:spPr/>
        <p:txBody>
          <a:bodyPr>
            <a:normAutofit fontScale="80000" lnSpcReduction="20000"/>
          </a:bodyPr>
          <a:p>
            <a:r>
              <a:rPr altLang="en-US" lang="zh-CN"/>
              <a:t>汇报人：</a:t>
            </a:r>
            <a:r>
              <a:rPr altLang="zh-CN" lang="en-US"/>
              <a:t/>
            </a:r>
            <a:endParaRPr altLang="en-US" lang="zh-CN"/>
          </a:p>
        </p:txBody>
      </p:sp>
      <p:sp>
        <p:nvSpPr>
          <p:cNvPr id="1050616" name="标题 6"/>
          <p:cNvSpPr>
            <a:spLocks noGrp="1"/>
          </p:cNvSpPr>
          <p:nvPr>
            <p:ph type="title" idx="1"/>
            <p:custDataLst>
              <p:tags r:id="rId2"/>
            </p:custDataLst>
          </p:nvPr>
        </p:nvSpPr>
        <p:spPr/>
        <p:txBody>
          <a:bodyPr/>
          <a:p>
            <a:r>
              <a:rPr altLang="en-US" lang="zh-CN"/>
              <a:t>THANKS</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4"/>
  <p:tag name="KSO_WM_UNIT_ID" val="_1*i*4"/>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10.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11.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CONTENT_GROUP_TYPE" val="titlestyle"/>
  <p:tag name="KSO_WM_UNIT_TYPE" val="i"/>
  <p:tag name="KSO_WM_UNIT_INDEX" val="1"/>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CONTENT_GROUP_TYPE" val="titlestyle"/>
  <p:tag name="KSO_WM_UNIT_TYPE" val="i"/>
  <p:tag name="KSO_WM_UNIT_INDEX" val="2"/>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CONTENT_GROUP_TYPE" val="titlestyle"/>
  <p:tag name="KSO_WM_UNIT_TYPE" val="i"/>
  <p:tag name="KSO_WM_UNIT_INDEX" val="3"/>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CONTENT_GROUP_TYPE" val="titlestyle"/>
  <p:tag name="KSO_WM_UNIT_TYPE" val="i"/>
  <p:tag name="KSO_WM_UNIT_INDEX" val="4"/>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2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CONTENT_GROUP_TYPE" val="contentchip"/>
  <p:tag name="KSO_WM_UNIT_TYPE" val="i"/>
  <p:tag name="KSO_WM_UNIT_INDEX"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CONTENT_GROUP_TYPE" val="contentchip"/>
  <p:tag name="KSO_WM_UNIT_TYPE" val="i"/>
  <p:tag name="KSO_WM_UNIT_INDEX" val="2"/>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CONTENT_GROUP_TYPE" val="contentchip"/>
  <p:tag name="KSO_WM_UNIT_TYPE" val="i"/>
  <p:tag name="KSO_WM_UNIT_INDEX" val="3"/>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CONTENT_GROUP_TYPE" val="contentchip"/>
  <p:tag name="KSO_WM_UNIT_TYPE" val="i"/>
  <p:tag name="KSO_WM_UNIT_INDEX" val="4"/>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37.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8.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4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 name="KSO_WM_UNIT_PRESET_TEXT" val="单击此处添加标题"/>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CONTENT_GROUP_TYPE" val="titlestyle"/>
  <p:tag name="KSO_WM_UNIT_TYPE" val="i"/>
  <p:tag name="KSO_WM_UNIT_INDEX" val="1"/>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CONTENT_GROUP_TYPE" val="titlestyle"/>
  <p:tag name="KSO_WM_UNIT_TYPE" val="i"/>
  <p:tag name="KSO_WM_UNIT_INDEX" val="2"/>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CONTENT_GROUP_TYPE" val="titlestyle"/>
  <p:tag name="KSO_WM_UNIT_TYPE" val="i"/>
  <p:tag name="KSO_WM_UNIT_INDEX" val="3"/>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CONTENT_GROUP_TYPE" val="titlestyle"/>
  <p:tag name="KSO_WM_UNIT_TYPE" val="i"/>
  <p:tag name="KSO_WM_UNIT_INDEX" val="4"/>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5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5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5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 name="KSO_WM_UNIT_PRESET_TEXT" val="单击此处添加标题"/>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CONTENT_GROUP_TYPE" val="titlestyle"/>
  <p:tag name="KSO_WM_UNIT_TYPE" val="i"/>
  <p:tag name="KSO_WM_UNIT_INDEX" val="1"/>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CONTENT_GROUP_TYPE" val="titlestyle"/>
  <p:tag name="KSO_WM_UNIT_TYPE" val="i"/>
  <p:tag name="KSO_WM_UNIT_INDEX" val="2"/>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CONTENT_GROUP_TYPE" val="titlestyle"/>
  <p:tag name="KSO_WM_UNIT_TYPE" val="i"/>
  <p:tag name="KSO_WM_UNIT_INDEX" val="3"/>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CONTENT_GROUP_TYPE" val="titlestyle"/>
  <p:tag name="KSO_WM_UNIT_TYPE" val="i"/>
  <p:tag name="KSO_WM_UNIT_INDEX" val="4"/>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 name="KSO_WM_UNIT_PRESET_TEXT" val="单击此处添加标题"/>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CONTENT_GROUP_TYPE" val="titlestyle"/>
  <p:tag name="KSO_WM_UNIT_TYPE" val="i"/>
  <p:tag name="KSO_WM_UNIT_INDEX" val="1"/>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CONTENT_GROUP_TYPE" val="titlestyle"/>
  <p:tag name="KSO_WM_UNIT_TYPE" val="i"/>
  <p:tag name="KSO_WM_UNIT_INDEX" val="2"/>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CONTENT_GROUP_TYPE" val="titlestyle"/>
  <p:tag name="KSO_WM_UNIT_TYPE" val="i"/>
  <p:tag name="KSO_WM_UNIT_INDEX" val="3"/>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CONTENT_GROUP_TYPE" val="titlestyle"/>
  <p:tag name="KSO_WM_UNIT_TYPE" val="i"/>
  <p:tag name="KSO_WM_UNIT_INDEX" val="4"/>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CONTENT_GROUP_TYPE" val="titlestyle"/>
  <p:tag name="KSO_WM_UNIT_TYPE" val="i"/>
  <p:tag name="KSO_WM_UNIT_INDEX" val="1"/>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CONTENT_GROUP_TYPE" val="titlestyle"/>
  <p:tag name="KSO_WM_UNIT_TYPE" val="i"/>
  <p:tag name="KSO_WM_UNIT_INDEX" val="2"/>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CONTENT_GROUP_TYPE" val="titlestyle"/>
  <p:tag name="KSO_WM_UNIT_TYPE" val="i"/>
  <p:tag name="KSO_WM_UNIT_INDEX" val="3"/>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CONTENT_GROUP_TYPE" val="titlestyle"/>
  <p:tag name="KSO_WM_UNIT_TYPE" val="i"/>
  <p:tag name="KSO_WM_UNIT_INDEX" val="4"/>
</p:tagLst>
</file>

<file path=ppt/tags/tag89.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9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 name="KSO_WM_UNIT_PRESET_TEXT" val="单击此处添加标题"/>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CONTENT_GROUP_TYPE" val="contentchip"/>
  <p:tag name="KSO_WM_UNIT_TYPE" val="i"/>
  <p:tag name="KSO_WM_UNIT_INDEX" val="1"/>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CONTENT_GROUP_TYPE" val="contentchip"/>
  <p:tag name="KSO_WM_UNIT_TYPE" val="i"/>
  <p:tag name="KSO_WM_UNIT_INDEX" val="2"/>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CONTENT_GROUP_TYPE" val="contentchip"/>
  <p:tag name="KSO_WM_UNIT_TYPE" val="i"/>
  <p:tag name="KSO_WM_UNIT_INDEX" val="3"/>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CONTENT_GROUP_TYPE" val="contentchip"/>
  <p:tag name="KSO_WM_UNIT_TYPE" val="i"/>
  <p:tag name="KSO_WM_UNIT_INDEX" val="4"/>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10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03.xml><?xml version="1.0" encoding="utf-8"?>
<p:tagLst xmlns:p="http://schemas.openxmlformats.org/presentationml/2006/main">
  <p:tag name="KSO_WM_UNIT_ISCONTENTSTITLE" val="0"/>
  <p:tag name="KSO_WM_UNIT_ISNUMDGMTITLE" val="0"/>
  <p:tag name="KSO_WM_UNIT_PRESET_TEXT" val="THANK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CONTENT_GROUP_TYPE" val="titlestyle"/>
  <p:tag name="KSO_WM_UNIT_TYPE" val="i"/>
  <p:tag name="KSO_WM_UNIT_INDEX" val="1"/>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CONTENT_GROUP_TYPE" val="titlestyle"/>
  <p:tag name="KSO_WM_UNIT_TYPE" val="i"/>
  <p:tag name="KSO_WM_UNIT_INDEX" val="2"/>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CONTENT_GROUP_TYPE" val="titlestyle"/>
  <p:tag name="KSO_WM_UNIT_TYPE" val="i"/>
  <p:tag name="KSO_WM_UNIT_INDEX" val="3"/>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CONTENT_GROUP_TYPE" val="titlestyle"/>
  <p:tag name="KSO_WM_UNIT_TYPE" val="i"/>
  <p:tag name="KSO_WM_UNIT_INDEX" val="4"/>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3"/>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3"/>
</p:tagLst>
</file>

<file path=ppt/tags/tag11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303"/>
  <p:tag name="KSO_WM_TEMPLATE_THUMBS_INDEX" val="1、9"/>
</p:tagLst>
</file>

<file path=ppt/tags/tag11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3_1*f*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汇报人：WPS"/>
</p:tagLst>
</file>

<file path=ppt/tags/tag11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3_1*b*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WPS,a click to unlimited possibilities"/>
</p:tagLst>
</file>

<file path=ppt/tags/tag1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1*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单击添加文档标题"/>
</p:tagLst>
</file>

<file path=ppt/tags/tag120.xml><?xml version="1.0" encoding="utf-8"?>
<p:tagLst xmlns:p="http://schemas.openxmlformats.org/presentationml/2006/main">
  <p:tag name="KSO_WM_SLIDE_ID" val="custom20230303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303"/>
  <p:tag name="KSO_WM_SLIDE_LAYOUT" val="a_b_f"/>
  <p:tag name="KSO_WM_SLIDE_LAYOUT_CNT" val="1_1_1"/>
  <p:tag name="KSO_WM_TEMPLATE_THUMBS_INDEX" val="1、9"/>
  <p:tag name="KSO_WM_SLIDE_CONTENT_AREA" val="{&quot;left&quot;:&quot;81.45&quot;,&quot;top&quot;:&quot;106.8&quot;,&quot;width&quot;:&quot;739.1&quot;,&quot;height&quot;:&quot;290.25&quot;}"/>
</p:tagLst>
</file>

<file path=ppt/tags/tag12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3_6*b*1"/>
  <p:tag name="KSO_WM_TEMPLATE_CATEGORY" val="custom"/>
  <p:tag name="KSO_WM_TEMPLATE_INDEX" val="20230303"/>
  <p:tag name="KSO_WM_UNIT_LAYERLEVEL" val="1"/>
  <p:tag name="KSO_WM_TAG_VERSION" val="1.0"/>
  <p:tag name="KSO_WM_BEAUTIFY_FLAG" val="#wm#"/>
  <p:tag name="KSO_WM_DIAGRAM_GROUP_CODE" val="l1-1"/>
  <p:tag name="KSO_WM_UNIT_PRESET_TEXT" val="CONTENTS"/>
</p:tagLst>
</file>

<file path=ppt/tags/tag12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6*a*1"/>
  <p:tag name="KSO_WM_TEMPLATE_CATEGORY" val="custom"/>
  <p:tag name="KSO_WM_TEMPLATE_INDEX" val="20230303"/>
  <p:tag name="KSO_WM_UNIT_LAYERLEVEL" val="1"/>
  <p:tag name="KSO_WM_TAG_VERSION" val="1.0"/>
  <p:tag name="KSO_WM_BEAUTIFY_FLAG" val="#wm#"/>
  <p:tag name="KSO_WM_DIAGRAM_GROUP_CODE" val="l1-1"/>
  <p:tag name="KSO_WM_UNIT_PRESET_TEXT" val="目录"/>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1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1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303_6*l_h_i*1_1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1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2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2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303_6*l_h_i*1_2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2_1"/>
  <p:tag name="KSO_WM_DIAGRAM_VERSION" val="3"/>
  <p:tag name="KSO_WM_UNIT_PRESET_TEXT" val="添加 目录标题"/>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3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3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303_6*l_h_i*1_3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3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4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4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303_6*l_h_i*1_4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4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5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5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303_6*l_h_i*1_5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5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6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6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303_6*l_h_i*1_6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6."/>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6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SLIDE_ID" val="custom20230303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303"/>
  <p:tag name="KSO_WM_SLIDE_LAYOUT" val="a_b_l"/>
  <p:tag name="KSO_WM_SLIDE_LAYOUT_CNT" val="1_1_1"/>
  <p:tag name="KSO_WM_SLIDE_TYPE" val="contents"/>
  <p:tag name="KSO_WM_SLIDE_SUBTYPE" val="diag"/>
  <p:tag name="KSO_WM_DIAGRAM_GROUP_CODE" val="l1-1"/>
  <p:tag name="KSO_WM_SLIDE_DIAGTYPE" val="l"/>
</p:tagLst>
</file>

<file path=ppt/tags/tag14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ONE"/>
</p:tagLst>
</file>

<file path=ppt/tags/tag14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144.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14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TWO"/>
</p:tagLst>
</file>

<file path=ppt/tags/tag1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147.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THREE"/>
</p:tagLst>
</file>

<file path=ppt/tags/tag1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188.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66_5*l_h_i*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66_5*l_h_i*1_1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1366_5*l_h_a*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VALUE" val="12"/>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66_5*l_h_i*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6,&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66_5*l_h_i*1_2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1366_5*l_h_a*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66_5*l_h_i*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7,&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66_5*l_h_i*1_3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1366_5*l_h_a*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66_5*l_h_i*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8,&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66_5*l_h_i*1_4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31366_5*l_h_a*1_4_1"/>
  <p:tag name="KSO_WM_TEMPLATE_CATEGORY" val="diagram"/>
  <p:tag name="KSO_WM_TEMPLATE_INDEX" val="20231366"/>
  <p:tag name="KSO_WM_UNIT_LAYERLEVEL" val="1_1_1"/>
  <p:tag name="KSO_WM_TAG_VERSION" val="3.0"/>
  <p:tag name="KSO_WM_DIAGRAM_VERSION" val="3"/>
  <p:tag name="KSO_WM_DIAGRAM_COLOR_TEXT_CAN_REMOVE" val="n"/>
  <p:tag name="KSO_WM_UNIT_VALUE" val="12"/>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66_5*l_h_i*1_5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9"/>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9,&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66_5*l_h_i*1_5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9"/>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5_1"/>
  <p:tag name="KSO_WM_UNIT_ID" val="diagram20231366_5*l_h_a*1_5_1"/>
  <p:tag name="KSO_WM_TEMPLATE_CATEGORY" val="diagram"/>
  <p:tag name="KSO_WM_TEMPLATE_INDEX" val="20231366"/>
  <p:tag name="KSO_WM_UNIT_LAYERLEVEL" val="1_1_1"/>
  <p:tag name="KSO_WM_TAG_VERSION" val="3.0"/>
  <p:tag name="KSO_WM_DIAGRAM_VERSION" val="3"/>
  <p:tag name="KSO_WM_DIAGRAM_COLOR_TEXT_CAN_REMOVE" val="n"/>
  <p:tag name="KSO_WM_UNIT_VALUE" val="12"/>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366_5*l_h_i*1_6_2"/>
  <p:tag name="KSO_WM_TEMPLATE_CATEGORY" val="diagram"/>
  <p:tag name="KSO_WM_TEMPLATE_INDEX" val="20231366"/>
  <p:tag name="KSO_WM_UNIT_LAYERLEVEL" val="1_1_1"/>
  <p:tag name="KSO_WM_TAG_VERSION" val="3.0"/>
  <p:tag name="KSO_WM_BEAUTIFY_FLAG" val="#wm#"/>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10,&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20231366_5*l_h_i*1_6_1"/>
  <p:tag name="KSO_WM_TEMPLATE_CATEGORY" val="diagram"/>
  <p:tag name="KSO_WM_TEMPLATE_INDEX" val="20231366"/>
  <p:tag name="KSO_WM_UNIT_LAYERLEVEL" val="1_1_1"/>
  <p:tag name="KSO_WM_TAG_VERSION" val="3.0"/>
  <p:tag name="KSO_WM_BEAUTIFY_FLAG" val="#wm#"/>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6_1"/>
  <p:tag name="KSO_WM_UNIT_ID" val="diagram20231366_5*l_h_a*1_6_1"/>
  <p:tag name="KSO_WM_TEMPLATE_CATEGORY" val="diagram"/>
  <p:tag name="KSO_WM_TEMPLATE_INDEX" val="20231366"/>
  <p:tag name="KSO_WM_UNIT_LAYERLEVEL" val="1_1_1"/>
  <p:tag name="KSO_WM_TAG_VERSION" val="3.0"/>
  <p:tag name="KSO_WM_BEAUTIFY_FLAG" val="#wm#"/>
  <p:tag name="KSO_WM_DIAGRAM_VERSION" val="3"/>
  <p:tag name="KSO_WM_DIAGRAM_COLOR_TEXT_CAN_REMOVE" val="n"/>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FOUR"/>
</p:tagLst>
</file>

<file path=ppt/tags/tag2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229.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FIVE"/>
</p:tagLst>
</file>

<file path=ppt/tags/tag26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268.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SIX"/>
</p:tagLst>
</file>

<file path=ppt/tags/tag29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299.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3_9*f*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汇报人：WPS"/>
</p:tagLst>
</file>

<file path=ppt/tags/tag32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9*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THANKS"/>
</p:tagLst>
</file>

<file path=ppt/tags/tag326.xml><?xml version="1.0" encoding="utf-8"?>
<p:tagLst xmlns:p="http://schemas.openxmlformats.org/presentationml/2006/main">
  <p:tag name="KSO_WM_SLIDE_ID" val="custom20230303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303"/>
  <p:tag name="KSO_WM_SLIDE_LAYOUT" val="a_f"/>
  <p:tag name="KSO_WM_SLIDE_LAYOUT_CNT" val="1_1"/>
  <p:tag name="KSO_WM_SLIDE_TYPE" val="endPage"/>
  <p:tag name="KSO_WM_SLIDE_SUBTYPE" val="pureTxt"/>
  <p:tag name="KSO_WM_SLIDE_CONTENT_AREA" val="{&quot;left&quot;:&quot;81.45&quot;,&quot;top&quot;:&quot;106.8&quot;,&quot;width&quot;:&quot;739.1&quot;,&quot;height&quot;:&quot;290.2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86">
      <a:dk1>
        <a:srgbClr val="000000"/>
      </a:dk1>
      <a:lt1>
        <a:srgbClr val="FFFFFF"/>
      </a:lt1>
      <a:dk2>
        <a:srgbClr val="003E29"/>
      </a:dk2>
      <a:lt2>
        <a:srgbClr val="E6E6E6"/>
      </a:lt2>
      <a:accent1>
        <a:srgbClr val="1FFFB5"/>
      </a:accent1>
      <a:accent2>
        <a:srgbClr val="2EE8C3"/>
      </a:accent2>
      <a:accent3>
        <a:srgbClr val="3DD2D1"/>
      </a:accent3>
      <a:accent4>
        <a:srgbClr val="4BBBE0"/>
      </a:accent4>
      <a:accent5>
        <a:srgbClr val="5AA5EE"/>
      </a:accent5>
      <a:accent6>
        <a:srgbClr val="698EFC"/>
      </a:accent6>
      <a:hlink>
        <a:srgbClr val="4472C4"/>
      </a:hlink>
      <a:folHlink>
        <a:srgbClr val="EEEEEE"/>
      </a:folHlink>
    </a:clrScheme>
    <a:fontScheme name="稻壳儿-黑体常规8">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V1938CT</dc:creator>
  <dcterms:created xsi:type="dcterms:W3CDTF">2023-12-16T15:08:56Z</dcterms:created>
  <dcterms:modified xsi:type="dcterms:W3CDTF">2023-12-16T15:08:56Z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f0a8aa427af342d98e3ff1a0e4f8f8ce_21</vt:lpwstr>
  </property>
</Properties>
</file>