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6008" r:id="rId1"/>
    <p:sldMasterId id="2147496045" r:id="rId2"/>
  </p:sldMasterIdLst>
  <p:notesMasterIdLst>
    <p:notesMasterId r:id="rId3"/>
  </p:notesMasterIdLst>
  <p:sldIdLst>
    <p:sldId id="5734" r:id="rId4"/>
    <p:sldId id="5737" r:id="rId5"/>
    <p:sldId id="5740" r:id="rId6"/>
    <p:sldId id="5743" r:id="rId7"/>
    <p:sldId id="5746" r:id="rId8"/>
    <p:sldId id="5749" r:id="rId9"/>
    <p:sldId id="5752" r:id="rId10"/>
    <p:sldId id="5755" r:id="rId11"/>
    <p:sldId id="5758" r:id="rId12"/>
    <p:sldId id="5761" r:id="rId13"/>
    <p:sldId id="5764" r:id="rId14"/>
    <p:sldId id="5767" r:id="rId15"/>
    <p:sldId id="5770" r:id="rId16"/>
    <p:sldId id="5773" r:id="rId17"/>
    <p:sldId id="5776" r:id="rId18"/>
    <p:sldId id="5779" r:id="rId19"/>
    <p:sldId id="5782" r:id="rId20"/>
    <p:sldId id="5785" r:id="rId21"/>
    <p:sldId id="5788" r:id="rId22"/>
    <p:sldId id="5791" r:id="rId23"/>
    <p:sldId id="5794" r:id="rId24"/>
    <p:sldId id="5797" r:id="rId25"/>
    <p:sldId id="5800" r:id="rId26"/>
    <p:sldId id="5803" r:id="rId27"/>
    <p:sldId id="5806" r:id="rId28"/>
    <p:sldId id="5809" r:id="rId29"/>
    <p:sldId id="5812" r:id="rId30"/>
    <p:sldId id="5815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tags" Target="../tags/tag17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image" Target="../media/image3.png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tags" Target="../tags/tag23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4.png"/><Relationship Id="rId3" Type="http://schemas.openxmlformats.org/officeDocument/2006/relationships/tags" Target="../tags/tag25.xml"/><Relationship Id="rId4" Type="http://schemas.openxmlformats.org/officeDocument/2006/relationships/image" Target="../media/image2.png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tags" Target="../tags/tag31.xml"/><Relationship Id="rId11" Type="http://schemas.openxmlformats.org/officeDocument/2006/relationships/tags" Target="../tags/tag32.xml"/><Relationship Id="rId12" Type="http://schemas.openxmlformats.org/officeDocument/2006/relationships/tags" Target="../tags/tag33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tags" Target="../tags/tag35.xml"/><Relationship Id="rId3" Type="http://schemas.openxmlformats.org/officeDocument/2006/relationships/tags" Target="../tags/tag36.xml"/><Relationship Id="rId4" Type="http://schemas.openxmlformats.org/officeDocument/2006/relationships/tags" Target="../tags/tag37.xml"/><Relationship Id="rId5" Type="http://schemas.openxmlformats.org/officeDocument/2006/relationships/tags" Target="../tags/tag38.xml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tags" Target="../tags/tag56.xml"/><Relationship Id="rId3" Type="http://schemas.openxmlformats.org/officeDocument/2006/relationships/tags" Target="../tags/tag5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image" Target="../media/image1.png"/><Relationship Id="rId3" Type="http://schemas.openxmlformats.org/officeDocument/2006/relationships/tags" Target="../tags/tag69.xml"/><Relationship Id="rId4" Type="http://schemas.openxmlformats.org/officeDocument/2006/relationships/image" Target="../media/image2.png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tags" Target="../tags/tag74.xml"/><Relationship Id="rId10" Type="http://schemas.openxmlformats.org/officeDocument/2006/relationships/tags" Target="../tags/tag75.xml"/><Relationship Id="rId11" Type="http://schemas.openxmlformats.org/officeDocument/2006/relationships/tags" Target="../tags/tag76.xml"/><Relationship Id="rId12" Type="http://schemas.openxmlformats.org/officeDocument/2006/relationships/tags" Target="../tags/tag77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2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55" name="图片 10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29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9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8"/>
            </p:custDataLst>
          </p:nvPr>
        </p:nvSpPr>
        <p:spPr>
          <a:xfrm>
            <a:off x="3485515" y="3311525"/>
            <a:ext cx="5220970" cy="9569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000" i="0" kern="1200" kumimoji="0" lang="en-US" noProof="1" normalizeH="0" spc="1000" strike="noStrike" u="none">
                <a:solidFill>
                  <a:schemeClr val="accent2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3485513" y="1096645"/>
            <a:ext cx="5220970" cy="221488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72" name="署名"/>
          <p:cNvSpPr txBox="1"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椭圆 8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椭圆 53"/>
          <p:cNvSpPr/>
          <p:nvPr>
            <p:custDataLst>
              <p:tags r:id="rId1"/>
            </p:custDataLst>
          </p:nvPr>
        </p:nvSpPr>
        <p:spPr>
          <a:xfrm>
            <a:off x="882821" y="431414"/>
            <a:ext cx="537210" cy="537210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2" hasCustomPrompt="1"/>
            <p:custDataLst>
              <p:tags r:id="rId2"/>
            </p:custDataLst>
          </p:nvPr>
        </p:nvSpPr>
        <p:spPr>
          <a:xfrm>
            <a:off x="995363" y="599208"/>
            <a:ext cx="1200329" cy="3791817"/>
          </a:xfrm>
          <a:prstGeom prst="rect"/>
          <a:noFill/>
        </p:spPr>
        <p:txBody>
          <a:bodyPr anchor="ctr" bIns="0" lIns="0" rIns="0" rtlCol="0" tIns="0" vert="eaVert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pic>
        <p:nvPicPr>
          <p:cNvPr id="2097157" name="图片 5" descr="dd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9948545" y="0"/>
            <a:ext cx="2243455" cy="2152015"/>
          </a:xfrm>
          <a:prstGeom prst="rect"/>
        </p:spPr>
      </p:pic>
      <p:sp>
        <p:nvSpPr>
          <p:cNvPr id="104869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0" descr="ht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4267200" cy="4846320"/>
          </a:xfrm>
          <a:prstGeom prst="rect"/>
        </p:spPr>
      </p:pic>
      <p:pic>
        <p:nvPicPr>
          <p:cNvPr id="2097161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35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2" name="节编号"/>
          <p:cNvSpPr txBox="1">
            <a:spLocks noGrp="1"/>
          </p:cNvSpPr>
          <p:nvPr>
            <p:ph type="body" idx="2" hasCustomPrompt="1"/>
            <p:custDataLst>
              <p:tags r:id="rId8"/>
            </p:custDataLst>
          </p:nvPr>
        </p:nvSpPr>
        <p:spPr>
          <a:xfrm>
            <a:off x="2641601" y="2403740"/>
            <a:ext cx="6908800" cy="922019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48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2641600" y="3472381"/>
            <a:ext cx="6908800" cy="855064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2" name="椭圆 8"/>
          <p:cNvSpPr/>
          <p:nvPr userDrawn="1"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330" y="1490345"/>
            <a:ext cx="521462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13"/>
            <p:custDataLst>
              <p:tags r:id="rId7"/>
            </p:custDataLst>
          </p:nvPr>
        </p:nvSpPr>
        <p:spPr>
          <a:xfrm>
            <a:off x="6238240" y="1490345"/>
            <a:ext cx="533908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2352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3"/>
            <p:custDataLst>
              <p:tags r:id="rId4"/>
            </p:custDataLst>
          </p:nvPr>
        </p:nvSpPr>
        <p:spPr>
          <a:xfrm>
            <a:off x="6084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椭圆 10"/>
          <p:cNvSpPr/>
          <p:nvPr>
            <p:custDataLst>
              <p:tags r:id="rId5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2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椭圆 6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2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0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椭圆 7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2" name="副标题"/>
          <p:cNvSpPr txBox="1"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0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65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41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标题"/>
          <p:cNvSpPr txBox="1">
            <a:spLocks noGrp="1"/>
          </p:cNvSpPr>
          <p:nvPr>
            <p:ph type="title" idx="2" hasCustomPrompt="1"/>
            <p:custDataLst>
              <p:tags r:id="rId8"/>
            </p:custDataLst>
          </p:nvPr>
        </p:nvSpPr>
        <p:spPr>
          <a:xfrm>
            <a:off x="3203575" y="1630045"/>
            <a:ext cx="5694045" cy="21850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72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82" name="署名"/>
          <p:cNvSpPr txBox="1">
            <a:spLocks noGrp="1"/>
          </p:cNvSpPr>
          <p:nvPr>
            <p:ph type="body" idx="1"/>
            <p:custDataLst>
              <p:tags r:id="rId9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tags" Target="../tags/tag83.xml"/><Relationship Id="rId18" Type="http://schemas.openxmlformats.org/officeDocument/2006/relationships/tags" Target="../tags/tag84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6009" r:id="rId1"/>
    <p:sldLayoutId id="2147496010" r:id="rId2"/>
    <p:sldLayoutId id="2147496011" r:id="rId3"/>
    <p:sldLayoutId id="2147496012" r:id="rId4"/>
    <p:sldLayoutId id="2147496013" r:id="rId5"/>
    <p:sldLayoutId id="2147496014" r:id="rId6"/>
    <p:sldLayoutId id="2147496015" r:id="rId7"/>
    <p:sldLayoutId id="2147496016" r:id="rId8"/>
    <p:sldLayoutId id="2147496017" r:id="rId9"/>
    <p:sldLayoutId id="2147496018" r:id="rId10"/>
    <p:sldLayoutId id="214749601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椭圆 6"/>
          <p:cNvSpPr/>
          <p:nvPr>
            <p:custDataLst>
              <p:tags r:id="rId12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56" name="日期占位符 8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9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10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文本占位符 1"/>
          <p:cNvSpPr txBox="1"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99" y="1562100"/>
            <a:ext cx="10969199" cy="461486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>
              <a:lnSpc>
                <a:spcPct val="130000"/>
              </a:lnSpc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二级</a:t>
            </a:r>
            <a:endParaRPr dirty="0"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三级</a:t>
            </a:r>
            <a:endParaRPr dirty="0"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四级</a:t>
            </a:r>
            <a:endParaRPr dirty="0"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五级</a:t>
            </a:r>
            <a:endParaRPr dirty="0">
              <a:sym typeface="+mn-ea"/>
            </a:endParaRPr>
          </a:p>
        </p:txBody>
      </p:sp>
      <p:sp>
        <p:nvSpPr>
          <p:cNvPr id="1048664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08399" y="365126"/>
            <a:ext cx="10969199" cy="1017587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6046" r:id="rId1"/>
    <p:sldLayoutId id="2147496047" r:id="rId2"/>
    <p:sldLayoutId id="2147496048" r:id="rId3"/>
    <p:sldLayoutId id="2147496049" r:id="rId4"/>
    <p:sldLayoutId id="2147496050" r:id="rId5"/>
    <p:sldLayoutId id="2147496051" r:id="rId6"/>
    <p:sldLayoutId id="2147496052" r:id="rId7"/>
    <p:sldLayoutId id="2147496053" r:id="rId8"/>
    <p:sldLayoutId id="2147496054" r:id="rId9"/>
    <p:sldLayoutId id="2147496055" r:id="rId10"/>
    <p:sldLayoutId id="2147496056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/>
          </a:solidFill>
          <a:latin typeface="+mj-ea"/>
          <a:ea typeface="+mj-ea"/>
          <a:cs typeface="MiSans Normal" panose="00000500000000000000" charset="-122"/>
        </a:defRPr>
      </a:lvl1pPr>
    </p:titleStyle>
    <p:bodyStyle>
      <a:lvl1pPr algn="l" defTabSz="914400" eaLnBrk="1" fontAlgn="auto" hangingPunct="1" indent="-228600" latinLnBrk="0" marL="2286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tags" Target="../tags/tag106.xml"/><Relationship Id="rId19" Type="http://schemas.openxmlformats.org/officeDocument/2006/relationships/tags" Target="../tags/tag107.xml"/><Relationship Id="rId20" Type="http://schemas.openxmlformats.org/officeDocument/2006/relationships/tags" Target="../tags/tag108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2.xml"/><Relationship Id="rId2" Type="http://schemas.openxmlformats.org/officeDocument/2006/relationships/tags" Target="../tags/tag113.xml"/><Relationship Id="rId3" Type="http://schemas.openxmlformats.org/officeDocument/2006/relationships/tags" Target="../tags/tag114.xml"/><Relationship Id="rId4" Type="http://schemas.openxmlformats.org/officeDocument/2006/relationships/tags" Target="../tags/tag115.xml"/><Relationship Id="rId5" Type="http://schemas.openxmlformats.org/officeDocument/2006/relationships/tags" Target="../tags/tag116.xml"/><Relationship Id="rId6" Type="http://schemas.openxmlformats.org/officeDocument/2006/relationships/tags" Target="../tags/tag117.xml"/><Relationship Id="rId7" Type="http://schemas.openxmlformats.org/officeDocument/2006/relationships/tags" Target="../tags/tag118.xml"/><Relationship Id="rId8" Type="http://schemas.openxmlformats.org/officeDocument/2006/relationships/tags" Target="../tags/tag119.xml"/><Relationship Id="rId9" Type="http://schemas.openxmlformats.org/officeDocument/2006/relationships/tags" Target="../tags/tag120.xml"/><Relationship Id="rId10" Type="http://schemas.openxmlformats.org/officeDocument/2006/relationships/tags" Target="../tags/tag121.xml"/><Relationship Id="rId11" Type="http://schemas.openxmlformats.org/officeDocument/2006/relationships/tags" Target="../tags/tag122.xml"/><Relationship Id="rId12" Type="http://schemas.openxmlformats.org/officeDocument/2006/relationships/tags" Target="../tags/tag123.xml"/><Relationship Id="rId13" Type="http://schemas.openxmlformats.org/officeDocument/2006/relationships/tags" Target="../tags/tag124.xml"/><Relationship Id="rId14" Type="http://schemas.openxmlformats.org/officeDocument/2006/relationships/tags" Target="../tags/tag125.xml"/><Relationship Id="rId15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tags" Target="../tags/tag130.xml"/><Relationship Id="rId6" Type="http://schemas.openxmlformats.org/officeDocument/2006/relationships/tags" Target="../tags/tag131.xml"/><Relationship Id="rId7" Type="http://schemas.openxmlformats.org/officeDocument/2006/relationships/tags" Target="../tags/tag132.xml"/><Relationship Id="rId8" Type="http://schemas.openxmlformats.org/officeDocument/2006/relationships/tags" Target="../tags/tag133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tags" Target="../tags/tag142.xml"/><Relationship Id="rId10" Type="http://schemas.openxmlformats.org/officeDocument/2006/relationships/tags" Target="../tags/tag143.xml"/><Relationship Id="rId11" Type="http://schemas.openxmlformats.org/officeDocument/2006/relationships/tags" Target="../tags/tag144.xml"/><Relationship Id="rId12" Type="http://schemas.openxmlformats.org/officeDocument/2006/relationships/tags" Target="../tags/tag145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tags" Target="../tags/tag153.xml"/><Relationship Id="rId6" Type="http://schemas.openxmlformats.org/officeDocument/2006/relationships/tags" Target="../tags/tag154.xml"/><Relationship Id="rId7" Type="http://schemas.openxmlformats.org/officeDocument/2006/relationships/tags" Target="../tags/tag155.xml"/><Relationship Id="rId8" Type="http://schemas.openxmlformats.org/officeDocument/2006/relationships/tags" Target="../tags/tag156.xml"/><Relationship Id="rId9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tags" Target="../tags/tag162.xml"/><Relationship Id="rId7" Type="http://schemas.openxmlformats.org/officeDocument/2006/relationships/tags" Target="../tags/tag163.xml"/><Relationship Id="rId8" Type="http://schemas.openxmlformats.org/officeDocument/2006/relationships/tags" Target="../tags/tag164.xml"/><Relationship Id="rId9" Type="http://schemas.openxmlformats.org/officeDocument/2006/relationships/tags" Target="../tags/tag165.xml"/><Relationship Id="rId10" Type="http://schemas.openxmlformats.org/officeDocument/2006/relationships/tags" Target="../tags/tag166.xml"/><Relationship Id="rId11" Type="http://schemas.openxmlformats.org/officeDocument/2006/relationships/tags" Target="../tags/tag167.xml"/><Relationship Id="rId12" Type="http://schemas.openxmlformats.org/officeDocument/2006/relationships/tags" Target="../tags/tag168.xml"/><Relationship Id="rId13" Type="http://schemas.openxmlformats.org/officeDocument/2006/relationships/tags" Target="../tags/tag169.xml"/><Relationship Id="rId14" Type="http://schemas.openxmlformats.org/officeDocument/2006/relationships/tags" Target="../tags/tag170.xml"/><Relationship Id="rId15" Type="http://schemas.openxmlformats.org/officeDocument/2006/relationships/tags" Target="../tags/tag171.xml"/><Relationship Id="rId16" Type="http://schemas.openxmlformats.org/officeDocument/2006/relationships/tags" Target="../tags/tag172.xml"/><Relationship Id="rId17" Type="http://schemas.openxmlformats.org/officeDocument/2006/relationships/tags" Target="../tags/tag173.xml"/><Relationship Id="rId18" Type="http://schemas.openxmlformats.org/officeDocument/2006/relationships/tags" Target="../tags/tag174.xml"/><Relationship Id="rId19" Type="http://schemas.openxmlformats.org/officeDocument/2006/relationships/tags" Target="../tags/tag175.xml"/><Relationship Id="rId20" Type="http://schemas.openxmlformats.org/officeDocument/2006/relationships/tags" Target="../tags/tag176.xml"/><Relationship Id="rId21" Type="http://schemas.openxmlformats.org/officeDocument/2006/relationships/tags" Target="../tags/tag177.xml"/><Relationship Id="rId22" Type="http://schemas.openxmlformats.org/officeDocument/2006/relationships/tags" Target="../tags/tag178.xml"/><Relationship Id="rId23" Type="http://schemas.openxmlformats.org/officeDocument/2006/relationships/tags" Target="../tags/tag179.xml"/><Relationship Id="rId24" Type="http://schemas.openxmlformats.org/officeDocument/2006/relationships/tags" Target="../tags/tag180.xml"/><Relationship Id="rId25" Type="http://schemas.openxmlformats.org/officeDocument/2006/relationships/tags" Target="../tags/tag181.xml"/><Relationship Id="rId26" Type="http://schemas.openxmlformats.org/officeDocument/2006/relationships/tags" Target="../tags/tag182.xml"/><Relationship Id="rId27" Type="http://schemas.openxmlformats.org/officeDocument/2006/relationships/tags" Target="../tags/tag183.xml"/><Relationship Id="rId28" Type="http://schemas.openxmlformats.org/officeDocument/2006/relationships/tags" Target="../tags/tag184.xml"/><Relationship Id="rId29" Type="http://schemas.openxmlformats.org/officeDocument/2006/relationships/tags" Target="../tags/tag185.xml"/><Relationship Id="rId30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tags" Target="../tags/tag190.xml"/><Relationship Id="rId6" Type="http://schemas.openxmlformats.org/officeDocument/2006/relationships/tags" Target="../tags/tag191.xml"/><Relationship Id="rId7" Type="http://schemas.openxmlformats.org/officeDocument/2006/relationships/tags" Target="../tags/tag192.xml"/><Relationship Id="rId8" Type="http://schemas.openxmlformats.org/officeDocument/2006/relationships/tags" Target="../tags/tag193.xml"/><Relationship Id="rId9" Type="http://schemas.openxmlformats.org/officeDocument/2006/relationships/tags" Target="../tags/tag194.xml"/><Relationship Id="rId10" Type="http://schemas.openxmlformats.org/officeDocument/2006/relationships/tags" Target="../tags/tag195.xml"/><Relationship Id="rId11" Type="http://schemas.openxmlformats.org/officeDocument/2006/relationships/tags" Target="../tags/tag196.xml"/><Relationship Id="rId12" Type="http://schemas.openxmlformats.org/officeDocument/2006/relationships/tags" Target="../tags/tag197.xml"/><Relationship Id="rId13" Type="http://schemas.openxmlformats.org/officeDocument/2006/relationships/tags" Target="../tags/tag198.xml"/><Relationship Id="rId14" Type="http://schemas.openxmlformats.org/officeDocument/2006/relationships/tags" Target="../tags/tag199.xml"/><Relationship Id="rId15" Type="http://schemas.openxmlformats.org/officeDocument/2006/relationships/tags" Target="../tags/tag200.xml"/><Relationship Id="rId16" Type="http://schemas.openxmlformats.org/officeDocument/2006/relationships/tags" Target="../tags/tag201.xml"/><Relationship Id="rId17" Type="http://schemas.openxmlformats.org/officeDocument/2006/relationships/tags" Target="../tags/tag202.xml"/><Relationship Id="rId18" Type="http://schemas.openxmlformats.org/officeDocument/2006/relationships/tags" Target="../tags/tag203.xml"/><Relationship Id="rId19" Type="http://schemas.openxmlformats.org/officeDocument/2006/relationships/tags" Target="../tags/tag204.xml"/><Relationship Id="rId20" Type="http://schemas.openxmlformats.org/officeDocument/2006/relationships/tags" Target="../tags/tag205.xml"/><Relationship Id="rId2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tags" Target="../tags/tag210.xml"/><Relationship Id="rId6" Type="http://schemas.openxmlformats.org/officeDocument/2006/relationships/tags" Target="../tags/tag211.xml"/><Relationship Id="rId7" Type="http://schemas.openxmlformats.org/officeDocument/2006/relationships/tags" Target="../tags/tag212.xml"/><Relationship Id="rId8" Type="http://schemas.openxmlformats.org/officeDocument/2006/relationships/tags" Target="../tags/tag213.xml"/><Relationship Id="rId9" Type="http://schemas.openxmlformats.org/officeDocument/2006/relationships/tags" Target="../tags/tag214.xml"/><Relationship Id="rId10" Type="http://schemas.openxmlformats.org/officeDocument/2006/relationships/tags" Target="../tags/tag215.xml"/><Relationship Id="rId11" Type="http://schemas.openxmlformats.org/officeDocument/2006/relationships/tags" Target="../tags/tag216.xml"/><Relationship Id="rId12" Type="http://schemas.openxmlformats.org/officeDocument/2006/relationships/tags" Target="../tags/tag217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tags" Target="../tags/tag225.xml"/><Relationship Id="rId6" Type="http://schemas.openxmlformats.org/officeDocument/2006/relationships/tags" Target="../tags/tag226.xml"/><Relationship Id="rId7" Type="http://schemas.openxmlformats.org/officeDocument/2006/relationships/tags" Target="../tags/tag227.xml"/><Relationship Id="rId8" Type="http://schemas.openxmlformats.org/officeDocument/2006/relationships/tags" Target="../tags/tag228.xml"/><Relationship Id="rId9" Type="http://schemas.openxmlformats.org/officeDocument/2006/relationships/tags" Target="../tags/tag229.xml"/><Relationship Id="rId10" Type="http://schemas.openxmlformats.org/officeDocument/2006/relationships/tags" Target="../tags/tag230.xml"/><Relationship Id="rId11" Type="http://schemas.openxmlformats.org/officeDocument/2006/relationships/tags" Target="../tags/tag231.xml"/><Relationship Id="rId12" Type="http://schemas.openxmlformats.org/officeDocument/2006/relationships/tags" Target="../tags/tag232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tags" Target="../tags/tag236.xml"/><Relationship Id="rId5" Type="http://schemas.openxmlformats.org/officeDocument/2006/relationships/tags" Target="../tags/tag237.xml"/><Relationship Id="rId6" Type="http://schemas.openxmlformats.org/officeDocument/2006/relationships/tags" Target="../tags/tag238.xml"/><Relationship Id="rId7" Type="http://schemas.openxmlformats.org/officeDocument/2006/relationships/tags" Target="../tags/tag239.xml"/><Relationship Id="rId8" Type="http://schemas.openxmlformats.org/officeDocument/2006/relationships/tags" Target="../tags/tag240.xml"/><Relationship Id="rId9" Type="http://schemas.openxmlformats.org/officeDocument/2006/relationships/tags" Target="../tags/tag241.xml"/><Relationship Id="rId10" Type="http://schemas.openxmlformats.org/officeDocument/2006/relationships/tags" Target="../tags/tag242.xml"/><Relationship Id="rId11" Type="http://schemas.openxmlformats.org/officeDocument/2006/relationships/tags" Target="../tags/tag243.xml"/><Relationship Id="rId12" Type="http://schemas.openxmlformats.org/officeDocument/2006/relationships/tags" Target="../tags/tag244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tags" Target="../tags/tag249.xml"/><Relationship Id="rId6" Type="http://schemas.openxmlformats.org/officeDocument/2006/relationships/tags" Target="../tags/tag250.xml"/><Relationship Id="rId7" Type="http://schemas.openxmlformats.org/officeDocument/2006/relationships/tags" Target="../tags/tag251.xml"/><Relationship Id="rId8" Type="http://schemas.openxmlformats.org/officeDocument/2006/relationships/tags" Target="../tags/tag252.xml"/><Relationship Id="rId9" Type="http://schemas.openxmlformats.org/officeDocument/2006/relationships/tags" Target="../tags/tag253.xml"/><Relationship Id="rId10" Type="http://schemas.openxmlformats.org/officeDocument/2006/relationships/tags" Target="../tags/tag254.xml"/><Relationship Id="rId11" Type="http://schemas.openxmlformats.org/officeDocument/2006/relationships/tags" Target="../tags/tag255.xml"/><Relationship Id="rId12" Type="http://schemas.openxmlformats.org/officeDocument/2006/relationships/tags" Target="../tags/tag256.xml"/><Relationship Id="rId13" Type="http://schemas.openxmlformats.org/officeDocument/2006/relationships/tags" Target="../tags/tag257.xml"/><Relationship Id="rId14" Type="http://schemas.openxmlformats.org/officeDocument/2006/relationships/tags" Target="../tags/tag258.xml"/><Relationship Id="rId15" Type="http://schemas.openxmlformats.org/officeDocument/2006/relationships/tags" Target="../tags/tag259.xml"/><Relationship Id="rId16" Type="http://schemas.openxmlformats.org/officeDocument/2006/relationships/tags" Target="../tags/tag260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tags" Target="../tags/tag267.xml"/><Relationship Id="rId5" Type="http://schemas.openxmlformats.org/officeDocument/2006/relationships/tags" Target="../tags/tag268.xml"/><Relationship Id="rId6" Type="http://schemas.openxmlformats.org/officeDocument/2006/relationships/tags" Target="../tags/tag269.xml"/><Relationship Id="rId7" Type="http://schemas.openxmlformats.org/officeDocument/2006/relationships/tags" Target="../tags/tag270.xml"/><Relationship Id="rId8" Type="http://schemas.openxmlformats.org/officeDocument/2006/relationships/tags" Target="../tags/tag271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tags" Target="../tags/tag276.xml"/><Relationship Id="rId6" Type="http://schemas.openxmlformats.org/officeDocument/2006/relationships/tags" Target="../tags/tag277.xml"/><Relationship Id="rId7" Type="http://schemas.openxmlformats.org/officeDocument/2006/relationships/tags" Target="../tags/tag278.xml"/><Relationship Id="rId8" Type="http://schemas.openxmlformats.org/officeDocument/2006/relationships/tags" Target="../tags/tag279.xml"/><Relationship Id="rId9" Type="http://schemas.openxmlformats.org/officeDocument/2006/relationships/tags" Target="../tags/tag280.xml"/><Relationship Id="rId10" Type="http://schemas.openxmlformats.org/officeDocument/2006/relationships/tags" Target="../tags/tag281.xml"/><Relationship Id="rId11" Type="http://schemas.openxmlformats.org/officeDocument/2006/relationships/tags" Target="../tags/tag282.xml"/><Relationship Id="rId12" Type="http://schemas.openxmlformats.org/officeDocument/2006/relationships/tags" Target="../tags/tag283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tags" Target="../tags/tag287.xml"/><Relationship Id="rId5" Type="http://schemas.openxmlformats.org/officeDocument/2006/relationships/tags" Target="../tags/tag288.xml"/><Relationship Id="rId6" Type="http://schemas.openxmlformats.org/officeDocument/2006/relationships/tags" Target="../tags/tag289.xml"/><Relationship Id="rId7" Type="http://schemas.openxmlformats.org/officeDocument/2006/relationships/tags" Target="../tags/tag290.xml"/><Relationship Id="rId8" Type="http://schemas.openxmlformats.org/officeDocument/2006/relationships/tags" Target="../tags/tag291.xml"/><Relationship Id="rId9" Type="http://schemas.openxmlformats.org/officeDocument/2006/relationships/tags" Target="../tags/tag292.xml"/><Relationship Id="rId10" Type="http://schemas.openxmlformats.org/officeDocument/2006/relationships/tags" Target="../tags/tag293.xml"/><Relationship Id="rId11" Type="http://schemas.openxmlformats.org/officeDocument/2006/relationships/tags" Target="../tags/tag294.xml"/><Relationship Id="rId12" Type="http://schemas.openxmlformats.org/officeDocument/2006/relationships/tags" Target="../tags/tag295.xml"/><Relationship Id="rId13" Type="http://schemas.openxmlformats.org/officeDocument/2006/relationships/tags" Target="../tags/tag296.xml"/><Relationship Id="rId14" Type="http://schemas.openxmlformats.org/officeDocument/2006/relationships/tags" Target="../tags/tag297.xml"/><Relationship Id="rId15" Type="http://schemas.openxmlformats.org/officeDocument/2006/relationships/tags" Target="../tags/tag298.xml"/><Relationship Id="rId16" Type="http://schemas.openxmlformats.org/officeDocument/2006/relationships/tags" Target="../tags/tag299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0.xml"/><Relationship Id="rId2" Type="http://schemas.openxmlformats.org/officeDocument/2006/relationships/tags" Target="../tags/tag301.xml"/><Relationship Id="rId3" Type="http://schemas.openxmlformats.org/officeDocument/2006/relationships/tags" Target="../tags/tag302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tags" Target="../tags/tag306.xml"/><Relationship Id="rId5" Type="http://schemas.openxmlformats.org/officeDocument/2006/relationships/tags" Target="../tags/tag307.xml"/><Relationship Id="rId6" Type="http://schemas.openxmlformats.org/officeDocument/2006/relationships/tags" Target="../tags/tag308.xml"/><Relationship Id="rId7" Type="http://schemas.openxmlformats.org/officeDocument/2006/relationships/tags" Target="../tags/tag309.xml"/><Relationship Id="rId8" Type="http://schemas.openxmlformats.org/officeDocument/2006/relationships/tags" Target="../tags/tag310.xml"/><Relationship Id="rId9" Type="http://schemas.openxmlformats.org/officeDocument/2006/relationships/tags" Target="../tags/tag311.xml"/><Relationship Id="rId10" Type="http://schemas.openxmlformats.org/officeDocument/2006/relationships/tags" Target="../tags/tag312.xml"/><Relationship Id="rId11" Type="http://schemas.openxmlformats.org/officeDocument/2006/relationships/tags" Target="../tags/tag313.xml"/><Relationship Id="rId12" Type="http://schemas.openxmlformats.org/officeDocument/2006/relationships/tags" Target="../tags/tag314.xml"/><Relationship Id="rId13" Type="http://schemas.openxmlformats.org/officeDocument/2006/relationships/tags" Target="../tags/tag315.xml"/><Relationship Id="rId14" Type="http://schemas.openxmlformats.org/officeDocument/2006/relationships/tags" Target="../tags/tag316.xml"/><Relationship Id="rId15" Type="http://schemas.openxmlformats.org/officeDocument/2006/relationships/tags" Target="../tags/tag317.xml"/><Relationship Id="rId16" Type="http://schemas.openxmlformats.org/officeDocument/2006/relationships/tags" Target="../tags/tag318.xml"/><Relationship Id="rId17" Type="http://schemas.openxmlformats.org/officeDocument/2006/relationships/tags" Target="../tags/tag319.xml"/><Relationship Id="rId18" Type="http://schemas.openxmlformats.org/officeDocument/2006/relationships/tags" Target="../tags/tag320.xml"/><Relationship Id="rId19" Type="http://schemas.openxmlformats.org/officeDocument/2006/relationships/tags" Target="../tags/tag321.xml"/><Relationship Id="rId20" Type="http://schemas.openxmlformats.org/officeDocument/2006/relationships/tags" Target="../tags/tag322.xml"/><Relationship Id="rId21" Type="http://schemas.openxmlformats.org/officeDocument/2006/relationships/tags" Target="../tags/tag323.xml"/><Relationship Id="rId22" Type="http://schemas.openxmlformats.org/officeDocument/2006/relationships/tags" Target="../tags/tag324.xml"/><Relationship Id="rId23" Type="http://schemas.openxmlformats.org/officeDocument/2006/relationships/tags" Target="../tags/tag325.xml"/><Relationship Id="rId24" Type="http://schemas.openxmlformats.org/officeDocument/2006/relationships/tags" Target="../tags/tag326.xml"/><Relationship Id="rId25" Type="http://schemas.openxmlformats.org/officeDocument/2006/relationships/tags" Target="../tags/tag327.xml"/><Relationship Id="rId26" Type="http://schemas.openxmlformats.org/officeDocument/2006/relationships/tags" Target="../tags/tag328.xml"/><Relationship Id="rId27" Type="http://schemas.openxmlformats.org/officeDocument/2006/relationships/tags" Target="../tags/tag329.xml"/><Relationship Id="rId28" Type="http://schemas.openxmlformats.org/officeDocument/2006/relationships/tags" Target="../tags/tag330.xml"/><Relationship Id="rId29" Type="http://schemas.openxmlformats.org/officeDocument/2006/relationships/tags" Target="../tags/tag331.xml"/><Relationship Id="rId30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32.xml"/><Relationship Id="rId2" Type="http://schemas.openxmlformats.org/officeDocument/2006/relationships/tags" Target="../tags/tag333.xml"/><Relationship Id="rId3" Type="http://schemas.openxmlformats.org/officeDocument/2006/relationships/tags" Target="../tags/tag334.xml"/><Relationship Id="rId4" Type="http://schemas.openxmlformats.org/officeDocument/2006/relationships/tags" Target="../tags/tag335.xml"/><Relationship Id="rId5" Type="http://schemas.openxmlformats.org/officeDocument/2006/relationships/tags" Target="../tags/tag336.xml"/><Relationship Id="rId6" Type="http://schemas.openxmlformats.org/officeDocument/2006/relationships/tags" Target="../tags/tag337.xml"/><Relationship Id="rId7" Type="http://schemas.openxmlformats.org/officeDocument/2006/relationships/tags" Target="../tags/tag338.xml"/><Relationship Id="rId8" Type="http://schemas.openxmlformats.org/officeDocument/2006/relationships/tags" Target="../tags/tag339.xml"/><Relationship Id="rId9" Type="http://schemas.openxmlformats.org/officeDocument/2006/relationships/tags" Target="../tags/tag340.xml"/><Relationship Id="rId10" Type="http://schemas.openxmlformats.org/officeDocument/2006/relationships/tags" Target="../tags/tag341.xml"/><Relationship Id="rId11" Type="http://schemas.openxmlformats.org/officeDocument/2006/relationships/tags" Target="../tags/tag342.xml"/><Relationship Id="rId12" Type="http://schemas.openxmlformats.org/officeDocument/2006/relationships/tags" Target="../tags/tag343.xml"/><Relationship Id="rId13" Type="http://schemas.openxmlformats.org/officeDocument/2006/relationships/tags" Target="../tags/tag344.xml"/><Relationship Id="rId14" Type="http://schemas.openxmlformats.org/officeDocument/2006/relationships/tags" Target="../tags/tag345.xml"/><Relationship Id="rId15" Type="http://schemas.openxmlformats.org/officeDocument/2006/relationships/tags" Target="../tags/tag346.xml"/><Relationship Id="rId16" Type="http://schemas.openxmlformats.org/officeDocument/2006/relationships/tags" Target="../tags/tag347.xml"/><Relationship Id="rId17" Type="http://schemas.openxmlformats.org/officeDocument/2006/relationships/tags" Target="../tags/tag348.xml"/><Relationship Id="rId18" Type="http://schemas.openxmlformats.org/officeDocument/2006/relationships/tags" Target="../tags/tag349.xml"/><Relationship Id="rId19" Type="http://schemas.openxmlformats.org/officeDocument/2006/relationships/tags" Target="../tags/tag350.xml"/><Relationship Id="rId20" Type="http://schemas.openxmlformats.org/officeDocument/2006/relationships/tags" Target="../tags/tag351.xml"/><Relationship Id="rId21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52.xml"/><Relationship Id="rId2" Type="http://schemas.openxmlformats.org/officeDocument/2006/relationships/tags" Target="../tags/tag353.xml"/><Relationship Id="rId3" Type="http://schemas.openxmlformats.org/officeDocument/2006/relationships/tags" Target="../tags/tag354.xml"/><Relationship Id="rId4" Type="http://schemas.openxmlformats.org/officeDocument/2006/relationships/tags" Target="../tags/tag355.xml"/><Relationship Id="rId5" Type="http://schemas.openxmlformats.org/officeDocument/2006/relationships/tags" Target="../tags/tag356.xml"/><Relationship Id="rId6" Type="http://schemas.openxmlformats.org/officeDocument/2006/relationships/tags" Target="../tags/tag357.xml"/><Relationship Id="rId7" Type="http://schemas.openxmlformats.org/officeDocument/2006/relationships/tags" Target="../tags/tag358.xml"/><Relationship Id="rId8" Type="http://schemas.openxmlformats.org/officeDocument/2006/relationships/tags" Target="../tags/tag359.xml"/><Relationship Id="rId9" Type="http://schemas.openxmlformats.org/officeDocument/2006/relationships/tags" Target="../tags/tag360.xml"/><Relationship Id="rId10" Type="http://schemas.openxmlformats.org/officeDocument/2006/relationships/tags" Target="../tags/tag361.xml"/><Relationship Id="rId11" Type="http://schemas.openxmlformats.org/officeDocument/2006/relationships/tags" Target="../tags/tag362.xml"/><Relationship Id="rId12" Type="http://schemas.openxmlformats.org/officeDocument/2006/relationships/tags" Target="../tags/tag363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64.xml"/><Relationship Id="rId2" Type="http://schemas.openxmlformats.org/officeDocument/2006/relationships/tags" Target="../tags/tag365.xml"/><Relationship Id="rId3" Type="http://schemas.openxmlformats.org/officeDocument/2006/relationships/tags" Target="../tags/tag366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67.xml"/><Relationship Id="rId2" Type="http://schemas.openxmlformats.org/officeDocument/2006/relationships/tags" Target="../tags/tag368.xml"/><Relationship Id="rId3" Type="http://schemas.openxmlformats.org/officeDocument/2006/relationships/tags" Target="../tags/tag369.xml"/><Relationship Id="rId4" Type="http://schemas.openxmlformats.org/officeDocument/2006/relationships/tags" Target="../tags/tag370.xml"/><Relationship Id="rId5" Type="http://schemas.openxmlformats.org/officeDocument/2006/relationships/tags" Target="../tags/tag371.xml"/><Relationship Id="rId6" Type="http://schemas.openxmlformats.org/officeDocument/2006/relationships/tags" Target="../tags/tag372.xml"/><Relationship Id="rId7" Type="http://schemas.openxmlformats.org/officeDocument/2006/relationships/tags" Target="../tags/tag373.xml"/><Relationship Id="rId8" Type="http://schemas.openxmlformats.org/officeDocument/2006/relationships/tags" Target="../tags/tag374.xml"/><Relationship Id="rId9" Type="http://schemas.openxmlformats.org/officeDocument/2006/relationships/tags" Target="../tags/tag375.xml"/><Relationship Id="rId10" Type="http://schemas.openxmlformats.org/officeDocument/2006/relationships/tags" Target="../tags/tag376.xml"/><Relationship Id="rId11" Type="http://schemas.openxmlformats.org/officeDocument/2006/relationships/tags" Target="../tags/tag377.xml"/><Relationship Id="rId12" Type="http://schemas.openxmlformats.org/officeDocument/2006/relationships/tags" Target="../tags/tag378.xml"/><Relationship Id="rId13" Type="http://schemas.openxmlformats.org/officeDocument/2006/relationships/tags" Target="../tags/tag379.xml"/><Relationship Id="rId14" Type="http://schemas.openxmlformats.org/officeDocument/2006/relationships/tags" Target="../tags/tag380.xml"/><Relationship Id="rId15" Type="http://schemas.openxmlformats.org/officeDocument/2006/relationships/tags" Target="../tags/tag381.xml"/><Relationship Id="rId16" Type="http://schemas.openxmlformats.org/officeDocument/2006/relationships/tags" Target="../tags/tag382.xml"/><Relationship Id="rId17" Type="http://schemas.openxmlformats.org/officeDocument/2006/relationships/tags" Target="../tags/tag383.xml"/><Relationship Id="rId18" Type="http://schemas.openxmlformats.org/officeDocument/2006/relationships/tags" Target="../tags/tag384.xml"/><Relationship Id="rId19" Type="http://schemas.openxmlformats.org/officeDocument/2006/relationships/tags" Target="../tags/tag385.xml"/><Relationship Id="rId20" Type="http://schemas.openxmlformats.org/officeDocument/2006/relationships/tags" Target="../tags/tag386.xml"/><Relationship Id="rId21" Type="http://schemas.openxmlformats.org/officeDocument/2006/relationships/tags" Target="../tags/tag387.xml"/><Relationship Id="rId22" Type="http://schemas.openxmlformats.org/officeDocument/2006/relationships/tags" Target="../tags/tag388.xml"/><Relationship Id="rId23" Type="http://schemas.openxmlformats.org/officeDocument/2006/relationships/tags" Target="../tags/tag389.xml"/><Relationship Id="rId24" Type="http://schemas.openxmlformats.org/officeDocument/2006/relationships/tags" Target="../tags/tag390.xml"/><Relationship Id="rId25" Type="http://schemas.openxmlformats.org/officeDocument/2006/relationships/tags" Target="../tags/tag391.xml"/><Relationship Id="rId26" Type="http://schemas.openxmlformats.org/officeDocument/2006/relationships/tags" Target="../tags/tag392.xml"/><Relationship Id="rId27" Type="http://schemas.openxmlformats.org/officeDocument/2006/relationships/tags" Target="../tags/tag393.xml"/><Relationship Id="rId28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94.xml"/><Relationship Id="rId2" Type="http://schemas.openxmlformats.org/officeDocument/2006/relationships/tags" Target="../tags/tag395.xml"/><Relationship Id="rId3" Type="http://schemas.openxmlformats.org/officeDocument/2006/relationships/tags" Target="../tags/tag396.xml"/><Relationship Id="rId4" Type="http://schemas.openxmlformats.org/officeDocument/2006/relationships/tags" Target="../tags/tag397.xml"/><Relationship Id="rId5" Type="http://schemas.openxmlformats.org/officeDocument/2006/relationships/tags" Target="../tags/tag398.xml"/><Relationship Id="rId6" Type="http://schemas.openxmlformats.org/officeDocument/2006/relationships/tags" Target="../tags/tag399.xml"/><Relationship Id="rId7" Type="http://schemas.openxmlformats.org/officeDocument/2006/relationships/tags" Target="../tags/tag400.xml"/><Relationship Id="rId8" Type="http://schemas.openxmlformats.org/officeDocument/2006/relationships/tags" Target="../tags/tag401.xml"/><Relationship Id="rId9" Type="http://schemas.openxmlformats.org/officeDocument/2006/relationships/tags" Target="../tags/tag402.xml"/><Relationship Id="rId10" Type="http://schemas.openxmlformats.org/officeDocument/2006/relationships/tags" Target="../tags/tag403.xml"/><Relationship Id="rId11" Type="http://schemas.openxmlformats.org/officeDocument/2006/relationships/tags" Target="../tags/tag404.xml"/><Relationship Id="rId12" Type="http://schemas.openxmlformats.org/officeDocument/2006/relationships/tags" Target="../tags/tag405.xml"/><Relationship Id="rId13" Type="http://schemas.openxmlformats.org/officeDocument/2006/relationships/tags" Target="../tags/tag406.xml"/><Relationship Id="rId14" Type="http://schemas.openxmlformats.org/officeDocument/2006/relationships/tags" Target="../tags/tag407.xml"/><Relationship Id="rId15" Type="http://schemas.openxmlformats.org/officeDocument/2006/relationships/tags" Target="../tags/tag408.xml"/><Relationship Id="rId16" Type="http://schemas.openxmlformats.org/officeDocument/2006/relationships/tags" Target="../tags/tag409.xml"/><Relationship Id="rId17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410.xml"/><Relationship Id="rId2" Type="http://schemas.openxmlformats.org/officeDocument/2006/relationships/tags" Target="../tags/tag411.xml"/><Relationship Id="rId3" Type="http://schemas.openxmlformats.org/officeDocument/2006/relationships/tags" Target="../tags/tag412.xml"/><Relationship Id="rId4" Type="http://schemas.openxmlformats.org/officeDocument/2006/relationships/tags" Target="../tags/tag413.xml"/><Relationship Id="rId5" Type="http://schemas.openxmlformats.org/officeDocument/2006/relationships/tags" Target="../tags/tag414.xml"/><Relationship Id="rId6" Type="http://schemas.openxmlformats.org/officeDocument/2006/relationships/tags" Target="../tags/tag415.xml"/><Relationship Id="rId7" Type="http://schemas.openxmlformats.org/officeDocument/2006/relationships/tags" Target="../tags/tag416.xml"/><Relationship Id="rId8" Type="http://schemas.openxmlformats.org/officeDocument/2006/relationships/tags" Target="../tags/tag417.xml"/><Relationship Id="rId9" Type="http://schemas.openxmlformats.org/officeDocument/2006/relationships/tags" Target="../tags/tag418.xml"/><Relationship Id="rId10" Type="http://schemas.openxmlformats.org/officeDocument/2006/relationships/tags" Target="../tags/tag419.xml"/><Relationship Id="rId11" Type="http://schemas.openxmlformats.org/officeDocument/2006/relationships/tags" Target="../tags/tag420.xml"/><Relationship Id="rId12" Type="http://schemas.openxmlformats.org/officeDocument/2006/relationships/tags" Target="../tags/tag421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22.xml"/><Relationship Id="rId2" Type="http://schemas.openxmlformats.org/officeDocument/2006/relationships/tags" Target="../tags/tag423.xml"/><Relationship Id="rId3" Type="http://schemas.openxmlformats.org/officeDocument/2006/relationships/tags" Target="../tags/tag424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/单击此处添加副标题内容/</a:t>
            </a:r>
            <a:endParaRPr altLang="en-US" lang="zh-CN"/>
          </a:p>
        </p:txBody>
      </p:sp>
      <p:sp>
        <p:nvSpPr>
          <p:cNvPr id="1048650" name="标题 5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初中教育的校园安全与防范措施</a:t>
            </a:r>
            <a:endParaRPr altLang="en-US" dirty="0" lang="zh-CN"/>
          </a:p>
        </p:txBody>
      </p:sp>
      <p:sp>
        <p:nvSpPr>
          <p:cNvPr id="1048652" name="文本占位符 9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2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4" name="序号"/>
          <p:cNvSpPr txBox="1"/>
          <p:nvPr>
            <p:custDataLst>
              <p:tags r:id="rId2"/>
            </p:custDataLst>
          </p:nvPr>
        </p:nvSpPr>
        <p:spPr>
          <a:xfrm>
            <a:off x="2079475" y="2840810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One.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3"/>
            </p:custDataLst>
          </p:nvPr>
        </p:nvSpPr>
        <p:spPr>
          <a:xfrm>
            <a:off x="2079625" y="3363595"/>
            <a:ext cx="2868295" cy="1043940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初中校园安全现状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3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1813275" y="286009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5"/>
            </p:custDataLst>
          </p:nvPr>
        </p:nvSpPr>
        <p:spPr>
          <a:xfrm>
            <a:off x="5344442" y="2840810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</a:t>
            </a:r>
            <a:r>
              <a:rPr altLang="zh-CN"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wo</a:t>
            </a:r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6"/>
            </p:custDataLst>
          </p:nvPr>
        </p:nvSpPr>
        <p:spPr>
          <a:xfrm>
            <a:off x="5344160" y="3363595"/>
            <a:ext cx="2868295" cy="1043940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初中校园安全防范措施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5" name="直接连接符 1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078242" y="286009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2" name="序号"/>
          <p:cNvSpPr txBox="1"/>
          <p:nvPr>
            <p:custDataLst>
              <p:tags r:id="rId8"/>
            </p:custDataLst>
          </p:nvPr>
        </p:nvSpPr>
        <p:spPr>
          <a:xfrm>
            <a:off x="8609409" y="2821850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Three.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9"/>
            </p:custDataLst>
          </p:nvPr>
        </p:nvSpPr>
        <p:spPr>
          <a:xfrm>
            <a:off x="8609330" y="3344545"/>
            <a:ext cx="2868295" cy="1043940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学生心理健康与安全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7" name="直接连接符 23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8343209" y="284113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序号"/>
          <p:cNvSpPr txBox="1"/>
          <p:nvPr>
            <p:custDataLst>
              <p:tags r:id="rId11"/>
            </p:custDataLst>
          </p:nvPr>
        </p:nvSpPr>
        <p:spPr>
          <a:xfrm>
            <a:off x="2079475" y="4807496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Four.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2"/>
            </p:custDataLst>
          </p:nvPr>
        </p:nvSpPr>
        <p:spPr>
          <a:xfrm>
            <a:off x="2079625" y="5330190"/>
            <a:ext cx="2868295" cy="1043940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教师安全意识与责任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9" name="直接连接符 6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1813275" y="4826778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14"/>
            </p:custDataLst>
          </p:nvPr>
        </p:nvSpPr>
        <p:spPr>
          <a:xfrm>
            <a:off x="5344442" y="4807496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Five.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5"/>
            </p:custDataLst>
          </p:nvPr>
        </p:nvSpPr>
        <p:spPr>
          <a:xfrm>
            <a:off x="5344160" y="5330190"/>
            <a:ext cx="2868295" cy="1043940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家校合作与安全共育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61" name="直接连接符 60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5078242" y="4826778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4" name="序号"/>
          <p:cNvSpPr txBox="1"/>
          <p:nvPr>
            <p:custDataLst>
              <p:tags r:id="rId17"/>
            </p:custDataLst>
          </p:nvPr>
        </p:nvSpPr>
        <p:spPr>
          <a:xfrm>
            <a:off x="8609409" y="4788536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Six.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26" name="标题"/>
          <p:cNvSpPr txBox="1"/>
          <p:nvPr>
            <p:custDataLst>
              <p:tags r:id="rId18"/>
            </p:custDataLst>
          </p:nvPr>
        </p:nvSpPr>
        <p:spPr>
          <a:xfrm>
            <a:off x="8609330" y="5311140"/>
            <a:ext cx="2868295" cy="1043940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校园安全评价与改进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63" name="直接连接符 56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343209" y="4807818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6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初中校园安全现状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校园安全问题概述</a:t>
            </a:r>
            <a:endParaRPr altLang="en-US" lang="zh-CN"/>
          </a:p>
        </p:txBody>
      </p:sp>
      <p:sp>
        <p:nvSpPr>
          <p:cNvPr id="1048902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04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06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08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10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校园周边环境复杂，存在安全隐患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8912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14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16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学生安全意识薄弱，缺乏自我保护能力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8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20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22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校园内存在安全隐患，如设施陈旧、管理不善等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8924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26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28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校园安全事故频发，涉及学生安全问题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常见安全问题类型</a:t>
            </a:r>
            <a:endParaRPr altLang="en-US" lang="zh-CN"/>
          </a:p>
        </p:txBody>
      </p:sp>
      <p:sp>
        <p:nvSpPr>
          <p:cNvPr id="104897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7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7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7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7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意外事故：如火灾、地震等突发事件的应对措施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8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校园暴力：包括欺凌、勒索、性骚扰等行为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8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网络安全：如何防范网络诈骗、保护个人信息等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8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食品安全：确保学生饮食安全，预防食物中毒等事件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安全问题产生的原因</a:t>
            </a:r>
            <a:endParaRPr altLang="en-US" lang="zh-CN"/>
          </a:p>
        </p:txBody>
      </p:sp>
      <p:sp>
        <p:nvSpPr>
          <p:cNvPr id="104902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学生安全意识薄弱，缺乏自我保护能力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学校安全管理制度不完善，执行不力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校园周边环境复杂，存在安全隐患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家庭教育缺失，家长监管不力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8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090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704"/>
          </a:bodyPr>
          <a:p>
            <a:r>
              <a:rPr altLang="en-US" lang="zh-CN"/>
              <a:t>初中校园安全防范措施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校园安全管理制度</a:t>
            </a:r>
            <a:endParaRPr altLang="en-US" lang="zh-CN"/>
          </a:p>
        </p:txBody>
      </p:sp>
      <p:sp>
        <p:nvSpPr>
          <p:cNvPr id="104912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3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3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3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3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巡查制度：定期对校园进行巡查，及时发现和排除安全隐患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3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门禁制度：确保校园出入安全，防止未经许可的人员进入校园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4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监控系统：安装监控设备，实时监控校园安全状况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4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紧急预案：制定应对突发事件的紧急预案，确保师生安全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安全教育及培训</a:t>
            </a:r>
            <a:endParaRPr altLang="en-US" lang="zh-CN"/>
          </a:p>
        </p:txBody>
      </p:sp>
      <p:sp>
        <p:nvSpPr>
          <p:cNvPr id="1049184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86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88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90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92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94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96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98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00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9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02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04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0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08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1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12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14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1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1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2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定期开展安全教育课程，提高学生的安全意识。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2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开展网络安全教育，引导学生正确使用网络。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4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加强师生安全培训，提高应对突发事件的能力。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6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组织安全演练，让学生熟悉应急疏散流程。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安全设施及技术防范</a:t>
            </a:r>
            <a:endParaRPr altLang="en-US" lang="zh-CN"/>
          </a:p>
        </p:txBody>
      </p:sp>
      <p:sp>
        <p:nvSpPr>
          <p:cNvPr id="104926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视频监控系统：对校园重要区域进行实时监控，提高安全防范能力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门禁系统：限制外来人员进入，保证校园内部安全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8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电子巡查系统：实时掌握校园安全状况，及时处理安全问题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报警系统：及时发现异常情况并报警，确保师生安全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应急预案及演练</a:t>
            </a:r>
            <a:endParaRPr altLang="en-US" lang="zh-CN"/>
          </a:p>
        </p:txBody>
      </p:sp>
      <p:sp>
        <p:nvSpPr>
          <p:cNvPr id="1049348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制定应急预案：针对可能发生的校园安全事故，制定详细的应急预案，明确应对措施和责任人。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0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2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4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定期演练：组织学生进行定期的应急演练，提高他们在遇到紧急情况时的应对能力。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6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8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0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培训教师：对教师进行安全培训，使他们掌握基本的应急处理技能，能够在紧急情况下迅速采取正确的行动。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2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4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6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建立沟通机制：与当地公安、消防等部门建立有效的沟通机制，及时获取安全信息，共同维护校园安全。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8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0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0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412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学生心理健康与安全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学生心理健康问题</a:t>
            </a:r>
            <a:endParaRPr altLang="en-US" lang="zh-CN"/>
          </a:p>
        </p:txBody>
      </p:sp>
      <p:sp>
        <p:nvSpPr>
          <p:cNvPr id="104945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5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5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6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6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应对措施：建立心理健康档案、开展心理健康教育等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6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预防措施：加强心理疏导、建立心理危机干预机制等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7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常见问题：焦虑、抑郁、自卑等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7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影响因素：家庭、学校、社会等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心理问题产生的原因</a:t>
            </a:r>
            <a:endParaRPr altLang="en-US" lang="zh-CN"/>
          </a:p>
        </p:txBody>
      </p:sp>
      <p:sp>
        <p:nvSpPr>
          <p:cNvPr id="104951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学习压力过大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家庭环境不良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人际关系紧张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缺乏有效的心理疏导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心理问题的预防与干预措施</a:t>
            </a:r>
            <a:endParaRPr altLang="en-US" lang="zh-CN"/>
          </a:p>
        </p:txBody>
      </p:sp>
      <p:sp>
        <p:nvSpPr>
          <p:cNvPr id="104957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加强家校合作，共同关注学生的心理健康状况，为有需要的学生提供更多的心理支持和帮助。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建立心理健康教育机制，定期开展心理健康讲座和培训，提高师生心理健康意识。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8889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建立心理辅导和咨询体系，为学生提供个性化的心理支持和辅导，及时发现和解决学生的心理问题。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建立心理危机干预机制，对有严重心理问题的学生进行及时干预和治疗，避免发生意外事件。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8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650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教师安全意识与责任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教师安全意识的培养</a:t>
            </a:r>
            <a:endParaRPr altLang="en-US" lang="zh-CN"/>
          </a:p>
        </p:txBody>
      </p:sp>
      <p:sp>
        <p:nvSpPr>
          <p:cNvPr id="104968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9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9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9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9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制定完善的安全管理制度和应急预案，确保教师明确自身安全责任。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9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定期开展安全教育培训，提高教师的安全意识和应对能力。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0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鼓励教师关注学生安全，及时发现和解决安全隐患，积极参与校园安全管理。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0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加强对教师的心理健康教育，提高其应对压力和危机事件的能力，保持心理稳定和情绪稳定。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教师安全教育职责</a:t>
            </a:r>
            <a:endParaRPr altLang="en-US" lang="zh-CN"/>
          </a:p>
        </p:txBody>
      </p:sp>
      <p:sp>
        <p:nvSpPr>
          <p:cNvPr id="1049744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定期开展安全教育活动，提高学生的安全意识和自我保护能力。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6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8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0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及时发现和排除校园安全隐患，确保学生的人身安全。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2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4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6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严格遵守学校安全管理规定，确保课堂和课外活动的安全。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8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0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2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与家长保持密切联系，共同关注学生的安全问题，形成家校共育的良好局面。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4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6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教师安全教育能力提升</a:t>
            </a:r>
            <a:endParaRPr altLang="en-US" lang="zh-CN"/>
          </a:p>
        </p:txBody>
      </p:sp>
      <p:sp>
        <p:nvSpPr>
          <p:cNvPr id="104980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建立安全教育考核机制，对教师的安全教育能力进行评估和考核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定期开展安全教育培训，提高教师的安全意识和应对能力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鼓励教师参加安全教育专业课程，提升安全教育水平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组织安全教育交流活动，分享安全教育经验和技巧，促进教师之间的合作与共同进步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8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880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家校合作与安全共育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家校合作的重要性</a:t>
            </a:r>
            <a:endParaRPr altLang="en-US" lang="zh-CN"/>
          </a:p>
        </p:txBody>
      </p:sp>
      <p:sp>
        <p:nvSpPr>
          <p:cNvPr id="1049918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20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22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24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26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28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30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32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34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4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3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38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40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42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44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5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46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48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50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52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54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共同关注学生的安全教育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6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促进家庭和学校的紧密联系，共同营造安全和谐的校园环境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8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形成教育合力，提高安全教育的效果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0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及时沟通与交流，共同解决学生面临的安全问题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家校合作的内容与方式</a:t>
            </a:r>
            <a:endParaRPr altLang="en-US" lang="zh-CN"/>
          </a:p>
        </p:txBody>
      </p:sp>
      <p:sp>
        <p:nvSpPr>
          <p:cNvPr id="105000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定期召开家长会，加强沟通与交流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开展家访活动，了解学生家庭情况，加强对学生家庭教育的指导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2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组织家长参加学校安全管理委员会，共同参与学校安全管理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建立家长群，及时发布学校安全信息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家校合作中存在的问题与对策</a:t>
            </a:r>
            <a:endParaRPr altLang="en-US" lang="zh-CN"/>
          </a:p>
        </p:txBody>
      </p:sp>
      <p:sp>
        <p:nvSpPr>
          <p:cNvPr id="105008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8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问题：沟通不畅，缺乏有效沟通渠道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问题：责任不明确，缺乏明确的责任分工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对策：建立有效的沟通渠道，加强家校之间的信息交流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对策：明确责任分工，建立家校共育机制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4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146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校园安全评价与改进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校园安全评价的意义和原则</a:t>
            </a:r>
            <a:endParaRPr altLang="en-US" lang="zh-CN"/>
          </a:p>
        </p:txBody>
      </p:sp>
      <p:sp>
        <p:nvSpPr>
          <p:cNvPr id="1050184" name="椭圆 262"/>
          <p:cNvSpPr/>
          <p:nvPr>
            <p:custDataLst>
              <p:tags r:id="rId1"/>
            </p:custDataLst>
          </p:nvPr>
        </p:nvSpPr>
        <p:spPr>
          <a:xfrm>
            <a:off x="2414161" y="3172988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86" name="椭圆 263"/>
          <p:cNvSpPr/>
          <p:nvPr>
            <p:custDataLst>
              <p:tags r:id="rId2"/>
            </p:custDataLst>
          </p:nvPr>
        </p:nvSpPr>
        <p:spPr>
          <a:xfrm>
            <a:off x="3266392" y="3253375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88" name="椭圆 264"/>
          <p:cNvSpPr/>
          <p:nvPr>
            <p:custDataLst>
              <p:tags r:id="rId3"/>
            </p:custDataLst>
          </p:nvPr>
        </p:nvSpPr>
        <p:spPr>
          <a:xfrm>
            <a:off x="4064378" y="3489960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90" name="椭圆 265"/>
          <p:cNvSpPr/>
          <p:nvPr>
            <p:custDataLst>
              <p:tags r:id="rId4"/>
            </p:custDataLst>
          </p:nvPr>
        </p:nvSpPr>
        <p:spPr>
          <a:xfrm>
            <a:off x="4738842" y="3689947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92" name="椭圆 266"/>
          <p:cNvSpPr/>
          <p:nvPr>
            <p:custDataLst>
              <p:tags r:id="rId5"/>
            </p:custDataLst>
          </p:nvPr>
        </p:nvSpPr>
        <p:spPr>
          <a:xfrm>
            <a:off x="5430299" y="3894508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6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3820003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94" name="椭圆 268"/>
          <p:cNvSpPr/>
          <p:nvPr>
            <p:custDataLst>
              <p:tags r:id="rId7"/>
            </p:custDataLst>
          </p:nvPr>
        </p:nvSpPr>
        <p:spPr>
          <a:xfrm flipV="1">
            <a:off x="2778189" y="3633741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96" name="椭圆 269"/>
          <p:cNvSpPr/>
          <p:nvPr>
            <p:custDataLst>
              <p:tags r:id="rId8"/>
            </p:custDataLst>
          </p:nvPr>
        </p:nvSpPr>
        <p:spPr>
          <a:xfrm flipV="1">
            <a:off x="2820017" y="3676222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98" name="椭圆 270"/>
          <p:cNvSpPr/>
          <p:nvPr>
            <p:custDataLst>
              <p:tags r:id="rId9"/>
            </p:custDataLst>
          </p:nvPr>
        </p:nvSpPr>
        <p:spPr>
          <a:xfrm flipV="1">
            <a:off x="7787004" y="2819417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6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2934442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00" name="椭圆 272"/>
          <p:cNvSpPr/>
          <p:nvPr>
            <p:custDataLst>
              <p:tags r:id="rId11"/>
            </p:custDataLst>
          </p:nvPr>
        </p:nvSpPr>
        <p:spPr>
          <a:xfrm flipV="1">
            <a:off x="4010133" y="2693935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6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3113515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7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2801117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02" name="椭圆 275"/>
          <p:cNvSpPr/>
          <p:nvPr>
            <p:custDataLst>
              <p:tags r:id="rId14"/>
            </p:custDataLst>
          </p:nvPr>
        </p:nvSpPr>
        <p:spPr>
          <a:xfrm flipV="1">
            <a:off x="7039342" y="2614855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04" name="椭圆 276"/>
          <p:cNvSpPr/>
          <p:nvPr>
            <p:custDataLst>
              <p:tags r:id="rId15"/>
            </p:custDataLst>
          </p:nvPr>
        </p:nvSpPr>
        <p:spPr>
          <a:xfrm flipV="1">
            <a:off x="7081169" y="2657336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06" name="椭圆 277"/>
          <p:cNvSpPr/>
          <p:nvPr>
            <p:custDataLst>
              <p:tags r:id="rId16"/>
            </p:custDataLst>
          </p:nvPr>
        </p:nvSpPr>
        <p:spPr>
          <a:xfrm flipV="1">
            <a:off x="3758516" y="3475582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7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3590607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08" name="椭圆 279"/>
          <p:cNvSpPr/>
          <p:nvPr>
            <p:custDataLst>
              <p:tags r:id="rId18"/>
            </p:custDataLst>
          </p:nvPr>
        </p:nvSpPr>
        <p:spPr>
          <a:xfrm flipV="1">
            <a:off x="8529438" y="3711514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7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004305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1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023258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7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4402317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12" name="图形 15"/>
          <p:cNvSpPr/>
          <p:nvPr>
            <p:custDataLst>
              <p:tags r:id="rId22"/>
            </p:custDataLst>
          </p:nvPr>
        </p:nvSpPr>
        <p:spPr>
          <a:xfrm>
            <a:off x="5016602" y="4093188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14" name="图形 19"/>
          <p:cNvSpPr/>
          <p:nvPr>
            <p:custDataLst>
              <p:tags r:id="rId23"/>
            </p:custDataLst>
          </p:nvPr>
        </p:nvSpPr>
        <p:spPr>
          <a:xfrm>
            <a:off x="8597408" y="3785365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16" name="图形 27"/>
          <p:cNvSpPr/>
          <p:nvPr>
            <p:custDataLst>
              <p:tags r:id="rId24"/>
            </p:custDataLst>
          </p:nvPr>
        </p:nvSpPr>
        <p:spPr>
          <a:xfrm>
            <a:off x="4113394" y="2818110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1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2767133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20" name="正文"/>
          <p:cNvSpPr txBox="1"/>
          <p:nvPr>
            <p:custDataLst>
              <p:tags r:id="rId26"/>
            </p:custDataLst>
          </p:nvPr>
        </p:nvSpPr>
        <p:spPr>
          <a:xfrm>
            <a:off x="608400" y="2839677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意义：对校园安全状况进行全面评估，发现安全隐患，提高校园安全水平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2" name="正文"/>
          <p:cNvSpPr txBox="1"/>
          <p:nvPr>
            <p:custDataLst>
              <p:tags r:id="rId27"/>
            </p:custDataLst>
          </p:nvPr>
        </p:nvSpPr>
        <p:spPr>
          <a:xfrm>
            <a:off x="9419575" y="2839677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原则：科学性、系统性、可操作性、可量化性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校园安全评价指标体系构建</a:t>
            </a:r>
            <a:endParaRPr altLang="en-US" lang="zh-CN"/>
          </a:p>
        </p:txBody>
      </p:sp>
      <p:sp>
        <p:nvSpPr>
          <p:cNvPr id="105026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校园安全评价指标的具体内容：消防设施、监控系统、门禁制度等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校园安全评价指标的选取原则：科学性、系统性、可操作性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校园安全评价指标的分类：硬件设施、安全管理、安全教育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校园安全评价指标的权重确定：根据实际情况，对各项指标进行权重赋值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校园安全评价的实施与改进</a:t>
            </a:r>
            <a:endParaRPr altLang="en-US" lang="zh-CN"/>
          </a:p>
        </p:txBody>
      </p:sp>
      <p:sp>
        <p:nvSpPr>
          <p:cNvPr id="105033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338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40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定期开展安全评价工作，确保及时发现安全隐患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4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344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46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制定改进措施，针对评价结果进行整改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4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350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加强师生安全意识教育，提高防范能力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52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5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356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58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建立安全管理制度，规范安全管理流程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98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  <p:sp>
        <p:nvSpPr>
          <p:cNvPr id="1050400" name="文本占位符 5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/单击此处添加副标题内容/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 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87"/>
  <p:tag name="KSO_WM_TEMPLATE_THUMBS_INDEX" val="1、11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87_1*b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/单击此处添加副标题内容/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 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87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87"/>
  <p:tag name="KSO_WM_SLIDE_LAYOUT" val="a_b_f"/>
  <p:tag name="KSO_WM_SLIDE_LAYOUT_CNT" val="1_1_1"/>
  <p:tag name="KSO_WM_TEMPLATE_THUMBS_INDEX" val="1、11"/>
  <p:tag name="KSO_WM_SLIDE_CONTENT_AREA" val="{&quot;left&quot;:&quot;249&quot;,&quot;top&quot;:&quot;62.3&quot;,&quot;width&quot;:&quot;455.55&quot;,&quot;height&quot;:&quot;339.3&quot;}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6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87_6*l_h_i*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On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6*l_h_a*1_1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6*l_h_i*1_1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87_6*l_h_i*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wo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6*l_h_a*1_2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6*l_h_i*1_2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87_6*l_h_i*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hre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6*l_h_a*1_3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6*l_h_i*1_3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87_6*l_h_i*1_4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our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6*l_h_a*1_4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6*l_h_i*1_4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87_6*l_h_i*1_5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iv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6*l_h_a*1_5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6*l_h_i*1_5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87_6*l_h_i*1_6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Six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6*l_h_a*1_6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6*l_h_i*1_6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8.xml><?xml version="1.0" encoding="utf-8"?>
<p:tagLst xmlns:p="http://schemas.openxmlformats.org/presentationml/2006/main">
  <p:tag name="KSO_WM_SLIDE_ID" val="custom2023028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11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1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48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2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20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6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63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3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02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3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66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1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1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1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1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1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1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1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1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1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1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1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1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1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1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1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1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1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1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1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1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1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1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1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1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1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1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1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感谢观看"/>
</p:tagLst>
</file>

<file path=ppt/tags/tag42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424.xml><?xml version="1.0" encoding="utf-8"?>
<p:tagLst xmlns:p="http://schemas.openxmlformats.org/presentationml/2006/main">
  <p:tag name="KSO_WM_SLIDE_ID" val="custom20230287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287"/>
  <p:tag name="KSO_WM_SLIDE_LAYOUT" val="a_f"/>
  <p:tag name="KSO_WM_SLIDE_LAYOUT_CNT" val="1_1"/>
  <p:tag name="KSO_WM_SLIDE_TYPE" val="endPage"/>
  <p:tag name="KSO_WM_SLIDE_SUBTYPE" val="pureTxt"/>
  <p:tag name="KSO_WM_SLIDE_CONTENT_AREA" val="{&quot;left&quot;:&quot;249&quot;,&quot;top&quot;:&quot;62.3&quot;,&quot;width&quot;:&quot;455.55&quot;,&quot;height&quot;:&quot;339.3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1">
      <a:dk1>
        <a:srgbClr val="000000"/>
      </a:dk1>
      <a:lt1>
        <a:srgbClr val="FFFFFF"/>
      </a:lt1>
      <a:dk2>
        <a:srgbClr val="603A33"/>
      </a:dk2>
      <a:lt2>
        <a:srgbClr val="FFFBEF"/>
      </a:lt2>
      <a:accent1>
        <a:srgbClr val="EE595D"/>
      </a:accent1>
      <a:accent2>
        <a:srgbClr val="428894"/>
      </a:accent2>
      <a:accent3>
        <a:srgbClr val="F48562"/>
      </a:accent3>
      <a:accent4>
        <a:srgbClr val="F7A56D"/>
      </a:accent4>
      <a:accent5>
        <a:srgbClr val="FCC378"/>
      </a:accent5>
      <a:accent6>
        <a:srgbClr val="FCD36C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汉仪书宋二简"/>
        <a:ea typeface="汉仪书宋二简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accent2"/>
          </a:solidFill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2023-12-31T14:38:00Z</dcterms:created>
  <dcterms:modified xsi:type="dcterms:W3CDTF">2023-12-31T14:38:00Z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5722c00b0d8d47b582d4aa50eb0b2cf3_21</vt:lpwstr>
  </property>
</Properties>
</file>