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3.png" /><Relationship Id="rId5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Relationship Id="rId4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3C3592-6B4E-EBAF-7F1D-C260A5DDF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788" y="3062612"/>
            <a:ext cx="6256424" cy="73277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88AD82B-B83D-8E21-D133-C4D92C2A4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453307"/>
            <a:ext cx="11083636" cy="395138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A56EC07-52CB-197D-1D38-B1DA4713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299" y="3044957"/>
            <a:ext cx="768085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1834D6B-4314-3B74-258C-3397EF917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730" y="3946319"/>
            <a:ext cx="768085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F5FB797-D3FA-EBDF-063A-071EB65C3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299" y="4801319"/>
            <a:ext cx="768085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4345379-9B3A-88BA-692E-A504E169D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3140968"/>
            <a:ext cx="11083636" cy="157683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6CE03EB-9D2C-F149-3D5B-CEE02434C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83" y="2084849"/>
            <a:ext cx="11083636" cy="76808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88DC520-1217-003D-1D25-74DDAF59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384" y="3150495"/>
            <a:ext cx="768085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211362-FC04-AE64-9EDF-1BED2B61A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384" y="4197577"/>
            <a:ext cx="768085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09520C5-8477-FF2A-CCB0-5E7524971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985" y="3228117"/>
            <a:ext cx="8327300" cy="136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2360A1B-73A2-B5D1-8EF5-58B8B7065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436179"/>
            <a:ext cx="11083636" cy="39856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D12B88F-F58C-0B17-B31A-2C9C2405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58" y="2276872"/>
            <a:ext cx="576064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D7EBC05-5960-ACC5-20A0-53112CC1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893" y="2264988"/>
            <a:ext cx="576064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E9D8F03-DBE5-8928-5DB3-EA6678ACA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3044957"/>
            <a:ext cx="576064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DDC76EC-5DC4-EDA8-B137-FE00D86EA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828" y="3909054"/>
            <a:ext cx="576064" cy="5570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1B177A-7A25-3CF8-A43F-4CAA87425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505" y="3909054"/>
            <a:ext cx="576064" cy="5570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F3794D4-B602-EE2E-7F2F-80CBEBDE5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364" y="3882987"/>
            <a:ext cx="576064" cy="5570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214607A-E8F3-8AB4-D98A-859A42EFD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125" y="4773150"/>
            <a:ext cx="576064" cy="5570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88320D-8037-DAAA-A241-2B7D6B442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107" y="4773150"/>
            <a:ext cx="576064" cy="5570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CB6F696-FB89-CE40-BE6F-97547A5BE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74" y="4773150"/>
            <a:ext cx="576064" cy="5570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99A5E78-A64C-5904-A8F1-EC66CD0C9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547" y="2240671"/>
            <a:ext cx="4429776" cy="146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BE9E43-DC2D-D7E8-006A-A9C7FE386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476578"/>
            <a:ext cx="11083636" cy="390484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82E9CD1-12B5-0578-A10F-E9308F7B6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20" y="2372883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534C7F9-6169-329F-1CA3-896B608A4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01" y="3909054"/>
            <a:ext cx="11083636" cy="19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1_Office 主题​​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2023-07-23T07:05:26Z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