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40" r:id="rId1"/>
  </p:sldMasterIdLst>
  <p:notesMasterIdLst>
    <p:notesMasterId r:id="rId56"/>
  </p:notesMasterIdLst>
  <p:handoutMasterIdLst>
    <p:handoutMasterId r:id="rId57"/>
  </p:handoutMasterIdLst>
  <p:sldIdLst>
    <p:sldId id="256" r:id="rId2"/>
    <p:sldId id="267" r:id="rId3"/>
    <p:sldId id="26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</p:sldIdLst>
  <p:sldSz cx="12192000" cy="6858000"/>
  <p:notesSz cx="6858000" cy="9144000"/>
  <p:embeddedFontLst>
    <p:embeddedFont>
      <p:font typeface="方正字迹-元童楷隶" panose="02010600010101010101" pitchFamily="2" charset="-122"/>
      <p:regular r:id="rId58"/>
    </p:embeddedFont>
    <p:embeddedFont>
      <p:font typeface="幼圆" panose="02010509060101010101" pitchFamily="49" charset="-122"/>
      <p:regular r:id="rId59"/>
    </p:embeddedFont>
    <p:embeddedFont>
      <p:font typeface="Georgia" panose="02040502050405020303" pitchFamily="18" charset="0"/>
      <p:regular r:id="rId60"/>
      <p:bold r:id="rId61"/>
      <p:italic r:id="rId62"/>
      <p:boldItalic r:id="rId63"/>
    </p:embeddedFont>
  </p:embeddedFontLst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877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8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B36A3F8-6BAB-481F-BA4E-37C48C43B534}" type="datetime2">
              <a:rPr lang="zh-CN" altLang="en-US" smtClean="0">
                <a:latin typeface="宋体" panose="02010600030101010101" pitchFamily="2" charset="-122"/>
                <a:ea typeface="宋体" panose="02010600030101010101" pitchFamily="2" charset="-122"/>
              </a:rPr>
              <a:t>2018年8月1日</a:t>
            </a:fld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02BA2C8-71FC-43D0-BD87-0547616971FA}" type="slidenum">
              <a:rPr lang="en-US" altLang="zh-CN" smtClean="0">
                <a:latin typeface="宋体" panose="02010600030101010101" pitchFamily="2" charset="-122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309E4567-F4A4-4F84-AE61-86F7446EED83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dirty="0"/>
              <a:t>单击此处编辑母版文本样式</a:t>
            </a:r>
          </a:p>
          <a:p>
            <a:pPr lvl="1" rtl="0"/>
            <a:r>
              <a:rPr lang="zh-CN" altLang="en-US" dirty="0"/>
              <a:t>第二级</a:t>
            </a:r>
          </a:p>
          <a:p>
            <a:pPr lvl="2" rtl="0"/>
            <a:r>
              <a:rPr lang="zh-CN" altLang="en-US" dirty="0"/>
              <a:t>第三级</a:t>
            </a:r>
          </a:p>
          <a:p>
            <a:pPr lvl="3" rtl="0"/>
            <a:r>
              <a:rPr lang="zh-CN" altLang="en-US" dirty="0"/>
              <a:t>第四级</a:t>
            </a:r>
          </a:p>
          <a:p>
            <a:pPr lvl="4" rtl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C6539446-6953-447E-A4E3-E7CFBF870046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6539446-6953-447E-A4E3-E7CFBF870046}" type="slidenum">
              <a:rPr lang="en-US" altLang="zh-CN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23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水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天空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水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水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​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rtlCol="0" anchor="b">
            <a:noAutofit/>
          </a:bodyPr>
          <a:lstStyle>
            <a:lvl1pPr algn="ctr">
              <a:defRPr sz="60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C1D9D2-00D5-4EEB-9E28-7FEFACC9AF41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天空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rtlCol="0" anchor="b">
            <a:normAutofit/>
          </a:bodyPr>
          <a:lstStyle>
            <a:lvl1pPr algn="ctr">
              <a:defRPr sz="6000" b="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C3B0BDC2-D38C-42D7-9B39-CBA3CD4C57E0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4FAB73BC-B049-4115-A692-8D63A059BFB8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13BF23-F257-446B-912C-17364A1438BC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8549F57-98D1-4139-9AD0-C205DC71C5E9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4CFB21-361B-4CC8-B2EC-30CDC6A58970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天空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/>
              <a:t>添加页脚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8209AF4B-C7B0-4043-BA53-D6C8AACCE1F0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4FAB73BC-B049-4115-A692-8D63A059BFB8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标题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rtlCol="0" anchor="b">
            <a:normAutofit/>
          </a:bodyPr>
          <a:lstStyle>
            <a:lvl1pPr>
              <a:defRPr sz="3200" b="0"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8D06AC8-11C1-4A1F-BB41-BDF77EA2ACD7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单击图标添加图片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0C376A0-6194-4F25-AE46-9E873B772BB4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21781B4-E315-44FC-A9E4-EE3ED652705D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 rtlCol="0"/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02FAD1-83A9-4815-89CD-897C8D748396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天空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水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noProof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水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水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1734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72BFA41A-2832-4A6F-A158-A69816C1DB4E}" type="datetime2">
              <a:rPr lang="zh-CN" altLang="en-US" smtClean="0"/>
              <a:pPr/>
              <a:t>2018年8月1日</a:t>
            </a:fld>
            <a:endParaRPr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4FAB73BC-B049-4115-A692-8D63A059BFB8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bbs.eduol.cn/UploadFile/2007-10/200710212141996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bbs.eduol.cn/UploadFile/2007-10/200710212149843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bbs.eduol.cn/UploadFile/2007-10/200710212157690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bbs.eduol.cn/UploadFile/2007-10/20071021227679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bbs.eduol.cn/UploadFile/2007-10/200710212215587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bbs.eduol.cn/UploadFile/2007-10/200710212251258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bbs.eduol.cn/UploadFile/2007-10/200710212259787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bbs.eduol.cn/UploadFile/2007-10/200710212312255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bbs.eduol.cn/UploadFile/2007-10/200710212321982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bbs.eduol.cn/UploadFile/2007-10/20071021232917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bbs.eduol.cn/UploadFile/2007-10/20071021235788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bbs.eduol.cn/UploadFile/2007-10/20071021245249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bbs.eduol.cn/UploadFile/2007-10/200710212413162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bbs.eduol.cn/UploadFile/2007-10/200710212420174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bbs.eduol.cn/UploadFile/2007-10/200710212427694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bbs.eduol.cn/UploadFile/2007-10/200710212447612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bbs.eduol.cn/UploadFile/2007-10/200710212455836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bbs.eduol.cn/UploadFile/2007-10/20071021252351.jp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bbs.eduol.cn/UploadFile/2007-10/200710212510764.jpg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bbs.eduol.cn/UploadFile/2007-10/200710212517781.jp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bbs.eduol.cn/UploadFile/2007-10/200710212537903.jp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bbs.eduol.cn/UploadFile/2007-10/200710212544608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bbs.eduol.cn/UploadFile/2007-10/200710212553153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bbs.eduol.cn/UploadFile/2007-10/20071021261311.jpg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bbs.eduol.cn/UploadFile/2007-10/20071021268327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bbs.eduol.cn/UploadFile/2007-10/20071021263143.jpg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bbs.eduol.cn/UploadFile/2007-10/20071021263911.jpg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bbs.eduol.cn/UploadFile/2007-10/200710212647229.jpg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bbs.eduol.cn/UploadFile/2007-10/2007102131958136.jpg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FB05507-39A4-41AA-9901-EABCEE29C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3529" y="1921404"/>
            <a:ext cx="7197726" cy="2421464"/>
          </a:xfrm>
        </p:spPr>
        <p:txBody>
          <a:bodyPr>
            <a:normAutofit/>
          </a:bodyPr>
          <a:lstStyle/>
          <a:p>
            <a:pPr algn="l"/>
            <a:r>
              <a:rPr lang="en-US" altLang="zh-CN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《</a:t>
            </a:r>
            <a:r>
              <a:rPr lang="zh-CN" altLang="en-US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花婆婆</a:t>
            </a:r>
            <a:r>
              <a:rPr lang="en-US" altLang="zh-CN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》</a:t>
            </a:r>
            <a:br>
              <a:rPr lang="en-US" altLang="zh-CN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</a:br>
            <a:r>
              <a:rPr lang="en-US" altLang="zh-CN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《</a:t>
            </a:r>
            <a:r>
              <a:rPr lang="zh-CN" altLang="en-US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莎娜的红毛衣</a:t>
            </a:r>
            <a:r>
              <a:rPr lang="en-US" altLang="zh-CN" sz="6600" dirty="0">
                <a:solidFill>
                  <a:schemeClr val="accent3">
                    <a:lumMod val="60000"/>
                    <a:lumOff val="40000"/>
                  </a:schemeClr>
                </a:solidFill>
                <a:latin typeface="方正字迹-元童楷隶" panose="02010600010101010101" pitchFamily="2" charset="-122"/>
                <a:ea typeface="方正字迹-元童楷隶" panose="02010600010101010101" pitchFamily="2" charset="-122"/>
              </a:rPr>
              <a:t>》</a:t>
            </a:r>
            <a:endParaRPr lang="zh-CN" altLang="en-US" sz="6600" dirty="0">
              <a:solidFill>
                <a:schemeClr val="accent3">
                  <a:lumMod val="60000"/>
                  <a:lumOff val="40000"/>
                </a:schemeClr>
              </a:solidFill>
              <a:latin typeface="方正字迹-元童楷隶" panose="02010600010101010101" pitchFamily="2" charset="-122"/>
              <a:ea typeface="方正字迹-元童楷隶" panose="0201060001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227224-3D78-4819-B598-CB90E8DD1A95}"/>
              </a:ext>
            </a:extLst>
          </p:cNvPr>
          <p:cNvSpPr/>
          <p:nvPr/>
        </p:nvSpPr>
        <p:spPr>
          <a:xfrm>
            <a:off x="997525" y="755187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绘本故事</a:t>
            </a: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bbs.eduol.cn/UploadFile/2007-10/200710212141996.jpg">
            <a:hlinkClick r:id="rId2"/>
            <a:extLst>
              <a:ext uri="{FF2B5EF4-FFF2-40B4-BE49-F238E27FC236}">
                <a16:creationId xmlns:a16="http://schemas.microsoft.com/office/drawing/2014/main" id="{7EE41172-952E-4BDE-9AD3-544D81DED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ttp://bbs.eduol.cn/UploadFile/2007-10/200710212149843.jpg">
            <a:hlinkClick r:id="rId2"/>
            <a:extLst>
              <a:ext uri="{FF2B5EF4-FFF2-40B4-BE49-F238E27FC236}">
                <a16:creationId xmlns:a16="http://schemas.microsoft.com/office/drawing/2014/main" id="{19D6253F-995F-4817-91CF-CA55E5E09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bbs.eduol.cn/UploadFile/2007-10/200710212157690.jpg">
            <a:hlinkClick r:id="rId2"/>
            <a:extLst>
              <a:ext uri="{FF2B5EF4-FFF2-40B4-BE49-F238E27FC236}">
                <a16:creationId xmlns:a16="http://schemas.microsoft.com/office/drawing/2014/main" id="{59ABE19F-11AF-4323-B950-C7E7CD63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ttp://bbs.eduol.cn/UploadFile/2007-10/20071021227679.jpg">
            <a:hlinkClick r:id="rId2"/>
            <a:extLst>
              <a:ext uri="{FF2B5EF4-FFF2-40B4-BE49-F238E27FC236}">
                <a16:creationId xmlns:a16="http://schemas.microsoft.com/office/drawing/2014/main" id="{2E8028DD-7554-4C48-A7E6-0E9B7C010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http://bbs.eduol.cn/UploadFile/2007-10/200710212215587.jpg">
            <a:hlinkClick r:id="rId2"/>
            <a:extLst>
              <a:ext uri="{FF2B5EF4-FFF2-40B4-BE49-F238E27FC236}">
                <a16:creationId xmlns:a16="http://schemas.microsoft.com/office/drawing/2014/main" id="{A34FA0AE-46A5-4B53-8631-F5959C3A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http://bbs.eduol.cn/UploadFile/2007-10/200710212251258.jpg">
            <a:hlinkClick r:id="rId2"/>
            <a:extLst>
              <a:ext uri="{FF2B5EF4-FFF2-40B4-BE49-F238E27FC236}">
                <a16:creationId xmlns:a16="http://schemas.microsoft.com/office/drawing/2014/main" id="{DD3A6FBA-8C1B-486B-9A95-5A28D53E8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bbs.eduol.cn/UploadFile/2007-10/200710212259787.jpg">
            <a:hlinkClick r:id="rId2"/>
            <a:extLst>
              <a:ext uri="{FF2B5EF4-FFF2-40B4-BE49-F238E27FC236}">
                <a16:creationId xmlns:a16="http://schemas.microsoft.com/office/drawing/2014/main" id="{D943528D-11F9-45EF-971E-F50BA28C0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bbs.eduol.cn/UploadFile/2007-10/200710212312255.jpg">
            <a:hlinkClick r:id="rId2"/>
            <a:extLst>
              <a:ext uri="{FF2B5EF4-FFF2-40B4-BE49-F238E27FC236}">
                <a16:creationId xmlns:a16="http://schemas.microsoft.com/office/drawing/2014/main" id="{EFAB7628-AB72-4A3F-9B8C-AA0AFCC16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ttp://bbs.eduol.cn/UploadFile/2007-10/200710212321982.jpg">
            <a:hlinkClick r:id="rId2"/>
            <a:extLst>
              <a:ext uri="{FF2B5EF4-FFF2-40B4-BE49-F238E27FC236}">
                <a16:creationId xmlns:a16="http://schemas.microsoft.com/office/drawing/2014/main" id="{F5C2DC62-8C05-48D2-95BB-034941B6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bbs.eduol.cn/UploadFile/2007-10/20071021232917.jpg">
            <a:hlinkClick r:id="rId2"/>
            <a:extLst>
              <a:ext uri="{FF2B5EF4-FFF2-40B4-BE49-F238E27FC236}">
                <a16:creationId xmlns:a16="http://schemas.microsoft.com/office/drawing/2014/main" id="{A43BE0BC-05B2-4B10-AEBE-7B9DA7850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bbs.eduol.cn/UploadFile/2007-10/20071021235788.jpg">
            <a:hlinkClick r:id="rId2"/>
            <a:extLst>
              <a:ext uri="{FF2B5EF4-FFF2-40B4-BE49-F238E27FC236}">
                <a16:creationId xmlns:a16="http://schemas.microsoft.com/office/drawing/2014/main" id="{78BE2F1A-94B4-4202-80AE-E7A66D5AE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bbs.eduol.cn/UploadFile/2007-10/20071021245249.jpg">
            <a:hlinkClick r:id="rId2"/>
            <a:extLst>
              <a:ext uri="{FF2B5EF4-FFF2-40B4-BE49-F238E27FC236}">
                <a16:creationId xmlns:a16="http://schemas.microsoft.com/office/drawing/2014/main" id="{70C39157-503A-4B41-94AE-A132DD8A2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bbs.eduol.cn/UploadFile/2007-10/200710212413162.jpg">
            <a:hlinkClick r:id="rId2"/>
            <a:extLst>
              <a:ext uri="{FF2B5EF4-FFF2-40B4-BE49-F238E27FC236}">
                <a16:creationId xmlns:a16="http://schemas.microsoft.com/office/drawing/2014/main" id="{6F971D18-2BFB-4272-93E9-C2CE30D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http://bbs.eduol.cn/UploadFile/2007-10/200710212420174.jpg">
            <a:hlinkClick r:id="rId2"/>
            <a:extLst>
              <a:ext uri="{FF2B5EF4-FFF2-40B4-BE49-F238E27FC236}">
                <a16:creationId xmlns:a16="http://schemas.microsoft.com/office/drawing/2014/main" id="{AF520B39-19B2-426A-8117-6046B22C0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bbs.eduol.cn/UploadFile/2007-10/200710212427694.jpg">
            <a:hlinkClick r:id="rId2"/>
            <a:extLst>
              <a:ext uri="{FF2B5EF4-FFF2-40B4-BE49-F238E27FC236}">
                <a16:creationId xmlns:a16="http://schemas.microsoft.com/office/drawing/2014/main" id="{AC3299D1-2D7A-42D5-A570-372E6A992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bbs.eduol.cn/UploadFile/2007-10/200710212447612.jpg">
            <a:hlinkClick r:id="rId2"/>
            <a:extLst>
              <a:ext uri="{FF2B5EF4-FFF2-40B4-BE49-F238E27FC236}">
                <a16:creationId xmlns:a16="http://schemas.microsoft.com/office/drawing/2014/main" id="{F6175845-CF99-4983-8FD4-52D21E306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http://bbs.eduol.cn/UploadFile/2007-10/200710212455836.jpg">
            <a:hlinkClick r:id="rId2"/>
            <a:extLst>
              <a:ext uri="{FF2B5EF4-FFF2-40B4-BE49-F238E27FC236}">
                <a16:creationId xmlns:a16="http://schemas.microsoft.com/office/drawing/2014/main" id="{17C848CA-CBBD-4471-A0D7-EC81C93EC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http://bbs.eduol.cn/UploadFile/2007-10/20071021252351.jpg">
            <a:hlinkClick r:id="rId2"/>
            <a:extLst>
              <a:ext uri="{FF2B5EF4-FFF2-40B4-BE49-F238E27FC236}">
                <a16:creationId xmlns:a16="http://schemas.microsoft.com/office/drawing/2014/main" id="{2279E9D5-D627-4304-AD02-F02168FB2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http://bbs.eduol.cn/UploadFile/2007-10/200710212510764.jpg">
            <a:hlinkClick r:id="rId2"/>
            <a:extLst>
              <a:ext uri="{FF2B5EF4-FFF2-40B4-BE49-F238E27FC236}">
                <a16:creationId xmlns:a16="http://schemas.microsoft.com/office/drawing/2014/main" id="{A56395C5-B653-42FF-B768-734048186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http://bbs.eduol.cn/UploadFile/2007-10/200710212517781.jpg">
            <a:hlinkClick r:id="rId2"/>
            <a:extLst>
              <a:ext uri="{FF2B5EF4-FFF2-40B4-BE49-F238E27FC236}">
                <a16:creationId xmlns:a16="http://schemas.microsoft.com/office/drawing/2014/main" id="{82C69F2C-EA38-4059-BE34-490A254C6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http://bbs.eduol.cn/UploadFile/2007-10/200710212537903.jpg">
            <a:hlinkClick r:id="rId2"/>
            <a:extLst>
              <a:ext uri="{FF2B5EF4-FFF2-40B4-BE49-F238E27FC236}">
                <a16:creationId xmlns:a16="http://schemas.microsoft.com/office/drawing/2014/main" id="{07BEDD05-0090-4D84-8B5E-EBD025F94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http://bbs.eduol.cn/UploadFile/2007-10/200710212544608.jpg">
            <a:hlinkClick r:id="rId2"/>
            <a:extLst>
              <a:ext uri="{FF2B5EF4-FFF2-40B4-BE49-F238E27FC236}">
                <a16:creationId xmlns:a16="http://schemas.microsoft.com/office/drawing/2014/main" id="{02AE8C1A-18DD-4790-935E-A95EB3370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http://bbs.eduol.cn/UploadFile/2007-10/200710212553153.jpg">
            <a:hlinkClick r:id="rId2"/>
            <a:extLst>
              <a:ext uri="{FF2B5EF4-FFF2-40B4-BE49-F238E27FC236}">
                <a16:creationId xmlns:a16="http://schemas.microsoft.com/office/drawing/2014/main" id="{8E943593-D60B-45BE-B977-52897C0B6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http://bbs.eduol.cn/UploadFile/2007-10/20071021261311.jpg">
            <a:hlinkClick r:id="rId2"/>
            <a:extLst>
              <a:ext uri="{FF2B5EF4-FFF2-40B4-BE49-F238E27FC236}">
                <a16:creationId xmlns:a16="http://schemas.microsoft.com/office/drawing/2014/main" id="{ADB9F2CA-36CF-4A16-B11C-D6B2041CB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http://bbs.eduol.cn/UploadFile/2007-10/20071021268327.jpg">
            <a:hlinkClick r:id="rId2"/>
            <a:extLst>
              <a:ext uri="{FF2B5EF4-FFF2-40B4-BE49-F238E27FC236}">
                <a16:creationId xmlns:a16="http://schemas.microsoft.com/office/drawing/2014/main" id="{E0F5D315-101F-4A74-B1F8-B3851A527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http://bbs.eduol.cn/UploadFile/2007-10/20071021263143.jpg">
            <a:hlinkClick r:id="rId2"/>
            <a:extLst>
              <a:ext uri="{FF2B5EF4-FFF2-40B4-BE49-F238E27FC236}">
                <a16:creationId xmlns:a16="http://schemas.microsoft.com/office/drawing/2014/main" id="{871810D9-C689-4E8F-8D9F-3C4DE7633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http://bbs.eduol.cn/UploadFile/2007-10/20071021263911.jpg">
            <a:hlinkClick r:id="rId2"/>
            <a:extLst>
              <a:ext uri="{FF2B5EF4-FFF2-40B4-BE49-F238E27FC236}">
                <a16:creationId xmlns:a16="http://schemas.microsoft.com/office/drawing/2014/main" id="{C165B1AB-5A8B-4C0F-8D3D-04000266A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http://bbs.eduol.cn/UploadFile/2007-10/200710212647229.jpg">
            <a:hlinkClick r:id="rId2"/>
            <a:extLst>
              <a:ext uri="{FF2B5EF4-FFF2-40B4-BE49-F238E27FC236}">
                <a16:creationId xmlns:a16="http://schemas.microsoft.com/office/drawing/2014/main" id="{B5FC7F3B-56B5-4405-A6B8-E13B45AE8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http://bbs.eduol.cn/UploadFile/2007-10/2007102131958136.jpg">
            <a:hlinkClick r:id="rId2"/>
            <a:extLst>
              <a:ext uri="{FF2B5EF4-FFF2-40B4-BE49-F238E27FC236}">
                <a16:creationId xmlns:a16="http://schemas.microsoft.com/office/drawing/2014/main" id="{F6472744-4B3B-406A-927E-FB43064FF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4CE1755E-4883-4BD0-8927-682144DBE9F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1" y="3887788"/>
            <a:ext cx="6403975" cy="1752600"/>
          </a:xfrm>
          <a:ln/>
        </p:spPr>
        <p:txBody>
          <a:bodyPr/>
          <a:lstStyle/>
          <a:p>
            <a:endParaRPr lang="zh-CN" altLang="zh-CN" sz="3200"/>
          </a:p>
        </p:txBody>
      </p:sp>
      <p:pic>
        <p:nvPicPr>
          <p:cNvPr id="2052" name="Picture 4" descr="2530086621434436762375.jpg">
            <a:extLst>
              <a:ext uri="{FF2B5EF4-FFF2-40B4-BE49-F238E27FC236}">
                <a16:creationId xmlns:a16="http://schemas.microsoft.com/office/drawing/2014/main" id="{C5FE0233-DD22-4C8A-85F5-DB4EEB8A2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1"/>
            <a:ext cx="7237412" cy="592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5310C67C-ADAF-45E5-86A7-A2707EA297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C30E42-9004-460C-A244-4E59F4B28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zh-CN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60C1E37-06C7-4747-9993-C554E5A9E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79564" y="4524376"/>
            <a:ext cx="5259387" cy="1477963"/>
          </a:xfrm>
          <a:ln/>
        </p:spPr>
        <p:txBody>
          <a:bodyPr>
            <a:normAutofit fontScale="85000" lnSpcReduction="10000"/>
          </a:bodyPr>
          <a:lstStyle/>
          <a:p>
            <a:pPr marL="0" indent="914400">
              <a:buNone/>
            </a:pP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小莎娜，好吗？是不是长大了？奶奶给你织了一件毛衣，穿穿看吧！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r>
              <a:rPr lang="zh-CN" altLang="zh-CN" sz="3000">
                <a:solidFill>
                  <a:srgbClr val="FF0000"/>
                </a:solidFill>
                <a:latin typeface="楷体_GB2312" charset="0"/>
              </a:rPr>
              <a:t>（</a:t>
            </a:r>
            <a:r>
              <a:rPr lang="zh-CN" altLang="zh-CN" sz="3000" i="1">
                <a:solidFill>
                  <a:srgbClr val="FF0000"/>
                </a:solidFill>
                <a:latin typeface="楷体_GB2312" charset="0"/>
              </a:rPr>
              <a:t>朴实的文字藏着奶奶和莎娜之间满满的爱和真情流露。</a:t>
            </a:r>
            <a:r>
              <a:rPr lang="zh-CN" altLang="zh-CN" sz="3000">
                <a:solidFill>
                  <a:srgbClr val="FF0000"/>
                </a:solidFill>
                <a:latin typeface="楷体_GB2312" charset="0"/>
              </a:rPr>
              <a:t>）</a:t>
            </a:r>
          </a:p>
        </p:txBody>
      </p:sp>
      <p:pic>
        <p:nvPicPr>
          <p:cNvPr id="3076" name="Picture 4" descr="3823096431434436762390.jpg">
            <a:extLst>
              <a:ext uri="{FF2B5EF4-FFF2-40B4-BE49-F238E27FC236}">
                <a16:creationId xmlns:a16="http://schemas.microsoft.com/office/drawing/2014/main" id="{F905ACD8-F74E-4B66-89A5-A7A27316F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242888"/>
            <a:ext cx="56769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7" name="Picture 5" descr="4122969051434436762390.jpg">
            <a:extLst>
              <a:ext uri="{FF2B5EF4-FFF2-40B4-BE49-F238E27FC236}">
                <a16:creationId xmlns:a16="http://schemas.microsoft.com/office/drawing/2014/main" id="{0468C72C-1B48-409F-B09D-06EA5D774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76213"/>
            <a:ext cx="3970338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8" name="Picture 6" descr="5886123871434436762406.png">
            <a:extLst>
              <a:ext uri="{FF2B5EF4-FFF2-40B4-BE49-F238E27FC236}">
                <a16:creationId xmlns:a16="http://schemas.microsoft.com/office/drawing/2014/main" id="{03C1D635-FDB7-4552-8403-5B46CC3C9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6" y="190500"/>
            <a:ext cx="3935413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9" name="Rectangle 7">
            <a:extLst>
              <a:ext uri="{FF2B5EF4-FFF2-40B4-BE49-F238E27FC236}">
                <a16:creationId xmlns:a16="http://schemas.microsoft.com/office/drawing/2014/main" id="{FA2C0FC9-7D51-4CED-8692-9608FE0F4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9" y="5018089"/>
            <a:ext cx="3451225" cy="145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600">
                <a:solidFill>
                  <a:srgbClr val="00FF00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哇，小莎娜马上穿上毛衣跑了出去，可是……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3909613281434436762406.jpg">
            <a:extLst>
              <a:ext uri="{FF2B5EF4-FFF2-40B4-BE49-F238E27FC236}">
                <a16:creationId xmlns:a16="http://schemas.microsoft.com/office/drawing/2014/main" id="{E1769F84-673E-45A8-9ECF-FC34B99F7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4" y="214314"/>
            <a:ext cx="808672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2593E011-7F6D-4611-B21B-260A7F4CF9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17664" y="5314951"/>
            <a:ext cx="8764587" cy="1477963"/>
          </a:xfrm>
          <a:ln/>
        </p:spPr>
        <p:txBody>
          <a:bodyPr/>
          <a:lstStyle/>
          <a:p>
            <a:pPr marL="0" indent="914400">
              <a:buNone/>
            </a:pP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毛衣有一点小，穿在身上紧绷绷的。</a:t>
            </a:r>
            <a:br>
              <a:rPr lang="zh-CN" altLang="zh-CN" sz="3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莎娜的奶奶弄错了大小吧？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鲁鲁嘻嘻嘻地笑着说。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7BF3A25-83FC-4FAB-8C52-73FEB0D44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66901" y="261939"/>
            <a:ext cx="4098925" cy="1216025"/>
          </a:xfrm>
          <a:ln/>
        </p:spPr>
        <p:txBody>
          <a:bodyPr>
            <a:normAutofit fontScale="90000"/>
          </a:bodyPr>
          <a:lstStyle/>
          <a:p>
            <a:pPr algn="l"/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莎娜说：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不要紧，拉一拉就会变大的。</a:t>
            </a:r>
            <a:r>
              <a:rPr lang="zh-CN" altLang="zh-CN" sz="3000">
                <a:solidFill>
                  <a:srgbClr val="0000FF"/>
                </a:solidFill>
              </a:rPr>
              <a:t>”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5545112-BF3B-476B-8C17-1E910829B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CN" altLang="zh-CN"/>
          </a:p>
        </p:txBody>
      </p:sp>
      <p:pic>
        <p:nvPicPr>
          <p:cNvPr id="5124" name="Picture 4" descr="1604258541434436762406.jpg">
            <a:extLst>
              <a:ext uri="{FF2B5EF4-FFF2-40B4-BE49-F238E27FC236}">
                <a16:creationId xmlns:a16="http://schemas.microsoft.com/office/drawing/2014/main" id="{AB937EB5-1D71-4B90-8944-507911D78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333500"/>
            <a:ext cx="9124950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5" name="Rectangle 5">
            <a:extLst>
              <a:ext uri="{FF2B5EF4-FFF2-40B4-BE49-F238E27FC236}">
                <a16:creationId xmlns:a16="http://schemas.microsoft.com/office/drawing/2014/main" id="{183918DC-92CC-4178-94A5-313E44D1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8589" y="146051"/>
            <a:ext cx="416083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于是，莎娜和鲁鲁开始拉毛衣。嗨哟</a:t>
            </a:r>
            <a:r>
              <a:rPr lang="zh-CN" altLang="zh-CN" sz="3000">
                <a:solidFill>
                  <a:srgbClr val="0000FF"/>
                </a:solidFill>
              </a:rPr>
              <a:t>——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EB82097-0B03-4036-AF43-561719AA63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zh-CN" altLang="zh-CN"/>
          </a:p>
        </p:txBody>
      </p:sp>
      <p:pic>
        <p:nvPicPr>
          <p:cNvPr id="6147" name="Picture 3" descr="5151352121434436762421.jpg">
            <a:extLst>
              <a:ext uri="{FF2B5EF4-FFF2-40B4-BE49-F238E27FC236}">
                <a16:creationId xmlns:a16="http://schemas.microsoft.com/office/drawing/2014/main" id="{5040251C-AE40-49D8-92C9-0DB34A3E9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-4763"/>
            <a:ext cx="9142413" cy="602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8" name="Rectangle 4">
            <a:extLst>
              <a:ext uri="{FF2B5EF4-FFF2-40B4-BE49-F238E27FC236}">
                <a16:creationId xmlns:a16="http://schemas.microsoft.com/office/drawing/2014/main" id="{36B36791-7091-405C-A94F-414D30BE4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7" y="6156325"/>
            <a:ext cx="8764588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indent="91440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哎呀呀！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毛衣变得怪怪的！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9236D96-6CD8-4D08-BABC-C0986961F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339" y="-6350"/>
            <a:ext cx="8796337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这回，她俩抓住毛衣的领子和下摆：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“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准备</a:t>
            </a:r>
            <a:r>
              <a:rPr lang="zh-CN" altLang="zh-CN" sz="2800">
                <a:solidFill>
                  <a:srgbClr val="0000FF"/>
                </a:solidFill>
              </a:rPr>
              <a:t>——”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嗨哟</a:t>
            </a:r>
            <a:r>
              <a:rPr lang="zh-CN" altLang="zh-CN" sz="2800">
                <a:solidFill>
                  <a:srgbClr val="0000FF"/>
                </a:solidFill>
              </a:rPr>
              <a:t>——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可这回却怎么也拉不长。</a:t>
            </a:r>
          </a:p>
        </p:txBody>
      </p:sp>
      <p:pic>
        <p:nvPicPr>
          <p:cNvPr id="7171" name="Picture 3" descr="9228884161434436762421.jpg">
            <a:extLst>
              <a:ext uri="{FF2B5EF4-FFF2-40B4-BE49-F238E27FC236}">
                <a16:creationId xmlns:a16="http://schemas.microsoft.com/office/drawing/2014/main" id="{6E4E80C6-4227-4003-9470-6D343F022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843089"/>
            <a:ext cx="8096250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4172FAF-B1E1-4246-9446-0C5998507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4" y="660401"/>
            <a:ext cx="4378325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朋友们都跑过来帮忙。</a:t>
            </a:r>
          </a:p>
        </p:txBody>
      </p:sp>
      <p:pic>
        <p:nvPicPr>
          <p:cNvPr id="8195" name="Picture 3" descr="9387368491434436762421.jpg">
            <a:extLst>
              <a:ext uri="{FF2B5EF4-FFF2-40B4-BE49-F238E27FC236}">
                <a16:creationId xmlns:a16="http://schemas.microsoft.com/office/drawing/2014/main" id="{8D01BF9E-B8FF-4A24-87F4-AA3914547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4" y="1257300"/>
            <a:ext cx="9134475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Rectangle 4">
            <a:extLst>
              <a:ext uri="{FF2B5EF4-FFF2-40B4-BE49-F238E27FC236}">
                <a16:creationId xmlns:a16="http://schemas.microsoft.com/office/drawing/2014/main" id="{6C3188E9-DB65-48A4-9959-E00AB6B35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9989" y="238126"/>
            <a:ext cx="4122737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2800">
                <a:solidFill>
                  <a:srgbClr val="0000FF"/>
                </a:solidFill>
              </a:rPr>
              <a:t>“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嗨哟、哼育、嗨哟、哼育。。。。。。</a:t>
            </a:r>
            <a:r>
              <a:rPr lang="zh-CN" altLang="zh-CN" sz="2800">
                <a:solidFill>
                  <a:srgbClr val="0000FF"/>
                </a:solidFill>
              </a:rPr>
              <a:t>”</a:t>
            </a:r>
            <a:endParaRPr lang="zh-CN" altLang="zh-CN" sz="2800">
              <a:solidFill>
                <a:srgbClr val="0000FF"/>
              </a:solidFill>
              <a:latin typeface="楷体_GB231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878979-C142-444C-9154-E06385515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39" y="249239"/>
            <a:ext cx="4251325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这下毛衣是拉大啦，可是，却成了一个妖怪毛衣！</a:t>
            </a:r>
          </a:p>
        </p:txBody>
      </p:sp>
      <p:pic>
        <p:nvPicPr>
          <p:cNvPr id="9219" name="Picture 3" descr="8644062741434436762437.jpg">
            <a:extLst>
              <a:ext uri="{FF2B5EF4-FFF2-40B4-BE49-F238E27FC236}">
                <a16:creationId xmlns:a16="http://schemas.microsoft.com/office/drawing/2014/main" id="{D792E721-D8DB-461F-A70C-71733469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700214"/>
            <a:ext cx="8382000" cy="51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Rectangle 4">
            <a:extLst>
              <a:ext uri="{FF2B5EF4-FFF2-40B4-BE49-F238E27FC236}">
                <a16:creationId xmlns:a16="http://schemas.microsoft.com/office/drawing/2014/main" id="{ABCBD666-4240-4EBF-8011-301953A04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964" y="55563"/>
            <a:ext cx="4308475" cy="164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莎娜很失望。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鲁鲁对她说：</a:t>
            </a:r>
            <a:r>
              <a:rPr lang="zh-CN" altLang="zh-CN" sz="2800">
                <a:solidFill>
                  <a:srgbClr val="0000FF"/>
                </a:solidFill>
              </a:rPr>
              <a:t>“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洗洗看吧，也许会缩小的，穿上就合适啦。</a:t>
            </a:r>
            <a:r>
              <a:rPr lang="zh-CN" altLang="zh-CN" sz="2800">
                <a:solidFill>
                  <a:srgbClr val="0000FF"/>
                </a:solidFill>
              </a:rPr>
              <a:t>”</a:t>
            </a:r>
            <a:endParaRPr lang="zh-CN" altLang="zh-CN" sz="2800">
              <a:solidFill>
                <a:srgbClr val="0000FF"/>
              </a:solidFill>
              <a:latin typeface="楷体_GB231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BD4FDF4-C7E5-4F89-8F3C-A6C1B8B0C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889" y="374650"/>
            <a:ext cx="3201987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莎娜和朋友们一下子来劲了，开始洗毛衣。</a:t>
            </a:r>
          </a:p>
        </p:txBody>
      </p:sp>
      <p:pic>
        <p:nvPicPr>
          <p:cNvPr id="10243" name="Picture 3" descr="3012844021434436762437.jpg">
            <a:extLst>
              <a:ext uri="{FF2B5EF4-FFF2-40B4-BE49-F238E27FC236}">
                <a16:creationId xmlns:a16="http://schemas.microsoft.com/office/drawing/2014/main" id="{736E8403-E6BB-4F8D-8BE3-67977299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1952626"/>
            <a:ext cx="91535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B58F9178-DD1E-433E-81F8-3F4DD9D92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1" y="409575"/>
            <a:ext cx="5287963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咕吱咕吱、哗啦哗啦、咕吱咕吱、哗啦哗啦……</a:t>
            </a:r>
          </a:p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毛衣,毛衣,你一定要变小啊!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FB9E427-F32E-49CE-A456-7C0121EB9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3338" y="6099175"/>
            <a:ext cx="594836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可是，晒干了以后……</a:t>
            </a:r>
          </a:p>
        </p:txBody>
      </p:sp>
      <p:pic>
        <p:nvPicPr>
          <p:cNvPr id="11267" name="Picture 3" descr="3516427351434436762453.jpg">
            <a:extLst>
              <a:ext uri="{FF2B5EF4-FFF2-40B4-BE49-F238E27FC236}">
                <a16:creationId xmlns:a16="http://schemas.microsoft.com/office/drawing/2014/main" id="{B91DCB57-E1E3-4506-B8E2-4F5BA4D0C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9" y="14288"/>
            <a:ext cx="7183437" cy="593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E34F3C8-1980-42DA-9F50-188BFF1AE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138" y="6108700"/>
            <a:ext cx="594836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毛衣却缩成这么一点点小啦!</a:t>
            </a:r>
          </a:p>
        </p:txBody>
      </p:sp>
      <p:pic>
        <p:nvPicPr>
          <p:cNvPr id="12291" name="Picture 3" descr="2348325731434436762453.jpg">
            <a:extLst>
              <a:ext uri="{FF2B5EF4-FFF2-40B4-BE49-F238E27FC236}">
                <a16:creationId xmlns:a16="http://schemas.microsoft.com/office/drawing/2014/main" id="{44C1C219-F3AE-47F1-AA75-568413FD1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9" y="19051"/>
            <a:ext cx="7259637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2020C84-4EB7-4E84-9F2E-B3C9F3254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680075"/>
            <a:ext cx="8339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莎娜拉了拉毛衣，硬硬的，怎么也拉不动。</a:t>
            </a:r>
            <a:br>
              <a:rPr lang="zh-CN" altLang="zh-CN" sz="3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莎娜说：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我一定得穿上这件毛衣呀！”</a:t>
            </a:r>
          </a:p>
        </p:txBody>
      </p:sp>
      <p:pic>
        <p:nvPicPr>
          <p:cNvPr id="13315" name="Picture 3" descr="9733947141434436762468.jpg">
            <a:extLst>
              <a:ext uri="{FF2B5EF4-FFF2-40B4-BE49-F238E27FC236}">
                <a16:creationId xmlns:a16="http://schemas.microsoft.com/office/drawing/2014/main" id="{01B0A814-705D-427C-9E66-3C87A8A04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6989"/>
            <a:ext cx="6015038" cy="562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6756084-5E8F-4075-9778-80FC9F6B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680075"/>
            <a:ext cx="83391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这回，小兔子说：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看来，只有拆开毛衣重新织了。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  <p:pic>
        <p:nvPicPr>
          <p:cNvPr id="14339" name="Picture 3" descr="3241833581434436762468.jpg">
            <a:extLst>
              <a:ext uri="{FF2B5EF4-FFF2-40B4-BE49-F238E27FC236}">
                <a16:creationId xmlns:a16="http://schemas.microsoft.com/office/drawing/2014/main" id="{AB3C814F-A688-435C-8DC9-B0B5CE520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4" y="23813"/>
            <a:ext cx="7883525" cy="556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DFB3D8C-0A2C-4910-A085-544A86A70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038" y="5003801"/>
            <a:ext cx="8742362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莎娜和朋友们又来劲了，开始刺啦刺啦地拆毛衣。</a:t>
            </a:r>
          </a:p>
          <a:p>
            <a:pPr>
              <a:spcBef>
                <a:spcPct val="20000"/>
              </a:spcBef>
            </a:pPr>
            <a:br>
              <a:rPr lang="zh-CN" altLang="zh-CN" sz="1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拆开的毛线乱乱地堆起来，越堆越多，越堆越多……</a:t>
            </a:r>
          </a:p>
        </p:txBody>
      </p:sp>
      <p:pic>
        <p:nvPicPr>
          <p:cNvPr id="15363" name="Picture 3" descr="5783410601434436762468.jpg">
            <a:extLst>
              <a:ext uri="{FF2B5EF4-FFF2-40B4-BE49-F238E27FC236}">
                <a16:creationId xmlns:a16="http://schemas.microsoft.com/office/drawing/2014/main" id="{DA32F9EC-4E84-4A50-9EA7-15B1AEE40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52388"/>
            <a:ext cx="9156700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5D136A9-AAA7-4084-B104-F64984AA7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813425"/>
            <a:ext cx="8480425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毛衣终于拆完了。莎娜笑眯眯地说：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那么，谁给我织毛衣呢？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  <p:pic>
        <p:nvPicPr>
          <p:cNvPr id="16387" name="Picture 3" descr="7042231331434436762484.jpg">
            <a:extLst>
              <a:ext uri="{FF2B5EF4-FFF2-40B4-BE49-F238E27FC236}">
                <a16:creationId xmlns:a16="http://schemas.microsoft.com/office/drawing/2014/main" id="{D981A0C1-4441-4E53-BDE8-96F91F00D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0"/>
            <a:ext cx="8235950" cy="579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C716134-BE38-4628-AD57-F3DE53451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014" y="5470525"/>
            <a:ext cx="9082087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可是，大家你看看我，我看看你，扭扭捏捏的，</a:t>
            </a:r>
            <a:br>
              <a:rPr lang="zh-CN" altLang="zh-CN" sz="3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好像没有一个会织毛衣的。</a:t>
            </a:r>
          </a:p>
          <a:p>
            <a:pPr>
              <a:spcBef>
                <a:spcPct val="20000"/>
              </a:spcBef>
            </a:pP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 “怎么办呢？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  <p:pic>
        <p:nvPicPr>
          <p:cNvPr id="17411" name="Picture 3" descr="9733997181434436762484.jpg">
            <a:extLst>
              <a:ext uri="{FF2B5EF4-FFF2-40B4-BE49-F238E27FC236}">
                <a16:creationId xmlns:a16="http://schemas.microsoft.com/office/drawing/2014/main" id="{530AC59A-D092-4EC4-A733-AE4FA872D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6" y="23814"/>
            <a:ext cx="7921625" cy="539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6485763881434436762484.jpg">
            <a:extLst>
              <a:ext uri="{FF2B5EF4-FFF2-40B4-BE49-F238E27FC236}">
                <a16:creationId xmlns:a16="http://schemas.microsoft.com/office/drawing/2014/main" id="{FA204483-C6DE-46FF-9FBF-966B1258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9" y="1512889"/>
            <a:ext cx="9082087" cy="533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5865A800-5E1D-4811-A2F3-F12469B00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1" y="266700"/>
            <a:ext cx="3698875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大家赶紧钻进毛线堆里：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毛线真暖和，软绵绵的。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C5EF92F8-2695-440E-B66A-65945F9A4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439" y="203201"/>
            <a:ext cx="4586287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不久，天冷起来了。大家阿嚏阿嚏不断打喷嚏。</a:t>
            </a:r>
            <a:br>
              <a:rPr lang="zh-CN" altLang="zh-CN" sz="3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莎娜说：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快钻进毛线堆里吧！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endParaRPr lang="zh-CN" altLang="zh-CN" sz="3000">
              <a:solidFill>
                <a:srgbClr val="0000FF"/>
              </a:solidFill>
              <a:latin typeface="楷体_GB231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BD3F5E1-6F48-4ACE-B461-319D53CA3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4" y="4899026"/>
            <a:ext cx="8480425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这时候，呼呼呼地刮来一阵大风，把毛线团和莎娜他们一起吹到冬天的天空中。</a:t>
            </a:r>
            <a:br>
              <a:rPr lang="zh-CN" altLang="zh-CN" sz="30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</a:rPr>
              <a:t> 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 莎娜大声地叫着：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飞呀</a:t>
            </a:r>
            <a:r>
              <a:rPr lang="zh-CN" altLang="zh-CN" sz="3000">
                <a:solidFill>
                  <a:srgbClr val="0000FF"/>
                </a:solidFill>
              </a:rPr>
              <a:t>——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飞呀</a:t>
            </a:r>
            <a:r>
              <a:rPr lang="zh-CN" altLang="zh-CN" sz="3000">
                <a:solidFill>
                  <a:srgbClr val="0000FF"/>
                </a:solidFill>
              </a:rPr>
              <a:t>——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飞到奶奶家去吧！”</a:t>
            </a:r>
          </a:p>
        </p:txBody>
      </p:sp>
      <p:pic>
        <p:nvPicPr>
          <p:cNvPr id="19459" name="Picture 3" descr="6993400301434436762500.jpg">
            <a:extLst>
              <a:ext uri="{FF2B5EF4-FFF2-40B4-BE49-F238E27FC236}">
                <a16:creationId xmlns:a16="http://schemas.microsoft.com/office/drawing/2014/main" id="{4163783C-9F94-49A3-885F-9C382F822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671513"/>
            <a:ext cx="90805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5401649-9C7C-4D51-97F2-0E432CAF5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813425"/>
            <a:ext cx="8480425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毛线团被风吹呀吹呀……</a:t>
            </a:r>
          </a:p>
        </p:txBody>
      </p:sp>
      <p:pic>
        <p:nvPicPr>
          <p:cNvPr id="20483" name="Picture 3" descr="118110461434436762500.jpg">
            <a:extLst>
              <a:ext uri="{FF2B5EF4-FFF2-40B4-BE49-F238E27FC236}">
                <a16:creationId xmlns:a16="http://schemas.microsoft.com/office/drawing/2014/main" id="{88A217EC-C74F-407E-94FB-A07EB9B4F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77814"/>
            <a:ext cx="8662988" cy="513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767A1A4-3079-4442-92C9-3A7732347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813425"/>
            <a:ext cx="8480425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最后落到了奶奶家的院子里。奶奶看到莎娜，好高兴呀。</a:t>
            </a:r>
          </a:p>
        </p:txBody>
      </p:sp>
      <p:pic>
        <p:nvPicPr>
          <p:cNvPr id="21507" name="Picture 3" descr="2407449751434436762515.jpg">
            <a:extLst>
              <a:ext uri="{FF2B5EF4-FFF2-40B4-BE49-F238E27FC236}">
                <a16:creationId xmlns:a16="http://schemas.microsoft.com/office/drawing/2014/main" id="{327A70F1-B3E2-4BF0-9637-482BB5CDE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52389"/>
            <a:ext cx="7029450" cy="582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9B82FDA-00CC-4BDF-9236-4BD836AEB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5813425"/>
            <a:ext cx="8480425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</a:t>
            </a:r>
            <a:r>
              <a:rPr lang="zh-CN" altLang="zh-CN" sz="3000">
                <a:solidFill>
                  <a:srgbClr val="0000FF"/>
                </a:solidFill>
              </a:rPr>
              <a:t>“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真对不起，奶奶。</a:t>
            </a:r>
            <a:r>
              <a:rPr lang="zh-CN" altLang="zh-CN" sz="3000">
                <a:solidFill>
                  <a:srgbClr val="0000FF"/>
                </a:solidFill>
              </a:rPr>
              <a:t>”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莎娜对奶奶说了她怎么弄坏了毛衣。</a:t>
            </a:r>
          </a:p>
        </p:txBody>
      </p:sp>
      <p:pic>
        <p:nvPicPr>
          <p:cNvPr id="22531" name="Picture 3" descr="6833792031434436762515.jpg">
            <a:extLst>
              <a:ext uri="{FF2B5EF4-FFF2-40B4-BE49-F238E27FC236}">
                <a16:creationId xmlns:a16="http://schemas.microsoft.com/office/drawing/2014/main" id="{03B9115C-D0FC-48CD-9895-05A70DD7F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6" y="11114"/>
            <a:ext cx="6919913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7289148671434436762531.jpg">
            <a:extLst>
              <a:ext uri="{FF2B5EF4-FFF2-40B4-BE49-F238E27FC236}">
                <a16:creationId xmlns:a16="http://schemas.microsoft.com/office/drawing/2014/main" id="{C5EDB143-82C3-44FC-BCCA-E5AE2105E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1" y="2636839"/>
            <a:ext cx="9147175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5" name="Rectangle 3">
            <a:extLst>
              <a:ext uri="{FF2B5EF4-FFF2-40B4-BE49-F238E27FC236}">
                <a16:creationId xmlns:a16="http://schemas.microsoft.com/office/drawing/2014/main" id="{3D789275-5442-44D7-A5B4-6FB8F77EA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9" y="60325"/>
            <a:ext cx="8480425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 可是，奶奶并没有生气，反而高兴地笑着说：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“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小莎娜，长这么大啦！怪不得嫌毛衣小啦！</a:t>
            </a:r>
            <a:r>
              <a:rPr lang="zh-CN" altLang="zh-CN" sz="2800">
                <a:solidFill>
                  <a:srgbClr val="0000FF"/>
                </a:solidFill>
              </a:rPr>
              <a:t>”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 奶奶特别会织毛衣，她拿起针线，一针一针地织起来，很快就织好了毛衣。</a:t>
            </a:r>
            <a:br>
              <a:rPr lang="zh-CN" altLang="zh-CN" sz="28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800">
                <a:solidFill>
                  <a:srgbClr val="0000FF"/>
                </a:solidFill>
              </a:rPr>
              <a:t> 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这是一件</a:t>
            </a:r>
            <a:r>
              <a:rPr lang="zh-CN" altLang="zh-CN" sz="2800">
                <a:solidFill>
                  <a:srgbClr val="0000FF"/>
                </a:solidFill>
              </a:rPr>
              <a:t>——</a:t>
            </a: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莎娜穿得多合身的毛衣啊！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5A220F0-5B72-442B-87AA-4C54079DA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9" y="260350"/>
            <a:ext cx="45862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2800">
                <a:solidFill>
                  <a:srgbClr val="0000FF"/>
                </a:solidFill>
                <a:latin typeface="楷体_GB2312" charset="0"/>
              </a:rPr>
              <a:t>  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3000">
                <a:solidFill>
                  <a:srgbClr val="0000FF"/>
                </a:solidFill>
                <a:latin typeface="楷体_GB2312" charset="0"/>
              </a:rPr>
              <a:t>你看，莎娜好高兴哟！</a:t>
            </a:r>
          </a:p>
        </p:txBody>
      </p:sp>
      <p:pic>
        <p:nvPicPr>
          <p:cNvPr id="24579" name="Picture 3" descr="6986473561434436762531.jpg">
            <a:extLst>
              <a:ext uri="{FF2B5EF4-FFF2-40B4-BE49-F238E27FC236}">
                <a16:creationId xmlns:a16="http://schemas.microsoft.com/office/drawing/2014/main" id="{714BE74F-F78E-4711-A1FC-018DF00F5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1" y="855663"/>
            <a:ext cx="7307263" cy="598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5074794321434436762531.jpg">
            <a:extLst>
              <a:ext uri="{FF2B5EF4-FFF2-40B4-BE49-F238E27FC236}">
                <a16:creationId xmlns:a16="http://schemas.microsoft.com/office/drawing/2014/main" id="{0439108B-8D60-4212-BDBE-8C6CFB2F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9" y="1924050"/>
            <a:ext cx="6124575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A5FF04E1-2418-4A95-A1B0-9C79692BA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726" y="-41275"/>
            <a:ext cx="9178925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   你有没有一件心爱的毛衣？我曾经有过一件非常喜欢的毛衣，那是妈妈为我织的。妈妈总是在干完家务、可以松一口气的夜晚，从壁橱里拿出毛线织呀织呀……毛衣就这样从她动得飞快的手指间一点点显现出来。而我在一旁忐忑不安地期待着……织好了，一穿上它就感到身上暖烘烘的。看着我笑眯眯的样子，那时的妈妈，显得多高兴啊！从此以后，这件我深爱的毛衣常常穿在我的身上，不断地被磨损，直到有一天，随着我的长大而嫌小了，拉一拉不行，扯一扯也不行，我真的失望极了。</a:t>
            </a:r>
            <a:br>
              <a:rPr lang="zh-CN" altLang="zh-CN" sz="26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600">
                <a:solidFill>
                  <a:srgbClr val="0000FF"/>
                </a:solidFill>
              </a:rPr>
              <a:t>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我记不清这件毛衣后来怎么样了，可是，它和妈妈的笑容</a:t>
            </a:r>
            <a:r>
              <a:rPr lang="zh-CN" altLang="zh-CN" sz="2600">
                <a:solidFill>
                  <a:srgbClr val="0000FF"/>
                </a:solidFill>
              </a:rPr>
              <a:t>——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那种温暖的感觉，却一直留在我的记忆里。</a:t>
            </a:r>
            <a:br>
              <a:rPr lang="zh-CN" altLang="zh-CN" sz="2600">
                <a:solidFill>
                  <a:srgbClr val="0000FF"/>
                </a:solidFill>
                <a:latin typeface="楷体_GB2312" charset="0"/>
              </a:rPr>
            </a:br>
            <a:r>
              <a:rPr lang="zh-CN" altLang="zh-CN" sz="2600">
                <a:solidFill>
                  <a:srgbClr val="0000FF"/>
                </a:solidFill>
              </a:rPr>
              <a:t>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</a:t>
            </a:r>
            <a:r>
              <a:rPr lang="zh-CN" altLang="zh-CN" sz="2600">
                <a:solidFill>
                  <a:srgbClr val="0000FF"/>
                </a:solidFill>
              </a:rPr>
              <a:t>  </a:t>
            </a:r>
            <a:r>
              <a:rPr lang="zh-CN" altLang="zh-CN" sz="2600">
                <a:solidFill>
                  <a:srgbClr val="0000FF"/>
                </a:solidFill>
                <a:latin typeface="楷体_GB2312" charset="0"/>
              </a:rPr>
              <a:t> 2002年晚秋 成田雅子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海洋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735_TF02895256" id="{74441415-AD57-4D6A-AF94-E069B4A9BD05}" vid="{E41CB243-E3D7-40FB-AD0A-430B94F5FC66}"/>
    </a:ext>
  </a:extLst>
</a:theme>
</file>

<file path=ppt/theme/theme2.xml><?xml version="1.0" encoding="utf-8"?>
<a:theme xmlns:a="http://schemas.openxmlformats.org/drawingml/2006/main" name="Office 主题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海洋绘画演示文稿（宽屏）</Template>
  <TotalTime>3</TotalTime>
  <Words>563</Words>
  <Application>Microsoft Office PowerPoint</Application>
  <PresentationFormat>宽屏</PresentationFormat>
  <Paragraphs>35</Paragraphs>
  <Slides>54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2" baseType="lpstr">
      <vt:lpstr>幼圆</vt:lpstr>
      <vt:lpstr>方正字迹-元童楷隶</vt:lpstr>
      <vt:lpstr>Times New Roman</vt:lpstr>
      <vt:lpstr>Georgia</vt:lpstr>
      <vt:lpstr>楷体_GB2312</vt:lpstr>
      <vt:lpstr>Arial</vt:lpstr>
      <vt:lpstr>宋体</vt:lpstr>
      <vt:lpstr>海洋 16x9</vt:lpstr>
      <vt:lpstr>《花婆婆》 《莎娜的红毛衣》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莎娜说：“不要紧，拉一拉就会变大的。”   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《花婆婆》 《莎娜的红毛衣》</dc:title>
  <dc:creator>柳 彦辉</dc:creator>
  <cp:lastModifiedBy>柳 彦辉</cp:lastModifiedBy>
  <cp:revision>2</cp:revision>
  <dcterms:created xsi:type="dcterms:W3CDTF">2018-08-01T13:13:49Z</dcterms:created>
  <dcterms:modified xsi:type="dcterms:W3CDTF">2018-08-01T13:17:45Z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