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5" r:id="rId6"/>
    <p:sldId id="258" r:id="rId7"/>
    <p:sldId id="263" r:id="rId8"/>
    <p:sldId id="274" r:id="rId9"/>
    <p:sldId id="278" r:id="rId10"/>
    <p:sldId id="271" r:id="rId11"/>
    <p:sldId id="262" r:id="rId12"/>
  </p:sldIdLst>
  <p:sldSz cx="12192000" cy="6858000"/>
  <p:notesSz cx="7103745" cy="10234295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78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38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A6D69-412F-48A0-B411-2ECBC2706C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2" Type="http://schemas.openxmlformats.org/officeDocument/2006/relationships/notesSlide" Target="../notesSlides/notesSlide5.xml"/><Relationship Id="rId31" Type="http://schemas.openxmlformats.org/officeDocument/2006/relationships/slideLayout" Target="../slideLayouts/slideLayout1.xml"/><Relationship Id="rId30" Type="http://schemas.openxmlformats.org/officeDocument/2006/relationships/image" Target="../media/image9.jpeg"/><Relationship Id="rId3" Type="http://schemas.openxmlformats.org/officeDocument/2006/relationships/tags" Target="../tags/tag9.xml"/><Relationship Id="rId29" Type="http://schemas.openxmlformats.org/officeDocument/2006/relationships/tags" Target="../tags/tag35.xml"/><Relationship Id="rId28" Type="http://schemas.openxmlformats.org/officeDocument/2006/relationships/tags" Target="../tags/tag34.xml"/><Relationship Id="rId27" Type="http://schemas.openxmlformats.org/officeDocument/2006/relationships/tags" Target="../tags/tag33.xml"/><Relationship Id="rId26" Type="http://schemas.openxmlformats.org/officeDocument/2006/relationships/tags" Target="../tags/tag32.xml"/><Relationship Id="rId25" Type="http://schemas.openxmlformats.org/officeDocument/2006/relationships/tags" Target="../tags/tag31.xml"/><Relationship Id="rId24" Type="http://schemas.openxmlformats.org/officeDocument/2006/relationships/tags" Target="../tags/tag30.xml"/><Relationship Id="rId23" Type="http://schemas.openxmlformats.org/officeDocument/2006/relationships/tags" Target="../tags/tag29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image" Target="../media/image5.png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270490" y="-22860"/>
            <a:ext cx="3174365" cy="2362835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33020" y="4057650"/>
            <a:ext cx="2219325" cy="2904490"/>
          </a:xfrm>
          <a:prstGeom prst="rect">
            <a:avLst/>
          </a:prstGeom>
        </p:spPr>
      </p:pic>
      <p:pic>
        <p:nvPicPr>
          <p:cNvPr id="6" name="图片 5" descr="花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635500" y="1809115"/>
            <a:ext cx="782955" cy="86360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5206365" y="2797810"/>
            <a:ext cx="834390" cy="834390"/>
          </a:xfrm>
          <a:prstGeom prst="ellipse">
            <a:avLst/>
          </a:prstGeom>
          <a:noFill/>
          <a:ln>
            <a:solidFill>
              <a:srgbClr val="6D98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清</a:t>
            </a:r>
            <a:endParaRPr lang="zh-CN" altLang="en-US" sz="4800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206365" y="3773170"/>
            <a:ext cx="834390" cy="834390"/>
          </a:xfrm>
          <a:prstGeom prst="ellipse">
            <a:avLst/>
          </a:prstGeom>
          <a:noFill/>
          <a:ln>
            <a:solidFill>
              <a:srgbClr val="6D98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新</a:t>
            </a:r>
            <a:endParaRPr lang="zh-CN" altLang="en-US" sz="4800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515485" y="627380"/>
            <a:ext cx="3220085" cy="2664460"/>
            <a:chOff x="6015" y="2603"/>
            <a:chExt cx="5071" cy="4196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6342" y="2884"/>
              <a:ext cx="4418" cy="3658"/>
            </a:xfrm>
            <a:prstGeom prst="line">
              <a:avLst/>
            </a:prstGeom>
            <a:ln>
              <a:solidFill>
                <a:srgbClr val="6D98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10898" y="2603"/>
              <a:ext cx="189" cy="189"/>
            </a:xfrm>
            <a:prstGeom prst="ellipse">
              <a:avLst/>
            </a:prstGeom>
            <a:solidFill>
              <a:srgbClr val="6D9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015" y="6611"/>
              <a:ext cx="189" cy="189"/>
            </a:xfrm>
            <a:prstGeom prst="ellipse">
              <a:avLst/>
            </a:prstGeom>
            <a:solidFill>
              <a:srgbClr val="6D9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639560" y="1568450"/>
            <a:ext cx="736600" cy="3720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KQP300</a:t>
            </a:r>
            <a:r>
              <a:rPr lang="zh-CN" altLang="en-US" sz="3600" dirty="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空气炮</a:t>
            </a:r>
            <a:endParaRPr lang="zh-CN" altLang="en-US" sz="3600" dirty="0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5628005" y="4607560"/>
            <a:ext cx="564515" cy="469900"/>
          </a:xfrm>
          <a:prstGeom prst="line">
            <a:avLst/>
          </a:prstGeom>
          <a:ln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 rot="16200000">
            <a:off x="5509260" y="4834890"/>
            <a:ext cx="440690" cy="9258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65AA8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Kuangan001</a:t>
            </a:r>
            <a:endParaRPr lang="en-US" sz="1400" dirty="0">
              <a:solidFill>
                <a:srgbClr val="65AA8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bldLvl="0" animBg="1"/>
      <p:bldP spid="13" grpId="0" animBg="1"/>
      <p:bldP spid="13" grpId="1" bldLvl="0" animBg="1"/>
      <p:bldP spid="21" grpId="0"/>
      <p:bldP spid="21" grpId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574020" y="-22860"/>
            <a:ext cx="2724150" cy="202819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33020" y="4767580"/>
            <a:ext cx="1676400" cy="21945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20900" y="1485265"/>
            <a:ext cx="971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目</a:t>
            </a:r>
            <a:endParaRPr lang="zh-CN" altLang="en-US" sz="5400" b="1" dirty="0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00885" y="1760220"/>
            <a:ext cx="1680845" cy="1405890"/>
            <a:chOff x="6015" y="4586"/>
            <a:chExt cx="2647" cy="2214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6342" y="4838"/>
              <a:ext cx="2040" cy="1704"/>
            </a:xfrm>
            <a:prstGeom prst="line">
              <a:avLst/>
            </a:prstGeom>
            <a:ln>
              <a:solidFill>
                <a:srgbClr val="6D98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8473" y="4586"/>
              <a:ext cx="189" cy="189"/>
            </a:xfrm>
            <a:prstGeom prst="ellipse">
              <a:avLst/>
            </a:prstGeom>
            <a:solidFill>
              <a:srgbClr val="6D9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015" y="6611"/>
              <a:ext cx="189" cy="189"/>
            </a:xfrm>
            <a:prstGeom prst="ellipse">
              <a:avLst/>
            </a:prstGeom>
            <a:solidFill>
              <a:srgbClr val="6D9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793365" y="2399665"/>
            <a:ext cx="97155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录</a:t>
            </a:r>
            <a:endParaRPr lang="zh-CN" altLang="en-US" sz="5400" b="1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43455" y="3223260"/>
            <a:ext cx="490220" cy="1652270"/>
            <a:chOff x="2273" y="4698"/>
            <a:chExt cx="772" cy="2602"/>
          </a:xfrm>
        </p:grpSpPr>
        <p:sp>
          <p:nvSpPr>
            <p:cNvPr id="11" name="矩形 10"/>
            <p:cNvSpPr/>
            <p:nvPr/>
          </p:nvSpPr>
          <p:spPr>
            <a:xfrm>
              <a:off x="2366" y="4698"/>
              <a:ext cx="590" cy="2602"/>
            </a:xfrm>
            <a:prstGeom prst="rect">
              <a:avLst/>
            </a:prstGeom>
            <a:noFill/>
            <a:ln>
              <a:solidFill>
                <a:srgbClr val="6D98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rgbClr val="65AA8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273" y="4861"/>
              <a:ext cx="772" cy="22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D986A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CONTENTS</a:t>
              </a:r>
              <a:endParaRPr lang="en-US" altLang="zh-CN" sz="2000" dirty="0">
                <a:solidFill>
                  <a:srgbClr val="6D986A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862580" y="3326765"/>
            <a:ext cx="699135" cy="15487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>
                <a:solidFill>
                  <a:srgbClr val="65AA8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When a cigarette falls in love with a match.</a:t>
            </a:r>
            <a:endParaRPr lang="zh-CN" altLang="en-US">
              <a:solidFill>
                <a:srgbClr val="65AA8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4951095" y="1452245"/>
            <a:ext cx="854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60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6061075" y="1485265"/>
            <a:ext cx="4322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空气炮介绍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4950460" y="2578100"/>
            <a:ext cx="854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60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5993765" y="2578100"/>
            <a:ext cx="4322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空气炮参数</a:t>
            </a:r>
            <a:endParaRPr lang="zh-CN" altLang="en-US" sz="2400" dirty="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4950460" y="3702050"/>
            <a:ext cx="854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60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8"/>
            </p:custDataLst>
          </p:nvPr>
        </p:nvSpPr>
        <p:spPr>
          <a:xfrm>
            <a:off x="5993130" y="3702050"/>
            <a:ext cx="432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空气炮性能特点</a:t>
            </a:r>
            <a:endParaRPr lang="en-US" altLang="zh-CN" sz="2400" dirty="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9"/>
            </p:custDataLst>
          </p:nvPr>
        </p:nvSpPr>
        <p:spPr>
          <a:xfrm>
            <a:off x="4951095" y="4819015"/>
            <a:ext cx="854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360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0"/>
            </p:custDataLst>
          </p:nvPr>
        </p:nvSpPr>
        <p:spPr>
          <a:xfrm>
            <a:off x="5993765" y="4767580"/>
            <a:ext cx="4322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空气炮用途</a:t>
            </a:r>
            <a:endParaRPr lang="zh-CN" altLang="en-US" sz="2400" dirty="0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21" grpId="0"/>
      <p:bldP spid="21" grpId="1"/>
      <p:bldP spid="17" grpId="0"/>
      <p:bldP spid="18" grpId="1"/>
      <p:bldP spid="22" grpId="0"/>
      <p:bldP spid="23" grpId="1"/>
      <p:bldP spid="32" grpId="0"/>
      <p:bldP spid="33" grpId="1"/>
      <p:bldP spid="36" grpId="0"/>
      <p:bldP spid="3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818495" y="-9525"/>
            <a:ext cx="2252980" cy="167767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350" y="5189855"/>
            <a:ext cx="1343660" cy="17589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6350" y="307975"/>
            <a:ext cx="3248660" cy="499110"/>
            <a:chOff x="-35" y="638"/>
            <a:chExt cx="5116" cy="786"/>
          </a:xfrm>
          <a:solidFill>
            <a:srgbClr val="6D986A"/>
          </a:solidFill>
        </p:grpSpPr>
        <p:sp>
          <p:nvSpPr>
            <p:cNvPr id="8" name="矩形 7"/>
            <p:cNvSpPr/>
            <p:nvPr/>
          </p:nvSpPr>
          <p:spPr>
            <a:xfrm>
              <a:off x="-35" y="638"/>
              <a:ext cx="4613" cy="7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4436" y="779"/>
              <a:ext cx="787" cy="5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20345" y="363220"/>
            <a:ext cx="247586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" name="图片 10" descr="破拱器 (9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50" y="2325370"/>
            <a:ext cx="2583815" cy="2583815"/>
          </a:xfrm>
          <a:prstGeom prst="rect">
            <a:avLst/>
          </a:prstGeom>
        </p:spPr>
      </p:pic>
      <p:pic>
        <p:nvPicPr>
          <p:cNvPr id="12" name="图片 11" descr="破拱器 (7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450" y="2325370"/>
            <a:ext cx="2583815" cy="2583815"/>
          </a:xfrm>
          <a:prstGeom prst="rect">
            <a:avLst/>
          </a:prstGeom>
        </p:spPr>
      </p:pic>
      <p:pic>
        <p:nvPicPr>
          <p:cNvPr id="13" name="图片 12" descr="破拱器 (8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990" y="2325370"/>
            <a:ext cx="2583815" cy="25838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574020" y="-22860"/>
            <a:ext cx="2724150" cy="202819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33020" y="4767580"/>
            <a:ext cx="1676400" cy="2194560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132330" y="2044065"/>
            <a:ext cx="7925435" cy="2760980"/>
          </a:xfrm>
          <a:prstGeom prst="rect">
            <a:avLst/>
          </a:prstGeom>
          <a:noFill/>
          <a:ln w="31750" cap="flat">
            <a:solidFill>
              <a:srgbClr val="6D986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41137" y="1032909"/>
            <a:ext cx="31099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空气炮介绍</a:t>
            </a:r>
            <a:endParaRPr lang="en-US" altLang="zh-CN" sz="2400" dirty="0">
              <a:solidFill>
                <a:srgbClr val="6D986A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86330" y="2128520"/>
            <a:ext cx="74599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是一种料仓清堵设备，破拱器是防止和消除各种类型料仓、料斗、管道分叉处的物料起拱、料仓堵塞、粘壁、滞留等现象的专用装置，适用于各种钢制、混凝土以及其它材料制成的筒式料仓、料斗、管道和平底堆料。空气炮广泛应用于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火力发电厂、煤矿及井下煤仓、洗煤厂、水泥厂、混凝土加工厂、铸造厂、化肥厂、焦化厂、煤气厂、化工厂、铝厂、碱厂、钢铁厂、矿山、码头、食品、粮食、饲料加工厂、锅炉、制药厂等重要贮运散装物料的场合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818495" y="-9525"/>
            <a:ext cx="2252980" cy="167767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350" y="5189855"/>
            <a:ext cx="1343660" cy="17589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6350" y="307975"/>
            <a:ext cx="3248660" cy="499110"/>
            <a:chOff x="-35" y="638"/>
            <a:chExt cx="5116" cy="786"/>
          </a:xfrm>
          <a:solidFill>
            <a:srgbClr val="6D986A"/>
          </a:solidFill>
        </p:grpSpPr>
        <p:sp>
          <p:nvSpPr>
            <p:cNvPr id="8" name="矩形 7"/>
            <p:cNvSpPr/>
            <p:nvPr/>
          </p:nvSpPr>
          <p:spPr>
            <a:xfrm>
              <a:off x="-35" y="638"/>
              <a:ext cx="4613" cy="7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4436" y="779"/>
              <a:ext cx="787" cy="5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20345" y="363220"/>
            <a:ext cx="260159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auto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空气炮参数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>
            <p:custDataLst>
              <p:tags r:id="rId3"/>
            </p:custDataLst>
          </p:nvPr>
        </p:nvGrpSpPr>
        <p:grpSpPr>
          <a:xfrm rot="5400000">
            <a:off x="3955415" y="2622550"/>
            <a:ext cx="4220845" cy="2151380"/>
            <a:chOff x="2100659" y="1884375"/>
            <a:chExt cx="5592604" cy="2849606"/>
          </a:xfrm>
          <a:solidFill>
            <a:srgbClr val="6D986A"/>
          </a:solidFill>
        </p:grpSpPr>
        <p:sp>
          <p:nvSpPr>
            <p:cNvPr id="11" name="Freeform 5"/>
            <p:cNvSpPr/>
            <p:nvPr>
              <p:custDataLst>
                <p:tags r:id="rId4"/>
              </p:custDataLst>
            </p:nvPr>
          </p:nvSpPr>
          <p:spPr bwMode="auto">
            <a:xfrm rot="16200000">
              <a:off x="2594945" y="1390089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5"/>
            <p:cNvSpPr/>
            <p:nvPr>
              <p:custDataLst>
                <p:tags r:id="rId5"/>
              </p:custDataLst>
            </p:nvPr>
          </p:nvSpPr>
          <p:spPr bwMode="auto">
            <a:xfrm rot="16200000">
              <a:off x="5437205" y="1390089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5"/>
            <p:cNvSpPr/>
            <p:nvPr>
              <p:custDataLst>
                <p:tags r:id="rId6"/>
              </p:custDataLst>
            </p:nvPr>
          </p:nvSpPr>
          <p:spPr bwMode="auto">
            <a:xfrm rot="5400000">
              <a:off x="4016075" y="2477923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8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4774565" y="3497580"/>
            <a:ext cx="217805" cy="400685"/>
            <a:chOff x="3624" y="1764"/>
            <a:chExt cx="432" cy="792"/>
          </a:xfrm>
        </p:grpSpPr>
        <p:sp>
          <p:nvSpPr>
            <p:cNvPr id="17" name="AutoShape 7"/>
            <p:cNvSpPr>
              <a:spLocks noChangeAspect="1" noChangeArrowheads="1" noTextEdit="1"/>
            </p:cNvSpPr>
            <p:nvPr/>
          </p:nvSpPr>
          <p:spPr bwMode="auto">
            <a:xfrm>
              <a:off x="3624" y="1764"/>
              <a:ext cx="432" cy="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9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3627" y="1767"/>
              <a:ext cx="426" cy="789"/>
            </a:xfrm>
            <a:custGeom>
              <a:avLst/>
              <a:gdLst>
                <a:gd name="T0" fmla="*/ 157 w 157"/>
                <a:gd name="T1" fmla="*/ 195 h 293"/>
                <a:gd name="T2" fmla="*/ 152 w 157"/>
                <a:gd name="T3" fmla="*/ 217 h 293"/>
                <a:gd name="T4" fmla="*/ 139 w 157"/>
                <a:gd name="T5" fmla="*/ 238 h 293"/>
                <a:gd name="T6" fmla="*/ 119 w 157"/>
                <a:gd name="T7" fmla="*/ 255 h 293"/>
                <a:gd name="T8" fmla="*/ 91 w 157"/>
                <a:gd name="T9" fmla="*/ 266 h 293"/>
                <a:gd name="T10" fmla="*/ 91 w 157"/>
                <a:gd name="T11" fmla="*/ 293 h 293"/>
                <a:gd name="T12" fmla="*/ 72 w 157"/>
                <a:gd name="T13" fmla="*/ 293 h 293"/>
                <a:gd name="T14" fmla="*/ 72 w 157"/>
                <a:gd name="T15" fmla="*/ 268 h 293"/>
                <a:gd name="T16" fmla="*/ 70 w 157"/>
                <a:gd name="T17" fmla="*/ 268 h 293"/>
                <a:gd name="T18" fmla="*/ 68 w 157"/>
                <a:gd name="T19" fmla="*/ 268 h 293"/>
                <a:gd name="T20" fmla="*/ 48 w 157"/>
                <a:gd name="T21" fmla="*/ 267 h 293"/>
                <a:gd name="T22" fmla="*/ 30 w 157"/>
                <a:gd name="T23" fmla="*/ 263 h 293"/>
                <a:gd name="T24" fmla="*/ 15 w 157"/>
                <a:gd name="T25" fmla="*/ 258 h 293"/>
                <a:gd name="T26" fmla="*/ 0 w 157"/>
                <a:gd name="T27" fmla="*/ 251 h 293"/>
                <a:gd name="T28" fmla="*/ 11 w 157"/>
                <a:gd name="T29" fmla="*/ 215 h 293"/>
                <a:gd name="T30" fmla="*/ 23 w 157"/>
                <a:gd name="T31" fmla="*/ 222 h 293"/>
                <a:gd name="T32" fmla="*/ 38 w 157"/>
                <a:gd name="T33" fmla="*/ 229 h 293"/>
                <a:gd name="T34" fmla="*/ 55 w 157"/>
                <a:gd name="T35" fmla="*/ 235 h 293"/>
                <a:gd name="T36" fmla="*/ 72 w 157"/>
                <a:gd name="T37" fmla="*/ 238 h 293"/>
                <a:gd name="T38" fmla="*/ 72 w 157"/>
                <a:gd name="T39" fmla="*/ 164 h 293"/>
                <a:gd name="T40" fmla="*/ 49 w 157"/>
                <a:gd name="T41" fmla="*/ 154 h 293"/>
                <a:gd name="T42" fmla="*/ 29 w 157"/>
                <a:gd name="T43" fmla="*/ 140 h 293"/>
                <a:gd name="T44" fmla="*/ 14 w 157"/>
                <a:gd name="T45" fmla="*/ 120 h 293"/>
                <a:gd name="T46" fmla="*/ 8 w 157"/>
                <a:gd name="T47" fmla="*/ 89 h 293"/>
                <a:gd name="T48" fmla="*/ 12 w 157"/>
                <a:gd name="T49" fmla="*/ 70 h 293"/>
                <a:gd name="T50" fmla="*/ 25 w 157"/>
                <a:gd name="T51" fmla="*/ 51 h 293"/>
                <a:gd name="T52" fmla="*/ 45 w 157"/>
                <a:gd name="T53" fmla="*/ 36 h 293"/>
                <a:gd name="T54" fmla="*/ 72 w 157"/>
                <a:gd name="T55" fmla="*/ 26 h 293"/>
                <a:gd name="T56" fmla="*/ 72 w 157"/>
                <a:gd name="T57" fmla="*/ 0 h 293"/>
                <a:gd name="T58" fmla="*/ 91 w 157"/>
                <a:gd name="T59" fmla="*/ 0 h 293"/>
                <a:gd name="T60" fmla="*/ 91 w 157"/>
                <a:gd name="T61" fmla="*/ 24 h 293"/>
                <a:gd name="T62" fmla="*/ 92 w 157"/>
                <a:gd name="T63" fmla="*/ 24 h 293"/>
                <a:gd name="T64" fmla="*/ 120 w 157"/>
                <a:gd name="T65" fmla="*/ 26 h 293"/>
                <a:gd name="T66" fmla="*/ 146 w 157"/>
                <a:gd name="T67" fmla="*/ 30 h 293"/>
                <a:gd name="T68" fmla="*/ 139 w 157"/>
                <a:gd name="T69" fmla="*/ 65 h 293"/>
                <a:gd name="T70" fmla="*/ 115 w 157"/>
                <a:gd name="T71" fmla="*/ 58 h 293"/>
                <a:gd name="T72" fmla="*/ 91 w 157"/>
                <a:gd name="T73" fmla="*/ 54 h 293"/>
                <a:gd name="T74" fmla="*/ 91 w 157"/>
                <a:gd name="T75" fmla="*/ 119 h 293"/>
                <a:gd name="T76" fmla="*/ 114 w 157"/>
                <a:gd name="T77" fmla="*/ 129 h 293"/>
                <a:gd name="T78" fmla="*/ 135 w 157"/>
                <a:gd name="T79" fmla="*/ 143 h 293"/>
                <a:gd name="T80" fmla="*/ 151 w 157"/>
                <a:gd name="T81" fmla="*/ 164 h 293"/>
                <a:gd name="T82" fmla="*/ 157 w 157"/>
                <a:gd name="T83" fmla="*/ 195 h 293"/>
                <a:gd name="T84" fmla="*/ 49 w 157"/>
                <a:gd name="T85" fmla="*/ 82 h 293"/>
                <a:gd name="T86" fmla="*/ 55 w 157"/>
                <a:gd name="T87" fmla="*/ 99 h 293"/>
                <a:gd name="T88" fmla="*/ 72 w 157"/>
                <a:gd name="T89" fmla="*/ 111 h 293"/>
                <a:gd name="T90" fmla="*/ 72 w 157"/>
                <a:gd name="T91" fmla="*/ 54 h 293"/>
                <a:gd name="T92" fmla="*/ 57 w 157"/>
                <a:gd name="T93" fmla="*/ 59 h 293"/>
                <a:gd name="T94" fmla="*/ 51 w 157"/>
                <a:gd name="T95" fmla="*/ 67 h 293"/>
                <a:gd name="T96" fmla="*/ 49 w 157"/>
                <a:gd name="T97" fmla="*/ 82 h 293"/>
                <a:gd name="T98" fmla="*/ 116 w 157"/>
                <a:gd name="T99" fmla="*/ 201 h 293"/>
                <a:gd name="T100" fmla="*/ 109 w 157"/>
                <a:gd name="T101" fmla="*/ 184 h 293"/>
                <a:gd name="T102" fmla="*/ 91 w 157"/>
                <a:gd name="T103" fmla="*/ 172 h 293"/>
                <a:gd name="T104" fmla="*/ 91 w 157"/>
                <a:gd name="T105" fmla="*/ 236 h 293"/>
                <a:gd name="T106" fmla="*/ 98 w 157"/>
                <a:gd name="T107" fmla="*/ 235 h 293"/>
                <a:gd name="T108" fmla="*/ 104 w 157"/>
                <a:gd name="T109" fmla="*/ 233 h 293"/>
                <a:gd name="T110" fmla="*/ 112 w 157"/>
                <a:gd name="T111" fmla="*/ 223 h 293"/>
                <a:gd name="T112" fmla="*/ 116 w 157"/>
                <a:gd name="T113" fmla="*/ 20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293">
                  <a:moveTo>
                    <a:pt x="157" y="195"/>
                  </a:moveTo>
                  <a:cubicBezTo>
                    <a:pt x="157" y="202"/>
                    <a:pt x="155" y="210"/>
                    <a:pt x="152" y="217"/>
                  </a:cubicBezTo>
                  <a:cubicBezTo>
                    <a:pt x="149" y="225"/>
                    <a:pt x="145" y="232"/>
                    <a:pt x="139" y="238"/>
                  </a:cubicBezTo>
                  <a:cubicBezTo>
                    <a:pt x="134" y="244"/>
                    <a:pt x="127" y="250"/>
                    <a:pt x="119" y="255"/>
                  </a:cubicBezTo>
                  <a:cubicBezTo>
                    <a:pt x="111" y="260"/>
                    <a:pt x="102" y="263"/>
                    <a:pt x="91" y="266"/>
                  </a:cubicBezTo>
                  <a:cubicBezTo>
                    <a:pt x="91" y="293"/>
                    <a:pt x="91" y="293"/>
                    <a:pt x="91" y="293"/>
                  </a:cubicBezTo>
                  <a:cubicBezTo>
                    <a:pt x="72" y="293"/>
                    <a:pt x="72" y="293"/>
                    <a:pt x="72" y="293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1" y="268"/>
                    <a:pt x="70" y="268"/>
                    <a:pt x="70" y="268"/>
                  </a:cubicBezTo>
                  <a:cubicBezTo>
                    <a:pt x="69" y="268"/>
                    <a:pt x="69" y="268"/>
                    <a:pt x="68" y="268"/>
                  </a:cubicBezTo>
                  <a:cubicBezTo>
                    <a:pt x="61" y="268"/>
                    <a:pt x="54" y="268"/>
                    <a:pt x="48" y="267"/>
                  </a:cubicBezTo>
                  <a:cubicBezTo>
                    <a:pt x="42" y="266"/>
                    <a:pt x="36" y="265"/>
                    <a:pt x="30" y="263"/>
                  </a:cubicBezTo>
                  <a:cubicBezTo>
                    <a:pt x="25" y="262"/>
                    <a:pt x="20" y="260"/>
                    <a:pt x="15" y="258"/>
                  </a:cubicBezTo>
                  <a:cubicBezTo>
                    <a:pt x="10" y="256"/>
                    <a:pt x="5" y="253"/>
                    <a:pt x="0" y="251"/>
                  </a:cubicBezTo>
                  <a:cubicBezTo>
                    <a:pt x="11" y="215"/>
                    <a:pt x="11" y="215"/>
                    <a:pt x="11" y="215"/>
                  </a:cubicBezTo>
                  <a:cubicBezTo>
                    <a:pt x="14" y="218"/>
                    <a:pt x="18" y="220"/>
                    <a:pt x="23" y="222"/>
                  </a:cubicBezTo>
                  <a:cubicBezTo>
                    <a:pt x="28" y="225"/>
                    <a:pt x="33" y="227"/>
                    <a:pt x="38" y="229"/>
                  </a:cubicBezTo>
                  <a:cubicBezTo>
                    <a:pt x="44" y="231"/>
                    <a:pt x="49" y="233"/>
                    <a:pt x="55" y="235"/>
                  </a:cubicBezTo>
                  <a:cubicBezTo>
                    <a:pt x="61" y="236"/>
                    <a:pt x="66" y="237"/>
                    <a:pt x="72" y="238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64" y="161"/>
                    <a:pt x="57" y="158"/>
                    <a:pt x="49" y="154"/>
                  </a:cubicBezTo>
                  <a:cubicBezTo>
                    <a:pt x="42" y="150"/>
                    <a:pt x="35" y="146"/>
                    <a:pt x="29" y="140"/>
                  </a:cubicBezTo>
                  <a:cubicBezTo>
                    <a:pt x="22" y="135"/>
                    <a:pt x="17" y="128"/>
                    <a:pt x="14" y="120"/>
                  </a:cubicBezTo>
                  <a:cubicBezTo>
                    <a:pt x="10" y="112"/>
                    <a:pt x="8" y="101"/>
                    <a:pt x="8" y="89"/>
                  </a:cubicBezTo>
                  <a:cubicBezTo>
                    <a:pt x="8" y="83"/>
                    <a:pt x="9" y="77"/>
                    <a:pt x="12" y="70"/>
                  </a:cubicBezTo>
                  <a:cubicBezTo>
                    <a:pt x="15" y="64"/>
                    <a:pt x="19" y="57"/>
                    <a:pt x="25" y="51"/>
                  </a:cubicBezTo>
                  <a:cubicBezTo>
                    <a:pt x="30" y="45"/>
                    <a:pt x="37" y="40"/>
                    <a:pt x="45" y="36"/>
                  </a:cubicBezTo>
                  <a:cubicBezTo>
                    <a:pt x="53" y="31"/>
                    <a:pt x="62" y="28"/>
                    <a:pt x="72" y="2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102" y="24"/>
                    <a:pt x="111" y="25"/>
                    <a:pt x="120" y="26"/>
                  </a:cubicBezTo>
                  <a:cubicBezTo>
                    <a:pt x="129" y="27"/>
                    <a:pt x="137" y="28"/>
                    <a:pt x="146" y="30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2" y="62"/>
                    <a:pt x="124" y="60"/>
                    <a:pt x="115" y="58"/>
                  </a:cubicBezTo>
                  <a:cubicBezTo>
                    <a:pt x="107" y="56"/>
                    <a:pt x="99" y="54"/>
                    <a:pt x="91" y="54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9" y="122"/>
                    <a:pt x="106" y="125"/>
                    <a:pt x="114" y="129"/>
                  </a:cubicBezTo>
                  <a:cubicBezTo>
                    <a:pt x="122" y="133"/>
                    <a:pt x="129" y="137"/>
                    <a:pt x="135" y="143"/>
                  </a:cubicBezTo>
                  <a:cubicBezTo>
                    <a:pt x="142" y="148"/>
                    <a:pt x="147" y="155"/>
                    <a:pt x="151" y="164"/>
                  </a:cubicBezTo>
                  <a:cubicBezTo>
                    <a:pt x="155" y="172"/>
                    <a:pt x="157" y="182"/>
                    <a:pt x="157" y="195"/>
                  </a:cubicBezTo>
                  <a:close/>
                  <a:moveTo>
                    <a:pt x="49" y="82"/>
                  </a:moveTo>
                  <a:cubicBezTo>
                    <a:pt x="49" y="89"/>
                    <a:pt x="51" y="95"/>
                    <a:pt x="55" y="99"/>
                  </a:cubicBezTo>
                  <a:cubicBezTo>
                    <a:pt x="59" y="104"/>
                    <a:pt x="65" y="107"/>
                    <a:pt x="72" y="111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66" y="55"/>
                    <a:pt x="61" y="56"/>
                    <a:pt x="57" y="59"/>
                  </a:cubicBezTo>
                  <a:cubicBezTo>
                    <a:pt x="54" y="60"/>
                    <a:pt x="52" y="63"/>
                    <a:pt x="51" y="67"/>
                  </a:cubicBezTo>
                  <a:cubicBezTo>
                    <a:pt x="49" y="71"/>
                    <a:pt x="49" y="76"/>
                    <a:pt x="49" y="82"/>
                  </a:cubicBezTo>
                  <a:close/>
                  <a:moveTo>
                    <a:pt x="116" y="201"/>
                  </a:moveTo>
                  <a:cubicBezTo>
                    <a:pt x="116" y="194"/>
                    <a:pt x="113" y="188"/>
                    <a:pt x="109" y="184"/>
                  </a:cubicBezTo>
                  <a:cubicBezTo>
                    <a:pt x="105" y="179"/>
                    <a:pt x="99" y="176"/>
                    <a:pt x="91" y="172"/>
                  </a:cubicBezTo>
                  <a:cubicBezTo>
                    <a:pt x="91" y="236"/>
                    <a:pt x="91" y="236"/>
                    <a:pt x="91" y="236"/>
                  </a:cubicBezTo>
                  <a:cubicBezTo>
                    <a:pt x="94" y="236"/>
                    <a:pt x="96" y="236"/>
                    <a:pt x="98" y="235"/>
                  </a:cubicBezTo>
                  <a:cubicBezTo>
                    <a:pt x="100" y="234"/>
                    <a:pt x="102" y="234"/>
                    <a:pt x="104" y="233"/>
                  </a:cubicBezTo>
                  <a:cubicBezTo>
                    <a:pt x="108" y="231"/>
                    <a:pt x="110" y="228"/>
                    <a:pt x="112" y="223"/>
                  </a:cubicBezTo>
                  <a:cubicBezTo>
                    <a:pt x="115" y="217"/>
                    <a:pt x="116" y="210"/>
                    <a:pt x="116" y="201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>
            <p:custDataLst>
              <p:tags r:id="rId9"/>
            </p:custDataLst>
          </p:nvPr>
        </p:nvGrpSpPr>
        <p:grpSpPr>
          <a:xfrm>
            <a:off x="7132320" y="2315845"/>
            <a:ext cx="549910" cy="588645"/>
            <a:chOff x="7046912" y="1069256"/>
            <a:chExt cx="612776" cy="655637"/>
          </a:xfrm>
          <a:solidFill>
            <a:srgbClr val="6D986A"/>
          </a:solidFill>
        </p:grpSpPr>
        <p:sp>
          <p:nvSpPr>
            <p:cNvPr id="26" name="Freeform 13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7175500" y="1196256"/>
              <a:ext cx="363538" cy="436562"/>
            </a:xfrm>
            <a:custGeom>
              <a:avLst/>
              <a:gdLst>
                <a:gd name="T0" fmla="*/ 109 w 219"/>
                <a:gd name="T1" fmla="*/ 0 h 263"/>
                <a:gd name="T2" fmla="*/ 0 w 219"/>
                <a:gd name="T3" fmla="*/ 109 h 263"/>
                <a:gd name="T4" fmla="*/ 28 w 219"/>
                <a:gd name="T5" fmla="*/ 182 h 263"/>
                <a:gd name="T6" fmla="*/ 28 w 219"/>
                <a:gd name="T7" fmla="*/ 182 h 263"/>
                <a:gd name="T8" fmla="*/ 28 w 219"/>
                <a:gd name="T9" fmla="*/ 183 h 263"/>
                <a:gd name="T10" fmla="*/ 33 w 219"/>
                <a:gd name="T11" fmla="*/ 188 h 263"/>
                <a:gd name="T12" fmla="*/ 58 w 219"/>
                <a:gd name="T13" fmla="*/ 220 h 263"/>
                <a:gd name="T14" fmla="*/ 90 w 219"/>
                <a:gd name="T15" fmla="*/ 263 h 263"/>
                <a:gd name="T16" fmla="*/ 107 w 219"/>
                <a:gd name="T17" fmla="*/ 263 h 263"/>
                <a:gd name="T18" fmla="*/ 112 w 219"/>
                <a:gd name="T19" fmla="*/ 263 h 263"/>
                <a:gd name="T20" fmla="*/ 129 w 219"/>
                <a:gd name="T21" fmla="*/ 263 h 263"/>
                <a:gd name="T22" fmla="*/ 160 w 219"/>
                <a:gd name="T23" fmla="*/ 220 h 263"/>
                <a:gd name="T24" fmla="*/ 185 w 219"/>
                <a:gd name="T25" fmla="*/ 189 h 263"/>
                <a:gd name="T26" fmla="*/ 219 w 219"/>
                <a:gd name="T27" fmla="*/ 109 h 263"/>
                <a:gd name="T28" fmla="*/ 109 w 219"/>
                <a:gd name="T29" fmla="*/ 0 h 263"/>
                <a:gd name="T30" fmla="*/ 150 w 219"/>
                <a:gd name="T31" fmla="*/ 158 h 263"/>
                <a:gd name="T32" fmla="*/ 137 w 219"/>
                <a:gd name="T33" fmla="*/ 176 h 263"/>
                <a:gd name="T34" fmla="*/ 120 w 219"/>
                <a:gd name="T35" fmla="*/ 201 h 263"/>
                <a:gd name="T36" fmla="*/ 111 w 219"/>
                <a:gd name="T37" fmla="*/ 201 h 263"/>
                <a:gd name="T38" fmla="*/ 108 w 219"/>
                <a:gd name="T39" fmla="*/ 201 h 263"/>
                <a:gd name="T40" fmla="*/ 99 w 219"/>
                <a:gd name="T41" fmla="*/ 201 h 263"/>
                <a:gd name="T42" fmla="*/ 82 w 219"/>
                <a:gd name="T43" fmla="*/ 176 h 263"/>
                <a:gd name="T44" fmla="*/ 68 w 219"/>
                <a:gd name="T45" fmla="*/ 158 h 263"/>
                <a:gd name="T46" fmla="*/ 65 w 219"/>
                <a:gd name="T47" fmla="*/ 155 h 263"/>
                <a:gd name="T48" fmla="*/ 65 w 219"/>
                <a:gd name="T49" fmla="*/ 155 h 263"/>
                <a:gd name="T50" fmla="*/ 65 w 219"/>
                <a:gd name="T51" fmla="*/ 155 h 263"/>
                <a:gd name="T52" fmla="*/ 50 w 219"/>
                <a:gd name="T53" fmla="*/ 112 h 263"/>
                <a:gd name="T54" fmla="*/ 109 w 219"/>
                <a:gd name="T55" fmla="*/ 49 h 263"/>
                <a:gd name="T56" fmla="*/ 169 w 219"/>
                <a:gd name="T57" fmla="*/ 112 h 263"/>
                <a:gd name="T58" fmla="*/ 150 w 219"/>
                <a:gd name="T59" fmla="*/ 15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9" h="263">
                  <a:moveTo>
                    <a:pt x="109" y="0"/>
                  </a:moveTo>
                  <a:cubicBezTo>
                    <a:pt x="49" y="0"/>
                    <a:pt x="0" y="49"/>
                    <a:pt x="0" y="109"/>
                  </a:cubicBezTo>
                  <a:cubicBezTo>
                    <a:pt x="0" y="137"/>
                    <a:pt x="10" y="163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8" y="182"/>
                    <a:pt x="28" y="183"/>
                    <a:pt x="28" y="183"/>
                  </a:cubicBezTo>
                  <a:cubicBezTo>
                    <a:pt x="30" y="185"/>
                    <a:pt x="31" y="186"/>
                    <a:pt x="33" y="188"/>
                  </a:cubicBezTo>
                  <a:cubicBezTo>
                    <a:pt x="39" y="195"/>
                    <a:pt x="51" y="207"/>
                    <a:pt x="58" y="220"/>
                  </a:cubicBezTo>
                  <a:cubicBezTo>
                    <a:pt x="70" y="238"/>
                    <a:pt x="64" y="263"/>
                    <a:pt x="90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29" y="263"/>
                    <a:pt x="129" y="263"/>
                    <a:pt x="129" y="263"/>
                  </a:cubicBezTo>
                  <a:cubicBezTo>
                    <a:pt x="155" y="263"/>
                    <a:pt x="149" y="238"/>
                    <a:pt x="160" y="220"/>
                  </a:cubicBezTo>
                  <a:cubicBezTo>
                    <a:pt x="168" y="208"/>
                    <a:pt x="178" y="196"/>
                    <a:pt x="185" y="189"/>
                  </a:cubicBezTo>
                  <a:cubicBezTo>
                    <a:pt x="206" y="169"/>
                    <a:pt x="219" y="141"/>
                    <a:pt x="219" y="109"/>
                  </a:cubicBezTo>
                  <a:cubicBezTo>
                    <a:pt x="219" y="49"/>
                    <a:pt x="170" y="0"/>
                    <a:pt x="109" y="0"/>
                  </a:cubicBezTo>
                  <a:close/>
                  <a:moveTo>
                    <a:pt x="150" y="158"/>
                  </a:moveTo>
                  <a:cubicBezTo>
                    <a:pt x="147" y="162"/>
                    <a:pt x="141" y="169"/>
                    <a:pt x="137" y="176"/>
                  </a:cubicBezTo>
                  <a:cubicBezTo>
                    <a:pt x="131" y="186"/>
                    <a:pt x="134" y="201"/>
                    <a:pt x="120" y="201"/>
                  </a:cubicBezTo>
                  <a:cubicBezTo>
                    <a:pt x="111" y="201"/>
                    <a:pt x="111" y="201"/>
                    <a:pt x="111" y="201"/>
                  </a:cubicBezTo>
                  <a:cubicBezTo>
                    <a:pt x="108" y="201"/>
                    <a:pt x="108" y="201"/>
                    <a:pt x="108" y="201"/>
                  </a:cubicBezTo>
                  <a:cubicBezTo>
                    <a:pt x="99" y="201"/>
                    <a:pt x="99" y="201"/>
                    <a:pt x="99" y="201"/>
                  </a:cubicBezTo>
                  <a:cubicBezTo>
                    <a:pt x="85" y="201"/>
                    <a:pt x="88" y="186"/>
                    <a:pt x="82" y="176"/>
                  </a:cubicBezTo>
                  <a:cubicBezTo>
                    <a:pt x="78" y="169"/>
                    <a:pt x="72" y="162"/>
                    <a:pt x="68" y="158"/>
                  </a:cubicBezTo>
                  <a:cubicBezTo>
                    <a:pt x="67" y="157"/>
                    <a:pt x="66" y="156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56" y="143"/>
                    <a:pt x="50" y="129"/>
                    <a:pt x="50" y="112"/>
                  </a:cubicBezTo>
                  <a:cubicBezTo>
                    <a:pt x="50" y="78"/>
                    <a:pt x="77" y="49"/>
                    <a:pt x="109" y="49"/>
                  </a:cubicBezTo>
                  <a:cubicBezTo>
                    <a:pt x="142" y="49"/>
                    <a:pt x="169" y="78"/>
                    <a:pt x="169" y="112"/>
                  </a:cubicBezTo>
                  <a:cubicBezTo>
                    <a:pt x="169" y="130"/>
                    <a:pt x="162" y="147"/>
                    <a:pt x="150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7175500" y="1196256"/>
              <a:ext cx="363538" cy="436562"/>
            </a:xfrm>
            <a:custGeom>
              <a:avLst/>
              <a:gdLst>
                <a:gd name="T0" fmla="*/ 109 w 219"/>
                <a:gd name="T1" fmla="*/ 0 h 263"/>
                <a:gd name="T2" fmla="*/ 0 w 219"/>
                <a:gd name="T3" fmla="*/ 109 h 263"/>
                <a:gd name="T4" fmla="*/ 28 w 219"/>
                <a:gd name="T5" fmla="*/ 182 h 263"/>
                <a:gd name="T6" fmla="*/ 28 w 219"/>
                <a:gd name="T7" fmla="*/ 182 h 263"/>
                <a:gd name="T8" fmla="*/ 28 w 219"/>
                <a:gd name="T9" fmla="*/ 183 h 263"/>
                <a:gd name="T10" fmla="*/ 33 w 219"/>
                <a:gd name="T11" fmla="*/ 188 h 263"/>
                <a:gd name="T12" fmla="*/ 58 w 219"/>
                <a:gd name="T13" fmla="*/ 220 h 263"/>
                <a:gd name="T14" fmla="*/ 90 w 219"/>
                <a:gd name="T15" fmla="*/ 263 h 263"/>
                <a:gd name="T16" fmla="*/ 107 w 219"/>
                <a:gd name="T17" fmla="*/ 263 h 263"/>
                <a:gd name="T18" fmla="*/ 112 w 219"/>
                <a:gd name="T19" fmla="*/ 263 h 263"/>
                <a:gd name="T20" fmla="*/ 129 w 219"/>
                <a:gd name="T21" fmla="*/ 263 h 263"/>
                <a:gd name="T22" fmla="*/ 160 w 219"/>
                <a:gd name="T23" fmla="*/ 220 h 263"/>
                <a:gd name="T24" fmla="*/ 185 w 219"/>
                <a:gd name="T25" fmla="*/ 189 h 263"/>
                <a:gd name="T26" fmla="*/ 219 w 219"/>
                <a:gd name="T27" fmla="*/ 109 h 263"/>
                <a:gd name="T28" fmla="*/ 109 w 219"/>
                <a:gd name="T29" fmla="*/ 0 h 263"/>
                <a:gd name="T30" fmla="*/ 150 w 219"/>
                <a:gd name="T31" fmla="*/ 158 h 263"/>
                <a:gd name="T32" fmla="*/ 137 w 219"/>
                <a:gd name="T33" fmla="*/ 176 h 263"/>
                <a:gd name="T34" fmla="*/ 120 w 219"/>
                <a:gd name="T35" fmla="*/ 201 h 263"/>
                <a:gd name="T36" fmla="*/ 111 w 219"/>
                <a:gd name="T37" fmla="*/ 201 h 263"/>
                <a:gd name="T38" fmla="*/ 108 w 219"/>
                <a:gd name="T39" fmla="*/ 201 h 263"/>
                <a:gd name="T40" fmla="*/ 99 w 219"/>
                <a:gd name="T41" fmla="*/ 201 h 263"/>
                <a:gd name="T42" fmla="*/ 82 w 219"/>
                <a:gd name="T43" fmla="*/ 176 h 263"/>
                <a:gd name="T44" fmla="*/ 68 w 219"/>
                <a:gd name="T45" fmla="*/ 158 h 263"/>
                <a:gd name="T46" fmla="*/ 65 w 219"/>
                <a:gd name="T47" fmla="*/ 155 h 263"/>
                <a:gd name="T48" fmla="*/ 65 w 219"/>
                <a:gd name="T49" fmla="*/ 155 h 263"/>
                <a:gd name="T50" fmla="*/ 65 w 219"/>
                <a:gd name="T51" fmla="*/ 155 h 263"/>
                <a:gd name="T52" fmla="*/ 50 w 219"/>
                <a:gd name="T53" fmla="*/ 112 h 263"/>
                <a:gd name="T54" fmla="*/ 109 w 219"/>
                <a:gd name="T55" fmla="*/ 49 h 263"/>
                <a:gd name="T56" fmla="*/ 169 w 219"/>
                <a:gd name="T57" fmla="*/ 112 h 263"/>
                <a:gd name="T58" fmla="*/ 150 w 219"/>
                <a:gd name="T59" fmla="*/ 15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9" h="263">
                  <a:moveTo>
                    <a:pt x="109" y="0"/>
                  </a:moveTo>
                  <a:cubicBezTo>
                    <a:pt x="49" y="0"/>
                    <a:pt x="0" y="49"/>
                    <a:pt x="0" y="109"/>
                  </a:cubicBezTo>
                  <a:cubicBezTo>
                    <a:pt x="0" y="137"/>
                    <a:pt x="10" y="163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8" y="182"/>
                    <a:pt x="28" y="183"/>
                    <a:pt x="28" y="183"/>
                  </a:cubicBezTo>
                  <a:cubicBezTo>
                    <a:pt x="30" y="185"/>
                    <a:pt x="31" y="186"/>
                    <a:pt x="33" y="188"/>
                  </a:cubicBezTo>
                  <a:cubicBezTo>
                    <a:pt x="39" y="195"/>
                    <a:pt x="51" y="207"/>
                    <a:pt x="58" y="220"/>
                  </a:cubicBezTo>
                  <a:cubicBezTo>
                    <a:pt x="70" y="238"/>
                    <a:pt x="64" y="263"/>
                    <a:pt x="90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29" y="263"/>
                    <a:pt x="129" y="263"/>
                    <a:pt x="129" y="263"/>
                  </a:cubicBezTo>
                  <a:cubicBezTo>
                    <a:pt x="155" y="263"/>
                    <a:pt x="149" y="238"/>
                    <a:pt x="160" y="220"/>
                  </a:cubicBezTo>
                  <a:cubicBezTo>
                    <a:pt x="168" y="208"/>
                    <a:pt x="178" y="196"/>
                    <a:pt x="185" y="189"/>
                  </a:cubicBezTo>
                  <a:cubicBezTo>
                    <a:pt x="206" y="169"/>
                    <a:pt x="219" y="141"/>
                    <a:pt x="219" y="109"/>
                  </a:cubicBezTo>
                  <a:cubicBezTo>
                    <a:pt x="219" y="49"/>
                    <a:pt x="170" y="0"/>
                    <a:pt x="109" y="0"/>
                  </a:cubicBezTo>
                  <a:close/>
                  <a:moveTo>
                    <a:pt x="150" y="158"/>
                  </a:moveTo>
                  <a:cubicBezTo>
                    <a:pt x="147" y="162"/>
                    <a:pt x="141" y="169"/>
                    <a:pt x="137" y="176"/>
                  </a:cubicBezTo>
                  <a:cubicBezTo>
                    <a:pt x="131" y="186"/>
                    <a:pt x="134" y="201"/>
                    <a:pt x="120" y="201"/>
                  </a:cubicBezTo>
                  <a:cubicBezTo>
                    <a:pt x="111" y="201"/>
                    <a:pt x="111" y="201"/>
                    <a:pt x="111" y="201"/>
                  </a:cubicBezTo>
                  <a:cubicBezTo>
                    <a:pt x="108" y="201"/>
                    <a:pt x="108" y="201"/>
                    <a:pt x="108" y="201"/>
                  </a:cubicBezTo>
                  <a:cubicBezTo>
                    <a:pt x="99" y="201"/>
                    <a:pt x="99" y="201"/>
                    <a:pt x="99" y="201"/>
                  </a:cubicBezTo>
                  <a:cubicBezTo>
                    <a:pt x="85" y="201"/>
                    <a:pt x="88" y="186"/>
                    <a:pt x="82" y="176"/>
                  </a:cubicBezTo>
                  <a:cubicBezTo>
                    <a:pt x="78" y="169"/>
                    <a:pt x="72" y="162"/>
                    <a:pt x="68" y="158"/>
                  </a:cubicBezTo>
                  <a:cubicBezTo>
                    <a:pt x="67" y="157"/>
                    <a:pt x="66" y="156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56" y="143"/>
                    <a:pt x="50" y="129"/>
                    <a:pt x="50" y="112"/>
                  </a:cubicBezTo>
                  <a:cubicBezTo>
                    <a:pt x="50" y="78"/>
                    <a:pt x="77" y="49"/>
                    <a:pt x="109" y="49"/>
                  </a:cubicBezTo>
                  <a:cubicBezTo>
                    <a:pt x="142" y="49"/>
                    <a:pt x="169" y="78"/>
                    <a:pt x="169" y="112"/>
                  </a:cubicBezTo>
                  <a:cubicBezTo>
                    <a:pt x="169" y="130"/>
                    <a:pt x="162" y="147"/>
                    <a:pt x="150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>
              <p:custDataLst>
                <p:tags r:id="rId12"/>
              </p:custDataLst>
            </p:nvPr>
          </p:nvSpPr>
          <p:spPr bwMode="auto">
            <a:xfrm>
              <a:off x="7296150" y="1637581"/>
              <a:ext cx="122238" cy="26987"/>
            </a:xfrm>
            <a:custGeom>
              <a:avLst/>
              <a:gdLst>
                <a:gd name="T0" fmla="*/ 73 w 73"/>
                <a:gd name="T1" fmla="*/ 9 h 17"/>
                <a:gd name="T2" fmla="*/ 65 w 73"/>
                <a:gd name="T3" fmla="*/ 17 h 17"/>
                <a:gd name="T4" fmla="*/ 7 w 73"/>
                <a:gd name="T5" fmla="*/ 17 h 17"/>
                <a:gd name="T6" fmla="*/ 0 w 73"/>
                <a:gd name="T7" fmla="*/ 9 h 17"/>
                <a:gd name="T8" fmla="*/ 0 w 73"/>
                <a:gd name="T9" fmla="*/ 8 h 17"/>
                <a:gd name="T10" fmla="*/ 7 w 73"/>
                <a:gd name="T11" fmla="*/ 0 h 17"/>
                <a:gd name="T12" fmla="*/ 65 w 73"/>
                <a:gd name="T13" fmla="*/ 0 h 17"/>
                <a:gd name="T14" fmla="*/ 73 w 73"/>
                <a:gd name="T15" fmla="*/ 8 h 17"/>
                <a:gd name="T16" fmla="*/ 73 w 73"/>
                <a:gd name="T1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7">
                  <a:moveTo>
                    <a:pt x="73" y="9"/>
                  </a:moveTo>
                  <a:cubicBezTo>
                    <a:pt x="73" y="13"/>
                    <a:pt x="69" y="17"/>
                    <a:pt x="65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17"/>
                    <a:pt x="0" y="13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9" y="0"/>
                    <a:pt x="73" y="4"/>
                    <a:pt x="73" y="8"/>
                  </a:cubicBezTo>
                  <a:lnTo>
                    <a:pt x="73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任意多边形 36"/>
            <p:cNvSpPr/>
            <p:nvPr>
              <p:custDataLst>
                <p:tags r:id="rId13"/>
              </p:custDataLst>
            </p:nvPr>
          </p:nvSpPr>
          <p:spPr bwMode="auto">
            <a:xfrm>
              <a:off x="7296150" y="1670918"/>
              <a:ext cx="122238" cy="53975"/>
            </a:xfrm>
            <a:custGeom>
              <a:avLst/>
              <a:gdLst>
                <a:gd name="connsiteX0" fmla="*/ 11722 w 122238"/>
                <a:gd name="connsiteY0" fmla="*/ 0 h 53975"/>
                <a:gd name="connsiteX1" fmla="*/ 108842 w 122238"/>
                <a:gd name="connsiteY1" fmla="*/ 0 h 53975"/>
                <a:gd name="connsiteX2" fmla="*/ 122238 w 122238"/>
                <a:gd name="connsiteY2" fmla="*/ 14288 h 53975"/>
                <a:gd name="connsiteX3" fmla="*/ 108842 w 122238"/>
                <a:gd name="connsiteY3" fmla="*/ 25400 h 53975"/>
                <a:gd name="connsiteX4" fmla="*/ 88474 w 122238"/>
                <a:gd name="connsiteY4" fmla="*/ 25400 h 53975"/>
                <a:gd name="connsiteX5" fmla="*/ 90489 w 122238"/>
                <a:gd name="connsiteY5" fmla="*/ 29369 h 53975"/>
                <a:gd name="connsiteX6" fmla="*/ 60326 w 122238"/>
                <a:gd name="connsiteY6" fmla="*/ 53975 h 53975"/>
                <a:gd name="connsiteX7" fmla="*/ 30163 w 122238"/>
                <a:gd name="connsiteY7" fmla="*/ 29369 h 53975"/>
                <a:gd name="connsiteX8" fmla="*/ 32178 w 122238"/>
                <a:gd name="connsiteY8" fmla="*/ 25400 h 53975"/>
                <a:gd name="connsiteX9" fmla="*/ 23862 w 122238"/>
                <a:gd name="connsiteY9" fmla="*/ 25400 h 53975"/>
                <a:gd name="connsiteX10" fmla="*/ 11722 w 122238"/>
                <a:gd name="connsiteY10" fmla="*/ 25400 h 53975"/>
                <a:gd name="connsiteX11" fmla="*/ 0 w 122238"/>
                <a:gd name="connsiteY11" fmla="*/ 14288 h 53975"/>
                <a:gd name="connsiteX12" fmla="*/ 11722 w 122238"/>
                <a:gd name="connsiteY12" fmla="*/ 0 h 5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2238" h="53975">
                  <a:moveTo>
                    <a:pt x="11722" y="0"/>
                  </a:moveTo>
                  <a:cubicBezTo>
                    <a:pt x="108842" y="0"/>
                    <a:pt x="108842" y="0"/>
                    <a:pt x="108842" y="0"/>
                  </a:cubicBezTo>
                  <a:cubicBezTo>
                    <a:pt x="115540" y="0"/>
                    <a:pt x="122238" y="7938"/>
                    <a:pt x="122238" y="14288"/>
                  </a:cubicBezTo>
                  <a:cubicBezTo>
                    <a:pt x="122238" y="20638"/>
                    <a:pt x="115540" y="25400"/>
                    <a:pt x="108842" y="25400"/>
                  </a:cubicBezTo>
                  <a:lnTo>
                    <a:pt x="88474" y="25400"/>
                  </a:lnTo>
                  <a:lnTo>
                    <a:pt x="90489" y="29369"/>
                  </a:lnTo>
                  <a:cubicBezTo>
                    <a:pt x="90489" y="42959"/>
                    <a:pt x="76985" y="53975"/>
                    <a:pt x="60326" y="53975"/>
                  </a:cubicBezTo>
                  <a:cubicBezTo>
                    <a:pt x="43667" y="53975"/>
                    <a:pt x="30163" y="42959"/>
                    <a:pt x="30163" y="29369"/>
                  </a:cubicBezTo>
                  <a:lnTo>
                    <a:pt x="32178" y="25400"/>
                  </a:lnTo>
                  <a:lnTo>
                    <a:pt x="23862" y="25400"/>
                  </a:lnTo>
                  <a:cubicBezTo>
                    <a:pt x="11722" y="25400"/>
                    <a:pt x="11722" y="25400"/>
                    <a:pt x="11722" y="25400"/>
                  </a:cubicBezTo>
                  <a:cubicBezTo>
                    <a:pt x="5024" y="25400"/>
                    <a:pt x="0" y="20638"/>
                    <a:pt x="0" y="14288"/>
                  </a:cubicBezTo>
                  <a:cubicBezTo>
                    <a:pt x="0" y="7938"/>
                    <a:pt x="5024" y="0"/>
                    <a:pt x="117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Freeform 18"/>
            <p:cNvSpPr/>
            <p:nvPr>
              <p:custDataLst>
                <p:tags r:id="rId14"/>
              </p:custDataLst>
            </p:nvPr>
          </p:nvSpPr>
          <p:spPr bwMode="auto">
            <a:xfrm>
              <a:off x="7342188" y="1069256"/>
              <a:ext cx="30163" cy="104775"/>
            </a:xfrm>
            <a:custGeom>
              <a:avLst/>
              <a:gdLst>
                <a:gd name="T0" fmla="*/ 19 w 19"/>
                <a:gd name="T1" fmla="*/ 53 h 63"/>
                <a:gd name="T2" fmla="*/ 9 w 19"/>
                <a:gd name="T3" fmla="*/ 63 h 63"/>
                <a:gd name="T4" fmla="*/ 9 w 19"/>
                <a:gd name="T5" fmla="*/ 63 h 63"/>
                <a:gd name="T6" fmla="*/ 0 w 19"/>
                <a:gd name="T7" fmla="*/ 53 h 63"/>
                <a:gd name="T8" fmla="*/ 0 w 19"/>
                <a:gd name="T9" fmla="*/ 9 h 63"/>
                <a:gd name="T10" fmla="*/ 9 w 19"/>
                <a:gd name="T11" fmla="*/ 0 h 63"/>
                <a:gd name="T12" fmla="*/ 9 w 19"/>
                <a:gd name="T13" fmla="*/ 0 h 63"/>
                <a:gd name="T14" fmla="*/ 19 w 19"/>
                <a:gd name="T15" fmla="*/ 9 h 63"/>
                <a:gd name="T16" fmla="*/ 19 w 19"/>
                <a:gd name="T1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3">
                  <a:moveTo>
                    <a:pt x="19" y="53"/>
                  </a:moveTo>
                  <a:cubicBezTo>
                    <a:pt x="19" y="59"/>
                    <a:pt x="14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4" y="63"/>
                    <a:pt x="0" y="59"/>
                    <a:pt x="0" y="5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0"/>
                    <a:pt x="19" y="4"/>
                    <a:pt x="19" y="9"/>
                  </a:cubicBezTo>
                  <a:lnTo>
                    <a:pt x="19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19"/>
            <p:cNvSpPr/>
            <p:nvPr>
              <p:custDataLst>
                <p:tags r:id="rId15"/>
              </p:custDataLst>
            </p:nvPr>
          </p:nvSpPr>
          <p:spPr bwMode="auto">
            <a:xfrm>
              <a:off x="7553325" y="1328018"/>
              <a:ext cx="106363" cy="31750"/>
            </a:xfrm>
            <a:custGeom>
              <a:avLst/>
              <a:gdLst>
                <a:gd name="T0" fmla="*/ 10 w 64"/>
                <a:gd name="T1" fmla="*/ 19 h 19"/>
                <a:gd name="T2" fmla="*/ 0 w 64"/>
                <a:gd name="T3" fmla="*/ 10 h 19"/>
                <a:gd name="T4" fmla="*/ 0 w 64"/>
                <a:gd name="T5" fmla="*/ 10 h 19"/>
                <a:gd name="T6" fmla="*/ 10 w 64"/>
                <a:gd name="T7" fmla="*/ 0 h 19"/>
                <a:gd name="T8" fmla="*/ 54 w 64"/>
                <a:gd name="T9" fmla="*/ 0 h 19"/>
                <a:gd name="T10" fmla="*/ 64 w 64"/>
                <a:gd name="T11" fmla="*/ 10 h 19"/>
                <a:gd name="T12" fmla="*/ 64 w 64"/>
                <a:gd name="T13" fmla="*/ 10 h 19"/>
                <a:gd name="T14" fmla="*/ 54 w 64"/>
                <a:gd name="T15" fmla="*/ 19 h 19"/>
                <a:gd name="T16" fmla="*/ 10 w 64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9">
                  <a:moveTo>
                    <a:pt x="10" y="19"/>
                  </a:moveTo>
                  <a:cubicBezTo>
                    <a:pt x="5" y="19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4" y="4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5"/>
                    <a:pt x="59" y="19"/>
                    <a:pt x="54" y="19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0"/>
            <p:cNvSpPr/>
            <p:nvPr>
              <p:custDataLst>
                <p:tags r:id="rId16"/>
              </p:custDataLst>
            </p:nvPr>
          </p:nvSpPr>
          <p:spPr bwMode="auto">
            <a:xfrm>
              <a:off x="7046912" y="1328018"/>
              <a:ext cx="104775" cy="31750"/>
            </a:xfrm>
            <a:custGeom>
              <a:avLst/>
              <a:gdLst>
                <a:gd name="T0" fmla="*/ 10 w 63"/>
                <a:gd name="T1" fmla="*/ 19 h 19"/>
                <a:gd name="T2" fmla="*/ 0 w 63"/>
                <a:gd name="T3" fmla="*/ 10 h 19"/>
                <a:gd name="T4" fmla="*/ 0 w 63"/>
                <a:gd name="T5" fmla="*/ 10 h 19"/>
                <a:gd name="T6" fmla="*/ 10 w 63"/>
                <a:gd name="T7" fmla="*/ 0 h 19"/>
                <a:gd name="T8" fmla="*/ 54 w 63"/>
                <a:gd name="T9" fmla="*/ 0 h 19"/>
                <a:gd name="T10" fmla="*/ 63 w 63"/>
                <a:gd name="T11" fmla="*/ 10 h 19"/>
                <a:gd name="T12" fmla="*/ 63 w 63"/>
                <a:gd name="T13" fmla="*/ 10 h 19"/>
                <a:gd name="T14" fmla="*/ 54 w 63"/>
                <a:gd name="T15" fmla="*/ 19 h 19"/>
                <a:gd name="T16" fmla="*/ 10 w 6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9">
                  <a:moveTo>
                    <a:pt x="10" y="19"/>
                  </a:moveTo>
                  <a:cubicBezTo>
                    <a:pt x="4" y="19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5"/>
                    <a:pt x="59" y="19"/>
                    <a:pt x="54" y="19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21"/>
            <p:cNvSpPr/>
            <p:nvPr>
              <p:custDataLst>
                <p:tags r:id="rId17"/>
              </p:custDataLst>
            </p:nvPr>
          </p:nvSpPr>
          <p:spPr bwMode="auto">
            <a:xfrm>
              <a:off x="7131050" y="1120056"/>
              <a:ext cx="85725" cy="87312"/>
            </a:xfrm>
            <a:custGeom>
              <a:avLst/>
              <a:gdLst>
                <a:gd name="T0" fmla="*/ 3 w 52"/>
                <a:gd name="T1" fmla="*/ 17 h 52"/>
                <a:gd name="T2" fmla="*/ 3 w 52"/>
                <a:gd name="T3" fmla="*/ 4 h 52"/>
                <a:gd name="T4" fmla="*/ 3 w 52"/>
                <a:gd name="T5" fmla="*/ 4 h 52"/>
                <a:gd name="T6" fmla="*/ 16 w 52"/>
                <a:gd name="T7" fmla="*/ 4 h 52"/>
                <a:gd name="T8" fmla="*/ 48 w 52"/>
                <a:gd name="T9" fmla="*/ 35 h 52"/>
                <a:gd name="T10" fmla="*/ 48 w 52"/>
                <a:gd name="T11" fmla="*/ 49 h 52"/>
                <a:gd name="T12" fmla="*/ 48 w 52"/>
                <a:gd name="T13" fmla="*/ 49 h 52"/>
                <a:gd name="T14" fmla="*/ 35 w 52"/>
                <a:gd name="T15" fmla="*/ 49 h 52"/>
                <a:gd name="T16" fmla="*/ 3 w 52"/>
                <a:gd name="T17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3" y="17"/>
                  </a:moveTo>
                  <a:cubicBezTo>
                    <a:pt x="0" y="14"/>
                    <a:pt x="0" y="8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7" y="0"/>
                    <a:pt x="13" y="0"/>
                    <a:pt x="16" y="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2" y="39"/>
                    <a:pt x="52" y="45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2"/>
                    <a:pt x="38" y="52"/>
                    <a:pt x="35" y="49"/>
                  </a:cubicBezTo>
                  <a:lnTo>
                    <a:pt x="3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22"/>
            <p:cNvSpPr/>
            <p:nvPr>
              <p:custDataLst>
                <p:tags r:id="rId18"/>
              </p:custDataLst>
            </p:nvPr>
          </p:nvSpPr>
          <p:spPr bwMode="auto">
            <a:xfrm>
              <a:off x="7489825" y="1120056"/>
              <a:ext cx="85725" cy="87312"/>
            </a:xfrm>
            <a:custGeom>
              <a:avLst/>
              <a:gdLst>
                <a:gd name="T0" fmla="*/ 17 w 52"/>
                <a:gd name="T1" fmla="*/ 49 h 52"/>
                <a:gd name="T2" fmla="*/ 4 w 52"/>
                <a:gd name="T3" fmla="*/ 49 h 52"/>
                <a:gd name="T4" fmla="*/ 4 w 52"/>
                <a:gd name="T5" fmla="*/ 49 h 52"/>
                <a:gd name="T6" fmla="*/ 4 w 52"/>
                <a:gd name="T7" fmla="*/ 35 h 52"/>
                <a:gd name="T8" fmla="*/ 35 w 52"/>
                <a:gd name="T9" fmla="*/ 4 h 52"/>
                <a:gd name="T10" fmla="*/ 48 w 52"/>
                <a:gd name="T11" fmla="*/ 4 h 52"/>
                <a:gd name="T12" fmla="*/ 48 w 52"/>
                <a:gd name="T13" fmla="*/ 4 h 52"/>
                <a:gd name="T14" fmla="*/ 48 w 52"/>
                <a:gd name="T15" fmla="*/ 17 h 52"/>
                <a:gd name="T16" fmla="*/ 17 w 52"/>
                <a:gd name="T17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17" y="49"/>
                  </a:moveTo>
                  <a:cubicBezTo>
                    <a:pt x="13" y="52"/>
                    <a:pt x="7" y="52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45"/>
                    <a:pt x="0" y="39"/>
                    <a:pt x="4" y="3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9" y="0"/>
                    <a:pt x="45" y="0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8"/>
                    <a:pt x="52" y="14"/>
                    <a:pt x="48" y="17"/>
                  </a:cubicBezTo>
                  <a:lnTo>
                    <a:pt x="17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Freeform 23"/>
            <p:cNvSpPr/>
            <p:nvPr>
              <p:custDataLst>
                <p:tags r:id="rId19"/>
              </p:custDataLst>
            </p:nvPr>
          </p:nvSpPr>
          <p:spPr bwMode="auto">
            <a:xfrm>
              <a:off x="7123113" y="1494706"/>
              <a:ext cx="85725" cy="85725"/>
            </a:xfrm>
            <a:custGeom>
              <a:avLst/>
              <a:gdLst>
                <a:gd name="T0" fmla="*/ 17 w 52"/>
                <a:gd name="T1" fmla="*/ 49 h 52"/>
                <a:gd name="T2" fmla="*/ 4 w 52"/>
                <a:gd name="T3" fmla="*/ 49 h 52"/>
                <a:gd name="T4" fmla="*/ 4 w 52"/>
                <a:gd name="T5" fmla="*/ 49 h 52"/>
                <a:gd name="T6" fmla="*/ 4 w 52"/>
                <a:gd name="T7" fmla="*/ 35 h 52"/>
                <a:gd name="T8" fmla="*/ 35 w 52"/>
                <a:gd name="T9" fmla="*/ 4 h 52"/>
                <a:gd name="T10" fmla="*/ 48 w 52"/>
                <a:gd name="T11" fmla="*/ 4 h 52"/>
                <a:gd name="T12" fmla="*/ 48 w 52"/>
                <a:gd name="T13" fmla="*/ 4 h 52"/>
                <a:gd name="T14" fmla="*/ 48 w 52"/>
                <a:gd name="T15" fmla="*/ 17 h 52"/>
                <a:gd name="T16" fmla="*/ 17 w 52"/>
                <a:gd name="T17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17" y="49"/>
                  </a:moveTo>
                  <a:cubicBezTo>
                    <a:pt x="13" y="52"/>
                    <a:pt x="7" y="52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45"/>
                    <a:pt x="0" y="39"/>
                    <a:pt x="4" y="3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9" y="0"/>
                    <a:pt x="45" y="0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8"/>
                    <a:pt x="52" y="14"/>
                    <a:pt x="48" y="17"/>
                  </a:cubicBezTo>
                  <a:lnTo>
                    <a:pt x="17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33"/>
          <p:cNvGrpSpPr>
            <a:grpSpLocks noChangeAspect="1"/>
          </p:cNvGrpSpPr>
          <p:nvPr>
            <p:custDataLst>
              <p:tags r:id="rId20"/>
            </p:custDataLst>
          </p:nvPr>
        </p:nvGrpSpPr>
        <p:grpSpPr bwMode="auto">
          <a:xfrm>
            <a:off x="7169150" y="4593590"/>
            <a:ext cx="403860" cy="527685"/>
            <a:chOff x="4472" y="2113"/>
            <a:chExt cx="317" cy="414"/>
          </a:xfrm>
        </p:grpSpPr>
        <p:sp>
          <p:nvSpPr>
            <p:cNvPr id="54" name="AutoShape 32"/>
            <p:cNvSpPr>
              <a:spLocks noChangeAspect="1" noChangeArrowheads="1" noTextEdit="1"/>
            </p:cNvSpPr>
            <p:nvPr/>
          </p:nvSpPr>
          <p:spPr bwMode="auto">
            <a:xfrm>
              <a:off x="4472" y="2113"/>
              <a:ext cx="317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34"/>
            <p:cNvSpPr/>
            <p:nvPr>
              <p:custDataLst>
                <p:tags r:id="rId21"/>
              </p:custDataLst>
            </p:nvPr>
          </p:nvSpPr>
          <p:spPr bwMode="auto">
            <a:xfrm>
              <a:off x="4477" y="2480"/>
              <a:ext cx="61" cy="47"/>
            </a:xfrm>
            <a:custGeom>
              <a:avLst/>
              <a:gdLst>
                <a:gd name="T0" fmla="*/ 27 w 45"/>
                <a:gd name="T1" fmla="*/ 0 h 35"/>
                <a:gd name="T2" fmla="*/ 21 w 45"/>
                <a:gd name="T3" fmla="*/ 0 h 35"/>
                <a:gd name="T4" fmla="*/ 0 w 45"/>
                <a:gd name="T5" fmla="*/ 13 h 35"/>
                <a:gd name="T6" fmla="*/ 0 w 45"/>
                <a:gd name="T7" fmla="*/ 19 h 35"/>
                <a:gd name="T8" fmla="*/ 21 w 45"/>
                <a:gd name="T9" fmla="*/ 35 h 35"/>
                <a:gd name="T10" fmla="*/ 27 w 45"/>
                <a:gd name="T11" fmla="*/ 35 h 35"/>
                <a:gd name="T12" fmla="*/ 45 w 45"/>
                <a:gd name="T13" fmla="*/ 19 h 35"/>
                <a:gd name="T14" fmla="*/ 45 w 45"/>
                <a:gd name="T15" fmla="*/ 13 h 35"/>
                <a:gd name="T16" fmla="*/ 27 w 45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35">
                  <a:moveTo>
                    <a:pt x="2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3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8"/>
                    <a:pt x="11" y="35"/>
                    <a:pt x="21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6" y="35"/>
                    <a:pt x="45" y="28"/>
                    <a:pt x="45" y="19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3"/>
                    <a:pt x="36" y="0"/>
                    <a:pt x="27" y="0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35"/>
            <p:cNvSpPr/>
            <p:nvPr>
              <p:custDataLst>
                <p:tags r:id="rId22"/>
              </p:custDataLst>
            </p:nvPr>
          </p:nvSpPr>
          <p:spPr bwMode="auto">
            <a:xfrm>
              <a:off x="4544" y="2423"/>
              <a:ext cx="57" cy="104"/>
            </a:xfrm>
            <a:custGeom>
              <a:avLst/>
              <a:gdLst>
                <a:gd name="T0" fmla="*/ 22 w 42"/>
                <a:gd name="T1" fmla="*/ 0 h 77"/>
                <a:gd name="T2" fmla="*/ 16 w 42"/>
                <a:gd name="T3" fmla="*/ 0 h 77"/>
                <a:gd name="T4" fmla="*/ 0 w 42"/>
                <a:gd name="T5" fmla="*/ 14 h 77"/>
                <a:gd name="T6" fmla="*/ 0 w 42"/>
                <a:gd name="T7" fmla="*/ 61 h 77"/>
                <a:gd name="T8" fmla="*/ 16 w 42"/>
                <a:gd name="T9" fmla="*/ 77 h 77"/>
                <a:gd name="T10" fmla="*/ 22 w 42"/>
                <a:gd name="T11" fmla="*/ 77 h 77"/>
                <a:gd name="T12" fmla="*/ 42 w 42"/>
                <a:gd name="T13" fmla="*/ 61 h 77"/>
                <a:gd name="T14" fmla="*/ 42 w 42"/>
                <a:gd name="T15" fmla="*/ 14 h 77"/>
                <a:gd name="T16" fmla="*/ 22 w 42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77">
                  <a:moveTo>
                    <a:pt x="2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4"/>
                    <a:pt x="0" y="1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7" y="77"/>
                    <a:pt x="16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32" y="77"/>
                    <a:pt x="42" y="70"/>
                    <a:pt x="42" y="61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4"/>
                    <a:pt x="32" y="0"/>
                    <a:pt x="22" y="0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36"/>
            <p:cNvSpPr/>
            <p:nvPr>
              <p:custDataLst>
                <p:tags r:id="rId23"/>
              </p:custDataLst>
            </p:nvPr>
          </p:nvSpPr>
          <p:spPr bwMode="auto">
            <a:xfrm>
              <a:off x="4610" y="2375"/>
              <a:ext cx="52" cy="152"/>
            </a:xfrm>
            <a:custGeom>
              <a:avLst/>
              <a:gdLst>
                <a:gd name="T0" fmla="*/ 23 w 38"/>
                <a:gd name="T1" fmla="*/ 0 h 112"/>
                <a:gd name="T2" fmla="*/ 18 w 38"/>
                <a:gd name="T3" fmla="*/ 0 h 112"/>
                <a:gd name="T4" fmla="*/ 0 w 38"/>
                <a:gd name="T5" fmla="*/ 19 h 112"/>
                <a:gd name="T6" fmla="*/ 0 w 38"/>
                <a:gd name="T7" fmla="*/ 95 h 112"/>
                <a:gd name="T8" fmla="*/ 18 w 38"/>
                <a:gd name="T9" fmla="*/ 112 h 112"/>
                <a:gd name="T10" fmla="*/ 23 w 38"/>
                <a:gd name="T11" fmla="*/ 112 h 112"/>
                <a:gd name="T12" fmla="*/ 38 w 38"/>
                <a:gd name="T13" fmla="*/ 95 h 112"/>
                <a:gd name="T14" fmla="*/ 38 w 38"/>
                <a:gd name="T15" fmla="*/ 19 h 112"/>
                <a:gd name="T16" fmla="*/ 23 w 38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12">
                  <a:moveTo>
                    <a:pt x="2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5"/>
                    <a:pt x="9" y="112"/>
                    <a:pt x="18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32" y="112"/>
                    <a:pt x="38" y="105"/>
                    <a:pt x="38" y="95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32" y="0"/>
                    <a:pt x="23" y="0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7"/>
            <p:cNvSpPr/>
            <p:nvPr>
              <p:custDataLst>
                <p:tags r:id="rId24"/>
              </p:custDataLst>
            </p:nvPr>
          </p:nvSpPr>
          <p:spPr bwMode="auto">
            <a:xfrm>
              <a:off x="4671" y="2323"/>
              <a:ext cx="53" cy="204"/>
            </a:xfrm>
            <a:custGeom>
              <a:avLst/>
              <a:gdLst>
                <a:gd name="T0" fmla="*/ 39 w 39"/>
                <a:gd name="T1" fmla="*/ 18 h 151"/>
                <a:gd name="T2" fmla="*/ 22 w 39"/>
                <a:gd name="T3" fmla="*/ 0 h 151"/>
                <a:gd name="T4" fmla="*/ 18 w 39"/>
                <a:gd name="T5" fmla="*/ 0 h 151"/>
                <a:gd name="T6" fmla="*/ 0 w 39"/>
                <a:gd name="T7" fmla="*/ 18 h 151"/>
                <a:gd name="T8" fmla="*/ 0 w 39"/>
                <a:gd name="T9" fmla="*/ 133 h 151"/>
                <a:gd name="T10" fmla="*/ 18 w 39"/>
                <a:gd name="T11" fmla="*/ 151 h 151"/>
                <a:gd name="T12" fmla="*/ 22 w 39"/>
                <a:gd name="T13" fmla="*/ 151 h 151"/>
                <a:gd name="T14" fmla="*/ 39 w 39"/>
                <a:gd name="T15" fmla="*/ 133 h 151"/>
                <a:gd name="T16" fmla="*/ 39 w 39"/>
                <a:gd name="T17" fmla="*/ 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51">
                  <a:moveTo>
                    <a:pt x="39" y="18"/>
                  </a:moveTo>
                  <a:cubicBezTo>
                    <a:pt x="39" y="8"/>
                    <a:pt x="31" y="0"/>
                    <a:pt x="2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3"/>
                    <a:pt x="8" y="151"/>
                    <a:pt x="18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31" y="151"/>
                    <a:pt x="39" y="143"/>
                    <a:pt x="39" y="133"/>
                  </a:cubicBezTo>
                  <a:lnTo>
                    <a:pt x="39" y="18"/>
                  </a:ln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8"/>
            <p:cNvSpPr/>
            <p:nvPr>
              <p:custDataLst>
                <p:tags r:id="rId25"/>
              </p:custDataLst>
            </p:nvPr>
          </p:nvSpPr>
          <p:spPr bwMode="auto">
            <a:xfrm>
              <a:off x="4738" y="2266"/>
              <a:ext cx="52" cy="261"/>
            </a:xfrm>
            <a:custGeom>
              <a:avLst/>
              <a:gdLst>
                <a:gd name="T0" fmla="*/ 21 w 39"/>
                <a:gd name="T1" fmla="*/ 0 h 193"/>
                <a:gd name="T2" fmla="*/ 17 w 39"/>
                <a:gd name="T3" fmla="*/ 0 h 193"/>
                <a:gd name="T4" fmla="*/ 0 w 39"/>
                <a:gd name="T5" fmla="*/ 18 h 193"/>
                <a:gd name="T6" fmla="*/ 0 w 39"/>
                <a:gd name="T7" fmla="*/ 175 h 193"/>
                <a:gd name="T8" fmla="*/ 17 w 39"/>
                <a:gd name="T9" fmla="*/ 193 h 193"/>
                <a:gd name="T10" fmla="*/ 21 w 39"/>
                <a:gd name="T11" fmla="*/ 193 h 193"/>
                <a:gd name="T12" fmla="*/ 39 w 39"/>
                <a:gd name="T13" fmla="*/ 175 h 193"/>
                <a:gd name="T14" fmla="*/ 39 w 39"/>
                <a:gd name="T15" fmla="*/ 18 h 193"/>
                <a:gd name="T16" fmla="*/ 21 w 39"/>
                <a:gd name="T1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93">
                  <a:moveTo>
                    <a:pt x="21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9"/>
                    <a:pt x="0" y="18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4"/>
                    <a:pt x="8" y="193"/>
                    <a:pt x="17" y="193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30" y="193"/>
                    <a:pt x="39" y="184"/>
                    <a:pt x="39" y="175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9"/>
                    <a:pt x="30" y="0"/>
                    <a:pt x="21" y="0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39"/>
            <p:cNvSpPr/>
            <p:nvPr>
              <p:custDataLst>
                <p:tags r:id="rId26"/>
              </p:custDataLst>
            </p:nvPr>
          </p:nvSpPr>
          <p:spPr bwMode="auto">
            <a:xfrm>
              <a:off x="4469" y="2112"/>
              <a:ext cx="321" cy="280"/>
            </a:xfrm>
            <a:custGeom>
              <a:avLst/>
              <a:gdLst>
                <a:gd name="T0" fmla="*/ 234 w 237"/>
                <a:gd name="T1" fmla="*/ 9 h 207"/>
                <a:gd name="T2" fmla="*/ 217 w 237"/>
                <a:gd name="T3" fmla="*/ 2 h 207"/>
                <a:gd name="T4" fmla="*/ 157 w 237"/>
                <a:gd name="T5" fmla="*/ 25 h 207"/>
                <a:gd name="T6" fmla="*/ 149 w 237"/>
                <a:gd name="T7" fmla="*/ 43 h 207"/>
                <a:gd name="T8" fmla="*/ 162 w 237"/>
                <a:gd name="T9" fmla="*/ 52 h 207"/>
                <a:gd name="T10" fmla="*/ 167 w 237"/>
                <a:gd name="T11" fmla="*/ 51 h 207"/>
                <a:gd name="T12" fmla="*/ 190 w 237"/>
                <a:gd name="T13" fmla="*/ 42 h 207"/>
                <a:gd name="T14" fmla="*/ 10 w 237"/>
                <a:gd name="T15" fmla="*/ 180 h 207"/>
                <a:gd name="T16" fmla="*/ 2 w 237"/>
                <a:gd name="T17" fmla="*/ 198 h 207"/>
                <a:gd name="T18" fmla="*/ 15 w 237"/>
                <a:gd name="T19" fmla="*/ 207 h 207"/>
                <a:gd name="T20" fmla="*/ 20 w 237"/>
                <a:gd name="T21" fmla="*/ 206 h 207"/>
                <a:gd name="T22" fmla="*/ 205 w 237"/>
                <a:gd name="T23" fmla="*/ 69 h 207"/>
                <a:gd name="T24" fmla="*/ 205 w 237"/>
                <a:gd name="T25" fmla="*/ 82 h 207"/>
                <a:gd name="T26" fmla="*/ 221 w 237"/>
                <a:gd name="T27" fmla="*/ 95 h 207"/>
                <a:gd name="T28" fmla="*/ 237 w 237"/>
                <a:gd name="T29" fmla="*/ 82 h 207"/>
                <a:gd name="T30" fmla="*/ 237 w 237"/>
                <a:gd name="T31" fmla="*/ 18 h 207"/>
                <a:gd name="T32" fmla="*/ 237 w 237"/>
                <a:gd name="T33" fmla="*/ 18 h 207"/>
                <a:gd name="T34" fmla="*/ 234 w 237"/>
                <a:gd name="T35" fmla="*/ 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07">
                  <a:moveTo>
                    <a:pt x="234" y="9"/>
                  </a:moveTo>
                  <a:cubicBezTo>
                    <a:pt x="231" y="3"/>
                    <a:pt x="224" y="0"/>
                    <a:pt x="217" y="2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0" y="28"/>
                    <a:pt x="147" y="36"/>
                    <a:pt x="149" y="43"/>
                  </a:cubicBezTo>
                  <a:cubicBezTo>
                    <a:pt x="152" y="49"/>
                    <a:pt x="157" y="52"/>
                    <a:pt x="162" y="52"/>
                  </a:cubicBezTo>
                  <a:cubicBezTo>
                    <a:pt x="164" y="52"/>
                    <a:pt x="166" y="52"/>
                    <a:pt x="167" y="51"/>
                  </a:cubicBezTo>
                  <a:cubicBezTo>
                    <a:pt x="190" y="42"/>
                    <a:pt x="190" y="42"/>
                    <a:pt x="190" y="42"/>
                  </a:cubicBezTo>
                  <a:cubicBezTo>
                    <a:pt x="120" y="139"/>
                    <a:pt x="12" y="180"/>
                    <a:pt x="10" y="180"/>
                  </a:cubicBezTo>
                  <a:cubicBezTo>
                    <a:pt x="3" y="183"/>
                    <a:pt x="0" y="191"/>
                    <a:pt x="2" y="198"/>
                  </a:cubicBezTo>
                  <a:cubicBezTo>
                    <a:pt x="4" y="203"/>
                    <a:pt x="10" y="207"/>
                    <a:pt x="15" y="207"/>
                  </a:cubicBezTo>
                  <a:cubicBezTo>
                    <a:pt x="17" y="207"/>
                    <a:pt x="19" y="207"/>
                    <a:pt x="20" y="206"/>
                  </a:cubicBezTo>
                  <a:cubicBezTo>
                    <a:pt x="26" y="204"/>
                    <a:pt x="128" y="165"/>
                    <a:pt x="205" y="69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205" y="89"/>
                    <a:pt x="214" y="95"/>
                    <a:pt x="221" y="95"/>
                  </a:cubicBezTo>
                  <a:cubicBezTo>
                    <a:pt x="229" y="95"/>
                    <a:pt x="237" y="89"/>
                    <a:pt x="237" y="82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7" y="15"/>
                    <a:pt x="236" y="12"/>
                    <a:pt x="234" y="9"/>
                  </a:cubicBezTo>
                  <a:close/>
                </a:path>
              </a:pathLst>
            </a:custGeom>
            <a:solidFill>
              <a:srgbClr val="6D9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文本框 11"/>
          <p:cNvSpPr txBox="1"/>
          <p:nvPr>
            <p:custDataLst>
              <p:tags r:id="rId27"/>
            </p:custDataLst>
          </p:nvPr>
        </p:nvSpPr>
        <p:spPr>
          <a:xfrm>
            <a:off x="7994650" y="2391410"/>
            <a:ext cx="18192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工作介质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压缩空气</a:t>
            </a:r>
            <a:endParaRPr lang="zh-CN" altLang="en-US" sz="1400" b="1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11"/>
          <p:cNvSpPr txBox="1"/>
          <p:nvPr>
            <p:custDataLst>
              <p:tags r:id="rId28"/>
            </p:custDataLst>
          </p:nvPr>
        </p:nvSpPr>
        <p:spPr>
          <a:xfrm>
            <a:off x="7829550" y="4327525"/>
            <a:ext cx="19646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工作压力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MPa0.4</a:t>
            </a:r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～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0.8</a:t>
            </a:r>
            <a:endParaRPr lang="en-US" altLang="zh-CN" sz="1400" b="1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爆破能量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J/m2 500000</a:t>
            </a:r>
            <a:endParaRPr lang="en-US" altLang="zh-CN" sz="1400" b="1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11"/>
          <p:cNvSpPr txBox="1"/>
          <p:nvPr>
            <p:custDataLst>
              <p:tags r:id="rId29"/>
            </p:custDataLst>
          </p:nvPr>
        </p:nvSpPr>
        <p:spPr>
          <a:xfrm>
            <a:off x="2691765" y="3376295"/>
            <a:ext cx="1819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型号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endParaRPr lang="en-US" altLang="zh-CN" sz="1400" b="1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r>
              <a:rPr lang="zh-CN" altLang="en-US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容积</a:t>
            </a:r>
            <a:r>
              <a:rPr lang="en-US" altLang="zh-CN" sz="1400" b="1">
                <a:solidFill>
                  <a:srgbClr val="6D98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L300</a:t>
            </a:r>
            <a:endParaRPr lang="en-US" altLang="zh-CN" sz="1400" b="1">
              <a:solidFill>
                <a:srgbClr val="6D98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破拱器 (14)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2960" y="2441575"/>
            <a:ext cx="2419985" cy="241998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818495" y="-9525"/>
            <a:ext cx="2252980" cy="167767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350" y="5189855"/>
            <a:ext cx="1343660" cy="17589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6350" y="307975"/>
            <a:ext cx="3248660" cy="499110"/>
            <a:chOff x="-35" y="638"/>
            <a:chExt cx="5116" cy="786"/>
          </a:xfrm>
          <a:solidFill>
            <a:srgbClr val="6D986A"/>
          </a:solidFill>
        </p:grpSpPr>
        <p:sp>
          <p:nvSpPr>
            <p:cNvPr id="8" name="矩形 7"/>
            <p:cNvSpPr/>
            <p:nvPr/>
          </p:nvSpPr>
          <p:spPr>
            <a:xfrm>
              <a:off x="-35" y="638"/>
              <a:ext cx="4613" cy="7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4436" y="779"/>
              <a:ext cx="787" cy="5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20345" y="363220"/>
            <a:ext cx="276669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auto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空气炮性能特点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1030605" y="2018348"/>
            <a:ext cx="2997200" cy="1504950"/>
          </a:xfrm>
          <a:prstGeom prst="round2DiagRect">
            <a:avLst/>
          </a:prstGeom>
          <a:blipFill rotWithShape="1"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4586605" y="1988185"/>
            <a:ext cx="2997200" cy="1504950"/>
          </a:xfrm>
          <a:prstGeom prst="round2DiagRect">
            <a:avLst/>
          </a:prstGeom>
          <a:noFill/>
          <a:ln>
            <a:solidFill>
              <a:srgbClr val="6D986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搅拌站料仓破拱器可直接作用于物料，清堵效率高；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安装、维护简便快捷；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1030605" y="3907473"/>
            <a:ext cx="2997200" cy="1504950"/>
          </a:xfrm>
          <a:prstGeom prst="round2DiagRect">
            <a:avLst/>
          </a:prstGeom>
          <a:noFill/>
          <a:ln>
            <a:solidFill>
              <a:srgbClr val="6D986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控制简单，可实现自动控制或人为操作控制；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使用寿命长，正常使用可达</a:t>
            </a: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100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万次；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对角圆角矩形 10"/>
          <p:cNvSpPr/>
          <p:nvPr/>
        </p:nvSpPr>
        <p:spPr>
          <a:xfrm>
            <a:off x="4586605" y="3907473"/>
            <a:ext cx="2997200" cy="1504950"/>
          </a:xfrm>
          <a:prstGeom prst="round2DiagRect">
            <a:avLst/>
          </a:prstGeom>
          <a:blipFill rotWithShape="1"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2" name="对角圆角矩形 11"/>
          <p:cNvSpPr/>
          <p:nvPr/>
        </p:nvSpPr>
        <p:spPr>
          <a:xfrm>
            <a:off x="7933055" y="1988185"/>
            <a:ext cx="2997200" cy="1504950"/>
          </a:xfrm>
          <a:prstGeom prst="round2DiagRect">
            <a:avLst/>
          </a:prstGeom>
          <a:blipFill rotWithShape="1"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对角圆角矩形 12"/>
          <p:cNvSpPr/>
          <p:nvPr/>
        </p:nvSpPr>
        <p:spPr>
          <a:xfrm>
            <a:off x="7933055" y="3907473"/>
            <a:ext cx="2997200" cy="1504950"/>
          </a:xfrm>
          <a:prstGeom prst="round2DiagRect">
            <a:avLst/>
          </a:prstGeom>
          <a:noFill/>
          <a:ln>
            <a:solidFill>
              <a:srgbClr val="6D98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释放速度快，冲击力强清堵效果显著；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6.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噪音低，低于工业企业噪音标准；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</a:pPr>
            <a:r>
              <a:rPr lang="en-US" altLang="zh-CN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</a:t>
            </a:r>
            <a:r>
              <a:rPr lang="zh-CN" altLang="en-US" sz="12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可替换现用的其它类型的破拱器。</a:t>
            </a:r>
            <a:endParaRPr lang="zh-CN" altLang="en-US" sz="12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3" grpId="0" bldLvl="0" animBg="1"/>
      <p:bldP spid="7" grpId="0" bldLvl="0" animBg="1"/>
      <p:bldP spid="6" grpId="0" animBg="1"/>
      <p:bldP spid="6" grpId="1" bldLvl="0" animBg="1"/>
      <p:bldP spid="11" grpId="0" animBg="1"/>
      <p:bldP spid="11" grpId="1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818495" y="-9525"/>
            <a:ext cx="2252980" cy="167767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350" y="5189855"/>
            <a:ext cx="1343660" cy="17589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6350" y="307975"/>
            <a:ext cx="3248660" cy="499110"/>
            <a:chOff x="-35" y="638"/>
            <a:chExt cx="5116" cy="786"/>
          </a:xfrm>
          <a:solidFill>
            <a:srgbClr val="6D986A"/>
          </a:solidFill>
        </p:grpSpPr>
        <p:sp>
          <p:nvSpPr>
            <p:cNvPr id="8" name="矩形 7"/>
            <p:cNvSpPr/>
            <p:nvPr/>
          </p:nvSpPr>
          <p:spPr>
            <a:xfrm>
              <a:off x="-35" y="638"/>
              <a:ext cx="4613" cy="7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4436" y="779"/>
              <a:ext cx="787" cy="5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20345" y="363220"/>
            <a:ext cx="247586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98930" y="1925955"/>
            <a:ext cx="2766060" cy="1817370"/>
          </a:xfrm>
          <a:prstGeom prst="rect">
            <a:avLst/>
          </a:prstGeom>
          <a:blipFill rotWithShape="1"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03445" y="3409315"/>
            <a:ext cx="2766060" cy="1852295"/>
          </a:xfrm>
          <a:prstGeom prst="rect">
            <a:avLst/>
          </a:prstGeom>
          <a:blipFill rotWithShape="1"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837805" y="1891665"/>
            <a:ext cx="2766060" cy="1851660"/>
          </a:xfrm>
          <a:prstGeom prst="rect">
            <a:avLst/>
          </a:prstGeom>
          <a:blipFill rotWithShape="1"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破拱器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060" y="3743325"/>
            <a:ext cx="2766695" cy="2312035"/>
          </a:xfrm>
          <a:prstGeom prst="rect">
            <a:avLst/>
          </a:prstGeom>
        </p:spPr>
      </p:pic>
      <p:pic>
        <p:nvPicPr>
          <p:cNvPr id="13" name="图片 12" descr="破拱器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025" y="3743325"/>
            <a:ext cx="2766695" cy="2312035"/>
          </a:xfrm>
          <a:prstGeom prst="rect">
            <a:avLst/>
          </a:prstGeom>
        </p:spPr>
      </p:pic>
      <p:pic>
        <p:nvPicPr>
          <p:cNvPr id="15" name="图片 14" descr="破拱器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2810" y="1093470"/>
            <a:ext cx="2766695" cy="231203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818495" y="-9525"/>
            <a:ext cx="2252980" cy="1677670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350" y="5189855"/>
            <a:ext cx="1343660" cy="17589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6350" y="307975"/>
            <a:ext cx="3248660" cy="499110"/>
            <a:chOff x="-35" y="638"/>
            <a:chExt cx="5116" cy="786"/>
          </a:xfrm>
          <a:solidFill>
            <a:srgbClr val="6D986A"/>
          </a:solidFill>
        </p:grpSpPr>
        <p:sp>
          <p:nvSpPr>
            <p:cNvPr id="8" name="矩形 7"/>
            <p:cNvSpPr/>
            <p:nvPr/>
          </p:nvSpPr>
          <p:spPr>
            <a:xfrm>
              <a:off x="-35" y="638"/>
              <a:ext cx="4613" cy="7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4436" y="779"/>
              <a:ext cx="787" cy="5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20345" y="363220"/>
            <a:ext cx="2475865" cy="3886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auto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KQP300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空气炮用途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Rectangle 2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00430" y="1845945"/>
            <a:ext cx="7202805" cy="3742055"/>
          </a:xfrm>
          <a:prstGeom prst="rect">
            <a:avLst/>
          </a:prstGeom>
          <a:solidFill>
            <a:srgbClr val="6D986A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48" name="Rectangl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90090" y="2605405"/>
            <a:ext cx="5412105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空气炮广泛应用于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火力发电厂、煤矿及井下煤仓、洗煤厂、水泥厂、混凝土加工厂、铸造厂、化肥厂、焦化厂、煤气厂、化工厂、铝厂、碱厂、钢铁厂、矿山、码头、食品、粮食、饲料加工厂、锅炉、制药厂等重要贮运散装物料的场合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03235" y="1865630"/>
            <a:ext cx="3163570" cy="3722370"/>
          </a:xfrm>
          <a:prstGeom prst="rect">
            <a:avLst/>
          </a:prstGeom>
          <a:blipFill rotWithShape="1"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5" grpId="0" animBg="1"/>
      <p:bldP spid="15" grpId="1" bldLvl="0" animBg="1"/>
      <p:bldP spid="48" grpId="0" bldLvl="0" animBg="1"/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28385" y="61208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4" name="图片 3" descr="叶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270490" y="-22860"/>
            <a:ext cx="3174365" cy="2362835"/>
          </a:xfrm>
          <a:prstGeom prst="rect">
            <a:avLst/>
          </a:prstGeom>
        </p:spPr>
      </p:pic>
      <p:pic>
        <p:nvPicPr>
          <p:cNvPr id="5" name="图片 4" descr="花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33020" y="4057650"/>
            <a:ext cx="2219325" cy="29044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59050" y="2242820"/>
            <a:ext cx="707326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>
                <a:solidFill>
                  <a:srgbClr val="8CAA5B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endParaRPr lang="en-US" altLang="zh-CN" sz="8000" b="1">
              <a:solidFill>
                <a:srgbClr val="8CAA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58160" y="3651250"/>
            <a:ext cx="607695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For our ever-lasting friendship, send sincere blessings and warm greetings to my friends whom I miss so much.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2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3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4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5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6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7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8.xml><?xml version="1.0" encoding="utf-8"?>
<p:tagLst xmlns:p="http://schemas.openxmlformats.org/presentationml/2006/main">
  <p:tag name="KSO_WM_DIAGRAM_VIRTUALLY_FRAME" val="{&quot;height&quot;:326.25,&quot;left&quot;:389.8,&quot;top&quot;:104,&quot;width&quot;:422.5}"/>
</p:tagLst>
</file>

<file path=ppt/tags/tag9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0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1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2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3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4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5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6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7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8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19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0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1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2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3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4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5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6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7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8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29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0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1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2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3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4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5.xml><?xml version="1.0" encoding="utf-8"?>
<p:tagLst xmlns:p="http://schemas.openxmlformats.org/presentationml/2006/main">
  <p:tag name="KSO_WM_DIAGRAM_VIRTUALLY_FRAME" val="{&quot;height&quot;:332.35,&quot;left&quot;:105.3,&quot;top&quot;:125.025,&quot;width&quot;:772.55}"/>
</p:tagLst>
</file>

<file path=ppt/tags/tag36.xml><?xml version="1.0" encoding="utf-8"?>
<p:tagLst xmlns:p="http://schemas.openxmlformats.org/presentationml/2006/main">
  <p:tag name="KSO_WM_DIAGRAM_VIRTUALLY_FRAME" val="{&quot;height&quot;:294.65,&quot;left&quot;:70.9,&quot;top&quot;:145.35,&quot;width&quot;:567.15}"/>
</p:tagLst>
</file>

<file path=ppt/tags/tag37.xml><?xml version="1.0" encoding="utf-8"?>
<p:tagLst xmlns:p="http://schemas.openxmlformats.org/presentationml/2006/main">
  <p:tag name="KSO_WM_DIAGRAM_VIRTUALLY_FRAME" val="{&quot;height&quot;:294.65,&quot;left&quot;:70.9,&quot;top&quot;:145.35,&quot;width&quot;:567.15}"/>
</p:tagLst>
</file>

<file path=ppt/tags/tag38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1339</Words>
  <Application>WPS 演示</Application>
  <PresentationFormat>自定义</PresentationFormat>
  <Paragraphs>81</Paragraphs>
  <Slides>9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方正清刻本悦宋简体</vt:lpstr>
      <vt:lpstr>华文细黑</vt:lpstr>
      <vt:lpstr>微软雅黑</vt:lpstr>
      <vt:lpstr>Arial</vt:lpstr>
      <vt:lpstr>Calibri</vt:lpstr>
      <vt:lpstr>Arial Unicode MS</vt:lpstr>
      <vt:lpstr>等线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文艺花卉</dc:title>
  <dc:creator>第一PPT</dc:creator>
  <cp:keywords>www.1ppt.com</cp:keywords>
  <dc:description>第一PPT</dc:description>
  <cp:lastModifiedBy>Administrator</cp:lastModifiedBy>
  <cp:revision>14</cp:revision>
  <dcterms:created xsi:type="dcterms:W3CDTF">2017-10-30T12:45:00Z</dcterms:created>
  <dcterms:modified xsi:type="dcterms:W3CDTF">2025-03-10T01:21:13Z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37F50E9CEBE646BE84EA66332EBBC59B_13</vt:lpwstr>
  </property>
</Properties>
</file>