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5654" r:id="rId1"/>
    <p:sldMasterId id="2147495691" r:id="rId2"/>
  </p:sldMasterIdLst>
  <p:notesMasterIdLst>
    <p:notesMasterId r:id="rId3"/>
  </p:notesMasterIdLst>
  <p:sldIdLst>
    <p:sldId id="5672" r:id="rId4"/>
    <p:sldId id="5676" r:id="rId5"/>
    <p:sldId id="5679" r:id="rId6"/>
    <p:sldId id="5682" r:id="rId7"/>
    <p:sldId id="5685" r:id="rId8"/>
    <p:sldId id="5688" r:id="rId9"/>
    <p:sldId id="5691" r:id="rId10"/>
    <p:sldId id="5694" r:id="rId11"/>
    <p:sldId id="5697" r:id="rId12"/>
    <p:sldId id="5700" r:id="rId13"/>
    <p:sldId id="5703" r:id="rId14"/>
    <p:sldId id="5706" r:id="rId15"/>
    <p:sldId id="5709" r:id="rId16"/>
    <p:sldId id="5712" r:id="rId17"/>
    <p:sldId id="5715" r:id="rId18"/>
    <p:sldId id="5718" r:id="rId19"/>
    <p:sldId id="5721" r:id="rId20"/>
    <p:sldId id="5724" r:id="rId21"/>
    <p:sldId id="5727" r:id="rId22"/>
    <p:sldId id="5730" r:id="rId23"/>
    <p:sldId id="5733" r:id="rId24"/>
    <p:sldId id="5736" r:id="rId25"/>
    <p:sldId id="5739" r:id="rId26"/>
    <p:sldId id="5742" r:id="rId27"/>
    <p:sldId id="5746"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1" name="幻灯片图像占位符 1"/>
          <p:cNvSpPr>
            <a:spLocks noChangeAspect="1" noRot="1" noGrp="1"/>
          </p:cNvSpPr>
          <p:nvPr>
            <p:ph type="sldImg"/>
          </p:nvPr>
        </p:nvSpPr>
        <p:spPr/>
      </p:sp>
      <p:sp>
        <p:nvSpPr>
          <p:cNvPr id="1048653" name="备注占位符 2"/>
          <p:cNvSpPr>
            <a:spLocks noGrp="1"/>
          </p:cNvSpPr>
          <p:nvPr>
            <p:ph type="body" idx="1"/>
          </p:nvPr>
        </p:nvSpPr>
        <p:spPr/>
        <p:txBody>
          <a:bodyPr/>
          <a:p>
            <a:endParaRPr altLang="en-US" dirty="0" lang="zh-CN"/>
          </a:p>
        </p:txBody>
      </p:sp>
      <p:sp>
        <p:nvSpPr>
          <p:cNvPr id="104865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p:nvPr>
        </p:nvSpPr>
        <p:spPr/>
      </p:sp>
      <p:sp>
        <p:nvSpPr>
          <p:cNvPr id="1048604" name="备注占位符 2"/>
          <p:cNvSpPr>
            <a:spLocks noGrp="1"/>
          </p:cNvSpPr>
          <p:nvPr>
            <p:ph type="body" idx="1"/>
          </p:nvPr>
        </p:nvSpPr>
        <p:spPr/>
        <p:txBody>
          <a:bodyPr/>
          <a:p>
            <a:endParaRPr altLang="en-US" dirty="0" lang="zh-CN"/>
          </a:p>
        </p:txBody>
      </p:sp>
      <p:sp>
        <p:nvSpPr>
          <p:cNvPr id="104860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tags" Target="../tags/tag8.xml"/><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image" Target="../media/image2.png"/><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tags" Target="../tags/tag1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3.pn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68" name="标题 1"/>
          <p:cNvSpPr>
            <a:spLocks noGrp="1"/>
          </p:cNvSpPr>
          <p:nvPr>
            <p:ph type="ctrTitle" hasCustomPrompt="1"/>
            <p:custDataLst>
              <p:tags r:id="rId3"/>
            </p:custDataLst>
          </p:nvPr>
        </p:nvSpPr>
        <p:spPr>
          <a:xfrm>
            <a:off x="838201" y="1018390"/>
            <a:ext cx="6911108" cy="1774346"/>
          </a:xfrm>
        </p:spPr>
        <p:txBody>
          <a:bodyPr anchor="b">
            <a:normAutofit/>
          </a:bodyPr>
          <a:lstStyle>
            <a:lvl1pPr algn="l">
              <a:lnSpc>
                <a:spcPct val="100000"/>
              </a:lnSpc>
              <a:defRPr sz="60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670" name="副标题 2"/>
          <p:cNvSpPr>
            <a:spLocks noGrp="1"/>
          </p:cNvSpPr>
          <p:nvPr>
            <p:ph type="subTitle" idx="1"/>
            <p:custDataLst>
              <p:tags r:id="rId4"/>
            </p:custDataLst>
          </p:nvPr>
        </p:nvSpPr>
        <p:spPr>
          <a:xfrm>
            <a:off x="838201" y="3021580"/>
            <a:ext cx="6903960" cy="365125"/>
          </a:xfrm>
        </p:spPr>
        <p:txBody>
          <a:bodyPr>
            <a:normAutofit/>
          </a:bodyPr>
          <a:lstStyle>
            <a:lvl1pPr algn="l" indent="0" marL="0">
              <a:lnSpc>
                <a:spcPct val="100000"/>
              </a:lnSpc>
              <a:buNone/>
              <a:defRPr sz="1800">
                <a:gradFill>
                  <a:gsLst>
                    <a:gs pos="0">
                      <a:srgbClr val="FFFFFF"/>
                    </a:gs>
                    <a:gs pos="85000">
                      <a:schemeClr val="accent1"/>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文本占位符 9"/>
          <p:cNvSpPr>
            <a:spLocks noGrp="1"/>
          </p:cNvSpPr>
          <p:nvPr>
            <p:ph type="body" sz="quarter" idx="13" hasCustomPrompt="1"/>
            <p:custDataLst>
              <p:tags r:id="rId5"/>
            </p:custDataLst>
          </p:nvPr>
        </p:nvSpPr>
        <p:spPr>
          <a:xfrm>
            <a:off x="838200" y="504000"/>
            <a:ext cx="6903960" cy="504000"/>
          </a:xfrm>
          <a:noFill/>
        </p:spPr>
        <p:txBody>
          <a:bodyPr anchor="ctr" bIns="0" lIns="0" rIns="0" rtlCol="0" tIns="0" vert="horz">
            <a:normAutofit/>
          </a:bodyPr>
          <a:lstStyle>
            <a:lvl1pPr>
              <a:defRPr altLang="en-US" dirty="0" sz="1100" lang="zh-CN">
                <a:gradFill>
                  <a:gsLst>
                    <a:gs pos="0">
                      <a:srgbClr val="FFFFFF"/>
                    </a:gs>
                    <a:gs pos="85000">
                      <a:schemeClr val="accent1"/>
                    </a:gs>
                  </a:gsLst>
                  <a:lin ang="2700000" scaled="0"/>
                </a:gradFill>
              </a:defRPr>
            </a:lvl1pPr>
          </a:lstStyle>
          <a:p>
            <a:pPr indent="0" lvl="0" marL="0">
              <a:lnSpc>
                <a:spcPct val="100000"/>
              </a:lnSpc>
              <a:buNone/>
            </a:pPr>
            <a:r>
              <a:rPr altLang="en-US" dirty="0" lang="zh-CN"/>
              <a:t>公司名占位符</a:t>
            </a:r>
            <a:endParaRPr altLang="en-US" dirty="0" lang="zh-CN"/>
          </a:p>
        </p:txBody>
      </p:sp>
      <p:sp>
        <p:nvSpPr>
          <p:cNvPr id="1048674" name="文本占位符 23"/>
          <p:cNvSpPr>
            <a:spLocks noGrp="1"/>
          </p:cNvSpPr>
          <p:nvPr>
            <p:ph type="body" sz="quarter" idx="17" hasCustomPrompt="1"/>
            <p:custDataLst>
              <p:tags r:id="rId6"/>
            </p:custDataLst>
          </p:nvPr>
        </p:nvSpPr>
        <p:spPr>
          <a:xfrm>
            <a:off x="1119171" y="3534481"/>
            <a:ext cx="4992413"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29" name="直接连接符 3"/>
          <p:cNvCxnSpPr>
            <a:cxnSpLocks/>
          </p:cNvCxnSpPr>
          <p:nvPr userDrawn="1">
            <p:custDataLst>
              <p:tags r:id="rId7"/>
            </p:custDataLst>
          </p:nvPr>
        </p:nvCxnSpPr>
        <p:spPr>
          <a:xfrm>
            <a:off x="893281" y="3677626"/>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dirty="0"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9"/>
          <p:cNvPicPr>
            <a:picLocks noChangeAspect="1"/>
          </p:cNvPicPr>
          <p:nvPr userDrawn="1">
            <p:custDataLst>
              <p:tags r:id="rId1"/>
            </p:custDataLst>
          </p:nvPr>
        </p:nvPicPr>
        <p:blipFill>
          <a:blip xmlns:r="http://schemas.openxmlformats.org/officeDocument/2006/relationships" r:embed="rId2"/>
          <a:stretch>
            <a:fillRect/>
          </a:stretch>
        </p:blipFill>
        <p:spPr>
          <a:xfrm>
            <a:off x="12137" y="0"/>
            <a:ext cx="12167726" cy="6858000"/>
          </a:xfrm>
          <a:prstGeom prst="rect"/>
        </p:spPr>
      </p:pic>
      <p:sp>
        <p:nvSpPr>
          <p:cNvPr id="1048686" name="标题 1"/>
          <p:cNvSpPr>
            <a:spLocks noGrp="1"/>
          </p:cNvSpPr>
          <p:nvPr>
            <p:ph type="title" hasCustomPrompt="1"/>
            <p:custDataLst>
              <p:tags r:id="rId3"/>
            </p:custDataLst>
          </p:nvPr>
        </p:nvSpPr>
        <p:spPr>
          <a:xfrm>
            <a:off x="548293" y="5037135"/>
            <a:ext cx="5285241" cy="1081088"/>
          </a:xfrm>
          <a:noFill/>
        </p:spPr>
        <p:txBody>
          <a:bodyPr anchor="b">
            <a:normAutofit/>
          </a:bodyPr>
          <a:lstStyle>
            <a:lvl1pPr>
              <a:defRPr sz="5400">
                <a:gradFill>
                  <a:gsLst>
                    <a:gs pos="0">
                      <a:schemeClr val="tx1"/>
                    </a:gs>
                    <a:gs pos="85000">
                      <a:schemeClr val="accent1"/>
                    </a:gs>
                  </a:gsLst>
                  <a:lin ang="2700000" scaled="0"/>
                </a:gradFill>
              </a:defRPr>
            </a:lvl1pPr>
          </a:lstStyle>
          <a:p>
            <a:r>
              <a:rPr altLang="en-US" dirty="0" lang="zh-CN"/>
              <a:t>标题</a:t>
            </a:r>
            <a:endParaRPr altLang="en-US" dirty="0" lang="zh-CN"/>
          </a:p>
        </p:txBody>
      </p:sp>
      <p:sp>
        <p:nvSpPr>
          <p:cNvPr id="104868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0" name="页脚占位符 7"/>
          <p:cNvSpPr>
            <a:spLocks noGrp="1"/>
          </p:cNvSpPr>
          <p:nvPr>
            <p:ph type="ftr" sz="quarter" idx="11"/>
            <p:custDataLst>
              <p:tags r:id="rId5"/>
            </p:custDataLst>
          </p:nvPr>
        </p:nvSpPr>
        <p:spPr/>
        <p:txBody>
          <a:bodyPr/>
          <a:p>
            <a:endParaRPr altLang="en-US" lang="zh-CN"/>
          </a:p>
        </p:txBody>
      </p:sp>
      <p:sp>
        <p:nvSpPr>
          <p:cNvPr id="104869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7"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94" name="标题 1"/>
          <p:cNvSpPr>
            <a:spLocks noGrp="1"/>
          </p:cNvSpPr>
          <p:nvPr>
            <p:ph type="title" hasCustomPrompt="1"/>
            <p:custDataLst>
              <p:tags r:id="rId3"/>
            </p:custDataLst>
          </p:nvPr>
        </p:nvSpPr>
        <p:spPr>
          <a:xfrm>
            <a:off x="990691" y="2308321"/>
            <a:ext cx="7841673" cy="1152000"/>
          </a:xfrm>
          <a:ln>
            <a:noFill/>
          </a:ln>
        </p:spPr>
        <p:style>
          <a:lnRef idx="1">
            <a:schemeClr val="accent1"/>
          </a:lnRef>
          <a:fillRef idx="0">
            <a:schemeClr val="accent1"/>
          </a:fillRef>
          <a:effectRef idx="0">
            <a:schemeClr val="accent1"/>
          </a:effectRef>
          <a:fontRef idx="minor">
            <a:schemeClr val="tx1"/>
          </a:fontRef>
        </p:style>
        <p:txBody>
          <a:bodyPr anchor="b"/>
          <a:lstStyle>
            <a:lvl1pPr algn="l">
              <a:defRPr sz="5400">
                <a:gradFill>
                  <a:gsLst>
                    <a:gs pos="0">
                      <a:srgbClr val="FFFFFF"/>
                    </a:gs>
                    <a:gs pos="85000">
                      <a:schemeClr val="accent1"/>
                    </a:gs>
                  </a:gsLst>
                  <a:lin ang="2700000" scaled="0"/>
                </a:gradFill>
              </a:defRPr>
            </a:lvl1pPr>
          </a:lstStyle>
          <a:p>
            <a:r>
              <a:rPr altLang="en-US" dirty="0" lang="zh-CN"/>
              <a:t>单击此处编辑母版标题</a:t>
            </a:r>
            <a:endParaRPr altLang="en-US" dirty="0" lang="zh-CN"/>
          </a:p>
        </p:txBody>
      </p:sp>
      <p:sp>
        <p:nvSpPr>
          <p:cNvPr id="104869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5"/>
            </p:custDataLst>
          </p:nvPr>
        </p:nvSpPr>
        <p:spPr/>
        <p:txBody>
          <a:bodyPr/>
          <a:p>
            <a:endParaRPr altLang="en-US" lang="zh-CN"/>
          </a:p>
        </p:txBody>
      </p:sp>
      <p:sp>
        <p:nvSpPr>
          <p:cNvPr id="104870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02" name="文本占位符 7"/>
          <p:cNvSpPr>
            <a:spLocks noGrp="1"/>
          </p:cNvSpPr>
          <p:nvPr>
            <p:ph type="body" sz="quarter" idx="13" hasCustomPrompt="1"/>
            <p:custDataLst>
              <p:tags r:id="rId7"/>
            </p:custDataLst>
          </p:nvPr>
        </p:nvSpPr>
        <p:spPr>
          <a:xfrm>
            <a:off x="971405" y="442221"/>
            <a:ext cx="7841673" cy="2174364"/>
          </a:xfrm>
          <a:ln>
            <a:noFill/>
          </a:ln>
        </p:spPr>
        <p:style>
          <a:lnRef idx="1">
            <a:schemeClr val="accent1"/>
          </a:lnRef>
          <a:fillRef idx="0">
            <a:schemeClr val="accent1"/>
          </a:fillRef>
          <a:effectRef idx="0">
            <a:schemeClr val="accent1"/>
          </a:effectRef>
          <a:fontRef idx="minor">
            <a:schemeClr val="tx1"/>
          </a:fontRef>
        </p:style>
        <p:txBody>
          <a:bodyPr anchor="b">
            <a:normAutofit/>
          </a:bodyPr>
          <a:lstStyle>
            <a:lvl1pPr algn="l" indent="0" marL="0">
              <a:buNone/>
              <a:defRPr sz="7200" i="1">
                <a:gradFill>
                  <a:gsLst>
                    <a:gs pos="0">
                      <a:schemeClr val="accent1">
                        <a:alpha val="0"/>
                      </a:schemeClr>
                    </a:gs>
                    <a:gs pos="100000">
                      <a:schemeClr val="accent1"/>
                    </a:gs>
                  </a:gsLst>
                  <a:lin ang="16200000" scaled="0"/>
                </a:gra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2" name="页脚占位符 5"/>
          <p:cNvSpPr>
            <a:spLocks noGrp="1"/>
          </p:cNvSpPr>
          <p:nvPr>
            <p:ph type="ftr" sz="quarter" idx="11"/>
            <p:custDataLst>
              <p:tags r:id="rId5"/>
            </p:custDataLst>
          </p:nvPr>
        </p:nvSpPr>
        <p:spPr/>
        <p:txBody>
          <a:bodyPr/>
          <a:p>
            <a:endParaRPr altLang="en-US" lang="zh-CN"/>
          </a:p>
        </p:txBody>
      </p:sp>
      <p:sp>
        <p:nvSpPr>
          <p:cNvPr id="104871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8" name="页脚占位符 7"/>
          <p:cNvSpPr>
            <a:spLocks noGrp="1"/>
          </p:cNvSpPr>
          <p:nvPr>
            <p:ph type="ftr" sz="quarter" idx="11"/>
            <p:custDataLst>
              <p:tags r:id="rId7"/>
            </p:custDataLst>
          </p:nvPr>
        </p:nvSpPr>
        <p:spPr/>
        <p:txBody>
          <a:bodyPr/>
          <a:p>
            <a:endParaRPr altLang="en-US" lang="zh-CN"/>
          </a:p>
        </p:txBody>
      </p:sp>
      <p:sp>
        <p:nvSpPr>
          <p:cNvPr id="104873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3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6" name="页脚占位符 3"/>
          <p:cNvSpPr>
            <a:spLocks noGrp="1"/>
          </p:cNvSpPr>
          <p:nvPr>
            <p:ph type="ftr" sz="quarter" idx="11"/>
            <p:custDataLst>
              <p:tags r:id="rId3"/>
            </p:custDataLst>
          </p:nvPr>
        </p:nvSpPr>
        <p:spPr/>
        <p:txBody>
          <a:bodyPr/>
          <a:p>
            <a:endParaRPr altLang="en-US" lang="zh-CN"/>
          </a:p>
        </p:txBody>
      </p:sp>
      <p:sp>
        <p:nvSpPr>
          <p:cNvPr id="104873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42" name="页脚占位符 2"/>
          <p:cNvSpPr>
            <a:spLocks noGrp="1"/>
          </p:cNvSpPr>
          <p:nvPr>
            <p:ph type="ftr" sz="quarter" idx="11"/>
            <p:custDataLst>
              <p:tags r:id="rId2"/>
            </p:custDataLst>
          </p:nvPr>
        </p:nvSpPr>
        <p:spPr/>
        <p:txBody>
          <a:bodyPr/>
          <a:p>
            <a:endParaRPr altLang="en-US" lang="zh-CN"/>
          </a:p>
        </p:txBody>
      </p:sp>
      <p:sp>
        <p:nvSpPr>
          <p:cNvPr id="104874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0" name="页脚占位符 4"/>
          <p:cNvSpPr>
            <a:spLocks noGrp="1"/>
          </p:cNvSpPr>
          <p:nvPr>
            <p:ph type="ftr" sz="quarter" idx="11"/>
            <p:custDataLst>
              <p:tags r:id="rId3"/>
            </p:custDataLst>
          </p:nvPr>
        </p:nvSpPr>
        <p:spPr/>
        <p:txBody>
          <a:bodyPr/>
          <a:p>
            <a:endParaRPr altLang="en-US" lang="zh-CN"/>
          </a:p>
        </p:txBody>
      </p:sp>
      <p:sp>
        <p:nvSpPr>
          <p:cNvPr id="104875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60" name="页脚占位符 7"/>
          <p:cNvSpPr>
            <a:spLocks noGrp="1"/>
          </p:cNvSpPr>
          <p:nvPr>
            <p:ph type="ftr" sz="quarter" idx="11"/>
            <p:custDataLst>
              <p:tags r:id="rId4"/>
            </p:custDataLst>
          </p:nvPr>
        </p:nvSpPr>
        <p:spPr/>
        <p:txBody>
          <a:bodyPr/>
          <a:p>
            <a:endParaRPr altLang="en-US" lang="zh-CN"/>
          </a:p>
        </p:txBody>
      </p:sp>
      <p:sp>
        <p:nvSpPr>
          <p:cNvPr id="104876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15"/>
          <p:cNvPicPr>
            <a:picLocks noChangeAspect="1"/>
          </p:cNvPicPr>
          <p:nvPr userDrawn="1">
            <p:custDataLst>
              <p:tags r:id="rId1"/>
            </p:custDataLst>
          </p:nvPr>
        </p:nvPicPr>
        <p:blipFill>
          <a:blip xmlns:r="http://schemas.openxmlformats.org/officeDocument/2006/relationships" r:embed="rId2"/>
          <a:stretch>
            <a:fillRect/>
          </a:stretch>
        </p:blipFill>
        <p:spPr>
          <a:xfrm>
            <a:off x="3072" y="0"/>
            <a:ext cx="12185855" cy="6858000"/>
          </a:xfrm>
          <a:prstGeom prst="rect"/>
        </p:spPr>
      </p:pic>
      <p:sp>
        <p:nvSpPr>
          <p:cNvPr id="1048764" name="标题 1"/>
          <p:cNvSpPr>
            <a:spLocks noGrp="1"/>
          </p:cNvSpPr>
          <p:nvPr>
            <p:ph type="ctrTitle" hasCustomPrompt="1"/>
            <p:custDataLst>
              <p:tags r:id="rId3"/>
            </p:custDataLst>
          </p:nvPr>
        </p:nvSpPr>
        <p:spPr>
          <a:xfrm>
            <a:off x="845713" y="1288864"/>
            <a:ext cx="6892636" cy="1800000"/>
          </a:xfrm>
        </p:spPr>
        <p:txBody>
          <a:bodyPr anchor="b">
            <a:normAutofit/>
          </a:bodyPr>
          <a:lstStyle>
            <a:lvl1pPr algn="l">
              <a:lnSpc>
                <a:spcPct val="100000"/>
              </a:lnSpc>
              <a:defRPr sz="66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766" name="文本占位符 9"/>
          <p:cNvSpPr>
            <a:spLocks noGrp="1"/>
          </p:cNvSpPr>
          <p:nvPr>
            <p:ph type="body" sz="quarter" idx="13" hasCustomPrompt="1"/>
            <p:custDataLst>
              <p:tags r:id="rId4"/>
            </p:custDataLst>
          </p:nvPr>
        </p:nvSpPr>
        <p:spPr>
          <a:xfrm>
            <a:off x="838200" y="324000"/>
            <a:ext cx="6892636" cy="504000"/>
          </a:xfrm>
          <a:noFill/>
        </p:spPr>
        <p:txBody>
          <a:bodyPr anchor="ctr">
            <a:normAutofit/>
          </a:bodyPr>
          <a:lstStyle>
            <a:lvl1pPr indent="0" marL="0">
              <a:lnSpc>
                <a:spcPct val="100000"/>
              </a:lnSpc>
              <a:buNone/>
              <a:defRPr sz="1100">
                <a:gradFill>
                  <a:gsLst>
                    <a:gs pos="0">
                      <a:srgbClr val="FFFFFF"/>
                    </a:gs>
                    <a:gs pos="85000">
                      <a:schemeClr val="accent1"/>
                    </a:gs>
                  </a:gsLst>
                  <a:lin ang="2700000" scaled="0"/>
                </a:gradFill>
              </a:defRPr>
            </a:lvl1pPr>
          </a:lstStyle>
          <a:p>
            <a:pPr lvl="0"/>
            <a:r>
              <a:rPr altLang="en-US" dirty="0" lang="zh-CN"/>
              <a:t>公司名占位符</a:t>
            </a:r>
            <a:endParaRPr altLang="en-US" dirty="0" lang="zh-CN"/>
          </a:p>
        </p:txBody>
      </p:sp>
      <p:sp>
        <p:nvSpPr>
          <p:cNvPr id="1048768" name="文本占位符 23"/>
          <p:cNvSpPr>
            <a:spLocks noGrp="1"/>
          </p:cNvSpPr>
          <p:nvPr>
            <p:ph type="body" sz="quarter" idx="17" hasCustomPrompt="1"/>
            <p:custDataLst>
              <p:tags r:id="rId5"/>
            </p:custDataLst>
          </p:nvPr>
        </p:nvSpPr>
        <p:spPr>
          <a:xfrm>
            <a:off x="1163207" y="3307686"/>
            <a:ext cx="5785996"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31" name="直接连接符 16"/>
          <p:cNvCxnSpPr>
            <a:cxnSpLocks/>
          </p:cNvCxnSpPr>
          <p:nvPr userDrawn="1">
            <p:custDataLst>
              <p:tags r:id="rId6"/>
            </p:custDataLst>
          </p:nvPr>
        </p:nvCxnSpPr>
        <p:spPr>
          <a:xfrm>
            <a:off x="892921" y="3439172"/>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8.xml"/><Relationship Id="rId13" Type="http://schemas.openxmlformats.org/officeDocument/2006/relationships/tags" Target="../tags/tag59.xml"/><Relationship Id="rId14" Type="http://schemas.openxmlformats.org/officeDocument/2006/relationships/tags" Target="../tags/tag60.xml"/><Relationship Id="rId15" Type="http://schemas.openxmlformats.org/officeDocument/2006/relationships/tags" Target="../tags/tag61.xml"/><Relationship Id="rId16" Type="http://schemas.openxmlformats.org/officeDocument/2006/relationships/tags" Target="../tags/tag62.xml"/><Relationship Id="rId17" Type="http://schemas.openxmlformats.org/officeDocument/2006/relationships/tags" Target="../tags/tag63.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5655" r:id="rId1"/>
    <p:sldLayoutId id="2147495656" r:id="rId2"/>
    <p:sldLayoutId id="2147495657" r:id="rId3"/>
    <p:sldLayoutId id="2147495658" r:id="rId4"/>
    <p:sldLayoutId id="2147495659" r:id="rId5"/>
    <p:sldLayoutId id="2147495660" r:id="rId6"/>
    <p:sldLayoutId id="2147495661" r:id="rId7"/>
    <p:sldLayoutId id="2147495662" r:id="rId8"/>
    <p:sldLayoutId id="2147495663" r:id="rId9"/>
    <p:sldLayoutId id="2147495664" r:id="rId10"/>
    <p:sldLayoutId id="214749566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标题占位符 1"/>
          <p:cNvSpPr>
            <a:spLocks noGrp="1"/>
          </p:cNvSpPr>
          <p:nvPr>
            <p:ph type="title"/>
            <p:custDataLst>
              <p:tags r:id="rId12"/>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7"/>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5692" r:id="rId1"/>
    <p:sldLayoutId id="2147495693" r:id="rId2"/>
    <p:sldLayoutId id="2147495694" r:id="rId3"/>
    <p:sldLayoutId id="2147495695" r:id="rId4"/>
    <p:sldLayoutId id="2147495696" r:id="rId5"/>
    <p:sldLayoutId id="2147495697" r:id="rId6"/>
    <p:sldLayoutId id="2147495698" r:id="rId7"/>
    <p:sldLayoutId id="2147495699" r:id="rId8"/>
    <p:sldLayoutId id="2147495700" r:id="rId9"/>
    <p:sldLayoutId id="2147495701" r:id="rId10"/>
    <p:sldLayoutId id="2147495702" r:id="rId11"/>
  </p:sldLayoutIdLst>
  <p:txStyles>
    <p:titleStyle>
      <a:lvl1pPr algn="l" defTabSz="914400" eaLnBrk="1" hangingPunct="1" latinLnBrk="0" rtl="0">
        <a:lnSpc>
          <a:spcPct val="100000"/>
        </a:lnSpc>
        <a:spcBef>
          <a:spcPct val="0"/>
        </a:spcBef>
        <a:buNone/>
        <a:defRPr b="1" sz="44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4.xml"/><Relationship Id="rId2" Type="http://schemas.openxmlformats.org/officeDocument/2006/relationships/tags" Target="../tags/tag105.xml"/><Relationship Id="rId3" Type="http://schemas.openxmlformats.org/officeDocument/2006/relationships/tags" Target="../tags/tag106.xml"/><Relationship Id="rId4" Type="http://schemas.openxmlformats.org/officeDocument/2006/relationships/tags" Target="../tags/tag107.xml"/><Relationship Id="rId5" Type="http://schemas.openxmlformats.org/officeDocument/2006/relationships/tags" Target="../tags/tag108.xml"/><Relationship Id="rId6" Type="http://schemas.openxmlformats.org/officeDocument/2006/relationships/tags" Target="../tags/tag109.xml"/><Relationship Id="rId7" Type="http://schemas.openxmlformats.org/officeDocument/2006/relationships/tags" Target="../tags/tag110.xml"/><Relationship Id="rId8" Type="http://schemas.openxmlformats.org/officeDocument/2006/relationships/tags" Target="../tags/tag111.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tags" Target="../tags/tag120.xml"/><Relationship Id="rId10" Type="http://schemas.openxmlformats.org/officeDocument/2006/relationships/tags" Target="../tags/tag121.xml"/><Relationship Id="rId11" Type="http://schemas.openxmlformats.org/officeDocument/2006/relationships/tags" Target="../tags/tag122.xml"/><Relationship Id="rId12" Type="http://schemas.openxmlformats.org/officeDocument/2006/relationships/tags" Target="../tags/tag123.xml"/><Relationship Id="rId13" Type="http://schemas.openxmlformats.org/officeDocument/2006/relationships/tags" Target="../tags/tag124.xml"/><Relationship Id="rId14" Type="http://schemas.openxmlformats.org/officeDocument/2006/relationships/tags" Target="../tags/tag125.xml"/><Relationship Id="rId15" Type="http://schemas.openxmlformats.org/officeDocument/2006/relationships/tags" Target="../tags/tag126.xml"/><Relationship Id="rId16" Type="http://schemas.openxmlformats.org/officeDocument/2006/relationships/tags" Target="../tags/tag127.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tags" Target="../tags/tag143.xml"/><Relationship Id="rId14" Type="http://schemas.openxmlformats.org/officeDocument/2006/relationships/tags" Target="../tags/tag144.xml"/><Relationship Id="rId15" Type="http://schemas.openxmlformats.org/officeDocument/2006/relationships/tags" Target="../tags/tag145.xml"/><Relationship Id="rId16" Type="http://schemas.openxmlformats.org/officeDocument/2006/relationships/tags" Target="../tags/tag146.xml"/><Relationship Id="rId17" Type="http://schemas.openxmlformats.org/officeDocument/2006/relationships/tags" Target="../tags/tag147.xml"/><Relationship Id="rId18" Type="http://schemas.openxmlformats.org/officeDocument/2006/relationships/tags" Target="../tags/tag148.xml"/><Relationship Id="rId19" Type="http://schemas.openxmlformats.org/officeDocument/2006/relationships/tags" Target="../tags/tag149.xml"/><Relationship Id="rId20" Type="http://schemas.openxmlformats.org/officeDocument/2006/relationships/tags" Target="../tags/tag150.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tags" Target="../tags/tag163.xml"/><Relationship Id="rId14" Type="http://schemas.openxmlformats.org/officeDocument/2006/relationships/tags" Target="../tags/tag164.xml"/><Relationship Id="rId1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tags" Target="../tags/tag177.xml"/><Relationship Id="rId14" Type="http://schemas.openxmlformats.org/officeDocument/2006/relationships/tags" Target="../tags/tag178.xml"/><Relationship Id="rId15" Type="http://schemas.openxmlformats.org/officeDocument/2006/relationships/tags" Target="../tags/tag179.xml"/><Relationship Id="rId16" Type="http://schemas.openxmlformats.org/officeDocument/2006/relationships/tags" Target="../tags/tag180.xml"/><Relationship Id="rId17" Type="http://schemas.openxmlformats.org/officeDocument/2006/relationships/tags" Target="../tags/tag181.xml"/><Relationship Id="rId18" Type="http://schemas.openxmlformats.org/officeDocument/2006/relationships/tags" Target="../tags/tag182.xml"/><Relationship Id="rId19" Type="http://schemas.openxmlformats.org/officeDocument/2006/relationships/tags" Target="../tags/tag183.xml"/><Relationship Id="rId20" Type="http://schemas.openxmlformats.org/officeDocument/2006/relationships/tags" Target="../tags/tag184.xml"/><Relationship Id="rId21" Type="http://schemas.openxmlformats.org/officeDocument/2006/relationships/tags" Target="../tags/tag185.xml"/><Relationship Id="rId22" Type="http://schemas.openxmlformats.org/officeDocument/2006/relationships/tags" Target="../tags/tag186.xml"/><Relationship Id="rId23" Type="http://schemas.openxmlformats.org/officeDocument/2006/relationships/tags" Target="../tags/tag187.xml"/><Relationship Id="rId24" Type="http://schemas.openxmlformats.org/officeDocument/2006/relationships/tags" Target="../tags/tag188.xml"/><Relationship Id="rId25" Type="http://schemas.openxmlformats.org/officeDocument/2006/relationships/tags" Target="../tags/tag189.xml"/><Relationship Id="rId26" Type="http://schemas.openxmlformats.org/officeDocument/2006/relationships/tags" Target="../tags/tag190.xml"/><Relationship Id="rId27" Type="http://schemas.openxmlformats.org/officeDocument/2006/relationships/tags" Target="../tags/tag191.xml"/><Relationship Id="rId28" Type="http://schemas.openxmlformats.org/officeDocument/2006/relationships/tags" Target="../tags/tag192.xml"/><Relationship Id="rId29" Type="http://schemas.openxmlformats.org/officeDocument/2006/relationships/tags" Target="../tags/tag193.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tags" Target="../tags/tag221.xml"/><Relationship Id="rId14" Type="http://schemas.openxmlformats.org/officeDocument/2006/relationships/tags" Target="../tags/tag222.xml"/><Relationship Id="rId15" Type="http://schemas.openxmlformats.org/officeDocument/2006/relationships/tags" Target="../tags/tag223.xml"/><Relationship Id="rId16" Type="http://schemas.openxmlformats.org/officeDocument/2006/relationships/tags" Target="../tags/tag224.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tags" Target="../tags/tag245.xml"/><Relationship Id="rId10" Type="http://schemas.openxmlformats.org/officeDocument/2006/relationships/tags" Target="../tags/tag246.xml"/><Relationship Id="rId11" Type="http://schemas.openxmlformats.org/officeDocument/2006/relationships/tags" Target="../tags/tag247.xml"/><Relationship Id="rId12" Type="http://schemas.openxmlformats.org/officeDocument/2006/relationships/tags" Target="../tags/tag24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tags" Target="../tags/tag288.xml"/><Relationship Id="rId14" Type="http://schemas.openxmlformats.org/officeDocument/2006/relationships/tags" Target="../tags/tag289.xml"/><Relationship Id="rId15" Type="http://schemas.openxmlformats.org/officeDocument/2006/relationships/tags" Target="../tags/tag290.xml"/><Relationship Id="rId16" Type="http://schemas.openxmlformats.org/officeDocument/2006/relationships/tags" Target="../tags/tag291.xml"/><Relationship Id="rId17" Type="http://schemas.openxmlformats.org/officeDocument/2006/relationships/tags" Target="../tags/tag292.xml"/><Relationship Id="rId18" Type="http://schemas.openxmlformats.org/officeDocument/2006/relationships/tags" Target="../tags/tag293.xml"/><Relationship Id="rId19" Type="http://schemas.openxmlformats.org/officeDocument/2006/relationships/tags" Target="../tags/tag294.xml"/><Relationship Id="rId20" Type="http://schemas.openxmlformats.org/officeDocument/2006/relationships/tags" Target="../tags/tag295.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tags" Target="../tags/tag315.xml"/><Relationship Id="rId10" Type="http://schemas.openxmlformats.org/officeDocument/2006/relationships/tags" Target="../tags/tag316.xml"/><Relationship Id="rId11" Type="http://schemas.openxmlformats.org/officeDocument/2006/relationships/tags" Target="../tags/tag317.xml"/><Relationship Id="rId12" Type="http://schemas.openxmlformats.org/officeDocument/2006/relationships/tags" Target="../tags/tag318.xml"/><Relationship Id="rId13" Type="http://schemas.openxmlformats.org/officeDocument/2006/relationships/tags" Target="../tags/tag319.xml"/><Relationship Id="rId14" Type="http://schemas.openxmlformats.org/officeDocument/2006/relationships/tags" Target="../tags/tag320.xml"/><Relationship Id="rId15" Type="http://schemas.openxmlformats.org/officeDocument/2006/relationships/tags" Target="../tags/tag321.xml"/><Relationship Id="rId16" Type="http://schemas.openxmlformats.org/officeDocument/2006/relationships/tags" Target="../tags/tag322.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slideLayout" Target="../slideLayouts/slideLayout22.xml"/><Relationship Id="rId6"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8333"/>
          </a:bodyPr>
          <a:p>
            <a:r>
              <a:rPr altLang="en-US" lang="zh-CN"/>
              <a:t>2024年金融科技创新应用发展计划</a:t>
            </a:r>
            <a:endParaRPr altLang="en-US" lang="zh-CN"/>
          </a:p>
        </p:txBody>
      </p:sp>
      <p:sp>
        <p:nvSpPr>
          <p:cNvPr id="1048650" name="副标题"/>
          <p:cNvSpPr>
            <a:spLocks noGrp="1"/>
          </p:cNvSpPr>
          <p:nvPr>
            <p:ph type="subTitle" idx="1"/>
            <p:custDataLst>
              <p:tags r:id="rId2"/>
            </p:custDataLst>
          </p:nvPr>
        </p:nvSpPr>
        <p:spPr/>
        <p:txBody>
          <a:bodyPr/>
          <a:p>
            <a:r>
              <a:rPr altLang="en-US" lang="zh-CN"/>
              <a:t>单击此处添加副标题</a:t>
            </a:r>
            <a:endParaRPr altLang="en-US" lang="zh-CN"/>
          </a:p>
        </p:txBody>
      </p:sp>
      <p:sp>
        <p:nvSpPr>
          <p:cNvPr id="1048652" name="联系方式"/>
          <p:cNvSpPr>
            <a:spLocks noGrp="1"/>
          </p:cNvSpPr>
          <p:nvPr>
            <p:ph type="body" sz="quarter" idx="13"/>
            <p:custDataLst>
              <p:tags r:id="rId3"/>
            </p:custDataLst>
          </p:nvPr>
        </p:nvSpPr>
        <p:spPr/>
        <p:txBody>
          <a:bodyPr>
            <a:normAutofit/>
          </a:bodyPr>
          <a:p>
            <a:pPr indent="0" marL="0">
              <a:buNone/>
            </a:pPr>
            <a:r>
              <a:rPr altLang="zh-CN" lang="en-US"/>
              <a:t>YOUR LOGO</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a:t>
            </a:r>
            <a:endParaRPr altLang="en-US" lang="zh-CN"/>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8" name="标题"/>
          <p:cNvSpPr>
            <a:spLocks noGrp="1"/>
          </p:cNvSpPr>
          <p:nvPr>
            <p:ph type="title"/>
            <p:custDataLst>
              <p:tags r:id="rId1"/>
            </p:custDataLst>
          </p:nvPr>
        </p:nvSpPr>
        <p:spPr>
          <a:xfrm>
            <a:off x="548293" y="5037135"/>
            <a:ext cx="5285241" cy="1081088"/>
          </a:xfrm>
        </p:spPr>
        <p:txBody>
          <a:bodyPr/>
          <a:p>
            <a:r>
              <a:rPr altLang="zh-CN" dirty="0" lang="en-US"/>
              <a:t>目录</a:t>
            </a:r>
            <a:endParaRPr altLang="zh-CN" dirty="0" lang="en-US"/>
          </a:p>
        </p:txBody>
      </p:sp>
      <p:cxnSp>
        <p:nvCxnSpPr>
          <p:cNvPr id="3145735" name="直接连接符 13"/>
          <p:cNvCxnSpPr>
            <a:cxnSpLocks/>
          </p:cNvCxnSpPr>
          <p:nvPr>
            <p:custDataLst>
              <p:tags r:id="rId2"/>
            </p:custDataLst>
          </p:nvPr>
        </p:nvCxnSpPr>
        <p:spPr>
          <a:xfrm>
            <a:off x="501161" y="6318738"/>
            <a:ext cx="5008685" cy="0"/>
          </a:xfrm>
          <a:prstGeom prst="line"/>
          <a:ln>
            <a:gradFill flip="none" rotWithShape="1">
              <a:gsLst>
                <a:gs pos="0">
                  <a:schemeClr val="accent1"/>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0" name="序号"/>
          <p:cNvSpPr txBox="1"/>
          <p:nvPr>
            <p:custDataLst>
              <p:tags r:id="rId3"/>
            </p:custDataLst>
          </p:nvPr>
        </p:nvSpPr>
        <p:spPr>
          <a:xfrm>
            <a:off x="445643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03.</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2" name="项标题"/>
          <p:cNvSpPr txBox="1"/>
          <p:nvPr>
            <p:custDataLst>
              <p:tags r:id="rId4"/>
            </p:custDataLst>
          </p:nvPr>
        </p:nvSpPr>
        <p:spPr>
          <a:xfrm>
            <a:off x="5917565" y="235966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金融科技创新应用的关键技术</a:t>
            </a:r>
            <a:endParaRPr altLang="en-US" b="1" dirty="0" sz="2200" kern="0" lang="zh-CN" spc="100">
              <a:solidFill>
                <a:schemeClr val="lt1">
                  <a:lumMod val="100000"/>
                </a:schemeClr>
              </a:solidFill>
              <a:latin typeface="+中文标题" charset="0"/>
              <a:ea typeface="+mj-ea"/>
            </a:endParaRPr>
          </a:p>
        </p:txBody>
      </p:sp>
      <p:sp>
        <p:nvSpPr>
          <p:cNvPr id="1048784" name="序号"/>
          <p:cNvSpPr txBox="1"/>
          <p:nvPr>
            <p:custDataLst>
              <p:tags r:id="rId5"/>
            </p:custDataLst>
          </p:nvPr>
        </p:nvSpPr>
        <p:spPr>
          <a:xfrm>
            <a:off x="801497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04.</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6" name="项标题"/>
          <p:cNvSpPr txBox="1"/>
          <p:nvPr>
            <p:custDataLst>
              <p:tags r:id="rId6"/>
            </p:custDataLst>
          </p:nvPr>
        </p:nvSpPr>
        <p:spPr>
          <a:xfrm>
            <a:off x="9476105" y="235966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金融科技创新应用的挑战与机遇</a:t>
            </a:r>
            <a:endParaRPr altLang="en-US" b="1" dirty="0" sz="2200" kern="0" lang="zh-CN" spc="100">
              <a:solidFill>
                <a:schemeClr val="lt1">
                  <a:lumMod val="100000"/>
                </a:schemeClr>
              </a:solidFill>
              <a:latin typeface="+中文标题" charset="0"/>
              <a:ea typeface="+mj-ea"/>
            </a:endParaRPr>
          </a:p>
        </p:txBody>
      </p:sp>
      <p:sp>
        <p:nvSpPr>
          <p:cNvPr id="1048788" name="序号"/>
          <p:cNvSpPr txBox="1"/>
          <p:nvPr>
            <p:custDataLst>
              <p:tags r:id="rId7"/>
            </p:custDataLst>
          </p:nvPr>
        </p:nvSpPr>
        <p:spPr>
          <a:xfrm>
            <a:off x="4456430" y="355219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05.</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0" name="项标题"/>
          <p:cNvSpPr txBox="1"/>
          <p:nvPr>
            <p:custDataLst>
              <p:tags r:id="rId8"/>
            </p:custDataLst>
          </p:nvPr>
        </p:nvSpPr>
        <p:spPr>
          <a:xfrm>
            <a:off x="5917565" y="364363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金融科技创新应用的未来展望</a:t>
            </a:r>
            <a:endParaRPr altLang="en-US" b="1" dirty="0" sz="2200" kern="0" lang="zh-CN" spc="100">
              <a:solidFill>
                <a:schemeClr val="lt1">
                  <a:lumMod val="100000"/>
                </a:schemeClr>
              </a:solidFill>
              <a:latin typeface="+中文标题" charset="0"/>
              <a:ea typeface="+mj-ea"/>
            </a:endParaRPr>
          </a:p>
        </p:txBody>
      </p:sp>
      <p:cxnSp>
        <p:nvCxnSpPr>
          <p:cNvPr id="3145737" name="直接连接符 8"/>
          <p:cNvCxnSpPr>
            <a:cxnSpLocks/>
          </p:cNvCxnSpPr>
          <p:nvPr>
            <p:custDataLst>
              <p:tags r:id="rId9"/>
            </p:custDataLst>
          </p:nvPr>
        </p:nvCxnSpPr>
        <p:spPr>
          <a:xfrm>
            <a:off x="5560060" y="4542155"/>
            <a:ext cx="621601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92" name="序号"/>
          <p:cNvSpPr txBox="1"/>
          <p:nvPr>
            <p:custDataLst>
              <p:tags r:id="rId10"/>
            </p:custDataLst>
          </p:nvPr>
        </p:nvSpPr>
        <p:spPr>
          <a:xfrm>
            <a:off x="445643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01.</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4" name="项标题"/>
          <p:cNvSpPr txBox="1"/>
          <p:nvPr>
            <p:custDataLst>
              <p:tags r:id="rId11"/>
            </p:custDataLst>
          </p:nvPr>
        </p:nvSpPr>
        <p:spPr>
          <a:xfrm>
            <a:off x="5917565" y="107569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金融科技创新应用概述</a:t>
            </a:r>
            <a:endParaRPr altLang="en-US" b="1" dirty="0" sz="2200" kern="0" lang="zh-CN" spc="100">
              <a:solidFill>
                <a:schemeClr val="lt1">
                  <a:lumMod val="100000"/>
                </a:schemeClr>
              </a:solidFill>
              <a:latin typeface="+中文标题" charset="0"/>
              <a:ea typeface="+mj-ea"/>
            </a:endParaRPr>
          </a:p>
        </p:txBody>
      </p:sp>
      <p:sp>
        <p:nvSpPr>
          <p:cNvPr id="1048796" name="序号"/>
          <p:cNvSpPr txBox="1"/>
          <p:nvPr>
            <p:custDataLst>
              <p:tags r:id="rId12"/>
            </p:custDataLst>
          </p:nvPr>
        </p:nvSpPr>
        <p:spPr>
          <a:xfrm>
            <a:off x="801497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02.</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8" name="项标题"/>
          <p:cNvSpPr txBox="1"/>
          <p:nvPr>
            <p:custDataLst>
              <p:tags r:id="rId13"/>
            </p:custDataLst>
          </p:nvPr>
        </p:nvSpPr>
        <p:spPr>
          <a:xfrm>
            <a:off x="9476105" y="1075690"/>
            <a:ext cx="2281555" cy="899795"/>
          </a:xfrm>
          <a:prstGeom prst="rect"/>
          <a:noFill/>
        </p:spPr>
        <p:txBody>
          <a:bodyPr anchor="t" anchorCtr="0" bIns="0" lIns="0" rIns="0" rtlCol="0" tIns="0" wrap="square">
            <a:normAutofit fontScale="94167" lnSpcReduction="20000"/>
          </a:bodyPr>
          <a:p>
            <a:pPr>
              <a:lnSpc>
                <a:spcPct val="100000"/>
              </a:lnSpc>
            </a:pPr>
            <a:r>
              <a:rPr altLang="en-US" b="1" dirty="0" sz="2400" kern="0" lang="zh-CN" spc="100">
                <a:solidFill>
                  <a:schemeClr val="lt1">
                    <a:lumMod val="100000"/>
                  </a:schemeClr>
                </a:solidFill>
                <a:latin typeface="+中文标题" charset="0"/>
                <a:ea typeface="+mj-ea"/>
              </a:rPr>
              <a:t>2024年金融科技创新应用发展计划</a:t>
            </a:r>
            <a:endParaRPr altLang="en-US" b="1" dirty="0" sz="2400" kern="0" lang="zh-CN" spc="100">
              <a:solidFill>
                <a:schemeClr val="lt1">
                  <a:lumMod val="100000"/>
                </a:schemeClr>
              </a:solidFill>
              <a:latin typeface="+中文标题" charset="0"/>
              <a:ea typeface="+mj-ea"/>
            </a:endParaRPr>
          </a:p>
        </p:txBody>
      </p:sp>
      <p:cxnSp>
        <p:nvCxnSpPr>
          <p:cNvPr id="3145739" name="直接连接符 14"/>
          <p:cNvCxnSpPr>
            <a:cxnSpLocks/>
          </p:cNvCxnSpPr>
          <p:nvPr>
            <p:custDataLst>
              <p:tags r:id="rId14"/>
            </p:custDataLst>
          </p:nvPr>
        </p:nvCxnSpPr>
        <p:spPr>
          <a:xfrm>
            <a:off x="3200400" y="328549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cxnSp>
        <p:nvCxnSpPr>
          <p:cNvPr id="3145741" name="直接连接符 15"/>
          <p:cNvCxnSpPr>
            <a:cxnSpLocks/>
          </p:cNvCxnSpPr>
          <p:nvPr>
            <p:custDataLst>
              <p:tags r:id="rId15"/>
            </p:custDataLst>
          </p:nvPr>
        </p:nvCxnSpPr>
        <p:spPr>
          <a:xfrm>
            <a:off x="3200400" y="200152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Tree>
    <p:custDataLst>
      <p:tags r:id="rId1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8" name="标题"/>
          <p:cNvSpPr>
            <a:spLocks noGrp="1"/>
          </p:cNvSpPr>
          <p:nvPr>
            <p:ph type="title"/>
            <p:custDataLst>
              <p:tags r:id="rId1"/>
            </p:custDataLst>
          </p:nvPr>
        </p:nvSpPr>
        <p:spPr>
          <a:xfrm>
            <a:off x="990691" y="2308321"/>
            <a:ext cx="7841673" cy="1152000"/>
          </a:xfrm>
        </p:spPr>
        <p:txBody>
          <a:bodyPr/>
          <a:p>
            <a:r>
              <a:rPr altLang="en-US" dirty="0" lang="zh-CN"/>
              <a:t>金融科技创新应用概述</a:t>
            </a:r>
            <a:endParaRPr altLang="en-US" dirty="0" lang="zh-CN"/>
          </a:p>
        </p:txBody>
      </p:sp>
      <p:sp>
        <p:nvSpPr>
          <p:cNvPr id="104883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64" name="标题 1"/>
          <p:cNvSpPr>
            <a:spLocks noGrp="1"/>
          </p:cNvSpPr>
          <p:nvPr>
            <p:ph type="title"/>
          </p:nvPr>
        </p:nvSpPr>
        <p:spPr/>
        <p:txBody>
          <a:bodyPr/>
          <a:p>
            <a:r>
              <a:rPr altLang="en-US" lang="zh-CN"/>
              <a:t>金融科技创新应用定义</a:t>
            </a:r>
            <a:endParaRPr altLang="en-US" lang="zh-CN"/>
          </a:p>
        </p:txBody>
      </p:sp>
      <p:sp>
        <p:nvSpPr>
          <p:cNvPr id="104886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6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金融科技创新应用的目标是实现金融服务的智能化、普惠化和个性化</a:t>
            </a:r>
            <a:endParaRPr altLang="zh-CN" dirty="0" sz="1600" lang="en-US">
              <a:solidFill>
                <a:schemeClr val="dk1">
                  <a:lumMod val="80000"/>
                  <a:lumOff val="20000"/>
                </a:schemeClr>
              </a:solidFill>
              <a:latin typeface="+mn-ea"/>
              <a:sym typeface="+mn-ea"/>
            </a:endParaRPr>
          </a:p>
        </p:txBody>
      </p:sp>
      <p:sp>
        <p:nvSpPr>
          <p:cNvPr id="104887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8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金融科技创新应用是指利用新技术手段对传统金融业务进行优化升级，提高金融服务效率和用户体验</a:t>
            </a:r>
            <a:endParaRPr altLang="en-US" dirty="0" lang="zh-CN">
              <a:solidFill>
                <a:schemeClr val="dk1">
                  <a:lumMod val="80000"/>
                  <a:lumOff val="20000"/>
                </a:schemeClr>
              </a:solidFill>
              <a:latin typeface="+mn-ea"/>
              <a:sym typeface="+mn-ea"/>
            </a:endParaRPr>
          </a:p>
        </p:txBody>
      </p:sp>
      <p:sp>
        <p:nvSpPr>
          <p:cNvPr id="104888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8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8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8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金融科技创新应用涉及的技术领域包括人工智能、区块链、云计算、大数据等</a:t>
            </a:r>
            <a:endParaRPr altLang="en-US" dirty="0" sz="1600" lang="zh-CN">
              <a:solidFill>
                <a:schemeClr val="dk1">
                  <a:lumMod val="80000"/>
                  <a:lumOff val="20000"/>
                </a:schemeClr>
              </a:solidFill>
              <a:latin typeface="+mn-ea"/>
              <a:sym typeface="+mn-ea"/>
            </a:endParaRPr>
          </a:p>
        </p:txBody>
      </p:sp>
      <p:sp>
        <p:nvSpPr>
          <p:cNvPr id="104889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金融科技创新应用对于推动金融业转型升级、提升金融服务实体经济能力具有重要意义</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30" name="标题 1"/>
          <p:cNvSpPr>
            <a:spLocks noGrp="1"/>
          </p:cNvSpPr>
          <p:nvPr>
            <p:ph type="title"/>
          </p:nvPr>
        </p:nvSpPr>
        <p:spPr/>
        <p:txBody>
          <a:bodyPr/>
          <a:p>
            <a:r>
              <a:rPr altLang="en-US" lang="zh-CN"/>
              <a:t>金融科技创新应用发展历程</a:t>
            </a:r>
            <a:endParaRPr altLang="en-US" lang="zh-CN"/>
          </a:p>
        </p:txBody>
      </p:sp>
      <p:sp>
        <p:nvSpPr>
          <p:cNvPr id="104893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3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3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3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4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2020年代：金融科技迅猛发展，人工智能、大数据、区块链等技术在金融领域广泛应用</a:t>
            </a:r>
            <a:endParaRPr altLang="en-US" sz="1400" lang="zh-CN" spc="150">
              <a:solidFill>
                <a:schemeClr val="tx1"/>
              </a:solidFill>
              <a:effectLst/>
              <a:latin typeface="+mn-ea"/>
              <a:sym typeface="+mn-ea"/>
            </a:endParaRPr>
          </a:p>
        </p:txBody>
      </p:sp>
      <p:sp>
        <p:nvSpPr>
          <p:cNvPr id="104894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2010年代：金融科技初创期，以移动支付和P2P借贷为主</a:t>
            </a:r>
            <a:endParaRPr altLang="en-US" dirty="0" sz="1400" lang="zh-CN" spc="150">
              <a:solidFill>
                <a:schemeClr val="tx1"/>
              </a:solidFill>
              <a:effectLst/>
              <a:latin typeface="+mn-ea"/>
              <a:sym typeface="+mn-ea"/>
            </a:endParaRPr>
          </a:p>
        </p:txBody>
      </p:sp>
      <p:sp>
        <p:nvSpPr>
          <p:cNvPr id="104894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2030年代：金融科技进入深化期，金融业务全面数字化、智能化</a:t>
            </a:r>
            <a:endParaRPr altLang="en-US" sz="1400" lang="zh-CN" spc="150">
              <a:solidFill>
                <a:schemeClr val="tx1"/>
              </a:solidFill>
              <a:effectLst/>
              <a:latin typeface="+mn-ea"/>
              <a:sym typeface="+mn-ea"/>
            </a:endParaRPr>
          </a:p>
        </p:txBody>
      </p:sp>
      <p:sp>
        <p:nvSpPr>
          <p:cNvPr id="104894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2040年代：金融科技生态圈形成，金融与科技深度融合，金融服务无处不在</a:t>
            </a:r>
            <a:endParaRPr altLang="en-US" sz="1400" lang="zh-CN" spc="150">
              <a:solidFill>
                <a:schemeClr val="tx1"/>
              </a:solidFill>
              <a:effectLst/>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80" name="标题 1"/>
          <p:cNvSpPr>
            <a:spLocks noGrp="1"/>
          </p:cNvSpPr>
          <p:nvPr>
            <p:ph type="title"/>
          </p:nvPr>
        </p:nvSpPr>
        <p:spPr/>
        <p:txBody>
          <a:bodyPr/>
          <a:p>
            <a:r>
              <a:rPr altLang="en-US" lang="zh-CN"/>
              <a:t>金融科技创新应用的重要性</a:t>
            </a:r>
            <a:endParaRPr altLang="en-US" lang="zh-CN"/>
          </a:p>
        </p:txBody>
      </p:sp>
      <p:sp>
        <p:nvSpPr>
          <p:cNvPr id="104898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满足消费者多样化的金融需求</a:t>
            </a:r>
            <a:endParaRPr altLang="zh-CN" dirty="0" lang="en-US">
              <a:solidFill>
                <a:schemeClr val="dk1">
                  <a:lumMod val="80000"/>
                  <a:lumOff val="20000"/>
                </a:schemeClr>
              </a:solidFill>
              <a:latin typeface="+mn-ea"/>
              <a:sym typeface="+mn-ea"/>
            </a:endParaRPr>
          </a:p>
        </p:txBody>
      </p:sp>
      <p:sp>
        <p:nvSpPr>
          <p:cNvPr id="104899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提高金融服务的效率和便捷性</a:t>
            </a:r>
            <a:endParaRPr altLang="en-US" dirty="0" lang="zh-CN">
              <a:solidFill>
                <a:schemeClr val="dk1">
                  <a:lumMod val="80000"/>
                  <a:lumOff val="20000"/>
                </a:schemeClr>
              </a:solidFill>
              <a:latin typeface="+mn-ea"/>
              <a:sym typeface="+mn-ea"/>
            </a:endParaRPr>
          </a:p>
        </p:txBody>
      </p:sp>
      <p:sp>
        <p:nvSpPr>
          <p:cNvPr id="104899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降低金融交易成本和风险</a:t>
            </a:r>
            <a:endParaRPr altLang="en-US" dirty="0" lang="zh-CN">
              <a:solidFill>
                <a:schemeClr val="dk1">
                  <a:lumMod val="80000"/>
                  <a:lumOff val="20000"/>
                </a:schemeClr>
              </a:solidFill>
              <a:latin typeface="+mn-ea"/>
              <a:sym typeface="+mn-ea"/>
            </a:endParaRPr>
          </a:p>
        </p:txBody>
      </p:sp>
      <p:sp>
        <p:nvSpPr>
          <p:cNvPr id="104900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推动金融行业的创新和可持续发展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6"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2024年金融科技创新应用发展计划</a:t>
            </a:r>
            <a:endParaRPr altLang="en-US" dirty="0" lang="zh-CN"/>
          </a:p>
        </p:txBody>
      </p:sp>
      <p:sp>
        <p:nvSpPr>
          <p:cNvPr id="1049048"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2" name="标题 1"/>
          <p:cNvSpPr>
            <a:spLocks noGrp="1"/>
          </p:cNvSpPr>
          <p:nvPr>
            <p:ph type="title"/>
          </p:nvPr>
        </p:nvSpPr>
        <p:spPr/>
        <p:txBody>
          <a:bodyPr/>
          <a:p>
            <a:r>
              <a:rPr altLang="en-US" lang="zh-CN"/>
              <a:t>计划目标</a:t>
            </a:r>
            <a:endParaRPr altLang="en-US" lang="zh-CN"/>
          </a:p>
        </p:txBody>
      </p:sp>
      <p:sp>
        <p:nvSpPr>
          <p:cNvPr id="104908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提高金融服务效率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促进金融业数字化转型</a:t>
            </a:r>
            <a:endParaRPr dirty="0" sz="2000" err="1">
              <a:solidFill>
                <a:schemeClr val="tx1">
                  <a:lumMod val="75000"/>
                  <a:lumOff val="25000"/>
                </a:schemeClr>
              </a:solidFill>
              <a:latin typeface="+mn-ea"/>
              <a:ea typeface="+mn-ea"/>
              <a:cs typeface="+mn-ea"/>
              <a:sym typeface="+mn-lt"/>
            </a:endParaRPr>
          </a:p>
        </p:txBody>
      </p:sp>
      <p:sp>
        <p:nvSpPr>
          <p:cNvPr id="104910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1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提升金融普惠性，服务实体经济</a:t>
            </a:r>
            <a:endParaRPr dirty="0" sz="2000" err="1">
              <a:solidFill>
                <a:schemeClr val="tx1">
                  <a:lumMod val="75000"/>
                  <a:lumOff val="25000"/>
                </a:schemeClr>
              </a:solidFill>
              <a:latin typeface="+mn-ea"/>
              <a:ea typeface="+mn-ea"/>
              <a:cs typeface="+mn-ea"/>
              <a:sym typeface="+mn-lt"/>
            </a:endParaRPr>
          </a:p>
        </p:txBody>
      </p:sp>
      <p:sp>
        <p:nvSpPr>
          <p:cNvPr id="10491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降低金融风险</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56" name="标题 1"/>
          <p:cNvSpPr>
            <a:spLocks noGrp="1"/>
          </p:cNvSpPr>
          <p:nvPr>
            <p:ph type="title"/>
          </p:nvPr>
        </p:nvSpPr>
        <p:spPr/>
        <p:txBody>
          <a:bodyPr/>
          <a:p>
            <a:r>
              <a:rPr altLang="en-US" lang="zh-CN"/>
              <a:t>重点领域</a:t>
            </a:r>
            <a:endParaRPr altLang="en-US" lang="zh-CN"/>
          </a:p>
        </p:txBody>
      </p:sp>
      <p:sp>
        <p:nvSpPr>
          <p:cNvPr id="1049158"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60"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62"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4"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6"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云计算在金融基础设施和运维领域的应用</a:t>
            </a:r>
            <a:endParaRPr altLang="en-US" dirty="0" sz="1200" lang="zh-CN" spc="150">
              <a:solidFill>
                <a:srgbClr val="FFFFFF"/>
              </a:solidFill>
              <a:latin typeface="+mn-ea"/>
              <a:sym typeface="+mn-ea"/>
            </a:endParaRPr>
          </a:p>
        </p:txBody>
      </p:sp>
      <p:sp>
        <p:nvSpPr>
          <p:cNvPr id="1049168"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0"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2"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大数据技术在金融征信和反欺诈领域的应用</a:t>
            </a:r>
            <a:endParaRPr altLang="en-US" dirty="0" sz="1200" lang="zh-CN" spc="150">
              <a:solidFill>
                <a:schemeClr val="tx1">
                  <a:lumMod val="65000"/>
                  <a:lumOff val="35000"/>
                </a:schemeClr>
              </a:solidFill>
              <a:latin typeface="+mn-ea"/>
              <a:sym typeface="+mn-ea"/>
            </a:endParaRPr>
          </a:p>
        </p:txBody>
      </p:sp>
      <p:sp>
        <p:nvSpPr>
          <p:cNvPr id="1049174"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6"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8"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区块链技术在金融交易和供应链融资领域的应用</a:t>
            </a:r>
            <a:endParaRPr altLang="en-US" dirty="0" sz="1200" lang="zh-CN" spc="150">
              <a:solidFill>
                <a:srgbClr val="FFFFFF"/>
              </a:solidFill>
              <a:latin typeface="+mn-ea"/>
              <a:sym typeface="+mn-ea"/>
            </a:endParaRPr>
          </a:p>
        </p:txBody>
      </p:sp>
      <p:sp>
        <p:nvSpPr>
          <p:cNvPr id="1049180"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2"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4"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人工智能在金融风控领域的应用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18" name="标题 1"/>
          <p:cNvSpPr>
            <a:spLocks noGrp="1"/>
          </p:cNvSpPr>
          <p:nvPr>
            <p:ph type="title"/>
          </p:nvPr>
        </p:nvSpPr>
        <p:spPr/>
        <p:txBody>
          <a:bodyPr/>
          <a:p>
            <a:r>
              <a:rPr altLang="en-US" lang="zh-CN"/>
              <a:t>实施策略</a:t>
            </a:r>
            <a:endParaRPr altLang="en-US" lang="zh-CN"/>
          </a:p>
        </p:txBody>
      </p:sp>
      <p:sp>
        <p:nvSpPr>
          <p:cNvPr id="104922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2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2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2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2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3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3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3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3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3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4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4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4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4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4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5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5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5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5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制定详细的实施计划，明确各项任务的时间节点和责任人。</a:t>
            </a:r>
            <a:endParaRPr altLang="en-US" dirty="0" sz="1200" lang="zh-CN" spc="150">
              <a:solidFill>
                <a:schemeClr val="tx1">
                  <a:lumMod val="65000"/>
                  <a:lumOff val="35000"/>
                </a:schemeClr>
              </a:solidFill>
              <a:latin typeface="+mn-ea"/>
              <a:sym typeface="+mn-ea"/>
            </a:endParaRPr>
          </a:p>
        </p:txBody>
      </p:sp>
      <p:sp>
        <p:nvSpPr>
          <p:cNvPr id="104925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鼓励创新思维，不断优化和改进实施方案。</a:t>
            </a:r>
            <a:endParaRPr altLang="en-US" dirty="0" sz="1200" lang="zh-CN" spc="150">
              <a:solidFill>
                <a:schemeClr val="tx1">
                  <a:lumMod val="65000"/>
                  <a:lumOff val="35000"/>
                </a:schemeClr>
              </a:solidFill>
              <a:latin typeface="+mn-ea"/>
              <a:sym typeface="+mn-ea"/>
            </a:endParaRPr>
          </a:p>
        </p:txBody>
      </p:sp>
      <p:sp>
        <p:nvSpPr>
          <p:cNvPr id="104926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建立完善的监测评估机制，及时发现问题并调整策略。</a:t>
            </a:r>
            <a:endParaRPr altLang="en-US" dirty="0" sz="1200" lang="zh-CN" spc="150">
              <a:solidFill>
                <a:schemeClr val="tx1">
                  <a:lumMod val="65000"/>
                  <a:lumOff val="35000"/>
                </a:schemeClr>
              </a:solidFill>
              <a:latin typeface="+mn-ea"/>
              <a:sym typeface="+mn-ea"/>
            </a:endParaRPr>
          </a:p>
        </p:txBody>
      </p:sp>
      <p:sp>
        <p:nvSpPr>
          <p:cNvPr id="104926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加强与各部门的沟通协调，确保资源得到合理配置。</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96" name="标题 1"/>
          <p:cNvSpPr>
            <a:spLocks noGrp="1"/>
          </p:cNvSpPr>
          <p:nvPr>
            <p:ph type="title"/>
          </p:nvPr>
        </p:nvSpPr>
        <p:spPr/>
        <p:txBody>
          <a:bodyPr/>
          <a:p>
            <a:r>
              <a:rPr altLang="en-US" lang="zh-CN"/>
              <a:t>预期成果</a:t>
            </a:r>
            <a:endParaRPr altLang="en-US" lang="zh-CN"/>
          </a:p>
        </p:txBody>
      </p:sp>
      <p:sp>
        <p:nvSpPr>
          <p:cNvPr id="104929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0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0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提升金融服务效率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0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0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0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降低金融风险</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1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促进金融业数字化转型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1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提升金融普惠性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54"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金融科技创新应用的关键技术</a:t>
            </a:r>
            <a:endParaRPr altLang="en-US" dirty="0" lang="zh-CN"/>
          </a:p>
        </p:txBody>
      </p:sp>
      <p:sp>
        <p:nvSpPr>
          <p:cNvPr id="1049356"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90" name="标题 1"/>
          <p:cNvSpPr>
            <a:spLocks noGrp="1"/>
          </p:cNvSpPr>
          <p:nvPr>
            <p:ph type="title"/>
          </p:nvPr>
        </p:nvSpPr>
        <p:spPr/>
        <p:txBody>
          <a:bodyPr/>
          <a:p>
            <a:r>
              <a:rPr altLang="en-US" lang="zh-CN"/>
              <a:t>大数据与人工智能技术</a:t>
            </a:r>
            <a:endParaRPr altLang="en-US" lang="zh-CN"/>
          </a:p>
        </p:txBody>
      </p:sp>
      <p:sp>
        <p:nvSpPr>
          <p:cNvPr id="104939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区块链技术：区块链技术能够实现去中心化、可追溯和安全可信的交易记录，为金融科技创新应用提供安全可靠的技术支持。</a:t>
            </a:r>
            <a:endParaRPr altLang="zh-CN" dirty="0" lang="en-US">
              <a:solidFill>
                <a:schemeClr val="dk1">
                  <a:lumMod val="80000"/>
                  <a:lumOff val="20000"/>
                </a:schemeClr>
              </a:solidFill>
              <a:latin typeface="+mn-ea"/>
              <a:sym typeface="+mn-ea"/>
            </a:endParaRPr>
          </a:p>
        </p:txBody>
      </p:sp>
      <p:sp>
        <p:nvSpPr>
          <p:cNvPr id="104940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大数据技术：在金融科技创新应用中，大数据技术能够提供海量数据支持，实现数据分析和挖掘，为决策提供有力依据。</a:t>
            </a:r>
            <a:endParaRPr altLang="en-US" dirty="0" lang="zh-CN">
              <a:solidFill>
                <a:schemeClr val="dk1">
                  <a:lumMod val="80000"/>
                  <a:lumOff val="20000"/>
                </a:schemeClr>
              </a:solidFill>
              <a:latin typeface="+mn-ea"/>
              <a:sym typeface="+mn-ea"/>
            </a:endParaRPr>
          </a:p>
        </p:txBody>
      </p:sp>
      <p:sp>
        <p:nvSpPr>
          <p:cNvPr id="104940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人工智能技术：人工智能技术能够通过机器学习和深度学习算法，提高金融风控和智能投顾等领域的智能化水平，提升金融服务效率。</a:t>
            </a:r>
            <a:endParaRPr altLang="en-US" dirty="0" lang="zh-CN">
              <a:solidFill>
                <a:schemeClr val="dk1">
                  <a:lumMod val="80000"/>
                  <a:lumOff val="20000"/>
                </a:schemeClr>
              </a:solidFill>
              <a:latin typeface="+mn-ea"/>
              <a:sym typeface="+mn-ea"/>
            </a:endParaRPr>
          </a:p>
        </p:txBody>
      </p:sp>
      <p:sp>
        <p:nvSpPr>
          <p:cNvPr id="104941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云计算技术：云计算技术能够提供弹性可伸缩的计算和存储资源，实现金融科技创新应用的快速部署和高效运行。</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56" name="标题 1"/>
          <p:cNvSpPr>
            <a:spLocks noGrp="1"/>
          </p:cNvSpPr>
          <p:nvPr>
            <p:ph type="title"/>
          </p:nvPr>
        </p:nvSpPr>
        <p:spPr/>
        <p:txBody>
          <a:bodyPr/>
          <a:p>
            <a:r>
              <a:rPr altLang="en-US" lang="zh-CN"/>
              <a:t>区块链技术</a:t>
            </a:r>
            <a:endParaRPr altLang="en-US" lang="zh-CN"/>
          </a:p>
        </p:txBody>
      </p:sp>
      <p:sp>
        <p:nvSpPr>
          <p:cNvPr id="104945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6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定义：区块链是一种分布式数据库，通过加密技术保证数据不可篡改和不可伪造</a:t>
            </a:r>
            <a:endParaRPr altLang="en-US" dirty="0" sz="2000" lang="zh-CN" spc="150">
              <a:solidFill>
                <a:schemeClr val="tx1">
                  <a:lumMod val="75000"/>
                  <a:lumOff val="25000"/>
                </a:schemeClr>
              </a:solidFill>
              <a:latin typeface="+mn-ea"/>
              <a:sym typeface="+mn-ea"/>
            </a:endParaRPr>
          </a:p>
        </p:txBody>
      </p:sp>
      <p:sp>
        <p:nvSpPr>
          <p:cNvPr id="104946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6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6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应用场景：金融交易、供应链管理、数字货币等</a:t>
            </a:r>
            <a:endParaRPr altLang="en-US" dirty="0" sz="2000" lang="zh-CN" spc="150">
              <a:solidFill>
                <a:schemeClr val="tx1">
                  <a:lumMod val="75000"/>
                  <a:lumOff val="25000"/>
                </a:schemeClr>
              </a:solidFill>
              <a:latin typeface="+mn-ea"/>
              <a:sym typeface="+mn-ea"/>
            </a:endParaRPr>
          </a:p>
        </p:txBody>
      </p:sp>
      <p:sp>
        <p:nvSpPr>
          <p:cNvPr id="104946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7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7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优势：去中心化、安全性高、可追溯等</a:t>
            </a:r>
            <a:endParaRPr altLang="en-US" dirty="0" sz="2000" lang="zh-CN" spc="150">
              <a:solidFill>
                <a:schemeClr val="tx1">
                  <a:lumMod val="75000"/>
                  <a:lumOff val="25000"/>
                </a:schemeClr>
              </a:solidFill>
              <a:latin typeface="+mn-ea"/>
              <a:sym typeface="+mn-ea"/>
            </a:endParaRPr>
          </a:p>
        </p:txBody>
      </p:sp>
      <p:sp>
        <p:nvSpPr>
          <p:cNvPr id="104947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7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7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未来发展：与人工智能、物联网等技术结合，拓展应用领域和提高性能</a:t>
            </a:r>
            <a:endParaRPr altLang="en-US" dirty="0" sz="2000" lang="zh-CN" spc="150">
              <a:solidFill>
                <a:schemeClr val="tx1">
                  <a:lumMod val="75000"/>
                  <a:lumOff val="25000"/>
                </a:schemeClr>
              </a:solidFill>
              <a:latin typeface="+mn-ea"/>
              <a:sym typeface="+mn-ea"/>
            </a:endParaRPr>
          </a:p>
        </p:txBody>
      </p:sp>
      <p:sp>
        <p:nvSpPr>
          <p:cNvPr id="104948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14" name="标题 1"/>
          <p:cNvSpPr>
            <a:spLocks noGrp="1"/>
          </p:cNvSpPr>
          <p:nvPr>
            <p:ph type="title"/>
          </p:nvPr>
        </p:nvSpPr>
        <p:spPr/>
        <p:txBody>
          <a:bodyPr/>
          <a:p>
            <a:r>
              <a:rPr altLang="en-US" lang="zh-CN"/>
              <a:t>云计算技术</a:t>
            </a:r>
            <a:endParaRPr altLang="en-US" lang="zh-CN"/>
          </a:p>
        </p:txBody>
      </p:sp>
      <p:sp>
        <p:nvSpPr>
          <p:cNvPr id="104951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1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52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定义：云计算是一种基于互联网的计算方式，通过这种方式，共享的软硬件资源和信息可以按需提供给计算机和其他设备。</a:t>
            </a:r>
            <a:endParaRPr altLang="en-US" dirty="0" sz="2000" lang="zh-CN" spc="200">
              <a:solidFill>
                <a:schemeClr val="tx1">
                  <a:lumMod val="85000"/>
                  <a:lumOff val="15000"/>
                </a:schemeClr>
              </a:solidFill>
              <a:latin typeface="+mn-ea"/>
              <a:sym typeface="+mn-ea"/>
            </a:endParaRPr>
          </a:p>
        </p:txBody>
      </p:sp>
      <p:sp>
        <p:nvSpPr>
          <p:cNvPr id="104952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2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2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应用领域：金融科技、人工智能、大数据分析等。</a:t>
            </a:r>
            <a:endParaRPr altLang="en-US" dirty="0" sz="2000" lang="zh-CN" spc="200">
              <a:solidFill>
                <a:schemeClr val="tx1">
                  <a:lumMod val="85000"/>
                  <a:lumOff val="15000"/>
                </a:schemeClr>
              </a:solidFill>
              <a:latin typeface="+mn-ea"/>
              <a:sym typeface="+mn-ea"/>
            </a:endParaRPr>
          </a:p>
        </p:txBody>
      </p:sp>
      <p:sp>
        <p:nvSpPr>
          <p:cNvPr id="104952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3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3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优势：可扩展性、灵活性、高可用性、安全性等。</a:t>
            </a:r>
            <a:endParaRPr altLang="en-US" dirty="0" sz="2000" lang="zh-CN" spc="200">
              <a:solidFill>
                <a:schemeClr val="tx1">
                  <a:lumMod val="85000"/>
                  <a:lumOff val="15000"/>
                </a:schemeClr>
              </a:solidFill>
              <a:latin typeface="+mn-ea"/>
              <a:sym typeface="+mn-ea"/>
            </a:endParaRPr>
          </a:p>
        </p:txBody>
      </p:sp>
      <p:sp>
        <p:nvSpPr>
          <p:cNvPr id="104953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3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38" name="文本框 10"/>
          <p:cNvSpPr txBox="1"/>
          <p:nvPr>
            <p:custDataLst>
              <p:tags r:id="rId12"/>
            </p:custDataLst>
          </p:nvPr>
        </p:nvSpPr>
        <p:spPr>
          <a:xfrm>
            <a:off x="9018691"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在金融科技创新应用发展计划中的作用：提供弹性的计算和存储资源，支持大数据分析和人工智能应用，提高金融服务的效率和质量。</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72" name="标题 1"/>
          <p:cNvSpPr>
            <a:spLocks noGrp="1"/>
          </p:cNvSpPr>
          <p:nvPr>
            <p:ph type="title"/>
          </p:nvPr>
        </p:nvSpPr>
        <p:spPr/>
        <p:txBody>
          <a:bodyPr/>
          <a:p>
            <a:r>
              <a:rPr altLang="en-US" lang="zh-CN"/>
              <a:t>其他关键技术</a:t>
            </a:r>
            <a:endParaRPr altLang="en-US" lang="zh-CN"/>
          </a:p>
        </p:txBody>
      </p:sp>
      <p:sp>
        <p:nvSpPr>
          <p:cNvPr id="104957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7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8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8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9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区块链技术：用于数字货币、供应链金融、证券发行等金融业务</a:t>
            </a:r>
            <a:endParaRPr altLang="en-US" dirty="0" sz="2400" lang="zh-CN">
              <a:latin typeface="+mn-ea"/>
              <a:ea typeface="+mn-ea"/>
            </a:endParaRPr>
          </a:p>
        </p:txBody>
      </p:sp>
      <p:sp>
        <p:nvSpPr>
          <p:cNvPr id="104959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云计算技术：用于IT架构、数据存储、系统运维等金融业务</a:t>
            </a:r>
            <a:endParaRPr altLang="en-US" dirty="0" sz="2400" lang="zh-CN">
              <a:latin typeface="+mn-ea"/>
              <a:ea typeface="+mn-ea"/>
            </a:endParaRPr>
          </a:p>
        </p:txBody>
      </p:sp>
      <p:sp>
        <p:nvSpPr>
          <p:cNvPr id="104959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人工智能技术：用于风险评估、信贷审批、投资决策等金融业务</a:t>
            </a:r>
            <a:endParaRPr altLang="en-US" dirty="0" sz="2400" lang="zh-CN">
              <a:latin typeface="+mn-ea"/>
              <a:ea typeface="+mn-ea"/>
            </a:endParaRPr>
          </a:p>
        </p:txBody>
      </p:sp>
      <p:sp>
        <p:nvSpPr>
          <p:cNvPr id="104959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大数据技术：用于数据挖掘、风险控制、客户画像等金融业务</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30"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金融科技创新应用的挑战与机遇</a:t>
            </a:r>
            <a:endParaRPr altLang="en-US" dirty="0" lang="zh-CN"/>
          </a:p>
        </p:txBody>
      </p:sp>
      <p:sp>
        <p:nvSpPr>
          <p:cNvPr id="1049632"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66" name="标题 1"/>
          <p:cNvSpPr>
            <a:spLocks noGrp="1"/>
          </p:cNvSpPr>
          <p:nvPr>
            <p:ph type="title"/>
          </p:nvPr>
        </p:nvSpPr>
        <p:spPr/>
        <p:txBody>
          <a:bodyPr/>
          <a:p>
            <a:r>
              <a:rPr altLang="en-US" lang="zh-CN"/>
              <a:t>面临的挑战</a:t>
            </a:r>
            <a:endParaRPr altLang="en-US" lang="zh-CN"/>
          </a:p>
        </p:txBody>
      </p:sp>
      <p:sp>
        <p:nvSpPr>
          <p:cNvPr id="104966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7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7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数据安全与隐私保护</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7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7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7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监管政策与合规问题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8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8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8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技术更新迭代速度快</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8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8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市场竞争激烈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4" name="标题 1"/>
          <p:cNvSpPr>
            <a:spLocks noGrp="1"/>
          </p:cNvSpPr>
          <p:nvPr>
            <p:ph type="title"/>
          </p:nvPr>
        </p:nvSpPr>
        <p:spPr/>
        <p:txBody>
          <a:bodyPr/>
          <a:p>
            <a:r>
              <a:rPr altLang="en-US" lang="zh-CN"/>
              <a:t>机遇与优势</a:t>
            </a:r>
            <a:endParaRPr altLang="en-US" lang="zh-CN"/>
          </a:p>
        </p:txBody>
      </p:sp>
      <p:sp>
        <p:nvSpPr>
          <p:cNvPr id="104972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金融科技创新应用的发展将带来更高效、便捷的金融服务，满足消费者多样化的需求。</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金融科技创新应用的发展将促进金融行业的创新，为金融机构提供更多的发展机会和空间。</a:t>
            </a:r>
            <a:endParaRPr dirty="0" sz="2000" err="1">
              <a:solidFill>
                <a:schemeClr val="tx1">
                  <a:lumMod val="75000"/>
                  <a:lumOff val="25000"/>
                </a:schemeClr>
              </a:solidFill>
              <a:latin typeface="+mn-ea"/>
              <a:ea typeface="+mn-ea"/>
              <a:cs typeface="+mn-ea"/>
              <a:sym typeface="+mn-lt"/>
            </a:endParaRPr>
          </a:p>
        </p:txBody>
      </p:sp>
      <p:sp>
        <p:nvSpPr>
          <p:cNvPr id="104974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5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金融科技创新应用的发展将加速金融行业的变革，推动金融行业向更加智能化、个性化的方向发展。</a:t>
            </a:r>
            <a:endParaRPr dirty="0" sz="2000" err="1">
              <a:solidFill>
                <a:schemeClr val="tx1">
                  <a:lumMod val="75000"/>
                  <a:lumOff val="25000"/>
                </a:schemeClr>
              </a:solidFill>
              <a:latin typeface="+mn-ea"/>
              <a:ea typeface="+mn-ea"/>
              <a:cs typeface="+mn-ea"/>
              <a:sym typeface="+mn-lt"/>
            </a:endParaRPr>
          </a:p>
        </p:txBody>
      </p:sp>
      <p:sp>
        <p:nvSpPr>
          <p:cNvPr id="10497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金融科技创新应用的发展将推动金融行业的数字化转型，提升金融行业的整体竞争力。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98" name="标题 1"/>
          <p:cNvSpPr>
            <a:spLocks noGrp="1"/>
          </p:cNvSpPr>
          <p:nvPr>
            <p:ph type="title"/>
          </p:nvPr>
        </p:nvSpPr>
        <p:spPr/>
        <p:txBody>
          <a:bodyPr/>
          <a:p>
            <a:r>
              <a:rPr altLang="en-US" lang="zh-CN"/>
              <a:t>应对策略</a:t>
            </a:r>
            <a:endParaRPr altLang="en-US" lang="zh-CN"/>
          </a:p>
        </p:txBody>
      </p:sp>
      <p:sp>
        <p:nvSpPr>
          <p:cNvPr id="104980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加强金融科技创新应用的风险管理和监管</a:t>
            </a:r>
            <a:endParaRPr altLang="en-US" dirty="0" sz="1200" lang="zh-CN" spc="150">
              <a:solidFill>
                <a:schemeClr val="tx1">
                  <a:lumMod val="65000"/>
                  <a:lumOff val="35000"/>
                </a:schemeClr>
              </a:solidFill>
              <a:latin typeface="+mn-ea"/>
              <a:sym typeface="+mn-ea"/>
            </a:endParaRPr>
          </a:p>
        </p:txBody>
      </p:sp>
      <p:sp>
        <p:nvSpPr>
          <p:cNvPr id="104980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提升金融科技创新应用的合规性和安全性</a:t>
            </a:r>
            <a:endParaRPr altLang="en-US" dirty="0" sz="1200" lang="zh-CN" spc="150">
              <a:solidFill>
                <a:schemeClr val="tx1">
                  <a:lumMod val="65000"/>
                  <a:lumOff val="35000"/>
                </a:schemeClr>
              </a:solidFill>
              <a:latin typeface="+mn-ea"/>
              <a:sym typeface="+mn-ea"/>
            </a:endParaRPr>
          </a:p>
        </p:txBody>
      </p:sp>
      <p:sp>
        <p:nvSpPr>
          <p:cNvPr id="104980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鼓励金融机构与科技企业加强合作，共同推动金融科技创新应用的发展</a:t>
            </a:r>
            <a:endParaRPr altLang="en-US" dirty="0" sz="1200" lang="zh-CN" spc="150">
              <a:solidFill>
                <a:schemeClr val="tx1">
                  <a:lumMod val="65000"/>
                  <a:lumOff val="35000"/>
                </a:schemeClr>
              </a:solidFill>
              <a:latin typeface="+mn-ea"/>
              <a:sym typeface="+mn-ea"/>
            </a:endParaRPr>
          </a:p>
        </p:txBody>
      </p:sp>
      <p:sp>
        <p:nvSpPr>
          <p:cNvPr id="104980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培养金融科技创新应用的人才，提升其专业素养和创新能力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40"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金融科技创新应用的未来展望</a:t>
            </a:r>
            <a:endParaRPr altLang="en-US" dirty="0" lang="zh-CN"/>
          </a:p>
        </p:txBody>
      </p:sp>
      <p:sp>
        <p:nvSpPr>
          <p:cNvPr id="1049842"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05</a:t>
            </a:r>
            <a:endParaRPr altLang="zh-CN" dirty="0" 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76" name="标题 1"/>
          <p:cNvSpPr>
            <a:spLocks noGrp="1"/>
          </p:cNvSpPr>
          <p:nvPr>
            <p:ph type="title"/>
          </p:nvPr>
        </p:nvSpPr>
        <p:spPr/>
        <p:txBody>
          <a:bodyPr/>
          <a:p>
            <a:r>
              <a:rPr altLang="en-US" lang="zh-CN"/>
              <a:t>技术发展趋势</a:t>
            </a:r>
            <a:endParaRPr altLang="en-US" lang="zh-CN"/>
          </a:p>
        </p:txBody>
      </p:sp>
      <p:sp>
        <p:nvSpPr>
          <p:cNvPr id="104987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人工智能：在金融领域的应用将更加广泛，提高服务效率和用户体验</a:t>
            </a:r>
            <a:endParaRPr altLang="en-US" dirty="0" sz="1200" lang="zh-CN" spc="150">
              <a:solidFill>
                <a:schemeClr val="tx1">
                  <a:lumMod val="65000"/>
                  <a:lumOff val="35000"/>
                </a:schemeClr>
              </a:solidFill>
              <a:latin typeface="+mn-ea"/>
              <a:sym typeface="+mn-ea"/>
            </a:endParaRPr>
          </a:p>
        </p:txBody>
      </p:sp>
      <p:sp>
        <p:nvSpPr>
          <p:cNvPr id="104988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区块链技术：将促进金融行业的透明度和安全性，降低交易成本和风险</a:t>
            </a:r>
            <a:endParaRPr altLang="en-US" dirty="0" sz="1200" lang="zh-CN" spc="150">
              <a:solidFill>
                <a:schemeClr val="tx1">
                  <a:lumMod val="65000"/>
                  <a:lumOff val="35000"/>
                </a:schemeClr>
              </a:solidFill>
              <a:latin typeface="+mn-ea"/>
              <a:sym typeface="+mn-ea"/>
            </a:endParaRPr>
          </a:p>
        </p:txBody>
      </p:sp>
      <p:sp>
        <p:nvSpPr>
          <p:cNvPr id="104988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大数据技术：将帮助金融机构更好地了解客户需求，优化产品设计和服务</a:t>
            </a:r>
            <a:endParaRPr altLang="en-US" dirty="0" sz="1200" lang="zh-CN" spc="150">
              <a:solidFill>
                <a:schemeClr val="tx1">
                  <a:lumMod val="65000"/>
                  <a:lumOff val="35000"/>
                </a:schemeClr>
              </a:solidFill>
              <a:latin typeface="+mn-ea"/>
              <a:sym typeface="+mn-ea"/>
            </a:endParaRPr>
          </a:p>
        </p:txBody>
      </p:sp>
      <p:sp>
        <p:nvSpPr>
          <p:cNvPr id="104988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云计算技术：将为金融机构提供更高效、灵活的IT基础设施，降低运营成本</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18" name="标题 1"/>
          <p:cNvSpPr>
            <a:spLocks noGrp="1"/>
          </p:cNvSpPr>
          <p:nvPr>
            <p:ph type="title"/>
          </p:nvPr>
        </p:nvSpPr>
        <p:spPr/>
        <p:txBody>
          <a:bodyPr/>
          <a:p>
            <a:r>
              <a:rPr altLang="en-US" lang="zh-CN"/>
              <a:t>行业发展趋势</a:t>
            </a:r>
            <a:endParaRPr altLang="en-US" lang="zh-CN"/>
          </a:p>
        </p:txBody>
      </p:sp>
      <p:sp>
        <p:nvSpPr>
          <p:cNvPr id="104992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云计算为金融行业提供高效、安全的数据存储和处理服务</a:t>
            </a:r>
            <a:endParaRPr altLang="zh-CN" dirty="0" lang="en-US">
              <a:solidFill>
                <a:schemeClr val="dk1">
                  <a:lumMod val="80000"/>
                  <a:lumOff val="20000"/>
                </a:schemeClr>
              </a:solidFill>
              <a:latin typeface="+mn-ea"/>
              <a:sym typeface="+mn-ea"/>
            </a:endParaRPr>
          </a:p>
        </p:txBody>
      </p:sp>
      <p:sp>
        <p:nvSpPr>
          <p:cNvPr id="104992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金融科技与人工智能的深度融合</a:t>
            </a:r>
            <a:endParaRPr altLang="en-US" dirty="0" lang="zh-CN">
              <a:solidFill>
                <a:schemeClr val="dk1">
                  <a:lumMod val="80000"/>
                  <a:lumOff val="20000"/>
                </a:schemeClr>
              </a:solidFill>
              <a:latin typeface="+mn-ea"/>
              <a:sym typeface="+mn-ea"/>
            </a:endParaRPr>
          </a:p>
        </p:txBody>
      </p:sp>
      <p:sp>
        <p:nvSpPr>
          <p:cNvPr id="104993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区块链技术在金融领域的广泛应用</a:t>
            </a:r>
            <a:endParaRPr altLang="en-US" dirty="0" lang="zh-CN">
              <a:solidFill>
                <a:schemeClr val="dk1">
                  <a:lumMod val="80000"/>
                  <a:lumOff val="20000"/>
                </a:schemeClr>
              </a:solidFill>
              <a:latin typeface="+mn-ea"/>
              <a:sym typeface="+mn-ea"/>
            </a:endParaRPr>
          </a:p>
        </p:txBody>
      </p:sp>
      <p:sp>
        <p:nvSpPr>
          <p:cNvPr id="104994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大数据技术助力金融行业实现精准营销和风险管理</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84" name="标题 1"/>
          <p:cNvSpPr>
            <a:spLocks noGrp="1"/>
          </p:cNvSpPr>
          <p:nvPr>
            <p:ph type="title"/>
          </p:nvPr>
        </p:nvSpPr>
        <p:spPr/>
        <p:txBody>
          <a:bodyPr/>
          <a:p>
            <a:r>
              <a:rPr altLang="en-US" lang="zh-CN"/>
              <a:t>对未来的影响与展望</a:t>
            </a:r>
            <a:endParaRPr altLang="en-US" lang="zh-CN"/>
          </a:p>
        </p:txBody>
      </p:sp>
      <p:sp>
        <p:nvSpPr>
          <p:cNvPr id="104998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金融科技创新应用将进一步推动金融业的发展，提高金融服务的质量和效率。</a:t>
            </a:r>
            <a:endParaRPr altLang="en-US" dirty="0" sz="2000" lang="zh-CN" spc="150">
              <a:solidFill>
                <a:schemeClr val="tx1">
                  <a:lumMod val="85000"/>
                  <a:lumOff val="15000"/>
                </a:schemeClr>
              </a:solidFill>
              <a:latin typeface="+mn-ea"/>
              <a:sym typeface="+mn-ea"/>
            </a:endParaRPr>
          </a:p>
        </p:txBody>
      </p:sp>
      <p:sp>
        <p:nvSpPr>
          <p:cNvPr id="104999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金融科技创新应用将带来更多的投资机会和金融服务产品，为投资者提供更加多样化的选择。</a:t>
            </a:r>
            <a:endParaRPr altLang="en-US" dirty="0" sz="2000" lang="zh-CN" spc="150">
              <a:solidFill>
                <a:schemeClr val="tx1">
                  <a:lumMod val="85000"/>
                  <a:lumOff val="15000"/>
                </a:schemeClr>
              </a:solidFill>
              <a:latin typeface="+mn-ea"/>
              <a:sym typeface="+mn-ea"/>
            </a:endParaRPr>
          </a:p>
        </p:txBody>
      </p:sp>
      <p:sp>
        <p:nvSpPr>
          <p:cNvPr id="104999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金融科技创新应用将促进金融业与其他行业的融合，推动产业升级和经济发展。</a:t>
            </a:r>
            <a:endParaRPr altLang="en-US" dirty="0" sz="2000" lang="zh-CN" spc="150">
              <a:solidFill>
                <a:schemeClr val="tx1">
                  <a:lumMod val="85000"/>
                  <a:lumOff val="15000"/>
                </a:schemeClr>
              </a:solidFill>
              <a:latin typeface="+mn-ea"/>
              <a:sym typeface="+mn-ea"/>
            </a:endParaRPr>
          </a:p>
        </p:txBody>
      </p:sp>
      <p:sp>
        <p:nvSpPr>
          <p:cNvPr id="105000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金融科技创新应用将提高金融服务的普惠性，让更多人享受到金融服务带来的便利和益处。</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42" name="标题"/>
          <p:cNvSpPr>
            <a:spLocks noGrp="1"/>
          </p:cNvSpPr>
          <p:nvPr>
            <p:ph type="ctrTitle"/>
            <p:custDataLst>
              <p:tags r:id="rId1"/>
            </p:custDataLst>
          </p:nvPr>
        </p:nvSpPr>
        <p:spPr>
          <a:xfrm>
            <a:off x="845713" y="1288864"/>
            <a:ext cx="6892636" cy="1800000"/>
          </a:xfrm>
        </p:spPr>
        <p:txBody>
          <a:bodyPr>
            <a:normAutofit/>
          </a:bodyPr>
          <a:p>
            <a:r>
              <a:rPr altLang="zh-CN" dirty="0" lang="en-US"/>
              <a:t>THANK YOU</a:t>
            </a:r>
            <a:endParaRPr altLang="en-US" dirty="0" lang="zh-CN"/>
          </a:p>
        </p:txBody>
      </p:sp>
      <p:sp>
        <p:nvSpPr>
          <p:cNvPr id="1050044" name="联系方式"/>
          <p:cNvSpPr>
            <a:spLocks noGrp="1"/>
          </p:cNvSpPr>
          <p:nvPr>
            <p:ph type="body" sz="quarter" idx="13"/>
            <p:custDataLst>
              <p:tags r:id="rId2"/>
            </p:custDataLst>
          </p:nvPr>
        </p:nvSpPr>
        <p:spPr>
          <a:xfrm>
            <a:off x="838200" y="324000"/>
            <a:ext cx="6892636" cy="504000"/>
          </a:xfrm>
        </p:spPr>
        <p:txBody>
          <a:bodyPr>
            <a:normAutofit/>
          </a:bodyPr>
          <a:p>
            <a:r>
              <a:rPr altLang="zh-CN" dirty="0" lang="en-US"/>
              <a:t>YOUR LOGO</a:t>
            </a:r>
            <a:endParaRPr altLang="zh-CN" dirty="0" lang="zh-CN"/>
          </a:p>
        </p:txBody>
      </p:sp>
      <p:sp>
        <p:nvSpPr>
          <p:cNvPr id="1050046" name="署名"/>
          <p:cNvSpPr>
            <a:spLocks noGrp="1"/>
          </p:cNvSpPr>
          <p:nvPr>
            <p:ph type="body" sz="quarter" idx="17"/>
            <p:custDataLst>
              <p:tags r:id="rId3"/>
            </p:custDataLst>
          </p:nvPr>
        </p:nvSpPr>
        <p:spPr>
          <a:xfrm>
            <a:off x="1163207" y="3307686"/>
            <a:ext cx="5785996" cy="504000"/>
          </a:xfrm>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147"/>
  <p:tag name="KSO_WM_UNIT_TYPE" val="f"/>
  <p:tag name="KSO_WM_UNIT_INDEX" val="2"/>
  <p:tag name="KSO_WM_UNIT_SUBTYPE" val="g"/>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96"/>
  <p:tag name="KSO_WM_UNIT_TYPE" val="f"/>
  <p:tag name="KSO_WM_UNIT_INDEX" val="2"/>
  <p:tag name="KSO_WM_UNIT_SUBTYPE" val="g"/>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CATEGORY" val="custom"/>
  <p:tag name="KSO_WM_TEMPLATE_INDEX" val="20230997"/>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97"/>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7"/>
  <p:tag name="KSO_WM_TEMPLATE_THUMBS_INDEX" val="1、9"/>
</p:tagLst>
</file>

<file path=ppt/tags/tag6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7_1*a*1"/>
  <p:tag name="KSO_WM_TEMPLATE_CATEGORY" val="custom"/>
  <p:tag name="KSO_WM_TEMPLATE_INDEX" val="20230997"/>
  <p:tag name="KSO_WM_UNIT_LAYERLEVEL" val="1"/>
  <p:tag name="KSO_WM_TAG_VERSION" val="1.0"/>
  <p:tag name="KSO_WM_BEAUTIFY_FLAG" val="#wm#"/>
  <p:tag name="KSO_WM_UNIT_PRESET_TEXT" val="单击此处添加文档"/>
</p:tagLst>
</file>

<file path=ppt/tags/tag6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7_1*b*1"/>
  <p:tag name="KSO_WM_TEMPLATE_CATEGORY" val="custom"/>
  <p:tag name="KSO_WM_TEMPLATE_INDEX" val="20230997"/>
  <p:tag name="KSO_WM_UNIT_LAYERLEVEL" val="1"/>
  <p:tag name="KSO_WM_TAG_VERSION" val="1.0"/>
  <p:tag name="KSO_WM_BEAUTIFY_FLAG" val="#wm#"/>
  <p:tag name="KSO_WM_UNIT_PRESET_TEXT" val="单击此处添加副标题"/>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1*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67.xml><?xml version="1.0" encoding="utf-8"?>
<p:tagLst xmlns:p="http://schemas.openxmlformats.org/presentationml/2006/main">
  <p:tag name="KSO_WM_UNIT_SUBTYPE" val="b"/>
  <p:tag name="KSO_WM_UNIT_NOCLEAR" val="0"/>
  <p:tag name="KSO_WM_UNIT_VALUE" val="21"/>
  <p:tag name="KSO_WM_UNIT_HIGHLIGHT" val="0"/>
  <p:tag name="KSO_WM_UNIT_COMPATIBLE" val="0"/>
  <p:tag name="KSO_WM_UNIT_DIAGRAM_ISNUMVISUAL" val="0"/>
  <p:tag name="KSO_WM_UNIT_DIAGRAM_ISREFERUNIT" val="0"/>
  <p:tag name="KSO_WM_UNIT_TYPE" val="f"/>
  <p:tag name="KSO_WM_UNIT_INDEX" val="2"/>
  <p:tag name="KSO_WM_UNIT_ID" val="custom20230997_1*f*2"/>
  <p:tag name="KSO_WM_TEMPLATE_CATEGORY" val="custom"/>
  <p:tag name="KSO_WM_TEMPLATE_INDEX" val="20230997"/>
  <p:tag name="KSO_WM_UNIT_LAYERLEVEL" val="1"/>
  <p:tag name="KSO_WM_TAG_VERSION" val="1.0"/>
  <p:tag name="KSO_WM_BEAUTIFY_FLAG" val="#wm#"/>
  <p:tag name="KSO_WM_UNIT_PRESET_TEXT" val="汇报人：WPS"/>
</p:tagLst>
</file>

<file path=ppt/tags/tag68.xml><?xml version="1.0" encoding="utf-8"?>
<p:tagLst xmlns:p="http://schemas.openxmlformats.org/presentationml/2006/main">
  <p:tag name="KSO_WM_SLIDE_ID" val="custom2023099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7"/>
  <p:tag name="KSO_WM_SLIDE_LAYOUT" val="a_b_f"/>
  <p:tag name="KSO_WM_SLIDE_LAYOUT_CNT" val="1_1_2"/>
  <p:tag name="KSO_WM_SLIDE_TYPE" val="title"/>
  <p:tag name="KSO_WM_SLIDE_SUBTYPE" val="pureTxt"/>
  <p:tag name="KSO_WM_TEMPLATE_THUMBS_INDEX" val="1、9"/>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5*a*1"/>
  <p:tag name="KSO_WM_TEMPLATE_CATEGORY" val="custom"/>
  <p:tag name="KSO_WM_TEMPLATE_INDEX" val="2023099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5*i*1"/>
  <p:tag name="KSO_WM_TEMPLATE_CATEGORY" val="custom"/>
  <p:tag name="KSO_WM_TEMPLATE_INDEX" val="20230997"/>
  <p:tag name="KSO_WM_UNIT_LAYERLEVEL" val="1"/>
  <p:tag name="KSO_WM_TAG_VERSION" val="1.0"/>
  <p:tag name="KSO_WM_DIAGRAM_GROUP_CODE" val="l1-1"/>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7_5*l_h_i*1_3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7_5*l_h_a*1_3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7_5*l_h_i*1_4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7_5*l_h_a*1_4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7_5*l_h_i*1_5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7_5*l_h_a*1_5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5*l_i*1_1"/>
  <p:tag name="KSO_WM_TEMPLATE_CATEGORY" val="custom"/>
  <p:tag name="KSO_WM_TEMPLATE_INDEX" val="20230997"/>
  <p:tag name="KSO_WM_UNIT_LAYERLEVEL" val="1_1"/>
  <p:tag name="KSO_WM_TAG_VERSION" val="1.0"/>
  <p:tag name="KSO_WM_DIAGRAM_VERSION" val="3"/>
  <p:tag name="KSO_WM_DIAGRAM_COLOR_TRICK" val="1"/>
  <p:tag name="KSO_WM_DIAGRAM_COLOR_TEXT_CAN_REMOVE" val="n"/>
  <p:tag name="KSO_WM_DIAGRAM_GROUP_CODE" val="l1-1"/>
  <p:tag name="KSO_WM_UNIT_TYPE" val="l_i"/>
  <p:tag name="KSO_WM_UNIT_INDEX" val="1_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7_5*l_h_i*1_1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7_5*l_h_a*1_1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7_5*l_h_i*1_2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7_5*l_h_a*1_2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5*l_i*1_2"/>
  <p:tag name="KSO_WM_TEMPLATE_CATEGORY" val="custom"/>
  <p:tag name="KSO_WM_TEMPLATE_INDEX" val="20230997"/>
  <p:tag name="KSO_WM_UNIT_LAYERLEVEL" val="1_1"/>
  <p:tag name="KSO_WM_TAG_VERSION" val="1.0"/>
  <p:tag name="KSO_WM_DIAGRAM_VERSION" val="3"/>
  <p:tag name="KSO_WM_DIAGRAM_COLOR_TRICK" val="1"/>
  <p:tag name="KSO_WM_DIAGRAM_COLOR_TEXT_CAN_REMOVE" val="n"/>
  <p:tag name="KSO_WM_DIAGRAM_GROUP_CODE" val="l1-1"/>
  <p:tag name="KSO_WM_UNIT_TYPE" val="l_i"/>
  <p:tag name="KSO_WM_UNIT_INDEX" val="1_2"/>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5*l_i*1_3"/>
  <p:tag name="KSO_WM_TEMPLATE_CATEGORY" val="custom"/>
  <p:tag name="KSO_WM_TEMPLATE_INDEX" val="20230997"/>
  <p:tag name="KSO_WM_UNIT_LAYERLEVEL" val="1_1"/>
  <p:tag name="KSO_WM_TAG_VERSION" val="1.0"/>
  <p:tag name="KSO_WM_DIAGRAM_VERSION" val="3"/>
  <p:tag name="KSO_WM_DIAGRAM_COLOR_TRICK" val="1"/>
  <p:tag name="KSO_WM_DIAGRAM_COLOR_TEXT_CAN_REMOVE" val="n"/>
  <p:tag name="KSO_WM_DIAGRAM_GROUP_CODE" val="l1-1"/>
  <p:tag name="KSO_WM_UNIT_TYPE" val="l_i"/>
  <p:tag name="KSO_WM_UNIT_INDEX" val="1_3"/>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4.xml><?xml version="1.0" encoding="utf-8"?>
<p:tagLst xmlns:p="http://schemas.openxmlformats.org/presentationml/2006/main">
  <p:tag name="KSO_WM_SLIDE_ID" val="custom2023099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7"/>
  <p:tag name="KSO_WM_SLIDE_LAYOUT" val="a_l"/>
  <p:tag name="KSO_WM_SLIDE_LAYOUT_CNT" val="1_1"/>
  <p:tag name="KSO_WM_SLIDE_TYPE" val="contents"/>
  <p:tag name="KSO_WM_SLIDE_SUBTYPE" val="diag"/>
  <p:tag name="KSO_WM_DIAGRAM_GROUP_CODE" val="l1-1"/>
  <p:tag name="KSO_WM_SLIDE_DIAGTYPE" val="l"/>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7.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30.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208.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63.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02.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2"/>
  <p:tag name="KSO_WM_TEMPLATE_CATEGORY" val="custom"/>
  <p:tag name="KSO_WM_TEMPLATE_INDEX" val="20230997"/>
  <p:tag name="KSO_WM_UNIT_LAYERLEVEL" val="1"/>
  <p:tag name="KSO_WM_TAG_VERSION" val="1.0"/>
  <p:tag name="KSO_WM_BEAUTIFY_FLAG" val="#wm#"/>
  <p:tag name="KSO_WM_UNIT_SUBTYPE" val="b"/>
  <p:tag name="KSO_WM_UNIT_NOCLEAR" val="0"/>
  <p:tag name="KSO_WM_UNIT_VALUE" val="24"/>
  <p:tag name="KSO_WM_UNIT_TYPE" val="f"/>
  <p:tag name="KSO_WM_UNIT_INDEX" val="2"/>
  <p:tag name="KSO_WM_UNIT_PRESET_TEXT" val="汇报人：WPS"/>
</p:tagLst>
</file>

<file path=ppt/tags/tag338.xml><?xml version="1.0" encoding="utf-8"?>
<p:tagLst xmlns:p="http://schemas.openxmlformats.org/presentationml/2006/main">
  <p:tag name="KSO_WM_SLIDE_ID" val="custom2023099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7"/>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123">
      <a:dk1>
        <a:srgbClr val="000000"/>
      </a:dk1>
      <a:lt1>
        <a:srgbClr val="FFFFFF"/>
      </a:lt1>
      <a:dk2>
        <a:srgbClr val="02202B"/>
      </a:dk2>
      <a:lt2>
        <a:srgbClr val="EBFFFF"/>
      </a:lt2>
      <a:accent1>
        <a:srgbClr val="34FEC3"/>
      </a:accent1>
      <a:accent2>
        <a:srgbClr val="0AE8A9"/>
      </a:accent2>
      <a:accent3>
        <a:srgbClr val="19F0DE"/>
      </a:accent3>
      <a:accent4>
        <a:srgbClr val="19CFF0"/>
      </a:accent4>
      <a:accent5>
        <a:srgbClr val="3FABF8"/>
      </a:accent5>
      <a:accent6>
        <a:srgbClr val="3493FE"/>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2024-01-05T04:38:31Z</dcterms:created>
  <dcterms:modified xsi:type="dcterms:W3CDTF">2024-01-05T04:38:31Z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a65103c00ea246ae90cd5ffc89f2c2bf_21</vt:lpwstr>
  </property>
</Properties>
</file>