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72" r:id="rId6"/>
    <p:sldId id="263" r:id="rId7"/>
    <p:sldId id="265" r:id="rId8"/>
    <p:sldId id="273" r:id="rId9"/>
    <p:sldId id="270" r:id="rId10"/>
    <p:sldId id="268" r:id="rId11"/>
    <p:sldId id="271" r:id="rId12"/>
    <p:sldId id="280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0A08D"/>
    <a:srgbClr val="DCE0DE"/>
    <a:srgbClr val="EBF0EF"/>
    <a:srgbClr val="C0C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-72" y="-1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KSO_TEMPLATE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-7620" y="-1270"/>
            <a:ext cx="12261215" cy="6946265"/>
          </a:xfrm>
          <a:prstGeom prst="rect">
            <a:avLst/>
          </a:prstGeom>
          <a:gradFill>
            <a:gsLst>
              <a:gs pos="0">
                <a:srgbClr val="EBF0EF"/>
              </a:gs>
              <a:gs pos="100000">
                <a:srgbClr val="DCE0DE"/>
              </a:gs>
            </a:gsLst>
            <a:lin ang="30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32.xml"/><Relationship Id="rId6" Type="http://schemas.openxmlformats.org/officeDocument/2006/relationships/image" Target="../media/image10.jpeg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6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0800" y="16510"/>
            <a:ext cx="12293600" cy="6915150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6349365" y="1848485"/>
            <a:ext cx="2864485" cy="3115945"/>
          </a:xfrm>
          <a:prstGeom prst="ellipse">
            <a:avLst/>
          </a:prstGeom>
          <a:solidFill>
            <a:srgbClr val="C0C9BE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269355" y="3221990"/>
            <a:ext cx="32791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仿宋" panose="02010609060101010101" pitchFamily="49" charset="-122"/>
                <a:ea typeface="仿宋" panose="02010609060101010101" pitchFamily="49" charset="-122"/>
              </a:rPr>
              <a:t>气动无压风门</a:t>
            </a:r>
            <a:endParaRPr lang="zh-CN" altLang="en-US" sz="4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41925" y="3221990"/>
            <a:ext cx="490220" cy="137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0" dirty="0">
                <a:latin typeface="仿宋" panose="02010609060101010101" pitchFamily="49" charset="-122"/>
                <a:ea typeface="仿宋" panose="02010609060101010101" pitchFamily="49" charset="-122"/>
              </a:rPr>
              <a:t>汇报人</a:t>
            </a:r>
            <a:r>
              <a:rPr lang="zh-CN" altLang="en-US" sz="10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：</a:t>
            </a:r>
            <a:r>
              <a:rPr lang="en-US" sz="10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Kuangan001</a:t>
            </a:r>
            <a:endParaRPr lang="en-US" sz="10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5732145" y="2434590"/>
            <a:ext cx="6985" cy="303403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6604635" y="39497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6934200" y="499364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826885" y="536257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6823075" y="-2222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6684645" y="2002790"/>
            <a:ext cx="2864485" cy="3115945"/>
          </a:xfrm>
          <a:prstGeom prst="ellipse">
            <a:avLst/>
          </a:prstGeom>
          <a:noFill/>
          <a:ln>
            <a:solidFill>
              <a:srgbClr val="90A08D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-1211580" y="-1113155"/>
            <a:ext cx="2864485" cy="3115945"/>
          </a:xfrm>
          <a:prstGeom prst="ellipse">
            <a:avLst/>
          </a:prstGeom>
          <a:solidFill>
            <a:srgbClr val="C0C9BE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0217785" y="5241290"/>
            <a:ext cx="2864485" cy="3115945"/>
          </a:xfrm>
          <a:prstGeom prst="ellipse">
            <a:avLst/>
          </a:prstGeom>
          <a:solidFill>
            <a:srgbClr val="C0C9BE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50850" y="2233930"/>
            <a:ext cx="473075" cy="514985"/>
          </a:xfrm>
          <a:prstGeom prst="ellipse">
            <a:avLst/>
          </a:prstGeom>
          <a:solidFill>
            <a:srgbClr val="C0C9BE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945495" y="4478655"/>
            <a:ext cx="473075" cy="514985"/>
          </a:xfrm>
          <a:prstGeom prst="ellipse">
            <a:avLst/>
          </a:prstGeom>
          <a:solidFill>
            <a:srgbClr val="C0C9BE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7" grpId="0"/>
      <p:bldP spid="8" grpId="0"/>
      <p:bldP spid="2" grpId="0" animBg="1"/>
      <p:bldP spid="3" grpId="0" bldLvl="0" animBg="1"/>
      <p:bldP spid="4" grpId="0" bldLvl="0" animBg="1"/>
      <p:bldP spid="5" grpId="0" bldLvl="0" animBg="1"/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0800" y="-22225"/>
            <a:ext cx="12293600" cy="691515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680122" y="2273400"/>
            <a:ext cx="2629437" cy="2493177"/>
            <a:chOff x="3028" y="3041"/>
            <a:chExt cx="5420" cy="5361"/>
          </a:xfrm>
        </p:grpSpPr>
        <p:sp>
          <p:nvSpPr>
            <p:cNvPr id="9" name="椭圆 8"/>
            <p:cNvSpPr/>
            <p:nvPr/>
          </p:nvSpPr>
          <p:spPr>
            <a:xfrm>
              <a:off x="3028" y="3041"/>
              <a:ext cx="4511" cy="4907"/>
            </a:xfrm>
            <a:prstGeom prst="ellipse">
              <a:avLst/>
            </a:prstGeom>
            <a:solidFill>
              <a:srgbClr val="C0C9BE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937" y="3495"/>
              <a:ext cx="4511" cy="4907"/>
            </a:xfrm>
            <a:prstGeom prst="ellipse">
              <a:avLst/>
            </a:prstGeom>
            <a:noFill/>
            <a:ln>
              <a:solidFill>
                <a:srgbClr val="90A08D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3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75730" y="3184525"/>
            <a:ext cx="3717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气动无压风门安装及调试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sp>
        <p:nvSpPr>
          <p:cNvPr id="14" name="TextBox 3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75095" y="4138930"/>
            <a:ext cx="371030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气动无压风门安装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sp>
        <p:nvSpPr>
          <p:cNvPr id="15" name="TextBox 3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75841" y="4080116"/>
            <a:ext cx="681677" cy="578882"/>
          </a:xfrm>
          <a:prstGeom prst="roundRect">
            <a:avLst/>
          </a:prstGeom>
          <a:solidFill>
            <a:srgbClr val="C0C9BE"/>
          </a:solidFill>
          <a:ln w="28575"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6" name="TextBox 3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75841" y="3184840"/>
            <a:ext cx="681677" cy="578882"/>
          </a:xfrm>
          <a:prstGeom prst="roundRect">
            <a:avLst/>
          </a:prstGeom>
          <a:solidFill>
            <a:srgbClr val="90A08D"/>
          </a:solidFill>
          <a:ln w="28575"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7" name="TextBox 3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475730" y="1367790"/>
            <a:ext cx="379285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气动无压风门介绍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sp>
        <p:nvSpPr>
          <p:cNvPr id="18" name="TextBox 3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51554" y="1308810"/>
            <a:ext cx="712949" cy="578882"/>
          </a:xfrm>
          <a:prstGeom prst="roundRect">
            <a:avLst/>
          </a:prstGeom>
          <a:solidFill>
            <a:srgbClr val="90A08D"/>
          </a:solidFill>
          <a:ln w="28575"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9" name="TextBox 3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475730" y="2270125"/>
            <a:ext cx="379285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气动无压风门主要特点：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sp>
        <p:nvSpPr>
          <p:cNvPr id="20" name="TextBox 3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351554" y="2211070"/>
            <a:ext cx="681677" cy="578882"/>
          </a:xfrm>
          <a:prstGeom prst="roundRect">
            <a:avLst/>
          </a:prstGeom>
          <a:solidFill>
            <a:srgbClr val="C0C9BE"/>
          </a:solidFill>
          <a:ln w="28575"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5" name="TextBox 3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2549" y="4911090"/>
            <a:ext cx="376110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气动无压风门开箱及检查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sp>
        <p:nvSpPr>
          <p:cNvPr id="7" name="TextBox 3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375841" y="4911331"/>
            <a:ext cx="598806" cy="578486"/>
          </a:xfrm>
          <a:prstGeom prst="roundRect">
            <a:avLst/>
          </a:prstGeom>
          <a:solidFill>
            <a:srgbClr val="90A08D"/>
          </a:solidFill>
          <a:ln w="28575"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05</a:t>
            </a:r>
            <a:endParaRPr lang="zh-CN" altLang="en-US" sz="2800" b="1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10180" y="2074545"/>
            <a:ext cx="100901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目录</a:t>
            </a:r>
            <a:endParaRPr lang="zh-CN" altLang="en-US" sz="5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custDataLst>
      <p:tags r:id="rId12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 bldLvl="0" animBg="1"/>
      <p:bldP spid="16" grpId="0" bldLvl="0" animBg="1"/>
      <p:bldP spid="17" grpId="0"/>
      <p:bldP spid="18" grpId="0" bldLvl="0" animBg="1"/>
      <p:bldP spid="19" grpId="0"/>
      <p:bldP spid="20" grpId="0" bldLvl="0" animBg="1"/>
      <p:bldP spid="5" grpId="0"/>
      <p:bldP spid="7" grpId="0" bldLvl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-50800" y="-2857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67640" y="-44577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10599420" y="551561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0817860" y="509841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4057015" y="578485"/>
            <a:ext cx="4018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2820000">
            <a:off x="3342005" y="454025"/>
            <a:ext cx="738505" cy="701040"/>
            <a:chOff x="2646" y="3580"/>
            <a:chExt cx="4140" cy="3927"/>
          </a:xfrm>
        </p:grpSpPr>
        <p:sp>
          <p:nvSpPr>
            <p:cNvPr id="9" name="椭圆 8"/>
            <p:cNvSpPr/>
            <p:nvPr/>
          </p:nvSpPr>
          <p:spPr>
            <a:xfrm>
              <a:off x="2646" y="3580"/>
              <a:ext cx="3446" cy="3594"/>
            </a:xfrm>
            <a:prstGeom prst="ellipse">
              <a:avLst/>
            </a:prstGeom>
            <a:solidFill>
              <a:srgbClr val="C0C9BE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340" y="3913"/>
              <a:ext cx="3446" cy="3594"/>
            </a:xfrm>
            <a:prstGeom prst="ellipse">
              <a:avLst/>
            </a:prstGeom>
            <a:noFill/>
            <a:ln>
              <a:solidFill>
                <a:srgbClr val="90A08D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8" name="图片 17" descr="风门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4950" y="2718435"/>
            <a:ext cx="2797175" cy="2797175"/>
          </a:xfrm>
          <a:prstGeom prst="rect">
            <a:avLst/>
          </a:prstGeom>
        </p:spPr>
      </p:pic>
      <p:pic>
        <p:nvPicPr>
          <p:cNvPr id="19" name="图片 18" descr="风门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3535" y="2718435"/>
            <a:ext cx="2797175" cy="2797175"/>
          </a:xfrm>
          <a:prstGeom prst="rect">
            <a:avLst/>
          </a:prstGeom>
        </p:spPr>
      </p:pic>
      <p:pic>
        <p:nvPicPr>
          <p:cNvPr id="21" name="图片 20" descr="风门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835" y="2718435"/>
            <a:ext cx="2797175" cy="27971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>
    <p:random/>
  </p:transition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-50800" y="-2857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67640" y="-44577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10599420" y="551561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0817860" y="509841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4057015" y="578485"/>
            <a:ext cx="4018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气动无压风门介绍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2820000">
            <a:off x="3342005" y="454025"/>
            <a:ext cx="738505" cy="701040"/>
            <a:chOff x="2646" y="3580"/>
            <a:chExt cx="4140" cy="3927"/>
          </a:xfrm>
        </p:grpSpPr>
        <p:sp>
          <p:nvSpPr>
            <p:cNvPr id="9" name="椭圆 8"/>
            <p:cNvSpPr/>
            <p:nvPr/>
          </p:nvSpPr>
          <p:spPr>
            <a:xfrm>
              <a:off x="2646" y="3580"/>
              <a:ext cx="3446" cy="3594"/>
            </a:xfrm>
            <a:prstGeom prst="ellipse">
              <a:avLst/>
            </a:prstGeom>
            <a:solidFill>
              <a:srgbClr val="C0C9BE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340" y="3913"/>
              <a:ext cx="3446" cy="3594"/>
            </a:xfrm>
            <a:prstGeom prst="ellipse">
              <a:avLst/>
            </a:prstGeom>
            <a:noFill/>
            <a:ln>
              <a:solidFill>
                <a:srgbClr val="90A08D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8793" y="2250935"/>
            <a:ext cx="5083469" cy="358402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472555" y="2393950"/>
            <a:ext cx="483933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600"/>
              <a:t>气动无压风门是目前我国煤矿井下较为理想的一种风门，主要用于矿山井下进回风巷和主要进回风巷之间每个联络巷中，它打破了长期以来老式传统风门的结构型式，巧妙地把作用在风门上的风压通过平衡结构将其转化为一种内力，充分显示出该风门结构特别，使用简单，</a:t>
            </a:r>
            <a:r>
              <a:rPr lang="en-US" altLang="zh-CN" sz="1600"/>
              <a:t>an</a:t>
            </a:r>
            <a:r>
              <a:rPr lang="zh-CN" altLang="en-US" sz="1600"/>
              <a:t>全可靠等优点，受到专家和用户的高度评价，是目前这些风巷中所用风门的替代品。</a:t>
            </a:r>
            <a:endParaRPr lang="zh-CN" altLang="en-US" sz="1600"/>
          </a:p>
        </p:txBody>
      </p:sp>
    </p:spTree>
    <p:custDataLst>
      <p:tags r:id="rId2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-50800" y="-2857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67640" y="-44577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10599420" y="551561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0817860" y="509841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4057015" y="578485"/>
            <a:ext cx="373761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2820000">
            <a:off x="3342005" y="454025"/>
            <a:ext cx="738505" cy="701040"/>
            <a:chOff x="2646" y="3580"/>
            <a:chExt cx="4140" cy="3927"/>
          </a:xfrm>
        </p:grpSpPr>
        <p:sp>
          <p:nvSpPr>
            <p:cNvPr id="9" name="椭圆 8"/>
            <p:cNvSpPr/>
            <p:nvPr/>
          </p:nvSpPr>
          <p:spPr>
            <a:xfrm>
              <a:off x="2646" y="3580"/>
              <a:ext cx="3446" cy="3594"/>
            </a:xfrm>
            <a:prstGeom prst="ellipse">
              <a:avLst/>
            </a:prstGeom>
            <a:solidFill>
              <a:srgbClr val="C0C9BE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340" y="3913"/>
              <a:ext cx="3446" cy="3594"/>
            </a:xfrm>
            <a:prstGeom prst="ellipse">
              <a:avLst/>
            </a:prstGeom>
            <a:noFill/>
            <a:ln>
              <a:solidFill>
                <a:srgbClr val="90A08D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6018900" y="1489818"/>
            <a:ext cx="154201" cy="454191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2"/>
            </p:custDataLst>
          </p:nvPr>
        </p:nvSpPr>
        <p:spPr>
          <a:xfrm rot="16200000">
            <a:off x="6018552" y="943398"/>
            <a:ext cx="154897" cy="548639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风门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540" y="3764280"/>
            <a:ext cx="2613660" cy="2390775"/>
          </a:xfrm>
          <a:prstGeom prst="rect">
            <a:avLst/>
          </a:prstGeom>
        </p:spPr>
      </p:pic>
      <p:pic>
        <p:nvPicPr>
          <p:cNvPr id="10" name="图片 9" descr="风门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670" y="3764280"/>
            <a:ext cx="2690495" cy="2390775"/>
          </a:xfrm>
          <a:prstGeom prst="rect">
            <a:avLst/>
          </a:prstGeom>
        </p:spPr>
      </p:pic>
      <p:pic>
        <p:nvPicPr>
          <p:cNvPr id="13" name="图片 12" descr="风门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540" y="1195705"/>
            <a:ext cx="2613660" cy="2390775"/>
          </a:xfrm>
          <a:prstGeom prst="rect">
            <a:avLst/>
          </a:prstGeom>
        </p:spPr>
      </p:pic>
      <p:pic>
        <p:nvPicPr>
          <p:cNvPr id="14" name="图片 13" descr="风门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670" y="1195705"/>
            <a:ext cx="2690495" cy="2390775"/>
          </a:xfrm>
          <a:prstGeom prst="rect">
            <a:avLst/>
          </a:prstGeom>
        </p:spPr>
      </p:pic>
      <p:pic>
        <p:nvPicPr>
          <p:cNvPr id="15" name="图片 14" descr="风门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540" y="3787140"/>
            <a:ext cx="2725420" cy="2390775"/>
          </a:xfrm>
          <a:prstGeom prst="rect">
            <a:avLst/>
          </a:prstGeom>
        </p:spPr>
      </p:pic>
      <p:pic>
        <p:nvPicPr>
          <p:cNvPr id="16" name="图片 15" descr="风门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540" y="1218565"/>
            <a:ext cx="2725420" cy="239077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slow">
    <p:random/>
  </p:transition>
  <p:timing>
    <p:tnLst>
      <p:par>
        <p:cTn id="1" dur="indefinite" restart="never" fill="hold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-50800" y="-2857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67640" y="-44577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10599420" y="551561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0817860" y="509841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4057015" y="578485"/>
            <a:ext cx="452247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气动无压风门主要特点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2820000">
            <a:off x="3342005" y="454025"/>
            <a:ext cx="738505" cy="701040"/>
            <a:chOff x="2646" y="3580"/>
            <a:chExt cx="4140" cy="3927"/>
          </a:xfrm>
        </p:grpSpPr>
        <p:sp>
          <p:nvSpPr>
            <p:cNvPr id="9" name="椭圆 8"/>
            <p:cNvSpPr/>
            <p:nvPr/>
          </p:nvSpPr>
          <p:spPr>
            <a:xfrm>
              <a:off x="2646" y="3580"/>
              <a:ext cx="3446" cy="3594"/>
            </a:xfrm>
            <a:prstGeom prst="ellipse">
              <a:avLst/>
            </a:prstGeom>
            <a:solidFill>
              <a:srgbClr val="C0C9BE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340" y="3913"/>
              <a:ext cx="3446" cy="3594"/>
            </a:xfrm>
            <a:prstGeom prst="ellipse">
              <a:avLst/>
            </a:prstGeom>
            <a:noFill/>
            <a:ln>
              <a:solidFill>
                <a:srgbClr val="90A08D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4560203" y="2594589"/>
            <a:ext cx="3334480" cy="2681812"/>
            <a:chOff x="4244340" y="2218227"/>
            <a:chExt cx="3707126" cy="2981518"/>
          </a:xfrm>
          <a:solidFill>
            <a:srgbClr val="90A08D"/>
          </a:solidFill>
        </p:grpSpPr>
        <p:sp>
          <p:nvSpPr>
            <p:cNvPr id="16" name="Right Arrow 9"/>
            <p:cNvSpPr/>
            <p:nvPr>
              <p:custDataLst>
                <p:tags r:id="rId2"/>
              </p:custDataLst>
            </p:nvPr>
          </p:nvSpPr>
          <p:spPr>
            <a:xfrm rot="10800000">
              <a:off x="4244340" y="2218227"/>
              <a:ext cx="3031014" cy="134266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Roboto Condensed Light" charset="0"/>
              </a:endParaRPr>
            </a:p>
          </p:txBody>
        </p:sp>
        <p:sp>
          <p:nvSpPr>
            <p:cNvPr id="3" name="Oval 7"/>
            <p:cNvSpPr/>
            <p:nvPr>
              <p:custDataLst>
                <p:tags r:id="rId3"/>
              </p:custDataLst>
            </p:nvPr>
          </p:nvSpPr>
          <p:spPr>
            <a:xfrm>
              <a:off x="6751394" y="2554857"/>
              <a:ext cx="669382" cy="669382"/>
            </a:xfrm>
            <a:prstGeom prst="ellipse">
              <a:avLst/>
            </a:prstGeom>
            <a:grpFill/>
            <a:ln w="412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3200" dirty="0">
                  <a:solidFill>
                    <a:srgbClr val="FFFFFF"/>
                  </a:solidFill>
                  <a:latin typeface="Roboto Condensed Light" charset="0"/>
                </a:rPr>
                <a:t>01</a:t>
              </a:r>
              <a:endParaRPr lang="en-US" sz="3200" dirty="0">
                <a:solidFill>
                  <a:srgbClr val="FFFFFF"/>
                </a:solidFill>
                <a:latin typeface="Roboto Condensed Light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64733" y="3857078"/>
              <a:ext cx="3586733" cy="1342667"/>
              <a:chOff x="4306021" y="3840758"/>
              <a:chExt cx="3586734" cy="1342667"/>
            </a:xfrm>
            <a:grpFill/>
          </p:grpSpPr>
          <p:sp>
            <p:nvSpPr>
              <p:cNvPr id="19" name="Right Arrow 10"/>
              <p:cNvSpPr/>
              <p:nvPr>
                <p:custDataLst>
                  <p:tags r:id="rId4"/>
                </p:custDataLst>
              </p:nvPr>
            </p:nvSpPr>
            <p:spPr>
              <a:xfrm>
                <a:off x="4520588" y="3840758"/>
                <a:ext cx="3372167" cy="1342667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Roboto Condensed Light" charset="0"/>
                </a:endParaRPr>
              </a:p>
            </p:txBody>
          </p:sp>
          <p:sp>
            <p:nvSpPr>
              <p:cNvPr id="25" name="Oval 11"/>
              <p:cNvSpPr/>
              <p:nvPr>
                <p:custDataLst>
                  <p:tags r:id="rId5"/>
                </p:custDataLst>
              </p:nvPr>
            </p:nvSpPr>
            <p:spPr>
              <a:xfrm>
                <a:off x="4306021" y="4177400"/>
                <a:ext cx="669382" cy="669382"/>
              </a:xfrm>
              <a:prstGeom prst="ellipse">
                <a:avLst/>
              </a:prstGeom>
              <a:grpFill/>
              <a:ln w="412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sz="3200" dirty="0">
                    <a:solidFill>
                      <a:srgbClr val="FFFFFF"/>
                    </a:solidFill>
                    <a:latin typeface="Roboto Condensed Light" charset="0"/>
                  </a:rPr>
                  <a:t>02</a:t>
                </a:r>
                <a:endParaRPr lang="en-US" sz="3200" dirty="0">
                  <a:solidFill>
                    <a:srgbClr val="FFFFFF"/>
                  </a:solidFill>
                  <a:latin typeface="Roboto Condensed Light" charset="0"/>
                </a:endParaRPr>
              </a:p>
            </p:txBody>
          </p:sp>
        </p:grpSp>
      </p:grpSp>
      <p:sp>
        <p:nvSpPr>
          <p:cNvPr id="10" name="矩形 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8220" y="2399030"/>
            <a:ext cx="3561080" cy="2060575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2843" tIns="61422" rIns="122843" bIns="6142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、开启力小（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150n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），开启力与巷道内风压的大小方向无关。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、正反双向控制风流，不必另设反向风门。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、安装控制感应系统，可实现风门自动开闭。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、双向密闭、漏风量小。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894955" y="4003675"/>
            <a:ext cx="3806825" cy="2060575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2843" tIns="61422" rIns="122843" bIns="6142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、风门关闭时平稳，行人行车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全可靠。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、无压风门钢制结构，防腐、防潮、强度大、不易变形。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、两道风门始终保持其中一道关闭，防止风流短路。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、门扇开启角度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≥90</a:t>
            </a:r>
            <a:r>
              <a:rPr lang="en-US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°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-50800" y="-2857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67640" y="-44577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10599420" y="551561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0817860" y="509841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4057015" y="578485"/>
            <a:ext cx="423164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气动无压风门安装及调试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2820000">
            <a:off x="3342005" y="454025"/>
            <a:ext cx="738505" cy="701040"/>
            <a:chOff x="2646" y="3580"/>
            <a:chExt cx="4140" cy="3927"/>
          </a:xfrm>
        </p:grpSpPr>
        <p:sp>
          <p:nvSpPr>
            <p:cNvPr id="9" name="椭圆 8"/>
            <p:cNvSpPr/>
            <p:nvPr/>
          </p:nvSpPr>
          <p:spPr>
            <a:xfrm>
              <a:off x="2646" y="3580"/>
              <a:ext cx="3446" cy="3594"/>
            </a:xfrm>
            <a:prstGeom prst="ellipse">
              <a:avLst/>
            </a:prstGeom>
            <a:solidFill>
              <a:srgbClr val="C0C9BE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340" y="3913"/>
              <a:ext cx="3446" cy="3594"/>
            </a:xfrm>
            <a:prstGeom prst="ellipse">
              <a:avLst/>
            </a:prstGeom>
            <a:noFill/>
            <a:ln>
              <a:solidFill>
                <a:srgbClr val="90A08D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4974590" y="2333787"/>
            <a:ext cx="6821805" cy="2426594"/>
            <a:chOff x="6503" y="4638"/>
            <a:chExt cx="7398" cy="2889"/>
          </a:xfrm>
        </p:grpSpPr>
        <p:sp>
          <p:nvSpPr>
            <p:cNvPr id="25" name="Shape 892"/>
            <p:cNvSpPr/>
            <p:nvPr>
              <p:custDataLst>
                <p:tags r:id="rId2"/>
              </p:custDataLst>
            </p:nvPr>
          </p:nvSpPr>
          <p:spPr>
            <a:xfrm rot="5400000">
              <a:off x="6446" y="5061"/>
              <a:ext cx="434" cy="321"/>
            </a:xfrm>
            <a:prstGeom prst="triangle">
              <a:avLst>
                <a:gd name="adj" fmla="val 50000"/>
              </a:avLst>
            </a:prstGeom>
            <a:solidFill>
              <a:srgbClr val="C0C9BE"/>
            </a:solidFill>
            <a:ln>
              <a:noFill/>
            </a:ln>
          </p:spPr>
          <p:txBody>
            <a:bodyPr lIns="60941" tIns="30462" rIns="60941" bIns="30462" anchor="ctr" anchorCtr="0">
              <a:noAutofit/>
            </a:bodyPr>
            <a:lstStyle/>
            <a:p>
              <a:pPr algn="ctr" defTabSz="608965">
                <a:buClr>
                  <a:srgbClr val="000000"/>
                </a:buClr>
              </a:pPr>
              <a:endParaRPr sz="1200" kern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6" name="Rectangle 11"/>
            <p:cNvSpPr/>
            <p:nvPr>
              <p:custDataLst>
                <p:tags r:id="rId3"/>
              </p:custDataLst>
            </p:nvPr>
          </p:nvSpPr>
          <p:spPr>
            <a:xfrm>
              <a:off x="7181" y="4638"/>
              <a:ext cx="6720" cy="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气动无压风门在矿方通风人员指定位置安装手动平衡风门，安设地点应符合以下要求：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Shape 892"/>
            <p:cNvSpPr/>
            <p:nvPr>
              <p:custDataLst>
                <p:tags r:id="rId4"/>
              </p:custDataLst>
            </p:nvPr>
          </p:nvSpPr>
          <p:spPr>
            <a:xfrm rot="5400000">
              <a:off x="6446" y="6637"/>
              <a:ext cx="434" cy="321"/>
            </a:xfrm>
            <a:prstGeom prst="triangle">
              <a:avLst>
                <a:gd name="adj" fmla="val 50000"/>
              </a:avLst>
            </a:prstGeom>
            <a:solidFill>
              <a:srgbClr val="90A08D"/>
            </a:solidFill>
            <a:ln>
              <a:noFill/>
            </a:ln>
          </p:spPr>
          <p:txBody>
            <a:bodyPr lIns="60941" tIns="30462" rIns="60941" bIns="30462" anchor="ctr" anchorCtr="0">
              <a:noAutofit/>
            </a:bodyPr>
            <a:lstStyle/>
            <a:p>
              <a:pPr algn="ctr" defTabSz="608965">
                <a:buClr>
                  <a:srgbClr val="000000"/>
                </a:buClr>
              </a:pPr>
              <a:endParaRPr sz="1200" kern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Rectangle 11"/>
            <p:cNvSpPr/>
            <p:nvPr>
              <p:custDataLst>
                <p:tags r:id="rId5"/>
              </p:custDataLst>
            </p:nvPr>
          </p:nvSpPr>
          <p:spPr>
            <a:xfrm>
              <a:off x="7181" y="6100"/>
              <a:ext cx="6720" cy="1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⑴</a:t>
              </a:r>
              <a:r>
                <a:rPr lang="en-US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地面、轨道面平缓，无积水，无明显起伏。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⑵</a:t>
              </a:r>
              <a:r>
                <a:rPr lang="en-US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如同时提运矿车，风门下部应考虑为提升钢丝绳留出通过的空间。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⑶</a:t>
              </a:r>
              <a:r>
                <a:rPr lang="en-US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如遇条件无法满足或其它特殊情况，可与我公司解决。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 descr="风门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285" y="2333625"/>
            <a:ext cx="3165475" cy="285559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-50800" y="-2857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67640" y="-44577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10599420" y="551561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0817860" y="509841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4057015" y="578485"/>
            <a:ext cx="452247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气动无压风门安装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2820000">
            <a:off x="3342005" y="454025"/>
            <a:ext cx="738505" cy="701040"/>
            <a:chOff x="2646" y="3580"/>
            <a:chExt cx="4140" cy="3927"/>
          </a:xfrm>
        </p:grpSpPr>
        <p:sp>
          <p:nvSpPr>
            <p:cNvPr id="9" name="椭圆 8"/>
            <p:cNvSpPr/>
            <p:nvPr/>
          </p:nvSpPr>
          <p:spPr>
            <a:xfrm>
              <a:off x="2646" y="3580"/>
              <a:ext cx="3446" cy="3594"/>
            </a:xfrm>
            <a:prstGeom prst="ellipse">
              <a:avLst/>
            </a:prstGeom>
            <a:solidFill>
              <a:srgbClr val="C0C9BE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340" y="3913"/>
              <a:ext cx="3446" cy="3594"/>
            </a:xfrm>
            <a:prstGeom prst="ellipse">
              <a:avLst/>
            </a:prstGeom>
            <a:noFill/>
            <a:ln>
              <a:solidFill>
                <a:srgbClr val="90A08D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005830" y="1906905"/>
            <a:ext cx="4572635" cy="3815080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2843" tIns="61422" rIns="122843" bIns="6142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⑴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选址位置进行混凝土基础制作，如巷道局部不规则，应考虑进行局部修整。巷道过宽，应对巷帮进行局部砌碹和加固，巷道过窄，应考虑局部拓宽。门框固定支架应牢固固定于混凝土基础内，确保门框在风门长期运行的情况下不发生松动现象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⑵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用于钢丝绳导向的滑轮组应用锚杆牢固固定在巷道壁上，钢丝绳绕在各滑轮组上，牵引每套风门上的重力平衡锤，实现风门的平衡，最终安全平缓可靠的实现风门的启闭。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 形 14"/>
          <p:cNvSpPr/>
          <p:nvPr/>
        </p:nvSpPr>
        <p:spPr>
          <a:xfrm rot="5400000">
            <a:off x="5979481" y="1825021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6A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L 形 15"/>
          <p:cNvSpPr/>
          <p:nvPr/>
        </p:nvSpPr>
        <p:spPr>
          <a:xfrm rot="16200000">
            <a:off x="10003070" y="5365551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6A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/>
          </a:p>
        </p:txBody>
      </p:sp>
      <p:sp>
        <p:nvSpPr>
          <p:cNvPr id="3" name="L 形 2"/>
          <p:cNvSpPr/>
          <p:nvPr/>
        </p:nvSpPr>
        <p:spPr>
          <a:xfrm rot="5400000">
            <a:off x="5980116" y="1825656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90A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L 形 7"/>
          <p:cNvSpPr/>
          <p:nvPr/>
        </p:nvSpPr>
        <p:spPr>
          <a:xfrm rot="16200000">
            <a:off x="10003705" y="5366186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90A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风门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8445" y="2258060"/>
            <a:ext cx="3625850" cy="32245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ldLvl="0" animBg="1"/>
      <p:bldP spid="16" grpId="0" bldLvl="0" animBg="1"/>
      <p:bldP spid="3" grpId="0" bldLvl="0" animBg="1"/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-50800" y="-2857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67640" y="-44577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10599420" y="551561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0817860" y="509841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4057015" y="578485"/>
            <a:ext cx="39319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Yuanti SC" charset="-122"/>
                <a:sym typeface="+mn-ea"/>
              </a:rPr>
              <a:t>气动无压风门开箱及检查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Yuanti SC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2820000">
            <a:off x="3342005" y="454025"/>
            <a:ext cx="738505" cy="701040"/>
            <a:chOff x="2646" y="3580"/>
            <a:chExt cx="4140" cy="3927"/>
          </a:xfrm>
        </p:grpSpPr>
        <p:sp>
          <p:nvSpPr>
            <p:cNvPr id="9" name="椭圆 8"/>
            <p:cNvSpPr/>
            <p:nvPr/>
          </p:nvSpPr>
          <p:spPr>
            <a:xfrm>
              <a:off x="2646" y="3580"/>
              <a:ext cx="3446" cy="3594"/>
            </a:xfrm>
            <a:prstGeom prst="ellipse">
              <a:avLst/>
            </a:prstGeom>
            <a:solidFill>
              <a:srgbClr val="C0C9BE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340" y="3913"/>
              <a:ext cx="3446" cy="3594"/>
            </a:xfrm>
            <a:prstGeom prst="ellipse">
              <a:avLst/>
            </a:prstGeom>
            <a:noFill/>
            <a:ln>
              <a:solidFill>
                <a:srgbClr val="90A08D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Freeform 5"/>
          <p:cNvSpPr/>
          <p:nvPr/>
        </p:nvSpPr>
        <p:spPr>
          <a:xfrm>
            <a:off x="6904204" y="2100995"/>
            <a:ext cx="2426727" cy="2426723"/>
          </a:xfrm>
          <a:custGeom>
            <a:avLst/>
            <a:gdLst>
              <a:gd name="connsiteX0" fmla="*/ 1124074 w 1583637"/>
              <a:gd name="connsiteY0" fmla="*/ 252493 h 1583637"/>
              <a:gd name="connsiteX1" fmla="*/ 1247256 w 1583637"/>
              <a:gd name="connsiteY1" fmla="*/ 149126 h 1583637"/>
              <a:gd name="connsiteX2" fmla="*/ 1345663 w 1583637"/>
              <a:gd name="connsiteY2" fmla="*/ 231701 h 1583637"/>
              <a:gd name="connsiteX3" fmla="*/ 1265256 w 1583637"/>
              <a:gd name="connsiteY3" fmla="*/ 370961 h 1583637"/>
              <a:gd name="connsiteX4" fmla="*/ 1393012 w 1583637"/>
              <a:gd name="connsiteY4" fmla="*/ 592241 h 1583637"/>
              <a:gd name="connsiteX5" fmla="*/ 1553818 w 1583637"/>
              <a:gd name="connsiteY5" fmla="*/ 592237 h 1583637"/>
              <a:gd name="connsiteX6" fmla="*/ 1576125 w 1583637"/>
              <a:gd name="connsiteY6" fmla="*/ 718748 h 1583637"/>
              <a:gd name="connsiteX7" fmla="*/ 1425015 w 1583637"/>
              <a:gd name="connsiteY7" fmla="*/ 773743 h 1583637"/>
              <a:gd name="connsiteX8" fmla="*/ 1380646 w 1583637"/>
              <a:gd name="connsiteY8" fmla="*/ 1025372 h 1583637"/>
              <a:gd name="connsiteX9" fmla="*/ 1503833 w 1583637"/>
              <a:gd name="connsiteY9" fmla="*/ 1128733 h 1583637"/>
              <a:gd name="connsiteX10" fmla="*/ 1439602 w 1583637"/>
              <a:gd name="connsiteY10" fmla="*/ 1239984 h 1583637"/>
              <a:gd name="connsiteX11" fmla="*/ 1288495 w 1583637"/>
              <a:gd name="connsiteY11" fmla="*/ 1184982 h 1583637"/>
              <a:gd name="connsiteX12" fmla="*/ 1092761 w 1583637"/>
              <a:gd name="connsiteY12" fmla="*/ 1349222 h 1583637"/>
              <a:gd name="connsiteX13" fmla="*/ 1120689 w 1583637"/>
              <a:gd name="connsiteY13" fmla="*/ 1507584 h 1583637"/>
              <a:gd name="connsiteX14" fmla="*/ 999974 w 1583637"/>
              <a:gd name="connsiteY14" fmla="*/ 1551521 h 1583637"/>
              <a:gd name="connsiteX15" fmla="*/ 919574 w 1583637"/>
              <a:gd name="connsiteY15" fmla="*/ 1412257 h 1583637"/>
              <a:gd name="connsiteX16" fmla="*/ 664062 w 1583637"/>
              <a:gd name="connsiteY16" fmla="*/ 1412257 h 1583637"/>
              <a:gd name="connsiteX17" fmla="*/ 583663 w 1583637"/>
              <a:gd name="connsiteY17" fmla="*/ 1551521 h 1583637"/>
              <a:gd name="connsiteX18" fmla="*/ 462948 w 1583637"/>
              <a:gd name="connsiteY18" fmla="*/ 1507584 h 1583637"/>
              <a:gd name="connsiteX19" fmla="*/ 490876 w 1583637"/>
              <a:gd name="connsiteY19" fmla="*/ 1349222 h 1583637"/>
              <a:gd name="connsiteX20" fmla="*/ 295142 w 1583637"/>
              <a:gd name="connsiteY20" fmla="*/ 1184981 h 1583637"/>
              <a:gd name="connsiteX21" fmla="*/ 144035 w 1583637"/>
              <a:gd name="connsiteY21" fmla="*/ 1239984 h 1583637"/>
              <a:gd name="connsiteX22" fmla="*/ 79804 w 1583637"/>
              <a:gd name="connsiteY22" fmla="*/ 1128733 h 1583637"/>
              <a:gd name="connsiteX23" fmla="*/ 202991 w 1583637"/>
              <a:gd name="connsiteY23" fmla="*/ 1025372 h 1583637"/>
              <a:gd name="connsiteX24" fmla="*/ 158622 w 1583637"/>
              <a:gd name="connsiteY24" fmla="*/ 773743 h 1583637"/>
              <a:gd name="connsiteX25" fmla="*/ 7512 w 1583637"/>
              <a:gd name="connsiteY25" fmla="*/ 718748 h 1583637"/>
              <a:gd name="connsiteX26" fmla="*/ 29819 w 1583637"/>
              <a:gd name="connsiteY26" fmla="*/ 592237 h 1583637"/>
              <a:gd name="connsiteX27" fmla="*/ 190625 w 1583637"/>
              <a:gd name="connsiteY27" fmla="*/ 592241 h 1583637"/>
              <a:gd name="connsiteX28" fmla="*/ 318381 w 1583637"/>
              <a:gd name="connsiteY28" fmla="*/ 370961 h 1583637"/>
              <a:gd name="connsiteX29" fmla="*/ 237974 w 1583637"/>
              <a:gd name="connsiteY29" fmla="*/ 231701 h 1583637"/>
              <a:gd name="connsiteX30" fmla="*/ 336381 w 1583637"/>
              <a:gd name="connsiteY30" fmla="*/ 149126 h 1583637"/>
              <a:gd name="connsiteX31" fmla="*/ 459563 w 1583637"/>
              <a:gd name="connsiteY31" fmla="*/ 252493 h 1583637"/>
              <a:gd name="connsiteX32" fmla="*/ 699666 w 1583637"/>
              <a:gd name="connsiteY32" fmla="*/ 165103 h 1583637"/>
              <a:gd name="connsiteX33" fmla="*/ 727586 w 1583637"/>
              <a:gd name="connsiteY33" fmla="*/ 6739 h 1583637"/>
              <a:gd name="connsiteX34" fmla="*/ 856051 w 1583637"/>
              <a:gd name="connsiteY34" fmla="*/ 6739 h 1583637"/>
              <a:gd name="connsiteX35" fmla="*/ 883970 w 1583637"/>
              <a:gd name="connsiteY35" fmla="*/ 165102 h 1583637"/>
              <a:gd name="connsiteX36" fmla="*/ 1124073 w 1583637"/>
              <a:gd name="connsiteY36" fmla="*/ 252493 h 1583637"/>
              <a:gd name="connsiteX37" fmla="*/ 1124074 w 1583637"/>
              <a:gd name="connsiteY37" fmla="*/ 252493 h 158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83637" h="1583637">
                <a:moveTo>
                  <a:pt x="1124074" y="252493"/>
                </a:moveTo>
                <a:lnTo>
                  <a:pt x="1247256" y="149126"/>
                </a:lnTo>
                <a:lnTo>
                  <a:pt x="1345663" y="231701"/>
                </a:lnTo>
                <a:lnTo>
                  <a:pt x="1265256" y="370961"/>
                </a:lnTo>
                <a:cubicBezTo>
                  <a:pt x="1322430" y="435278"/>
                  <a:pt x="1365899" y="510569"/>
                  <a:pt x="1393012" y="592241"/>
                </a:cubicBezTo>
                <a:lnTo>
                  <a:pt x="1553818" y="592237"/>
                </a:lnTo>
                <a:lnTo>
                  <a:pt x="1576125" y="718748"/>
                </a:lnTo>
                <a:lnTo>
                  <a:pt x="1425015" y="773743"/>
                </a:lnTo>
                <a:cubicBezTo>
                  <a:pt x="1427471" y="859762"/>
                  <a:pt x="1412374" y="945380"/>
                  <a:pt x="1380646" y="1025372"/>
                </a:cubicBezTo>
                <a:lnTo>
                  <a:pt x="1503833" y="1128733"/>
                </a:lnTo>
                <a:lnTo>
                  <a:pt x="1439602" y="1239984"/>
                </a:lnTo>
                <a:lnTo>
                  <a:pt x="1288495" y="1184982"/>
                </a:lnTo>
                <a:cubicBezTo>
                  <a:pt x="1235084" y="1252456"/>
                  <a:pt x="1168484" y="1308339"/>
                  <a:pt x="1092761" y="1349222"/>
                </a:cubicBezTo>
                <a:lnTo>
                  <a:pt x="1120689" y="1507584"/>
                </a:lnTo>
                <a:lnTo>
                  <a:pt x="999974" y="1551521"/>
                </a:lnTo>
                <a:lnTo>
                  <a:pt x="919574" y="1412257"/>
                </a:lnTo>
                <a:cubicBezTo>
                  <a:pt x="835287" y="1429613"/>
                  <a:pt x="748348" y="1429613"/>
                  <a:pt x="664062" y="1412257"/>
                </a:cubicBezTo>
                <a:lnTo>
                  <a:pt x="583663" y="1551521"/>
                </a:lnTo>
                <a:lnTo>
                  <a:pt x="462948" y="1507584"/>
                </a:lnTo>
                <a:lnTo>
                  <a:pt x="490876" y="1349222"/>
                </a:lnTo>
                <a:cubicBezTo>
                  <a:pt x="415153" y="1308339"/>
                  <a:pt x="348553" y="1252455"/>
                  <a:pt x="295142" y="1184981"/>
                </a:cubicBezTo>
                <a:lnTo>
                  <a:pt x="144035" y="1239984"/>
                </a:lnTo>
                <a:lnTo>
                  <a:pt x="79804" y="1128733"/>
                </a:lnTo>
                <a:lnTo>
                  <a:pt x="202991" y="1025372"/>
                </a:lnTo>
                <a:cubicBezTo>
                  <a:pt x="171263" y="945380"/>
                  <a:pt x="156166" y="859762"/>
                  <a:pt x="158622" y="773743"/>
                </a:cubicBezTo>
                <a:lnTo>
                  <a:pt x="7512" y="718748"/>
                </a:lnTo>
                <a:lnTo>
                  <a:pt x="29819" y="592237"/>
                </a:lnTo>
                <a:lnTo>
                  <a:pt x="190625" y="592241"/>
                </a:lnTo>
                <a:cubicBezTo>
                  <a:pt x="217738" y="510569"/>
                  <a:pt x="261208" y="435277"/>
                  <a:pt x="318381" y="370961"/>
                </a:cubicBezTo>
                <a:lnTo>
                  <a:pt x="237974" y="231701"/>
                </a:lnTo>
                <a:lnTo>
                  <a:pt x="336381" y="149126"/>
                </a:lnTo>
                <a:lnTo>
                  <a:pt x="459563" y="252493"/>
                </a:lnTo>
                <a:cubicBezTo>
                  <a:pt x="532831" y="207356"/>
                  <a:pt x="614527" y="177621"/>
                  <a:pt x="699666" y="165103"/>
                </a:cubicBezTo>
                <a:lnTo>
                  <a:pt x="727586" y="6739"/>
                </a:lnTo>
                <a:lnTo>
                  <a:pt x="856051" y="6739"/>
                </a:lnTo>
                <a:lnTo>
                  <a:pt x="883970" y="165102"/>
                </a:lnTo>
                <a:cubicBezTo>
                  <a:pt x="969110" y="177621"/>
                  <a:pt x="1050806" y="207356"/>
                  <a:pt x="1124073" y="252493"/>
                </a:cubicBezTo>
                <a:lnTo>
                  <a:pt x="1124074" y="252493"/>
                </a:lnTo>
                <a:close/>
              </a:path>
            </a:pathLst>
          </a:custGeom>
          <a:solidFill>
            <a:srgbClr val="90A0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5308" tIns="731520" rIns="475308" bIns="582340" numCol="1" spcCol="1270" anchor="ctr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0" dirty="0"/>
          </a:p>
        </p:txBody>
      </p:sp>
      <p:sp>
        <p:nvSpPr>
          <p:cNvPr id="2" name="Oval 6"/>
          <p:cNvSpPr/>
          <p:nvPr/>
        </p:nvSpPr>
        <p:spPr>
          <a:xfrm>
            <a:off x="7364763" y="2561552"/>
            <a:ext cx="1505608" cy="1505608"/>
          </a:xfrm>
          <a:prstGeom prst="ellipse">
            <a:avLst/>
          </a:prstGeom>
          <a:solidFill>
            <a:srgbClr val="C0C9BE"/>
          </a:solidFill>
          <a:ln w="76200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3" name="Freeform 8"/>
          <p:cNvSpPr/>
          <p:nvPr/>
        </p:nvSpPr>
        <p:spPr>
          <a:xfrm>
            <a:off x="8900383" y="3356910"/>
            <a:ext cx="2061905" cy="2061901"/>
          </a:xfrm>
          <a:custGeom>
            <a:avLst/>
            <a:gdLst>
              <a:gd name="connsiteX0" fmla="*/ 1124074 w 1583637"/>
              <a:gd name="connsiteY0" fmla="*/ 252493 h 1583637"/>
              <a:gd name="connsiteX1" fmla="*/ 1247256 w 1583637"/>
              <a:gd name="connsiteY1" fmla="*/ 149126 h 1583637"/>
              <a:gd name="connsiteX2" fmla="*/ 1345663 w 1583637"/>
              <a:gd name="connsiteY2" fmla="*/ 231701 h 1583637"/>
              <a:gd name="connsiteX3" fmla="*/ 1265256 w 1583637"/>
              <a:gd name="connsiteY3" fmla="*/ 370961 h 1583637"/>
              <a:gd name="connsiteX4" fmla="*/ 1393012 w 1583637"/>
              <a:gd name="connsiteY4" fmla="*/ 592241 h 1583637"/>
              <a:gd name="connsiteX5" fmla="*/ 1553818 w 1583637"/>
              <a:gd name="connsiteY5" fmla="*/ 592237 h 1583637"/>
              <a:gd name="connsiteX6" fmla="*/ 1576125 w 1583637"/>
              <a:gd name="connsiteY6" fmla="*/ 718748 h 1583637"/>
              <a:gd name="connsiteX7" fmla="*/ 1425015 w 1583637"/>
              <a:gd name="connsiteY7" fmla="*/ 773743 h 1583637"/>
              <a:gd name="connsiteX8" fmla="*/ 1380646 w 1583637"/>
              <a:gd name="connsiteY8" fmla="*/ 1025372 h 1583637"/>
              <a:gd name="connsiteX9" fmla="*/ 1503833 w 1583637"/>
              <a:gd name="connsiteY9" fmla="*/ 1128733 h 1583637"/>
              <a:gd name="connsiteX10" fmla="*/ 1439602 w 1583637"/>
              <a:gd name="connsiteY10" fmla="*/ 1239984 h 1583637"/>
              <a:gd name="connsiteX11" fmla="*/ 1288495 w 1583637"/>
              <a:gd name="connsiteY11" fmla="*/ 1184982 h 1583637"/>
              <a:gd name="connsiteX12" fmla="*/ 1092761 w 1583637"/>
              <a:gd name="connsiteY12" fmla="*/ 1349222 h 1583637"/>
              <a:gd name="connsiteX13" fmla="*/ 1120689 w 1583637"/>
              <a:gd name="connsiteY13" fmla="*/ 1507584 h 1583637"/>
              <a:gd name="connsiteX14" fmla="*/ 999974 w 1583637"/>
              <a:gd name="connsiteY14" fmla="*/ 1551521 h 1583637"/>
              <a:gd name="connsiteX15" fmla="*/ 919574 w 1583637"/>
              <a:gd name="connsiteY15" fmla="*/ 1412257 h 1583637"/>
              <a:gd name="connsiteX16" fmla="*/ 664062 w 1583637"/>
              <a:gd name="connsiteY16" fmla="*/ 1412257 h 1583637"/>
              <a:gd name="connsiteX17" fmla="*/ 583663 w 1583637"/>
              <a:gd name="connsiteY17" fmla="*/ 1551521 h 1583637"/>
              <a:gd name="connsiteX18" fmla="*/ 462948 w 1583637"/>
              <a:gd name="connsiteY18" fmla="*/ 1507584 h 1583637"/>
              <a:gd name="connsiteX19" fmla="*/ 490876 w 1583637"/>
              <a:gd name="connsiteY19" fmla="*/ 1349222 h 1583637"/>
              <a:gd name="connsiteX20" fmla="*/ 295142 w 1583637"/>
              <a:gd name="connsiteY20" fmla="*/ 1184981 h 1583637"/>
              <a:gd name="connsiteX21" fmla="*/ 144035 w 1583637"/>
              <a:gd name="connsiteY21" fmla="*/ 1239984 h 1583637"/>
              <a:gd name="connsiteX22" fmla="*/ 79804 w 1583637"/>
              <a:gd name="connsiteY22" fmla="*/ 1128733 h 1583637"/>
              <a:gd name="connsiteX23" fmla="*/ 202991 w 1583637"/>
              <a:gd name="connsiteY23" fmla="*/ 1025372 h 1583637"/>
              <a:gd name="connsiteX24" fmla="*/ 158622 w 1583637"/>
              <a:gd name="connsiteY24" fmla="*/ 773743 h 1583637"/>
              <a:gd name="connsiteX25" fmla="*/ 7512 w 1583637"/>
              <a:gd name="connsiteY25" fmla="*/ 718748 h 1583637"/>
              <a:gd name="connsiteX26" fmla="*/ 29819 w 1583637"/>
              <a:gd name="connsiteY26" fmla="*/ 592237 h 1583637"/>
              <a:gd name="connsiteX27" fmla="*/ 190625 w 1583637"/>
              <a:gd name="connsiteY27" fmla="*/ 592241 h 1583637"/>
              <a:gd name="connsiteX28" fmla="*/ 318381 w 1583637"/>
              <a:gd name="connsiteY28" fmla="*/ 370961 h 1583637"/>
              <a:gd name="connsiteX29" fmla="*/ 237974 w 1583637"/>
              <a:gd name="connsiteY29" fmla="*/ 231701 h 1583637"/>
              <a:gd name="connsiteX30" fmla="*/ 336381 w 1583637"/>
              <a:gd name="connsiteY30" fmla="*/ 149126 h 1583637"/>
              <a:gd name="connsiteX31" fmla="*/ 459563 w 1583637"/>
              <a:gd name="connsiteY31" fmla="*/ 252493 h 1583637"/>
              <a:gd name="connsiteX32" fmla="*/ 699666 w 1583637"/>
              <a:gd name="connsiteY32" fmla="*/ 165103 h 1583637"/>
              <a:gd name="connsiteX33" fmla="*/ 727586 w 1583637"/>
              <a:gd name="connsiteY33" fmla="*/ 6739 h 1583637"/>
              <a:gd name="connsiteX34" fmla="*/ 856051 w 1583637"/>
              <a:gd name="connsiteY34" fmla="*/ 6739 h 1583637"/>
              <a:gd name="connsiteX35" fmla="*/ 883970 w 1583637"/>
              <a:gd name="connsiteY35" fmla="*/ 165102 h 1583637"/>
              <a:gd name="connsiteX36" fmla="*/ 1124073 w 1583637"/>
              <a:gd name="connsiteY36" fmla="*/ 252493 h 1583637"/>
              <a:gd name="connsiteX37" fmla="*/ 1124074 w 1583637"/>
              <a:gd name="connsiteY37" fmla="*/ 252493 h 158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83637" h="1583637">
                <a:moveTo>
                  <a:pt x="1124074" y="252493"/>
                </a:moveTo>
                <a:lnTo>
                  <a:pt x="1247256" y="149126"/>
                </a:lnTo>
                <a:lnTo>
                  <a:pt x="1345663" y="231701"/>
                </a:lnTo>
                <a:lnTo>
                  <a:pt x="1265256" y="370961"/>
                </a:lnTo>
                <a:cubicBezTo>
                  <a:pt x="1322430" y="435278"/>
                  <a:pt x="1365899" y="510569"/>
                  <a:pt x="1393012" y="592241"/>
                </a:cubicBezTo>
                <a:lnTo>
                  <a:pt x="1553818" y="592237"/>
                </a:lnTo>
                <a:lnTo>
                  <a:pt x="1576125" y="718748"/>
                </a:lnTo>
                <a:lnTo>
                  <a:pt x="1425015" y="773743"/>
                </a:lnTo>
                <a:cubicBezTo>
                  <a:pt x="1427471" y="859762"/>
                  <a:pt x="1412374" y="945380"/>
                  <a:pt x="1380646" y="1025372"/>
                </a:cubicBezTo>
                <a:lnTo>
                  <a:pt x="1503833" y="1128733"/>
                </a:lnTo>
                <a:lnTo>
                  <a:pt x="1439602" y="1239984"/>
                </a:lnTo>
                <a:lnTo>
                  <a:pt x="1288495" y="1184982"/>
                </a:lnTo>
                <a:cubicBezTo>
                  <a:pt x="1235084" y="1252456"/>
                  <a:pt x="1168484" y="1308339"/>
                  <a:pt x="1092761" y="1349222"/>
                </a:cubicBezTo>
                <a:lnTo>
                  <a:pt x="1120689" y="1507584"/>
                </a:lnTo>
                <a:lnTo>
                  <a:pt x="999974" y="1551521"/>
                </a:lnTo>
                <a:lnTo>
                  <a:pt x="919574" y="1412257"/>
                </a:lnTo>
                <a:cubicBezTo>
                  <a:pt x="835287" y="1429613"/>
                  <a:pt x="748348" y="1429613"/>
                  <a:pt x="664062" y="1412257"/>
                </a:cubicBezTo>
                <a:lnTo>
                  <a:pt x="583663" y="1551521"/>
                </a:lnTo>
                <a:lnTo>
                  <a:pt x="462948" y="1507584"/>
                </a:lnTo>
                <a:lnTo>
                  <a:pt x="490876" y="1349222"/>
                </a:lnTo>
                <a:cubicBezTo>
                  <a:pt x="415153" y="1308339"/>
                  <a:pt x="348553" y="1252455"/>
                  <a:pt x="295142" y="1184981"/>
                </a:cubicBezTo>
                <a:lnTo>
                  <a:pt x="144035" y="1239984"/>
                </a:lnTo>
                <a:lnTo>
                  <a:pt x="79804" y="1128733"/>
                </a:lnTo>
                <a:lnTo>
                  <a:pt x="202991" y="1025372"/>
                </a:lnTo>
                <a:cubicBezTo>
                  <a:pt x="171263" y="945380"/>
                  <a:pt x="156166" y="859762"/>
                  <a:pt x="158622" y="773743"/>
                </a:cubicBezTo>
                <a:lnTo>
                  <a:pt x="7512" y="718748"/>
                </a:lnTo>
                <a:lnTo>
                  <a:pt x="29819" y="592237"/>
                </a:lnTo>
                <a:lnTo>
                  <a:pt x="190625" y="592241"/>
                </a:lnTo>
                <a:cubicBezTo>
                  <a:pt x="217738" y="510569"/>
                  <a:pt x="261208" y="435277"/>
                  <a:pt x="318381" y="370961"/>
                </a:cubicBezTo>
                <a:lnTo>
                  <a:pt x="237974" y="231701"/>
                </a:lnTo>
                <a:lnTo>
                  <a:pt x="336381" y="149126"/>
                </a:lnTo>
                <a:lnTo>
                  <a:pt x="459563" y="252493"/>
                </a:lnTo>
                <a:cubicBezTo>
                  <a:pt x="532831" y="207356"/>
                  <a:pt x="614527" y="177621"/>
                  <a:pt x="699666" y="165103"/>
                </a:cubicBezTo>
                <a:lnTo>
                  <a:pt x="727586" y="6739"/>
                </a:lnTo>
                <a:lnTo>
                  <a:pt x="856051" y="6739"/>
                </a:lnTo>
                <a:lnTo>
                  <a:pt x="883970" y="165102"/>
                </a:lnTo>
                <a:cubicBezTo>
                  <a:pt x="969110" y="177621"/>
                  <a:pt x="1050806" y="207356"/>
                  <a:pt x="1124073" y="252493"/>
                </a:cubicBezTo>
                <a:lnTo>
                  <a:pt x="1124074" y="252493"/>
                </a:lnTo>
                <a:close/>
              </a:path>
            </a:pathLst>
          </a:custGeom>
          <a:solidFill>
            <a:srgbClr val="90A0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5308" tIns="731520" rIns="475308" bIns="582340" numCol="1" spcCol="1270" anchor="ctr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0" dirty="0"/>
          </a:p>
        </p:txBody>
      </p:sp>
      <p:sp>
        <p:nvSpPr>
          <p:cNvPr id="13" name="Oval 9"/>
          <p:cNvSpPr/>
          <p:nvPr/>
        </p:nvSpPr>
        <p:spPr>
          <a:xfrm>
            <a:off x="9253591" y="3710119"/>
            <a:ext cx="1355491" cy="1355485"/>
          </a:xfrm>
          <a:prstGeom prst="ellipse">
            <a:avLst/>
          </a:prstGeom>
          <a:solidFill>
            <a:srgbClr val="C0C9BE"/>
          </a:solidFill>
          <a:ln w="57150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/>
          </a:p>
        </p:txBody>
      </p:sp>
      <p:sp>
        <p:nvSpPr>
          <p:cNvPr id="14" name="Freeform 11"/>
          <p:cNvSpPr/>
          <p:nvPr/>
        </p:nvSpPr>
        <p:spPr>
          <a:xfrm>
            <a:off x="7345151" y="4356649"/>
            <a:ext cx="1573901" cy="1573899"/>
          </a:xfrm>
          <a:custGeom>
            <a:avLst/>
            <a:gdLst>
              <a:gd name="connsiteX0" fmla="*/ 1124074 w 1583637"/>
              <a:gd name="connsiteY0" fmla="*/ 252493 h 1583637"/>
              <a:gd name="connsiteX1" fmla="*/ 1247256 w 1583637"/>
              <a:gd name="connsiteY1" fmla="*/ 149126 h 1583637"/>
              <a:gd name="connsiteX2" fmla="*/ 1345663 w 1583637"/>
              <a:gd name="connsiteY2" fmla="*/ 231701 h 1583637"/>
              <a:gd name="connsiteX3" fmla="*/ 1265256 w 1583637"/>
              <a:gd name="connsiteY3" fmla="*/ 370961 h 1583637"/>
              <a:gd name="connsiteX4" fmla="*/ 1393012 w 1583637"/>
              <a:gd name="connsiteY4" fmla="*/ 592241 h 1583637"/>
              <a:gd name="connsiteX5" fmla="*/ 1553818 w 1583637"/>
              <a:gd name="connsiteY5" fmla="*/ 592237 h 1583637"/>
              <a:gd name="connsiteX6" fmla="*/ 1576125 w 1583637"/>
              <a:gd name="connsiteY6" fmla="*/ 718748 h 1583637"/>
              <a:gd name="connsiteX7" fmla="*/ 1425015 w 1583637"/>
              <a:gd name="connsiteY7" fmla="*/ 773743 h 1583637"/>
              <a:gd name="connsiteX8" fmla="*/ 1380646 w 1583637"/>
              <a:gd name="connsiteY8" fmla="*/ 1025372 h 1583637"/>
              <a:gd name="connsiteX9" fmla="*/ 1503833 w 1583637"/>
              <a:gd name="connsiteY9" fmla="*/ 1128733 h 1583637"/>
              <a:gd name="connsiteX10" fmla="*/ 1439602 w 1583637"/>
              <a:gd name="connsiteY10" fmla="*/ 1239984 h 1583637"/>
              <a:gd name="connsiteX11" fmla="*/ 1288495 w 1583637"/>
              <a:gd name="connsiteY11" fmla="*/ 1184982 h 1583637"/>
              <a:gd name="connsiteX12" fmla="*/ 1092761 w 1583637"/>
              <a:gd name="connsiteY12" fmla="*/ 1349222 h 1583637"/>
              <a:gd name="connsiteX13" fmla="*/ 1120689 w 1583637"/>
              <a:gd name="connsiteY13" fmla="*/ 1507584 h 1583637"/>
              <a:gd name="connsiteX14" fmla="*/ 999974 w 1583637"/>
              <a:gd name="connsiteY14" fmla="*/ 1551521 h 1583637"/>
              <a:gd name="connsiteX15" fmla="*/ 919574 w 1583637"/>
              <a:gd name="connsiteY15" fmla="*/ 1412257 h 1583637"/>
              <a:gd name="connsiteX16" fmla="*/ 664062 w 1583637"/>
              <a:gd name="connsiteY16" fmla="*/ 1412257 h 1583637"/>
              <a:gd name="connsiteX17" fmla="*/ 583663 w 1583637"/>
              <a:gd name="connsiteY17" fmla="*/ 1551521 h 1583637"/>
              <a:gd name="connsiteX18" fmla="*/ 462948 w 1583637"/>
              <a:gd name="connsiteY18" fmla="*/ 1507584 h 1583637"/>
              <a:gd name="connsiteX19" fmla="*/ 490876 w 1583637"/>
              <a:gd name="connsiteY19" fmla="*/ 1349222 h 1583637"/>
              <a:gd name="connsiteX20" fmla="*/ 295142 w 1583637"/>
              <a:gd name="connsiteY20" fmla="*/ 1184981 h 1583637"/>
              <a:gd name="connsiteX21" fmla="*/ 144035 w 1583637"/>
              <a:gd name="connsiteY21" fmla="*/ 1239984 h 1583637"/>
              <a:gd name="connsiteX22" fmla="*/ 79804 w 1583637"/>
              <a:gd name="connsiteY22" fmla="*/ 1128733 h 1583637"/>
              <a:gd name="connsiteX23" fmla="*/ 202991 w 1583637"/>
              <a:gd name="connsiteY23" fmla="*/ 1025372 h 1583637"/>
              <a:gd name="connsiteX24" fmla="*/ 158622 w 1583637"/>
              <a:gd name="connsiteY24" fmla="*/ 773743 h 1583637"/>
              <a:gd name="connsiteX25" fmla="*/ 7512 w 1583637"/>
              <a:gd name="connsiteY25" fmla="*/ 718748 h 1583637"/>
              <a:gd name="connsiteX26" fmla="*/ 29819 w 1583637"/>
              <a:gd name="connsiteY26" fmla="*/ 592237 h 1583637"/>
              <a:gd name="connsiteX27" fmla="*/ 190625 w 1583637"/>
              <a:gd name="connsiteY27" fmla="*/ 592241 h 1583637"/>
              <a:gd name="connsiteX28" fmla="*/ 318381 w 1583637"/>
              <a:gd name="connsiteY28" fmla="*/ 370961 h 1583637"/>
              <a:gd name="connsiteX29" fmla="*/ 237974 w 1583637"/>
              <a:gd name="connsiteY29" fmla="*/ 231701 h 1583637"/>
              <a:gd name="connsiteX30" fmla="*/ 336381 w 1583637"/>
              <a:gd name="connsiteY30" fmla="*/ 149126 h 1583637"/>
              <a:gd name="connsiteX31" fmla="*/ 459563 w 1583637"/>
              <a:gd name="connsiteY31" fmla="*/ 252493 h 1583637"/>
              <a:gd name="connsiteX32" fmla="*/ 699666 w 1583637"/>
              <a:gd name="connsiteY32" fmla="*/ 165103 h 1583637"/>
              <a:gd name="connsiteX33" fmla="*/ 727586 w 1583637"/>
              <a:gd name="connsiteY33" fmla="*/ 6739 h 1583637"/>
              <a:gd name="connsiteX34" fmla="*/ 856051 w 1583637"/>
              <a:gd name="connsiteY34" fmla="*/ 6739 h 1583637"/>
              <a:gd name="connsiteX35" fmla="*/ 883970 w 1583637"/>
              <a:gd name="connsiteY35" fmla="*/ 165102 h 1583637"/>
              <a:gd name="connsiteX36" fmla="*/ 1124073 w 1583637"/>
              <a:gd name="connsiteY36" fmla="*/ 252493 h 1583637"/>
              <a:gd name="connsiteX37" fmla="*/ 1124074 w 1583637"/>
              <a:gd name="connsiteY37" fmla="*/ 252493 h 158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83637" h="1583637">
                <a:moveTo>
                  <a:pt x="1124074" y="252493"/>
                </a:moveTo>
                <a:lnTo>
                  <a:pt x="1247256" y="149126"/>
                </a:lnTo>
                <a:lnTo>
                  <a:pt x="1345663" y="231701"/>
                </a:lnTo>
                <a:lnTo>
                  <a:pt x="1265256" y="370961"/>
                </a:lnTo>
                <a:cubicBezTo>
                  <a:pt x="1322430" y="435278"/>
                  <a:pt x="1365899" y="510569"/>
                  <a:pt x="1393012" y="592241"/>
                </a:cubicBezTo>
                <a:lnTo>
                  <a:pt x="1553818" y="592237"/>
                </a:lnTo>
                <a:lnTo>
                  <a:pt x="1576125" y="718748"/>
                </a:lnTo>
                <a:lnTo>
                  <a:pt x="1425015" y="773743"/>
                </a:lnTo>
                <a:cubicBezTo>
                  <a:pt x="1427471" y="859762"/>
                  <a:pt x="1412374" y="945380"/>
                  <a:pt x="1380646" y="1025372"/>
                </a:cubicBezTo>
                <a:lnTo>
                  <a:pt x="1503833" y="1128733"/>
                </a:lnTo>
                <a:lnTo>
                  <a:pt x="1439602" y="1239984"/>
                </a:lnTo>
                <a:lnTo>
                  <a:pt x="1288495" y="1184982"/>
                </a:lnTo>
                <a:cubicBezTo>
                  <a:pt x="1235084" y="1252456"/>
                  <a:pt x="1168484" y="1308339"/>
                  <a:pt x="1092761" y="1349222"/>
                </a:cubicBezTo>
                <a:lnTo>
                  <a:pt x="1120689" y="1507584"/>
                </a:lnTo>
                <a:lnTo>
                  <a:pt x="999974" y="1551521"/>
                </a:lnTo>
                <a:lnTo>
                  <a:pt x="919574" y="1412257"/>
                </a:lnTo>
                <a:cubicBezTo>
                  <a:pt x="835287" y="1429613"/>
                  <a:pt x="748348" y="1429613"/>
                  <a:pt x="664062" y="1412257"/>
                </a:cubicBezTo>
                <a:lnTo>
                  <a:pt x="583663" y="1551521"/>
                </a:lnTo>
                <a:lnTo>
                  <a:pt x="462948" y="1507584"/>
                </a:lnTo>
                <a:lnTo>
                  <a:pt x="490876" y="1349222"/>
                </a:lnTo>
                <a:cubicBezTo>
                  <a:pt x="415153" y="1308339"/>
                  <a:pt x="348553" y="1252455"/>
                  <a:pt x="295142" y="1184981"/>
                </a:cubicBezTo>
                <a:lnTo>
                  <a:pt x="144035" y="1239984"/>
                </a:lnTo>
                <a:lnTo>
                  <a:pt x="79804" y="1128733"/>
                </a:lnTo>
                <a:lnTo>
                  <a:pt x="202991" y="1025372"/>
                </a:lnTo>
                <a:cubicBezTo>
                  <a:pt x="171263" y="945380"/>
                  <a:pt x="156166" y="859762"/>
                  <a:pt x="158622" y="773743"/>
                </a:cubicBezTo>
                <a:lnTo>
                  <a:pt x="7512" y="718748"/>
                </a:lnTo>
                <a:lnTo>
                  <a:pt x="29819" y="592237"/>
                </a:lnTo>
                <a:lnTo>
                  <a:pt x="190625" y="592241"/>
                </a:lnTo>
                <a:cubicBezTo>
                  <a:pt x="217738" y="510569"/>
                  <a:pt x="261208" y="435277"/>
                  <a:pt x="318381" y="370961"/>
                </a:cubicBezTo>
                <a:lnTo>
                  <a:pt x="237974" y="231701"/>
                </a:lnTo>
                <a:lnTo>
                  <a:pt x="336381" y="149126"/>
                </a:lnTo>
                <a:lnTo>
                  <a:pt x="459563" y="252493"/>
                </a:lnTo>
                <a:cubicBezTo>
                  <a:pt x="532831" y="207356"/>
                  <a:pt x="614527" y="177621"/>
                  <a:pt x="699666" y="165103"/>
                </a:cubicBezTo>
                <a:lnTo>
                  <a:pt x="727586" y="6739"/>
                </a:lnTo>
                <a:lnTo>
                  <a:pt x="856051" y="6739"/>
                </a:lnTo>
                <a:lnTo>
                  <a:pt x="883970" y="165102"/>
                </a:lnTo>
                <a:cubicBezTo>
                  <a:pt x="969110" y="177621"/>
                  <a:pt x="1050806" y="207356"/>
                  <a:pt x="1124073" y="252493"/>
                </a:cubicBezTo>
                <a:lnTo>
                  <a:pt x="1124074" y="252493"/>
                </a:lnTo>
                <a:close/>
              </a:path>
            </a:pathLst>
          </a:custGeom>
          <a:solidFill>
            <a:srgbClr val="C0C9B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5308" tIns="731520" rIns="475308" bIns="582340" numCol="1" spcCol="1270" anchor="ctr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0" dirty="0"/>
          </a:p>
        </p:txBody>
      </p:sp>
      <p:sp>
        <p:nvSpPr>
          <p:cNvPr id="15" name="Oval 12"/>
          <p:cNvSpPr/>
          <p:nvPr/>
        </p:nvSpPr>
        <p:spPr>
          <a:xfrm>
            <a:off x="7643856" y="4655353"/>
            <a:ext cx="976491" cy="976492"/>
          </a:xfrm>
          <a:prstGeom prst="ellipse">
            <a:avLst/>
          </a:prstGeom>
          <a:solidFill>
            <a:srgbClr val="90A08D"/>
          </a:solidFill>
          <a:ln w="76200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6" name="Freeform 14"/>
          <p:cNvSpPr/>
          <p:nvPr/>
        </p:nvSpPr>
        <p:spPr>
          <a:xfrm>
            <a:off x="8927475" y="1642285"/>
            <a:ext cx="1539253" cy="1539251"/>
          </a:xfrm>
          <a:custGeom>
            <a:avLst/>
            <a:gdLst>
              <a:gd name="connsiteX0" fmla="*/ 1124074 w 1583637"/>
              <a:gd name="connsiteY0" fmla="*/ 252493 h 1583637"/>
              <a:gd name="connsiteX1" fmla="*/ 1247256 w 1583637"/>
              <a:gd name="connsiteY1" fmla="*/ 149126 h 1583637"/>
              <a:gd name="connsiteX2" fmla="*/ 1345663 w 1583637"/>
              <a:gd name="connsiteY2" fmla="*/ 231701 h 1583637"/>
              <a:gd name="connsiteX3" fmla="*/ 1265256 w 1583637"/>
              <a:gd name="connsiteY3" fmla="*/ 370961 h 1583637"/>
              <a:gd name="connsiteX4" fmla="*/ 1393012 w 1583637"/>
              <a:gd name="connsiteY4" fmla="*/ 592241 h 1583637"/>
              <a:gd name="connsiteX5" fmla="*/ 1553818 w 1583637"/>
              <a:gd name="connsiteY5" fmla="*/ 592237 h 1583637"/>
              <a:gd name="connsiteX6" fmla="*/ 1576125 w 1583637"/>
              <a:gd name="connsiteY6" fmla="*/ 718748 h 1583637"/>
              <a:gd name="connsiteX7" fmla="*/ 1425015 w 1583637"/>
              <a:gd name="connsiteY7" fmla="*/ 773743 h 1583637"/>
              <a:gd name="connsiteX8" fmla="*/ 1380646 w 1583637"/>
              <a:gd name="connsiteY8" fmla="*/ 1025372 h 1583637"/>
              <a:gd name="connsiteX9" fmla="*/ 1503833 w 1583637"/>
              <a:gd name="connsiteY9" fmla="*/ 1128733 h 1583637"/>
              <a:gd name="connsiteX10" fmla="*/ 1439602 w 1583637"/>
              <a:gd name="connsiteY10" fmla="*/ 1239984 h 1583637"/>
              <a:gd name="connsiteX11" fmla="*/ 1288495 w 1583637"/>
              <a:gd name="connsiteY11" fmla="*/ 1184982 h 1583637"/>
              <a:gd name="connsiteX12" fmla="*/ 1092761 w 1583637"/>
              <a:gd name="connsiteY12" fmla="*/ 1349222 h 1583637"/>
              <a:gd name="connsiteX13" fmla="*/ 1120689 w 1583637"/>
              <a:gd name="connsiteY13" fmla="*/ 1507584 h 1583637"/>
              <a:gd name="connsiteX14" fmla="*/ 999974 w 1583637"/>
              <a:gd name="connsiteY14" fmla="*/ 1551521 h 1583637"/>
              <a:gd name="connsiteX15" fmla="*/ 919574 w 1583637"/>
              <a:gd name="connsiteY15" fmla="*/ 1412257 h 1583637"/>
              <a:gd name="connsiteX16" fmla="*/ 664062 w 1583637"/>
              <a:gd name="connsiteY16" fmla="*/ 1412257 h 1583637"/>
              <a:gd name="connsiteX17" fmla="*/ 583663 w 1583637"/>
              <a:gd name="connsiteY17" fmla="*/ 1551521 h 1583637"/>
              <a:gd name="connsiteX18" fmla="*/ 462948 w 1583637"/>
              <a:gd name="connsiteY18" fmla="*/ 1507584 h 1583637"/>
              <a:gd name="connsiteX19" fmla="*/ 490876 w 1583637"/>
              <a:gd name="connsiteY19" fmla="*/ 1349222 h 1583637"/>
              <a:gd name="connsiteX20" fmla="*/ 295142 w 1583637"/>
              <a:gd name="connsiteY20" fmla="*/ 1184981 h 1583637"/>
              <a:gd name="connsiteX21" fmla="*/ 144035 w 1583637"/>
              <a:gd name="connsiteY21" fmla="*/ 1239984 h 1583637"/>
              <a:gd name="connsiteX22" fmla="*/ 79804 w 1583637"/>
              <a:gd name="connsiteY22" fmla="*/ 1128733 h 1583637"/>
              <a:gd name="connsiteX23" fmla="*/ 202991 w 1583637"/>
              <a:gd name="connsiteY23" fmla="*/ 1025372 h 1583637"/>
              <a:gd name="connsiteX24" fmla="*/ 158622 w 1583637"/>
              <a:gd name="connsiteY24" fmla="*/ 773743 h 1583637"/>
              <a:gd name="connsiteX25" fmla="*/ 7512 w 1583637"/>
              <a:gd name="connsiteY25" fmla="*/ 718748 h 1583637"/>
              <a:gd name="connsiteX26" fmla="*/ 29819 w 1583637"/>
              <a:gd name="connsiteY26" fmla="*/ 592237 h 1583637"/>
              <a:gd name="connsiteX27" fmla="*/ 190625 w 1583637"/>
              <a:gd name="connsiteY27" fmla="*/ 592241 h 1583637"/>
              <a:gd name="connsiteX28" fmla="*/ 318381 w 1583637"/>
              <a:gd name="connsiteY28" fmla="*/ 370961 h 1583637"/>
              <a:gd name="connsiteX29" fmla="*/ 237974 w 1583637"/>
              <a:gd name="connsiteY29" fmla="*/ 231701 h 1583637"/>
              <a:gd name="connsiteX30" fmla="*/ 336381 w 1583637"/>
              <a:gd name="connsiteY30" fmla="*/ 149126 h 1583637"/>
              <a:gd name="connsiteX31" fmla="*/ 459563 w 1583637"/>
              <a:gd name="connsiteY31" fmla="*/ 252493 h 1583637"/>
              <a:gd name="connsiteX32" fmla="*/ 699666 w 1583637"/>
              <a:gd name="connsiteY32" fmla="*/ 165103 h 1583637"/>
              <a:gd name="connsiteX33" fmla="*/ 727586 w 1583637"/>
              <a:gd name="connsiteY33" fmla="*/ 6739 h 1583637"/>
              <a:gd name="connsiteX34" fmla="*/ 856051 w 1583637"/>
              <a:gd name="connsiteY34" fmla="*/ 6739 h 1583637"/>
              <a:gd name="connsiteX35" fmla="*/ 883970 w 1583637"/>
              <a:gd name="connsiteY35" fmla="*/ 165102 h 1583637"/>
              <a:gd name="connsiteX36" fmla="*/ 1124073 w 1583637"/>
              <a:gd name="connsiteY36" fmla="*/ 252493 h 1583637"/>
              <a:gd name="connsiteX37" fmla="*/ 1124074 w 1583637"/>
              <a:gd name="connsiteY37" fmla="*/ 252493 h 158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83637" h="1583637">
                <a:moveTo>
                  <a:pt x="1124074" y="252493"/>
                </a:moveTo>
                <a:lnTo>
                  <a:pt x="1247256" y="149126"/>
                </a:lnTo>
                <a:lnTo>
                  <a:pt x="1345663" y="231701"/>
                </a:lnTo>
                <a:lnTo>
                  <a:pt x="1265256" y="370961"/>
                </a:lnTo>
                <a:cubicBezTo>
                  <a:pt x="1322430" y="435278"/>
                  <a:pt x="1365899" y="510569"/>
                  <a:pt x="1393012" y="592241"/>
                </a:cubicBezTo>
                <a:lnTo>
                  <a:pt x="1553818" y="592237"/>
                </a:lnTo>
                <a:lnTo>
                  <a:pt x="1576125" y="718748"/>
                </a:lnTo>
                <a:lnTo>
                  <a:pt x="1425015" y="773743"/>
                </a:lnTo>
                <a:cubicBezTo>
                  <a:pt x="1427471" y="859762"/>
                  <a:pt x="1412374" y="945380"/>
                  <a:pt x="1380646" y="1025372"/>
                </a:cubicBezTo>
                <a:lnTo>
                  <a:pt x="1503833" y="1128733"/>
                </a:lnTo>
                <a:lnTo>
                  <a:pt x="1439602" y="1239984"/>
                </a:lnTo>
                <a:lnTo>
                  <a:pt x="1288495" y="1184982"/>
                </a:lnTo>
                <a:cubicBezTo>
                  <a:pt x="1235084" y="1252456"/>
                  <a:pt x="1168484" y="1308339"/>
                  <a:pt x="1092761" y="1349222"/>
                </a:cubicBezTo>
                <a:lnTo>
                  <a:pt x="1120689" y="1507584"/>
                </a:lnTo>
                <a:lnTo>
                  <a:pt x="999974" y="1551521"/>
                </a:lnTo>
                <a:lnTo>
                  <a:pt x="919574" y="1412257"/>
                </a:lnTo>
                <a:cubicBezTo>
                  <a:pt x="835287" y="1429613"/>
                  <a:pt x="748348" y="1429613"/>
                  <a:pt x="664062" y="1412257"/>
                </a:cubicBezTo>
                <a:lnTo>
                  <a:pt x="583663" y="1551521"/>
                </a:lnTo>
                <a:lnTo>
                  <a:pt x="462948" y="1507584"/>
                </a:lnTo>
                <a:lnTo>
                  <a:pt x="490876" y="1349222"/>
                </a:lnTo>
                <a:cubicBezTo>
                  <a:pt x="415153" y="1308339"/>
                  <a:pt x="348553" y="1252455"/>
                  <a:pt x="295142" y="1184981"/>
                </a:cubicBezTo>
                <a:lnTo>
                  <a:pt x="144035" y="1239984"/>
                </a:lnTo>
                <a:lnTo>
                  <a:pt x="79804" y="1128733"/>
                </a:lnTo>
                <a:lnTo>
                  <a:pt x="202991" y="1025372"/>
                </a:lnTo>
                <a:cubicBezTo>
                  <a:pt x="171263" y="945380"/>
                  <a:pt x="156166" y="859762"/>
                  <a:pt x="158622" y="773743"/>
                </a:cubicBezTo>
                <a:lnTo>
                  <a:pt x="7512" y="718748"/>
                </a:lnTo>
                <a:lnTo>
                  <a:pt x="29819" y="592237"/>
                </a:lnTo>
                <a:lnTo>
                  <a:pt x="190625" y="592241"/>
                </a:lnTo>
                <a:cubicBezTo>
                  <a:pt x="217738" y="510569"/>
                  <a:pt x="261208" y="435277"/>
                  <a:pt x="318381" y="370961"/>
                </a:cubicBezTo>
                <a:lnTo>
                  <a:pt x="237974" y="231701"/>
                </a:lnTo>
                <a:lnTo>
                  <a:pt x="336381" y="149126"/>
                </a:lnTo>
                <a:lnTo>
                  <a:pt x="459563" y="252493"/>
                </a:lnTo>
                <a:cubicBezTo>
                  <a:pt x="532831" y="207356"/>
                  <a:pt x="614527" y="177621"/>
                  <a:pt x="699666" y="165103"/>
                </a:cubicBezTo>
                <a:lnTo>
                  <a:pt x="727586" y="6739"/>
                </a:lnTo>
                <a:lnTo>
                  <a:pt x="856051" y="6739"/>
                </a:lnTo>
                <a:lnTo>
                  <a:pt x="883970" y="165102"/>
                </a:lnTo>
                <a:cubicBezTo>
                  <a:pt x="969110" y="177621"/>
                  <a:pt x="1050806" y="207356"/>
                  <a:pt x="1124073" y="252493"/>
                </a:cubicBezTo>
                <a:lnTo>
                  <a:pt x="1124074" y="252493"/>
                </a:lnTo>
                <a:close/>
              </a:path>
            </a:pathLst>
          </a:custGeom>
          <a:solidFill>
            <a:srgbClr val="C0C9B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5308" tIns="731520" rIns="475308" bIns="582340" numCol="1" spcCol="1270" anchor="ctr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0" dirty="0"/>
          </a:p>
        </p:txBody>
      </p:sp>
      <p:sp>
        <p:nvSpPr>
          <p:cNvPr id="8" name="Oval 15"/>
          <p:cNvSpPr/>
          <p:nvPr/>
        </p:nvSpPr>
        <p:spPr>
          <a:xfrm>
            <a:off x="9219604" y="1934413"/>
            <a:ext cx="954995" cy="954995"/>
          </a:xfrm>
          <a:prstGeom prst="ellipse">
            <a:avLst/>
          </a:prstGeom>
          <a:solidFill>
            <a:srgbClr val="90A08D"/>
          </a:solidFill>
          <a:ln w="57150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/>
          </a:p>
        </p:txBody>
      </p:sp>
      <p:sp>
        <p:nvSpPr>
          <p:cNvPr id="18" name="Arc 17"/>
          <p:cNvSpPr/>
          <p:nvPr/>
        </p:nvSpPr>
        <p:spPr>
          <a:xfrm rot="11931966">
            <a:off x="6652175" y="2327651"/>
            <a:ext cx="2181771" cy="2181771"/>
          </a:xfrm>
          <a:prstGeom prst="arc">
            <a:avLst/>
          </a:prstGeom>
          <a:ln w="28575">
            <a:solidFill>
              <a:srgbClr val="41413F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Arc 38"/>
          <p:cNvSpPr/>
          <p:nvPr/>
        </p:nvSpPr>
        <p:spPr>
          <a:xfrm rot="5691386">
            <a:off x="8917300" y="3412073"/>
            <a:ext cx="2181771" cy="2181771"/>
          </a:xfrm>
          <a:prstGeom prst="arc">
            <a:avLst/>
          </a:prstGeom>
          <a:ln w="28575">
            <a:solidFill>
              <a:srgbClr val="41413F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4" name="Freeform 42"/>
          <p:cNvSpPr>
            <a:spLocks noEditPoints="1"/>
          </p:cNvSpPr>
          <p:nvPr/>
        </p:nvSpPr>
        <p:spPr bwMode="auto">
          <a:xfrm>
            <a:off x="7728870" y="3008063"/>
            <a:ext cx="793791" cy="683263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5" name="Freeform 152"/>
          <p:cNvSpPr>
            <a:spLocks noEditPoints="1"/>
          </p:cNvSpPr>
          <p:nvPr/>
        </p:nvSpPr>
        <p:spPr bwMode="auto">
          <a:xfrm>
            <a:off x="9400982" y="2153722"/>
            <a:ext cx="585755" cy="54131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6" name="Freeform 144"/>
          <p:cNvSpPr>
            <a:spLocks noEditPoints="1"/>
          </p:cNvSpPr>
          <p:nvPr/>
        </p:nvSpPr>
        <p:spPr bwMode="auto">
          <a:xfrm>
            <a:off x="7857721" y="4878218"/>
            <a:ext cx="546325" cy="423753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rgbClr val="E6E6E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7" name="Freeform 234"/>
          <p:cNvSpPr/>
          <p:nvPr/>
        </p:nvSpPr>
        <p:spPr bwMode="auto">
          <a:xfrm>
            <a:off x="9658298" y="4113922"/>
            <a:ext cx="547288" cy="554735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rgbClr val="E6E6E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8" name="文本框 27"/>
          <p:cNvSpPr txBox="1"/>
          <p:nvPr>
            <p:custDataLst>
              <p:tags r:id="rId1"/>
            </p:custDataLst>
          </p:nvPr>
        </p:nvSpPr>
        <p:spPr>
          <a:xfrm>
            <a:off x="1821815" y="2216785"/>
            <a:ext cx="400621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⑴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开箱注意事项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在开箱时要注意不要划伤机器表面，不要进行猛烈敲击。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⑵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检查内容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在运输中是否有破损现象。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检查产品是否完好无严重刮痕、脱漆、磕碰变形等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包装箱内除产品外还应附有装箱单、产品合格证、使用说明书及出厂检验报告等。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3" grpId="0" animBg="1"/>
      <p:bldP spid="13" grpId="0" animBg="1"/>
      <p:bldP spid="14" grpId="0" animBg="1"/>
      <p:bldP spid="15" grpId="0" animBg="1"/>
      <p:bldP spid="16" grpId="0" animBg="1"/>
      <p:bldP spid="8" grpId="0" animBg="1"/>
      <p:bldP spid="18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0800" y="-22225"/>
            <a:ext cx="12293600" cy="6915150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6349365" y="1848485"/>
            <a:ext cx="2864485" cy="3115945"/>
          </a:xfrm>
          <a:prstGeom prst="ellipse">
            <a:avLst/>
          </a:prstGeom>
          <a:solidFill>
            <a:srgbClr val="C0C9BE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435725" y="3063240"/>
            <a:ext cx="304800" cy="1610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1000" dirty="0">
                <a:latin typeface="仿宋" panose="02010609060101010101" pitchFamily="49" charset="-122"/>
                <a:ea typeface="仿宋" panose="02010609060101010101" pitchFamily="49" charset="-122"/>
              </a:rPr>
              <a:t>Kuangan001</a:t>
            </a:r>
            <a:endParaRPr lang="en-US" altLang="zh-CN" sz="10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232525" y="2434590"/>
            <a:ext cx="6985" cy="303403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7344901" y="866435"/>
            <a:ext cx="136262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latin typeface="仿宋" panose="02010609060101010101" pitchFamily="49" charset="-122"/>
                <a:ea typeface="仿宋" panose="02010609060101010101" pitchFamily="49" charset="-122"/>
              </a:rPr>
              <a:t>感</a:t>
            </a:r>
            <a:endParaRPr lang="zh-CN" altLang="en-US" sz="96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33908" y="2002651"/>
            <a:ext cx="136262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latin typeface="仿宋" panose="02010609060101010101" pitchFamily="49" charset="-122"/>
                <a:ea typeface="仿宋" panose="02010609060101010101" pitchFamily="49" charset="-122"/>
              </a:rPr>
              <a:t>谢</a:t>
            </a:r>
            <a:endParaRPr lang="zh-CN" altLang="en-US" sz="8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45242" y="3228879"/>
            <a:ext cx="136262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latin typeface="仿宋" panose="02010609060101010101" pitchFamily="49" charset="-122"/>
                <a:ea typeface="仿宋" panose="02010609060101010101" pitchFamily="49" charset="-122"/>
              </a:rPr>
              <a:t>聆</a:t>
            </a:r>
            <a:endParaRPr lang="zh-CN" altLang="en-US" sz="8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36619" y="4390247"/>
            <a:ext cx="136262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latin typeface="仿宋" panose="02010609060101010101" pitchFamily="49" charset="-122"/>
                <a:ea typeface="仿宋" panose="02010609060101010101" pitchFamily="49" charset="-122"/>
              </a:rPr>
              <a:t>听</a:t>
            </a:r>
            <a:endParaRPr lang="zh-CN" altLang="en-US" sz="8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6604635" y="39497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6934200" y="4993640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826885" y="536257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6823075" y="-22225"/>
            <a:ext cx="1694815" cy="1607820"/>
          </a:xfrm>
          <a:prstGeom prst="line">
            <a:avLst/>
          </a:prstGeom>
          <a:ln>
            <a:solidFill>
              <a:srgbClr val="90A0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6684645" y="2002790"/>
            <a:ext cx="2864485" cy="3115945"/>
          </a:xfrm>
          <a:prstGeom prst="ellipse">
            <a:avLst/>
          </a:prstGeom>
          <a:noFill/>
          <a:ln>
            <a:solidFill>
              <a:srgbClr val="90A08D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7" grpId="0"/>
      <p:bldP spid="18" grpId="0"/>
      <p:bldP spid="19" grpId="0"/>
      <p:bldP spid="20" grpId="0"/>
      <p:bldP spid="21" grpId="0"/>
      <p:bldP spid="2" grpId="0" bldLvl="0" animBg="1"/>
    </p:bldLst>
  </p:timing>
</p:sld>
</file>

<file path=ppt/tags/tag1.xml><?xml version="1.0" encoding="utf-8"?>
<p:tagLst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4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5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6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7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8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9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10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11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12.xml><?xml version="1.0" encoding="utf-8"?>
<p:tagLst xmlns:p="http://schemas.openxmlformats.org/presentationml/2006/main">
  <p:tag name="KSO_WM_DIAGRAM_VIRTUALLY_FRAME" val="{&quot;height&quot;:329.21314960629917,&quot;left&quot;:421.38220472440946,&quot;top&quot;:103.055905511811,&quot;width&quot;:387.16779527559055}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16.xml><?xml version="1.0" encoding="utf-8"?>
<p:tagLst xmlns:p="http://schemas.openxmlformats.org/presentationml/2006/main">
  <p:tag name="KSO_WM_DIAGRAM_VIRTUALLY_FRAME" val="{&quot;height&quot;:357.6310236220473,&quot;left&quot;:264.00011811023626,&quot;top&quot;:117.30850393700787,&quot;width&quot;:431.9998425196849}"/>
</p:tagLst>
</file>

<file path=ppt/tags/tag17.xml><?xml version="1.0" encoding="utf-8"?>
<p:tagLst xmlns:p="http://schemas.openxmlformats.org/presentationml/2006/main">
  <p:tag name="KSO_WM_DIAGRAM_VIRTUALLY_FRAME" val="{&quot;height&quot;:357.6310236220473,&quot;left&quot;:264.00011811023626,&quot;top&quot;:117.30850393700787,&quot;width&quot;:431.9998425196849}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19.xml><?xml version="1.0" encoding="utf-8"?>
<p:tagLst xmlns:p="http://schemas.openxmlformats.org/presentationml/2006/main">
  <p:tag name="KSO_WM_DIAGRAM_VIRTUALLY_FRAME" val="{&quot;height&quot;:403.7197637795276,&quot;left&quot;:78.59897637795275,&quot;top&quot;:124.35,&quot;width&quot;:894.6736220472442}"/>
</p:tagLst>
</file>

<file path=ppt/tags/tag20.xml><?xml version="1.0" encoding="utf-8"?>
<p:tagLst xmlns:p="http://schemas.openxmlformats.org/presentationml/2006/main">
  <p:tag name="KSO_WM_DIAGRAM_VIRTUALLY_FRAME" val="{&quot;height&quot;:403.7197637795276,&quot;left&quot;:78.59897637795275,&quot;top&quot;:124.35,&quot;width&quot;:894.6736220472442}"/>
</p:tagLst>
</file>

<file path=ppt/tags/tag21.xml><?xml version="1.0" encoding="utf-8"?>
<p:tagLst xmlns:p="http://schemas.openxmlformats.org/presentationml/2006/main">
  <p:tag name="KSO_WM_DIAGRAM_VIRTUALLY_FRAME" val="{&quot;height&quot;:403.7197637795276,&quot;left&quot;:78.59897637795275,&quot;top&quot;:124.35,&quot;width&quot;:894.6736220472442}"/>
</p:tagLst>
</file>

<file path=ppt/tags/tag22.xml><?xml version="1.0" encoding="utf-8"?>
<p:tagLst xmlns:p="http://schemas.openxmlformats.org/presentationml/2006/main">
  <p:tag name="KSO_WM_DIAGRAM_VIRTUALLY_FRAME" val="{&quot;height&quot;:403.7197637795276,&quot;left&quot;:78.59897637795275,&quot;top&quot;:124.35,&quot;width&quot;:894.6736220472442}"/>
</p:tagLst>
</file>

<file path=ppt/tags/tag23.xml><?xml version="1.0" encoding="utf-8"?>
<p:tagLst xmlns:p="http://schemas.openxmlformats.org/presentationml/2006/main">
  <p:tag name="KSO_WM_DIAGRAM_VIRTUALLY_FRAME" val="{&quot;height&quot;:403.7197637795276,&quot;left&quot;:78.59897637795275,&quot;top&quot;:124.35,&quot;width&quot;:894.6736220472442}"/>
</p:tagLst>
</file>

<file path=ppt/tags/tag24.xml><?xml version="1.0" encoding="utf-8"?>
<p:tagLst xmlns:p="http://schemas.openxmlformats.org/presentationml/2006/main">
  <p:tag name="KSO_WM_DIAGRAM_VIRTUALLY_FRAME" val="{&quot;height&quot;:403.7197637795276,&quot;left&quot;:78.59897637795275,&quot;top&quot;:124.35,&quot;width&quot;:894.6736220472442}"/>
</p:tagLst>
</file>

<file path=ppt/tags/tag25.xml><?xml version="1.0" encoding="utf-8"?>
<p:tagLst xmlns:p="http://schemas.openxmlformats.org/presentationml/2006/main">
  <p:tag name="KSO_WM_DIAGRAM_VIRTUALLY_FRAME" val="{&quot;height&quot;:403.7197637795276,&quot;left&quot;:78.59897637795275,&quot;top&quot;:124.35,&quot;width&quot;:894.6736220472442}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7.xml><?xml version="1.0" encoding="utf-8"?>
<p:tagLst xmlns:p="http://schemas.openxmlformats.org/presentationml/2006/main">
  <p:tag name="KSO_WM_DIAGRAM_VIRTUALLY_FRAME" val="{&quot;height&quot;:252.8424939700386,&quot;left&quot;:391.7,&quot;top&quot;:158.63064375510518,&quot;width&quot;:537.15}"/>
</p:tagLst>
</file>

<file path=ppt/tags/tag28.xml><?xml version="1.0" encoding="utf-8"?>
<p:tagLst xmlns:p="http://schemas.openxmlformats.org/presentationml/2006/main">
  <p:tag name="KSO_WM_DIAGRAM_VIRTUALLY_FRAME" val="{&quot;height&quot;:252.8424939700386,&quot;left&quot;:391.7,&quot;top&quot;:158.63064375510518,&quot;width&quot;:537.15}"/>
</p:tagLst>
</file>

<file path=ppt/tags/tag29.xml><?xml version="1.0" encoding="utf-8"?>
<p:tagLst xmlns:p="http://schemas.openxmlformats.org/presentationml/2006/main">
  <p:tag name="KSO_WM_DIAGRAM_VIRTUALLY_FRAME" val="{&quot;height&quot;:252.8424939700386,&quot;left&quot;:391.7,&quot;top&quot;:158.63064375510518,&quot;width&quot;:537.15}"/>
</p:tagLst>
</file>

<file path=ppt/tags/tag30.xml><?xml version="1.0" encoding="utf-8"?>
<p:tagLst xmlns:p="http://schemas.openxmlformats.org/presentationml/2006/main">
  <p:tag name="KSO_WM_DIAGRAM_VIRTUALLY_FRAME" val="{&quot;height&quot;:252.8424939700386,&quot;left&quot;:391.7,&quot;top&quot;:158.63064375510518,&quot;width&quot;:537.15}"/>
</p:tagLst>
</file>

<file path=ppt/tags/tag31.xml><?xml version="1.0" encoding="utf-8"?>
<p:tagLst xmlns:p="http://schemas.openxmlformats.org/presentationml/2006/main">
  <p:tag name="KSO_WM_DIAGRAM_VIRTUALLY_FRAME" val="{&quot;height&quot;:252.8424939700386,&quot;left&quot;:391.7,&quot;top&quot;:158.63064375510518,&quot;width&quot;:537.15}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4.xml><?xml version="1.0" encoding="utf-8"?>
<p:tagLst xmlns:p="http://schemas.openxmlformats.org/presentationml/2006/main">
  <p:tag name="KSO_WM_DIAGRAM_VIRTUALLY_FRAME" val="{&quot;height&quot;:314.3709448818898,&quot;left&quot;:140.27259842519683,&quot;top&quot;:166.738031496063,&quot;width&quot;:338.8774015748032}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6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第一PPT，www.1ppt.com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901</Words>
  <Application>WPS 演示</Application>
  <PresentationFormat>自定义</PresentationFormat>
  <Paragraphs>81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Calibri</vt:lpstr>
      <vt:lpstr>仿宋</vt:lpstr>
      <vt:lpstr>Calibri</vt:lpstr>
      <vt:lpstr>微软雅黑</vt:lpstr>
      <vt:lpstr>Yuanti SC</vt:lpstr>
      <vt:lpstr>Roboto Condensed Light</vt:lpstr>
      <vt:lpstr>Arial Unicode MS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绿色清新</dc:title>
  <dc:creator/>
  <cp:keywords>www.1ppt.com</cp:keywords>
  <dc:description>www.1ppt.com</dc:description>
  <cp:lastModifiedBy>Administrator</cp:lastModifiedBy>
  <cp:revision>8</cp:revision>
  <dcterms:created xsi:type="dcterms:W3CDTF">2018-03-01T02:03:00Z</dcterms:created>
  <dcterms:modified xsi:type="dcterms:W3CDTF">2025-03-11T01:14:18Z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KSORubyTemplateID">
    <vt:lpwstr>8</vt:lpwstr>
  </property>
  <property fmtid="{D5CDD505-2E9C-101B-9397-08002B2CF9AE}" pid="4" name="ICV">
    <vt:lpwstr>48BF04006C264660A68239C06E163A33_13</vt:lpwstr>
  </property>
</Properties>
</file>