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02" r:id="rId1"/>
    <p:sldMasterId id="2147483939" r:id="rId2"/>
  </p:sldMasterIdLst>
  <p:notesMasterIdLst>
    <p:notesMasterId r:id="rId3"/>
  </p:notesMasterIdLst>
  <p:sldIdLst>
    <p:sldId id="370" r:id="rId4"/>
    <p:sldId id="374" r:id="rId5"/>
    <p:sldId id="377" r:id="rId6"/>
    <p:sldId id="380" r:id="rId7"/>
    <p:sldId id="383" r:id="rId8"/>
    <p:sldId id="386" r:id="rId9"/>
    <p:sldId id="389" r:id="rId10"/>
    <p:sldId id="392" r:id="rId11"/>
    <p:sldId id="395" r:id="rId12"/>
    <p:sldId id="398" r:id="rId13"/>
    <p:sldId id="401" r:id="rId14"/>
    <p:sldId id="404" r:id="rId15"/>
    <p:sldId id="407" r:id="rId16"/>
    <p:sldId id="410" r:id="rId17"/>
    <p:sldId id="413" r:id="rId18"/>
    <p:sldId id="416" r:id="rId19"/>
    <p:sldId id="419" r:id="rId20"/>
    <p:sldId id="422" r:id="rId21"/>
    <p:sldId id="425" r:id="rId22"/>
    <p:sldId id="428" r:id="rId23"/>
    <p:sldId id="431" r:id="rId24"/>
    <p:sldId id="434" r:id="rId25"/>
    <p:sldId id="437" r:id="rId26"/>
    <p:sldId id="440" r:id="rId27"/>
    <p:sldId id="443" r:id="rId28"/>
    <p:sldId id="446" r:id="rId29"/>
    <p:sldId id="449" r:id="rId30"/>
    <p:sldId id="452" r:id="rId31"/>
    <p:sldId id="455" r:id="rId32"/>
    <p:sldId id="458" r:id="rId33"/>
    <p:sldId id="46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木材加工行业市场分析及投资前景预测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木材加工行业市场现状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木材加工行业投资前景预测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木材加工行业面临的挑战与机遇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木材加工行业重点企业分析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52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4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行业定义：木材加工行业是对木材进行加工和处理，将其制成各种木制品和木制半成品的产业。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2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分类：根据加工方式和产品类型，木材加工行业可分为木质家具制造、木质建筑构件制造、人造板制造等子行业。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489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木材加工行业的发展对于促进就业、出口创汇和经济增长具有重要作用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木材加工行业的发展水平直接影响到相关产业链的发展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木材加工行业是国民经济的重要基础产业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木材加工产品在建筑、家具、汽车等领域广泛应用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成长阶段：技术进步推动行业快速发展，开始出现规模化生产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起步阶段：木材加工行业初期发展，以传统手工艺为主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成熟阶段：市场竞争加剧，企业开始注重品牌建设和产品质量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转型阶段：环保政策趋严，行业向绿色、智能方向转型升级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木材加工行业市场现状</a:t>
            </a:r>
            <a:endParaRPr altLang="en-US" lang="zh-CN"/>
          </a:p>
        </p:txBody>
      </p:sp>
      <p:sp>
        <p:nvSpPr>
          <p:cNvPr id="104901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2022年木材加工行业市场规模达到XX亿元，同比增长XX%。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预计到2025年，木材加工行业市场规模将突破XX亿元，年复合增长率为XX%。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木材加工行业市场规模不断扩大，主要得益于建筑业和家具制造业的快速发展。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未来几年，随着环保政策的加强和绿色建筑的推广，木材加工行业市场规模有望继续保持稳定增长。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市场结构与特点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产品差异化：产品同质化程度高，品牌差异化逐渐显现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市场份额：大型企业占据主导地位，中小企业数量众多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竞争格局：竞争激烈，价格战和品质战并存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行业集中度：集中度较低，未来有望进一步提高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国内市场竞争：各地区木材加工企业数量众多，竞争激烈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产业集中度：行业集中度较低，缺乏大型龙头企业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技术水平：技术水平参差不齐，部分企业技术落后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国际市场竞争：出口市场逐渐扩大，国际竞争压力加大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建筑业需求：随着城市化进程加速，建筑业对木材的需求持续增长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家居装饰需求：消费者对家居装饰品质要求的提高，推动了对木材的需求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家具制造需求：家具市场持续繁荣，对木材的需求量逐年增加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包装行业需求：电商和物流业的快速发展，增加了对木材包装的需求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木材加工行业发展趋势</a:t>
            </a:r>
            <a:endParaRPr altLang="en-US" lang="zh-CN"/>
          </a:p>
        </p:txBody>
      </p:sp>
      <p:sp>
        <p:nvSpPr>
          <p:cNvPr id="10492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2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新材料的应用：提高产品性能和降低成本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定制化生产：满足个性化需求和提高附加值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自动化和智能化技术：提高生产效率和降低成本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环保技术：减少污染和提高资源利用率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产业升级趋势</a:t>
            </a:r>
            <a:endParaRPr altLang="en-US" lang="zh-CN"/>
          </a:p>
        </p:txBody>
      </p:sp>
      <p:sp>
        <p:nvSpPr>
          <p:cNvPr id="10493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数字化转型：木材加工企业将采用数字化技术，提高生产效率和产品质量。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智能化升级：引入智能设备，实现自动化生产，降低人工成本和误差。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环保要求提高：随着环保意识的增强，木材加工企业将更加注重环保生产，采用环保材料和工艺，降低污染排放。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产业链整合：企业将通过整合上下游资源，形成完整的产业链条，提高整体竞争力。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绿色发展趋势</a:t>
            </a:r>
            <a:endParaRPr altLang="en-US" lang="zh-CN"/>
          </a:p>
        </p:txBody>
      </p:sp>
      <p:sp>
        <p:nvSpPr>
          <p:cNvPr id="1049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环保法规趋严，推动木材加工行业绿色发展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绿色技术的研发和应用，提高木材加工行业的资源利用率和环保水平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循环经济和生物质能源的利用，促进木材加工行业的可持续发展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消费者对环保产品的需求增加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智能化技术应用：木材加工行业将引入人工智能、大数据等先进技术，实现自动化、智能化生产。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定制化产品需求增长：随着消费者对个性化需求的增加，智能化技术能够更好地满足定制化产品的生产需求。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提高生产效率和产品质量：智能化技术能够提高木材加工行业的生产效率和产品质量，降低生产成本。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推动行业转型升级：智能化技术的应用将推动木材加工行业转型升级，促进行业发展。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木材加工行业投资前景预测</a:t>
            </a:r>
            <a:endParaRPr altLang="en-US" lang="zh-CN"/>
          </a:p>
        </p:txBody>
      </p:sp>
      <p:sp>
        <p:nvSpPr>
          <p:cNvPr id="10495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政策环境：政府对木材加工行业的政策支持及限制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自然环境：原材料供应、运输成本等因素的影响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技术环境：新技术的应用对木材加工行业的影响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市场环境：市场需求、竞争格局、产品差异化等方面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木材加工行业投资前景预测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技术创新和产业升级带来的投资机会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环保和可持续发展政策带来的投资机会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市场需求增长带来的投资机会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原材料价格波动：木材加工行业的投资受到原材料价格的影响，价格波动可能导致投资风险。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市场竞争激烈：木材加工行业竞争激烈，投资者需要面对国内外同行的竞争压力。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政策法规风险：木材加工行业受到政策法规的制约，投资需关注相关政策法规的变化，避免违规风险。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技术更新换代：木材加工技术不断更新换代，投资者需要关注行业技术发展趋势，避免技术落后风险。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合理配置资金：根据个人投资目标和风险承受能力，合理配置投资资金，分散投资风险。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了解市场趋势：关注国内外木材市场需求、政策变化和科技进步，以便把握市场动态。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选择优质项目：关注具有高附加值、环保可持续的木材加工项目，提高投资回报率。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加强风险管理：建立健全风险管理体系，定期评估投资风险，制定应对措施。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木材加工行业面临的挑战与机遇</a:t>
            </a:r>
            <a:endParaRPr altLang="en-US" lang="zh-CN"/>
          </a:p>
        </p:txBody>
      </p:sp>
      <p:sp>
        <p:nvSpPr>
          <p:cNvPr id="10498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资源短缺：木材资源日益减少，价格不断上涨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环保压力：环保法规日益严格，生产成本增加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技术落后：部分企业技术落后，产品质量不稳定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国际贸易风险：国际市场变化莫测，贸易壁垒和关税影响企业的盈利能力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9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科技创新的推动：木材加工技术的不断革新和进步，为行业提供了更高效、环保的生产方式和产品，提高了市场竞争力。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环保意识的提高：随着人们对环保意识的提高，对绿色建材的需求增加，为木材加工行业提供了市场机遇。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全球化的市场环境：随着全球化的发展，木材加工企业可以拓展国际市场，寻找更广阔的发展空间。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可持续发展的趋势：木材作为一种可再生资源，符合可持续发展的趋势，为木材加工行业提供了长期的发展机遇。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9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调整产业结构，提高技术水平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开发新产品，拓展应用领域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加强品牌建设，提升竞争力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推进绿色发展，降低能耗和排放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木材加工行业重点企业分析</a:t>
            </a:r>
            <a:endParaRPr altLang="en-US" lang="zh-CN"/>
          </a:p>
        </p:txBody>
      </p:sp>
      <p:sp>
        <p:nvSpPr>
          <p:cNvPr id="10500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重点企业发展概况</a:t>
            </a:r>
            <a:endParaRPr altLang="en-US" lang="zh-CN"/>
          </a:p>
        </p:txBody>
      </p:sp>
      <p:sp>
        <p:nvSpPr>
          <p:cNvPr id="10500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主营业务：人造板、地板、木门等家居产品的生产和销售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企业名称：大亚圣象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成立时间：1999年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市场份额：在国内木材加工行业中占据一定市场份额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重点企业经营状况分析</a:t>
            </a:r>
            <a:endParaRPr altLang="en-US" lang="zh-CN"/>
          </a:p>
        </p:txBody>
      </p:sp>
      <p:sp>
        <p:nvSpPr>
          <p:cNvPr id="10501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企业规模：重点企业的规模大小，员工数量等基本情况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生产能力：重点企业的生产设备、生产线数量以及生产能力等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产品种类：重点企业所生产的木制品种类，如家具、地板、门窗等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市场份额：重点企业在整个木材加工行业的市场份额占比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重点企业技术创新分析</a:t>
            </a:r>
            <a:endParaRPr altLang="en-US" lang="zh-CN"/>
          </a:p>
        </p:txBody>
      </p:sp>
      <p:sp>
        <p:nvSpPr>
          <p:cNvPr id="10501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重点企业技术创新的竞争优势及市场应用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重点企业技术创新投入情况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重点企业技术创新成果及转化情况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重点企业技术创新存在的问题与对策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重点企业未来发展战略</a:t>
            </a:r>
            <a:endParaRPr altLang="en-US" lang="zh-CN"/>
          </a:p>
        </p:txBody>
      </p:sp>
      <p:sp>
        <p:nvSpPr>
          <p:cNvPr id="10502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持续技术创新，提高产品附加值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拓展国际市场，增强国际竞争力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推进绿色生产，实现可持续发展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加强产业链整合，提升整体效益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2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9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2024-01-04T23:27:12Z</dcterms:created>
  <dcterms:modified xsi:type="dcterms:W3CDTF">2024-01-04T23:27:12Z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c3484973098645d19da45c44f98c44b8_21</vt:lpwstr>
  </property>
</Properties>
</file>