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50" r:id="rId1"/>
    <p:sldMasterId id="2147484887" r:id="rId2"/>
  </p:sldMasterIdLst>
  <p:notesMasterIdLst>
    <p:notesMasterId r:id="rId3"/>
  </p:notesMasterIdLst>
  <p:sldIdLst>
    <p:sldId id="838" r:id="rId4"/>
    <p:sldId id="843" r:id="rId5"/>
    <p:sldId id="847" r:id="rId6"/>
    <p:sldId id="850" r:id="rId7"/>
    <p:sldId id="856" r:id="rId9"/>
    <p:sldId id="859" r:id="rId10"/>
    <p:sldId id="862" r:id="rId11"/>
    <p:sldId id="865" r:id="rId12"/>
    <p:sldId id="871" r:id="rId14"/>
    <p:sldId id="874" r:id="rId15"/>
    <p:sldId id="877" r:id="rId16"/>
    <p:sldId id="880" r:id="rId17"/>
    <p:sldId id="883" r:id="rId18"/>
    <p:sldId id="889" r:id="rId20"/>
    <p:sldId id="892" r:id="rId21"/>
    <p:sldId id="895" r:id="rId22"/>
    <p:sldId id="898" r:id="rId23"/>
    <p:sldId id="904" r:id="rId25"/>
    <p:sldId id="907" r:id="rId26"/>
    <p:sldId id="910" r:id="rId27"/>
    <p:sldId id="913" r:id="rId28"/>
    <p:sldId id="916" r:id="rId29"/>
    <p:sldId id="922" r:id="rId31"/>
    <p:sldId id="925" r:id="rId32"/>
    <p:sldId id="928" r:id="rId33"/>
    <p:sldId id="931" r:id="rId34"/>
    <p:sldId id="937" r:id="rId36"/>
    <p:sldId id="940" r:id="rId37"/>
    <p:sldId id="943" r:id="rId38"/>
    <p:sldId id="947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51" r:id="rId1"/>
    <p:sldLayoutId id="2147484852" r:id="rId2"/>
    <p:sldLayoutId id="2147484853" r:id="rId3"/>
    <p:sldLayoutId id="2147484854" r:id="rId4"/>
    <p:sldLayoutId id="2147484855" r:id="rId5"/>
    <p:sldLayoutId id="2147484856" r:id="rId6"/>
    <p:sldLayoutId id="2147484857" r:id="rId7"/>
    <p:sldLayoutId id="2147484858" r:id="rId8"/>
    <p:sldLayoutId id="2147484859" r:id="rId9"/>
    <p:sldLayoutId id="2147484860" r:id="rId10"/>
    <p:sldLayoutId id="21474848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88" r:id="rId1"/>
    <p:sldLayoutId id="2147484889" r:id="rId2"/>
    <p:sldLayoutId id="2147484890" r:id="rId3"/>
    <p:sldLayoutId id="2147484891" r:id="rId4"/>
    <p:sldLayoutId id="2147484892" r:id="rId5"/>
    <p:sldLayoutId id="2147484893" r:id="rId6"/>
    <p:sldLayoutId id="2147484894" r:id="rId7"/>
    <p:sldLayoutId id="2147484895" r:id="rId8"/>
    <p:sldLayoutId id="2147484896" r:id="rId9"/>
    <p:sldLayoutId id="2147484897" r:id="rId10"/>
    <p:sldLayoutId id="21474848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tags" Target="../tags/tag208.xml"/><Relationship Id="rId22" Type="http://schemas.openxmlformats.org/officeDocument/2006/relationships/tags" Target="../tags/tag209.xml"/><Relationship Id="rId23" Type="http://schemas.openxmlformats.org/officeDocument/2006/relationships/tags" Target="../tags/tag210.xml"/><Relationship Id="rId24" Type="http://schemas.openxmlformats.org/officeDocument/2006/relationships/tags" Target="../tags/tag211.xml"/><Relationship Id="rId25" Type="http://schemas.openxmlformats.org/officeDocument/2006/relationships/tags" Target="../tags/tag212.xml"/><Relationship Id="rId26" Type="http://schemas.openxmlformats.org/officeDocument/2006/relationships/tags" Target="../tags/tag213.xml"/><Relationship Id="rId27" Type="http://schemas.openxmlformats.org/officeDocument/2006/relationships/tags" Target="../tags/tag214.xml"/><Relationship Id="rId28" Type="http://schemas.openxmlformats.org/officeDocument/2006/relationships/tags" Target="../tags/tag215.xml"/><Relationship Id="rId29" Type="http://schemas.openxmlformats.org/officeDocument/2006/relationships/tags" Target="../tags/tag216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提升品牌传播效果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品牌传播的技巧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品牌传播的效果评估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提升品牌传播效果的策略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实践案例分析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品牌传播的重要性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品牌传播的重要性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品牌传播的定义</a:t>
            </a:r>
            <a:endParaRPr altLang="en-US" lang="zh-CN"/>
          </a:p>
        </p:txBody>
      </p:sp>
      <p:sp>
        <p:nvSpPr>
          <p:cNvPr id="10489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品牌传播是指通过各种渠道和方式，将品牌信息传递给目标受众，以提高品牌知名度和美誉度的过程。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品牌传播是品牌建设的重要组成部分，对于品牌的长期发展具有重要意义。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品牌传播需要综合考虑多个因素，包括目标受众、传播渠道、传播内容等，以制定有效的传播策略。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品牌传播需要不断创新和改进，以适应不断变化的市场环境和消费者需求。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品牌传播的目的</a:t>
            </a:r>
            <a:endParaRPr altLang="en-US" lang="zh-CN"/>
          </a:p>
        </p:txBody>
      </p:sp>
      <p:sp>
        <p:nvSpPr>
          <p:cNvPr id="10489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提升品牌知名度：通过各种传播渠道，让更多人了解品牌，扩大品牌影响力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增强品牌形象：通过传播品牌理念、价值观等，塑造品牌形象，提高消费者对品牌的认同感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促进产品销售：通过传播品牌信息，吸引消费者关注和购买，提高销售业绩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提升品牌竞争力：通过有效的品牌传播，使品牌在市场上更具竞争力，赢得更多市场份额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品牌传播的策略</a:t>
            </a:r>
            <a:endParaRPr altLang="en-US" lang="zh-CN"/>
          </a:p>
        </p:txBody>
      </p:sp>
      <p:sp>
        <p:nvSpPr>
          <p:cNvPr id="104905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明确传播目标：制定明确的传播目标，确保传播内容与品牌形象相符合。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多元化传播渠道：利用多种传播渠道，如广告、公关、社交媒体等，扩大品牌曝光度。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创意与创新：通过创意和创新的方式，吸引受众的注意力，提高品牌认知度。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精准定位：针对目标受众进行精准定位，提高传播效果，降低成本。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数据分析与优化：通过数据分析，了解受众需求和行为习惯，优化传播策略。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品牌传播的技巧</a:t>
            </a:r>
            <a:endParaRPr altLang="en-US" dirty="0" lang="zh-CN"/>
          </a:p>
        </p:txBody>
      </p:sp>
      <p:sp>
        <p:nvSpPr>
          <p:cNvPr id="1049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确定目标受众</a:t>
            </a:r>
            <a:endParaRPr altLang="en-US" lang="zh-CN"/>
          </a:p>
        </p:txBody>
      </p:sp>
      <p:sp>
        <p:nvSpPr>
          <p:cNvPr id="10491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个性化传播：针对不同受众群体，制定个性化的传播策略，提高传播效果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了解受众需求：深入了解目标受众的需求和兴趣，为品牌传播提供方向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精准定位：根据品牌特点和目标受众特征，进行精准的市场定位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互动与反馈：加强与目标受众的互动与沟通，及时收集反馈意见，不断优化品牌传播策略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制定传播策略</a:t>
            </a:r>
            <a:endParaRPr altLang="en-US" lang="zh-CN"/>
          </a:p>
        </p:txBody>
      </p:sp>
      <p:sp>
        <p:nvSpPr>
          <p:cNvPr id="10492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确定传播目标：明确传播目的，确定传播受众和传播内容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制定传播计划：根据目标受众和传播内容，制定详细的传播计划，包括传播渠道、传播时间、传播方式等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确定传播内容：根据品牌特点和目标受众需求，确定具有吸引力和感染力的传播内容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多元化传播渠道：利用多种传播渠道，如广告、公关、社交媒体等，扩大品牌传播范围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运用多种传播渠道</a:t>
            </a:r>
            <a:endParaRPr altLang="en-US" lang="zh-CN"/>
          </a:p>
        </p:txBody>
      </p:sp>
      <p:sp>
        <p:nvSpPr>
          <p:cNvPr id="10492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社交媒体传播：利用微博、微信、抖音等社交媒体平台，发布品牌信息，与消费者互动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内容营销：通过撰写博客、制作视频、发布图片等方式，提供有价值的内容，吸引潜在客户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合作营销：与其他品牌或机构合作，共同推广产品或服务，扩大品牌影响力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公关传播：通过新闻稿、发布会、危机公关等方式，提高品牌知名度和美誉度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注重传播内容的质量</a:t>
            </a:r>
            <a:endParaRPr altLang="en-US" lang="zh-CN"/>
          </a:p>
        </p:txBody>
      </p:sp>
      <p:sp>
        <p:nvSpPr>
          <p:cNvPr id="10493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传播内容要真实可靠，避免虚假宣传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传播内容要具有独特性和创新性，能够吸引目标受众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传播内容要具有针对性和实效性，能够解决实际问题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传播内容要注重细节和用户体验，提升品牌形象和口碑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品牌传播的效果评估</a:t>
            </a:r>
            <a:endParaRPr altLang="en-US" dirty="0" lang="zh-CN"/>
          </a:p>
        </p:txBody>
      </p:sp>
      <p:sp>
        <p:nvSpPr>
          <p:cNvPr id="10493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评估指标的确定</a:t>
            </a:r>
            <a:endParaRPr altLang="en-US" lang="zh-CN"/>
          </a:p>
        </p:txBody>
      </p:sp>
      <p:sp>
        <p:nvSpPr>
          <p:cNvPr id="10494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传播效果：评估品牌传播对消费者态度和行为的影响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传播量：评估品牌传播的覆盖范围和影响力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品牌认知度：评估消费者对品牌的认知和记忆程度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品牌美誉度：评估消费者对品牌的信任和好感程度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评估方法的运用</a:t>
            </a:r>
            <a:endParaRPr altLang="en-US" lang="zh-CN"/>
          </a:p>
        </p:txBody>
      </p:sp>
      <p:sp>
        <p:nvSpPr>
          <p:cNvPr id="10494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定性评估方法：通过调查、访谈等方式来了解受众对品牌传播的感受和评价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定量评估方法：通过数据和指标来衡量品牌传播效果，如曝光量、点击率、转化率等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综合评估方法：将定量和定性评估方法相结合，全面评估品牌传播效果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运用评估结果：根据评估结果调整品牌传播策略，提高传播效果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评估结果的分析与反馈</a:t>
            </a:r>
            <a:endParaRPr altLang="en-US" lang="zh-CN"/>
          </a:p>
        </p:txBody>
      </p:sp>
      <p:sp>
        <p:nvSpPr>
          <p:cNvPr id="10495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评估指标：传播量、覆盖面、影响力等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改进措施：根据评估结果和反馈意见，制定改进措施并实施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反馈意见：收集受众反馈，了解传播效果和受众需求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数据分析：对评估结果进行深入分析，找出传播亮点和不足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提升品牌传播效果的策略</a:t>
            </a:r>
            <a:endParaRPr altLang="en-US" dirty="0" lang="zh-CN"/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增强品牌认知度</a:t>
            </a:r>
            <a:endParaRPr altLang="en-US" lang="zh-CN"/>
          </a:p>
        </p:txBody>
      </p:sp>
      <p:sp>
        <p:nvSpPr>
          <p:cNvPr id="10496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品牌故事：通过讲述品牌故事，增强消费者对品牌的认知和情感联系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品牌形象：通过视觉、语言等手段塑造独特的品牌形象，提高品牌在消费者心中的辨识度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品牌定位：明确品牌在市场中的定位，包括目标受众、品牌形象、产品特点等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品牌传播渠道：选择适合目标受众的传播渠道，如广告、公关、社交媒体等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提高品牌美誉度</a:t>
            </a:r>
            <a:endParaRPr altLang="en-US" lang="zh-CN"/>
          </a:p>
        </p:txBody>
      </p:sp>
      <p:sp>
        <p:nvSpPr>
          <p:cNvPr id="10497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产品质量：提供优质的产品和服务，赢得消费者信任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社会责任：积极履行社会责任，提升品牌形象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品牌形象：塑造独特的品牌形象，增强品牌辨识度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口碑营销：通过消费者口碑传播，扩大品牌影响力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强化品牌忠诚度</a:t>
            </a:r>
            <a:endParaRPr altLang="en-US" lang="zh-CN"/>
          </a:p>
        </p:txBody>
      </p:sp>
      <p:sp>
        <p:nvSpPr>
          <p:cNvPr id="10498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建立品牌形象：通过优质的产品和服务，树立品牌形象，提高消费者对品牌的认知度和好感度。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建立口碑传播：通过消费者的口碑传播，扩大品牌的影响力和知名度，吸引更多潜在消费者。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定期回访：定期回访消费者，了解他们的需求和反馈，及时改进产品和服务，提高消费者的满意度和忠诚度。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增强用户体验：提供优质的售前、售中和售后服务，满足消费者的需求和期望，提高消费者的满意度和忠诚度。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拓展品牌影响力</a:t>
            </a:r>
            <a:endParaRPr altLang="en-US" lang="zh-CN"/>
          </a:p>
        </p:txBody>
      </p:sp>
      <p:sp>
        <p:nvSpPr>
          <p:cNvPr id="10498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制定品牌传播策略：明确传播目标、受众和市场定位，选择合适的传播渠道和方式。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强化品牌形象：通过创意广告、公关活动、社交媒体等多种手段，提升品牌知名度和美誉度。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跨渠道整合：将线上线下的传播渠道进行整合，实现品牌信息的全方位覆盖。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合作与联盟：与其他品牌或机构合作，共同推广产品或服务，扩大品牌影响力。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实践案例分析</a:t>
            </a:r>
            <a:endParaRPr altLang="en-US" dirty="0" lang="zh-CN"/>
          </a:p>
        </p:txBody>
      </p:sp>
      <p:sp>
        <p:nvSpPr>
          <p:cNvPr id="1049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0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实施效果：品牌知名度提升，销售额增长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经验总结：注重社交媒体平台的选择和内容创意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案例名称：某品牌通过社交媒体提升品牌知名度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实施方式：利用微博、微信等社交平台进行品牌推广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00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案例名称：某品牌广告投放失败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失败原因：目标受众定位不准确，广告内容与品牌形象不符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教训总结：精准定位目标受众，确保广告内容与品牌形象一致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改进措施：重新评估目标受众，调整广告策略，提高品牌传播效果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案例启示与借鉴</a:t>
            </a:r>
            <a:endParaRPr altLang="en-US" lang="zh-CN"/>
          </a:p>
        </p:txBody>
      </p:sp>
      <p:sp>
        <p:nvSpPr>
          <p:cNvPr id="10501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案例背景与目标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实践过程与策略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效果评估与反馈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启示与借鉴意义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总结本次研究的主要内容</a:t>
            </a:r>
            <a:endParaRPr altLang="en-US" lang="zh-CN"/>
          </a:p>
        </p:txBody>
      </p:sp>
      <p:sp>
        <p:nvSpPr>
          <p:cNvPr id="10502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品牌传播的效果评估和改进方法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品牌传播的策略和技巧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本次研究的结论和建议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分析当前品牌传播面临的挑战与机遇</a:t>
            </a:r>
            <a:endParaRPr altLang="en-US" lang="zh-CN"/>
          </a:p>
        </p:txBody>
      </p:sp>
      <p:sp>
        <p:nvSpPr>
          <p:cNvPr id="10503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挑战：信息过载、消费者注意力分散、品牌竞争激烈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机遇：数字化和社交媒体的发展、个性化定制和精准营销、跨界合作和创新思维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应对策略：提高品牌传播的创意和质量、加强与消费者的互动和沟通、利用新技术和新平台提升传播效果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未来展望：品牌传播将更加注重个性化和情感共鸣、社交媒体将成为重要的传播渠道、数字化和智能化将成为品牌传播的重要趋势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展望未来品牌传播的发展趋势与方向</a:t>
            </a:r>
            <a:endParaRPr altLang="en-US" lang="zh-CN"/>
          </a:p>
        </p:txBody>
      </p:sp>
      <p:sp>
        <p:nvSpPr>
          <p:cNvPr id="1050362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4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66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数字化与智能化：利用大数据、人工智能等技术提升品牌传播的精准度和效率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0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2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社交媒体与短视频：借助社交媒体和短视频平台，打造品牌与消费者之间的互动与沟通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6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8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内容营销与情感共鸣：通过优质的内容创作，引发消费者的情感共鸣，提升品牌认知度和美誉度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2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84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跨界合作与整合营销：与其他产业、品牌进行跨界合作，实现品牌传播的多元化和互补性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8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0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社会责任与可持续发展：积极履行社会责任，关注环保、公益等方面，提升品牌形象和公信力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2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42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6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2023-12-19T22:24:08Z</dcterms:created>
  <dcterms:modified xsi:type="dcterms:W3CDTF">2023-12-19T22:24:08Z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8ba92df29f04418a8819cdbfbdeba7da_21</vt:lpwstr>
  </property>
</Properties>
</file>