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25" r:id="rId1"/>
    <p:sldMasterId id="2147484862" r:id="rId2"/>
  </p:sldMasterIdLst>
  <p:notesMasterIdLst>
    <p:notesMasterId r:id="rId3"/>
  </p:notesMasterIdLst>
  <p:sldIdLst>
    <p:sldId id="780" r:id="rId4"/>
    <p:sldId id="785" r:id="rId5"/>
    <p:sldId id="789" r:id="rId6"/>
    <p:sldId id="792" r:id="rId7"/>
    <p:sldId id="798" r:id="rId9"/>
    <p:sldId id="801" r:id="rId10"/>
    <p:sldId id="804" r:id="rId11"/>
    <p:sldId id="807" r:id="rId12"/>
    <p:sldId id="813" r:id="rId14"/>
    <p:sldId id="816" r:id="rId15"/>
    <p:sldId id="819" r:id="rId16"/>
    <p:sldId id="822" r:id="rId17"/>
    <p:sldId id="828" r:id="rId19"/>
    <p:sldId id="831" r:id="rId20"/>
    <p:sldId id="834" r:id="rId21"/>
    <p:sldId id="837" r:id="rId22"/>
    <p:sldId id="843" r:id="rId24"/>
    <p:sldId id="846" r:id="rId25"/>
    <p:sldId id="849" r:id="rId26"/>
    <p:sldId id="852" r:id="rId27"/>
    <p:sldId id="858" r:id="rId29"/>
    <p:sldId id="861" r:id="rId30"/>
    <p:sldId id="864" r:id="rId31"/>
    <p:sldId id="86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26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63" r:id="rId1"/>
    <p:sldLayoutId id="2147484864" r:id="rId2"/>
    <p:sldLayoutId id="2147484865" r:id="rId3"/>
    <p:sldLayoutId id="2147484866" r:id="rId4"/>
    <p:sldLayoutId id="2147484867" r:id="rId5"/>
    <p:sldLayoutId id="2147484868" r:id="rId6"/>
    <p:sldLayoutId id="2147484869" r:id="rId7"/>
    <p:sldLayoutId id="2147484870" r:id="rId8"/>
    <p:sldLayoutId id="2147484871" r:id="rId9"/>
    <p:sldLayoutId id="2147484872" r:id="rId10"/>
    <p:sldLayoutId id="21474848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tags" Target="../tags/tag147.xml"/><Relationship Id="rId27" Type="http://schemas.openxmlformats.org/officeDocument/2006/relationships/tags" Target="../tags/tag148.xml"/><Relationship Id="rId28" Type="http://schemas.openxmlformats.org/officeDocument/2006/relationships/tags" Target="../tags/tag149.xml"/><Relationship Id="rId29" Type="http://schemas.openxmlformats.org/officeDocument/2006/relationships/tags" Target="../tags/tag150.xml"/><Relationship Id="rId30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tags" Target="../tags/tag299.xml"/><Relationship Id="rId22" Type="http://schemas.openxmlformats.org/officeDocument/2006/relationships/tags" Target="../tags/tag300.xml"/><Relationship Id="rId23" Type="http://schemas.openxmlformats.org/officeDocument/2006/relationships/tags" Target="../tags/tag301.xml"/><Relationship Id="rId24" Type="http://schemas.openxmlformats.org/officeDocument/2006/relationships/tags" Target="../tags/tag302.xml"/><Relationship Id="rId25" Type="http://schemas.openxmlformats.org/officeDocument/2006/relationships/tags" Target="../tags/tag303.xml"/><Relationship Id="rId26" Type="http://schemas.openxmlformats.org/officeDocument/2006/relationships/tags" Target="../tags/tag304.xml"/><Relationship Id="rId27" Type="http://schemas.openxmlformats.org/officeDocument/2006/relationships/tags" Target="../tags/tag305.xml"/><Relationship Id="rId28" Type="http://schemas.openxmlformats.org/officeDocument/2006/relationships/tags" Target="../tags/tag306.xml"/><Relationship Id="rId29" Type="http://schemas.openxmlformats.org/officeDocument/2006/relationships/tags" Target="../tags/tag307.xml"/><Relationship Id="rId30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人工智能在智能液晶玻璃中的应用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智能液晶玻璃概述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人工智能在智能液晶玻璃中的应用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人工智能在智能液晶玻璃中的技术实现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人工智能在智能液晶玻璃中的实际案例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未来展望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智能液晶玻璃概述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智能液晶玻璃的定义和特点</a:t>
            </a:r>
            <a:endParaRPr altLang="en-US" lang="zh-CN"/>
          </a:p>
        </p:txBody>
      </p:sp>
      <p:sp>
        <p:nvSpPr>
          <p:cNvPr id="1048992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7960" y="2062177"/>
            <a:ext cx="5099959" cy="3616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矩形 48"/>
          <p:cNvSpPr/>
          <p:nvPr>
            <p:custDataLst>
              <p:tags r:id="rId2"/>
            </p:custDataLst>
          </p:nvPr>
        </p:nvSpPr>
        <p:spPr>
          <a:xfrm>
            <a:off x="608330" y="2583874"/>
            <a:ext cx="259169" cy="26116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52"/>
          <p:cNvSpPr txBox="1"/>
          <p:nvPr>
            <p:custDataLst>
              <p:tags r:id="rId3"/>
            </p:custDataLst>
          </p:nvPr>
        </p:nvSpPr>
        <p:spPr>
          <a:xfrm>
            <a:off x="1107152" y="2369095"/>
            <a:ext cx="4405054" cy="243864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定义：智能液晶玻璃是一种具有自调节透光性能的玻璃材料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98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902" y="2062177"/>
            <a:ext cx="5099959" cy="3616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20"/>
          <p:cNvSpPr/>
          <p:nvPr>
            <p:custDataLst>
              <p:tags r:id="rId5"/>
            </p:custDataLst>
          </p:nvPr>
        </p:nvSpPr>
        <p:spPr>
          <a:xfrm>
            <a:off x="6348272" y="2583874"/>
            <a:ext cx="259169" cy="26116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3"/>
          <p:cNvSpPr txBox="1"/>
          <p:nvPr>
            <p:custDataLst>
              <p:tags r:id="rId6"/>
            </p:custDataLst>
          </p:nvPr>
        </p:nvSpPr>
        <p:spPr>
          <a:xfrm>
            <a:off x="6847094" y="2369095"/>
            <a:ext cx="4405054" cy="243864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特点：可以根据外界光线强度自动调节透光率，节能环保，应用广泛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智能液晶玻璃的应用领域</a:t>
            </a:r>
            <a:endParaRPr altLang="en-US" lang="zh-CN"/>
          </a:p>
        </p:txBody>
      </p:sp>
      <p:sp>
        <p:nvSpPr>
          <p:cNvPr id="104903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建筑领域：智能调光、节能环保、安全防护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家居领域：智能家居、智能照明、智能窗帘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医疗领域：智能手术室、智能病房、智能医疗设备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汽车领域：智能车窗、智能天窗、自动调节光线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智能液晶玻璃的发展趋势</a:t>
            </a:r>
            <a:endParaRPr altLang="en-US" lang="zh-CN"/>
          </a:p>
        </p:txBody>
      </p:sp>
      <p:sp>
        <p:nvSpPr>
          <p:cNvPr id="1049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智能化程度不断提高：未来智能液晶玻璃将更加智能化，能够实现更加精准的控制和调节。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环保节能：随着环保意识的提高，未来智能液晶玻璃将更加注重环保和节能，采用更加环保的材料和制造工艺。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定制化服务：未来智能液晶玻璃将更加注重个性化定制，满足不同客户的需求。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多功能化：智能液晶玻璃将具备更多功能，如隔热、隔音、防盗等，满足不同场景的需求。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9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人工智能在智能液晶玻璃中的应用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人工智能技术对智能液晶玻璃的影响</a:t>
            </a:r>
            <a:endParaRPr altLang="en-US" lang="zh-CN"/>
          </a:p>
        </p:txBody>
      </p:sp>
      <p:sp>
        <p:nvSpPr>
          <p:cNvPr id="104925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6250"/>
          </a:bodyPr>
          <a:p>
            <a:r>
              <a:rPr altLang="en-US" lang="zh-CN"/>
              <a:t>人工智能技术提升智能液晶玻璃的智能化水平  人工智能技术通过深度学习和机器学习算法，能够实现对智能液晶玻璃的智能化控制。通过实时监测和数据分析，智能液晶玻璃能够自动调节光线、温度等环境因素，提供更加舒适的使用体验。</a:t>
            </a:r>
            <a:endParaRPr altLang="en-US" lang="zh-CN"/>
          </a:p>
          <a:p>
            <a:pPr lvl="1"/>
            <a:r>
              <a:rPr altLang="en-US" lang="zh-CN"/>
              <a:t>人工智能技术通过深度学习和机器学习算法，能够实现对智能液晶玻璃的智能化控制。通过实时监测和数据分析，智能液晶玻璃能够自动调节光线、温度等环境因素，提供更加舒适的使用体验。</a:t>
            </a:r>
            <a:endParaRPr altLang="en-US" lang="zh-CN"/>
          </a:p>
          <a:p>
            <a:r>
              <a:rPr altLang="en-US" lang="zh-CN"/>
              <a:t>人工智能技术提高智能液晶玻璃的节能环保性能  人工智能技术能够实现对智能液晶玻璃的精准控制，从而降低能源消耗和减少环境污染。通过优化控制算法，智能液晶玻璃能够根据环境变化自动调节光线和温度，实现节能环保。</a:t>
            </a:r>
            <a:endParaRPr altLang="en-US" lang="zh-CN"/>
          </a:p>
          <a:p>
            <a:pPr lvl="1"/>
            <a:r>
              <a:rPr altLang="en-US" lang="zh-CN"/>
              <a:t>人工智能技术能够实现对智能液晶玻璃的精准控制，从而降低能源消耗和减少环境污染。通过优化控制算法，智能液晶玻璃能够根据环境变化自动调节光线和温度，实现节能环保。</a:t>
            </a:r>
            <a:endParaRPr altLang="en-US" lang="zh-CN"/>
          </a:p>
          <a:p>
            <a:r>
              <a:rPr altLang="en-US" lang="zh-CN"/>
              <a:t>人工智能技术增强智能液晶玻璃的安全性  人工智能技术能够实现对智能液晶玻璃的实时监控和预警，及时发现潜在的安全隐患。通过智能识别和预警系统，智能液晶玻璃能够有效地防止意外事故的发生，提高安全性。</a:t>
            </a:r>
            <a:endParaRPr altLang="en-US" lang="zh-CN"/>
          </a:p>
          <a:p>
            <a:pPr lvl="1"/>
            <a:r>
              <a:rPr altLang="en-US" lang="zh-CN"/>
              <a:t>人工智能技术能够实现对智能液晶玻璃的实时监控和预警，及时发现潜在的安全隐患。通过智能识别和预警系统，智能液晶玻璃能够有效地防止意外事故的发生，提高安全性。</a:t>
            </a:r>
            <a:endParaRPr altLang="en-US" lang="zh-CN"/>
          </a:p>
          <a:p>
            <a:r>
              <a:rPr altLang="en-US" lang="zh-CN"/>
              <a:t>人工智能技术推动智能液晶玻璃的未来发展  人工智能技术的不断发展将为智能液晶玻璃带来更多的创新和应用。未来，智能液晶玻璃将更加智能化、个性化，满足人们对于舒适、安全、环保等方面的更高需求。同时，人工智能技术也将推动智能液晶玻璃行业的快速发展。</a:t>
            </a:r>
            <a:endParaRPr altLang="en-US" lang="zh-CN"/>
          </a:p>
          <a:p>
            <a:pPr lvl="1"/>
            <a:r>
              <a:rPr altLang="en-US" lang="zh-CN"/>
              <a:t>人工智能技术的不断发展将为智能液晶玻璃带来更多的创新和应用。未来，智能液晶玻璃将更加智能化、个性化，满足人们对于舒适、安全、环保等方面的更高需求。同时，人工智能技术也将推动智能液晶玻璃行业的快速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人工智能在智能液晶玻璃中的具体应用</a:t>
            </a:r>
            <a:endParaRPr altLang="en-US" lang="zh-CN"/>
          </a:p>
        </p:txBody>
      </p:sp>
      <p:sp>
        <p:nvSpPr>
          <p:cNvPr id="10492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智能液晶玻璃的自动调节功能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智能液晶玻璃的节能环保特性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智能液晶玻璃的智能控制技术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0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智能液晶玻璃的未来发展趋势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人工智能在智能液晶玻璃中的优势和挑战</a:t>
            </a:r>
            <a:endParaRPr altLang="en-US" lang="zh-CN"/>
          </a:p>
        </p:txBody>
      </p:sp>
      <p:sp>
        <p:nvSpPr>
          <p:cNvPr id="104934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6250" lnSpcReduction="10000"/>
          </a:bodyPr>
          <a:p>
            <a:r>
              <a:rPr altLang="en-US" lang="zh-CN"/>
              <a:t>提高生产效率：通过自动化和智能化技术，减少人工干预，提高生产效率。</a:t>
            </a:r>
            <a:endParaRPr altLang="en-US" lang="zh-CN"/>
          </a:p>
          <a:p>
            <a:r>
              <a:rPr altLang="en-US" lang="zh-CN"/>
              <a:t>降低成本：通过优化生产流程和减少浪费，降低生产成本。</a:t>
            </a:r>
            <a:endParaRPr altLang="en-US" lang="zh-CN"/>
          </a:p>
          <a:p>
            <a:r>
              <a:rPr altLang="en-US" lang="zh-CN"/>
              <a:t>提高产品质量：通过精确控制和实时监测，提高产品质量和稳定性。</a:t>
            </a:r>
            <a:endParaRPr altLang="en-US" lang="zh-CN"/>
          </a:p>
          <a:p>
            <a:r>
              <a:rPr altLang="en-US" lang="zh-CN"/>
              <a:t>增强市场竞争力：通过个性化定制和快速响应市场需求，增强市场竞争力。  人工智能在智能液晶玻璃中的挑战</a:t>
            </a:r>
            <a:endParaRPr altLang="en-US" lang="zh-CN"/>
          </a:p>
          <a:p>
            <a:pPr lvl="1"/>
            <a:r>
              <a:rPr altLang="en-US" lang="zh-CN"/>
              <a:t>人工智能在智能液晶玻璃中的挑战</a:t>
            </a:r>
            <a:endParaRPr altLang="en-US" lang="zh-CN"/>
          </a:p>
          <a:p>
            <a:r>
              <a:rPr altLang="en-US" lang="zh-CN"/>
              <a:t>技术难题：智能液晶玻璃的生产过程中涉及到多个技术领域，如材料科学、电子工程、计算机科学等，需要解决的技术难题较多。</a:t>
            </a:r>
            <a:endParaRPr altLang="en-US" lang="zh-CN"/>
          </a:p>
          <a:p>
            <a:r>
              <a:rPr altLang="en-US" lang="zh-CN"/>
              <a:t>数据安全问题：人工智能技术需要大量的数据支持，但数据安全问题一直是人工智能领域的难题之一。</a:t>
            </a:r>
            <a:endParaRPr altLang="en-US" lang="zh-CN"/>
          </a:p>
          <a:p>
            <a:r>
              <a:rPr altLang="en-US" lang="zh-CN"/>
              <a:t>法律法规限制：随着人工智能技术的不断发展，相关的法律法规也在不断完善，需要遵守的法律法规也越来越多。</a:t>
            </a:r>
            <a:endParaRPr altLang="en-US" lang="zh-CN"/>
          </a:p>
          <a:p>
            <a:r>
              <a:rPr altLang="en-US" lang="zh-CN"/>
              <a:t>人才短缺：人工智能技术需要专业的技术人员支持，但目前市场上人才短缺问题较为突出。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8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人工智能在智能液晶玻璃中的技术实现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人工智能算法在智能液晶玻璃中的应用</a:t>
            </a:r>
            <a:endParaRPr altLang="en-US" lang="zh-CN"/>
          </a:p>
        </p:txBody>
      </p:sp>
      <p:sp>
        <p:nvSpPr>
          <p:cNvPr id="10494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算法介绍：简述算法的原理、特点和应用领域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算法在智能液晶玻璃中的应用：具体介绍算法在智能液晶玻璃中的应用场景、实现方式和效果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2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算法的优势：分析算法在智能液晶玻璃应用中的优势和特点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64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8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算法的未来发展：探讨算法在智能液晶玻璃领域的未来发展趋势和研究方向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人工智能硬件在智能液晶玻璃中的应用</a:t>
            </a:r>
            <a:endParaRPr altLang="en-US" lang="zh-CN"/>
          </a:p>
        </p:txBody>
      </p:sp>
      <p:sp>
        <p:nvSpPr>
          <p:cNvPr id="1049506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硬件设备：介绍用于智能液晶玻璃的人工智能硬件设备，如传感器、处理器等。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硬件架构：阐述人工智能硬件在智能液晶玻璃中的架构，包括硬件设备的连接方式和数据处理流程。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硬件功能：详细说明这些硬件设备在智能液晶玻璃中的应用，如实现玻璃的智能化控制、数据采集和分析等。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硬件优势：分析人工智能硬件在智能液晶玻璃中的优势，如提高控制精度、降低能耗等。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人工智能软件在智能液晶玻璃中的应用</a:t>
            </a:r>
            <a:endParaRPr altLang="en-US" lang="zh-CN"/>
          </a:p>
        </p:txBody>
      </p:sp>
      <p:sp>
        <p:nvSpPr>
          <p:cNvPr id="104954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人工智能软件在智能液晶玻璃中的技术实现：通过深度学习算法和计算机视觉技术，实现对智能液晶玻璃的自动识别和调节。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人工智能软件在智能液晶玻璃中的应用：通过人工智能软件，实现对智能液晶玻璃的自动调节，包括亮度、色彩、对比度等参数的调节，以满足用户的需求。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人工智能软件在智能液晶玻璃中的应用：通过人工智能软件，实现对智能液晶玻璃的自动识别，包括对不同场景、不同光照条件下的自动识别，以实现最佳的显示效果。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人工智能软件在智能液晶玻璃中的应用：通过人工智能软件，实现对智能液晶玻璃的自动优化，包括对显示内容的优化、对用户观看体验的优化等，以提高用户的观看体验。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0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人工智能在智能液晶玻璃中的实际案例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实际应用场景介绍</a:t>
            </a:r>
            <a:endParaRPr altLang="en-US" lang="zh-CN"/>
          </a:p>
        </p:txBody>
      </p:sp>
      <p:sp>
        <p:nvSpPr>
          <p:cNvPr id="1049670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智能家居：智能液晶玻璃用于智能家居设备，实现家居环境的智能化控制和管理。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智能办公：智能液晶玻璃在智能办公领域的应用，提高办公效率，实现远程协作和会议。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智能交通：智能液晶玻璃在智能交通领域的应用，提高交通安全性，减少交通事故的发生。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智能医疗：智能液晶玻璃在智能医疗领域的应用，提高医疗设备的智能化水平，提高医疗效率和质量。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实际应用案例分析</a:t>
            </a:r>
            <a:endParaRPr altLang="en-US" lang="zh-CN"/>
          </a:p>
        </p:txBody>
      </p:sp>
      <p:sp>
        <p:nvSpPr>
          <p:cNvPr id="104972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智能液晶玻璃在智能家居中的应用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智能液晶玻璃在汽车领域的应用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智能液晶玻璃在医疗领域的应用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智能液晶玻璃在教育领域的应用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实际应用效果评估</a:t>
            </a:r>
            <a:endParaRPr altLang="en-US" lang="zh-CN"/>
          </a:p>
        </p:txBody>
      </p:sp>
      <p:sp>
        <p:nvSpPr>
          <p:cNvPr id="10497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实际应用场景介绍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实际应用效果展示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未来发展前景预测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效果评估指标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6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人工智能在智能液晶玻璃中的未来发展趋势</a:t>
            </a:r>
            <a:endParaRPr altLang="en-US" lang="zh-CN"/>
          </a:p>
        </p:txBody>
      </p:sp>
      <p:sp>
        <p:nvSpPr>
          <p:cNvPr id="104992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智能化程度更高：未来智能液晶玻璃将更加智能化，能够实现更加精准的控制和调节。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节能环保：随着环保意识的提高，未来智能液晶玻璃将更加注重节能环保，采用更加高效、环保的材料和技术。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多功能集成：未来智能液晶玻璃将实现更多功能的集成，如语音识别、手势控制等，为用户提供更加便捷的操作体验。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跨界融合：未来智能液晶玻璃将与其他领域进行跨界融合，如与医疗、教育等领域相结合，拓展应用场景。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未来面临的挑战和机遇</a:t>
            </a:r>
            <a:endParaRPr altLang="en-US" lang="zh-CN"/>
          </a:p>
        </p:txBody>
      </p:sp>
      <p:sp>
        <p:nvSpPr>
          <p:cNvPr id="1049982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4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8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面临的挑战：技术瓶颈、隐私和伦理问题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政策支持：政府对人工智能产业的扶持与推动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未来发展趋势：与物联网、5G等技术的融合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机遇：智能液晶玻璃在智能家居、医疗等领域的应用前景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06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持续研发创新，提高技术水平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加强跨领域合作，推动产业融合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关注社会伦理和法律问题，制定相应规范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培养专业人才，提升行业整体素质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10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4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2023-12-16T16:59:07Z</dcterms:created>
  <dcterms:modified xsi:type="dcterms:W3CDTF">2023-12-16T16:59:07Z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5b1365b43fa544658b17f23e279737d5_21</vt:lpwstr>
  </property>
</Properties>
</file>