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337" r:id="rId1"/>
    <p:sldMasterId id="2147502374" r:id="rId2"/>
  </p:sldMasterIdLst>
  <p:notesMasterIdLst>
    <p:notesMasterId r:id="rId3"/>
  </p:notesMasterIdLst>
  <p:sldIdLst>
    <p:sldId id="9315" r:id="rId4"/>
    <p:sldId id="9320" r:id="rId5"/>
    <p:sldId id="9324" r:id="rId6"/>
    <p:sldId id="9327" r:id="rId7"/>
    <p:sldId id="9333" r:id="rId9"/>
    <p:sldId id="9336" r:id="rId10"/>
    <p:sldId id="9339" r:id="rId11"/>
    <p:sldId id="9342" r:id="rId12"/>
    <p:sldId id="9348" r:id="rId14"/>
    <p:sldId id="9351" r:id="rId15"/>
    <p:sldId id="9354" r:id="rId16"/>
    <p:sldId id="9357" r:id="rId17"/>
    <p:sldId id="9360" r:id="rId18"/>
    <p:sldId id="9366" r:id="rId20"/>
    <p:sldId id="9369" r:id="rId21"/>
    <p:sldId id="9372" r:id="rId22"/>
    <p:sldId id="9375" r:id="rId23"/>
    <p:sldId id="9378" r:id="rId24"/>
    <p:sldId id="9384" r:id="rId26"/>
    <p:sldId id="9387" r:id="rId27"/>
    <p:sldId id="9390" r:id="rId28"/>
    <p:sldId id="9393" r:id="rId29"/>
    <p:sldId id="9399" r:id="rId31"/>
    <p:sldId id="9402" r:id="rId32"/>
    <p:sldId id="9405" r:id="rId33"/>
    <p:sldId id="9408"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338" r:id="rId1"/>
    <p:sldLayoutId id="2147502339" r:id="rId2"/>
    <p:sldLayoutId id="2147502340" r:id="rId3"/>
    <p:sldLayoutId id="2147502341" r:id="rId4"/>
    <p:sldLayoutId id="2147502342" r:id="rId5"/>
    <p:sldLayoutId id="2147502343" r:id="rId6"/>
    <p:sldLayoutId id="2147502344" r:id="rId7"/>
    <p:sldLayoutId id="2147502345" r:id="rId8"/>
    <p:sldLayoutId id="2147502346" r:id="rId9"/>
    <p:sldLayoutId id="2147502347" r:id="rId10"/>
    <p:sldLayoutId id="21475023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2375" r:id="rId1"/>
    <p:sldLayoutId id="2147502376" r:id="rId2"/>
    <p:sldLayoutId id="2147502377" r:id="rId3"/>
    <p:sldLayoutId id="2147502378" r:id="rId4"/>
    <p:sldLayoutId id="2147502379" r:id="rId5"/>
    <p:sldLayoutId id="2147502380" r:id="rId6"/>
    <p:sldLayoutId id="2147502381" r:id="rId7"/>
    <p:sldLayoutId id="2147502382" r:id="rId8"/>
    <p:sldLayoutId id="2147502383" r:id="rId9"/>
    <p:sldLayoutId id="2147502384" r:id="rId10"/>
    <p:sldLayoutId id="214750238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tags" Target="../tags/tag742.xml"/><Relationship Id="rId10" Type="http://schemas.openxmlformats.org/officeDocument/2006/relationships/tags" Target="../tags/tag743.xml"/><Relationship Id="rId11" Type="http://schemas.openxmlformats.org/officeDocument/2006/relationships/tags" Target="../tags/tag744.xml"/><Relationship Id="rId12" Type="http://schemas.openxmlformats.org/officeDocument/2006/relationships/tags" Target="../tags/tag74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8.xml"/><Relationship Id="rId2" Type="http://schemas.openxmlformats.org/officeDocument/2006/relationships/tags" Target="../tags/tag759.xml"/><Relationship Id="rId3" Type="http://schemas.openxmlformats.org/officeDocument/2006/relationships/tags" Target="../tags/tag760.xml"/><Relationship Id="rId4" Type="http://schemas.openxmlformats.org/officeDocument/2006/relationships/tags" Target="../tags/tag761.xml"/><Relationship Id="rId5" Type="http://schemas.openxmlformats.org/officeDocument/2006/relationships/tags" Target="../tags/tag762.xml"/><Relationship Id="rId6" Type="http://schemas.openxmlformats.org/officeDocument/2006/relationships/tags" Target="../tags/tag763.xml"/><Relationship Id="rId7" Type="http://schemas.openxmlformats.org/officeDocument/2006/relationships/tags" Target="../tags/tag764.xml"/><Relationship Id="rId8" Type="http://schemas.openxmlformats.org/officeDocument/2006/relationships/tags" Target="../tags/tag765.xml"/><Relationship Id="rId9" Type="http://schemas.openxmlformats.org/officeDocument/2006/relationships/tags" Target="../tags/tag766.xml"/><Relationship Id="rId10" Type="http://schemas.openxmlformats.org/officeDocument/2006/relationships/tags" Target="../tags/tag767.xml"/><Relationship Id="rId11" Type="http://schemas.openxmlformats.org/officeDocument/2006/relationships/tags" Target="../tags/tag768.xml"/><Relationship Id="rId12" Type="http://schemas.openxmlformats.org/officeDocument/2006/relationships/tags" Target="../tags/tag769.xml"/><Relationship Id="rId13" Type="http://schemas.openxmlformats.org/officeDocument/2006/relationships/tags" Target="../tags/tag770.xml"/><Relationship Id="rId14" Type="http://schemas.openxmlformats.org/officeDocument/2006/relationships/tags" Target="../tags/tag771.xml"/><Relationship Id="rId15" Type="http://schemas.openxmlformats.org/officeDocument/2006/relationships/tags" Target="../tags/tag772.xml"/><Relationship Id="rId16" Type="http://schemas.openxmlformats.org/officeDocument/2006/relationships/tags" Target="../tags/tag773.xml"/><Relationship Id="rId17" Type="http://schemas.openxmlformats.org/officeDocument/2006/relationships/tags" Target="../tags/tag774.xml"/><Relationship Id="rId18" Type="http://schemas.openxmlformats.org/officeDocument/2006/relationships/tags" Target="../tags/tag775.xml"/><Relationship Id="rId19" Type="http://schemas.openxmlformats.org/officeDocument/2006/relationships/tags" Target="../tags/tag776.xml"/><Relationship Id="rId20" Type="http://schemas.openxmlformats.org/officeDocument/2006/relationships/tags" Target="../tags/tag777.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78.xml"/><Relationship Id="rId2" Type="http://schemas.openxmlformats.org/officeDocument/2006/relationships/tags" Target="../tags/tag779.xml"/><Relationship Id="rId3" Type="http://schemas.openxmlformats.org/officeDocument/2006/relationships/tags" Target="../tags/tag78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81.xml"/><Relationship Id="rId2" Type="http://schemas.openxmlformats.org/officeDocument/2006/relationships/tags" Target="../tags/tag782.xml"/><Relationship Id="rId3" Type="http://schemas.openxmlformats.org/officeDocument/2006/relationships/tags" Target="../tags/tag783.xml"/><Relationship Id="rId4" Type="http://schemas.openxmlformats.org/officeDocument/2006/relationships/tags" Target="../tags/tag784.xml"/><Relationship Id="rId5" Type="http://schemas.openxmlformats.org/officeDocument/2006/relationships/tags" Target="../tags/tag785.xml"/><Relationship Id="rId6" Type="http://schemas.openxmlformats.org/officeDocument/2006/relationships/tags" Target="../tags/tag786.xml"/><Relationship Id="rId7" Type="http://schemas.openxmlformats.org/officeDocument/2006/relationships/tags" Target="../tags/tag787.xml"/><Relationship Id="rId8" Type="http://schemas.openxmlformats.org/officeDocument/2006/relationships/tags" Target="../tags/tag788.xml"/><Relationship Id="rId9" Type="http://schemas.openxmlformats.org/officeDocument/2006/relationships/tags" Target="../tags/tag789.xml"/><Relationship Id="rId10" Type="http://schemas.openxmlformats.org/officeDocument/2006/relationships/tags" Target="../tags/tag790.xml"/><Relationship Id="rId11" Type="http://schemas.openxmlformats.org/officeDocument/2006/relationships/tags" Target="../tags/tag791.xml"/><Relationship Id="rId12" Type="http://schemas.openxmlformats.org/officeDocument/2006/relationships/tags" Target="../tags/tag79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93.xml"/><Relationship Id="rId2" Type="http://schemas.openxmlformats.org/officeDocument/2006/relationships/tags" Target="../tags/tag794.xml"/><Relationship Id="rId3" Type="http://schemas.openxmlformats.org/officeDocument/2006/relationships/tags" Target="../tags/tag795.xml"/><Relationship Id="rId4" Type="http://schemas.openxmlformats.org/officeDocument/2006/relationships/tags" Target="../tags/tag796.xml"/><Relationship Id="rId5" Type="http://schemas.openxmlformats.org/officeDocument/2006/relationships/tags" Target="../tags/tag797.xml"/><Relationship Id="rId6" Type="http://schemas.openxmlformats.org/officeDocument/2006/relationships/tags" Target="../tags/tag798.xml"/><Relationship Id="rId7" Type="http://schemas.openxmlformats.org/officeDocument/2006/relationships/tags" Target="../tags/tag799.xml"/><Relationship Id="rId8" Type="http://schemas.openxmlformats.org/officeDocument/2006/relationships/tags" Target="../tags/tag800.xml"/><Relationship Id="rId9" Type="http://schemas.openxmlformats.org/officeDocument/2006/relationships/tags" Target="../tags/tag801.xml"/><Relationship Id="rId10" Type="http://schemas.openxmlformats.org/officeDocument/2006/relationships/tags" Target="../tags/tag802.xml"/><Relationship Id="rId11" Type="http://schemas.openxmlformats.org/officeDocument/2006/relationships/tags" Target="../tags/tag803.xml"/><Relationship Id="rId12" Type="http://schemas.openxmlformats.org/officeDocument/2006/relationships/tags" Target="../tags/tag80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5.xml"/><Relationship Id="rId2" Type="http://schemas.openxmlformats.org/officeDocument/2006/relationships/tags" Target="../tags/tag806.xml"/><Relationship Id="rId3" Type="http://schemas.openxmlformats.org/officeDocument/2006/relationships/tags" Target="../tags/tag807.xml"/><Relationship Id="rId4" Type="http://schemas.openxmlformats.org/officeDocument/2006/relationships/tags" Target="../tags/tag808.xml"/><Relationship Id="rId5" Type="http://schemas.openxmlformats.org/officeDocument/2006/relationships/tags" Target="../tags/tag809.xml"/><Relationship Id="rId6" Type="http://schemas.openxmlformats.org/officeDocument/2006/relationships/tags" Target="../tags/tag810.xml"/><Relationship Id="rId7" Type="http://schemas.openxmlformats.org/officeDocument/2006/relationships/tags" Target="../tags/tag811.xml"/><Relationship Id="rId8" Type="http://schemas.openxmlformats.org/officeDocument/2006/relationships/tags" Target="../tags/tag812.xml"/><Relationship Id="rId9" Type="http://schemas.openxmlformats.org/officeDocument/2006/relationships/tags" Target="../tags/tag813.xml"/><Relationship Id="rId10" Type="http://schemas.openxmlformats.org/officeDocument/2006/relationships/tags" Target="../tags/tag814.xml"/><Relationship Id="rId11" Type="http://schemas.openxmlformats.org/officeDocument/2006/relationships/tags" Target="../tags/tag815.xml"/><Relationship Id="rId12" Type="http://schemas.openxmlformats.org/officeDocument/2006/relationships/tags" Target="../tags/tag81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17.xml"/><Relationship Id="rId2" Type="http://schemas.openxmlformats.org/officeDocument/2006/relationships/tags" Target="../tags/tag818.xml"/><Relationship Id="rId3" Type="http://schemas.openxmlformats.org/officeDocument/2006/relationships/tags" Target="../tags/tag819.xml"/><Relationship Id="rId4" Type="http://schemas.openxmlformats.org/officeDocument/2006/relationships/tags" Target="../tags/tag820.xml"/><Relationship Id="rId5" Type="http://schemas.openxmlformats.org/officeDocument/2006/relationships/tags" Target="../tags/tag821.xml"/><Relationship Id="rId6" Type="http://schemas.openxmlformats.org/officeDocument/2006/relationships/tags" Target="../tags/tag822.xml"/><Relationship Id="rId7" Type="http://schemas.openxmlformats.org/officeDocument/2006/relationships/tags" Target="../tags/tag823.xml"/><Relationship Id="rId8" Type="http://schemas.openxmlformats.org/officeDocument/2006/relationships/tags" Target="../tags/tag824.xml"/><Relationship Id="rId9" Type="http://schemas.openxmlformats.org/officeDocument/2006/relationships/tags" Target="../tags/tag825.xml"/><Relationship Id="rId10" Type="http://schemas.openxmlformats.org/officeDocument/2006/relationships/tags" Target="../tags/tag826.xml"/><Relationship Id="rId11" Type="http://schemas.openxmlformats.org/officeDocument/2006/relationships/tags" Target="../tags/tag827.xml"/><Relationship Id="rId12" Type="http://schemas.openxmlformats.org/officeDocument/2006/relationships/tags" Target="../tags/tag82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29.xml"/><Relationship Id="rId2" Type="http://schemas.openxmlformats.org/officeDocument/2006/relationships/tags" Target="../tags/tag830.xml"/><Relationship Id="rId3" Type="http://schemas.openxmlformats.org/officeDocument/2006/relationships/tags" Target="../tags/tag83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32.xml"/><Relationship Id="rId2" Type="http://schemas.openxmlformats.org/officeDocument/2006/relationships/tags" Target="../tags/tag833.xml"/><Relationship Id="rId3" Type="http://schemas.openxmlformats.org/officeDocument/2006/relationships/tags" Target="../tags/tag834.xml"/><Relationship Id="rId4" Type="http://schemas.openxmlformats.org/officeDocument/2006/relationships/tags" Target="../tags/tag835.xml"/><Relationship Id="rId5" Type="http://schemas.openxmlformats.org/officeDocument/2006/relationships/tags" Target="../tags/tag836.xml"/><Relationship Id="rId6" Type="http://schemas.openxmlformats.org/officeDocument/2006/relationships/tags" Target="../tags/tag837.xml"/><Relationship Id="rId7" Type="http://schemas.openxmlformats.org/officeDocument/2006/relationships/tags" Target="../tags/tag838.xml"/><Relationship Id="rId8" Type="http://schemas.openxmlformats.org/officeDocument/2006/relationships/tags" Target="../tags/tag839.xml"/><Relationship Id="rId9" Type="http://schemas.openxmlformats.org/officeDocument/2006/relationships/tags" Target="../tags/tag840.xml"/><Relationship Id="rId10" Type="http://schemas.openxmlformats.org/officeDocument/2006/relationships/tags" Target="../tags/tag841.xml"/><Relationship Id="rId11" Type="http://schemas.openxmlformats.org/officeDocument/2006/relationships/tags" Target="../tags/tag842.xml"/><Relationship Id="rId12" Type="http://schemas.openxmlformats.org/officeDocument/2006/relationships/tags" Target="../tags/tag843.xml"/><Relationship Id="rId13" Type="http://schemas.openxmlformats.org/officeDocument/2006/relationships/tags" Target="../tags/tag844.xml"/><Relationship Id="rId14" Type="http://schemas.openxmlformats.org/officeDocument/2006/relationships/tags" Target="../tags/tag845.xml"/><Relationship Id="rId15" Type="http://schemas.openxmlformats.org/officeDocument/2006/relationships/tags" Target="../tags/tag846.xml"/><Relationship Id="rId16" Type="http://schemas.openxmlformats.org/officeDocument/2006/relationships/tags" Target="../tags/tag847.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48.xml"/><Relationship Id="rId2" Type="http://schemas.openxmlformats.org/officeDocument/2006/relationships/tags" Target="../tags/tag849.xml"/><Relationship Id="rId3" Type="http://schemas.openxmlformats.org/officeDocument/2006/relationships/tags" Target="../tags/tag850.xml"/><Relationship Id="rId4" Type="http://schemas.openxmlformats.org/officeDocument/2006/relationships/tags" Target="../tags/tag851.xml"/><Relationship Id="rId5" Type="http://schemas.openxmlformats.org/officeDocument/2006/relationships/tags" Target="../tags/tag852.xml"/><Relationship Id="rId6" Type="http://schemas.openxmlformats.org/officeDocument/2006/relationships/tags" Target="../tags/tag853.xml"/><Relationship Id="rId7" Type="http://schemas.openxmlformats.org/officeDocument/2006/relationships/tags" Target="../tags/tag854.xml"/><Relationship Id="rId8" Type="http://schemas.openxmlformats.org/officeDocument/2006/relationships/tags" Target="../tags/tag855.xml"/><Relationship Id="rId9" Type="http://schemas.openxmlformats.org/officeDocument/2006/relationships/tags" Target="../tags/tag856.xml"/><Relationship Id="rId10" Type="http://schemas.openxmlformats.org/officeDocument/2006/relationships/tags" Target="../tags/tag857.xml"/><Relationship Id="rId11" Type="http://schemas.openxmlformats.org/officeDocument/2006/relationships/tags" Target="../tags/tag858.xml"/><Relationship Id="rId12" Type="http://schemas.openxmlformats.org/officeDocument/2006/relationships/tags" Target="../tags/tag859.xml"/><Relationship Id="rId13" Type="http://schemas.openxmlformats.org/officeDocument/2006/relationships/tags" Target="../tags/tag860.xml"/><Relationship Id="rId14" Type="http://schemas.openxmlformats.org/officeDocument/2006/relationships/tags" Target="../tags/tag861.xml"/><Relationship Id="rId15" Type="http://schemas.openxmlformats.org/officeDocument/2006/relationships/tags" Target="../tags/tag862.xml"/><Relationship Id="rId16" Type="http://schemas.openxmlformats.org/officeDocument/2006/relationships/tags" Target="../tags/tag863.xml"/><Relationship Id="rId17" Type="http://schemas.openxmlformats.org/officeDocument/2006/relationships/tags" Target="../tags/tag864.xml"/><Relationship Id="rId18" Type="http://schemas.openxmlformats.org/officeDocument/2006/relationships/tags" Target="../tags/tag865.xml"/><Relationship Id="rId19" Type="http://schemas.openxmlformats.org/officeDocument/2006/relationships/tags" Target="../tags/tag866.xml"/><Relationship Id="rId20" Type="http://schemas.openxmlformats.org/officeDocument/2006/relationships/tags" Target="../tags/tag867.xml"/><Relationship Id="rId21" Type="http://schemas.openxmlformats.org/officeDocument/2006/relationships/tags" Target="../tags/tag868.xml"/><Relationship Id="rId22" Type="http://schemas.openxmlformats.org/officeDocument/2006/relationships/tags" Target="../tags/tag869.xml"/><Relationship Id="rId23" Type="http://schemas.openxmlformats.org/officeDocument/2006/relationships/tags" Target="../tags/tag870.xml"/><Relationship Id="rId24" Type="http://schemas.openxmlformats.org/officeDocument/2006/relationships/tags" Target="../tags/tag871.xml"/><Relationship Id="rId25" Type="http://schemas.openxmlformats.org/officeDocument/2006/relationships/tags" Target="../tags/tag872.xml"/><Relationship Id="rId26" Type="http://schemas.openxmlformats.org/officeDocument/2006/relationships/tags" Target="../tags/tag873.xml"/><Relationship Id="rId27" Type="http://schemas.openxmlformats.org/officeDocument/2006/relationships/tags" Target="../tags/tag874.xml"/><Relationship Id="rId28" Type="http://schemas.openxmlformats.org/officeDocument/2006/relationships/tags" Target="../tags/tag875.xml"/><Relationship Id="rId29" Type="http://schemas.openxmlformats.org/officeDocument/2006/relationships/tags" Target="../tags/tag876.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77.xml"/><Relationship Id="rId2" Type="http://schemas.openxmlformats.org/officeDocument/2006/relationships/tags" Target="../tags/tag878.xml"/><Relationship Id="rId3" Type="http://schemas.openxmlformats.org/officeDocument/2006/relationships/tags" Target="../tags/tag879.xml"/><Relationship Id="rId4" Type="http://schemas.openxmlformats.org/officeDocument/2006/relationships/tags" Target="../tags/tag880.xml"/><Relationship Id="rId5" Type="http://schemas.openxmlformats.org/officeDocument/2006/relationships/tags" Target="../tags/tag881.xml"/><Relationship Id="rId6" Type="http://schemas.openxmlformats.org/officeDocument/2006/relationships/tags" Target="../tags/tag882.xml"/><Relationship Id="rId7" Type="http://schemas.openxmlformats.org/officeDocument/2006/relationships/tags" Target="../tags/tag883.xml"/><Relationship Id="rId8" Type="http://schemas.openxmlformats.org/officeDocument/2006/relationships/tags" Target="../tags/tag884.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85.xml"/><Relationship Id="rId2" Type="http://schemas.openxmlformats.org/officeDocument/2006/relationships/tags" Target="../tags/tag886.xml"/><Relationship Id="rId3" Type="http://schemas.openxmlformats.org/officeDocument/2006/relationships/tags" Target="../tags/tag887.xml"/><Relationship Id="rId4" Type="http://schemas.openxmlformats.org/officeDocument/2006/relationships/tags" Target="../tags/tag888.xml"/><Relationship Id="rId5" Type="http://schemas.openxmlformats.org/officeDocument/2006/relationships/tags" Target="../tags/tag889.xml"/><Relationship Id="rId6" Type="http://schemas.openxmlformats.org/officeDocument/2006/relationships/tags" Target="../tags/tag890.xml"/><Relationship Id="rId7" Type="http://schemas.openxmlformats.org/officeDocument/2006/relationships/tags" Target="../tags/tag891.xml"/><Relationship Id="rId8" Type="http://schemas.openxmlformats.org/officeDocument/2006/relationships/tags" Target="../tags/tag892.xml"/><Relationship Id="rId9" Type="http://schemas.openxmlformats.org/officeDocument/2006/relationships/tags" Target="../tags/tag893.xml"/><Relationship Id="rId10" Type="http://schemas.openxmlformats.org/officeDocument/2006/relationships/tags" Target="../tags/tag894.xml"/><Relationship Id="rId11" Type="http://schemas.openxmlformats.org/officeDocument/2006/relationships/tags" Target="../tags/tag895.xml"/><Relationship Id="rId12" Type="http://schemas.openxmlformats.org/officeDocument/2006/relationships/tags" Target="../tags/tag896.xml"/><Relationship Id="rId13" Type="http://schemas.openxmlformats.org/officeDocument/2006/relationships/tags" Target="../tags/tag897.xml"/><Relationship Id="rId14" Type="http://schemas.openxmlformats.org/officeDocument/2006/relationships/tags" Target="../tags/tag898.xml"/><Relationship Id="rId15" Type="http://schemas.openxmlformats.org/officeDocument/2006/relationships/tags" Target="../tags/tag899.xml"/><Relationship Id="rId16" Type="http://schemas.openxmlformats.org/officeDocument/2006/relationships/tags" Target="../tags/tag900.xml"/><Relationship Id="rId17" Type="http://schemas.openxmlformats.org/officeDocument/2006/relationships/tags" Target="../tags/tag901.xml"/><Relationship Id="rId18" Type="http://schemas.openxmlformats.org/officeDocument/2006/relationships/tags" Target="../tags/tag902.xml"/><Relationship Id="rId19" Type="http://schemas.openxmlformats.org/officeDocument/2006/relationships/tags" Target="../tags/tag903.xml"/><Relationship Id="rId20" Type="http://schemas.openxmlformats.org/officeDocument/2006/relationships/tags" Target="../tags/tag904.xml"/><Relationship Id="rId21" Type="http://schemas.openxmlformats.org/officeDocument/2006/relationships/tags" Target="../tags/tag905.xml"/><Relationship Id="rId22" Type="http://schemas.openxmlformats.org/officeDocument/2006/relationships/tags" Target="../tags/tag906.xml"/><Relationship Id="rId23" Type="http://schemas.openxmlformats.org/officeDocument/2006/relationships/tags" Target="../tags/tag907.xml"/><Relationship Id="rId24" Type="http://schemas.openxmlformats.org/officeDocument/2006/relationships/tags" Target="../tags/tag908.xml"/><Relationship Id="rId25" Type="http://schemas.openxmlformats.org/officeDocument/2006/relationships/tags" Target="../tags/tag909.xml"/><Relationship Id="rId26" Type="http://schemas.openxmlformats.org/officeDocument/2006/relationships/tags" Target="../tags/tag910.xml"/><Relationship Id="rId27" Type="http://schemas.openxmlformats.org/officeDocument/2006/relationships/tags" Target="../tags/tag911.xml"/><Relationship Id="rId28" Type="http://schemas.openxmlformats.org/officeDocument/2006/relationships/tags" Target="../tags/tag912.xml"/><Relationship Id="rId29" Type="http://schemas.openxmlformats.org/officeDocument/2006/relationships/tags" Target="../tags/tag913.xml"/><Relationship Id="rId30" Type="http://schemas.openxmlformats.org/officeDocument/2006/relationships/tags" Target="../tags/tag914.xml"/><Relationship Id="rId31" Type="http://schemas.openxmlformats.org/officeDocument/2006/relationships/tags" Target="../tags/tag915.xml"/><Relationship Id="rId32" Type="http://schemas.openxmlformats.org/officeDocument/2006/relationships/tags" Target="../tags/tag916.xml"/><Relationship Id="rId33" Type="http://schemas.openxmlformats.org/officeDocument/2006/relationships/tags" Target="../tags/tag917.xml"/><Relationship Id="rId34" Type="http://schemas.openxmlformats.org/officeDocument/2006/relationships/tags" Target="../tags/tag918.xml"/><Relationship Id="rId35" Type="http://schemas.openxmlformats.org/officeDocument/2006/relationships/tags" Target="../tags/tag919.xml"/><Relationship Id="rId36" Type="http://schemas.openxmlformats.org/officeDocument/2006/relationships/tags" Target="../tags/tag920.xml"/><Relationship Id="rId37" Type="http://schemas.openxmlformats.org/officeDocument/2006/relationships/tags" Target="../tags/tag921.xml"/><Relationship Id="rId38" Type="http://schemas.openxmlformats.org/officeDocument/2006/relationships/tags" Target="../tags/tag922.xml"/><Relationship Id="rId39" Type="http://schemas.openxmlformats.org/officeDocument/2006/relationships/tags" Target="../tags/tag923.xml"/><Relationship Id="rId40" Type="http://schemas.openxmlformats.org/officeDocument/2006/relationships/tags" Target="../tags/tag924.xml"/><Relationship Id="rId4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925.xml"/><Relationship Id="rId2" Type="http://schemas.openxmlformats.org/officeDocument/2006/relationships/tags" Target="../tags/tag926.xml"/><Relationship Id="rId3" Type="http://schemas.openxmlformats.org/officeDocument/2006/relationships/tags" Target="../tags/tag92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28.xml"/><Relationship Id="rId2" Type="http://schemas.openxmlformats.org/officeDocument/2006/relationships/tags" Target="../tags/tag929.xml"/><Relationship Id="rId3" Type="http://schemas.openxmlformats.org/officeDocument/2006/relationships/tags" Target="../tags/tag930.xml"/><Relationship Id="rId4" Type="http://schemas.openxmlformats.org/officeDocument/2006/relationships/tags" Target="../tags/tag931.xml"/><Relationship Id="rId5" Type="http://schemas.openxmlformats.org/officeDocument/2006/relationships/tags" Target="../tags/tag932.xml"/><Relationship Id="rId6" Type="http://schemas.openxmlformats.org/officeDocument/2006/relationships/tags" Target="../tags/tag933.xml"/><Relationship Id="rId7" Type="http://schemas.openxmlformats.org/officeDocument/2006/relationships/tags" Target="../tags/tag934.xml"/><Relationship Id="rId8" Type="http://schemas.openxmlformats.org/officeDocument/2006/relationships/tags" Target="../tags/tag935.xml"/><Relationship Id="rId9" Type="http://schemas.openxmlformats.org/officeDocument/2006/relationships/tags" Target="../tags/tag936.xml"/><Relationship Id="rId10" Type="http://schemas.openxmlformats.org/officeDocument/2006/relationships/tags" Target="../tags/tag937.xml"/><Relationship Id="rId11" Type="http://schemas.openxmlformats.org/officeDocument/2006/relationships/tags" Target="../tags/tag938.xml"/><Relationship Id="rId12" Type="http://schemas.openxmlformats.org/officeDocument/2006/relationships/tags" Target="../tags/tag939.xml"/><Relationship Id="rId13" Type="http://schemas.openxmlformats.org/officeDocument/2006/relationships/tags" Target="../tags/tag940.xml"/><Relationship Id="rId14" Type="http://schemas.openxmlformats.org/officeDocument/2006/relationships/tags" Target="../tags/tag941.xml"/><Relationship Id="rId15" Type="http://schemas.openxmlformats.org/officeDocument/2006/relationships/tags" Target="../tags/tag942.xml"/><Relationship Id="rId16" Type="http://schemas.openxmlformats.org/officeDocument/2006/relationships/tags" Target="../tags/tag943.xml"/><Relationship Id="rId17" Type="http://schemas.openxmlformats.org/officeDocument/2006/relationships/tags" Target="../tags/tag944.xml"/><Relationship Id="rId18" Type="http://schemas.openxmlformats.org/officeDocument/2006/relationships/tags" Target="../tags/tag945.xml"/><Relationship Id="rId1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46.xml"/><Relationship Id="rId2" Type="http://schemas.openxmlformats.org/officeDocument/2006/relationships/tags" Target="../tags/tag947.xml"/><Relationship Id="rId3" Type="http://schemas.openxmlformats.org/officeDocument/2006/relationships/tags" Target="../tags/tag948.xml"/><Relationship Id="rId4" Type="http://schemas.openxmlformats.org/officeDocument/2006/relationships/tags" Target="../tags/tag949.xml"/><Relationship Id="rId5" Type="http://schemas.openxmlformats.org/officeDocument/2006/relationships/tags" Target="../tags/tag950.xml"/><Relationship Id="rId6" Type="http://schemas.openxmlformats.org/officeDocument/2006/relationships/tags" Target="../tags/tag951.xml"/><Relationship Id="rId7" Type="http://schemas.openxmlformats.org/officeDocument/2006/relationships/tags" Target="../tags/tag952.xml"/><Relationship Id="rId8" Type="http://schemas.openxmlformats.org/officeDocument/2006/relationships/tags" Target="../tags/tag953.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54.xml"/><Relationship Id="rId2" Type="http://schemas.openxmlformats.org/officeDocument/2006/relationships/tags" Target="../tags/tag955.xml"/><Relationship Id="rId3" Type="http://schemas.openxmlformats.org/officeDocument/2006/relationships/tags" Target="../tags/tag956.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57.xml"/><Relationship Id="rId2" Type="http://schemas.openxmlformats.org/officeDocument/2006/relationships/tags" Target="../tags/tag958.xml"/><Relationship Id="rId3" Type="http://schemas.openxmlformats.org/officeDocument/2006/relationships/tags" Target="../tags/tag959.xml"/><Relationship Id="rId4" Type="http://schemas.openxmlformats.org/officeDocument/2006/relationships/tags" Target="../tags/tag960.xml"/><Relationship Id="rId5" Type="http://schemas.openxmlformats.org/officeDocument/2006/relationships/tags" Target="../tags/tag961.xml"/><Relationship Id="rId6" Type="http://schemas.openxmlformats.org/officeDocument/2006/relationships/tags" Target="../tags/tag962.xml"/><Relationship Id="rId7" Type="http://schemas.openxmlformats.org/officeDocument/2006/relationships/tags" Target="../tags/tag963.xml"/><Relationship Id="rId8" Type="http://schemas.openxmlformats.org/officeDocument/2006/relationships/tags" Target="../tags/tag964.xml"/><Relationship Id="rId9" Type="http://schemas.openxmlformats.org/officeDocument/2006/relationships/tags" Target="../tags/tag965.xml"/><Relationship Id="rId10" Type="http://schemas.openxmlformats.org/officeDocument/2006/relationships/tags" Target="../tags/tag966.xml"/><Relationship Id="rId11" Type="http://schemas.openxmlformats.org/officeDocument/2006/relationships/tags" Target="../tags/tag967.xml"/><Relationship Id="rId12" Type="http://schemas.openxmlformats.org/officeDocument/2006/relationships/tags" Target="../tags/tag96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69.xml"/><Relationship Id="rId2" Type="http://schemas.openxmlformats.org/officeDocument/2006/relationships/tags" Target="../tags/tag970.xml"/><Relationship Id="rId3" Type="http://schemas.openxmlformats.org/officeDocument/2006/relationships/tags" Target="../tags/tag971.xml"/><Relationship Id="rId4" Type="http://schemas.openxmlformats.org/officeDocument/2006/relationships/tags" Target="../tags/tag972.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73.xml"/><Relationship Id="rId2" Type="http://schemas.openxmlformats.org/officeDocument/2006/relationships/tags" Target="../tags/tag974.xml"/><Relationship Id="rId3" Type="http://schemas.openxmlformats.org/officeDocument/2006/relationships/tags" Target="../tags/tag975.xml"/><Relationship Id="rId4" Type="http://schemas.openxmlformats.org/officeDocument/2006/relationships/tags" Target="../tags/tag976.xml"/><Relationship Id="rId5" Type="http://schemas.openxmlformats.org/officeDocument/2006/relationships/tags" Target="../tags/tag977.xml"/><Relationship Id="rId6" Type="http://schemas.openxmlformats.org/officeDocument/2006/relationships/tags" Target="../tags/tag978.xml"/><Relationship Id="rId7" Type="http://schemas.openxmlformats.org/officeDocument/2006/relationships/tags" Target="../tags/tag979.xml"/><Relationship Id="rId8" Type="http://schemas.openxmlformats.org/officeDocument/2006/relationships/tags" Target="../tags/tag980.xml"/><Relationship Id="rId9" Type="http://schemas.openxmlformats.org/officeDocument/2006/relationships/tags" Target="../tags/tag981.xml"/><Relationship Id="rId10" Type="http://schemas.openxmlformats.org/officeDocument/2006/relationships/tags" Target="../tags/tag982.xml"/><Relationship Id="rId11" Type="http://schemas.openxmlformats.org/officeDocument/2006/relationships/tags" Target="../tags/tag983.xml"/><Relationship Id="rId12" Type="http://schemas.openxmlformats.org/officeDocument/2006/relationships/tags" Target="../tags/tag984.xml"/><Relationship Id="rId13" Type="http://schemas.openxmlformats.org/officeDocument/2006/relationships/tags" Target="../tags/tag985.xml"/><Relationship Id="rId14" Type="http://schemas.openxmlformats.org/officeDocument/2006/relationships/tags" Target="../tags/tag986.xml"/><Relationship Id="rId15" Type="http://schemas.openxmlformats.org/officeDocument/2006/relationships/tags" Target="../tags/tag987.xml"/><Relationship Id="rId16" Type="http://schemas.openxmlformats.org/officeDocument/2006/relationships/tags" Target="../tags/tag988.xml"/><Relationship Id="rId17" Type="http://schemas.openxmlformats.org/officeDocument/2006/relationships/tags" Target="../tags/tag989.xml"/><Relationship Id="rId18" Type="http://schemas.openxmlformats.org/officeDocument/2006/relationships/tags" Target="../tags/tag990.xml"/><Relationship Id="rId19" Type="http://schemas.openxmlformats.org/officeDocument/2006/relationships/tags" Target="../tags/tag991.xml"/><Relationship Id="rId20" Type="http://schemas.openxmlformats.org/officeDocument/2006/relationships/tags" Target="../tags/tag992.xml"/><Relationship Id="rId21" Type="http://schemas.openxmlformats.org/officeDocument/2006/relationships/tags" Target="../tags/tag993.xml"/><Relationship Id="rId22" Type="http://schemas.openxmlformats.org/officeDocument/2006/relationships/tags" Target="../tags/tag994.xml"/><Relationship Id="rId23" Type="http://schemas.openxmlformats.org/officeDocument/2006/relationships/tags" Target="../tags/tag995.xml"/><Relationship Id="rId24" Type="http://schemas.openxmlformats.org/officeDocument/2006/relationships/tags" Target="../tags/tag996.xml"/><Relationship Id="rId25" Type="http://schemas.openxmlformats.org/officeDocument/2006/relationships/tags" Target="../tags/tag997.xml"/><Relationship Id="rId26" Type="http://schemas.openxmlformats.org/officeDocument/2006/relationships/tags" Target="../tags/tag998.xml"/><Relationship Id="rId27" Type="http://schemas.openxmlformats.org/officeDocument/2006/relationships/tags" Target="../tags/tag999.xml"/><Relationship Id="rId28" Type="http://schemas.openxmlformats.org/officeDocument/2006/relationships/tags" Target="../tags/tag1000.xml"/><Relationship Id="rId29" Type="http://schemas.openxmlformats.org/officeDocument/2006/relationships/tags" Target="../tags/tag1001.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1002.xml"/><Relationship Id="rId2" Type="http://schemas.openxmlformats.org/officeDocument/2006/relationships/tags" Target="../tags/tag1003.xml"/><Relationship Id="rId3" Type="http://schemas.openxmlformats.org/officeDocument/2006/relationships/tags" Target="../tags/tag100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企业社会责任的重要性与实践</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企业社会责任的概念与重要性</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企业社会责任的实践</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企业社会责任的案例分析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企业社会责任的挑战与对策</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企业社会责任的未来展望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企业社会责任的概念与重要性</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企业社会责任的定义</a:t>
            </a:r>
            <a:endParaRPr altLang="en-US" lang="zh-CN"/>
          </a:p>
        </p:txBody>
      </p:sp>
      <p:sp>
        <p:nvSpPr>
          <p:cNvPr id="10517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7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企业社会责任是指企业在追求经济利益的同时，积极履行对股东、员工、消费者、社区等各方面的责任和义务。</a:t>
            </a:r>
            <a:endParaRPr altLang="en-US" dirty="0" sz="2000" lang="zh-CN" spc="150">
              <a:solidFill>
                <a:schemeClr val="tx1">
                  <a:lumMod val="75000"/>
                  <a:lumOff val="25000"/>
                </a:schemeClr>
              </a:solidFill>
              <a:latin typeface="+mn-ea"/>
              <a:sym typeface="+mn-ea"/>
            </a:endParaRPr>
          </a:p>
        </p:txBody>
      </p:sp>
      <p:sp>
        <p:nvSpPr>
          <p:cNvPr id="10517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7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7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企业社会责任强调企业的可持续发展，注重企业的长期利益和社会效益的平衡。</a:t>
            </a:r>
            <a:endParaRPr altLang="en-US" dirty="0" sz="2000" lang="zh-CN" spc="150">
              <a:solidFill>
                <a:schemeClr val="tx1">
                  <a:lumMod val="75000"/>
                  <a:lumOff val="25000"/>
                </a:schemeClr>
              </a:solidFill>
              <a:latin typeface="+mn-ea"/>
              <a:sym typeface="+mn-ea"/>
            </a:endParaRPr>
          </a:p>
        </p:txBody>
      </p:sp>
      <p:sp>
        <p:nvSpPr>
          <p:cNvPr id="10517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7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7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企业社会责任不仅是一种道德和伦理要求，也是企业获得社会认可和信任的重要途径。</a:t>
            </a:r>
            <a:endParaRPr altLang="en-US" dirty="0" sz="2000" lang="zh-CN" spc="150">
              <a:solidFill>
                <a:schemeClr val="tx1">
                  <a:lumMod val="75000"/>
                  <a:lumOff val="25000"/>
                </a:schemeClr>
              </a:solidFill>
              <a:latin typeface="+mn-ea"/>
              <a:sym typeface="+mn-ea"/>
            </a:endParaRPr>
          </a:p>
        </p:txBody>
      </p:sp>
      <p:sp>
        <p:nvSpPr>
          <p:cNvPr id="10517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7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7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企业社会责任对于企业的长期发展和社会的可持续发展具有重要意义。</a:t>
            </a:r>
            <a:endParaRPr altLang="en-US" dirty="0" sz="2000" lang="zh-CN" spc="150">
              <a:solidFill>
                <a:schemeClr val="tx1">
                  <a:lumMod val="75000"/>
                  <a:lumOff val="25000"/>
                </a:schemeClr>
              </a:solidFill>
              <a:latin typeface="+mn-ea"/>
              <a:sym typeface="+mn-ea"/>
            </a:endParaRPr>
          </a:p>
        </p:txBody>
      </p:sp>
      <p:sp>
        <p:nvSpPr>
          <p:cNvPr id="10517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60" name="标题 2"/>
          <p:cNvSpPr>
            <a:spLocks noGrp="1"/>
          </p:cNvSpPr>
          <p:nvPr>
            <p:ph type="title" idx="44"/>
          </p:nvPr>
        </p:nvSpPr>
        <p:spPr/>
        <p:txBody>
          <a:bodyPr/>
          <a:p>
            <a:r>
              <a:rPr altLang="en-US" lang="zh-CN"/>
              <a:t>企业社会责任的重要性</a:t>
            </a:r>
            <a:endParaRPr altLang="en-US" lang="zh-CN"/>
          </a:p>
        </p:txBody>
      </p:sp>
      <p:sp>
        <p:nvSpPr>
          <p:cNvPr id="105206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06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06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提升企业形象与品牌价值</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06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07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07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增强企业竞争力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207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07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促进可持续发展</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07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08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08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08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保障员工权益与福利</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70" name="标题 2"/>
          <p:cNvSpPr>
            <a:spLocks noGrp="1"/>
          </p:cNvSpPr>
          <p:nvPr>
            <p:ph type="title" idx="44"/>
          </p:nvPr>
        </p:nvSpPr>
        <p:spPr/>
        <p:txBody>
          <a:bodyPr/>
          <a:p>
            <a:r>
              <a:rPr altLang="en-US" lang="zh-CN"/>
              <a:t>企业社会责任对企业的影响</a:t>
            </a:r>
            <a:endParaRPr altLang="en-US" lang="zh-CN"/>
          </a:p>
        </p:txBody>
      </p:sp>
      <p:sp>
        <p:nvSpPr>
          <p:cNvPr id="105237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7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7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7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8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8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8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8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提高企业声誉和品牌形象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3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促进可持续发展</a:t>
            </a:r>
            <a:endParaRPr dirty="0" sz="2000" err="1">
              <a:solidFill>
                <a:schemeClr val="tx1">
                  <a:lumMod val="75000"/>
                  <a:lumOff val="25000"/>
                </a:schemeClr>
              </a:solidFill>
              <a:latin typeface="+mn-ea"/>
              <a:ea typeface="+mn-ea"/>
              <a:cs typeface="+mn-ea"/>
              <a:sym typeface="+mn-lt"/>
            </a:endParaRPr>
          </a:p>
        </p:txBody>
      </p:sp>
      <p:sp>
        <p:nvSpPr>
          <p:cNvPr id="105239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9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39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39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40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40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40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40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4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符合社会价值观和道德标准</a:t>
            </a:r>
            <a:endParaRPr dirty="0" sz="2000" err="1">
              <a:solidFill>
                <a:schemeClr val="tx1">
                  <a:lumMod val="75000"/>
                  <a:lumOff val="25000"/>
                </a:schemeClr>
              </a:solidFill>
              <a:latin typeface="+mn-ea"/>
              <a:ea typeface="+mn-ea"/>
              <a:cs typeface="+mn-ea"/>
              <a:sym typeface="+mn-lt"/>
            </a:endParaRPr>
          </a:p>
        </p:txBody>
      </p:sp>
      <p:sp>
        <p:nvSpPr>
          <p:cNvPr id="10524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增强企业竞争力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96" name="标题 1"/>
          <p:cNvSpPr>
            <a:spLocks noGrp="1"/>
          </p:cNvSpPr>
          <p:nvPr>
            <p:ph type="title" idx="2"/>
            <p:custDataLst>
              <p:tags r:id="rId1"/>
            </p:custDataLst>
          </p:nvPr>
        </p:nvSpPr>
        <p:spPr/>
        <p:txBody>
          <a:bodyPr/>
          <a:p>
            <a:r>
              <a:rPr altLang="en-US" lang="zh-CN"/>
              <a:t>企业社会责任的实践</a:t>
            </a:r>
            <a:endParaRPr altLang="en-US" lang="zh-CN"/>
          </a:p>
        </p:txBody>
      </p:sp>
      <p:sp>
        <p:nvSpPr>
          <p:cNvPr id="1052698"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36" name="标题 2"/>
          <p:cNvSpPr>
            <a:spLocks noGrp="1"/>
          </p:cNvSpPr>
          <p:nvPr>
            <p:ph type="title" idx="44"/>
          </p:nvPr>
        </p:nvSpPr>
        <p:spPr/>
        <p:txBody>
          <a:bodyPr/>
          <a:p>
            <a:r>
              <a:rPr altLang="en-US" lang="zh-CN"/>
              <a:t>环保责任</a:t>
            </a:r>
            <a:endParaRPr altLang="en-US" lang="zh-CN"/>
          </a:p>
        </p:txBody>
      </p:sp>
      <p:sp>
        <p:nvSpPr>
          <p:cNvPr id="105343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44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4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减少排放：企业应采取有效措施，减少生产过程中的废弃物排放，降低对环境的影响。</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44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44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4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绿色生产：企业应推广绿色生产方式，采用环保材料和工艺，提高资源利用效率，降低能源消耗。</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345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45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循环经济：企业应建立循环经济体系，实现废弃物的回收、再利用和资源化，推动经济可持续发展。</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45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5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45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6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生态保护：企业应积极参与生态保护和修复工作，加强与政府、社区和其他企业的合作，共同营造良好的生态环境。</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46" name="标题 2"/>
          <p:cNvSpPr>
            <a:spLocks noGrp="1"/>
          </p:cNvSpPr>
          <p:nvPr>
            <p:ph type="title" idx="44"/>
          </p:nvPr>
        </p:nvSpPr>
        <p:spPr/>
        <p:txBody>
          <a:bodyPr/>
          <a:p>
            <a:r>
              <a:rPr altLang="en-US" lang="zh-CN"/>
              <a:t>公益事业</a:t>
            </a:r>
            <a:endParaRPr altLang="en-US" lang="zh-CN"/>
          </a:p>
        </p:txBody>
      </p:sp>
      <p:sp>
        <p:nvSpPr>
          <p:cNvPr id="105374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75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5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捐赠资金支持教育、医疗等公益事业</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75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75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5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参与环保活动，推动可持续发展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376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76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关注弱势群体，提供就业机会和社会福利</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76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6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76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积极履行社会责任，推动社会进步和发展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56" name="标题 2"/>
          <p:cNvSpPr>
            <a:spLocks noGrp="1"/>
          </p:cNvSpPr>
          <p:nvPr>
            <p:ph type="title" idx="44"/>
          </p:nvPr>
        </p:nvSpPr>
        <p:spPr/>
        <p:txBody>
          <a:bodyPr/>
          <a:p>
            <a:r>
              <a:rPr altLang="en-US" lang="zh-CN"/>
              <a:t>员工关怀</a:t>
            </a:r>
            <a:endParaRPr altLang="en-US" lang="zh-CN"/>
          </a:p>
        </p:txBody>
      </p:sp>
      <p:sp>
        <p:nvSpPr>
          <p:cNvPr id="105405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6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员工招聘与培训：确保员工具备必要的技能和素质，促进企业的发展</a:t>
            </a:r>
            <a:endParaRPr altLang="en-US" dirty="0" sz="2000" lang="zh-CN" spc="150">
              <a:solidFill>
                <a:schemeClr val="tx1">
                  <a:lumMod val="75000"/>
                  <a:lumOff val="25000"/>
                </a:schemeClr>
              </a:solidFill>
              <a:latin typeface="+mn-ea"/>
              <a:sym typeface="+mn-ea"/>
            </a:endParaRPr>
          </a:p>
        </p:txBody>
      </p:sp>
      <p:sp>
        <p:nvSpPr>
          <p:cNvPr id="105406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6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6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员工福利与保障：提供良好的工作环境和福利待遇，保障员工的权益</a:t>
            </a:r>
            <a:endParaRPr altLang="en-US" dirty="0" sz="2000" lang="zh-CN" spc="150">
              <a:solidFill>
                <a:schemeClr val="tx1">
                  <a:lumMod val="75000"/>
                  <a:lumOff val="25000"/>
                </a:schemeClr>
              </a:solidFill>
              <a:latin typeface="+mn-ea"/>
              <a:sym typeface="+mn-ea"/>
            </a:endParaRPr>
          </a:p>
        </p:txBody>
      </p:sp>
      <p:sp>
        <p:nvSpPr>
          <p:cNvPr id="105406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7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7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员工关怀与文化：建立积极向上的企业文化，关注员工的身心健康和生活状况</a:t>
            </a:r>
            <a:endParaRPr altLang="en-US" dirty="0" sz="2000" lang="zh-CN" spc="150">
              <a:solidFill>
                <a:schemeClr val="tx1">
                  <a:lumMod val="75000"/>
                  <a:lumOff val="25000"/>
                </a:schemeClr>
              </a:solidFill>
              <a:latin typeface="+mn-ea"/>
              <a:sym typeface="+mn-ea"/>
            </a:endParaRPr>
          </a:p>
        </p:txBody>
      </p:sp>
      <p:sp>
        <p:nvSpPr>
          <p:cNvPr id="105407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7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7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员工发展与晋升：为员工提供职业发展机会和晋升空间，激发员工的积极性和创造力</a:t>
            </a:r>
            <a:endParaRPr altLang="en-US" dirty="0" sz="2000" lang="zh-CN" spc="150">
              <a:solidFill>
                <a:schemeClr val="tx1">
                  <a:lumMod val="75000"/>
                  <a:lumOff val="25000"/>
                </a:schemeClr>
              </a:solidFill>
              <a:latin typeface="+mn-ea"/>
              <a:sym typeface="+mn-ea"/>
            </a:endParaRPr>
          </a:p>
        </p:txBody>
      </p:sp>
      <p:sp>
        <p:nvSpPr>
          <p:cNvPr id="105408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66" name="标题 2"/>
          <p:cNvSpPr>
            <a:spLocks noGrp="1"/>
          </p:cNvSpPr>
          <p:nvPr>
            <p:ph type="title" idx="44"/>
          </p:nvPr>
        </p:nvSpPr>
        <p:spPr/>
        <p:txBody>
          <a:bodyPr/>
          <a:p>
            <a:r>
              <a:rPr altLang="en-US" lang="zh-CN"/>
              <a:t>社区贡献</a:t>
            </a:r>
            <a:endParaRPr altLang="en-US" lang="zh-CN"/>
          </a:p>
        </p:txBody>
      </p:sp>
      <p:sp>
        <p:nvSpPr>
          <p:cNvPr id="105436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37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37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社区支持：企业通过捐赠、赞助等方式支持社区发展</a:t>
            </a:r>
            <a:endParaRPr altLang="en-US" dirty="0" sz="2000" lang="zh-CN" spc="150">
              <a:solidFill>
                <a:schemeClr val="tx1">
                  <a:lumMod val="85000"/>
                  <a:lumOff val="15000"/>
                </a:schemeClr>
              </a:solidFill>
              <a:latin typeface="+mn-ea"/>
              <a:sym typeface="+mn-ea"/>
            </a:endParaRPr>
          </a:p>
        </p:txBody>
      </p:sp>
      <p:sp>
        <p:nvSpPr>
          <p:cNvPr id="105437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37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37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员工参与：鼓励员工参与社区活动，提高员工的社会责任感</a:t>
            </a:r>
            <a:endParaRPr altLang="en-US" dirty="0" sz="2000" lang="zh-CN" spc="150">
              <a:solidFill>
                <a:schemeClr val="tx1">
                  <a:lumMod val="85000"/>
                  <a:lumOff val="15000"/>
                </a:schemeClr>
              </a:solidFill>
              <a:latin typeface="+mn-ea"/>
              <a:sym typeface="+mn-ea"/>
            </a:endParaRPr>
          </a:p>
        </p:txBody>
      </p:sp>
      <p:sp>
        <p:nvSpPr>
          <p:cNvPr id="105438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38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38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环保行动：企业采取环保措施，减少对环境的影响</a:t>
            </a:r>
            <a:endParaRPr altLang="en-US" dirty="0" sz="2000" lang="zh-CN" spc="150">
              <a:solidFill>
                <a:schemeClr val="tx1">
                  <a:lumMod val="85000"/>
                  <a:lumOff val="15000"/>
                </a:schemeClr>
              </a:solidFill>
              <a:latin typeface="+mn-ea"/>
              <a:sym typeface="+mn-ea"/>
            </a:endParaRPr>
          </a:p>
        </p:txBody>
      </p:sp>
      <p:sp>
        <p:nvSpPr>
          <p:cNvPr id="105438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38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39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公益事业：企业积极参与公益事业，为社会做出贡献</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676" name="标题 1"/>
          <p:cNvSpPr>
            <a:spLocks noGrp="1"/>
          </p:cNvSpPr>
          <p:nvPr>
            <p:ph type="title" idx="2"/>
            <p:custDataLst>
              <p:tags r:id="rId1"/>
            </p:custDataLst>
          </p:nvPr>
        </p:nvSpPr>
        <p:spPr/>
        <p:txBody>
          <a:bodyPr/>
          <a:p>
            <a:r>
              <a:rPr altLang="en-US" lang="zh-CN"/>
              <a:t>企业社会责任的案例分析</a:t>
            </a:r>
            <a:endParaRPr altLang="en-US" lang="zh-CN"/>
          </a:p>
        </p:txBody>
      </p:sp>
      <p:sp>
        <p:nvSpPr>
          <p:cNvPr id="1054678"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16" name="标题 2"/>
          <p:cNvSpPr>
            <a:spLocks noGrp="1"/>
          </p:cNvSpPr>
          <p:nvPr>
            <p:ph type="title" idx="44"/>
          </p:nvPr>
        </p:nvSpPr>
        <p:spPr/>
        <p:txBody>
          <a:bodyPr/>
          <a:p>
            <a:r>
              <a:rPr altLang="en-US" lang="zh-CN"/>
              <a:t>比亚迪公司的环保理念</a:t>
            </a:r>
            <a:endParaRPr altLang="en-US" lang="zh-CN"/>
          </a:p>
        </p:txBody>
      </p:sp>
      <p:sp>
        <p:nvSpPr>
          <p:cNvPr id="105541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2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2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2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太阳能板：比亚迪在工厂和办公区域安装了太阳能板，使用可再生能源。</a:t>
            </a:r>
            <a:endParaRPr altLang="zh-CN" dirty="0" lang="en-US">
              <a:solidFill>
                <a:schemeClr val="dk1">
                  <a:lumMod val="80000"/>
                  <a:lumOff val="20000"/>
                </a:schemeClr>
              </a:solidFill>
              <a:latin typeface="+mn-ea"/>
              <a:sym typeface="+mn-ea"/>
            </a:endParaRPr>
          </a:p>
        </p:txBody>
      </p:sp>
      <p:sp>
        <p:nvSpPr>
          <p:cNvPr id="105542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2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3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3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绿色出行：比亚迪致力于推广电动汽车，减少碳排放，保护环境。</a:t>
            </a:r>
            <a:endParaRPr altLang="en-US" dirty="0" lang="zh-CN">
              <a:solidFill>
                <a:schemeClr val="dk1">
                  <a:lumMod val="80000"/>
                  <a:lumOff val="20000"/>
                </a:schemeClr>
              </a:solidFill>
              <a:latin typeface="+mn-ea"/>
              <a:sym typeface="+mn-ea"/>
            </a:endParaRPr>
          </a:p>
        </p:txBody>
      </p:sp>
      <p:sp>
        <p:nvSpPr>
          <p:cNvPr id="105543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3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3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4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电池回收：比亚迪建立了电池回收体系，确保电池的环保处理。</a:t>
            </a:r>
            <a:endParaRPr altLang="en-US" dirty="0" lang="zh-CN">
              <a:solidFill>
                <a:schemeClr val="dk1">
                  <a:lumMod val="80000"/>
                  <a:lumOff val="20000"/>
                </a:schemeClr>
              </a:solidFill>
              <a:latin typeface="+mn-ea"/>
              <a:sym typeface="+mn-ea"/>
            </a:endParaRPr>
          </a:p>
        </p:txBody>
      </p:sp>
      <p:sp>
        <p:nvSpPr>
          <p:cNvPr id="105544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4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4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4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绿色供应链：比亚迪要求供应商采取环保的生产方式，共同构建绿色供应链。</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34" name="标题 2"/>
          <p:cNvSpPr>
            <a:spLocks noGrp="1"/>
          </p:cNvSpPr>
          <p:nvPr>
            <p:ph type="title" idx="44"/>
          </p:nvPr>
        </p:nvSpPr>
        <p:spPr/>
        <p:txBody>
          <a:bodyPr/>
          <a:p>
            <a:r>
              <a:rPr altLang="en-US" lang="zh-CN"/>
              <a:t>比亚迪公司的公益事业</a:t>
            </a:r>
            <a:endParaRPr altLang="en-US" lang="zh-CN"/>
          </a:p>
        </p:txBody>
      </p:sp>
      <p:sp>
        <p:nvSpPr>
          <p:cNvPr id="105573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3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4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4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4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4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4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5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5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5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5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5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6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6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6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6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6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7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7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比亚迪在公益事业中的表现</a:t>
            </a:r>
            <a:endParaRPr altLang="en-US" dirty="0" sz="1200" lang="zh-CN" spc="150">
              <a:solidFill>
                <a:schemeClr val="tx1">
                  <a:lumMod val="65000"/>
                  <a:lumOff val="35000"/>
                </a:schemeClr>
              </a:solidFill>
              <a:latin typeface="+mn-ea"/>
              <a:sym typeface="+mn-ea"/>
            </a:endParaRPr>
          </a:p>
        </p:txBody>
      </p:sp>
      <p:sp>
        <p:nvSpPr>
          <p:cNvPr id="105577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比亚迪的公益事业对企业社会责任的推动作用</a:t>
            </a:r>
            <a:endParaRPr altLang="en-US" dirty="0" sz="1200" lang="zh-CN" spc="150">
              <a:solidFill>
                <a:schemeClr val="tx1">
                  <a:lumMod val="65000"/>
                  <a:lumOff val="35000"/>
                </a:schemeClr>
              </a:solidFill>
              <a:latin typeface="+mn-ea"/>
              <a:sym typeface="+mn-ea"/>
            </a:endParaRPr>
          </a:p>
        </p:txBody>
      </p:sp>
      <p:sp>
        <p:nvSpPr>
          <p:cNvPr id="105577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比亚迪的公益理念和企业文化</a:t>
            </a:r>
            <a:endParaRPr altLang="en-US" dirty="0" sz="1200" lang="zh-CN" spc="150">
              <a:solidFill>
                <a:schemeClr val="tx1">
                  <a:lumMod val="65000"/>
                  <a:lumOff val="35000"/>
                </a:schemeClr>
              </a:solidFill>
              <a:latin typeface="+mn-ea"/>
              <a:sym typeface="+mn-ea"/>
            </a:endParaRPr>
          </a:p>
        </p:txBody>
      </p:sp>
      <p:sp>
        <p:nvSpPr>
          <p:cNvPr id="105577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比亚迪的公益项目及其影响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64" name="标题 2"/>
          <p:cNvSpPr>
            <a:spLocks noGrp="1"/>
          </p:cNvSpPr>
          <p:nvPr>
            <p:ph type="title" idx="44"/>
          </p:nvPr>
        </p:nvSpPr>
        <p:spPr/>
        <p:txBody>
          <a:bodyPr/>
          <a:p>
            <a:r>
              <a:rPr altLang="en-US" lang="zh-CN"/>
              <a:t>比亚迪公司的员工关怀</a:t>
            </a:r>
            <a:endParaRPr altLang="en-US" lang="zh-CN"/>
          </a:p>
        </p:txBody>
      </p:sp>
      <p:sp>
        <p:nvSpPr>
          <p:cNvPr id="105606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06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07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07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07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员工培训与发展：比亚迪重视员工的培训和发展，提供各种培训课程和晋升机会，帮助员工提升技能和职业发展。</a:t>
            </a:r>
            <a:endParaRPr altLang="en-US" sz="1400" lang="zh-CN" spc="150">
              <a:solidFill>
                <a:schemeClr val="tx1"/>
              </a:solidFill>
              <a:effectLst/>
              <a:latin typeface="+mn-ea"/>
              <a:sym typeface="+mn-ea"/>
            </a:endParaRPr>
          </a:p>
        </p:txBody>
      </p:sp>
      <p:sp>
        <p:nvSpPr>
          <p:cNvPr id="105607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员工健康与安全：比亚迪注重员工健康和安全，提供良好的工作环境和安全保障措施。</a:t>
            </a:r>
            <a:endParaRPr altLang="en-US" dirty="0" sz="1400" lang="zh-CN" spc="150">
              <a:solidFill>
                <a:schemeClr val="tx1"/>
              </a:solidFill>
              <a:effectLst/>
              <a:latin typeface="+mn-ea"/>
              <a:sym typeface="+mn-ea"/>
            </a:endParaRPr>
          </a:p>
        </p:txBody>
      </p:sp>
      <p:sp>
        <p:nvSpPr>
          <p:cNvPr id="105607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员工福利与待遇：比亚迪提供良好的员工福利和待遇，包括五险一金、带薪年假、节日福利等，保障员工的基本权益。</a:t>
            </a:r>
            <a:endParaRPr altLang="en-US" sz="1400" lang="zh-CN" spc="150">
              <a:solidFill>
                <a:schemeClr val="tx1"/>
              </a:solidFill>
              <a:effectLst/>
              <a:latin typeface="+mn-ea"/>
              <a:sym typeface="+mn-ea"/>
            </a:endParaRPr>
          </a:p>
        </p:txBody>
      </p:sp>
      <p:sp>
        <p:nvSpPr>
          <p:cNvPr id="105608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员工关怀活动：比亚迪组织各种员工关怀活动，如生日会、团建活动、文化节等，增强员工之间的交流和凝聚力。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66" name="标题 2"/>
          <p:cNvSpPr>
            <a:spLocks noGrp="1"/>
          </p:cNvSpPr>
          <p:nvPr>
            <p:ph type="title" idx="44"/>
          </p:nvPr>
        </p:nvSpPr>
        <p:spPr/>
        <p:txBody>
          <a:bodyPr/>
          <a:p>
            <a:r>
              <a:rPr altLang="en-US" lang="zh-CN"/>
              <a:t>比亚迪公司的社区贡献</a:t>
            </a:r>
            <a:endParaRPr altLang="en-US" lang="zh-CN"/>
          </a:p>
        </p:txBody>
      </p:sp>
      <p:sp>
        <p:nvSpPr>
          <p:cNvPr id="1056368" name="六边形 7"/>
          <p:cNvSpPr/>
          <p:nvPr>
            <p:custDataLst>
              <p:tags r:id="rId1"/>
            </p:custDataLst>
          </p:nvPr>
        </p:nvSpPr>
        <p:spPr>
          <a:xfrm rot="5400000">
            <a:off x="1460503" y="1678281"/>
            <a:ext cx="1803923" cy="1675549"/>
          </a:xfrm>
          <a:prstGeom prst="hexagon">
            <a:avLst>
              <a:gd name="adj" fmla="val 29159"/>
              <a:gd name="vf" fmla="val 115470"/>
            </a:avLst>
          </a:prstGeom>
          <a:noFill/>
          <a:ln>
            <a:gradFill>
              <a:gsLst>
                <a:gs pos="3000">
                  <a:schemeClr val="accent1">
                    <a:alpha val="0"/>
                  </a:schemeClr>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370" name="任意多边形 9"/>
          <p:cNvSpPr/>
          <p:nvPr>
            <p:custDataLst>
              <p:tags r:id="rId2"/>
            </p:custDataLst>
          </p:nvPr>
        </p:nvSpPr>
        <p:spPr>
          <a:xfrm>
            <a:off x="1641029" y="2231225"/>
            <a:ext cx="1429498" cy="836437"/>
          </a:xfrm>
          <a:custGeom>
            <a:avLst/>
            <a:gdLst>
              <a:gd name="connsiteX0" fmla="*/ 0 w 2544"/>
              <a:gd name="connsiteY0" fmla="*/ 730 h 1489"/>
              <a:gd name="connsiteX1" fmla="*/ 1264 w 2544"/>
              <a:gd name="connsiteY1" fmla="*/ 0 h 1489"/>
              <a:gd name="connsiteX2" fmla="*/ 2544 w 2544"/>
              <a:gd name="connsiteY2" fmla="*/ 741 h 1489"/>
              <a:gd name="connsiteX3" fmla="*/ 1262 w 2544"/>
              <a:gd name="connsiteY3" fmla="*/ 1489 h 1489"/>
              <a:gd name="connsiteX4" fmla="*/ 0 w 2544"/>
              <a:gd name="connsiteY4" fmla="*/ 730 h 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 h="1489">
                <a:moveTo>
                  <a:pt x="0" y="730"/>
                </a:moveTo>
                <a:lnTo>
                  <a:pt x="1264" y="0"/>
                </a:lnTo>
                <a:lnTo>
                  <a:pt x="2544" y="741"/>
                </a:lnTo>
                <a:lnTo>
                  <a:pt x="1262" y="1489"/>
                </a:lnTo>
                <a:lnTo>
                  <a:pt x="0" y="730"/>
                </a:lnTo>
                <a:close/>
              </a:path>
            </a:pathLst>
          </a:custGeom>
          <a:gradFill>
            <a:gsLst>
              <a:gs pos="0">
                <a:schemeClr val="accent1">
                  <a:lumMod val="20000"/>
                  <a:lumOff val="80000"/>
                  <a:alpha val="5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372" name="任意多边形 10"/>
          <p:cNvSpPr/>
          <p:nvPr>
            <p:custDataLst>
              <p:tags r:id="rId3"/>
            </p:custDataLst>
          </p:nvPr>
        </p:nvSpPr>
        <p:spPr>
          <a:xfrm>
            <a:off x="1640360" y="2640417"/>
            <a:ext cx="712075" cy="611114"/>
          </a:xfrm>
          <a:custGeom>
            <a:avLst/>
            <a:gdLst>
              <a:gd name="connsiteX0" fmla="*/ 0 w 1350"/>
              <a:gd name="connsiteY0" fmla="*/ 0 h 1160"/>
              <a:gd name="connsiteX1" fmla="*/ 1350 w 1350"/>
              <a:gd name="connsiteY1" fmla="*/ 811 h 1160"/>
              <a:gd name="connsiteX2" fmla="*/ 1348 w 1350"/>
              <a:gd name="connsiteY2" fmla="*/ 1160 h 1160"/>
              <a:gd name="connsiteX3" fmla="*/ 4 w 1350"/>
              <a:gd name="connsiteY3" fmla="*/ 373 h 1160"/>
              <a:gd name="connsiteX4" fmla="*/ 0 w 1350"/>
              <a:gd name="connsiteY4" fmla="*/ 0 h 1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 h="1160">
                <a:moveTo>
                  <a:pt x="0" y="0"/>
                </a:moveTo>
                <a:lnTo>
                  <a:pt x="1350" y="811"/>
                </a:lnTo>
                <a:lnTo>
                  <a:pt x="1348" y="1160"/>
                </a:lnTo>
                <a:lnTo>
                  <a:pt x="4" y="373"/>
                </a:lnTo>
                <a:lnTo>
                  <a:pt x="0" y="0"/>
                </a:lnTo>
                <a:close/>
              </a:path>
            </a:pathLst>
          </a:custGeom>
          <a:gradFill>
            <a:gsLst>
              <a:gs pos="0">
                <a:schemeClr val="accent1">
                  <a:alpha val="11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374" name="任意多边形 11"/>
          <p:cNvSpPr/>
          <p:nvPr>
            <p:custDataLst>
              <p:tags r:id="rId4"/>
            </p:custDataLst>
          </p:nvPr>
        </p:nvSpPr>
        <p:spPr>
          <a:xfrm>
            <a:off x="2351766" y="2647104"/>
            <a:ext cx="720098" cy="604428"/>
          </a:xfrm>
          <a:custGeom>
            <a:avLst/>
            <a:gdLst>
              <a:gd name="connsiteX0" fmla="*/ 1 w 1279"/>
              <a:gd name="connsiteY0" fmla="*/ 744 h 1074"/>
              <a:gd name="connsiteX1" fmla="*/ 1279 w 1279"/>
              <a:gd name="connsiteY1" fmla="*/ 0 h 1074"/>
              <a:gd name="connsiteX2" fmla="*/ 1275 w 1279"/>
              <a:gd name="connsiteY2" fmla="*/ 333 h 1074"/>
              <a:gd name="connsiteX3" fmla="*/ 0 w 1279"/>
              <a:gd name="connsiteY3" fmla="*/ 1074 h 1074"/>
              <a:gd name="connsiteX4" fmla="*/ 1 w 1279"/>
              <a:gd name="connsiteY4" fmla="*/ 744 h 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 h="1074">
                <a:moveTo>
                  <a:pt x="1" y="744"/>
                </a:moveTo>
                <a:lnTo>
                  <a:pt x="1279" y="0"/>
                </a:lnTo>
                <a:lnTo>
                  <a:pt x="1275" y="333"/>
                </a:lnTo>
                <a:lnTo>
                  <a:pt x="0" y="1074"/>
                </a:lnTo>
                <a:lnTo>
                  <a:pt x="1" y="744"/>
                </a:lnTo>
                <a:close/>
              </a:path>
            </a:pathLst>
          </a:custGeom>
          <a:gradFill>
            <a:gsLst>
              <a:gs pos="0">
                <a:schemeClr val="accent1">
                  <a:alpha val="8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376" name="任意多边形 12"/>
          <p:cNvSpPr/>
          <p:nvPr>
            <p:custDataLst>
              <p:tags r:id="rId5"/>
            </p:custDataLst>
          </p:nvPr>
        </p:nvSpPr>
        <p:spPr>
          <a:xfrm>
            <a:off x="1647715" y="1870842"/>
            <a:ext cx="1429498" cy="837106"/>
          </a:xfrm>
          <a:custGeom>
            <a:avLst/>
            <a:gdLst>
              <a:gd name="connsiteX0" fmla="*/ 0 w 2544"/>
              <a:gd name="connsiteY0" fmla="*/ 730 h 1489"/>
              <a:gd name="connsiteX1" fmla="*/ 1264 w 2544"/>
              <a:gd name="connsiteY1" fmla="*/ 0 h 1489"/>
              <a:gd name="connsiteX2" fmla="*/ 2544 w 2544"/>
              <a:gd name="connsiteY2" fmla="*/ 741 h 1489"/>
              <a:gd name="connsiteX3" fmla="*/ 1262 w 2544"/>
              <a:gd name="connsiteY3" fmla="*/ 1489 h 1489"/>
              <a:gd name="connsiteX4" fmla="*/ 0 w 2544"/>
              <a:gd name="connsiteY4" fmla="*/ 730 h 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 h="1489">
                <a:moveTo>
                  <a:pt x="0" y="730"/>
                </a:moveTo>
                <a:lnTo>
                  <a:pt x="1264" y="0"/>
                </a:lnTo>
                <a:lnTo>
                  <a:pt x="2544" y="741"/>
                </a:lnTo>
                <a:lnTo>
                  <a:pt x="1262" y="1489"/>
                </a:lnTo>
                <a:lnTo>
                  <a:pt x="0" y="730"/>
                </a:lnTo>
                <a:close/>
              </a:path>
            </a:pathLst>
          </a:custGeom>
          <a:gradFill>
            <a:gsLst>
              <a:gs pos="0">
                <a:schemeClr val="accent1">
                  <a:lumMod val="20000"/>
                  <a:lumOff val="80000"/>
                  <a:alpha val="70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2000" lang="zh-CN">
                <a:solidFill>
                  <a:schemeClr val="accent1"/>
                </a:solidFill>
                <a:effectLst>
                  <a:outerShdw algn="t" dir="3000000" dist="25400" rotWithShape="0">
                    <a:schemeClr val="bg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产品</a:t>
            </a:r>
            <a:endParaRPr altLang="en-US" b="1" sz="2000" lang="zh-CN">
              <a:solidFill>
                <a:schemeClr val="accent1"/>
              </a:solidFill>
              <a:effectLst>
                <a:outerShdw algn="t" dir="3000000" dist="25400" rotWithShape="0">
                  <a:schemeClr val="bg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56378" name="任意多边形 13"/>
          <p:cNvSpPr/>
          <p:nvPr>
            <p:custDataLst>
              <p:tags r:id="rId6"/>
            </p:custDataLst>
          </p:nvPr>
        </p:nvSpPr>
        <p:spPr>
          <a:xfrm>
            <a:off x="1639023" y="2279365"/>
            <a:ext cx="712075" cy="611782"/>
          </a:xfrm>
          <a:custGeom>
            <a:avLst/>
            <a:gdLst>
              <a:gd name="connsiteX0" fmla="*/ 0 w 1350"/>
              <a:gd name="connsiteY0" fmla="*/ 0 h 1160"/>
              <a:gd name="connsiteX1" fmla="*/ 1350 w 1350"/>
              <a:gd name="connsiteY1" fmla="*/ 811 h 1160"/>
              <a:gd name="connsiteX2" fmla="*/ 1348 w 1350"/>
              <a:gd name="connsiteY2" fmla="*/ 1160 h 1160"/>
              <a:gd name="connsiteX3" fmla="*/ 4 w 1350"/>
              <a:gd name="connsiteY3" fmla="*/ 373 h 1160"/>
              <a:gd name="connsiteX4" fmla="*/ 0 w 1350"/>
              <a:gd name="connsiteY4" fmla="*/ 0 h 1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 h="1160">
                <a:moveTo>
                  <a:pt x="0" y="0"/>
                </a:moveTo>
                <a:lnTo>
                  <a:pt x="1350" y="811"/>
                </a:lnTo>
                <a:lnTo>
                  <a:pt x="1348" y="1160"/>
                </a:lnTo>
                <a:lnTo>
                  <a:pt x="4" y="373"/>
                </a:lnTo>
                <a:lnTo>
                  <a:pt x="0" y="0"/>
                </a:lnTo>
                <a:close/>
              </a:path>
            </a:pathLst>
          </a:custGeom>
          <a:gradFill>
            <a:gsLst>
              <a:gs pos="0">
                <a:schemeClr val="accent1">
                  <a:alpha val="11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380" name="任意多边形 14"/>
          <p:cNvSpPr/>
          <p:nvPr>
            <p:custDataLst>
              <p:tags r:id="rId7"/>
            </p:custDataLst>
          </p:nvPr>
        </p:nvSpPr>
        <p:spPr>
          <a:xfrm>
            <a:off x="2350429" y="2286052"/>
            <a:ext cx="720098" cy="602422"/>
          </a:xfrm>
          <a:custGeom>
            <a:avLst/>
            <a:gdLst>
              <a:gd name="connsiteX0" fmla="*/ 1 w 1282"/>
              <a:gd name="connsiteY0" fmla="*/ 746 h 1072"/>
              <a:gd name="connsiteX1" fmla="*/ 1282 w 1282"/>
              <a:gd name="connsiteY1" fmla="*/ 0 h 1072"/>
              <a:gd name="connsiteX2" fmla="*/ 1278 w 1282"/>
              <a:gd name="connsiteY2" fmla="*/ 334 h 1072"/>
              <a:gd name="connsiteX3" fmla="*/ 0 w 1282"/>
              <a:gd name="connsiteY3" fmla="*/ 1072 h 1072"/>
              <a:gd name="connsiteX4" fmla="*/ 1 w 1282"/>
              <a:gd name="connsiteY4" fmla="*/ 746 h 1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 h="1072">
                <a:moveTo>
                  <a:pt x="1" y="746"/>
                </a:moveTo>
                <a:lnTo>
                  <a:pt x="1282" y="0"/>
                </a:lnTo>
                <a:lnTo>
                  <a:pt x="1278" y="334"/>
                </a:lnTo>
                <a:lnTo>
                  <a:pt x="0" y="1072"/>
                </a:lnTo>
                <a:lnTo>
                  <a:pt x="1" y="746"/>
                </a:lnTo>
                <a:close/>
              </a:path>
            </a:pathLst>
          </a:custGeom>
          <a:gradFill>
            <a:gsLst>
              <a:gs pos="0">
                <a:schemeClr val="accent1">
                  <a:alpha val="8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382" name="任意多边形 15"/>
          <p:cNvSpPr/>
          <p:nvPr>
            <p:custDataLst>
              <p:tags r:id="rId8"/>
            </p:custDataLst>
          </p:nvPr>
        </p:nvSpPr>
        <p:spPr>
          <a:xfrm>
            <a:off x="3208930" y="1988518"/>
            <a:ext cx="4770566" cy="480065"/>
          </a:xfrm>
          <a:custGeom>
            <a:avLst/>
            <a:gdLst>
              <a:gd name="connisteX0" fmla="*/ 0 w 5379720"/>
              <a:gd name="connsiteY0" fmla="*/ 541020 h 541020"/>
              <a:gd name="connisteX1" fmla="*/ 678180 w 5379720"/>
              <a:gd name="connsiteY1" fmla="*/ 0 h 541020"/>
              <a:gd name="connisteX2" fmla="*/ 5379720 w 5379720"/>
              <a:gd name="connsiteY2" fmla="*/ 0 h 541020"/>
            </a:gdLst>
            <a:ahLst/>
            <a:cxnLst>
              <a:cxn ang="0">
                <a:pos x="connisteX0" y="connsiteY0"/>
              </a:cxn>
              <a:cxn ang="0">
                <a:pos x="connisteX1" y="connsiteY1"/>
              </a:cxn>
              <a:cxn ang="0">
                <a:pos x="connisteX2" y="connsiteY2"/>
              </a:cxn>
            </a:cxnLst>
            <a:rect l="l" t="t" r="r" b="b"/>
            <a:pathLst>
              <a:path w="5379720" h="541020">
                <a:moveTo>
                  <a:pt x="0" y="541020"/>
                </a:moveTo>
                <a:lnTo>
                  <a:pt x="678180" y="0"/>
                </a:lnTo>
                <a:lnTo>
                  <a:pt x="5379720" y="0"/>
                </a:lnTo>
              </a:path>
            </a:pathLst>
          </a:custGeom>
          <a:noFill/>
          <a:ln>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384" name="六边形 20"/>
          <p:cNvSpPr/>
          <p:nvPr>
            <p:custDataLst>
              <p:tags r:id="rId9"/>
            </p:custDataLst>
          </p:nvPr>
        </p:nvSpPr>
        <p:spPr>
          <a:xfrm rot="5400000">
            <a:off x="8921575" y="1554587"/>
            <a:ext cx="1803923" cy="1675549"/>
          </a:xfrm>
          <a:prstGeom prst="hexagon">
            <a:avLst>
              <a:gd name="adj" fmla="val 29159"/>
              <a:gd name="vf" fmla="val 115470"/>
            </a:avLst>
          </a:prstGeom>
          <a:noFill/>
          <a:ln>
            <a:gradFill>
              <a:gsLst>
                <a:gs pos="3000">
                  <a:schemeClr val="accent1">
                    <a:alpha val="0"/>
                  </a:schemeClr>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386" name="任意多边形 23"/>
          <p:cNvSpPr/>
          <p:nvPr>
            <p:custDataLst>
              <p:tags r:id="rId10"/>
            </p:custDataLst>
          </p:nvPr>
        </p:nvSpPr>
        <p:spPr>
          <a:xfrm>
            <a:off x="9108118" y="2106863"/>
            <a:ext cx="1429498" cy="836437"/>
          </a:xfrm>
          <a:custGeom>
            <a:avLst/>
            <a:gdLst>
              <a:gd name="connsiteX0" fmla="*/ 0 w 2544"/>
              <a:gd name="connsiteY0" fmla="*/ 730 h 1489"/>
              <a:gd name="connsiteX1" fmla="*/ 1264 w 2544"/>
              <a:gd name="connsiteY1" fmla="*/ 0 h 1489"/>
              <a:gd name="connsiteX2" fmla="*/ 2544 w 2544"/>
              <a:gd name="connsiteY2" fmla="*/ 741 h 1489"/>
              <a:gd name="connsiteX3" fmla="*/ 1262 w 2544"/>
              <a:gd name="connsiteY3" fmla="*/ 1489 h 1489"/>
              <a:gd name="connsiteX4" fmla="*/ 0 w 2544"/>
              <a:gd name="connsiteY4" fmla="*/ 730 h 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 h="1489">
                <a:moveTo>
                  <a:pt x="0" y="730"/>
                </a:moveTo>
                <a:lnTo>
                  <a:pt x="1264" y="0"/>
                </a:lnTo>
                <a:lnTo>
                  <a:pt x="2544" y="741"/>
                </a:lnTo>
                <a:lnTo>
                  <a:pt x="1262" y="1489"/>
                </a:lnTo>
                <a:lnTo>
                  <a:pt x="0" y="730"/>
                </a:lnTo>
                <a:close/>
              </a:path>
            </a:pathLst>
          </a:custGeom>
          <a:gradFill>
            <a:gsLst>
              <a:gs pos="0">
                <a:schemeClr val="accent1">
                  <a:lumMod val="20000"/>
                  <a:lumOff val="80000"/>
                  <a:alpha val="5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388" name="任意多边形 29"/>
          <p:cNvSpPr/>
          <p:nvPr>
            <p:custDataLst>
              <p:tags r:id="rId11"/>
            </p:custDataLst>
          </p:nvPr>
        </p:nvSpPr>
        <p:spPr>
          <a:xfrm>
            <a:off x="9108118" y="2516055"/>
            <a:ext cx="712075" cy="611114"/>
          </a:xfrm>
          <a:custGeom>
            <a:avLst/>
            <a:gdLst>
              <a:gd name="connsiteX0" fmla="*/ 0 w 1350"/>
              <a:gd name="connsiteY0" fmla="*/ 0 h 1160"/>
              <a:gd name="connsiteX1" fmla="*/ 1350 w 1350"/>
              <a:gd name="connsiteY1" fmla="*/ 811 h 1160"/>
              <a:gd name="connsiteX2" fmla="*/ 1348 w 1350"/>
              <a:gd name="connsiteY2" fmla="*/ 1160 h 1160"/>
              <a:gd name="connsiteX3" fmla="*/ 4 w 1350"/>
              <a:gd name="connsiteY3" fmla="*/ 373 h 1160"/>
              <a:gd name="connsiteX4" fmla="*/ 0 w 1350"/>
              <a:gd name="connsiteY4" fmla="*/ 0 h 1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 h="1160">
                <a:moveTo>
                  <a:pt x="0" y="0"/>
                </a:moveTo>
                <a:lnTo>
                  <a:pt x="1350" y="811"/>
                </a:lnTo>
                <a:lnTo>
                  <a:pt x="1348" y="1160"/>
                </a:lnTo>
                <a:lnTo>
                  <a:pt x="4" y="373"/>
                </a:lnTo>
                <a:lnTo>
                  <a:pt x="0" y="0"/>
                </a:lnTo>
                <a:close/>
              </a:path>
            </a:pathLst>
          </a:custGeom>
          <a:gradFill>
            <a:gsLst>
              <a:gs pos="0">
                <a:schemeClr val="accent1">
                  <a:alpha val="11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390" name="任意多边形 33"/>
          <p:cNvSpPr/>
          <p:nvPr>
            <p:custDataLst>
              <p:tags r:id="rId12"/>
            </p:custDataLst>
          </p:nvPr>
        </p:nvSpPr>
        <p:spPr>
          <a:xfrm>
            <a:off x="9818856" y="2522741"/>
            <a:ext cx="720098" cy="602422"/>
          </a:xfrm>
          <a:custGeom>
            <a:avLst/>
            <a:gdLst>
              <a:gd name="connsiteX0" fmla="*/ 1 w 1282"/>
              <a:gd name="connsiteY0" fmla="*/ 746 h 1072"/>
              <a:gd name="connsiteX1" fmla="*/ 1282 w 1282"/>
              <a:gd name="connsiteY1" fmla="*/ 0 h 1072"/>
              <a:gd name="connsiteX2" fmla="*/ 1278 w 1282"/>
              <a:gd name="connsiteY2" fmla="*/ 334 h 1072"/>
              <a:gd name="connsiteX3" fmla="*/ 0 w 1282"/>
              <a:gd name="connsiteY3" fmla="*/ 1072 h 1072"/>
              <a:gd name="connsiteX4" fmla="*/ 1 w 1282"/>
              <a:gd name="connsiteY4" fmla="*/ 746 h 1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 h="1072">
                <a:moveTo>
                  <a:pt x="1" y="746"/>
                </a:moveTo>
                <a:lnTo>
                  <a:pt x="1282" y="0"/>
                </a:lnTo>
                <a:lnTo>
                  <a:pt x="1278" y="334"/>
                </a:lnTo>
                <a:lnTo>
                  <a:pt x="0" y="1072"/>
                </a:lnTo>
                <a:lnTo>
                  <a:pt x="1" y="746"/>
                </a:lnTo>
                <a:close/>
              </a:path>
            </a:pathLst>
          </a:custGeom>
          <a:gradFill>
            <a:gsLst>
              <a:gs pos="0">
                <a:schemeClr val="accent1">
                  <a:alpha val="8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392" name="任意多边形 34"/>
          <p:cNvSpPr/>
          <p:nvPr>
            <p:custDataLst>
              <p:tags r:id="rId13"/>
            </p:custDataLst>
          </p:nvPr>
        </p:nvSpPr>
        <p:spPr>
          <a:xfrm>
            <a:off x="9108787" y="1746479"/>
            <a:ext cx="1429498" cy="837106"/>
          </a:xfrm>
          <a:custGeom>
            <a:avLst/>
            <a:gdLst>
              <a:gd name="connsiteX0" fmla="*/ 0 w 2544"/>
              <a:gd name="connsiteY0" fmla="*/ 730 h 1489"/>
              <a:gd name="connsiteX1" fmla="*/ 1264 w 2544"/>
              <a:gd name="connsiteY1" fmla="*/ 0 h 1489"/>
              <a:gd name="connsiteX2" fmla="*/ 2544 w 2544"/>
              <a:gd name="connsiteY2" fmla="*/ 741 h 1489"/>
              <a:gd name="connsiteX3" fmla="*/ 1262 w 2544"/>
              <a:gd name="connsiteY3" fmla="*/ 1489 h 1489"/>
              <a:gd name="connsiteX4" fmla="*/ 0 w 2544"/>
              <a:gd name="connsiteY4" fmla="*/ 730 h 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 h="1489">
                <a:moveTo>
                  <a:pt x="0" y="730"/>
                </a:moveTo>
                <a:lnTo>
                  <a:pt x="1264" y="0"/>
                </a:lnTo>
                <a:lnTo>
                  <a:pt x="2544" y="741"/>
                </a:lnTo>
                <a:lnTo>
                  <a:pt x="1262" y="1489"/>
                </a:lnTo>
                <a:lnTo>
                  <a:pt x="0" y="730"/>
                </a:lnTo>
                <a:close/>
              </a:path>
            </a:pathLst>
          </a:custGeom>
          <a:gradFill>
            <a:gsLst>
              <a:gs pos="0">
                <a:schemeClr val="accent1">
                  <a:lumMod val="20000"/>
                  <a:lumOff val="80000"/>
                  <a:alpha val="70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2000" lang="zh-CN">
                <a:solidFill>
                  <a:schemeClr val="accent1"/>
                </a:solidFill>
                <a:effectLst>
                  <a:outerShdw algn="t" dir="3000000" dist="25400" rotWithShape="0">
                    <a:schemeClr val="bg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价格</a:t>
            </a:r>
            <a:endParaRPr altLang="en-US" b="1" sz="2000" lang="zh-CN">
              <a:solidFill>
                <a:schemeClr val="accent1"/>
              </a:solidFill>
              <a:effectLst>
                <a:outerShdw algn="t" dir="3000000" dist="25400" rotWithShape="0">
                  <a:schemeClr val="bg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56394" name="任意多边形 35"/>
          <p:cNvSpPr/>
          <p:nvPr>
            <p:custDataLst>
              <p:tags r:id="rId14"/>
            </p:custDataLst>
          </p:nvPr>
        </p:nvSpPr>
        <p:spPr>
          <a:xfrm>
            <a:off x="9100095" y="2155672"/>
            <a:ext cx="712075" cy="611782"/>
          </a:xfrm>
          <a:custGeom>
            <a:avLst/>
            <a:gdLst>
              <a:gd name="connsiteX0" fmla="*/ 0 w 1350"/>
              <a:gd name="connsiteY0" fmla="*/ 0 h 1160"/>
              <a:gd name="connsiteX1" fmla="*/ 1350 w 1350"/>
              <a:gd name="connsiteY1" fmla="*/ 811 h 1160"/>
              <a:gd name="connsiteX2" fmla="*/ 1348 w 1350"/>
              <a:gd name="connsiteY2" fmla="*/ 1160 h 1160"/>
              <a:gd name="connsiteX3" fmla="*/ 4 w 1350"/>
              <a:gd name="connsiteY3" fmla="*/ 373 h 1160"/>
              <a:gd name="connsiteX4" fmla="*/ 0 w 1350"/>
              <a:gd name="connsiteY4" fmla="*/ 0 h 1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 h="1160">
                <a:moveTo>
                  <a:pt x="0" y="0"/>
                </a:moveTo>
                <a:lnTo>
                  <a:pt x="1350" y="811"/>
                </a:lnTo>
                <a:lnTo>
                  <a:pt x="1348" y="1160"/>
                </a:lnTo>
                <a:lnTo>
                  <a:pt x="4" y="373"/>
                </a:lnTo>
                <a:lnTo>
                  <a:pt x="0" y="0"/>
                </a:lnTo>
                <a:close/>
              </a:path>
            </a:pathLst>
          </a:custGeom>
          <a:gradFill>
            <a:gsLst>
              <a:gs pos="0">
                <a:schemeClr val="accent1">
                  <a:alpha val="11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396" name="任意多边形 42"/>
          <p:cNvSpPr/>
          <p:nvPr>
            <p:custDataLst>
              <p:tags r:id="rId15"/>
            </p:custDataLst>
          </p:nvPr>
        </p:nvSpPr>
        <p:spPr>
          <a:xfrm>
            <a:off x="9811501" y="2162358"/>
            <a:ext cx="720098" cy="602422"/>
          </a:xfrm>
          <a:custGeom>
            <a:avLst/>
            <a:gdLst>
              <a:gd name="connsiteX0" fmla="*/ 1 w 1282"/>
              <a:gd name="connsiteY0" fmla="*/ 746 h 1072"/>
              <a:gd name="connsiteX1" fmla="*/ 1282 w 1282"/>
              <a:gd name="connsiteY1" fmla="*/ 0 h 1072"/>
              <a:gd name="connsiteX2" fmla="*/ 1278 w 1282"/>
              <a:gd name="connsiteY2" fmla="*/ 334 h 1072"/>
              <a:gd name="connsiteX3" fmla="*/ 0 w 1282"/>
              <a:gd name="connsiteY3" fmla="*/ 1072 h 1072"/>
              <a:gd name="connsiteX4" fmla="*/ 1 w 1282"/>
              <a:gd name="connsiteY4" fmla="*/ 746 h 1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 h="1072">
                <a:moveTo>
                  <a:pt x="1" y="746"/>
                </a:moveTo>
                <a:lnTo>
                  <a:pt x="1282" y="0"/>
                </a:lnTo>
                <a:lnTo>
                  <a:pt x="1278" y="334"/>
                </a:lnTo>
                <a:lnTo>
                  <a:pt x="0" y="1072"/>
                </a:lnTo>
                <a:lnTo>
                  <a:pt x="1" y="746"/>
                </a:lnTo>
                <a:close/>
              </a:path>
            </a:pathLst>
          </a:custGeom>
          <a:gradFill>
            <a:gsLst>
              <a:gs pos="0">
                <a:schemeClr val="accent1">
                  <a:alpha val="8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398" name="任意多边形 46"/>
          <p:cNvSpPr/>
          <p:nvPr>
            <p:custDataLst>
              <p:tags r:id="rId16"/>
            </p:custDataLst>
          </p:nvPr>
        </p:nvSpPr>
        <p:spPr>
          <a:xfrm>
            <a:off x="4242609" y="2561521"/>
            <a:ext cx="4738473" cy="490095"/>
          </a:xfrm>
          <a:custGeom>
            <a:avLst/>
            <a:gdLst>
              <a:gd name="connisteX0" fmla="*/ 5343525 w 5343525"/>
              <a:gd name="connsiteY0" fmla="*/ 0 h 552450"/>
              <a:gd name="connisteX1" fmla="*/ 4695825 w 5343525"/>
              <a:gd name="connsiteY1" fmla="*/ 552450 h 552450"/>
              <a:gd name="connisteX2" fmla="*/ 0 w 5343525"/>
              <a:gd name="connsiteY2" fmla="*/ 552450 h 552450"/>
            </a:gdLst>
            <a:ahLst/>
            <a:cxnLst>
              <a:cxn ang="0">
                <a:pos x="connisteX0" y="connsiteY0"/>
              </a:cxn>
              <a:cxn ang="0">
                <a:pos x="connisteX1" y="connsiteY1"/>
              </a:cxn>
              <a:cxn ang="0">
                <a:pos x="connisteX2" y="connsiteY2"/>
              </a:cxn>
            </a:cxnLst>
            <a:rect l="l" t="t" r="r" b="b"/>
            <a:pathLst>
              <a:path w="5343525" h="552450">
                <a:moveTo>
                  <a:pt x="5343525" y="0"/>
                </a:moveTo>
                <a:lnTo>
                  <a:pt x="4695825" y="552450"/>
                </a:lnTo>
                <a:lnTo>
                  <a:pt x="0" y="552450"/>
                </a:lnTo>
              </a:path>
            </a:pathLst>
          </a:custGeom>
          <a:noFill/>
          <a:ln>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400" name="六边形 48"/>
          <p:cNvSpPr/>
          <p:nvPr>
            <p:custDataLst>
              <p:tags r:id="rId17"/>
            </p:custDataLst>
          </p:nvPr>
        </p:nvSpPr>
        <p:spPr>
          <a:xfrm rot="5400000">
            <a:off x="1460503" y="3973635"/>
            <a:ext cx="1803923" cy="1675549"/>
          </a:xfrm>
          <a:prstGeom prst="hexagon">
            <a:avLst>
              <a:gd name="adj" fmla="val 29159"/>
              <a:gd name="vf" fmla="val 115470"/>
            </a:avLst>
          </a:prstGeom>
          <a:noFill/>
          <a:ln>
            <a:gradFill>
              <a:gsLst>
                <a:gs pos="3000">
                  <a:schemeClr val="accent1">
                    <a:alpha val="0"/>
                  </a:schemeClr>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402" name="任意多边形 55"/>
          <p:cNvSpPr/>
          <p:nvPr>
            <p:custDataLst>
              <p:tags r:id="rId18"/>
            </p:custDataLst>
          </p:nvPr>
        </p:nvSpPr>
        <p:spPr>
          <a:xfrm>
            <a:off x="1647046" y="4526580"/>
            <a:ext cx="1429498" cy="836437"/>
          </a:xfrm>
          <a:custGeom>
            <a:avLst/>
            <a:gdLst>
              <a:gd name="connsiteX0" fmla="*/ 0 w 2544"/>
              <a:gd name="connsiteY0" fmla="*/ 730 h 1489"/>
              <a:gd name="connsiteX1" fmla="*/ 1264 w 2544"/>
              <a:gd name="connsiteY1" fmla="*/ 0 h 1489"/>
              <a:gd name="connsiteX2" fmla="*/ 2544 w 2544"/>
              <a:gd name="connsiteY2" fmla="*/ 741 h 1489"/>
              <a:gd name="connsiteX3" fmla="*/ 1262 w 2544"/>
              <a:gd name="connsiteY3" fmla="*/ 1489 h 1489"/>
              <a:gd name="connsiteX4" fmla="*/ 0 w 2544"/>
              <a:gd name="connsiteY4" fmla="*/ 730 h 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 h="1489">
                <a:moveTo>
                  <a:pt x="0" y="730"/>
                </a:moveTo>
                <a:lnTo>
                  <a:pt x="1264" y="0"/>
                </a:lnTo>
                <a:lnTo>
                  <a:pt x="2544" y="741"/>
                </a:lnTo>
                <a:lnTo>
                  <a:pt x="1262" y="1489"/>
                </a:lnTo>
                <a:lnTo>
                  <a:pt x="0" y="730"/>
                </a:lnTo>
                <a:close/>
              </a:path>
            </a:pathLst>
          </a:custGeom>
          <a:gradFill>
            <a:gsLst>
              <a:gs pos="0">
                <a:schemeClr val="accent1">
                  <a:lumMod val="20000"/>
                  <a:lumOff val="80000"/>
                  <a:alpha val="5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404" name="任意多边形 59"/>
          <p:cNvSpPr/>
          <p:nvPr>
            <p:custDataLst>
              <p:tags r:id="rId19"/>
            </p:custDataLst>
          </p:nvPr>
        </p:nvSpPr>
        <p:spPr>
          <a:xfrm>
            <a:off x="1647046" y="4935772"/>
            <a:ext cx="712075" cy="611114"/>
          </a:xfrm>
          <a:custGeom>
            <a:avLst/>
            <a:gdLst>
              <a:gd name="connsiteX0" fmla="*/ 0 w 1350"/>
              <a:gd name="connsiteY0" fmla="*/ 0 h 1160"/>
              <a:gd name="connsiteX1" fmla="*/ 1350 w 1350"/>
              <a:gd name="connsiteY1" fmla="*/ 811 h 1160"/>
              <a:gd name="connsiteX2" fmla="*/ 1348 w 1350"/>
              <a:gd name="connsiteY2" fmla="*/ 1160 h 1160"/>
              <a:gd name="connsiteX3" fmla="*/ 4 w 1350"/>
              <a:gd name="connsiteY3" fmla="*/ 373 h 1160"/>
              <a:gd name="connsiteX4" fmla="*/ 0 w 1350"/>
              <a:gd name="connsiteY4" fmla="*/ 0 h 1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 h="1160">
                <a:moveTo>
                  <a:pt x="0" y="0"/>
                </a:moveTo>
                <a:lnTo>
                  <a:pt x="1350" y="811"/>
                </a:lnTo>
                <a:lnTo>
                  <a:pt x="1348" y="1160"/>
                </a:lnTo>
                <a:lnTo>
                  <a:pt x="4" y="373"/>
                </a:lnTo>
                <a:lnTo>
                  <a:pt x="0" y="0"/>
                </a:lnTo>
                <a:close/>
              </a:path>
            </a:pathLst>
          </a:custGeom>
          <a:gradFill>
            <a:gsLst>
              <a:gs pos="0">
                <a:schemeClr val="accent1">
                  <a:alpha val="11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406" name="任意多边形 60"/>
          <p:cNvSpPr/>
          <p:nvPr>
            <p:custDataLst>
              <p:tags r:id="rId20"/>
            </p:custDataLst>
          </p:nvPr>
        </p:nvSpPr>
        <p:spPr>
          <a:xfrm>
            <a:off x="2357784" y="4942458"/>
            <a:ext cx="720098" cy="602422"/>
          </a:xfrm>
          <a:custGeom>
            <a:avLst/>
            <a:gdLst>
              <a:gd name="connsiteX0" fmla="*/ 1 w 1282"/>
              <a:gd name="connsiteY0" fmla="*/ 746 h 1072"/>
              <a:gd name="connsiteX1" fmla="*/ 1282 w 1282"/>
              <a:gd name="connsiteY1" fmla="*/ 0 h 1072"/>
              <a:gd name="connsiteX2" fmla="*/ 1278 w 1282"/>
              <a:gd name="connsiteY2" fmla="*/ 334 h 1072"/>
              <a:gd name="connsiteX3" fmla="*/ 0 w 1282"/>
              <a:gd name="connsiteY3" fmla="*/ 1072 h 1072"/>
              <a:gd name="connsiteX4" fmla="*/ 1 w 1282"/>
              <a:gd name="connsiteY4" fmla="*/ 746 h 1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 h="1072">
                <a:moveTo>
                  <a:pt x="1" y="746"/>
                </a:moveTo>
                <a:lnTo>
                  <a:pt x="1282" y="0"/>
                </a:lnTo>
                <a:lnTo>
                  <a:pt x="1278" y="334"/>
                </a:lnTo>
                <a:lnTo>
                  <a:pt x="0" y="1072"/>
                </a:lnTo>
                <a:lnTo>
                  <a:pt x="1" y="746"/>
                </a:lnTo>
                <a:close/>
              </a:path>
            </a:pathLst>
          </a:custGeom>
          <a:gradFill>
            <a:gsLst>
              <a:gs pos="0">
                <a:schemeClr val="accent1">
                  <a:alpha val="8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408" name="任意多边形 61"/>
          <p:cNvSpPr/>
          <p:nvPr>
            <p:custDataLst>
              <p:tags r:id="rId21"/>
            </p:custDataLst>
          </p:nvPr>
        </p:nvSpPr>
        <p:spPr>
          <a:xfrm>
            <a:off x="1647715" y="4165528"/>
            <a:ext cx="1429498" cy="837106"/>
          </a:xfrm>
          <a:custGeom>
            <a:avLst/>
            <a:gdLst>
              <a:gd name="connsiteX0" fmla="*/ 0 w 2544"/>
              <a:gd name="connsiteY0" fmla="*/ 730 h 1489"/>
              <a:gd name="connsiteX1" fmla="*/ 1264 w 2544"/>
              <a:gd name="connsiteY1" fmla="*/ 0 h 1489"/>
              <a:gd name="connsiteX2" fmla="*/ 2544 w 2544"/>
              <a:gd name="connsiteY2" fmla="*/ 741 h 1489"/>
              <a:gd name="connsiteX3" fmla="*/ 1262 w 2544"/>
              <a:gd name="connsiteY3" fmla="*/ 1489 h 1489"/>
              <a:gd name="connsiteX4" fmla="*/ 0 w 2544"/>
              <a:gd name="connsiteY4" fmla="*/ 730 h 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 h="1489">
                <a:moveTo>
                  <a:pt x="0" y="730"/>
                </a:moveTo>
                <a:lnTo>
                  <a:pt x="1264" y="0"/>
                </a:lnTo>
                <a:lnTo>
                  <a:pt x="2544" y="741"/>
                </a:lnTo>
                <a:lnTo>
                  <a:pt x="1262" y="1489"/>
                </a:lnTo>
                <a:lnTo>
                  <a:pt x="0" y="730"/>
                </a:lnTo>
                <a:close/>
              </a:path>
            </a:pathLst>
          </a:custGeom>
          <a:gradFill>
            <a:gsLst>
              <a:gs pos="0">
                <a:schemeClr val="accent1">
                  <a:lumMod val="20000"/>
                  <a:lumOff val="80000"/>
                  <a:alpha val="70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2000" lang="zh-CN">
                <a:solidFill>
                  <a:schemeClr val="accent1"/>
                </a:solidFill>
                <a:effectLst>
                  <a:outerShdw algn="t" dir="3000000" dist="25400" rotWithShape="0">
                    <a:schemeClr val="bg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流通</a:t>
            </a:r>
            <a:endParaRPr altLang="en-US" b="1" sz="2000" lang="zh-CN">
              <a:solidFill>
                <a:schemeClr val="accent1"/>
              </a:solidFill>
              <a:effectLst>
                <a:outerShdw algn="t" dir="3000000" dist="25400" rotWithShape="0">
                  <a:schemeClr val="bg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56410" name="任意多边形 63"/>
          <p:cNvSpPr/>
          <p:nvPr>
            <p:custDataLst>
              <p:tags r:id="rId22"/>
            </p:custDataLst>
          </p:nvPr>
        </p:nvSpPr>
        <p:spPr>
          <a:xfrm>
            <a:off x="1639023" y="4574720"/>
            <a:ext cx="712075" cy="611782"/>
          </a:xfrm>
          <a:custGeom>
            <a:avLst/>
            <a:gdLst>
              <a:gd name="connsiteX0" fmla="*/ 0 w 1350"/>
              <a:gd name="connsiteY0" fmla="*/ 0 h 1160"/>
              <a:gd name="connsiteX1" fmla="*/ 1350 w 1350"/>
              <a:gd name="connsiteY1" fmla="*/ 811 h 1160"/>
              <a:gd name="connsiteX2" fmla="*/ 1348 w 1350"/>
              <a:gd name="connsiteY2" fmla="*/ 1160 h 1160"/>
              <a:gd name="connsiteX3" fmla="*/ 4 w 1350"/>
              <a:gd name="connsiteY3" fmla="*/ 373 h 1160"/>
              <a:gd name="connsiteX4" fmla="*/ 0 w 1350"/>
              <a:gd name="connsiteY4" fmla="*/ 0 h 1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 h="1160">
                <a:moveTo>
                  <a:pt x="0" y="0"/>
                </a:moveTo>
                <a:lnTo>
                  <a:pt x="1350" y="811"/>
                </a:lnTo>
                <a:lnTo>
                  <a:pt x="1348" y="1160"/>
                </a:lnTo>
                <a:lnTo>
                  <a:pt x="4" y="373"/>
                </a:lnTo>
                <a:lnTo>
                  <a:pt x="0" y="0"/>
                </a:lnTo>
                <a:close/>
              </a:path>
            </a:pathLst>
          </a:custGeom>
          <a:gradFill>
            <a:gsLst>
              <a:gs pos="0">
                <a:schemeClr val="accent1">
                  <a:alpha val="11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412" name="任意多边形 64"/>
          <p:cNvSpPr/>
          <p:nvPr>
            <p:custDataLst>
              <p:tags r:id="rId23"/>
            </p:custDataLst>
          </p:nvPr>
        </p:nvSpPr>
        <p:spPr>
          <a:xfrm>
            <a:off x="2350429" y="4581406"/>
            <a:ext cx="720098" cy="602422"/>
          </a:xfrm>
          <a:custGeom>
            <a:avLst/>
            <a:gdLst>
              <a:gd name="connsiteX0" fmla="*/ 1 w 1282"/>
              <a:gd name="connsiteY0" fmla="*/ 746 h 1072"/>
              <a:gd name="connsiteX1" fmla="*/ 1282 w 1282"/>
              <a:gd name="connsiteY1" fmla="*/ 0 h 1072"/>
              <a:gd name="connsiteX2" fmla="*/ 1278 w 1282"/>
              <a:gd name="connsiteY2" fmla="*/ 334 h 1072"/>
              <a:gd name="connsiteX3" fmla="*/ 0 w 1282"/>
              <a:gd name="connsiteY3" fmla="*/ 1072 h 1072"/>
              <a:gd name="connsiteX4" fmla="*/ 1 w 1282"/>
              <a:gd name="connsiteY4" fmla="*/ 746 h 1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 h="1072">
                <a:moveTo>
                  <a:pt x="1" y="746"/>
                </a:moveTo>
                <a:lnTo>
                  <a:pt x="1282" y="0"/>
                </a:lnTo>
                <a:lnTo>
                  <a:pt x="1278" y="334"/>
                </a:lnTo>
                <a:lnTo>
                  <a:pt x="0" y="1072"/>
                </a:lnTo>
                <a:lnTo>
                  <a:pt x="1" y="746"/>
                </a:lnTo>
                <a:close/>
              </a:path>
            </a:pathLst>
          </a:custGeom>
          <a:gradFill>
            <a:gsLst>
              <a:gs pos="0">
                <a:schemeClr val="accent1">
                  <a:alpha val="8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414" name="任意多边形 65"/>
          <p:cNvSpPr/>
          <p:nvPr>
            <p:custDataLst>
              <p:tags r:id="rId24"/>
            </p:custDataLst>
          </p:nvPr>
        </p:nvSpPr>
        <p:spPr>
          <a:xfrm>
            <a:off x="3208930" y="4283872"/>
            <a:ext cx="4770566" cy="480065"/>
          </a:xfrm>
          <a:custGeom>
            <a:avLst/>
            <a:gdLst>
              <a:gd name="connisteX0" fmla="*/ 0 w 5379720"/>
              <a:gd name="connsiteY0" fmla="*/ 541020 h 541020"/>
              <a:gd name="connisteX1" fmla="*/ 678180 w 5379720"/>
              <a:gd name="connsiteY1" fmla="*/ 0 h 541020"/>
              <a:gd name="connisteX2" fmla="*/ 5379720 w 5379720"/>
              <a:gd name="connsiteY2" fmla="*/ 0 h 541020"/>
            </a:gdLst>
            <a:ahLst/>
            <a:cxnLst>
              <a:cxn ang="0">
                <a:pos x="connisteX0" y="connsiteY0"/>
              </a:cxn>
              <a:cxn ang="0">
                <a:pos x="connisteX1" y="connsiteY1"/>
              </a:cxn>
              <a:cxn ang="0">
                <a:pos x="connisteX2" y="connsiteY2"/>
              </a:cxn>
            </a:cxnLst>
            <a:rect l="l" t="t" r="r" b="b"/>
            <a:pathLst>
              <a:path w="5379720" h="541020">
                <a:moveTo>
                  <a:pt x="0" y="541020"/>
                </a:moveTo>
                <a:lnTo>
                  <a:pt x="678180" y="0"/>
                </a:lnTo>
                <a:lnTo>
                  <a:pt x="5379720" y="0"/>
                </a:lnTo>
              </a:path>
            </a:pathLst>
          </a:custGeom>
          <a:noFill/>
          <a:ln>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416" name="六边形 66"/>
          <p:cNvSpPr/>
          <p:nvPr>
            <p:custDataLst>
              <p:tags r:id="rId25"/>
            </p:custDataLst>
          </p:nvPr>
        </p:nvSpPr>
        <p:spPr>
          <a:xfrm rot="5400000">
            <a:off x="8921575" y="3972967"/>
            <a:ext cx="1803923" cy="1675549"/>
          </a:xfrm>
          <a:prstGeom prst="hexagon">
            <a:avLst>
              <a:gd name="adj" fmla="val 29159"/>
              <a:gd name="vf" fmla="val 115470"/>
            </a:avLst>
          </a:prstGeom>
          <a:noFill/>
          <a:ln>
            <a:gradFill>
              <a:gsLst>
                <a:gs pos="3000">
                  <a:schemeClr val="accent1">
                    <a:alpha val="0"/>
                  </a:schemeClr>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418" name="任意多边形 68"/>
          <p:cNvSpPr/>
          <p:nvPr>
            <p:custDataLst>
              <p:tags r:id="rId26"/>
            </p:custDataLst>
          </p:nvPr>
        </p:nvSpPr>
        <p:spPr>
          <a:xfrm>
            <a:off x="9108118" y="4525911"/>
            <a:ext cx="1429498" cy="836437"/>
          </a:xfrm>
          <a:custGeom>
            <a:avLst/>
            <a:gdLst>
              <a:gd name="connsiteX0" fmla="*/ 0 w 2544"/>
              <a:gd name="connsiteY0" fmla="*/ 730 h 1489"/>
              <a:gd name="connsiteX1" fmla="*/ 1264 w 2544"/>
              <a:gd name="connsiteY1" fmla="*/ 0 h 1489"/>
              <a:gd name="connsiteX2" fmla="*/ 2544 w 2544"/>
              <a:gd name="connsiteY2" fmla="*/ 741 h 1489"/>
              <a:gd name="connsiteX3" fmla="*/ 1262 w 2544"/>
              <a:gd name="connsiteY3" fmla="*/ 1489 h 1489"/>
              <a:gd name="connsiteX4" fmla="*/ 0 w 2544"/>
              <a:gd name="connsiteY4" fmla="*/ 730 h 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 h="1489">
                <a:moveTo>
                  <a:pt x="0" y="730"/>
                </a:moveTo>
                <a:lnTo>
                  <a:pt x="1264" y="0"/>
                </a:lnTo>
                <a:lnTo>
                  <a:pt x="2544" y="741"/>
                </a:lnTo>
                <a:lnTo>
                  <a:pt x="1262" y="1489"/>
                </a:lnTo>
                <a:lnTo>
                  <a:pt x="0" y="730"/>
                </a:lnTo>
                <a:close/>
              </a:path>
            </a:pathLst>
          </a:custGeom>
          <a:gradFill>
            <a:gsLst>
              <a:gs pos="0">
                <a:schemeClr val="accent1">
                  <a:lumMod val="20000"/>
                  <a:lumOff val="80000"/>
                  <a:alpha val="5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420" name="任意多边形 69"/>
          <p:cNvSpPr/>
          <p:nvPr>
            <p:custDataLst>
              <p:tags r:id="rId27"/>
            </p:custDataLst>
          </p:nvPr>
        </p:nvSpPr>
        <p:spPr>
          <a:xfrm>
            <a:off x="9108118" y="4935103"/>
            <a:ext cx="712075" cy="611114"/>
          </a:xfrm>
          <a:custGeom>
            <a:avLst/>
            <a:gdLst>
              <a:gd name="connsiteX0" fmla="*/ 0 w 1350"/>
              <a:gd name="connsiteY0" fmla="*/ 0 h 1160"/>
              <a:gd name="connsiteX1" fmla="*/ 1350 w 1350"/>
              <a:gd name="connsiteY1" fmla="*/ 811 h 1160"/>
              <a:gd name="connsiteX2" fmla="*/ 1348 w 1350"/>
              <a:gd name="connsiteY2" fmla="*/ 1160 h 1160"/>
              <a:gd name="connsiteX3" fmla="*/ 4 w 1350"/>
              <a:gd name="connsiteY3" fmla="*/ 373 h 1160"/>
              <a:gd name="connsiteX4" fmla="*/ 0 w 1350"/>
              <a:gd name="connsiteY4" fmla="*/ 0 h 1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 h="1160">
                <a:moveTo>
                  <a:pt x="0" y="0"/>
                </a:moveTo>
                <a:lnTo>
                  <a:pt x="1350" y="811"/>
                </a:lnTo>
                <a:lnTo>
                  <a:pt x="1348" y="1160"/>
                </a:lnTo>
                <a:lnTo>
                  <a:pt x="4" y="373"/>
                </a:lnTo>
                <a:lnTo>
                  <a:pt x="0" y="0"/>
                </a:lnTo>
                <a:close/>
              </a:path>
            </a:pathLst>
          </a:custGeom>
          <a:gradFill>
            <a:gsLst>
              <a:gs pos="0">
                <a:schemeClr val="accent1">
                  <a:alpha val="11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422" name="任意多边形 70"/>
          <p:cNvSpPr/>
          <p:nvPr>
            <p:custDataLst>
              <p:tags r:id="rId28"/>
            </p:custDataLst>
          </p:nvPr>
        </p:nvSpPr>
        <p:spPr>
          <a:xfrm>
            <a:off x="9818856" y="4941789"/>
            <a:ext cx="720098" cy="602422"/>
          </a:xfrm>
          <a:custGeom>
            <a:avLst/>
            <a:gdLst>
              <a:gd name="connsiteX0" fmla="*/ 1 w 1282"/>
              <a:gd name="connsiteY0" fmla="*/ 746 h 1072"/>
              <a:gd name="connsiteX1" fmla="*/ 1282 w 1282"/>
              <a:gd name="connsiteY1" fmla="*/ 0 h 1072"/>
              <a:gd name="connsiteX2" fmla="*/ 1278 w 1282"/>
              <a:gd name="connsiteY2" fmla="*/ 334 h 1072"/>
              <a:gd name="connsiteX3" fmla="*/ 0 w 1282"/>
              <a:gd name="connsiteY3" fmla="*/ 1072 h 1072"/>
              <a:gd name="connsiteX4" fmla="*/ 1 w 1282"/>
              <a:gd name="connsiteY4" fmla="*/ 746 h 1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 h="1072">
                <a:moveTo>
                  <a:pt x="1" y="746"/>
                </a:moveTo>
                <a:lnTo>
                  <a:pt x="1282" y="0"/>
                </a:lnTo>
                <a:lnTo>
                  <a:pt x="1278" y="334"/>
                </a:lnTo>
                <a:lnTo>
                  <a:pt x="0" y="1072"/>
                </a:lnTo>
                <a:lnTo>
                  <a:pt x="1" y="746"/>
                </a:lnTo>
                <a:close/>
              </a:path>
            </a:pathLst>
          </a:custGeom>
          <a:gradFill>
            <a:gsLst>
              <a:gs pos="0">
                <a:schemeClr val="accent1">
                  <a:alpha val="8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424" name="任意多边形 71"/>
          <p:cNvSpPr/>
          <p:nvPr>
            <p:custDataLst>
              <p:tags r:id="rId29"/>
            </p:custDataLst>
          </p:nvPr>
        </p:nvSpPr>
        <p:spPr>
          <a:xfrm>
            <a:off x="9108787" y="4165528"/>
            <a:ext cx="1429498" cy="837106"/>
          </a:xfrm>
          <a:custGeom>
            <a:avLst/>
            <a:gdLst>
              <a:gd name="connsiteX0" fmla="*/ 0 w 2544"/>
              <a:gd name="connsiteY0" fmla="*/ 730 h 1489"/>
              <a:gd name="connsiteX1" fmla="*/ 1264 w 2544"/>
              <a:gd name="connsiteY1" fmla="*/ 0 h 1489"/>
              <a:gd name="connsiteX2" fmla="*/ 2544 w 2544"/>
              <a:gd name="connsiteY2" fmla="*/ 741 h 1489"/>
              <a:gd name="connsiteX3" fmla="*/ 1262 w 2544"/>
              <a:gd name="connsiteY3" fmla="*/ 1489 h 1489"/>
              <a:gd name="connsiteX4" fmla="*/ 0 w 2544"/>
              <a:gd name="connsiteY4" fmla="*/ 730 h 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 h="1489">
                <a:moveTo>
                  <a:pt x="0" y="730"/>
                </a:moveTo>
                <a:lnTo>
                  <a:pt x="1264" y="0"/>
                </a:lnTo>
                <a:lnTo>
                  <a:pt x="2544" y="741"/>
                </a:lnTo>
                <a:lnTo>
                  <a:pt x="1262" y="1489"/>
                </a:lnTo>
                <a:lnTo>
                  <a:pt x="0" y="730"/>
                </a:lnTo>
                <a:close/>
              </a:path>
            </a:pathLst>
          </a:custGeom>
          <a:gradFill>
            <a:gsLst>
              <a:gs pos="0">
                <a:schemeClr val="accent1">
                  <a:lumMod val="20000"/>
                  <a:lumOff val="80000"/>
                  <a:alpha val="70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2000" lang="zh-CN">
                <a:solidFill>
                  <a:schemeClr val="accent1"/>
                </a:solidFill>
                <a:effectLst>
                  <a:outerShdw algn="t" dir="3000000" dist="25400" rotWithShape="0">
                    <a:schemeClr val="bg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促销</a:t>
            </a:r>
            <a:endParaRPr altLang="en-US" b="1" sz="2000" lang="zh-CN">
              <a:solidFill>
                <a:schemeClr val="accent1"/>
              </a:solidFill>
              <a:effectLst>
                <a:outerShdw algn="t" dir="3000000" dist="25400" rotWithShape="0">
                  <a:schemeClr val="bg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56426" name="任意多边形 72"/>
          <p:cNvSpPr/>
          <p:nvPr>
            <p:custDataLst>
              <p:tags r:id="rId30"/>
            </p:custDataLst>
          </p:nvPr>
        </p:nvSpPr>
        <p:spPr>
          <a:xfrm>
            <a:off x="9100095" y="4574051"/>
            <a:ext cx="712075" cy="611782"/>
          </a:xfrm>
          <a:custGeom>
            <a:avLst/>
            <a:gdLst>
              <a:gd name="connsiteX0" fmla="*/ 0 w 1350"/>
              <a:gd name="connsiteY0" fmla="*/ 0 h 1160"/>
              <a:gd name="connsiteX1" fmla="*/ 1350 w 1350"/>
              <a:gd name="connsiteY1" fmla="*/ 811 h 1160"/>
              <a:gd name="connsiteX2" fmla="*/ 1348 w 1350"/>
              <a:gd name="connsiteY2" fmla="*/ 1160 h 1160"/>
              <a:gd name="connsiteX3" fmla="*/ 4 w 1350"/>
              <a:gd name="connsiteY3" fmla="*/ 373 h 1160"/>
              <a:gd name="connsiteX4" fmla="*/ 0 w 1350"/>
              <a:gd name="connsiteY4" fmla="*/ 0 h 1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 h="1160">
                <a:moveTo>
                  <a:pt x="0" y="0"/>
                </a:moveTo>
                <a:lnTo>
                  <a:pt x="1350" y="811"/>
                </a:lnTo>
                <a:lnTo>
                  <a:pt x="1348" y="1160"/>
                </a:lnTo>
                <a:lnTo>
                  <a:pt x="4" y="373"/>
                </a:lnTo>
                <a:lnTo>
                  <a:pt x="0" y="0"/>
                </a:lnTo>
                <a:close/>
              </a:path>
            </a:pathLst>
          </a:custGeom>
          <a:gradFill>
            <a:gsLst>
              <a:gs pos="0">
                <a:schemeClr val="accent1">
                  <a:alpha val="11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428" name="任意多边形 73"/>
          <p:cNvSpPr/>
          <p:nvPr>
            <p:custDataLst>
              <p:tags r:id="rId31"/>
            </p:custDataLst>
          </p:nvPr>
        </p:nvSpPr>
        <p:spPr>
          <a:xfrm>
            <a:off x="9811501" y="4580737"/>
            <a:ext cx="720098" cy="602422"/>
          </a:xfrm>
          <a:custGeom>
            <a:avLst/>
            <a:gdLst>
              <a:gd name="connsiteX0" fmla="*/ 1 w 1282"/>
              <a:gd name="connsiteY0" fmla="*/ 746 h 1072"/>
              <a:gd name="connsiteX1" fmla="*/ 1282 w 1282"/>
              <a:gd name="connsiteY1" fmla="*/ 0 h 1072"/>
              <a:gd name="connsiteX2" fmla="*/ 1278 w 1282"/>
              <a:gd name="connsiteY2" fmla="*/ 334 h 1072"/>
              <a:gd name="connsiteX3" fmla="*/ 0 w 1282"/>
              <a:gd name="connsiteY3" fmla="*/ 1072 h 1072"/>
              <a:gd name="connsiteX4" fmla="*/ 1 w 1282"/>
              <a:gd name="connsiteY4" fmla="*/ 746 h 1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 h="1072">
                <a:moveTo>
                  <a:pt x="1" y="746"/>
                </a:moveTo>
                <a:lnTo>
                  <a:pt x="1282" y="0"/>
                </a:lnTo>
                <a:lnTo>
                  <a:pt x="1278" y="334"/>
                </a:lnTo>
                <a:lnTo>
                  <a:pt x="0" y="1072"/>
                </a:lnTo>
                <a:lnTo>
                  <a:pt x="1" y="746"/>
                </a:lnTo>
                <a:close/>
              </a:path>
            </a:pathLst>
          </a:custGeom>
          <a:gradFill>
            <a:gsLst>
              <a:gs pos="0">
                <a:schemeClr val="accent1">
                  <a:alpha val="85000"/>
                </a:schemeClr>
              </a:gs>
              <a:gs pos="100000">
                <a:schemeClr val="accent1">
                  <a:alpha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微软雅黑" panose="020B0503020204020204" pitchFamily="34" charset="-122"/>
              <a:sym typeface="+mn-ea"/>
            </a:endParaRPr>
          </a:p>
        </p:txBody>
      </p:sp>
      <p:sp>
        <p:nvSpPr>
          <p:cNvPr id="1056430" name="任意多边形 74"/>
          <p:cNvSpPr/>
          <p:nvPr>
            <p:custDataLst>
              <p:tags r:id="rId32"/>
            </p:custDataLst>
          </p:nvPr>
        </p:nvSpPr>
        <p:spPr>
          <a:xfrm>
            <a:off x="4242609" y="4979900"/>
            <a:ext cx="4738473" cy="490095"/>
          </a:xfrm>
          <a:custGeom>
            <a:avLst/>
            <a:gdLst>
              <a:gd name="connisteX0" fmla="*/ 5343525 w 5343525"/>
              <a:gd name="connsiteY0" fmla="*/ 0 h 552450"/>
              <a:gd name="connisteX1" fmla="*/ 4695825 w 5343525"/>
              <a:gd name="connsiteY1" fmla="*/ 552450 h 552450"/>
              <a:gd name="connisteX2" fmla="*/ 0 w 5343525"/>
              <a:gd name="connsiteY2" fmla="*/ 552450 h 552450"/>
            </a:gdLst>
            <a:ahLst/>
            <a:cxnLst>
              <a:cxn ang="0">
                <a:pos x="connisteX0" y="connsiteY0"/>
              </a:cxn>
              <a:cxn ang="0">
                <a:pos x="connisteX1" y="connsiteY1"/>
              </a:cxn>
              <a:cxn ang="0">
                <a:pos x="connisteX2" y="connsiteY2"/>
              </a:cxn>
            </a:cxnLst>
            <a:rect l="l" t="t" r="r" b="b"/>
            <a:pathLst>
              <a:path w="5343525" h="552450">
                <a:moveTo>
                  <a:pt x="5343525" y="0"/>
                </a:moveTo>
                <a:lnTo>
                  <a:pt x="4695825" y="552450"/>
                </a:lnTo>
                <a:lnTo>
                  <a:pt x="0" y="552450"/>
                </a:lnTo>
              </a:path>
            </a:pathLst>
          </a:custGeom>
          <a:noFill/>
          <a:ln>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56432" name="正文"/>
          <p:cNvSpPr txBox="1"/>
          <p:nvPr>
            <p:custDataLst>
              <p:tags r:id="rId33"/>
            </p:custDataLst>
          </p:nvPr>
        </p:nvSpPr>
        <p:spPr>
          <a:xfrm>
            <a:off x="3836760" y="2027966"/>
            <a:ext cx="4142737" cy="740157"/>
          </a:xfrm>
          <a:prstGeom prst="rect"/>
          <a:noFill/>
        </p:spPr>
        <p:txBody>
          <a:bodyPr anchor="t" anchorCtr="0" bIns="0" lIns="0"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cs typeface="+mn-ea"/>
                <a:sym typeface="微软雅黑" panose="020B0503020204020204" pitchFamily="34" charset="-122"/>
              </a:rPr>
              <a:t>单击此处输入你的智能图形项正文，文字是您思想的提炼，请尽量言简意赅的阐述观点</a:t>
            </a:r>
            <a:endParaRPr altLang="en-US" dirty="0" sz="1200" lang="zh-CN" spc="150">
              <a:solidFill>
                <a:schemeClr val="tx1">
                  <a:lumMod val="65000"/>
                  <a:lumOff val="35000"/>
                </a:schemeClr>
              </a:solidFill>
              <a:latin typeface="+mn-ea"/>
              <a:cs typeface="+mn-ea"/>
              <a:sym typeface="微软雅黑" panose="020B0503020204020204" pitchFamily="34" charset="-122"/>
            </a:endParaRPr>
          </a:p>
        </p:txBody>
      </p:sp>
      <p:sp>
        <p:nvSpPr>
          <p:cNvPr id="1056434" name="标题"/>
          <p:cNvSpPr txBox="1"/>
          <p:nvPr>
            <p:custDataLst>
              <p:tags r:id="rId34"/>
            </p:custDataLst>
          </p:nvPr>
        </p:nvSpPr>
        <p:spPr>
          <a:xfrm>
            <a:off x="3836760" y="1565285"/>
            <a:ext cx="4431579" cy="393145"/>
          </a:xfrm>
          <a:prstGeom prst="rect"/>
          <a:noFill/>
        </p:spPr>
        <p:txBody>
          <a:bodyPr anchor="b" bIns="0" lIns="0" rIns="0" rtlCol="0" tIns="0" wrap="square">
            <a:normAutofit/>
          </a:bodyPr>
          <a:p>
            <a:r>
              <a:rPr altLang="zh-CN" b="1" dirty="0" sz="1000" lang="en-US">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比亚迪在社区中的角色：作为一家全球知名的汽车制造商，比亚迪在社区中扮演着重要的角色。</a:t>
            </a:r>
            <a:endParaRPr altLang="zh-CN" b="1" dirty="0" sz="1000" lang="en-US">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56436" name="正文"/>
          <p:cNvSpPr txBox="1"/>
          <p:nvPr>
            <p:custDataLst>
              <p:tags r:id="rId35"/>
            </p:custDataLst>
          </p:nvPr>
        </p:nvSpPr>
        <p:spPr>
          <a:xfrm>
            <a:off x="4242609" y="3077691"/>
            <a:ext cx="4130702" cy="740157"/>
          </a:xfrm>
          <a:prstGeom prst="rect"/>
          <a:noFill/>
        </p:spPr>
        <p:txBody>
          <a:bodyPr anchor="t" anchorCtr="0" bIns="0" lIns="0" rIns="0" rtlCol="0" tIns="0" wrap="square">
            <a:normAutofit/>
          </a:bodyPr>
          <a:p>
            <a:pPr algn="r" lvl="0">
              <a:lnSpc>
                <a:spcPct val="130000"/>
              </a:lnSpc>
              <a:buClrTx/>
              <a:buSzTx/>
              <a:buFontTx/>
            </a:pPr>
            <a:r>
              <a:rPr altLang="en-US" dirty="0" sz="1200" lang="zh-CN" spc="150">
                <a:solidFill>
                  <a:schemeClr val="tx1">
                    <a:lumMod val="65000"/>
                    <a:lumOff val="35000"/>
                  </a:schemeClr>
                </a:solidFill>
                <a:latin typeface="+mn-ea"/>
                <a:cs typeface="+mn-ea"/>
                <a:sym typeface="微软雅黑" panose="020B0503020204020204" pitchFamily="34" charset="-122"/>
              </a:rPr>
              <a:t>单击此处输入你的智能图形项正文，文字是您思想的提炼，请尽量言简意赅的阐述观点</a:t>
            </a:r>
            <a:endParaRPr altLang="en-US" dirty="0" sz="1200" lang="zh-CN" spc="150">
              <a:solidFill>
                <a:schemeClr val="tx1">
                  <a:lumMod val="65000"/>
                  <a:lumOff val="35000"/>
                </a:schemeClr>
              </a:solidFill>
              <a:latin typeface="+mn-ea"/>
              <a:cs typeface="+mn-ea"/>
              <a:sym typeface="微软雅黑" panose="020B0503020204020204" pitchFamily="34" charset="-122"/>
            </a:endParaRPr>
          </a:p>
        </p:txBody>
      </p:sp>
      <p:sp>
        <p:nvSpPr>
          <p:cNvPr id="1056438" name="标题"/>
          <p:cNvSpPr txBox="1"/>
          <p:nvPr>
            <p:custDataLst>
              <p:tags r:id="rId36"/>
            </p:custDataLst>
          </p:nvPr>
        </p:nvSpPr>
        <p:spPr>
          <a:xfrm>
            <a:off x="3941732" y="2615010"/>
            <a:ext cx="4431579" cy="393145"/>
          </a:xfrm>
          <a:prstGeom prst="rect"/>
          <a:noFill/>
        </p:spPr>
        <p:txBody>
          <a:bodyPr anchor="b" bIns="0" lIns="0" rIns="0" rtlCol="0" tIns="0" wrap="square">
            <a:normAutofit/>
          </a:bodyPr>
          <a:p>
            <a:pPr algn="r"/>
            <a:r>
              <a:rPr altLang="zh-CN" b="1" dirty="0" sz="1000" lang="en-US">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比亚迪的社区贡献：比亚迪通过多种方式为社区做出贡献，包括支持当地的教育、环保和公益事业。</a:t>
            </a:r>
            <a:endParaRPr altLang="zh-CN" b="1" dirty="0" sz="1000" lang="en-US">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56440" name="正文"/>
          <p:cNvSpPr txBox="1"/>
          <p:nvPr>
            <p:custDataLst>
              <p:tags r:id="rId37"/>
            </p:custDataLst>
          </p:nvPr>
        </p:nvSpPr>
        <p:spPr>
          <a:xfrm>
            <a:off x="3836760" y="4330675"/>
            <a:ext cx="4142737" cy="740157"/>
          </a:xfrm>
          <a:prstGeom prst="rect"/>
          <a:noFill/>
        </p:spPr>
        <p:txBody>
          <a:bodyPr anchor="t" anchorCtr="0" bIns="0" lIns="0"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cs typeface="+mn-ea"/>
                <a:sym typeface="微软雅黑" panose="020B0503020204020204" pitchFamily="34" charset="-122"/>
              </a:rPr>
              <a:t>单击此处输入你的智能图形项正文，文字是您思想的提炼，请尽量言简意赅的阐述观点</a:t>
            </a:r>
            <a:endParaRPr altLang="en-US" dirty="0" sz="1200" lang="zh-CN" spc="150">
              <a:solidFill>
                <a:schemeClr val="tx1">
                  <a:lumMod val="65000"/>
                  <a:lumOff val="35000"/>
                </a:schemeClr>
              </a:solidFill>
              <a:latin typeface="+mn-ea"/>
              <a:cs typeface="+mn-ea"/>
              <a:sym typeface="微软雅黑" panose="020B0503020204020204" pitchFamily="34" charset="-122"/>
            </a:endParaRPr>
          </a:p>
        </p:txBody>
      </p:sp>
      <p:sp>
        <p:nvSpPr>
          <p:cNvPr id="1056442" name="标题"/>
          <p:cNvSpPr txBox="1"/>
          <p:nvPr>
            <p:custDataLst>
              <p:tags r:id="rId38"/>
            </p:custDataLst>
          </p:nvPr>
        </p:nvSpPr>
        <p:spPr>
          <a:xfrm>
            <a:off x="3836760" y="3867994"/>
            <a:ext cx="4431579" cy="393145"/>
          </a:xfrm>
          <a:prstGeom prst="rect"/>
          <a:noFill/>
        </p:spPr>
        <p:txBody>
          <a:bodyPr anchor="b" bIns="0" lIns="0" rIns="0" rtlCol="0" tIns="0" wrap="square">
            <a:normAutofit/>
          </a:bodyPr>
          <a:p>
            <a:r>
              <a:rPr altLang="zh-CN" b="1" dirty="0" sz="1000" lang="en-US">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比亚迪的环保行动：比亚迪致力于减少对环境的影响，通过采用环保技术和生产方式，降低排放和能源消耗。</a:t>
            </a:r>
            <a:endParaRPr altLang="zh-CN" b="1" dirty="0" sz="1000" lang="en-US">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56444" name="正文"/>
          <p:cNvSpPr txBox="1"/>
          <p:nvPr>
            <p:custDataLst>
              <p:tags r:id="rId39"/>
            </p:custDataLst>
          </p:nvPr>
        </p:nvSpPr>
        <p:spPr>
          <a:xfrm>
            <a:off x="4242609" y="5510112"/>
            <a:ext cx="4130702" cy="740157"/>
          </a:xfrm>
          <a:prstGeom prst="rect"/>
          <a:noFill/>
        </p:spPr>
        <p:txBody>
          <a:bodyPr anchor="t" anchorCtr="0" bIns="0" lIns="0" rIns="0" rtlCol="0" tIns="0" wrap="square">
            <a:normAutofit/>
          </a:bodyPr>
          <a:p>
            <a:pPr algn="r" lvl="0">
              <a:lnSpc>
                <a:spcPct val="130000"/>
              </a:lnSpc>
              <a:buClrTx/>
              <a:buSzTx/>
              <a:buFontTx/>
            </a:pPr>
            <a:r>
              <a:rPr altLang="en-US" dirty="0" sz="1200" lang="zh-CN" spc="150">
                <a:solidFill>
                  <a:schemeClr val="tx1">
                    <a:lumMod val="65000"/>
                    <a:lumOff val="35000"/>
                  </a:schemeClr>
                </a:solidFill>
                <a:latin typeface="+mn-ea"/>
                <a:cs typeface="+mn-ea"/>
                <a:sym typeface="微软雅黑" panose="020B0503020204020204" pitchFamily="34" charset="-122"/>
              </a:rPr>
              <a:t>以上内容仅供参考，您可以根据您的需求进行调整优化。</a:t>
            </a:r>
            <a:endParaRPr altLang="en-US" dirty="0" sz="1200" lang="zh-CN" spc="150">
              <a:solidFill>
                <a:schemeClr val="tx1">
                  <a:lumMod val="65000"/>
                  <a:lumOff val="35000"/>
                </a:schemeClr>
              </a:solidFill>
              <a:latin typeface="+mn-ea"/>
              <a:cs typeface="+mn-ea"/>
              <a:sym typeface="微软雅黑" panose="020B0503020204020204" pitchFamily="34" charset="-122"/>
            </a:endParaRPr>
          </a:p>
        </p:txBody>
      </p:sp>
      <p:sp>
        <p:nvSpPr>
          <p:cNvPr id="1056446" name="标题"/>
          <p:cNvSpPr txBox="1"/>
          <p:nvPr>
            <p:custDataLst>
              <p:tags r:id="rId40"/>
            </p:custDataLst>
          </p:nvPr>
        </p:nvSpPr>
        <p:spPr>
          <a:xfrm>
            <a:off x="3941732" y="5047431"/>
            <a:ext cx="4431579" cy="393145"/>
          </a:xfrm>
          <a:prstGeom prst="rect"/>
          <a:noFill/>
        </p:spPr>
        <p:txBody>
          <a:bodyPr anchor="b" bIns="0" lIns="0" rIns="0" rtlCol="0" tIns="0" wrap="square">
            <a:normAutofit/>
          </a:bodyPr>
          <a:p>
            <a:pPr algn="r"/>
            <a:r>
              <a:rPr altLang="zh-CN" b="1" dirty="0" sz="1000" lang="en-US">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比亚迪的公益事业：比亚迪积极参与公益事业，通过捐赠资金和物资，支持当地的社会公益事业。  以上内容仅供参考，您可以根据您的需求进行调整优化。</a:t>
            </a:r>
            <a:endParaRPr altLang="zh-CN" b="1" dirty="0" sz="1000" lang="en-US">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32" name="标题 1"/>
          <p:cNvSpPr>
            <a:spLocks noGrp="1"/>
          </p:cNvSpPr>
          <p:nvPr>
            <p:ph type="title" idx="2"/>
            <p:custDataLst>
              <p:tags r:id="rId1"/>
            </p:custDataLst>
          </p:nvPr>
        </p:nvSpPr>
        <p:spPr/>
        <p:txBody>
          <a:bodyPr/>
          <a:p>
            <a:r>
              <a:rPr altLang="en-US" lang="zh-CN"/>
              <a:t>企业社会责任的挑战与对策</a:t>
            </a:r>
            <a:endParaRPr altLang="en-US" lang="zh-CN"/>
          </a:p>
        </p:txBody>
      </p:sp>
      <p:sp>
        <p:nvSpPr>
          <p:cNvPr id="1056734"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72" name="内容占位符 1"/>
          <p:cNvSpPr>
            <a:spLocks noGrp="1"/>
          </p:cNvSpPr>
          <p:nvPr>
            <p:ph idx="45"/>
          </p:nvPr>
        </p:nvSpPr>
        <p:spPr/>
        <p:txBody>
          <a:bodyPr>
            <a:normAutofit fontScale="62500"/>
          </a:bodyPr>
          <a:p>
            <a:r>
              <a:rPr altLang="en-US" lang="zh-CN"/>
              <a:t>市场竞争压力：企业需要平衡经济效益和社会责任之间的矛盾</a:t>
            </a:r>
            <a:endParaRPr altLang="en-US" lang="zh-CN"/>
          </a:p>
          <a:p>
            <a:r>
              <a:rPr altLang="en-US" lang="zh-CN"/>
              <a:t>法规政策限制：政府对企业社会责任的要求越来越高</a:t>
            </a:r>
            <a:endParaRPr altLang="en-US" lang="zh-CN"/>
          </a:p>
          <a:p>
            <a:r>
              <a:rPr altLang="en-US" lang="zh-CN"/>
              <a:t>社会期望提高：公众对企业社会责任的期望越来越高</a:t>
            </a:r>
            <a:endParaRPr altLang="en-US" lang="zh-CN"/>
          </a:p>
          <a:p>
            <a:r>
              <a:rPr altLang="en-US" lang="zh-CN"/>
              <a:t>跨国公司的影响：跨国公司对当地社区和环境的影响越来越大  企业社会责任面临的挑战</a:t>
            </a:r>
            <a:endParaRPr altLang="en-US" lang="zh-CN"/>
          </a:p>
          <a:p>
            <a:pPr lvl="1"/>
            <a:r>
              <a:rPr altLang="en-US" lang="zh-CN"/>
              <a:t>企业社会责任面临的挑战</a:t>
            </a:r>
            <a:endParaRPr altLang="en-US" lang="zh-CN"/>
          </a:p>
          <a:p>
            <a:r>
              <a:rPr altLang="en-US" lang="zh-CN"/>
              <a:t>资源环境压力：企业需要应对资源短缺和环境恶化等挑战</a:t>
            </a:r>
            <a:endParaRPr altLang="en-US" lang="zh-CN"/>
          </a:p>
          <a:p>
            <a:r>
              <a:rPr altLang="en-US" lang="zh-CN"/>
              <a:t>劳工权益问题：企业需要保障员工权益，避免劳动争议和不良影响</a:t>
            </a:r>
            <a:endParaRPr altLang="en-US" lang="zh-CN"/>
          </a:p>
          <a:p>
            <a:r>
              <a:rPr altLang="en-US" lang="zh-CN"/>
              <a:t>品牌形象风险：企业需要维护品牌形象，避免因社会责任问题而受到负面影响</a:t>
            </a:r>
            <a:endParaRPr altLang="en-US" lang="zh-CN"/>
          </a:p>
          <a:p>
            <a:r>
              <a:rPr altLang="en-US" lang="zh-CN"/>
              <a:t>供应链管理难题：企业需要确保供应链的可持续性和道德性，避免供应商的不良行为对企业造成负面影响  以下是用户提供的信息和标题： 我正在写一份主题为“千里江山图诗歌鉴赏”的PPT,现在准备介绍“诗歌鉴赏”,请帮我生成“诗歌鉴赏的方法”为标题的内容 诗歌鉴赏的方法</a:t>
            </a:r>
            <a:endParaRPr altLang="en-US" lang="zh-CN"/>
          </a:p>
          <a:p>
            <a:pPr lvl="1"/>
            <a:r>
              <a:rPr altLang="en-US" lang="zh-CN"/>
              <a:t>以下是用户提供的信息和标题：</a:t>
            </a:r>
            <a:endParaRPr altLang="en-US" lang="zh-CN"/>
          </a:p>
          <a:p>
            <a:pPr lvl="1"/>
            <a:r>
              <a:rPr altLang="en-US" lang="zh-CN"/>
              <a:t>我正在写一份主题为“千里江山图诗歌鉴赏”的PPT,现在准备介绍“诗歌鉴赏”,请帮我生成“诗歌鉴赏的方法”为标题的内容</a:t>
            </a:r>
            <a:endParaRPr altLang="en-US" lang="zh-CN"/>
          </a:p>
          <a:p>
            <a:pPr lvl="1"/>
            <a:r>
              <a:rPr altLang="en-US" lang="zh-CN"/>
              <a:t>诗歌鉴赏的方法</a:t>
            </a:r>
            <a:endParaRPr altLang="en-US" lang="zh-CN"/>
          </a:p>
          <a:p>
            <a:r>
              <a:rPr altLang="en-US" lang="zh-CN"/>
              <a:t>了解背景：了解诗人的生活经历、时代背景等，有助于理解诗歌的主题和情感</a:t>
            </a:r>
            <a:endParaRPr altLang="en-US" lang="zh-CN"/>
          </a:p>
          <a:p>
            <a:r>
              <a:rPr altLang="en-US" lang="zh-CN"/>
              <a:t>解读意象：意象是诗歌中用来寄托情感、表达思想的物象，解读意象是理解诗歌的重要途径</a:t>
            </a:r>
            <a:endParaRPr altLang="en-US" lang="zh-CN"/>
          </a:p>
          <a:p>
            <a:r>
              <a:rPr altLang="en-US" lang="zh-CN"/>
              <a:t>品味语言：诗歌的语言简练、含蓄，通过品味语言可以感受诗人的匠心独运和诗歌的韵味</a:t>
            </a:r>
            <a:endParaRPr altLang="en-US" lang="zh-CN"/>
          </a:p>
          <a:p>
            <a:r>
              <a:rPr altLang="en-US" lang="zh-CN"/>
              <a:t>感受意境：意境是诗歌所描绘的场景和所表达的情感相互融合所形成的艺术境界，感受意境可以深入理解诗歌的内涵</a:t>
            </a:r>
            <a:endParaRPr altLang="en-US" lang="zh-CN"/>
          </a:p>
        </p:txBody>
      </p:sp>
      <p:sp>
        <p:nvSpPr>
          <p:cNvPr id="1057474" name="标题 2"/>
          <p:cNvSpPr>
            <a:spLocks noGrp="1"/>
          </p:cNvSpPr>
          <p:nvPr>
            <p:ph type="title" idx="44"/>
          </p:nvPr>
        </p:nvSpPr>
        <p:spPr/>
        <p:txBody>
          <a:bodyPr/>
          <a:p>
            <a:r>
              <a:rPr altLang="en-US" lang="zh-CN"/>
              <a:t>企业社会责任面临的挑战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60" name="标题 2"/>
          <p:cNvSpPr>
            <a:spLocks noGrp="1"/>
          </p:cNvSpPr>
          <p:nvPr>
            <p:ph type="title" idx="44"/>
          </p:nvPr>
        </p:nvSpPr>
        <p:spPr/>
        <p:txBody>
          <a:bodyPr/>
          <a:p>
            <a:r>
              <a:rPr altLang="en-US" lang="zh-CN"/>
              <a:t>企业社会责任的对策与建议</a:t>
            </a:r>
            <a:endParaRPr altLang="en-US" lang="zh-CN"/>
          </a:p>
        </p:txBody>
      </p:sp>
      <p:sp>
        <p:nvSpPr>
          <p:cNvPr id="1057762" name="任意多边形: 形状 2"/>
          <p:cNvSpPr/>
          <p:nvPr>
            <p:custDataLst>
              <p:tags r:id="rId1"/>
            </p:custDataLst>
          </p:nvPr>
        </p:nvSpPr>
        <p:spPr>
          <a:xfrm rot="10800000">
            <a:off x="711775"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764" name="矩形 4"/>
          <p:cNvSpPr/>
          <p:nvPr>
            <p:custDataLst>
              <p:tags r:id="rId2"/>
            </p:custDataLst>
          </p:nvPr>
        </p:nvSpPr>
        <p:spPr>
          <a:xfrm>
            <a:off x="622352" y="436531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66" name="文本框 5"/>
          <p:cNvSpPr txBox="1"/>
          <p:nvPr>
            <p:custDataLst>
              <p:tags r:id="rId3"/>
            </p:custDataLst>
          </p:nvPr>
        </p:nvSpPr>
        <p:spPr>
          <a:xfrm>
            <a:off x="920429" y="432155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建立良好的企业形象，提高品牌价值</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7768" name="任意多边形: 形状 56"/>
          <p:cNvSpPr/>
          <p:nvPr>
            <p:custDataLst>
              <p:tags r:id="rId4"/>
            </p:custDataLst>
          </p:nvPr>
        </p:nvSpPr>
        <p:spPr>
          <a:xfrm rot="10800000">
            <a:off x="4418066"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770" name="矩形 57"/>
          <p:cNvSpPr/>
          <p:nvPr>
            <p:custDataLst>
              <p:tags r:id="rId5"/>
            </p:custDataLst>
          </p:nvPr>
        </p:nvSpPr>
        <p:spPr>
          <a:xfrm>
            <a:off x="4328643" y="4365314"/>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72" name="文本框 58"/>
          <p:cNvSpPr txBox="1"/>
          <p:nvPr>
            <p:custDataLst>
              <p:tags r:id="rId6"/>
            </p:custDataLst>
          </p:nvPr>
        </p:nvSpPr>
        <p:spPr>
          <a:xfrm>
            <a:off x="4626719" y="432155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推动可持续发展，实现长期利益与短期利益的平衡</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774" name="任意多边形: 形状 60"/>
          <p:cNvSpPr/>
          <p:nvPr>
            <p:custDataLst>
              <p:tags r:id="rId7"/>
            </p:custDataLst>
          </p:nvPr>
        </p:nvSpPr>
        <p:spPr>
          <a:xfrm rot="10800000">
            <a:off x="8123723"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776" name="矩形 61"/>
          <p:cNvSpPr/>
          <p:nvPr>
            <p:custDataLst>
              <p:tags r:id="rId8"/>
            </p:custDataLst>
          </p:nvPr>
        </p:nvSpPr>
        <p:spPr>
          <a:xfrm>
            <a:off x="8034934" y="436531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78" name="文本框 62"/>
          <p:cNvSpPr txBox="1"/>
          <p:nvPr>
            <p:custDataLst>
              <p:tags r:id="rId9"/>
            </p:custDataLst>
          </p:nvPr>
        </p:nvSpPr>
        <p:spPr>
          <a:xfrm>
            <a:off x="8333010" y="432155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加强与政府、行业协会等的合作，共同推动企业社会责任的发展</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7780" name="任意多边形: 形状 64"/>
          <p:cNvSpPr/>
          <p:nvPr>
            <p:custDataLst>
              <p:tags r:id="rId10"/>
            </p:custDataLst>
          </p:nvPr>
        </p:nvSpPr>
        <p:spPr>
          <a:xfrm rot="10800000">
            <a:off x="697189"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782" name="矩形 65"/>
          <p:cNvSpPr/>
          <p:nvPr>
            <p:custDataLst>
              <p:tags r:id="rId11"/>
            </p:custDataLst>
          </p:nvPr>
        </p:nvSpPr>
        <p:spPr>
          <a:xfrm>
            <a:off x="608400" y="186464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84" name="文本框 66"/>
          <p:cNvSpPr txBox="1"/>
          <p:nvPr>
            <p:custDataLst>
              <p:tags r:id="rId12"/>
            </p:custDataLst>
          </p:nvPr>
        </p:nvSpPr>
        <p:spPr>
          <a:xfrm>
            <a:off x="906476" y="182088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制定明确的企业社会责任战略</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786" name="任意多边形: 形状 68"/>
          <p:cNvSpPr/>
          <p:nvPr>
            <p:custDataLst>
              <p:tags r:id="rId13"/>
            </p:custDataLst>
          </p:nvPr>
        </p:nvSpPr>
        <p:spPr>
          <a:xfrm rot="10800000">
            <a:off x="4403479"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788" name="矩形 69"/>
          <p:cNvSpPr/>
          <p:nvPr>
            <p:custDataLst>
              <p:tags r:id="rId14"/>
            </p:custDataLst>
          </p:nvPr>
        </p:nvSpPr>
        <p:spPr>
          <a:xfrm>
            <a:off x="4314057" y="1864645"/>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90" name="文本框 70"/>
          <p:cNvSpPr txBox="1"/>
          <p:nvPr>
            <p:custDataLst>
              <p:tags r:id="rId15"/>
            </p:custDataLst>
          </p:nvPr>
        </p:nvSpPr>
        <p:spPr>
          <a:xfrm>
            <a:off x="4612133" y="182088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加强企业内部管理，提高员工意识</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7792" name="任意多边形: 形状 72"/>
          <p:cNvSpPr/>
          <p:nvPr>
            <p:custDataLst>
              <p:tags r:id="rId16"/>
            </p:custDataLst>
          </p:nvPr>
        </p:nvSpPr>
        <p:spPr>
          <a:xfrm rot="10800000">
            <a:off x="8109770"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794" name="矩形 73"/>
          <p:cNvSpPr/>
          <p:nvPr>
            <p:custDataLst>
              <p:tags r:id="rId17"/>
            </p:custDataLst>
          </p:nvPr>
        </p:nvSpPr>
        <p:spPr>
          <a:xfrm>
            <a:off x="8020347" y="186464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96" name="文本框 74"/>
          <p:cNvSpPr txBox="1"/>
          <p:nvPr>
            <p:custDataLst>
              <p:tags r:id="rId18"/>
            </p:custDataLst>
          </p:nvPr>
        </p:nvSpPr>
        <p:spPr>
          <a:xfrm>
            <a:off x="8318424" y="1820885"/>
            <a:ext cx="3036275" cy="1260410"/>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积极参与社会公益事业，回馈社会</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082" name="标题 2"/>
          <p:cNvSpPr>
            <a:spLocks noGrp="1"/>
          </p:cNvSpPr>
          <p:nvPr>
            <p:ph type="title" idx="44"/>
          </p:nvPr>
        </p:nvSpPr>
        <p:spPr/>
        <p:txBody>
          <a:bodyPr/>
          <a:p>
            <a:r>
              <a:rPr altLang="en-US" lang="zh-CN"/>
              <a:t>企业社会责任的发展趋势</a:t>
            </a:r>
            <a:endParaRPr altLang="en-US" lang="zh-CN"/>
          </a:p>
        </p:txBody>
      </p:sp>
      <p:sp>
        <p:nvSpPr>
          <p:cNvPr id="105808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08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08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09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09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多元化和包容性成为重要特征</a:t>
            </a:r>
            <a:endParaRPr altLang="en-US" sz="1400" lang="zh-CN" spc="150">
              <a:solidFill>
                <a:schemeClr val="tx1"/>
              </a:solidFill>
              <a:effectLst/>
              <a:latin typeface="+mn-ea"/>
              <a:sym typeface="+mn-ea"/>
            </a:endParaRPr>
          </a:p>
        </p:txBody>
      </p:sp>
      <p:sp>
        <p:nvSpPr>
          <p:cNvPr id="105809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可持续发展成为核心目标</a:t>
            </a:r>
            <a:endParaRPr altLang="en-US" dirty="0" sz="1400" lang="zh-CN" spc="150">
              <a:solidFill>
                <a:schemeClr val="tx1"/>
              </a:solidFill>
              <a:effectLst/>
              <a:latin typeface="+mn-ea"/>
              <a:sym typeface="+mn-ea"/>
            </a:endParaRPr>
          </a:p>
        </p:txBody>
      </p:sp>
      <p:sp>
        <p:nvSpPr>
          <p:cNvPr id="105809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数字化和智能化成为新的发展动力</a:t>
            </a:r>
            <a:endParaRPr altLang="en-US" sz="1400" lang="zh-CN" spc="150">
              <a:solidFill>
                <a:schemeClr val="tx1"/>
              </a:solidFill>
              <a:effectLst/>
              <a:latin typeface="+mn-ea"/>
              <a:sym typeface="+mn-ea"/>
            </a:endParaRPr>
          </a:p>
        </p:txBody>
      </p:sp>
      <p:sp>
        <p:nvSpPr>
          <p:cNvPr id="105809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跨界合作和共享成为新的发展模式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84" name="标题 1"/>
          <p:cNvSpPr>
            <a:spLocks noGrp="1"/>
          </p:cNvSpPr>
          <p:nvPr>
            <p:ph type="title" idx="2"/>
            <p:custDataLst>
              <p:tags r:id="rId1"/>
            </p:custDataLst>
          </p:nvPr>
        </p:nvSpPr>
        <p:spPr/>
        <p:txBody>
          <a:bodyPr/>
          <a:p>
            <a:r>
              <a:rPr altLang="en-US" lang="zh-CN"/>
              <a:t>企业社会责任的未来展望</a:t>
            </a:r>
            <a:endParaRPr altLang="en-US" lang="zh-CN"/>
          </a:p>
        </p:txBody>
      </p:sp>
      <p:sp>
        <p:nvSpPr>
          <p:cNvPr id="1058386"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124" name="标题 2"/>
          <p:cNvSpPr>
            <a:spLocks noGrp="1"/>
          </p:cNvSpPr>
          <p:nvPr>
            <p:ph type="title" idx="44"/>
          </p:nvPr>
        </p:nvSpPr>
        <p:spPr/>
        <p:txBody>
          <a:bodyPr/>
          <a:p>
            <a:r>
              <a:rPr altLang="en-US" lang="zh-CN"/>
              <a:t>企业社会责任对企业发展的影响</a:t>
            </a:r>
            <a:endParaRPr altLang="en-US" lang="zh-CN"/>
          </a:p>
        </p:txBody>
      </p:sp>
      <p:sp>
        <p:nvSpPr>
          <p:cNvPr id="1059126"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28"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30" name="TextBox 2"/>
          <p:cNvSpPr txBox="1"/>
          <p:nvPr>
            <p:custDataLst>
              <p:tags r:id="rId3"/>
            </p:custDataLst>
          </p:nvPr>
        </p:nvSpPr>
        <p:spPr>
          <a:xfrm>
            <a:off x="1766607" y="1656170"/>
            <a:ext cx="3597474" cy="1745263"/>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提升企业形象和品牌价值</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9132"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34"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36"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增强企业竞争力</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59138"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40"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42"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促进企业可持续发展</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59144"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46"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48"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推动社会和谐发展</a:t>
            </a:r>
            <a:endParaRPr altLang="en-US" b="1" dirty="0" sz="40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434" name="标题 2"/>
          <p:cNvSpPr>
            <a:spLocks noGrp="1"/>
          </p:cNvSpPr>
          <p:nvPr>
            <p:ph type="title" idx="44"/>
          </p:nvPr>
        </p:nvSpPr>
        <p:spPr/>
        <p:txBody>
          <a:bodyPr/>
          <a:p>
            <a:r>
              <a:rPr altLang="en-US" lang="zh-CN"/>
              <a:t>企业社会责任对社会的贡献</a:t>
            </a:r>
            <a:endParaRPr altLang="en-US" lang="zh-CN"/>
          </a:p>
        </p:txBody>
      </p:sp>
      <p:sp>
        <p:nvSpPr>
          <p:cNvPr id="105943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促进可持续发展：企业通过履行社会责任，推动经济、社会和环境的协调发展，为可持续发展做出贡献。</a:t>
            </a:r>
            <a:endParaRPr altLang="en-US" dirty="0" sz="1200" lang="zh-CN" spc="150">
              <a:solidFill>
                <a:schemeClr val="tx1">
                  <a:lumMod val="65000"/>
                  <a:lumOff val="35000"/>
                </a:schemeClr>
              </a:solidFill>
              <a:latin typeface="+mn-ea"/>
              <a:sym typeface="+mn-ea"/>
            </a:endParaRPr>
          </a:p>
        </p:txBody>
      </p:sp>
      <p:sp>
        <p:nvSpPr>
          <p:cNvPr id="105943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提升社会福祉：企业通过关注员工福利、消费者权益、环境保护等，提升社会福祉，改善人们的生活质量。</a:t>
            </a:r>
            <a:endParaRPr altLang="en-US" dirty="0" sz="1200" lang="zh-CN" spc="150">
              <a:solidFill>
                <a:schemeClr val="tx1">
                  <a:lumMod val="65000"/>
                  <a:lumOff val="35000"/>
                </a:schemeClr>
              </a:solidFill>
              <a:latin typeface="+mn-ea"/>
              <a:sym typeface="+mn-ea"/>
            </a:endParaRPr>
          </a:p>
        </p:txBody>
      </p:sp>
      <p:sp>
        <p:nvSpPr>
          <p:cNvPr id="105944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增强企业品牌形象：积极履行社会责任的企业更容易获得公众的认可和信任，提升企业的品牌形象和市场竞争力。</a:t>
            </a:r>
            <a:endParaRPr altLang="en-US" dirty="0" sz="1200" lang="zh-CN" spc="150">
              <a:solidFill>
                <a:schemeClr val="tx1">
                  <a:lumMod val="65000"/>
                  <a:lumOff val="35000"/>
                </a:schemeClr>
              </a:solidFill>
              <a:latin typeface="+mn-ea"/>
              <a:sym typeface="+mn-ea"/>
            </a:endParaRPr>
          </a:p>
        </p:txBody>
      </p:sp>
      <p:sp>
        <p:nvSpPr>
          <p:cNvPr id="105944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推动社会进步：企业通过履行社会责任，推动社会进步，为构建和谐社会做出贡献。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728" name="标题 2"/>
          <p:cNvSpPr>
            <a:spLocks noGrp="1"/>
          </p:cNvSpPr>
          <p:nvPr>
            <p:ph type="title" idx="44"/>
          </p:nvPr>
        </p:nvSpPr>
        <p:spPr/>
        <p:txBody>
          <a:bodyPr/>
          <a:p>
            <a:r>
              <a:rPr altLang="en-US" lang="zh-CN"/>
              <a:t>企业社会责任的未来发展趋势</a:t>
            </a:r>
            <a:endParaRPr altLang="en-US" lang="zh-CN"/>
          </a:p>
        </p:txBody>
      </p:sp>
      <p:sp>
        <p:nvSpPr>
          <p:cNvPr id="105973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73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73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73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73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74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74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74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74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74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75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75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75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75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75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76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76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76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76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可持续发展成为核心目标</a:t>
            </a:r>
            <a:endParaRPr altLang="en-US" dirty="0" sz="1200" lang="zh-CN" spc="150">
              <a:solidFill>
                <a:schemeClr val="tx1">
                  <a:lumMod val="65000"/>
                  <a:lumOff val="35000"/>
                </a:schemeClr>
              </a:solidFill>
              <a:latin typeface="+mn-ea"/>
              <a:sym typeface="+mn-ea"/>
            </a:endParaRPr>
          </a:p>
        </p:txBody>
      </p:sp>
      <p:sp>
        <p:nvSpPr>
          <p:cNvPr id="105976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绿色低碳成为社会责任实践的重要方向</a:t>
            </a:r>
            <a:endParaRPr altLang="en-US" dirty="0" sz="1200" lang="zh-CN" spc="150">
              <a:solidFill>
                <a:schemeClr val="tx1">
                  <a:lumMod val="65000"/>
                  <a:lumOff val="35000"/>
                </a:schemeClr>
              </a:solidFill>
              <a:latin typeface="+mn-ea"/>
              <a:sym typeface="+mn-ea"/>
            </a:endParaRPr>
          </a:p>
        </p:txBody>
      </p:sp>
      <p:sp>
        <p:nvSpPr>
          <p:cNvPr id="105977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数字化转型助力企业社会责任管理</a:t>
            </a:r>
            <a:endParaRPr altLang="en-US" dirty="0" sz="1200" lang="zh-CN" spc="150">
              <a:solidFill>
                <a:schemeClr val="tx1">
                  <a:lumMod val="65000"/>
                  <a:lumOff val="35000"/>
                </a:schemeClr>
              </a:solidFill>
              <a:latin typeface="+mn-ea"/>
              <a:sym typeface="+mn-ea"/>
            </a:endParaRPr>
          </a:p>
        </p:txBody>
      </p:sp>
      <p:sp>
        <p:nvSpPr>
          <p:cNvPr id="105977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多元化合作推动社会责任实践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058"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060"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8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3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0946_1*l_h_i*1_1_3"/>
  <p:tag name="KSO_WM_TEMPLATE_CATEGORY" val="diagram"/>
  <p:tag name="KSO_WM_TEMPLATE_INDEX" val="20230946"/>
  <p:tag name="KSO_WM_UNIT_LAYERLEVEL" val="1_1_1"/>
  <p:tag name="KSO_WM_TAG_VERSION" val="3.0"/>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gradient&quot;:[{&quot;brightness&quot;:0,&quot;colorType&quot;:1,&quot;foreColorIndex&quot;:5,&quot;pos&quot;:0.02999999932944774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0946_1*l_h_i*1_1_4"/>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800000011920929,&quot;colorType&quot;:1,&quot;foreColorIndex&quot;:5,&quot;pos&quot;:0,&quot;transparency&quot;:0.44999998807907104},{&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5"/>
  <p:tag name="KSO_WM_UNIT_ID" val="diagram20230946_1*l_h_i*1_1_5"/>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8899999856948853},{&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6"/>
  <p:tag name="KSO_WM_UNIT_ID" val="diagram20230946_1*l_h_i*1_1_6"/>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15000000596046448},{&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0946_1*l_h_i*1_1_2"/>
  <p:tag name="KSO_WM_TEMPLATE_CATEGORY" val="diagram"/>
  <p:tag name="KSO_WM_TEMPLATE_INDEX" val="20230946"/>
  <p:tag name="KSO_WM_UNIT_LAYERLEVEL" val="1_1_1"/>
  <p:tag name="KSO_WM_TAG_VERSION" val="3.0"/>
  <p:tag name="KSO_WM_UNIT_PRESET_TEXT" val="产品"/>
  <p:tag name="KSO_WM_UNIT_FILL_FORE_SCHEMECOLOR_INDEX" val="5"/>
  <p:tag name="KSO_WM_UNIT_TEX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800000011920929,&quot;colorType&quot;:1,&quot;foreColorIndex&quot;:5,&quot;pos&quot;:0,&quot;transparency&quot;:0.30000001192092896},{&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brightness&quot;:0,&quot;colorType&quot;:1,&quot;foreColorIndex&quot;:14,&quot;transparency&quot;:0.6000000238418579},&quot;threeD&quot;:{&quot;curvedSurface&quot;:{&quot;brightness&quot;:0,&quot;colorType&quot;:2,&quot;rgb&quot;:&quot;#000000&quot;},&quot;depth&quot;:{&quot;colorType&quot;:0}}}}"/>
</p:tagLst>
</file>

<file path=ppt/tags/tag89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7"/>
  <p:tag name="KSO_WM_UNIT_ID" val="diagram20230946_1*l_h_i*1_1_7"/>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8899999856948853},{&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8"/>
  <p:tag name="KSO_WM_UNIT_ID" val="diagram20230946_1*l_h_i*1_1_8"/>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15000000596046448},{&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0946_1*l_h_i*1_1_1"/>
  <p:tag name="KSO_WM_TEMPLATE_CATEGORY" val="diagram"/>
  <p:tag name="KSO_WM_TEMPLATE_INDEX" val="20230946"/>
  <p:tag name="KSO_WM_UNIT_LAYERLEVEL" val="1_1_1"/>
  <p:tag name="KSO_WM_TAG_VERSION" val="3.0"/>
  <p:tag name="KSO_WM_UNIT_LINE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5"/>
  <p:tag name="KSO_WM_UNIT_ID" val="diagram20230946_1*l_h_i*1_2_5"/>
  <p:tag name="KSO_WM_TEMPLATE_CATEGORY" val="diagram"/>
  <p:tag name="KSO_WM_TEMPLATE_INDEX" val="20230946"/>
  <p:tag name="KSO_WM_UNIT_LAYERLEVEL" val="1_1_1"/>
  <p:tag name="KSO_WM_TAG_VERSION" val="3.0"/>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gradient&quot;:[{&quot;brightness&quot;:0,&quot;colorType&quot;:1,&quot;foreColorIndex&quot;:5,&quot;pos&quot;:0.02999999932944774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6"/>
  <p:tag name="KSO_WM_UNIT_ID" val="diagram20230946_1*l_h_i*1_2_6"/>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800000011920929,&quot;colorType&quot;:1,&quot;foreColorIndex&quot;:5,&quot;pos&quot;:0,&quot;transparency&quot;:0.44999998807907104},{&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0946_1*l_h_i*1_2_1"/>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8899999856948853},{&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7"/>
  <p:tag name="KSO_WM_UNIT_ID" val="diagram20230946_1*l_h_i*1_2_7"/>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15000000596046448},{&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0946_1*l_h_i*1_2_4"/>
  <p:tag name="KSO_WM_TEMPLATE_CATEGORY" val="diagram"/>
  <p:tag name="KSO_WM_TEMPLATE_INDEX" val="20230946"/>
  <p:tag name="KSO_WM_UNIT_LAYERLEVEL" val="1_1_1"/>
  <p:tag name="KSO_WM_TAG_VERSION" val="3.0"/>
  <p:tag name="KSO_WM_UNIT_PRESET_TEXT" val="价格"/>
  <p:tag name="KSO_WM_UNIT_FILL_FORE_SCHEMECOLOR_INDEX" val="5"/>
  <p:tag name="KSO_WM_UNIT_TEX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800000011920929,&quot;colorType&quot;:1,&quot;foreColorIndex&quot;:5,&quot;pos&quot;:0,&quot;transparency&quot;:0.30000001192092896},{&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brightness&quot;:0,&quot;colorType&quot;:1,&quot;foreColorIndex&quot;:14,&quot;transparency&quot;:0.6000000238418579},&quot;threeD&quot;:{&quot;curvedSurface&quot;:{&quot;brightness&quot;:0,&quot;colorType&quot;:2,&quot;rgb&quot;:&quot;#000000&quot;},&quot;depth&quot;:{&quot;colorType&quot;:0}}}}"/>
</p:tagLst>
</file>

<file path=ppt/tags/tag89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0946_1*l_h_i*1_2_2"/>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8899999856948853},{&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8"/>
  <p:tag name="KSO_WM_UNIT_ID" val="diagram20230946_1*l_h_i*1_2_8"/>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15000000596046448},{&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0946_1*l_h_i*1_2_3"/>
  <p:tag name="KSO_WM_TEMPLATE_CATEGORY" val="diagram"/>
  <p:tag name="KSO_WM_TEMPLATE_INDEX" val="20230946"/>
  <p:tag name="KSO_WM_UNIT_LAYERLEVEL" val="1_1_1"/>
  <p:tag name="KSO_WM_TAG_VERSION" val="3.0"/>
  <p:tag name="KSO_WM_UNIT_LINE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0946_1*l_h_i*1_3_3"/>
  <p:tag name="KSO_WM_TEMPLATE_CATEGORY" val="diagram"/>
  <p:tag name="KSO_WM_TEMPLATE_INDEX" val="20230946"/>
  <p:tag name="KSO_WM_UNIT_LAYERLEVEL" val="1_1_1"/>
  <p:tag name="KSO_WM_TAG_VERSION" val="3.0"/>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gradient&quot;:[{&quot;brightness&quot;:0,&quot;colorType&quot;:1,&quot;foreColorIndex&quot;:5,&quot;pos&quot;:0.02999999932944774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0946_1*l_h_i*1_3_4"/>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800000011920929,&quot;colorType&quot;:1,&quot;foreColorIndex&quot;:5,&quot;pos&quot;:0,&quot;transparency&quot;:0.44999998807907104},{&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5"/>
  <p:tag name="KSO_WM_UNIT_ID" val="diagram20230946_1*l_h_i*1_3_5"/>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8899999856948853},{&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6"/>
  <p:tag name="KSO_WM_UNIT_ID" val="diagram20230946_1*l_h_i*1_3_6"/>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15000000596046448},{&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0946_1*l_h_i*1_3_2"/>
  <p:tag name="KSO_WM_TEMPLATE_CATEGORY" val="diagram"/>
  <p:tag name="KSO_WM_TEMPLATE_INDEX" val="20230946"/>
  <p:tag name="KSO_WM_UNIT_LAYERLEVEL" val="1_1_1"/>
  <p:tag name="KSO_WM_TAG_VERSION" val="3.0"/>
  <p:tag name="KSO_WM_UNIT_PRESET_TEXT" val="流通"/>
  <p:tag name="KSO_WM_UNIT_FILL_FORE_SCHEMECOLOR_INDEX" val="5"/>
  <p:tag name="KSO_WM_UNIT_TEX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800000011920929,&quot;colorType&quot;:1,&quot;foreColorIndex&quot;:5,&quot;pos&quot;:0,&quot;transparency&quot;:0.30000001192092896},{&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brightness&quot;:0,&quot;colorType&quot;:1,&quot;foreColorIndex&quot;:14,&quot;transparency&quot;:0.6000000238418579},&quot;threeD&quot;:{&quot;curvedSurface&quot;:{&quot;brightness&quot;:0,&quot;colorType&quot;:2,&quot;rgb&quot;:&quot;#000000&quot;},&quot;depth&quot;:{&quot;colorType&quot;:0}}}}"/>
</p:tagLst>
</file>

<file path=ppt/tags/tag90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7"/>
  <p:tag name="KSO_WM_UNIT_ID" val="diagram20230946_1*l_h_i*1_3_7"/>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8899999856948853},{&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8"/>
  <p:tag name="KSO_WM_UNIT_ID" val="diagram20230946_1*l_h_i*1_3_8"/>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15000000596046448},{&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0946_1*l_h_i*1_3_1"/>
  <p:tag name="KSO_WM_TEMPLATE_CATEGORY" val="diagram"/>
  <p:tag name="KSO_WM_TEMPLATE_INDEX" val="20230946"/>
  <p:tag name="KSO_WM_UNIT_LAYERLEVEL" val="1_1_1"/>
  <p:tag name="KSO_WM_TAG_VERSION" val="3.0"/>
  <p:tag name="KSO_WM_UNIT_LINE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5"/>
  <p:tag name="KSO_WM_UNIT_ID" val="diagram20230946_1*l_h_i*1_4_5"/>
  <p:tag name="KSO_WM_TEMPLATE_CATEGORY" val="diagram"/>
  <p:tag name="KSO_WM_TEMPLATE_INDEX" val="20230946"/>
  <p:tag name="KSO_WM_UNIT_LAYERLEVEL" val="1_1_1"/>
  <p:tag name="KSO_WM_TAG_VERSION" val="3.0"/>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gradient&quot;:[{&quot;brightness&quot;:0,&quot;colorType&quot;:1,&quot;foreColorIndex&quot;:5,&quot;pos&quot;:0.02999999932944774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6"/>
  <p:tag name="KSO_WM_UNIT_ID" val="diagram20230946_1*l_h_i*1_4_6"/>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800000011920929,&quot;colorType&quot;:1,&quot;foreColorIndex&quot;:5,&quot;pos&quot;:0,&quot;transparency&quot;:0.44999998807907104},{&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0946_1*l_h_i*1_4_1"/>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8899999856948853},{&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7"/>
  <p:tag name="KSO_WM_UNIT_ID" val="diagram20230946_1*l_h_i*1_4_7"/>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15000000596046448},{&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0946_1*l_h_i*1_4_4"/>
  <p:tag name="KSO_WM_TEMPLATE_CATEGORY" val="diagram"/>
  <p:tag name="KSO_WM_TEMPLATE_INDEX" val="20230946"/>
  <p:tag name="KSO_WM_UNIT_LAYERLEVEL" val="1_1_1"/>
  <p:tag name="KSO_WM_TAG_VERSION" val="3.0"/>
  <p:tag name="KSO_WM_UNIT_PRESET_TEXT" val="促销"/>
  <p:tag name="KSO_WM_UNIT_FILL_FORE_SCHEMECOLOR_INDEX" val="5"/>
  <p:tag name="KSO_WM_UNIT_TEX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800000011920929,&quot;colorType&quot;:1,&quot;foreColorIndex&quot;:5,&quot;pos&quot;:0,&quot;transparency&quot;:0.30000001192092896},{&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brightness&quot;:0,&quot;colorType&quot;:1,&quot;foreColorIndex&quot;:14,&quot;transparency&quot;:0.6000000238418579},&quot;threeD&quot;:{&quot;curvedSurface&quot;:{&quot;brightness&quot;:0,&quot;colorType&quot;:2,&quot;rgb&quot;:&quot;#000000&quot;},&quot;depth&quot;:{&quot;colorType&quot;:0}}}}"/>
</p:tagLst>
</file>

<file path=ppt/tags/tag91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0946_1*l_h_i*1_4_2"/>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8899999856948853},{&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8"/>
  <p:tag name="KSO_WM_UNIT_ID" val="diagram20230946_1*l_h_i*1_4_8"/>
  <p:tag name="KSO_WM_TEMPLATE_CATEGORY" val="diagram"/>
  <p:tag name="KSO_WM_TEMPLATE_INDEX" val="20230946"/>
  <p:tag name="KSO_WM_UNIT_LAYERLEVEL" val="1_1_1"/>
  <p:tag name="KSO_WM_TAG_VERSION" val="3.0"/>
  <p:tag name="KSO_WM_UNI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gradient&quot;:[{&quot;brightness&quot;:0,&quot;colorType&quot;:1,&quot;foreColorIndex&quot;:5,&quot;pos&quot;:0,&quot;transparency&quot;:0.15000000596046448},{&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0946_1*l_h_i*1_4_3"/>
  <p:tag name="KSO_WM_TEMPLATE_CATEGORY" val="diagram"/>
  <p:tag name="KSO_WM_TEMPLATE_INDEX" val="20230946"/>
  <p:tag name="KSO_WM_UNIT_LAYERLEVEL" val="1_1_1"/>
  <p:tag name="KSO_WM_TAG_VERSION" val="3.0"/>
  <p:tag name="KSO_WM_UNIT_LINE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46_1*l_h_f*1_1_1"/>
  <p:tag name="KSO_WM_TEMPLATE_CATEGORY" val="diagram"/>
  <p:tag name="KSO_WM_TEMPLATE_INDEX" val="2023094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46_1*l_h_a*1_1_1"/>
  <p:tag name="KSO_WM_TEMPLATE_CATEGORY" val="diagram"/>
  <p:tag name="KSO_WM_TEMPLATE_INDEX" val="2023094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Product"/>
  <p:tag name="KSO_WM_UNIT_TEX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46_1*l_h_f*1_2_1"/>
  <p:tag name="KSO_WM_TEMPLATE_CATEGORY" val="diagram"/>
  <p:tag name="KSO_WM_TEMPLATE_INDEX" val="2023094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46_1*l_h_a*1_2_1"/>
  <p:tag name="KSO_WM_TEMPLATE_CATEGORY" val="diagram"/>
  <p:tag name="KSO_WM_TEMPLATE_INDEX" val="2023094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Price"/>
  <p:tag name="KSO_WM_UNIT_TEX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46_1*l_h_f*1_3_1"/>
  <p:tag name="KSO_WM_TEMPLATE_CATEGORY" val="diagram"/>
  <p:tag name="KSO_WM_TEMPLATE_INDEX" val="2023094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46_1*l_h_a*1_3_1"/>
  <p:tag name="KSO_WM_TEMPLATE_CATEGORY" val="diagram"/>
  <p:tag name="KSO_WM_TEMPLATE_INDEX" val="2023094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Place"/>
  <p:tag name="KSO_WM_UNIT_TEX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46_1*l_h_f*1_4_1"/>
  <p:tag name="KSO_WM_TEMPLATE_CATEGORY" val="diagram"/>
  <p:tag name="KSO_WM_TEMPLATE_INDEX" val="2023094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46_1*l_h_a*1_4_1"/>
  <p:tag name="KSO_WM_TEMPLATE_CATEGORY" val="diagram"/>
  <p:tag name="KSO_WM_TEMPLATE_INDEX" val="2023094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Promotion"/>
  <p:tag name="KSO_WM_UNIT_TEXT_FILL_FORE_SCHEMECOLOR_INDEX" val="5"/>
  <p:tag name="KSO_WM_DIAGRAM_MAX_ITEMCNT" val="4"/>
  <p:tag name="KSO_WM_DIAGRAM_MIN_ITEMCNT" val="4"/>
  <p:tag name="KSO_WM_DIAGRAM_VIRTUALLY_FRAME" val="{&quot;height&quot;:351.15000000000003,&quot;width&quot;:692.8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2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2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5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5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0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04.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2023-12-19T16:57:01Z</dcterms:created>
  <dcterms:modified xsi:type="dcterms:W3CDTF">2023-12-19T16:57:01Z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190e3cf1fe9443f4b0239078fd8977c4_21</vt:lpwstr>
  </property>
</Properties>
</file>