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2091" r:id="rId1"/>
    <p:sldMasterId id="2147502128" r:id="rId2"/>
  </p:sldMasterIdLst>
  <p:notesMasterIdLst>
    <p:notesMasterId r:id="rId3"/>
  </p:notesMasterIdLst>
  <p:sldIdLst>
    <p:sldId id="8313" r:id="rId4"/>
    <p:sldId id="8316" r:id="rId5"/>
    <p:sldId id="8319" r:id="rId6"/>
    <p:sldId id="8322" r:id="rId7"/>
    <p:sldId id="8325" r:id="rId8"/>
    <p:sldId id="8328" r:id="rId9"/>
    <p:sldId id="8331" r:id="rId10"/>
    <p:sldId id="8334" r:id="rId11"/>
    <p:sldId id="8337" r:id="rId12"/>
    <p:sldId id="8340" r:id="rId13"/>
    <p:sldId id="8343" r:id="rId14"/>
    <p:sldId id="8346" r:id="rId15"/>
    <p:sldId id="8349" r:id="rId16"/>
    <p:sldId id="8352" r:id="rId17"/>
    <p:sldId id="8355" r:id="rId18"/>
    <p:sldId id="8358" r:id="rId19"/>
    <p:sldId id="8361" r:id="rId20"/>
    <p:sldId id="8364" r:id="rId21"/>
    <p:sldId id="8367" r:id="rId22"/>
    <p:sldId id="8370" r:id="rId23"/>
    <p:sldId id="8373" r:id="rId24"/>
    <p:sldId id="8376" r:id="rId25"/>
    <p:sldId id="8379"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tags" Target="../tags/tag9.xml"/><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2.pn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image" Target="../media/image3.png"/><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image" Target="../media/image4.png"/><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tags" Target="../tags/tag24.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tags" Target="../tags/tag28.xml"/><Relationship Id="rId5" Type="http://schemas.openxmlformats.org/officeDocument/2006/relationships/tags" Target="../tags/tag29.xml"/><Relationship Id="rId6" Type="http://schemas.openxmlformats.org/officeDocument/2006/relationships/tags" Target="../tags/tag30.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5.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tags" Target="../tags/tag59.xml"/><Relationship Id="rId7" Type="http://schemas.openxmlformats.org/officeDocument/2006/relationships/tags" Target="../tags/tag60.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5905" cy="6858000"/>
          </a:xfrm>
          <a:prstGeom prst="rect"/>
        </p:spPr>
      </p:pic>
      <p:sp>
        <p:nvSpPr>
          <p:cNvPr id="1048666" name="标题 1"/>
          <p:cNvSpPr>
            <a:spLocks noGrp="1"/>
          </p:cNvSpPr>
          <p:nvPr>
            <p:ph type="ctrTitle" hasCustomPrompt="1"/>
            <p:custDataLst>
              <p:tags r:id="rId3"/>
            </p:custDataLst>
          </p:nvPr>
        </p:nvSpPr>
        <p:spPr>
          <a:xfrm>
            <a:off x="1064332" y="2922041"/>
            <a:ext cx="6607343" cy="1179161"/>
          </a:xfrm>
          <a:noFill/>
        </p:spPr>
        <p:txBody>
          <a:bodyPr anchor="t" lIns="0">
            <a:normAutofit/>
          </a:bodyPr>
          <a:lstStyle>
            <a:lvl1pPr algn="l">
              <a:lnSpc>
                <a:spcPct val="100000"/>
              </a:lnSpc>
              <a:defRPr b="0" sz="6400">
                <a:solidFill>
                  <a:schemeClr val="accent1">
                    <a:lumMod val="50000"/>
                  </a:schemeClr>
                </a:solidFill>
                <a:latin typeface="+mj-ea"/>
                <a:ea typeface="+mj-ea"/>
              </a:defRPr>
            </a:lvl1pPr>
          </a:lstStyle>
          <a:p>
            <a:r>
              <a:rPr altLang="en-US" dirty="0" lang="zh-CN"/>
              <a:t>编辑母版标题</a:t>
            </a:r>
            <a:endParaRPr altLang="en-US" dirty="0" lang="zh-CN"/>
          </a:p>
        </p:txBody>
      </p:sp>
      <p:sp>
        <p:nvSpPr>
          <p:cNvPr id="1048668" name="副标题 2"/>
          <p:cNvSpPr>
            <a:spLocks noGrp="1"/>
          </p:cNvSpPr>
          <p:nvPr>
            <p:ph type="subTitle" idx="1" hasCustomPrompt="1"/>
            <p:custDataLst>
              <p:tags r:id="rId4"/>
            </p:custDataLst>
          </p:nvPr>
        </p:nvSpPr>
        <p:spPr>
          <a:xfrm>
            <a:off x="1064333" y="1928891"/>
            <a:ext cx="8910940" cy="910315"/>
          </a:xfrm>
          <a:noFill/>
        </p:spPr>
        <p:txBody>
          <a:bodyPr anchor="b" rIns="288000" tIns="0">
            <a:normAutofit/>
          </a:bodyPr>
          <a:lstStyle>
            <a:lvl1pPr algn="l" indent="0" marL="0">
              <a:lnSpc>
                <a:spcPct val="100000"/>
              </a:lnSpc>
              <a:buNone/>
              <a:defRPr b="0" sz="4000">
                <a:solidFill>
                  <a:schemeClr val="accent1">
                    <a:lumMod val="50000"/>
                  </a:schemeClr>
                </a:solidFill>
                <a:latin typeface="+mj-ea"/>
                <a:ea typeface="+mj-ea"/>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单击此处编辑副标题样式</a:t>
            </a:r>
            <a:endParaRPr altLang="en-US" dirty="0" lang="zh-CN"/>
          </a:p>
        </p:txBody>
      </p:sp>
      <p:sp>
        <p:nvSpPr>
          <p:cNvPr id="1048670"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2" name="页脚占位符 4"/>
          <p:cNvSpPr>
            <a:spLocks noGrp="1"/>
          </p:cNvSpPr>
          <p:nvPr>
            <p:ph type="ftr" sz="quarter" idx="11"/>
            <p:custDataLst>
              <p:tags r:id="rId6"/>
            </p:custDataLst>
          </p:nvPr>
        </p:nvSpPr>
        <p:spPr/>
        <p:txBody>
          <a:bodyPr>
            <a:normAutofit/>
          </a:bodyPr>
          <a:p>
            <a:endParaRPr altLang="en-US" dirty="0" lang="zh-CN"/>
          </a:p>
        </p:txBody>
      </p:sp>
      <p:sp>
        <p:nvSpPr>
          <p:cNvPr id="1048674"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76" name="文本占位符 23"/>
          <p:cNvSpPr>
            <a:spLocks noGrp="1"/>
          </p:cNvSpPr>
          <p:nvPr>
            <p:ph type="body" sz="quarter" idx="17" hasCustomPrompt="1"/>
            <p:custDataLst>
              <p:tags r:id="rId8"/>
            </p:custDataLst>
          </p:nvPr>
        </p:nvSpPr>
        <p:spPr>
          <a:xfrm>
            <a:off x="1064332" y="4213854"/>
            <a:ext cx="4731239" cy="830416"/>
          </a:xfrm>
          <a:noFill/>
        </p:spPr>
        <p:txBody>
          <a:bodyPr anchor="t" lIns="144000">
            <a:normAutofit/>
          </a:bodyPr>
          <a:lstStyle>
            <a:lvl1pPr algn="l" indent="0" marL="0">
              <a:lnSpc>
                <a:spcPct val="100000"/>
              </a:lnSpc>
              <a:buNone/>
              <a:defRPr b="0" sz="2000">
                <a:solidFill>
                  <a:schemeClr val="accent1">
                    <a:lumMod val="50000"/>
                  </a:schemeClr>
                </a:solidFill>
                <a:latin typeface="+mn-ea"/>
                <a:ea typeface="+mn-ea"/>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8" name="标题 1"/>
          <p:cNvSpPr>
            <a:spLocks noGrp="1"/>
          </p:cNvSpPr>
          <p:nvPr>
            <p:ph type="title"/>
            <p:custDataLst>
              <p:tags r:id="rId1"/>
            </p:custDataLst>
          </p:nvPr>
        </p:nvSpPr>
        <p:spPr/>
        <p:txBody>
          <a:bodyPr anchor="b">
            <a:normAutofit/>
          </a:bodyPr>
          <a:lstStyle>
            <a:lvl1pPr algn="l">
              <a:defRPr sz="4000">
                <a:solidFill>
                  <a:schemeClr val="accent1">
                    <a:lumMod val="50000"/>
                  </a:schemeClr>
                </a:solidFill>
                <a:latin typeface="+mj-ea"/>
                <a:ea typeface="+mj-ea"/>
              </a:defRPr>
            </a:lvl1pPr>
          </a:lstStyle>
          <a:p>
            <a:r>
              <a:rPr altLang="en-US" dirty="0" lang="zh-CN"/>
              <a:t>单击此处编辑母版标题样式</a:t>
            </a:r>
            <a:endParaRPr altLang="en-US" dirty="0" lang="zh-CN"/>
          </a:p>
        </p:txBody>
      </p:sp>
      <p:sp>
        <p:nvSpPr>
          <p:cNvPr id="1048680" name="内容占位符 2"/>
          <p:cNvSpPr>
            <a:spLocks noGrp="1"/>
          </p:cNvSpPr>
          <p:nvPr>
            <p:ph idx="1"/>
            <p:custDataLst>
              <p:tags r:id="rId2"/>
            </p:custDataLst>
          </p:nvPr>
        </p:nvSpPr>
        <p:spPr>
          <a:noFill/>
        </p:spPr>
        <p:txBody>
          <a:bodyPr anchor="t" bIns="0" lIns="0" rIns="0" rtlCol="0" tIns="0" vert="horz">
            <a:normAutofit/>
          </a:bodyPr>
          <a:lstStyle>
            <a:lvl1pPr>
              <a:defRPr altLang="en-US" dirty="0" lang="zh-CN"/>
            </a:lvl1pPr>
            <a:lvl2pPr>
              <a:defRPr altLang="en-US" dirty="0" lang="zh-CN"/>
            </a:lvl2pPr>
            <a:lvl3pPr>
              <a:defRPr altLang="en-US" dirty="0" lang="zh-CN"/>
            </a:lvl3pPr>
            <a:lvl4pPr>
              <a:defRPr altLang="en-US" dirty="0" lang="zh-CN"/>
            </a:lvl4pPr>
            <a:lvl5pPr>
              <a:defRPr altLang="en-US" dirty="0" lang="zh-CN"/>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2" name="日期占位符 3"/>
          <p:cNvSpPr>
            <a:spLocks noGrp="1"/>
          </p:cNvSpPr>
          <p:nvPr>
            <p:ph type="dt" sz="half" idx="10"/>
            <p:custDataLst>
              <p:tags r:id="rId3"/>
            </p:custDataLst>
          </p:nvPr>
        </p:nvSpPr>
        <p:spPr/>
        <p:txBody>
          <a:bodyPr>
            <a:normAutofit/>
          </a:bodyPr>
          <a:p>
            <a:fld id="{5592522B-0F24-4480-B9DD-A9474A6880D6}" type="datetimeFigureOut">
              <a:rPr altLang="en-US" lang="zh-CN" smtClean="0"/>
            </a:fld>
            <a:endParaRPr altLang="en-US" lang="zh-CN"/>
          </a:p>
        </p:txBody>
      </p:sp>
      <p:sp>
        <p:nvSpPr>
          <p:cNvPr id="1048684" name="页脚占位符 4"/>
          <p:cNvSpPr>
            <a:spLocks noGrp="1"/>
          </p:cNvSpPr>
          <p:nvPr>
            <p:ph type="ftr" sz="quarter" idx="11"/>
            <p:custDataLst>
              <p:tags r:id="rId4"/>
            </p:custDataLst>
          </p:nvPr>
        </p:nvSpPr>
        <p:spPr/>
        <p:txBody>
          <a:bodyPr>
            <a:normAutofit/>
          </a:bodyPr>
          <a:p>
            <a:endParaRPr altLang="en-US" lang="zh-CN"/>
          </a:p>
        </p:txBody>
      </p:sp>
      <p:sp>
        <p:nvSpPr>
          <p:cNvPr id="1048686" name="灯片编号占位符 5"/>
          <p:cNvSpPr>
            <a:spLocks noGrp="1"/>
          </p:cNvSpPr>
          <p:nvPr>
            <p:ph type="sldNum" sz="quarter" idx="12"/>
            <p:custDataLst>
              <p:tags r:id="rId5"/>
            </p:custDataLst>
          </p:nvPr>
        </p:nvSpPr>
        <p:spPr/>
        <p:txBody>
          <a:bodyPr>
            <a:normAutofit/>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png2x_background_目录" descr="C:/Users/kingsoft/AppData/Local/Temp/fig2wpp/@png2x_background_目录.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88" name="标题 1"/>
          <p:cNvSpPr>
            <a:spLocks noGrp="1"/>
          </p:cNvSpPr>
          <p:nvPr>
            <p:ph type="title" hasCustomPrompt="1"/>
            <p:custDataLst>
              <p:tags r:id="rId3"/>
            </p:custDataLst>
          </p:nvPr>
        </p:nvSpPr>
        <p:spPr>
          <a:xfrm>
            <a:off x="6608223" y="1197863"/>
            <a:ext cx="1262149" cy="3506111"/>
          </a:xfrm>
          <a:noFill/>
        </p:spPr>
        <p:txBody>
          <a:bodyPr anchor="t" vert="horz">
            <a:normAutofit/>
          </a:bodyPr>
          <a:lstStyle>
            <a:lvl1pPr algn="ctr">
              <a:defRPr b="0" sz="5000">
                <a:solidFill>
                  <a:schemeClr val="accent1">
                    <a:lumMod val="50000"/>
                  </a:schemeClr>
                </a:solidFill>
                <a:latin typeface="+mj-ea"/>
                <a:ea typeface="+mj-ea"/>
              </a:defRPr>
            </a:lvl1pPr>
          </a:lstStyle>
          <a:p>
            <a:r>
              <a:rPr altLang="en-US" dirty="0" lang="zh-CN"/>
              <a:t>标 题</a:t>
            </a:r>
            <a:endParaRPr altLang="en-US" dirty="0" lang="zh-CN"/>
          </a:p>
        </p:txBody>
      </p:sp>
      <p:sp>
        <p:nvSpPr>
          <p:cNvPr id="1048690" name="日期占位符 6"/>
          <p:cNvSpPr>
            <a:spLocks noGrp="1"/>
          </p:cNvSpPr>
          <p:nvPr>
            <p:ph type="dt" sz="half" idx="10"/>
            <p:custDataLst>
              <p:tags r:id="rId4"/>
            </p:custDataLst>
          </p:nvPr>
        </p:nvSpPr>
        <p:spPr/>
        <p:txBody>
          <a:bodyPr>
            <a:normAutofit/>
          </a:bodyPr>
          <a:p>
            <a:fld id="{5592522B-0F24-4480-B9DD-A9474A6880D6}" type="datetimeFigureOut">
              <a:rPr altLang="en-US" lang="zh-CN" smtClean="0"/>
            </a:fld>
            <a:endParaRPr altLang="en-US" lang="zh-CN"/>
          </a:p>
        </p:txBody>
      </p:sp>
      <p:sp>
        <p:nvSpPr>
          <p:cNvPr id="1048692" name="页脚占位符 7"/>
          <p:cNvSpPr>
            <a:spLocks noGrp="1"/>
          </p:cNvSpPr>
          <p:nvPr>
            <p:ph type="ftr" sz="quarter" idx="11"/>
            <p:custDataLst>
              <p:tags r:id="rId5"/>
            </p:custDataLst>
          </p:nvPr>
        </p:nvSpPr>
        <p:spPr/>
        <p:txBody>
          <a:bodyPr>
            <a:normAutofit/>
          </a:bodyPr>
          <a:p>
            <a:endParaRPr altLang="en-US" lang="zh-CN"/>
          </a:p>
        </p:txBody>
      </p:sp>
      <p:sp>
        <p:nvSpPr>
          <p:cNvPr id="1048694" name="灯片编号占位符 8"/>
          <p:cNvSpPr>
            <a:spLocks noGrp="1"/>
          </p:cNvSpPr>
          <p:nvPr>
            <p:ph type="sldNum" sz="quarter" idx="12"/>
            <p:custDataLst>
              <p:tags r:id="rId6"/>
            </p:custDataLst>
          </p:nvPr>
        </p:nvSpPr>
        <p:spPr/>
        <p:txBody>
          <a:bodyPr>
            <a:normAutofit/>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png2x_background_章节" descr="C:/Users/kingsoft/AppData/Local/Temp/fig2wpp/@png2x_background_章节.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96" name="标题 1"/>
          <p:cNvSpPr>
            <a:spLocks noGrp="1"/>
          </p:cNvSpPr>
          <p:nvPr>
            <p:ph type="title"/>
            <p:custDataLst>
              <p:tags r:id="rId3"/>
            </p:custDataLst>
          </p:nvPr>
        </p:nvSpPr>
        <p:spPr>
          <a:xfrm>
            <a:off x="6601968" y="2084832"/>
            <a:ext cx="5084064" cy="2706624"/>
          </a:xfrm>
          <a:noFill/>
        </p:spPr>
        <p:txBody>
          <a:bodyPr anchor="ctr">
            <a:normAutofit/>
          </a:bodyPr>
          <a:lstStyle>
            <a:lvl1pPr algn="l">
              <a:defRPr b="0" sz="5000">
                <a:solidFill>
                  <a:schemeClr val="accent1">
                    <a:lumMod val="50000"/>
                  </a:schemeClr>
                </a:solidFill>
                <a:latin typeface="+mj-ea"/>
                <a:ea typeface="+mj-ea"/>
              </a:defRPr>
            </a:lvl1pPr>
          </a:lstStyle>
          <a:p>
            <a:r>
              <a:rPr altLang="en-US" dirty="0" lang="zh-CN"/>
              <a:t>单击此处编辑母版标题样式</a:t>
            </a:r>
            <a:endParaRPr altLang="en-US" dirty="0" lang="zh-CN"/>
          </a:p>
        </p:txBody>
      </p:sp>
      <p:pic>
        <p:nvPicPr>
          <p:cNvPr id="2097161" name="@svg_dot_章节" descr="C:/Users/kingsoft/AppData/Local/Temp/fig2wpp/@svg_dot_章节.svg"/>
          <p:cNvPicPr>
            <a:picLocks noChangeAspect="1"/>
          </p:cNvPicPr>
          <p:nvPr userDrawn="1">
            <p:custDataLst>
              <p:tags r:id="rId4"/>
            </p:custDataLst>
          </p:nvPr>
        </p:nvPicPr>
        <p:blipFill>
          <a:blip xmlns:r="http://schemas.openxmlformats.org/officeDocument/2006/relationships" r:embed="rId5"/>
          <a:stretch>
            <a:fillRect/>
          </a:stretch>
        </p:blipFill>
        <p:spPr>
          <a:xfrm>
            <a:off x="6144260" y="3346450"/>
            <a:ext cx="154940" cy="154940"/>
          </a:xfrm>
          <a:prstGeom prst="rect"/>
        </p:spPr>
      </p:pic>
      <p:sp>
        <p:nvSpPr>
          <p:cNvPr id="1048698" name="日期占位符 3"/>
          <p:cNvSpPr>
            <a:spLocks noGrp="1"/>
          </p:cNvSpPr>
          <p:nvPr>
            <p:ph type="dt" sz="half" idx="10"/>
            <p:custDataLst>
              <p:tags r:id="rId6"/>
            </p:custDataLst>
          </p:nvPr>
        </p:nvSpPr>
        <p:spPr/>
        <p:txBody>
          <a:bodyPr>
            <a:normAutofit/>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7"/>
            </p:custDataLst>
          </p:nvPr>
        </p:nvSpPr>
        <p:spPr/>
        <p:txBody>
          <a:bodyPr>
            <a:normAutofit/>
          </a:bodyPr>
          <a:p>
            <a:endParaRPr altLang="en-US" lang="zh-CN"/>
          </a:p>
        </p:txBody>
      </p:sp>
      <p:sp>
        <p:nvSpPr>
          <p:cNvPr id="1048702" name="灯片编号占位符 5"/>
          <p:cNvSpPr>
            <a:spLocks noGrp="1"/>
          </p:cNvSpPr>
          <p:nvPr>
            <p:ph type="sldNum" sz="quarter" idx="12"/>
            <p:custDataLst>
              <p:tags r:id="rId8"/>
            </p:custDataLst>
          </p:nvPr>
        </p:nvSpPr>
        <p:spPr/>
        <p:txBody>
          <a:bodyPr>
            <a:normAutofit/>
          </a:bodyPr>
          <a:p>
            <a:fld id="{BE5F26B5-172A-4DC2-B0B7-181CFC56B87C}" type="slidenum">
              <a:rPr altLang="en-US" lang="zh-CN" smtClean="0"/>
            </a:fld>
            <a:endParaRPr altLang="en-US" lang="zh-CN"/>
          </a:p>
        </p:txBody>
      </p:sp>
      <p:sp>
        <p:nvSpPr>
          <p:cNvPr id="1048704" name="文本占位符 7"/>
          <p:cNvSpPr>
            <a:spLocks noGrp="1"/>
          </p:cNvSpPr>
          <p:nvPr>
            <p:ph type="body" sz="quarter" idx="13" hasCustomPrompt="1"/>
            <p:custDataLst>
              <p:tags r:id="rId9"/>
            </p:custDataLst>
          </p:nvPr>
        </p:nvSpPr>
        <p:spPr>
          <a:xfrm>
            <a:off x="4405745" y="2084832"/>
            <a:ext cx="1620151" cy="2706624"/>
          </a:xfrm>
          <a:noFill/>
        </p:spPr>
        <p:txBody>
          <a:bodyPr anchor="ctr" vert="eaVert">
            <a:normAutofit/>
          </a:bodyPr>
          <a:lstStyle>
            <a:lvl1pPr algn="ctr" indent="0" marL="0">
              <a:buNone/>
              <a:defRPr b="0" sz="5000">
                <a:solidFill>
                  <a:schemeClr val="accent1">
                    <a:lumMod val="50000"/>
                  </a:schemeClr>
                </a:solidFill>
                <a:latin typeface="+mj-ea"/>
                <a:ea typeface="+mj-ea"/>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6" name="标题 1"/>
          <p:cNvSpPr>
            <a:spLocks noGrp="1"/>
          </p:cNvSpPr>
          <p:nvPr>
            <p:ph type="title"/>
            <p:custDataLst>
              <p:tags r:id="rId1"/>
            </p:custDataLst>
          </p:nvPr>
        </p:nvSpPr>
        <p:spPr>
          <a:xfrm>
            <a:off x="1018159" y="365760"/>
            <a:ext cx="10158984" cy="1152144"/>
          </a:xfrm>
          <a:noFill/>
        </p:spPr>
        <p:txBody>
          <a:bodyPr anchor="b"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8" name="内容占位符 2"/>
          <p:cNvSpPr>
            <a:spLocks noGrp="1"/>
          </p:cNvSpPr>
          <p:nvPr>
            <p:ph sz="half" idx="1"/>
            <p:custDataLst>
              <p:tags r:id="rId2"/>
            </p:custDataLst>
          </p:nvPr>
        </p:nvSpPr>
        <p:spPr>
          <a:xfrm>
            <a:off x="1014857" y="1712686"/>
            <a:ext cx="4761772" cy="4464914"/>
          </a:xfrm>
          <a:noFill/>
        </p:spPr>
        <p:txBody>
          <a:bodyPr anchor="t" bIns="0" lIns="0" rIns="0" rtlCol="0" tIns="0" vert="horz">
            <a:normAutofit/>
          </a:bodyPr>
          <a:lstStyle>
            <a:lvl1pPr>
              <a:defRPr altLang="en-US" dirty="0" lang="zh-CN"/>
            </a:lvl1pPr>
            <a:lvl2pPr>
              <a:defRPr altLang="en-US" dirty="0" lang="zh-CN"/>
            </a:lvl2pPr>
            <a:lvl3pPr>
              <a:defRPr altLang="en-US" dirty="0" lang="zh-CN"/>
            </a:lvl3pPr>
            <a:lvl4pPr>
              <a:defRPr altLang="en-US" dirty="0" lang="zh-CN"/>
            </a:lvl4pPr>
            <a:lvl5pPr>
              <a:defRPr altLang="en-US" dirty="0" lang="zh-CN"/>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内容占位符 3"/>
          <p:cNvSpPr>
            <a:spLocks noGrp="1"/>
          </p:cNvSpPr>
          <p:nvPr>
            <p:ph sz="half" idx="2"/>
            <p:custDataLst>
              <p:tags r:id="rId3"/>
            </p:custDataLst>
          </p:nvPr>
        </p:nvSpPr>
        <p:spPr>
          <a:xfrm>
            <a:off x="6172199" y="1712686"/>
            <a:ext cx="5005160" cy="4464914"/>
          </a:xfrm>
          <a:noFill/>
        </p:spPr>
        <p:txBody>
          <a:bodyPr anchor="t" bIns="0" lIns="0" rIns="0" rtlCol="0" tIns="0" vert="horz">
            <a:normAutofit/>
          </a:bodyPr>
          <a:lstStyle>
            <a:lvl1pPr>
              <a:defRPr altLang="en-US" dirty="0" lang="zh-CN"/>
            </a:lvl1pPr>
            <a:lvl2pPr>
              <a:defRPr altLang="en-US" dirty="0" lang="zh-CN"/>
            </a:lvl2pPr>
            <a:lvl3pPr>
              <a:defRPr altLang="en-US" dirty="0" lang="zh-CN"/>
            </a:lvl3pPr>
            <a:lvl4pPr>
              <a:defRPr altLang="en-US" dirty="0" lang="zh-CN"/>
            </a:lvl4pPr>
            <a:lvl5pPr>
              <a:defRPr altLang="en-US" dirty="0" lang="zh-CN"/>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2" name="日期占位符 4"/>
          <p:cNvSpPr>
            <a:spLocks noGrp="1"/>
          </p:cNvSpPr>
          <p:nvPr>
            <p:ph type="dt" sz="half" idx="10"/>
            <p:custDataLst>
              <p:tags r:id="rId4"/>
            </p:custDataLst>
          </p:nvPr>
        </p:nvSpPr>
        <p:spPr/>
        <p:txBody>
          <a:bodyPr>
            <a:normAutofit/>
          </a:bodyPr>
          <a:p>
            <a:fld id="{5592522B-0F24-4480-B9DD-A9474A6880D6}" type="datetimeFigureOut">
              <a:rPr altLang="en-US" lang="zh-CN" smtClean="0"/>
            </a:fld>
            <a:endParaRPr altLang="en-US" lang="zh-CN"/>
          </a:p>
        </p:txBody>
      </p:sp>
      <p:sp>
        <p:nvSpPr>
          <p:cNvPr id="1048714" name="页脚占位符 5"/>
          <p:cNvSpPr>
            <a:spLocks noGrp="1"/>
          </p:cNvSpPr>
          <p:nvPr>
            <p:ph type="ftr" sz="quarter" idx="11"/>
            <p:custDataLst>
              <p:tags r:id="rId5"/>
            </p:custDataLst>
          </p:nvPr>
        </p:nvSpPr>
        <p:spPr/>
        <p:txBody>
          <a:bodyPr>
            <a:normAutofit/>
          </a:bodyPr>
          <a:p>
            <a:endParaRPr altLang="en-US" lang="zh-CN"/>
          </a:p>
        </p:txBody>
      </p:sp>
      <p:sp>
        <p:nvSpPr>
          <p:cNvPr id="1048716" name="灯片编号占位符 6"/>
          <p:cNvSpPr>
            <a:spLocks noGrp="1"/>
          </p:cNvSpPr>
          <p:nvPr>
            <p:ph type="sldNum" sz="quarter" idx="12"/>
            <p:custDataLst>
              <p:tags r:id="rId6"/>
            </p:custDataLst>
          </p:nvPr>
        </p:nvSpPr>
        <p:spPr/>
        <p:txBody>
          <a:bodyPr>
            <a:normAutofit/>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8" name="标题 1"/>
          <p:cNvSpPr>
            <a:spLocks noGrp="1"/>
          </p:cNvSpPr>
          <p:nvPr>
            <p:ph type="title"/>
            <p:custDataLst>
              <p:tags r:id="rId1"/>
            </p:custDataLst>
          </p:nvPr>
        </p:nvSpPr>
        <p:spPr>
          <a:xfrm>
            <a:off x="1018159" y="365760"/>
            <a:ext cx="10158984" cy="1152144"/>
          </a:xfrm>
          <a:noFill/>
        </p:spPr>
        <p:txBody>
          <a:bodyPr anchor="b"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0" name="文本占位符 2"/>
          <p:cNvSpPr>
            <a:spLocks noGrp="1"/>
          </p:cNvSpPr>
          <p:nvPr>
            <p:ph type="body" idx="1"/>
            <p:custDataLst>
              <p:tags r:id="rId2"/>
            </p:custDataLst>
          </p:nvPr>
        </p:nvSpPr>
        <p:spPr>
          <a:xfrm>
            <a:off x="1018158" y="1678686"/>
            <a:ext cx="4900469" cy="331770"/>
          </a:xfrm>
        </p:spPr>
        <p:txBody>
          <a:bodyPr anchor="b">
            <a:normAutofit/>
          </a:bodyPr>
          <a:lstStyle>
            <a:lvl1pPr indent="0" marL="0">
              <a:buNone/>
              <a:defRPr b="1" sz="2400">
                <a:solidFill>
                  <a:schemeClr val="accent1">
                    <a:lumMod val="50000"/>
                  </a:schemeClr>
                </a:solidFill>
                <a:latin typeface="+mn-ea"/>
                <a:ea typeface="+mn-ea"/>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2" name="内容占位符 3"/>
          <p:cNvSpPr>
            <a:spLocks noGrp="1"/>
          </p:cNvSpPr>
          <p:nvPr>
            <p:ph sz="half" idx="2"/>
            <p:custDataLst>
              <p:tags r:id="rId3"/>
            </p:custDataLst>
          </p:nvPr>
        </p:nvSpPr>
        <p:spPr>
          <a:xfrm>
            <a:off x="1018158" y="2177143"/>
            <a:ext cx="4900469" cy="4012520"/>
          </a:xfrm>
          <a:noFill/>
        </p:spPr>
        <p:txBody>
          <a:bodyPr anchor="t" bIns="0" lIns="0" rIns="0" rtlCol="0" tIns="0" vert="horz">
            <a:normAutofit/>
          </a:bodyPr>
          <a:lstStyle>
            <a:lvl1pPr>
              <a:defRPr altLang="en-US" dirty="0" lang="zh-CN"/>
            </a:lvl1pPr>
            <a:lvl2pPr>
              <a:defRPr altLang="en-US" dirty="0" lang="zh-CN"/>
            </a:lvl2pPr>
            <a:lvl3pPr>
              <a:defRPr altLang="en-US" dirty="0" lang="zh-CN"/>
            </a:lvl3pPr>
            <a:lvl4pPr>
              <a:defRPr altLang="en-US" dirty="0" lang="zh-CN"/>
            </a:lvl4pPr>
            <a:lvl5pPr>
              <a:defRPr altLang="en-US" dirty="0" lang="zh-CN"/>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文本占位符 4"/>
          <p:cNvSpPr>
            <a:spLocks noGrp="1"/>
          </p:cNvSpPr>
          <p:nvPr>
            <p:ph type="body" sz="quarter" idx="3"/>
            <p:custDataLst>
              <p:tags r:id="rId4"/>
            </p:custDataLst>
          </p:nvPr>
        </p:nvSpPr>
        <p:spPr>
          <a:xfrm>
            <a:off x="6252538" y="1678686"/>
            <a:ext cx="4924603" cy="331770"/>
          </a:xfrm>
        </p:spPr>
        <p:txBody>
          <a:bodyPr anchor="b">
            <a:normAutofit/>
          </a:bodyPr>
          <a:lstStyle>
            <a:lvl1pPr indent="0" marL="0">
              <a:buNone/>
              <a:defRPr b="1" sz="2400">
                <a:solidFill>
                  <a:schemeClr val="accent1">
                    <a:lumMod val="50000"/>
                  </a:schemeClr>
                </a:solidFill>
                <a:latin typeface="+mn-ea"/>
                <a:ea typeface="+mn-ea"/>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6" name="内容占位符 5"/>
          <p:cNvSpPr>
            <a:spLocks noGrp="1"/>
          </p:cNvSpPr>
          <p:nvPr>
            <p:ph sz="quarter" idx="4"/>
            <p:custDataLst>
              <p:tags r:id="rId5"/>
            </p:custDataLst>
          </p:nvPr>
        </p:nvSpPr>
        <p:spPr>
          <a:xfrm>
            <a:off x="6252538" y="2177143"/>
            <a:ext cx="4924603" cy="4012520"/>
          </a:xfrm>
          <a:noFill/>
        </p:spPr>
        <p:txBody>
          <a:bodyPr anchor="t" bIns="0" lIns="0" rIns="0" rtlCol="0" tIns="0" vert="horz">
            <a:normAutofit/>
          </a:bodyPr>
          <a:lstStyle>
            <a:lvl1pPr>
              <a:defRPr altLang="en-US" dirty="0" lang="zh-CN"/>
            </a:lvl1pPr>
            <a:lvl2pPr>
              <a:defRPr altLang="en-US" dirty="0" lang="zh-CN"/>
            </a:lvl2pPr>
            <a:lvl3pPr>
              <a:defRPr altLang="en-US" dirty="0" lang="zh-CN"/>
            </a:lvl3pPr>
            <a:lvl4pPr>
              <a:defRPr altLang="en-US" dirty="0" lang="zh-CN"/>
            </a:lvl4pPr>
            <a:lvl5pPr>
              <a:defRPr altLang="en-US" dirty="0" lang="zh-CN"/>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8" name="日期占位符 6"/>
          <p:cNvSpPr>
            <a:spLocks noGrp="1"/>
          </p:cNvSpPr>
          <p:nvPr>
            <p:ph type="dt" sz="half" idx="10"/>
            <p:custDataLst>
              <p:tags r:id="rId6"/>
            </p:custDataLst>
          </p:nvPr>
        </p:nvSpPr>
        <p:spPr/>
        <p:txBody>
          <a:bodyPr>
            <a:normAutofit/>
          </a:bodyPr>
          <a:p>
            <a:fld id="{5592522B-0F24-4480-B9DD-A9474A6880D6}" type="datetimeFigureOut">
              <a:rPr altLang="en-US" lang="zh-CN" smtClean="0"/>
            </a:fld>
            <a:endParaRPr altLang="en-US" lang="zh-CN"/>
          </a:p>
        </p:txBody>
      </p:sp>
      <p:sp>
        <p:nvSpPr>
          <p:cNvPr id="1048730" name="页脚占位符 7"/>
          <p:cNvSpPr>
            <a:spLocks noGrp="1"/>
          </p:cNvSpPr>
          <p:nvPr>
            <p:ph type="ftr" sz="quarter" idx="11"/>
            <p:custDataLst>
              <p:tags r:id="rId7"/>
            </p:custDataLst>
          </p:nvPr>
        </p:nvSpPr>
        <p:spPr/>
        <p:txBody>
          <a:bodyPr>
            <a:normAutofit/>
          </a:bodyPr>
          <a:p>
            <a:endParaRPr altLang="en-US" lang="zh-CN"/>
          </a:p>
        </p:txBody>
      </p:sp>
      <p:sp>
        <p:nvSpPr>
          <p:cNvPr id="1048732" name="灯片编号占位符 8"/>
          <p:cNvSpPr>
            <a:spLocks noGrp="1"/>
          </p:cNvSpPr>
          <p:nvPr>
            <p:ph type="sldNum" sz="quarter" idx="12"/>
            <p:custDataLst>
              <p:tags r:id="rId8"/>
            </p:custDataLst>
          </p:nvPr>
        </p:nvSpPr>
        <p:spPr/>
        <p:txBody>
          <a:bodyPr>
            <a:normAutofit/>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4" name="标题 1"/>
          <p:cNvSpPr>
            <a:spLocks noGrp="1"/>
          </p:cNvSpPr>
          <p:nvPr>
            <p:ph type="title"/>
            <p:custDataLst>
              <p:tags r:id="rId1"/>
            </p:custDataLst>
          </p:nvPr>
        </p:nvSpPr>
        <p:spPr/>
        <p:txBody>
          <a:bodyPr anchor="b">
            <a:normAutofit/>
          </a:bodyPr>
          <a:lstStyle>
            <a:lvl1pPr algn="l">
              <a:defRPr sz="4000">
                <a:solidFill>
                  <a:schemeClr val="accent1">
                    <a:lumMod val="50000"/>
                  </a:schemeClr>
                </a:solidFill>
                <a:latin typeface="+mj-ea"/>
                <a:ea typeface="+mj-ea"/>
              </a:defRPr>
            </a:lvl1pPr>
          </a:lstStyle>
          <a:p>
            <a:r>
              <a:rPr altLang="en-US" dirty="0" lang="zh-CN"/>
              <a:t>单击此处编辑母版标题样式</a:t>
            </a:r>
            <a:endParaRPr altLang="en-US" dirty="0" lang="zh-CN"/>
          </a:p>
        </p:txBody>
      </p:sp>
      <p:sp>
        <p:nvSpPr>
          <p:cNvPr id="1048736" name="日期占位符 2"/>
          <p:cNvSpPr>
            <a:spLocks noGrp="1"/>
          </p:cNvSpPr>
          <p:nvPr>
            <p:ph type="dt" sz="half" idx="10"/>
            <p:custDataLst>
              <p:tags r:id="rId2"/>
            </p:custDataLst>
          </p:nvPr>
        </p:nvSpPr>
        <p:spPr/>
        <p:txBody>
          <a:bodyPr>
            <a:normAutofit/>
          </a:bodyPr>
          <a:p>
            <a:fld id="{5592522B-0F24-4480-B9DD-A9474A6880D6}" type="datetimeFigureOut">
              <a:rPr altLang="en-US" lang="zh-CN" smtClean="0"/>
            </a:fld>
            <a:endParaRPr altLang="en-US" lang="zh-CN"/>
          </a:p>
        </p:txBody>
      </p:sp>
      <p:sp>
        <p:nvSpPr>
          <p:cNvPr id="1048738" name="页脚占位符 3"/>
          <p:cNvSpPr>
            <a:spLocks noGrp="1"/>
          </p:cNvSpPr>
          <p:nvPr>
            <p:ph type="ftr" sz="quarter" idx="11"/>
            <p:custDataLst>
              <p:tags r:id="rId3"/>
            </p:custDataLst>
          </p:nvPr>
        </p:nvSpPr>
        <p:spPr/>
        <p:txBody>
          <a:bodyPr>
            <a:normAutofit/>
          </a:bodyPr>
          <a:p>
            <a:endParaRPr altLang="en-US" lang="zh-CN"/>
          </a:p>
        </p:txBody>
      </p:sp>
      <p:sp>
        <p:nvSpPr>
          <p:cNvPr id="1048740" name="灯片编号占位符 4"/>
          <p:cNvSpPr>
            <a:spLocks noGrp="1"/>
          </p:cNvSpPr>
          <p:nvPr>
            <p:ph type="sldNum" sz="quarter" idx="12"/>
            <p:custDataLst>
              <p:tags r:id="rId4"/>
            </p:custDataLst>
          </p:nvPr>
        </p:nvSpPr>
        <p:spPr/>
        <p:txBody>
          <a:bodyPr>
            <a:normAutofit/>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42"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44" name="页脚占位符 2"/>
          <p:cNvSpPr>
            <a:spLocks noGrp="1"/>
          </p:cNvSpPr>
          <p:nvPr>
            <p:ph type="ftr" sz="quarter" idx="11"/>
            <p:custDataLst>
              <p:tags r:id="rId2"/>
            </p:custDataLst>
          </p:nvPr>
        </p:nvSpPr>
        <p:spPr/>
        <p:txBody>
          <a:bodyPr/>
          <a:p>
            <a:endParaRPr altLang="en-US" lang="zh-CN"/>
          </a:p>
        </p:txBody>
      </p:sp>
      <p:sp>
        <p:nvSpPr>
          <p:cNvPr id="1048746"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8" name="内容占位符 2"/>
          <p:cNvSpPr>
            <a:spLocks noGrp="1"/>
          </p:cNvSpPr>
          <p:nvPr>
            <p:ph idx="1"/>
            <p:custDataLst>
              <p:tags r:id="rId1"/>
            </p:custDataLst>
          </p:nvPr>
        </p:nvSpPr>
        <p:spPr>
          <a:xfrm>
            <a:off x="838200" y="360000"/>
            <a:ext cx="10515600" cy="5817600"/>
          </a:xfrm>
        </p:spPr>
        <p:txBody>
          <a:bodyPr>
            <a:normAutofit/>
          </a:bodyPr>
          <a:lstStyle>
            <a:lvl1pPr>
              <a:defRPr>
                <a:solidFill>
                  <a:schemeClr val="accent1">
                    <a:lumMod val="50000"/>
                  </a:schemeClr>
                </a:solidFill>
                <a:latin typeface="+mn-ea"/>
                <a:ea typeface="+mn-ea"/>
              </a:defRPr>
            </a:lvl1pPr>
            <a:lvl2pPr>
              <a:defRPr>
                <a:solidFill>
                  <a:schemeClr val="accent1">
                    <a:lumMod val="50000"/>
                  </a:schemeClr>
                </a:solidFill>
                <a:latin typeface="+mn-ea"/>
                <a:ea typeface="+mn-ea"/>
              </a:defRPr>
            </a:lvl2pPr>
            <a:lvl3pPr>
              <a:defRPr>
                <a:solidFill>
                  <a:schemeClr val="accent1">
                    <a:lumMod val="50000"/>
                  </a:schemeClr>
                </a:solidFill>
                <a:latin typeface="+mn-ea"/>
                <a:ea typeface="+mn-ea"/>
              </a:defRPr>
            </a:lvl3pPr>
            <a:lvl4pPr>
              <a:defRPr>
                <a:solidFill>
                  <a:schemeClr val="accent1">
                    <a:lumMod val="50000"/>
                  </a:schemeClr>
                </a:solidFill>
                <a:latin typeface="+mn-ea"/>
                <a:ea typeface="+mn-ea"/>
              </a:defRPr>
            </a:lvl4pPr>
            <a:lvl5pPr>
              <a:defRPr>
                <a:solidFill>
                  <a:schemeClr val="accent1">
                    <a:lumMod val="50000"/>
                  </a:schemeClr>
                </a:solidFill>
                <a:latin typeface="+mn-ea"/>
                <a:ea typeface="+mn-ea"/>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3"/>
          <p:cNvSpPr>
            <a:spLocks noGrp="1"/>
          </p:cNvSpPr>
          <p:nvPr>
            <p:ph type="dt" sz="half" idx="10"/>
            <p:custDataLst>
              <p:tags r:id="rId2"/>
            </p:custDataLst>
          </p:nvPr>
        </p:nvSpPr>
        <p:spPr/>
        <p:txBody>
          <a:bodyPr>
            <a:normAutofit/>
          </a:bodyPr>
          <a:p>
            <a:fld id="{5592522B-0F24-4480-B9DD-A9474A6880D6}" type="datetimeFigureOut">
              <a:rPr altLang="en-US" lang="zh-CN" smtClean="0"/>
            </a:fld>
            <a:endParaRPr altLang="en-US" lang="zh-CN"/>
          </a:p>
        </p:txBody>
      </p:sp>
      <p:sp>
        <p:nvSpPr>
          <p:cNvPr id="1048752" name="页脚占位符 4"/>
          <p:cNvSpPr>
            <a:spLocks noGrp="1"/>
          </p:cNvSpPr>
          <p:nvPr>
            <p:ph type="ftr" sz="quarter" idx="11"/>
            <p:custDataLst>
              <p:tags r:id="rId3"/>
            </p:custDataLst>
          </p:nvPr>
        </p:nvSpPr>
        <p:spPr/>
        <p:txBody>
          <a:bodyPr>
            <a:normAutofit/>
          </a:bodyPr>
          <a:p>
            <a:endParaRPr altLang="en-US" lang="zh-CN"/>
          </a:p>
        </p:txBody>
      </p:sp>
      <p:sp>
        <p:nvSpPr>
          <p:cNvPr id="1048754" name="灯片编号占位符 5"/>
          <p:cNvSpPr>
            <a:spLocks noGrp="1"/>
          </p:cNvSpPr>
          <p:nvPr>
            <p:ph type="sldNum" sz="quarter" idx="12"/>
            <p:custDataLst>
              <p:tags r:id="rId4"/>
            </p:custDataLst>
          </p:nvPr>
        </p:nvSpPr>
        <p:spPr/>
        <p:txBody>
          <a:bodyPr>
            <a:normAutofit/>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839788" y="360000"/>
            <a:ext cx="10515600" cy="864000"/>
          </a:xfrm>
        </p:spPr>
        <p:txBody>
          <a:bodyPr anchor="b">
            <a:normAutofit/>
          </a:bodyPr>
          <a:lstStyle>
            <a:lvl1pPr algn="l">
              <a:defRPr sz="4000">
                <a:solidFill>
                  <a:schemeClr val="accent1">
                    <a:lumMod val="50000"/>
                  </a:schemeClr>
                </a:solidFill>
                <a:latin typeface="+mj-ea"/>
                <a:ea typeface="+mj-ea"/>
              </a:defRPr>
            </a:lvl1pPr>
          </a:lstStyle>
          <a:p>
            <a:r>
              <a:rPr altLang="en-US" dirty="0" lang="zh-CN"/>
              <a:t>单击此处编辑母版标题样式</a:t>
            </a:r>
            <a:endParaRPr altLang="en-US" dirty="0" lang="zh-CN"/>
          </a:p>
        </p:txBody>
      </p:sp>
      <p:sp>
        <p:nvSpPr>
          <p:cNvPr id="1048758" name="文本占位符 2"/>
          <p:cNvSpPr>
            <a:spLocks noGrp="1"/>
          </p:cNvSpPr>
          <p:nvPr>
            <p:ph type="body" idx="1" hasCustomPrompt="1"/>
            <p:custDataLst>
              <p:tags r:id="rId2"/>
            </p:custDataLst>
          </p:nvPr>
        </p:nvSpPr>
        <p:spPr>
          <a:xfrm>
            <a:off x="838200" y="1296000"/>
            <a:ext cx="10514012" cy="365125"/>
          </a:xfrm>
        </p:spPr>
        <p:txBody>
          <a:bodyPr anchor="t">
            <a:normAutofit/>
          </a:bodyPr>
          <a:lstStyle>
            <a:lvl1pPr indent="0" marL="0">
              <a:buNone/>
              <a:defRPr b="0" sz="2000">
                <a:solidFill>
                  <a:schemeClr val="accent1">
                    <a:lumMod val="5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单击此处编辑副标题样式</a:t>
            </a:r>
            <a:endParaRPr altLang="en-US" dirty="0" lang="zh-CN"/>
          </a:p>
        </p:txBody>
      </p:sp>
      <p:sp>
        <p:nvSpPr>
          <p:cNvPr id="1048760" name="日期占位符 6"/>
          <p:cNvSpPr>
            <a:spLocks noGrp="1"/>
          </p:cNvSpPr>
          <p:nvPr>
            <p:ph type="dt" sz="half" idx="10"/>
            <p:custDataLst>
              <p:tags r:id="rId3"/>
            </p:custDataLst>
          </p:nvPr>
        </p:nvSpPr>
        <p:spPr/>
        <p:txBody>
          <a:bodyPr>
            <a:normAutofit/>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4"/>
            </p:custDataLst>
          </p:nvPr>
        </p:nvSpPr>
        <p:spPr/>
        <p:txBody>
          <a:bodyPr>
            <a:normAutofit/>
          </a:bodyPr>
          <a:p>
            <a:endParaRPr altLang="en-US" lang="zh-CN"/>
          </a:p>
        </p:txBody>
      </p:sp>
      <p:sp>
        <p:nvSpPr>
          <p:cNvPr id="1048764" name="灯片编号占位符 8"/>
          <p:cNvSpPr>
            <a:spLocks noGrp="1"/>
          </p:cNvSpPr>
          <p:nvPr>
            <p:ph type="sldNum" sz="quarter" idx="12"/>
            <p:custDataLst>
              <p:tags r:id="rId5"/>
            </p:custDataLst>
          </p:nvPr>
        </p:nvSpPr>
        <p:spPr/>
        <p:txBody>
          <a:bodyPr>
            <a:normAutofit/>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png2x_background_结束" descr="C:/Users/kingsoft/AppData/Local/Temp/fig2wpp/@png2x_background_结束.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766" name="标题 1"/>
          <p:cNvSpPr>
            <a:spLocks noGrp="1"/>
          </p:cNvSpPr>
          <p:nvPr>
            <p:ph type="ctrTitle"/>
            <p:custDataLst>
              <p:tags r:id="rId3"/>
            </p:custDataLst>
          </p:nvPr>
        </p:nvSpPr>
        <p:spPr>
          <a:xfrm>
            <a:off x="1527048" y="1527048"/>
            <a:ext cx="5715000" cy="2057400"/>
          </a:xfrm>
          <a:noFill/>
        </p:spPr>
        <p:txBody>
          <a:bodyPr anchor="b">
            <a:normAutofit/>
          </a:bodyPr>
          <a:lstStyle>
            <a:lvl1pPr algn="l">
              <a:lnSpc>
                <a:spcPct val="100000"/>
              </a:lnSpc>
              <a:defRPr b="0" sz="7000">
                <a:solidFill>
                  <a:schemeClr val="accent1">
                    <a:lumMod val="50000"/>
                  </a:schemeClr>
                </a:solidFill>
                <a:latin typeface="+mj-ea"/>
                <a:ea typeface="+mj-ea"/>
              </a:defRPr>
            </a:lvl1pPr>
          </a:lstStyle>
          <a:p>
            <a:r>
              <a:rPr altLang="en-US" dirty="0" lang="zh-CN"/>
              <a:t>单击此处编辑母版标题样式</a:t>
            </a:r>
            <a:endParaRPr altLang="en-US" dirty="0" lang="zh-CN"/>
          </a:p>
        </p:txBody>
      </p:sp>
      <p:sp>
        <p:nvSpPr>
          <p:cNvPr id="1048768" name="日期占位符 3"/>
          <p:cNvSpPr>
            <a:spLocks noGrp="1"/>
          </p:cNvSpPr>
          <p:nvPr>
            <p:ph type="dt" sz="half" idx="10"/>
            <p:custDataLst>
              <p:tags r:id="rId4"/>
            </p:custDataLst>
          </p:nvPr>
        </p:nvSpPr>
        <p:spPr/>
        <p:txBody>
          <a:bodyPr>
            <a:normAutofit/>
          </a:bodyPr>
          <a:p>
            <a:fld id="{5592522B-0F24-4480-B9DD-A9474A6880D6}" type="datetimeFigureOut">
              <a:rPr altLang="en-US" lang="zh-CN" smtClean="0"/>
            </a:fld>
            <a:endParaRPr altLang="en-US" lang="zh-CN"/>
          </a:p>
        </p:txBody>
      </p:sp>
      <p:sp>
        <p:nvSpPr>
          <p:cNvPr id="1048770" name="页脚占位符 4"/>
          <p:cNvSpPr>
            <a:spLocks noGrp="1"/>
          </p:cNvSpPr>
          <p:nvPr>
            <p:ph type="ftr" sz="quarter" idx="11"/>
            <p:custDataLst>
              <p:tags r:id="rId5"/>
            </p:custDataLst>
          </p:nvPr>
        </p:nvSpPr>
        <p:spPr/>
        <p:txBody>
          <a:bodyPr>
            <a:normAutofit/>
          </a:bodyPr>
          <a:p>
            <a:endParaRPr altLang="en-US" lang="zh-CN"/>
          </a:p>
        </p:txBody>
      </p:sp>
      <p:sp>
        <p:nvSpPr>
          <p:cNvPr id="1048772" name="灯片编号占位符 5"/>
          <p:cNvSpPr>
            <a:spLocks noGrp="1"/>
          </p:cNvSpPr>
          <p:nvPr>
            <p:ph type="sldNum" sz="quarter" idx="12"/>
            <p:custDataLst>
              <p:tags r:id="rId6"/>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74" name="文本占位符 23"/>
          <p:cNvSpPr>
            <a:spLocks noGrp="1"/>
          </p:cNvSpPr>
          <p:nvPr>
            <p:ph type="body" sz="quarter" idx="17" hasCustomPrompt="1"/>
            <p:custDataLst>
              <p:tags r:id="rId7"/>
            </p:custDataLst>
          </p:nvPr>
        </p:nvSpPr>
        <p:spPr>
          <a:xfrm>
            <a:off x="1521922" y="3886200"/>
            <a:ext cx="5033356" cy="1444752"/>
          </a:xfrm>
          <a:noFill/>
        </p:spPr>
        <p:txBody>
          <a:bodyPr anchor="t">
            <a:normAutofit/>
          </a:bodyPr>
          <a:lstStyle>
            <a:lvl1pPr algn="l" indent="0" marL="0">
              <a:lnSpc>
                <a:spcPct val="100000"/>
              </a:lnSpc>
              <a:buNone/>
              <a:defRPr b="0" sz="2500">
                <a:solidFill>
                  <a:schemeClr val="accent1">
                    <a:lumMod val="50000"/>
                  </a:schemeClr>
                </a:solidFill>
                <a:latin typeface="+mn-ea"/>
                <a:ea typeface="+mn-ea"/>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1.xml"/><Relationship Id="rId13" Type="http://schemas.openxmlformats.org/officeDocument/2006/relationships/image" Target="../media/image6.png"/><Relationship Id="rId14" Type="http://schemas.openxmlformats.org/officeDocument/2006/relationships/tags" Target="../tags/tag62.xml"/><Relationship Id="rId15" Type="http://schemas.openxmlformats.org/officeDocument/2006/relationships/tags" Target="../tags/tag63.xml"/><Relationship Id="rId16" Type="http://schemas.openxmlformats.org/officeDocument/2006/relationships/tags" Target="../tags/tag64.xml"/><Relationship Id="rId17" Type="http://schemas.openxmlformats.org/officeDocument/2006/relationships/tags" Target="../tags/tag65.xml"/><Relationship Id="rId18" Type="http://schemas.openxmlformats.org/officeDocument/2006/relationships/tags" Target="../tags/tag66.xml"/><Relationship Id="rId19" Type="http://schemas.openxmlformats.org/officeDocument/2006/relationships/tags" Target="../tags/tag67.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2092" r:id="rId1"/>
    <p:sldLayoutId id="2147502093" r:id="rId2"/>
    <p:sldLayoutId id="2147502094" r:id="rId3"/>
    <p:sldLayoutId id="2147502095" r:id="rId4"/>
    <p:sldLayoutId id="2147502096" r:id="rId5"/>
    <p:sldLayoutId id="2147502097" r:id="rId6"/>
    <p:sldLayoutId id="2147502098" r:id="rId7"/>
    <p:sldLayoutId id="2147502099" r:id="rId8"/>
    <p:sldLayoutId id="2147502100" r:id="rId9"/>
    <p:sldLayoutId id="2147502101" r:id="rId10"/>
    <p:sldLayoutId id="214750210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png2x_background_正文" descr="C:/Users/kingsoft/AppData/Local/Temp/fig2wpp/@png2x_background_正文.png"/>
          <p:cNvPicPr>
            <a:picLocks noChangeAspect="1"/>
          </p:cNvPicPr>
          <p:nvPr userDrawn="1">
            <p:custDataLst>
              <p:tags r:id="rId12"/>
            </p:custDataLst>
          </p:nvPr>
        </p:nvPicPr>
        <p:blipFill>
          <a:blip xmlns:r="http://schemas.openxmlformats.org/officeDocument/2006/relationships" r:embed="rId13"/>
          <a:stretch>
            <a:fillRect/>
          </a:stretch>
        </p:blipFill>
        <p:spPr>
          <a:xfrm>
            <a:off x="3175" y="0"/>
            <a:ext cx="12188825" cy="6858000"/>
          </a:xfrm>
          <a:prstGeom prst="rect"/>
        </p:spPr>
      </p:pic>
      <p:sp>
        <p:nvSpPr>
          <p:cNvPr id="1048654" name="标题占位符 1"/>
          <p:cNvSpPr>
            <a:spLocks noGrp="1"/>
          </p:cNvSpPr>
          <p:nvPr>
            <p:ph type="title"/>
            <p:custDataLst>
              <p:tags r:id="rId14"/>
            </p:custDataLst>
          </p:nvPr>
        </p:nvSpPr>
        <p:spPr>
          <a:xfrm>
            <a:off x="1018159" y="365760"/>
            <a:ext cx="10158984" cy="1152144"/>
          </a:xfrm>
          <a:prstGeom prst="rect"/>
          <a:noFill/>
        </p:spPr>
        <p:txBody>
          <a:bodyPr anchor="b"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018159" y="1773936"/>
            <a:ext cx="10158984" cy="4187952"/>
          </a:xfrm>
          <a:prstGeom prst="rect"/>
          <a:noFill/>
        </p:spPr>
        <p:txBody>
          <a:bodyPr anchor="t"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2129" r:id="rId1"/>
    <p:sldLayoutId id="2147502130" r:id="rId2"/>
    <p:sldLayoutId id="2147502131" r:id="rId3"/>
    <p:sldLayoutId id="2147502132" r:id="rId4"/>
    <p:sldLayoutId id="2147502133" r:id="rId5"/>
    <p:sldLayoutId id="2147502134" r:id="rId6"/>
    <p:sldLayoutId id="2147502135" r:id="rId7"/>
    <p:sldLayoutId id="2147502136" r:id="rId8"/>
    <p:sldLayoutId id="2147502137" r:id="rId9"/>
    <p:sldLayoutId id="2147502138" r:id="rId10"/>
    <p:sldLayoutId id="2147502139" r:id="rId11"/>
  </p:sldLayoutIdLst>
  <p:txStyles>
    <p:titleStyle>
      <a:lvl1pPr algn="l" defTabSz="914400" eaLnBrk="1" hangingPunct="1" latinLnBrk="0" rtl="0">
        <a:lnSpc>
          <a:spcPct val="100000"/>
        </a:lnSpc>
        <a:spcBef>
          <a:spcPct val="0"/>
        </a:spcBef>
        <a:buNone/>
        <a:defRPr b="0" sz="4000" kern="1200">
          <a:solidFill>
            <a:schemeClr val="accent1">
              <a:lumMod val="50000"/>
            </a:schemeClr>
          </a:solidFill>
          <a:latin typeface="+mj-ea"/>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b="0" sz="1800" kern="1200">
          <a:solidFill>
            <a:schemeClr val="accent1">
              <a:lumMod val="50000"/>
            </a:schemeClr>
          </a:solidFill>
          <a:latin typeface="+mn-ea"/>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b="0" sz="1600" kern="1200">
          <a:solidFill>
            <a:schemeClr val="accent1">
              <a:lumMod val="50000"/>
            </a:schemeClr>
          </a:solidFill>
          <a:latin typeface="+mn-ea"/>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b="0" sz="1400" kern="1200">
          <a:solidFill>
            <a:schemeClr val="accent1">
              <a:lumMod val="50000"/>
            </a:schemeClr>
          </a:solidFill>
          <a:latin typeface="+mn-ea"/>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b="0" sz="1200" kern="1200">
          <a:solidFill>
            <a:schemeClr val="accent1">
              <a:lumMod val="50000"/>
            </a:schemeClr>
          </a:solidFill>
          <a:latin typeface="+mn-ea"/>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b="0" sz="1200" kern="1200">
          <a:solidFill>
            <a:schemeClr val="accent1">
              <a:lumMod val="50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image" Target="../media/image7.png"/><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image" Target="../media/image8.png"/><Relationship Id="rId8" Type="http://schemas.openxmlformats.org/officeDocument/2006/relationships/tags" Target="../tags/tag77.xml"/><Relationship Id="rId9" Type="http://schemas.openxmlformats.org/officeDocument/2006/relationships/tags" Target="../tags/tag78.xml"/><Relationship Id="rId10" Type="http://schemas.openxmlformats.org/officeDocument/2006/relationships/tags" Target="../tags/tag79.xml"/><Relationship Id="rId11" Type="http://schemas.openxmlformats.org/officeDocument/2006/relationships/tags" Target="../tags/tag80.xml"/><Relationship Id="rId12" Type="http://schemas.openxmlformats.org/officeDocument/2006/relationships/tags" Target="../tags/tag81.xml"/><Relationship Id="rId13" Type="http://schemas.openxmlformats.org/officeDocument/2006/relationships/tags" Target="../tags/tag82.xml"/><Relationship Id="rId14" Type="http://schemas.openxmlformats.org/officeDocument/2006/relationships/tags" Target="../tags/tag83.xml"/><Relationship Id="rId15" Type="http://schemas.openxmlformats.org/officeDocument/2006/relationships/tags" Target="../tags/tag84.xml"/><Relationship Id="rId16" Type="http://schemas.openxmlformats.org/officeDocument/2006/relationships/tags" Target="../tags/tag85.xml"/><Relationship Id="rId17"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tags" Target="../tags/tag144.xml"/><Relationship Id="rId6" Type="http://schemas.openxmlformats.org/officeDocument/2006/relationships/tags" Target="../tags/tag145.xml"/><Relationship Id="rId7" Type="http://schemas.openxmlformats.org/officeDocument/2006/relationships/tags" Target="../tags/tag146.xml"/><Relationship Id="rId8" Type="http://schemas.openxmlformats.org/officeDocument/2006/relationships/tags" Target="../tags/tag147.xml"/><Relationship Id="rId9" Type="http://schemas.openxmlformats.org/officeDocument/2006/relationships/tags" Target="../tags/tag148.xml"/><Relationship Id="rId10" Type="http://schemas.openxmlformats.org/officeDocument/2006/relationships/tags" Target="../tags/tag149.xml"/><Relationship Id="rId11" Type="http://schemas.openxmlformats.org/officeDocument/2006/relationships/tags" Target="../tags/tag150.xml"/><Relationship Id="rId12" Type="http://schemas.openxmlformats.org/officeDocument/2006/relationships/tags" Target="../tags/tag15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tags" Target="../tags/tag203.xml"/><Relationship Id="rId14" Type="http://schemas.openxmlformats.org/officeDocument/2006/relationships/tags" Target="../tags/tag204.xml"/><Relationship Id="rId15" Type="http://schemas.openxmlformats.org/officeDocument/2006/relationships/tags" Target="../tags/tag205.xml"/><Relationship Id="rId16" Type="http://schemas.openxmlformats.org/officeDocument/2006/relationships/tags" Target="../tags/tag206.xml"/><Relationship Id="rId17" Type="http://schemas.openxmlformats.org/officeDocument/2006/relationships/tags" Target="../tags/tag207.xml"/><Relationship Id="rId18" Type="http://schemas.openxmlformats.org/officeDocument/2006/relationships/tags" Target="../tags/tag208.xml"/><Relationship Id="rId19" Type="http://schemas.openxmlformats.org/officeDocument/2006/relationships/tags" Target="../tags/tag209.xml"/><Relationship Id="rId20" Type="http://schemas.openxmlformats.org/officeDocument/2006/relationships/tags" Target="../tags/tag210.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tags" Target="../tags/tag223.xml"/><Relationship Id="rId14" Type="http://schemas.openxmlformats.org/officeDocument/2006/relationships/tags" Target="../tags/tag224.xml"/><Relationship Id="rId15" Type="http://schemas.openxmlformats.org/officeDocument/2006/relationships/tags" Target="../tags/tag225.xml"/><Relationship Id="rId16" Type="http://schemas.openxmlformats.org/officeDocument/2006/relationships/tags" Target="../tags/tag226.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tags" Target="../tags/tag242.xml"/><Relationship Id="rId14" Type="http://schemas.openxmlformats.org/officeDocument/2006/relationships/tags" Target="../tags/tag243.xml"/><Relationship Id="rId15" Type="http://schemas.openxmlformats.org/officeDocument/2006/relationships/tags" Target="../tags/tag244.xml"/><Relationship Id="rId16" Type="http://schemas.openxmlformats.org/officeDocument/2006/relationships/tags" Target="../tags/tag245.xml"/><Relationship Id="rId17" Type="http://schemas.openxmlformats.org/officeDocument/2006/relationships/tags" Target="../tags/tag246.xml"/><Relationship Id="rId18" Type="http://schemas.openxmlformats.org/officeDocument/2006/relationships/tags" Target="../tags/tag247.xml"/><Relationship Id="rId19" Type="http://schemas.openxmlformats.org/officeDocument/2006/relationships/tags" Target="../tags/tag248.xml"/><Relationship Id="rId20" Type="http://schemas.openxmlformats.org/officeDocument/2006/relationships/tags" Target="../tags/tag249.xml"/><Relationship Id="rId21" Type="http://schemas.openxmlformats.org/officeDocument/2006/relationships/tags" Target="../tags/tag250.xml"/><Relationship Id="rId22" Type="http://schemas.openxmlformats.org/officeDocument/2006/relationships/tags" Target="../tags/tag251.xml"/><Relationship Id="rId23" Type="http://schemas.openxmlformats.org/officeDocument/2006/relationships/tags" Target="../tags/tag252.xml"/><Relationship Id="rId24" Type="http://schemas.openxmlformats.org/officeDocument/2006/relationships/tags" Target="../tags/tag253.xml"/><Relationship Id="rId25" Type="http://schemas.openxmlformats.org/officeDocument/2006/relationships/tags" Target="../tags/tag254.xml"/><Relationship Id="rId26" Type="http://schemas.openxmlformats.org/officeDocument/2006/relationships/tags" Target="../tags/tag255.xml"/><Relationship Id="rId27" Type="http://schemas.openxmlformats.org/officeDocument/2006/relationships/tags" Target="../tags/tag256.xml"/><Relationship Id="rId28" Type="http://schemas.openxmlformats.org/officeDocument/2006/relationships/tags" Target="../tags/tag257.xml"/><Relationship Id="rId29" Type="http://schemas.openxmlformats.org/officeDocument/2006/relationships/tags" Target="../tags/tag258.xml"/><Relationship Id="rId30"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1064332" y="2922041"/>
            <a:ext cx="6607343" cy="1179161"/>
          </a:xfrm>
          <a:noFill/>
        </p:spPr>
        <p:txBody>
          <a:bodyPr anchor="t" lIns="0">
            <a:normAutofit fontScale="90000"/>
          </a:bodyPr>
          <a:p>
            <a:r>
              <a:rPr altLang="en-US" dirty="0" lang="zh-CN"/>
              <a:t>学校双减的文化教育与传统传承</a:t>
            </a:r>
            <a:endParaRPr altLang="en-US" dirty="0" lang="zh-CN"/>
          </a:p>
        </p:txBody>
      </p:sp>
      <p:sp>
        <p:nvSpPr>
          <p:cNvPr id="1048650" name="副标题"/>
          <p:cNvSpPr>
            <a:spLocks noGrp="1"/>
          </p:cNvSpPr>
          <p:nvPr>
            <p:ph type="subTitle" idx="1"/>
            <p:custDataLst>
              <p:tags r:id="rId2"/>
            </p:custDataLst>
          </p:nvPr>
        </p:nvSpPr>
        <p:spPr>
          <a:xfrm>
            <a:off x="1064333" y="1928891"/>
            <a:ext cx="8910940" cy="910315"/>
          </a:xfrm>
          <a:noFill/>
        </p:spPr>
        <p:txBody>
          <a:bodyPr anchor="ctr"/>
          <a:p>
            <a:r>
              <a:rPr altLang="en-US" dirty="0" lang="zh-CN"/>
              <a:t>添加文档副标题</a:t>
            </a:r>
            <a:endParaRPr altLang="en-US" dirty="0" lang="zh-CN"/>
          </a:p>
        </p:txBody>
      </p:sp>
      <p:sp>
        <p:nvSpPr>
          <p:cNvPr id="1048652" name="署名"/>
          <p:cNvSpPr>
            <a:spLocks noGrp="1"/>
          </p:cNvSpPr>
          <p:nvPr>
            <p:ph type="body" sz="quarter" idx="17"/>
            <p:custDataLst>
              <p:tags r:id="rId3"/>
            </p:custDataLst>
          </p:nvPr>
        </p:nvSpPr>
        <p:spPr>
          <a:xfrm>
            <a:off x="1064332" y="4213854"/>
            <a:ext cx="4731239" cy="830416"/>
          </a:xfrm>
          <a:noFill/>
        </p:spPr>
        <p:txBody>
          <a:bodyPr anchor="t">
            <a:normAutofit/>
          </a:bodyPr>
          <a:p>
            <a:r>
              <a:rPr altLang="en-US" dirty="0" lang="zh-CN"/>
              <a:t>汇报人：</a:t>
            </a:r>
            <a:r>
              <a:rPr altLang="zh-CN" dirty="0" lang="en-US"/>
              <a:t>XX</a:t>
            </a:r>
            <a:endParaRPr altLang="zh-CN" dirty="0" lang="en-US"/>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88" name="标题"/>
          <p:cNvSpPr>
            <a:spLocks noGrp="1"/>
          </p:cNvSpPr>
          <p:nvPr>
            <p:ph type="title"/>
            <p:custDataLst>
              <p:tags r:id="rId1"/>
            </p:custDataLst>
          </p:nvPr>
        </p:nvSpPr>
        <p:spPr>
          <a:xfrm>
            <a:off x="6608223" y="1197863"/>
            <a:ext cx="1262149" cy="3506111"/>
          </a:xfrm>
          <a:noFill/>
        </p:spPr>
        <p:txBody>
          <a:bodyPr anchor="t">
            <a:normAutofit/>
          </a:bodyPr>
          <a:p>
            <a:r>
              <a:rPr altLang="en-US" dirty="0" lang="zh-CN"/>
              <a:t>目录</a:t>
            </a:r>
            <a:endParaRPr altLang="en-US" dirty="0" lang="zh-CN"/>
          </a:p>
        </p:txBody>
      </p:sp>
      <p:pic>
        <p:nvPicPr>
          <p:cNvPr id="2097167" name="@svg!m0_01_项图片" descr="C:/Users/kingsoft/AppData/Local/Temp/fig2wpp/@svg!m0_01_项图片.svg"/>
          <p:cNvPicPr>
            <a:picLocks noChangeAspect="1"/>
          </p:cNvPicPr>
          <p:nvPr>
            <p:custDataLst>
              <p:tags r:id="rId2"/>
            </p:custDataLst>
          </p:nvPr>
        </p:nvPicPr>
        <p:blipFill>
          <a:blip xmlns:r="http://schemas.openxmlformats.org/officeDocument/2006/relationships" r:embed="rId3"/>
          <a:stretch>
            <a:fillRect/>
          </a:stretch>
        </p:blipFill>
        <p:spPr>
          <a:xfrm>
            <a:off x="1190171" y="1027287"/>
            <a:ext cx="986972" cy="693414"/>
          </a:xfrm>
          <a:prstGeom prst="rect"/>
        </p:spPr>
      </p:pic>
      <p:pic>
        <p:nvPicPr>
          <p:cNvPr id="2097169" name="@svg!m0_02_项图片" descr="C:/Users/kingsoft/AppData/Local/Temp/fig2wpp/@svg!m0_02_项图片.svg"/>
          <p:cNvPicPr>
            <a:picLocks noChangeAspect="1"/>
          </p:cNvPicPr>
          <p:nvPr>
            <p:custDataLst>
              <p:tags r:id="rId4"/>
            </p:custDataLst>
          </p:nvPr>
        </p:nvPicPr>
        <p:blipFill>
          <a:blip xmlns:r="http://schemas.openxmlformats.org/officeDocument/2006/relationships" r:embed="rId3"/>
          <a:stretch>
            <a:fillRect/>
          </a:stretch>
        </p:blipFill>
        <p:spPr>
          <a:xfrm>
            <a:off x="1190171" y="2286704"/>
            <a:ext cx="986972" cy="693414"/>
          </a:xfrm>
          <a:prstGeom prst="rect"/>
        </p:spPr>
      </p:pic>
      <p:pic>
        <p:nvPicPr>
          <p:cNvPr id="2097171" name="@svg!m0_03_项图片" descr="C:/Users/kingsoft/AppData/Local/Temp/fig2wpp/@svg!m0_03_项图片.svg"/>
          <p:cNvPicPr>
            <a:picLocks noChangeAspect="1"/>
          </p:cNvPicPr>
          <p:nvPr>
            <p:custDataLst>
              <p:tags r:id="rId5"/>
            </p:custDataLst>
          </p:nvPr>
        </p:nvPicPr>
        <p:blipFill>
          <a:blip xmlns:r="http://schemas.openxmlformats.org/officeDocument/2006/relationships" r:embed="rId3"/>
          <a:stretch>
            <a:fillRect/>
          </a:stretch>
        </p:blipFill>
        <p:spPr>
          <a:xfrm>
            <a:off x="1190171" y="3546121"/>
            <a:ext cx="986972" cy="693414"/>
          </a:xfrm>
          <a:prstGeom prst="rect"/>
        </p:spPr>
      </p:pic>
      <p:pic>
        <p:nvPicPr>
          <p:cNvPr id="2097173" name="@svg!m0_04_项图片" descr="C:/Users/kingsoft/AppData/Local/Temp/fig2wpp/@svg!m0_04_项图片.svg"/>
          <p:cNvPicPr>
            <a:picLocks noChangeAspect="1"/>
          </p:cNvPicPr>
          <p:nvPr>
            <p:custDataLst>
              <p:tags r:id="rId6"/>
            </p:custDataLst>
          </p:nvPr>
        </p:nvPicPr>
        <p:blipFill>
          <a:blip xmlns:r="http://schemas.openxmlformats.org/officeDocument/2006/relationships" r:embed="rId7"/>
          <a:stretch>
            <a:fillRect/>
          </a:stretch>
        </p:blipFill>
        <p:spPr>
          <a:xfrm>
            <a:off x="1190171" y="4805537"/>
            <a:ext cx="986972" cy="693414"/>
          </a:xfrm>
          <a:prstGeom prst="rect"/>
        </p:spPr>
      </p:pic>
      <p:sp>
        <p:nvSpPr>
          <p:cNvPr id="1048790" name="序号"/>
          <p:cNvSpPr txBox="1"/>
          <p:nvPr>
            <p:custDataLst>
              <p:tags r:id="rId8"/>
            </p:custDataLst>
          </p:nvPr>
        </p:nvSpPr>
        <p:spPr>
          <a:xfrm>
            <a:off x="1412512" y="1030605"/>
            <a:ext cx="542290" cy="693420"/>
          </a:xfrm>
          <a:prstGeom prst="rect"/>
          <a:noFill/>
        </p:spPr>
        <p:txBody>
          <a:bodyPr anchor="ctr" anchorCtr="0" bIns="0" lIns="0" rIns="0" rtlCol="0" tIns="0" wrap="square">
            <a:normAutofit/>
          </a:bodyPr>
          <a:p>
            <a:pPr algn="ctr">
              <a:lnSpc>
                <a:spcPct val="100000"/>
              </a:lnSpc>
            </a:pPr>
            <a:r>
              <a:rPr dirty="0" sz="3600" lang="en-US">
                <a:solidFill>
                  <a:schemeClr val="accent1">
                    <a:lumMod val="50000"/>
                  </a:schemeClr>
                </a:solidFill>
                <a:latin typeface="+mj-ea"/>
                <a:ea typeface="+mj-ea"/>
              </a:rPr>
              <a:t>壹</a:t>
            </a:r>
            <a:endParaRPr dirty="0" sz="3600" lang="en-US">
              <a:solidFill>
                <a:schemeClr val="accent1">
                  <a:lumMod val="50000"/>
                </a:schemeClr>
              </a:solidFill>
              <a:latin typeface="+mj-ea"/>
              <a:ea typeface="+mj-ea"/>
            </a:endParaRPr>
          </a:p>
        </p:txBody>
      </p:sp>
      <p:sp>
        <p:nvSpPr>
          <p:cNvPr id="1048792" name="序号13"/>
          <p:cNvSpPr txBox="1"/>
          <p:nvPr>
            <p:custDataLst>
              <p:tags r:id="rId9"/>
            </p:custDataLst>
          </p:nvPr>
        </p:nvSpPr>
        <p:spPr>
          <a:xfrm>
            <a:off x="1412512" y="4805045"/>
            <a:ext cx="542290" cy="693420"/>
          </a:xfrm>
          <a:prstGeom prst="rect"/>
          <a:noFill/>
        </p:spPr>
        <p:txBody>
          <a:bodyPr anchor="ctr" anchorCtr="0" bIns="0" lIns="0" rIns="0" rtlCol="0" tIns="0" wrap="square">
            <a:normAutofit/>
          </a:bodyPr>
          <a:p>
            <a:pPr algn="ctr">
              <a:lnSpc>
                <a:spcPct val="100000"/>
              </a:lnSpc>
            </a:pPr>
            <a:r>
              <a:rPr dirty="0" sz="3600" lang="en-US">
                <a:solidFill>
                  <a:schemeClr val="accent1">
                    <a:lumMod val="50000"/>
                  </a:schemeClr>
                </a:solidFill>
                <a:latin typeface="+mj-ea"/>
                <a:ea typeface="+mj-ea"/>
              </a:rPr>
              <a:t>肆</a:t>
            </a:r>
            <a:endParaRPr dirty="0" sz="3600" lang="en-US">
              <a:solidFill>
                <a:schemeClr val="accent1">
                  <a:lumMod val="50000"/>
                </a:schemeClr>
              </a:solidFill>
              <a:latin typeface="+mj-ea"/>
              <a:ea typeface="+mj-ea"/>
            </a:endParaRPr>
          </a:p>
        </p:txBody>
      </p:sp>
      <p:sp>
        <p:nvSpPr>
          <p:cNvPr id="1048794" name="序号12"/>
          <p:cNvSpPr txBox="1"/>
          <p:nvPr>
            <p:custDataLst>
              <p:tags r:id="rId10"/>
            </p:custDataLst>
          </p:nvPr>
        </p:nvSpPr>
        <p:spPr>
          <a:xfrm>
            <a:off x="1412512" y="3547110"/>
            <a:ext cx="542290" cy="693420"/>
          </a:xfrm>
          <a:prstGeom prst="rect"/>
          <a:noFill/>
        </p:spPr>
        <p:txBody>
          <a:bodyPr anchor="ctr" anchorCtr="0" bIns="0" lIns="0" rIns="0" rtlCol="0" tIns="0" wrap="square">
            <a:normAutofit/>
          </a:bodyPr>
          <a:p>
            <a:pPr algn="ctr">
              <a:lnSpc>
                <a:spcPct val="100000"/>
              </a:lnSpc>
            </a:pPr>
            <a:r>
              <a:rPr dirty="0" sz="3600" lang="en-US">
                <a:solidFill>
                  <a:schemeClr val="accent1">
                    <a:lumMod val="50000"/>
                  </a:schemeClr>
                </a:solidFill>
                <a:latin typeface="+mj-ea"/>
                <a:ea typeface="+mj-ea"/>
              </a:rPr>
              <a:t>叁</a:t>
            </a:r>
            <a:endParaRPr dirty="0" sz="3600" lang="en-US">
              <a:solidFill>
                <a:schemeClr val="accent1">
                  <a:lumMod val="50000"/>
                </a:schemeClr>
              </a:solidFill>
              <a:latin typeface="+mj-ea"/>
              <a:ea typeface="+mj-ea"/>
            </a:endParaRPr>
          </a:p>
        </p:txBody>
      </p:sp>
      <p:sp>
        <p:nvSpPr>
          <p:cNvPr id="1048796" name="序号11"/>
          <p:cNvSpPr txBox="1"/>
          <p:nvPr>
            <p:custDataLst>
              <p:tags r:id="rId11"/>
            </p:custDataLst>
          </p:nvPr>
        </p:nvSpPr>
        <p:spPr>
          <a:xfrm>
            <a:off x="1412512" y="2288540"/>
            <a:ext cx="542290" cy="693420"/>
          </a:xfrm>
          <a:prstGeom prst="rect"/>
          <a:noFill/>
        </p:spPr>
        <p:txBody>
          <a:bodyPr anchor="ctr" anchorCtr="0" bIns="0" lIns="0" rIns="0" rtlCol="0" tIns="0" wrap="square">
            <a:normAutofit/>
          </a:bodyPr>
          <a:p>
            <a:pPr algn="ctr">
              <a:lnSpc>
                <a:spcPct val="100000"/>
              </a:lnSpc>
            </a:pPr>
            <a:r>
              <a:rPr dirty="0" sz="3600" lang="en-US">
                <a:solidFill>
                  <a:schemeClr val="accent1">
                    <a:lumMod val="50000"/>
                  </a:schemeClr>
                </a:solidFill>
                <a:latin typeface="+mj-ea"/>
                <a:ea typeface="+mj-ea"/>
              </a:rPr>
              <a:t>贰</a:t>
            </a:r>
            <a:endParaRPr dirty="0" sz="3600" lang="en-US">
              <a:solidFill>
                <a:schemeClr val="accent1">
                  <a:lumMod val="50000"/>
                </a:schemeClr>
              </a:solidFill>
              <a:latin typeface="+mj-ea"/>
              <a:ea typeface="+mj-ea"/>
            </a:endParaRPr>
          </a:p>
        </p:txBody>
      </p:sp>
      <p:sp>
        <p:nvSpPr>
          <p:cNvPr id="1048798" name="项标题"/>
          <p:cNvSpPr txBox="1"/>
          <p:nvPr>
            <p:custDataLst>
              <p:tags r:id="rId12"/>
            </p:custDataLst>
          </p:nvPr>
        </p:nvSpPr>
        <p:spPr>
          <a:xfrm>
            <a:off x="2723063" y="855404"/>
            <a:ext cx="3609279" cy="1136260"/>
          </a:xfrm>
          <a:prstGeom prst="rect"/>
          <a:noFill/>
        </p:spPr>
        <p:txBody>
          <a:bodyPr anchor="ctr" bIns="0" lIns="0" rIns="0" rtlCol="0" tIns="0" wrap="square">
            <a:normAutofit/>
          </a:bodyPr>
          <a:p>
            <a:pPr algn="l">
              <a:lnSpc>
                <a:spcPct val="100000"/>
              </a:lnSpc>
            </a:pPr>
            <a:r>
              <a:rPr altLang="en-US" dirty="0" sz="2200" lang="zh-CN" spc="300">
                <a:solidFill>
                  <a:schemeClr val="accent1">
                    <a:lumMod val="50000"/>
                  </a:schemeClr>
                </a:solidFill>
                <a:latin typeface="+mn-ea"/>
              </a:rPr>
              <a:t>双减政策下的文化教育</a:t>
            </a:r>
            <a:endParaRPr altLang="en-US" dirty="0" sz="2200" lang="zh-CN" spc="300">
              <a:solidFill>
                <a:schemeClr val="accent1">
                  <a:lumMod val="50000"/>
                </a:schemeClr>
              </a:solidFill>
              <a:latin typeface="+mn-ea"/>
            </a:endParaRPr>
          </a:p>
        </p:txBody>
      </p:sp>
      <p:sp>
        <p:nvSpPr>
          <p:cNvPr id="1048800" name="项标题5"/>
          <p:cNvSpPr txBox="1"/>
          <p:nvPr>
            <p:custDataLst>
              <p:tags r:id="rId13"/>
            </p:custDataLst>
          </p:nvPr>
        </p:nvSpPr>
        <p:spPr>
          <a:xfrm>
            <a:off x="2723063" y="3269923"/>
            <a:ext cx="3609279" cy="1203323"/>
          </a:xfrm>
          <a:prstGeom prst="rect"/>
          <a:noFill/>
        </p:spPr>
        <p:txBody>
          <a:bodyPr anchor="ctr" bIns="0" lIns="0" rIns="0" rtlCol="0" tIns="0" wrap="square">
            <a:normAutofit/>
          </a:bodyPr>
          <a:p>
            <a:pPr algn="l">
              <a:lnSpc>
                <a:spcPct val="100000"/>
              </a:lnSpc>
            </a:pPr>
            <a:r>
              <a:rPr altLang="en-US" dirty="0" sz="2200" lang="zh-CN" spc="300">
                <a:solidFill>
                  <a:schemeClr val="accent1">
                    <a:lumMod val="50000"/>
                  </a:schemeClr>
                </a:solidFill>
                <a:latin typeface="+mn-ea"/>
              </a:rPr>
              <a:t>双减背景下的教育质量保障</a:t>
            </a:r>
            <a:endParaRPr altLang="en-US" dirty="0" sz="2200" lang="zh-CN" spc="300">
              <a:solidFill>
                <a:schemeClr val="accent1">
                  <a:lumMod val="50000"/>
                </a:schemeClr>
              </a:solidFill>
              <a:latin typeface="+mn-ea"/>
            </a:endParaRPr>
          </a:p>
        </p:txBody>
      </p:sp>
      <p:sp>
        <p:nvSpPr>
          <p:cNvPr id="1048802" name="项标题4"/>
          <p:cNvSpPr txBox="1"/>
          <p:nvPr>
            <p:custDataLst>
              <p:tags r:id="rId14"/>
            </p:custDataLst>
          </p:nvPr>
        </p:nvSpPr>
        <p:spPr>
          <a:xfrm>
            <a:off x="2723063" y="2062664"/>
            <a:ext cx="3609279" cy="1136259"/>
          </a:xfrm>
          <a:prstGeom prst="rect"/>
          <a:noFill/>
        </p:spPr>
        <p:txBody>
          <a:bodyPr anchor="ctr" bIns="0" lIns="0" rIns="0" rtlCol="0" tIns="0" wrap="square">
            <a:normAutofit/>
          </a:bodyPr>
          <a:p>
            <a:pPr algn="l">
              <a:lnSpc>
                <a:spcPct val="100000"/>
              </a:lnSpc>
            </a:pPr>
            <a:r>
              <a:rPr altLang="en-US" dirty="0" sz="2200" lang="zh-CN" spc="300">
                <a:solidFill>
                  <a:schemeClr val="accent1">
                    <a:lumMod val="50000"/>
                  </a:schemeClr>
                </a:solidFill>
                <a:latin typeface="+mn-ea"/>
              </a:rPr>
              <a:t>传统文化的传承与弘扬</a:t>
            </a:r>
            <a:endParaRPr altLang="en-US" dirty="0" sz="2200" lang="zh-CN" spc="300">
              <a:solidFill>
                <a:schemeClr val="accent1">
                  <a:lumMod val="50000"/>
                </a:schemeClr>
              </a:solidFill>
              <a:latin typeface="+mn-ea"/>
            </a:endParaRPr>
          </a:p>
        </p:txBody>
      </p:sp>
      <p:sp>
        <p:nvSpPr>
          <p:cNvPr id="1048804" name="项标题3"/>
          <p:cNvSpPr txBox="1"/>
          <p:nvPr>
            <p:custDataLst>
              <p:tags r:id="rId15"/>
            </p:custDataLst>
          </p:nvPr>
        </p:nvSpPr>
        <p:spPr>
          <a:xfrm>
            <a:off x="2723063" y="4544246"/>
            <a:ext cx="3609279" cy="1203323"/>
          </a:xfrm>
          <a:prstGeom prst="rect"/>
          <a:noFill/>
        </p:spPr>
        <p:txBody>
          <a:bodyPr anchor="ctr" bIns="0" lIns="0" rIns="0" rtlCol="0" tIns="0" wrap="square">
            <a:normAutofit/>
          </a:bodyPr>
          <a:p>
            <a:pPr algn="l">
              <a:lnSpc>
                <a:spcPct val="100000"/>
              </a:lnSpc>
            </a:pPr>
            <a:r>
              <a:rPr altLang="en-US" dirty="0" sz="2200" lang="zh-CN" spc="300">
                <a:solidFill>
                  <a:schemeClr val="accent1">
                    <a:lumMod val="50000"/>
                  </a:schemeClr>
                </a:solidFill>
                <a:latin typeface="+mn-ea"/>
              </a:rPr>
              <a:t>学校双减政策的实施与成效</a:t>
            </a:r>
            <a:endParaRPr altLang="en-US" dirty="0" sz="2200" lang="zh-CN" spc="300">
              <a:solidFill>
                <a:schemeClr val="accent1">
                  <a:lumMod val="50000"/>
                </a:schemeClr>
              </a:solidFill>
              <a:latin typeface="+mn-ea"/>
            </a:endParaRPr>
          </a:p>
        </p:txBody>
      </p:sp>
    </p:spTree>
    <p:custDataLst>
      <p:tags r:id="rId1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34" name="标题"/>
          <p:cNvSpPr>
            <a:spLocks noGrp="1"/>
          </p:cNvSpPr>
          <p:nvPr>
            <p:ph type="title"/>
            <p:custDataLst>
              <p:tags r:id="rId1"/>
            </p:custDataLst>
          </p:nvPr>
        </p:nvSpPr>
        <p:spPr>
          <a:xfrm>
            <a:off x="6601968" y="2084832"/>
            <a:ext cx="5084064" cy="2706624"/>
          </a:xfrm>
          <a:noFill/>
        </p:spPr>
        <p:txBody>
          <a:bodyPr anchor="ctr"/>
          <a:p>
            <a:r>
              <a:rPr altLang="en-US" dirty="0" lang="zh-CN"/>
              <a:t>双减政策下的文化教育</a:t>
            </a:r>
            <a:endParaRPr altLang="en-US" dirty="0" lang="zh-CN"/>
          </a:p>
        </p:txBody>
      </p:sp>
      <p:sp>
        <p:nvSpPr>
          <p:cNvPr id="1048836" name="节编号"/>
          <p:cNvSpPr>
            <a:spLocks noGrp="1"/>
          </p:cNvSpPr>
          <p:nvPr>
            <p:ph type="body" sz="quarter" idx="13"/>
            <p:custDataLst>
              <p:tags r:id="rId2"/>
            </p:custDataLst>
          </p:nvPr>
        </p:nvSpPr>
        <p:spPr>
          <a:xfrm>
            <a:off x="4405745" y="2084832"/>
            <a:ext cx="1620151" cy="2706624"/>
          </a:xfrm>
          <a:noFill/>
        </p:spPr>
        <p:txBody>
          <a:bodyPr anchor="ctr"/>
          <a:p>
            <a:r>
              <a:rPr altLang="zh-CN" lang="en-US"/>
              <a:t>壹</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70" name="标题 1"/>
          <p:cNvSpPr>
            <a:spLocks noGrp="1"/>
          </p:cNvSpPr>
          <p:nvPr>
            <p:ph type="title"/>
          </p:nvPr>
        </p:nvSpPr>
        <p:spPr/>
        <p:txBody>
          <a:bodyPr/>
          <a:p>
            <a:r>
              <a:rPr altLang="en-US" lang="zh-CN"/>
              <a:t>减轻学生课业负担</a:t>
            </a:r>
            <a:endParaRPr altLang="en-US" lang="zh-CN"/>
          </a:p>
        </p:txBody>
      </p:sp>
      <p:sp>
        <p:nvSpPr>
          <p:cNvPr id="1048872" name="五边形 16"/>
          <p:cNvSpPr/>
          <p:nvPr>
            <p:custDataLst>
              <p:tags r:id="rId1"/>
            </p:custDataLst>
          </p:nvPr>
        </p:nvSpPr>
        <p:spPr>
          <a:xfrm rot="16200000" flipH="1">
            <a:off x="7057048" y="1780267"/>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74" name="五边形 17"/>
          <p:cNvSpPr/>
          <p:nvPr>
            <p:custDataLst>
              <p:tags r:id="rId2"/>
            </p:custDataLst>
          </p:nvPr>
        </p:nvSpPr>
        <p:spPr>
          <a:xfrm rot="16200000" flipH="1">
            <a:off x="7076633"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76" name="任意多边形 18"/>
          <p:cNvSpPr/>
          <p:nvPr>
            <p:custDataLst>
              <p:tags r:id="rId3"/>
            </p:custDataLst>
          </p:nvPr>
        </p:nvSpPr>
        <p:spPr>
          <a:xfrm>
            <a:off x="6418439"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78" name="任意多边形 19"/>
          <p:cNvSpPr/>
          <p:nvPr>
            <p:custDataLst>
              <p:tags r:id="rId4"/>
            </p:custDataLst>
          </p:nvPr>
        </p:nvSpPr>
        <p:spPr>
          <a:xfrm flipV="1">
            <a:off x="6300332" y="1941699"/>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80" name="五边形 2"/>
          <p:cNvSpPr/>
          <p:nvPr>
            <p:custDataLst>
              <p:tags r:id="rId5"/>
            </p:custDataLst>
          </p:nvPr>
        </p:nvSpPr>
        <p:spPr>
          <a:xfrm rot="16200000" flipH="1">
            <a:off x="1774281" y="178086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82" name="五边形 3"/>
          <p:cNvSpPr/>
          <p:nvPr>
            <p:custDataLst>
              <p:tags r:id="rId6"/>
            </p:custDataLst>
          </p:nvPr>
        </p:nvSpPr>
        <p:spPr>
          <a:xfrm rot="16200000" flipH="1">
            <a:off x="1795054"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84" name="任意多边形 4"/>
          <p:cNvSpPr/>
          <p:nvPr>
            <p:custDataLst>
              <p:tags r:id="rId7"/>
            </p:custDataLst>
          </p:nvPr>
        </p:nvSpPr>
        <p:spPr>
          <a:xfrm>
            <a:off x="1136859"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86" name="任意多边形 5"/>
          <p:cNvSpPr/>
          <p:nvPr>
            <p:custDataLst>
              <p:tags r:id="rId8"/>
            </p:custDataLst>
          </p:nvPr>
        </p:nvSpPr>
        <p:spPr>
          <a:xfrm flipV="1">
            <a:off x="1018159" y="194169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6859" y="3191022"/>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减少作业数量和时长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8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8439" y="3191022"/>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提倡多元化评价方式</a:t>
            </a:r>
            <a:endParaRPr dirty="0" sz="2000" err="1">
              <a:solidFill>
                <a:schemeClr val="tx1">
                  <a:lumMod val="75000"/>
                  <a:lumOff val="25000"/>
                </a:schemeClr>
              </a:solidFill>
              <a:latin typeface="+mn-ea"/>
              <a:ea typeface="+mn-ea"/>
              <a:cs typeface="+mn-ea"/>
              <a:sym typeface="+mn-lt"/>
            </a:endParaRPr>
          </a:p>
        </p:txBody>
      </p:sp>
      <p:sp>
        <p:nvSpPr>
          <p:cNvPr id="1048892" name="五边形 9"/>
          <p:cNvSpPr/>
          <p:nvPr>
            <p:custDataLst>
              <p:tags r:id="rId11"/>
            </p:custDataLst>
          </p:nvPr>
        </p:nvSpPr>
        <p:spPr>
          <a:xfrm rot="16200000" flipH="1">
            <a:off x="4483621" y="179273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94" name="五边形 10"/>
          <p:cNvSpPr/>
          <p:nvPr>
            <p:custDataLst>
              <p:tags r:id="rId12"/>
            </p:custDataLst>
          </p:nvPr>
        </p:nvSpPr>
        <p:spPr>
          <a:xfrm rot="16200000" flipH="1">
            <a:off x="4503800" y="436081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896" name="任意多边形 11"/>
          <p:cNvSpPr/>
          <p:nvPr>
            <p:custDataLst>
              <p:tags r:id="rId13"/>
            </p:custDataLst>
          </p:nvPr>
        </p:nvSpPr>
        <p:spPr>
          <a:xfrm>
            <a:off x="3845605" y="2545291"/>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898" name="任意多边形 12"/>
          <p:cNvSpPr/>
          <p:nvPr>
            <p:custDataLst>
              <p:tags r:id="rId14"/>
            </p:custDataLst>
          </p:nvPr>
        </p:nvSpPr>
        <p:spPr>
          <a:xfrm flipV="1">
            <a:off x="3727498" y="1954163"/>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0" name="五边形 23"/>
          <p:cNvSpPr/>
          <p:nvPr>
            <p:custDataLst>
              <p:tags r:id="rId15"/>
            </p:custDataLst>
          </p:nvPr>
        </p:nvSpPr>
        <p:spPr>
          <a:xfrm rot="16200000" flipH="1">
            <a:off x="9629288" y="1815877"/>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2" name="五边形 24"/>
          <p:cNvSpPr/>
          <p:nvPr>
            <p:custDataLst>
              <p:tags r:id="rId16"/>
            </p:custDataLst>
          </p:nvPr>
        </p:nvSpPr>
        <p:spPr>
          <a:xfrm rot="16200000" flipH="1">
            <a:off x="9649467" y="4382775"/>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4" name="任意多边形 25"/>
          <p:cNvSpPr/>
          <p:nvPr>
            <p:custDataLst>
              <p:tags r:id="rId17"/>
            </p:custDataLst>
          </p:nvPr>
        </p:nvSpPr>
        <p:spPr>
          <a:xfrm>
            <a:off x="8990679" y="2568438"/>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6" name="任意多边形 26"/>
          <p:cNvSpPr/>
          <p:nvPr>
            <p:custDataLst>
              <p:tags r:id="rId18"/>
            </p:custDataLst>
          </p:nvPr>
        </p:nvSpPr>
        <p:spPr>
          <a:xfrm flipV="1">
            <a:off x="8873166" y="197730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91273" y="3225445"/>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提高学生自主学习能力</a:t>
            </a:r>
            <a:endParaRPr dirty="0" sz="2000" err="1">
              <a:solidFill>
                <a:schemeClr val="tx1">
                  <a:lumMod val="75000"/>
                  <a:lumOff val="25000"/>
                </a:schemeClr>
              </a:solidFill>
              <a:latin typeface="+mn-ea"/>
              <a:ea typeface="+mn-ea"/>
              <a:cs typeface="+mn-ea"/>
              <a:sym typeface="+mn-lt"/>
            </a:endParaRPr>
          </a:p>
        </p:txBody>
      </p:sp>
      <p:sp>
        <p:nvSpPr>
          <p:cNvPr id="10489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5605" y="3202299"/>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优化作业内容和形式</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44" name="标题 1"/>
          <p:cNvSpPr>
            <a:spLocks noGrp="1"/>
          </p:cNvSpPr>
          <p:nvPr>
            <p:ph type="title"/>
          </p:nvPr>
        </p:nvSpPr>
        <p:spPr/>
        <p:txBody>
          <a:bodyPr/>
          <a:p>
            <a:r>
              <a:rPr altLang="en-US" lang="zh-CN"/>
              <a:t>丰富校园文化活动</a:t>
            </a:r>
            <a:endParaRPr altLang="en-US" lang="zh-CN"/>
          </a:p>
        </p:txBody>
      </p:sp>
      <p:sp>
        <p:nvSpPr>
          <p:cNvPr id="1048946" name="矩形 5"/>
          <p:cNvSpPr/>
          <p:nvPr>
            <p:custDataLst>
              <p:tags r:id="rId1"/>
            </p:custDataLst>
          </p:nvPr>
        </p:nvSpPr>
        <p:spPr>
          <a:xfrm>
            <a:off x="1018159"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48" name="矩形 10"/>
          <p:cNvSpPr/>
          <p:nvPr>
            <p:custDataLst>
              <p:tags r:id="rId2"/>
            </p:custDataLst>
          </p:nvPr>
        </p:nvSpPr>
        <p:spPr>
          <a:xfrm>
            <a:off x="1346573"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8950" name="TextBox 2"/>
          <p:cNvSpPr txBox="1"/>
          <p:nvPr>
            <p:custDataLst>
              <p:tags r:id="rId3"/>
            </p:custDataLst>
          </p:nvPr>
        </p:nvSpPr>
        <p:spPr>
          <a:xfrm>
            <a:off x="1161692"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组织各类文化活动，如文艺演出、艺术展览、文化讲座等，丰富学生的课余生活。</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52" name="矩形 6"/>
          <p:cNvSpPr/>
          <p:nvPr>
            <p:custDataLst>
              <p:tags r:id="rId4"/>
            </p:custDataLst>
          </p:nvPr>
        </p:nvSpPr>
        <p:spPr>
          <a:xfrm>
            <a:off x="3610032"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54" name="矩形 11"/>
          <p:cNvSpPr/>
          <p:nvPr>
            <p:custDataLst>
              <p:tags r:id="rId5"/>
            </p:custDataLst>
          </p:nvPr>
        </p:nvSpPr>
        <p:spPr>
          <a:xfrm>
            <a:off x="3956166"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8956" name="TextBox 2"/>
          <p:cNvSpPr txBox="1"/>
          <p:nvPr>
            <p:custDataLst>
              <p:tags r:id="rId6"/>
            </p:custDataLst>
          </p:nvPr>
        </p:nvSpPr>
        <p:spPr>
          <a:xfrm>
            <a:off x="3752975"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开展校园文化节，集中展示学校的文化特色和学生的才艺，增强学生的文化自信。</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58" name="矩形 33"/>
          <p:cNvSpPr/>
          <p:nvPr>
            <p:custDataLst>
              <p:tags r:id="rId7"/>
            </p:custDataLst>
          </p:nvPr>
        </p:nvSpPr>
        <p:spPr>
          <a:xfrm>
            <a:off x="6197770"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60" name="矩形 37"/>
          <p:cNvSpPr/>
          <p:nvPr>
            <p:custDataLst>
              <p:tags r:id="rId8"/>
            </p:custDataLst>
          </p:nvPr>
        </p:nvSpPr>
        <p:spPr>
          <a:xfrm>
            <a:off x="6526184"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8962" name="TextBox 2"/>
          <p:cNvSpPr txBox="1"/>
          <p:nvPr>
            <p:custDataLst>
              <p:tags r:id="rId9"/>
            </p:custDataLst>
          </p:nvPr>
        </p:nvSpPr>
        <p:spPr>
          <a:xfrm>
            <a:off x="6341303" y="3189524"/>
            <a:ext cx="2110622" cy="1704310"/>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鼓励学生自主创办文化社团，如文学社、戏剧社、舞蹈社等，培养学生的文化兴趣和创造力。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64" name="矩形 34"/>
          <p:cNvSpPr/>
          <p:nvPr>
            <p:custDataLst>
              <p:tags r:id="rId10"/>
            </p:custDataLst>
          </p:nvPr>
        </p:nvSpPr>
        <p:spPr>
          <a:xfrm>
            <a:off x="8780192"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66" name="矩形 38"/>
          <p:cNvSpPr/>
          <p:nvPr>
            <p:custDataLst>
              <p:tags r:id="rId11"/>
            </p:custDataLst>
          </p:nvPr>
        </p:nvSpPr>
        <p:spPr>
          <a:xfrm>
            <a:off x="9126326"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8968" name="TextBox 2"/>
          <p:cNvSpPr txBox="1"/>
          <p:nvPr>
            <p:custDataLst>
              <p:tags r:id="rId12"/>
            </p:custDataLst>
          </p:nvPr>
        </p:nvSpPr>
        <p:spPr>
          <a:xfrm>
            <a:off x="8923726" y="3189524"/>
            <a:ext cx="2110622" cy="1704310"/>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加强校园文化建设，营造浓厚的文化氛围，让学生在潜移默化中接受优秀文化的熏陶。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02" name="标题 1"/>
          <p:cNvSpPr>
            <a:spLocks noGrp="1"/>
          </p:cNvSpPr>
          <p:nvPr>
            <p:ph type="title"/>
          </p:nvPr>
        </p:nvSpPr>
        <p:spPr/>
        <p:txBody>
          <a:bodyPr/>
          <a:p>
            <a:r>
              <a:rPr altLang="en-US" lang="zh-CN"/>
              <a:t>培养全面发展的人才</a:t>
            </a:r>
            <a:endParaRPr altLang="en-US" lang="zh-CN"/>
          </a:p>
        </p:txBody>
      </p:sp>
      <p:sp>
        <p:nvSpPr>
          <p:cNvPr id="1049004" name="正文"/>
          <p:cNvSpPr txBox="1"/>
          <p:nvPr>
            <p:custDataLst>
              <p:tags r:id="rId1"/>
            </p:custDataLst>
          </p:nvPr>
        </p:nvSpPr>
        <p:spPr>
          <a:xfrm>
            <a:off x="2867133" y="1773936"/>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注重学生的综合素质培养，促进学生的全面发展。</a:t>
            </a:r>
            <a:endParaRPr altLang="en-US" dirty="0" sz="1200" lang="zh-CN" spc="150">
              <a:solidFill>
                <a:schemeClr val="tx1">
                  <a:lumMod val="65000"/>
                  <a:lumOff val="35000"/>
                </a:schemeClr>
              </a:solidFill>
              <a:latin typeface="+mn-ea"/>
              <a:sym typeface="+mn-ea"/>
            </a:endParaRPr>
          </a:p>
        </p:txBody>
      </p:sp>
      <p:sp>
        <p:nvSpPr>
          <p:cNvPr id="1049006" name="正文"/>
          <p:cNvSpPr txBox="1"/>
          <p:nvPr>
            <p:custDataLst>
              <p:tags r:id="rId2"/>
            </p:custDataLst>
          </p:nvPr>
        </p:nvSpPr>
        <p:spPr>
          <a:xfrm>
            <a:off x="2867133" y="2885205"/>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强化学生的自主性、创新性和实践能力，提高学生的综合素质。</a:t>
            </a:r>
            <a:endParaRPr altLang="en-US" dirty="0" sz="1200" lang="zh-CN" spc="150">
              <a:solidFill>
                <a:schemeClr val="tx1">
                  <a:lumMod val="65000"/>
                  <a:lumOff val="35000"/>
                </a:schemeClr>
              </a:solidFill>
              <a:latin typeface="+mn-ea"/>
              <a:sym typeface="+mn-ea"/>
            </a:endParaRPr>
          </a:p>
        </p:txBody>
      </p:sp>
      <p:sp>
        <p:nvSpPr>
          <p:cNvPr id="1049008" name="正文"/>
          <p:cNvSpPr txBox="1"/>
          <p:nvPr>
            <p:custDataLst>
              <p:tags r:id="rId3"/>
            </p:custDataLst>
          </p:nvPr>
        </p:nvSpPr>
        <p:spPr>
          <a:xfrm>
            <a:off x="2867133" y="3996473"/>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注重学生的个性化发展，培养学生的兴趣和特长，激发学生的创造力和想象力。</a:t>
            </a:r>
            <a:endParaRPr altLang="en-US" dirty="0" sz="1200" lang="zh-CN" spc="150">
              <a:solidFill>
                <a:schemeClr val="tx1">
                  <a:lumMod val="65000"/>
                  <a:lumOff val="35000"/>
                </a:schemeClr>
              </a:solidFill>
              <a:latin typeface="+mn-ea"/>
              <a:sym typeface="+mn-ea"/>
            </a:endParaRPr>
          </a:p>
        </p:txBody>
      </p:sp>
      <p:sp>
        <p:nvSpPr>
          <p:cNvPr id="1049010" name="正文"/>
          <p:cNvSpPr txBox="1"/>
          <p:nvPr>
            <p:custDataLst>
              <p:tags r:id="rId4"/>
            </p:custDataLst>
          </p:nvPr>
        </p:nvSpPr>
        <p:spPr>
          <a:xfrm>
            <a:off x="2867133" y="5107742"/>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注重学生的情感教育和人文素养培养，提高学生的道德素质和社会责任感。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44" name="标题 1"/>
          <p:cNvSpPr>
            <a:spLocks noGrp="1"/>
          </p:cNvSpPr>
          <p:nvPr>
            <p:ph type="title"/>
          </p:nvPr>
        </p:nvSpPr>
        <p:spPr/>
        <p:txBody>
          <a:bodyPr/>
          <a:p>
            <a:r>
              <a:rPr altLang="en-US" lang="zh-CN"/>
              <a:t>提高学生综合素质</a:t>
            </a:r>
            <a:endParaRPr altLang="en-US" lang="zh-CN"/>
          </a:p>
        </p:txBody>
      </p:sp>
      <p:sp>
        <p:nvSpPr>
          <p:cNvPr id="1049046" name="矩形 31"/>
          <p:cNvSpPr/>
          <p:nvPr>
            <p:custDataLst>
              <p:tags r:id="rId1"/>
            </p:custDataLst>
          </p:nvPr>
        </p:nvSpPr>
        <p:spPr>
          <a:xfrm>
            <a:off x="3092003" y="1773936"/>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注重学生综合素质的培养，促进学生全面发展。</a:t>
            </a:r>
            <a:endParaRPr altLang="en-US" dirty="0" sz="1200" lang="zh-CN" spc="150">
              <a:solidFill>
                <a:schemeClr val="tx1">
                  <a:lumMod val="65000"/>
                  <a:lumOff val="35000"/>
                </a:schemeClr>
              </a:solidFill>
              <a:latin typeface="+mn-ea"/>
              <a:sym typeface="+mn-ea"/>
            </a:endParaRPr>
          </a:p>
        </p:txBody>
      </p:sp>
      <p:sp>
        <p:nvSpPr>
          <p:cNvPr id="1049048" name="矩形 4"/>
          <p:cNvSpPr/>
          <p:nvPr>
            <p:custDataLst>
              <p:tags r:id="rId2"/>
            </p:custDataLst>
          </p:nvPr>
        </p:nvSpPr>
        <p:spPr>
          <a:xfrm>
            <a:off x="3092003" y="2860879"/>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增加学生课外活动时间，丰富学生课余生活，提高学生自主创新能力。</a:t>
            </a:r>
            <a:endParaRPr altLang="en-US" dirty="0" sz="1200" lang="zh-CN" spc="150">
              <a:solidFill>
                <a:schemeClr val="tx1">
                  <a:lumMod val="65000"/>
                  <a:lumOff val="35000"/>
                </a:schemeClr>
              </a:solidFill>
              <a:latin typeface="+mn-ea"/>
              <a:sym typeface="+mn-ea"/>
            </a:endParaRPr>
          </a:p>
        </p:txBody>
      </p:sp>
      <p:sp>
        <p:nvSpPr>
          <p:cNvPr id="1049050" name="矩形 5"/>
          <p:cNvSpPr/>
          <p:nvPr>
            <p:custDataLst>
              <p:tags r:id="rId3"/>
            </p:custDataLst>
          </p:nvPr>
        </p:nvSpPr>
        <p:spPr>
          <a:xfrm>
            <a:off x="3092003" y="3947821"/>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强化学生社会实践经验，增强学生社会责任感和团队协作能力。</a:t>
            </a:r>
            <a:endParaRPr altLang="en-US" dirty="0" sz="1200" lang="zh-CN" spc="150">
              <a:solidFill>
                <a:schemeClr val="tx1">
                  <a:lumMod val="65000"/>
                  <a:lumOff val="35000"/>
                </a:schemeClr>
              </a:solidFill>
              <a:latin typeface="+mn-ea"/>
              <a:sym typeface="+mn-ea"/>
            </a:endParaRPr>
          </a:p>
        </p:txBody>
      </p:sp>
      <p:sp>
        <p:nvSpPr>
          <p:cNvPr id="1049052" name="矩形 7"/>
          <p:cNvSpPr/>
          <p:nvPr>
            <p:custDataLst>
              <p:tags r:id="rId4"/>
            </p:custDataLst>
          </p:nvPr>
        </p:nvSpPr>
        <p:spPr>
          <a:xfrm>
            <a:off x="3092003" y="5034764"/>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提高学生自主学习能力，培养学生独立思考和解决问题的能力。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6" name="标题"/>
          <p:cNvSpPr>
            <a:spLocks noGrp="1"/>
          </p:cNvSpPr>
          <p:nvPr>
            <p:ph type="title"/>
            <p:custDataLst>
              <p:tags r:id="rId1"/>
            </p:custDataLst>
          </p:nvPr>
        </p:nvSpPr>
        <p:spPr>
          <a:xfrm>
            <a:off x="6601968" y="2084832"/>
            <a:ext cx="5084064" cy="2706624"/>
          </a:xfrm>
          <a:noFill/>
        </p:spPr>
        <p:txBody>
          <a:bodyPr anchor="ctr"/>
          <a:p>
            <a:r>
              <a:rPr altLang="en-US" dirty="0" lang="zh-CN"/>
              <a:t>传统文化的传承与弘扬</a:t>
            </a:r>
            <a:endParaRPr altLang="en-US" dirty="0" lang="zh-CN"/>
          </a:p>
        </p:txBody>
      </p:sp>
      <p:sp>
        <p:nvSpPr>
          <p:cNvPr id="1049088" name="节编号"/>
          <p:cNvSpPr>
            <a:spLocks noGrp="1"/>
          </p:cNvSpPr>
          <p:nvPr>
            <p:ph type="body" sz="quarter" idx="13"/>
            <p:custDataLst>
              <p:tags r:id="rId2"/>
            </p:custDataLst>
          </p:nvPr>
        </p:nvSpPr>
        <p:spPr>
          <a:xfrm>
            <a:off x="4405745" y="2084832"/>
            <a:ext cx="1620151" cy="2706624"/>
          </a:xfrm>
          <a:noFill/>
        </p:spPr>
        <p:txBody>
          <a:bodyPr anchor="ctr"/>
          <a:p>
            <a:r>
              <a:rPr altLang="zh-CN" lang="en-US"/>
              <a:t>贰</a:t>
            </a:r>
            <a:endParaRPr altLang="zh-CN"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2" name="标题 1"/>
          <p:cNvSpPr>
            <a:spLocks noGrp="1"/>
          </p:cNvSpPr>
          <p:nvPr>
            <p:ph type="title"/>
          </p:nvPr>
        </p:nvSpPr>
        <p:spPr/>
        <p:txBody>
          <a:bodyPr/>
          <a:p>
            <a:r>
              <a:rPr altLang="en-US" lang="zh-CN"/>
              <a:t>中华优秀传统文化的价值</a:t>
            </a:r>
            <a:endParaRPr altLang="en-US" lang="zh-CN"/>
          </a:p>
        </p:txBody>
      </p:sp>
      <p:sp>
        <p:nvSpPr>
          <p:cNvPr id="1049124" name="正文"/>
          <p:cNvSpPr txBox="1"/>
          <p:nvPr>
            <p:custDataLst>
              <p:tags r:id="rId1"/>
            </p:custDataLst>
          </p:nvPr>
        </p:nvSpPr>
        <p:spPr>
          <a:xfrm>
            <a:off x="3218508" y="2222434"/>
            <a:ext cx="5757695" cy="525333"/>
          </a:xfrm>
          <a:prstGeom prst="rect"/>
          <a:noFill/>
        </p:spPr>
        <p:txBody>
          <a:bodyPr anchor="t" anchorCtr="0" bIns="0" lIns="0" rIns="0" rtlCol="0" tIns="0" wrap="square">
            <a:normAutofit fontScale="9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中华优秀传统文化是中华民族的根基和灵魂，传承和弘扬中华优秀传统文化对于维护国家文化安全、增强民族自信心和凝聚力具有重要意义。</a:t>
            </a:r>
            <a:endParaRPr altLang="en-US" dirty="0" sz="1400" lang="zh-CN" spc="150">
              <a:solidFill>
                <a:schemeClr val="tx1">
                  <a:lumMod val="65000"/>
                  <a:lumOff val="35000"/>
                </a:schemeClr>
              </a:solidFill>
              <a:latin typeface="+mn-ea"/>
              <a:sym typeface="+mn-ea"/>
            </a:endParaRPr>
          </a:p>
        </p:txBody>
      </p:sp>
      <p:sp>
        <p:nvSpPr>
          <p:cNvPr id="1049126" name="标题"/>
          <p:cNvSpPr txBox="1"/>
          <p:nvPr>
            <p:custDataLst>
              <p:tags r:id="rId2"/>
            </p:custDataLst>
          </p:nvPr>
        </p:nvSpPr>
        <p:spPr>
          <a:xfrm>
            <a:off x="3219099" y="1773936"/>
            <a:ext cx="5757695" cy="391358"/>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128" name="标题"/>
          <p:cNvSpPr txBox="1"/>
          <p:nvPr>
            <p:custDataLst>
              <p:tags r:id="rId3"/>
            </p:custDataLst>
          </p:nvPr>
        </p:nvSpPr>
        <p:spPr>
          <a:xfrm>
            <a:off x="3219099" y="4987973"/>
            <a:ext cx="5757695" cy="391358"/>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130" name="正文"/>
          <p:cNvSpPr txBox="1"/>
          <p:nvPr>
            <p:custDataLst>
              <p:tags r:id="rId4"/>
            </p:custDataLst>
          </p:nvPr>
        </p:nvSpPr>
        <p:spPr>
          <a:xfrm>
            <a:off x="3219099" y="5436471"/>
            <a:ext cx="5757695" cy="525333"/>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300" lang="zh-CN" spc="150">
                <a:solidFill>
                  <a:schemeClr val="tx1">
                    <a:lumMod val="65000"/>
                    <a:lumOff val="35000"/>
                  </a:schemeClr>
                </a:solidFill>
                <a:latin typeface="+mn-ea"/>
                <a:sym typeface="+mn-ea"/>
              </a:rPr>
              <a:t>中华优秀传统文化具有独特的艺术魅力和审美价值，传承和弘扬中华优秀传统文化有助于提高全民族的艺术素养和审美水平。</a:t>
            </a:r>
            <a:endParaRPr altLang="en-US" dirty="0" sz="1300" lang="zh-CN" spc="150">
              <a:solidFill>
                <a:schemeClr val="tx1">
                  <a:lumMod val="65000"/>
                  <a:lumOff val="35000"/>
                </a:schemeClr>
              </a:solidFill>
              <a:latin typeface="+mn-ea"/>
              <a:sym typeface="+mn-ea"/>
            </a:endParaRPr>
          </a:p>
        </p:txBody>
      </p:sp>
      <p:sp>
        <p:nvSpPr>
          <p:cNvPr id="1049132" name="正文"/>
          <p:cNvSpPr txBox="1"/>
          <p:nvPr>
            <p:custDataLst>
              <p:tags r:id="rId5"/>
            </p:custDataLst>
          </p:nvPr>
        </p:nvSpPr>
        <p:spPr>
          <a:xfrm>
            <a:off x="3219099" y="3293385"/>
            <a:ext cx="5757695" cy="525333"/>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300" lang="zh-CN" spc="150">
                <a:solidFill>
                  <a:schemeClr val="tx1">
                    <a:lumMod val="65000"/>
                    <a:lumOff val="35000"/>
                  </a:schemeClr>
                </a:solidFill>
                <a:latin typeface="+mn-ea"/>
                <a:sym typeface="+mn-ea"/>
              </a:rPr>
              <a:t>中华优秀传统文化蕴含着丰富的道德理念和价值取向，对于培养人们良好的道德品质和行为习惯具有重要作用。</a:t>
            </a:r>
            <a:endParaRPr altLang="en-US" dirty="0" sz="1300" lang="zh-CN" spc="150">
              <a:solidFill>
                <a:schemeClr val="tx1">
                  <a:lumMod val="65000"/>
                  <a:lumOff val="35000"/>
                </a:schemeClr>
              </a:solidFill>
              <a:latin typeface="+mn-ea"/>
              <a:sym typeface="+mn-ea"/>
            </a:endParaRPr>
          </a:p>
        </p:txBody>
      </p:sp>
      <p:sp>
        <p:nvSpPr>
          <p:cNvPr id="1049134" name="标题"/>
          <p:cNvSpPr txBox="1"/>
          <p:nvPr>
            <p:custDataLst>
              <p:tags r:id="rId6"/>
            </p:custDataLst>
          </p:nvPr>
        </p:nvSpPr>
        <p:spPr>
          <a:xfrm>
            <a:off x="3219691" y="2845479"/>
            <a:ext cx="5757695" cy="391358"/>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136" name="标题"/>
          <p:cNvSpPr txBox="1"/>
          <p:nvPr>
            <p:custDataLst>
              <p:tags r:id="rId7"/>
            </p:custDataLst>
          </p:nvPr>
        </p:nvSpPr>
        <p:spPr>
          <a:xfrm>
            <a:off x="3219691" y="3916430"/>
            <a:ext cx="5757695" cy="391358"/>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138" name="正文"/>
          <p:cNvSpPr txBox="1"/>
          <p:nvPr>
            <p:custDataLst>
              <p:tags r:id="rId8"/>
            </p:custDataLst>
          </p:nvPr>
        </p:nvSpPr>
        <p:spPr>
          <a:xfrm>
            <a:off x="3219099" y="4364928"/>
            <a:ext cx="5757695" cy="525333"/>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300" lang="zh-CN" spc="150">
                <a:solidFill>
                  <a:schemeClr val="tx1">
                    <a:lumMod val="65000"/>
                    <a:lumOff val="35000"/>
                  </a:schemeClr>
                </a:solidFill>
                <a:latin typeface="+mn-ea"/>
                <a:sym typeface="+mn-ea"/>
              </a:rPr>
              <a:t>中华优秀传统文化是中华民族的精神支柱，传承和弘扬中华优秀传统文化有助于激发全民族的文化创造力，推动文化繁荣发展。</a:t>
            </a:r>
            <a:endParaRPr altLang="en-US" dirty="0" sz="13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72" name="标题 1"/>
          <p:cNvSpPr>
            <a:spLocks noGrp="1"/>
          </p:cNvSpPr>
          <p:nvPr>
            <p:ph type="title"/>
          </p:nvPr>
        </p:nvSpPr>
        <p:spPr/>
        <p:txBody>
          <a:bodyPr/>
          <a:p>
            <a:r>
              <a:rPr altLang="en-US" lang="zh-CN"/>
              <a:t>学校在传承中的角色与责任</a:t>
            </a:r>
            <a:endParaRPr altLang="en-US" lang="zh-CN"/>
          </a:p>
        </p:txBody>
      </p:sp>
      <p:sp>
        <p:nvSpPr>
          <p:cNvPr id="1049174" name="矩形 5"/>
          <p:cNvSpPr/>
          <p:nvPr>
            <p:custDataLst>
              <p:tags r:id="rId1"/>
            </p:custDataLst>
          </p:nvPr>
        </p:nvSpPr>
        <p:spPr>
          <a:xfrm>
            <a:off x="1018159"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76" name="矩形 10"/>
          <p:cNvSpPr/>
          <p:nvPr>
            <p:custDataLst>
              <p:tags r:id="rId2"/>
            </p:custDataLst>
          </p:nvPr>
        </p:nvSpPr>
        <p:spPr>
          <a:xfrm>
            <a:off x="1346573"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78" name="TextBox 2"/>
          <p:cNvSpPr txBox="1"/>
          <p:nvPr>
            <p:custDataLst>
              <p:tags r:id="rId3"/>
            </p:custDataLst>
          </p:nvPr>
        </p:nvSpPr>
        <p:spPr>
          <a:xfrm>
            <a:off x="1161692"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培养学生对传统文化的兴趣和热爱</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80" name="矩形 6"/>
          <p:cNvSpPr/>
          <p:nvPr>
            <p:custDataLst>
              <p:tags r:id="rId4"/>
            </p:custDataLst>
          </p:nvPr>
        </p:nvSpPr>
        <p:spPr>
          <a:xfrm>
            <a:off x="3610032"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82" name="矩形 11"/>
          <p:cNvSpPr/>
          <p:nvPr>
            <p:custDataLst>
              <p:tags r:id="rId5"/>
            </p:custDataLst>
          </p:nvPr>
        </p:nvSpPr>
        <p:spPr>
          <a:xfrm>
            <a:off x="3956166"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84" name="TextBox 2"/>
          <p:cNvSpPr txBox="1"/>
          <p:nvPr>
            <p:custDataLst>
              <p:tags r:id="rId6"/>
            </p:custDataLst>
          </p:nvPr>
        </p:nvSpPr>
        <p:spPr>
          <a:xfrm>
            <a:off x="3752975"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开展丰富多彩的文化活动，让学生参与其中</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86" name="矩形 33"/>
          <p:cNvSpPr/>
          <p:nvPr>
            <p:custDataLst>
              <p:tags r:id="rId7"/>
            </p:custDataLst>
          </p:nvPr>
        </p:nvSpPr>
        <p:spPr>
          <a:xfrm>
            <a:off x="6197770"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88" name="矩形 37"/>
          <p:cNvSpPr/>
          <p:nvPr>
            <p:custDataLst>
              <p:tags r:id="rId8"/>
            </p:custDataLst>
          </p:nvPr>
        </p:nvSpPr>
        <p:spPr>
          <a:xfrm>
            <a:off x="6526184"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90" name="TextBox 2"/>
          <p:cNvSpPr txBox="1"/>
          <p:nvPr>
            <p:custDataLst>
              <p:tags r:id="rId9"/>
            </p:custDataLst>
          </p:nvPr>
        </p:nvSpPr>
        <p:spPr>
          <a:xfrm>
            <a:off x="6341303"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加强教师培训，提高教师文化素养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92" name="矩形 34"/>
          <p:cNvSpPr/>
          <p:nvPr>
            <p:custDataLst>
              <p:tags r:id="rId10"/>
            </p:custDataLst>
          </p:nvPr>
        </p:nvSpPr>
        <p:spPr>
          <a:xfrm>
            <a:off x="8780192"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4" name="矩形 38"/>
          <p:cNvSpPr/>
          <p:nvPr>
            <p:custDataLst>
              <p:tags r:id="rId11"/>
            </p:custDataLst>
          </p:nvPr>
        </p:nvSpPr>
        <p:spPr>
          <a:xfrm>
            <a:off x="9126326"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196" name="TextBox 2"/>
          <p:cNvSpPr txBox="1"/>
          <p:nvPr>
            <p:custDataLst>
              <p:tags r:id="rId12"/>
            </p:custDataLst>
          </p:nvPr>
        </p:nvSpPr>
        <p:spPr>
          <a:xfrm>
            <a:off x="8923726"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结合学校教育资源，开发具有地方特色的校本课程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30" name="标题 1"/>
          <p:cNvSpPr>
            <a:spLocks noGrp="1"/>
          </p:cNvSpPr>
          <p:nvPr>
            <p:ph type="title"/>
          </p:nvPr>
        </p:nvSpPr>
        <p:spPr/>
        <p:txBody>
          <a:bodyPr/>
          <a:p>
            <a:r>
              <a:rPr altLang="en-US" lang="zh-CN"/>
              <a:t>创新传承方式与途径</a:t>
            </a:r>
            <a:endParaRPr altLang="en-US" lang="zh-CN"/>
          </a:p>
        </p:txBody>
      </p:sp>
      <p:sp>
        <p:nvSpPr>
          <p:cNvPr id="1049232" name="任意多边形 20"/>
          <p:cNvSpPr/>
          <p:nvPr>
            <p:custDataLst>
              <p:tags r:id="rId1"/>
            </p:custDataLst>
          </p:nvPr>
        </p:nvSpPr>
        <p:spPr>
          <a:xfrm rot="2700000">
            <a:off x="2251805"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4" name="文本框 24"/>
          <p:cNvSpPr txBox="1"/>
          <p:nvPr>
            <p:custDataLst>
              <p:tags r:id="rId2"/>
            </p:custDataLst>
          </p:nvPr>
        </p:nvSpPr>
        <p:spPr bwMode="auto">
          <a:xfrm>
            <a:off x="1939918"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利用现代科技手段，如数字化、虚拟现实等技术，创新传统文化传承方式。</a:t>
            </a:r>
            <a:endParaRPr altLang="en-US" dirty="0" lang="zh-CN" spc="150">
              <a:solidFill>
                <a:schemeClr val="tx1">
                  <a:lumMod val="75000"/>
                  <a:lumOff val="25000"/>
                </a:schemeClr>
              </a:solidFill>
              <a:latin typeface="+mn-ea"/>
              <a:sym typeface="+mn-ea"/>
            </a:endParaRPr>
          </a:p>
        </p:txBody>
      </p:sp>
      <p:sp>
        <p:nvSpPr>
          <p:cNvPr id="1049236" name="矩形 42"/>
          <p:cNvSpPr/>
          <p:nvPr>
            <p:custDataLst>
              <p:tags r:id="rId3"/>
            </p:custDataLst>
          </p:nvPr>
        </p:nvSpPr>
        <p:spPr>
          <a:xfrm>
            <a:off x="2055664" y="2965036"/>
            <a:ext cx="1516214" cy="10737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38" name="任意多边形 18"/>
          <p:cNvSpPr/>
          <p:nvPr>
            <p:custDataLst>
              <p:tags r:id="rId4"/>
            </p:custDataLst>
          </p:nvPr>
        </p:nvSpPr>
        <p:spPr>
          <a:xfrm rot="5400000">
            <a:off x="4441286"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0" name="文本框 27"/>
          <p:cNvSpPr txBox="1"/>
          <p:nvPr>
            <p:custDataLst>
              <p:tags r:id="rId5"/>
            </p:custDataLst>
          </p:nvPr>
        </p:nvSpPr>
        <p:spPr bwMode="auto">
          <a:xfrm>
            <a:off x="4128829"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结合学校教育，将传统文化融入课程设置，提高学生对传统文化的兴趣和认知。</a:t>
            </a:r>
            <a:endParaRPr altLang="en-US" dirty="0" lang="zh-CN" spc="150">
              <a:solidFill>
                <a:schemeClr val="tx1">
                  <a:lumMod val="75000"/>
                  <a:lumOff val="25000"/>
                </a:schemeClr>
              </a:solidFill>
              <a:latin typeface="+mn-ea"/>
              <a:sym typeface="+mn-ea"/>
            </a:endParaRPr>
          </a:p>
        </p:txBody>
      </p:sp>
      <p:sp>
        <p:nvSpPr>
          <p:cNvPr id="1049242" name="矩形 43"/>
          <p:cNvSpPr/>
          <p:nvPr>
            <p:custDataLst>
              <p:tags r:id="rId6"/>
            </p:custDataLst>
          </p:nvPr>
        </p:nvSpPr>
        <p:spPr>
          <a:xfrm>
            <a:off x="4245145" y="2965036"/>
            <a:ext cx="1516214" cy="10737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4" name="任意多边形 21"/>
          <p:cNvSpPr/>
          <p:nvPr>
            <p:custDataLst>
              <p:tags r:id="rId7"/>
            </p:custDataLst>
          </p:nvPr>
        </p:nvSpPr>
        <p:spPr>
          <a:xfrm rot="18900000" flipH="1">
            <a:off x="6630196"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6" name="文本框 30"/>
          <p:cNvSpPr txBox="1"/>
          <p:nvPr>
            <p:custDataLst>
              <p:tags r:id="rId8"/>
            </p:custDataLst>
          </p:nvPr>
        </p:nvSpPr>
        <p:spPr bwMode="auto">
          <a:xfrm>
            <a:off x="6318309"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开展社会实践活动，如文化节、展览等，让学生亲身体验传统文化的魅力。</a:t>
            </a:r>
            <a:endParaRPr altLang="en-US" dirty="0" lang="zh-CN" spc="150">
              <a:solidFill>
                <a:schemeClr val="tx1">
                  <a:lumMod val="75000"/>
                  <a:lumOff val="25000"/>
                </a:schemeClr>
              </a:solidFill>
              <a:latin typeface="+mn-ea"/>
              <a:sym typeface="+mn-ea"/>
            </a:endParaRPr>
          </a:p>
        </p:txBody>
      </p:sp>
      <p:sp>
        <p:nvSpPr>
          <p:cNvPr id="1049248" name="矩形 44"/>
          <p:cNvSpPr/>
          <p:nvPr>
            <p:custDataLst>
              <p:tags r:id="rId9"/>
            </p:custDataLst>
          </p:nvPr>
        </p:nvSpPr>
        <p:spPr>
          <a:xfrm>
            <a:off x="6433485" y="2965036"/>
            <a:ext cx="1516214" cy="10737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50" name="任意多边形 22"/>
          <p:cNvSpPr/>
          <p:nvPr>
            <p:custDataLst>
              <p:tags r:id="rId10"/>
            </p:custDataLst>
          </p:nvPr>
        </p:nvSpPr>
        <p:spPr>
          <a:xfrm rot="2700000" flipH="1" flipV="1">
            <a:off x="8819107"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2" name="文本框 33"/>
          <p:cNvSpPr txBox="1"/>
          <p:nvPr>
            <p:custDataLst>
              <p:tags r:id="rId11"/>
            </p:custDataLst>
          </p:nvPr>
        </p:nvSpPr>
        <p:spPr bwMode="auto">
          <a:xfrm>
            <a:off x="8507220" y="3295739"/>
            <a:ext cx="1748006" cy="2666063"/>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鼓励创新性发展，允许在传承传统文化的基础上进行适当的创新，以适应时代发展的需要。</a:t>
            </a:r>
            <a:endParaRPr altLang="en-US" dirty="0" sz="2000" lang="zh-CN" spc="150">
              <a:solidFill>
                <a:schemeClr val="tx1">
                  <a:lumMod val="75000"/>
                  <a:lumOff val="25000"/>
                </a:schemeClr>
              </a:solidFill>
              <a:latin typeface="+mn-ea"/>
              <a:sym typeface="+mn-ea"/>
            </a:endParaRPr>
          </a:p>
        </p:txBody>
      </p:sp>
      <p:sp>
        <p:nvSpPr>
          <p:cNvPr id="1049254" name="矩形 45"/>
          <p:cNvSpPr/>
          <p:nvPr>
            <p:custDataLst>
              <p:tags r:id="rId12"/>
            </p:custDataLst>
          </p:nvPr>
        </p:nvSpPr>
        <p:spPr>
          <a:xfrm>
            <a:off x="8622966" y="2965036"/>
            <a:ext cx="1516214" cy="10737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88" name="标题 1"/>
          <p:cNvSpPr>
            <a:spLocks noGrp="1"/>
          </p:cNvSpPr>
          <p:nvPr>
            <p:ph type="title"/>
          </p:nvPr>
        </p:nvSpPr>
        <p:spPr/>
        <p:txBody>
          <a:bodyPr/>
          <a:p>
            <a:r>
              <a:rPr altLang="en-US" lang="zh-CN"/>
              <a:t>传统与现代的融合发展</a:t>
            </a:r>
            <a:endParaRPr altLang="en-US" lang="zh-CN"/>
          </a:p>
        </p:txBody>
      </p:sp>
      <p:sp>
        <p:nvSpPr>
          <p:cNvPr id="1049290" name="五边形 30"/>
          <p:cNvSpPr/>
          <p:nvPr>
            <p:custDataLst>
              <p:tags r:id="rId1"/>
            </p:custDataLst>
          </p:nvPr>
        </p:nvSpPr>
        <p:spPr>
          <a:xfrm>
            <a:off x="1018159" y="3333723"/>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2" name="燕尾形 36"/>
          <p:cNvSpPr/>
          <p:nvPr>
            <p:custDataLst>
              <p:tags r:id="rId2"/>
            </p:custDataLst>
          </p:nvPr>
        </p:nvSpPr>
        <p:spPr>
          <a:xfrm>
            <a:off x="3437314" y="3333723"/>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4" name="燕尾形 37"/>
          <p:cNvSpPr/>
          <p:nvPr>
            <p:custDataLst>
              <p:tags r:id="rId3"/>
            </p:custDataLst>
          </p:nvPr>
        </p:nvSpPr>
        <p:spPr>
          <a:xfrm>
            <a:off x="8275625" y="3333723"/>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6" name="燕尾形 38"/>
          <p:cNvSpPr/>
          <p:nvPr>
            <p:custDataLst>
              <p:tags r:id="rId4"/>
            </p:custDataLst>
          </p:nvPr>
        </p:nvSpPr>
        <p:spPr>
          <a:xfrm>
            <a:off x="5856470" y="3333723"/>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98" name="文本框 3"/>
          <p:cNvSpPr txBox="1"/>
          <p:nvPr>
            <p:custDataLst>
              <p:tags r:id="rId5"/>
            </p:custDataLst>
          </p:nvPr>
        </p:nvSpPr>
        <p:spPr>
          <a:xfrm>
            <a:off x="3380998"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传统文化的创新发展：通过现代科技手段，创新传统文化表达方式，使其更符合现代审美和价值观。</a:t>
            </a:r>
            <a:endParaRPr altLang="en-US" sz="1400" lang="zh-CN" spc="150">
              <a:solidFill>
                <a:schemeClr val="tx1"/>
              </a:solidFill>
              <a:effectLst/>
              <a:latin typeface="+mn-ea"/>
              <a:sym typeface="+mn-ea"/>
            </a:endParaRPr>
          </a:p>
        </p:txBody>
      </p:sp>
      <p:sp>
        <p:nvSpPr>
          <p:cNvPr id="1049300" name="文本框 6"/>
          <p:cNvSpPr txBox="1"/>
          <p:nvPr>
            <p:custDataLst>
              <p:tags r:id="rId6"/>
            </p:custDataLst>
          </p:nvPr>
        </p:nvSpPr>
        <p:spPr>
          <a:xfrm>
            <a:off x="1018159"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传统文化在教育中的地位：强调文化传承的重要性，提倡将传统文化融入现代教育中。</a:t>
            </a:r>
            <a:endParaRPr altLang="en-US" dirty="0" sz="1400" lang="zh-CN" spc="150">
              <a:solidFill>
                <a:schemeClr val="tx1"/>
              </a:solidFill>
              <a:effectLst/>
              <a:latin typeface="+mn-ea"/>
              <a:sym typeface="+mn-ea"/>
            </a:endParaRPr>
          </a:p>
        </p:txBody>
      </p:sp>
      <p:sp>
        <p:nvSpPr>
          <p:cNvPr id="1049302" name="文本框 7"/>
          <p:cNvSpPr txBox="1"/>
          <p:nvPr>
            <p:custDataLst>
              <p:tags r:id="rId7"/>
            </p:custDataLst>
          </p:nvPr>
        </p:nvSpPr>
        <p:spPr>
          <a:xfrm>
            <a:off x="5854838"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传统与现代的融合实践：介绍一些成功的案例，展示如何在现代教育中实现传统文化的传承和发展。</a:t>
            </a:r>
            <a:endParaRPr altLang="en-US" sz="1400" lang="zh-CN" spc="150">
              <a:solidFill>
                <a:schemeClr val="tx1"/>
              </a:solidFill>
              <a:effectLst/>
              <a:latin typeface="+mn-ea"/>
              <a:sym typeface="+mn-ea"/>
            </a:endParaRPr>
          </a:p>
        </p:txBody>
      </p:sp>
      <p:sp>
        <p:nvSpPr>
          <p:cNvPr id="1049304" name="文本框 8"/>
          <p:cNvSpPr txBox="1"/>
          <p:nvPr>
            <p:custDataLst>
              <p:tags r:id="rId8"/>
            </p:custDataLst>
          </p:nvPr>
        </p:nvSpPr>
        <p:spPr>
          <a:xfrm>
            <a:off x="8273177" y="4661646"/>
            <a:ext cx="2903966" cy="1272424"/>
          </a:xfrm>
          <a:prstGeom prst="rect"/>
          <a:noFill/>
        </p:spPr>
        <p:txBody>
          <a:bodyPr lIns="0" rtlCol="0" wrap="square">
            <a:normAutofit lnSpcReduction="2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培养文化自信与认同感：强调培养学生对传统文化的认同感和自信，让他们在接受现代文化的同时，也能够珍视和传承自己的文化遗产。</a:t>
            </a:r>
            <a:endParaRPr altLang="en-US" sz="1400" lang="zh-CN" spc="150">
              <a:solidFill>
                <a:schemeClr val="tx1"/>
              </a:solidFill>
              <a:effectLst/>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38" name="标题"/>
          <p:cNvSpPr>
            <a:spLocks noGrp="1"/>
          </p:cNvSpPr>
          <p:nvPr>
            <p:ph type="title"/>
            <p:custDataLst>
              <p:tags r:id="rId1"/>
            </p:custDataLst>
          </p:nvPr>
        </p:nvSpPr>
        <p:spPr>
          <a:xfrm>
            <a:off x="6601968" y="2084832"/>
            <a:ext cx="5084064" cy="2706624"/>
          </a:xfrm>
          <a:noFill/>
        </p:spPr>
        <p:txBody>
          <a:bodyPr anchor="ctr"/>
          <a:p>
            <a:r>
              <a:rPr altLang="en-US" dirty="0" lang="zh-CN"/>
              <a:t>双减背景下的教育质量保障</a:t>
            </a:r>
            <a:endParaRPr altLang="en-US" dirty="0" lang="zh-CN"/>
          </a:p>
        </p:txBody>
      </p:sp>
      <p:sp>
        <p:nvSpPr>
          <p:cNvPr id="1049340" name="节编号"/>
          <p:cNvSpPr>
            <a:spLocks noGrp="1"/>
          </p:cNvSpPr>
          <p:nvPr>
            <p:ph type="body" sz="quarter" idx="13"/>
            <p:custDataLst>
              <p:tags r:id="rId2"/>
            </p:custDataLst>
          </p:nvPr>
        </p:nvSpPr>
        <p:spPr>
          <a:xfrm>
            <a:off x="4405745" y="2084832"/>
            <a:ext cx="1620151" cy="2706624"/>
          </a:xfrm>
          <a:noFill/>
        </p:spPr>
        <p:txBody>
          <a:bodyPr anchor="ctr"/>
          <a:p>
            <a:r>
              <a:rPr altLang="zh-CN" lang="en-US"/>
              <a:t>叁</a:t>
            </a:r>
            <a:endParaRPr altLang="zh-CN"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74" name="标题 1"/>
          <p:cNvSpPr>
            <a:spLocks noGrp="1"/>
          </p:cNvSpPr>
          <p:nvPr>
            <p:ph type="title"/>
          </p:nvPr>
        </p:nvSpPr>
        <p:spPr/>
        <p:txBody>
          <a:bodyPr/>
          <a:p>
            <a:r>
              <a:rPr altLang="en-US" lang="zh-CN"/>
              <a:t>优化课程设置与教学内容</a:t>
            </a:r>
            <a:endParaRPr altLang="en-US" lang="zh-CN"/>
          </a:p>
        </p:txBody>
      </p:sp>
      <p:sp>
        <p:nvSpPr>
          <p:cNvPr id="1049376" name="矩形 31"/>
          <p:cNvSpPr/>
          <p:nvPr>
            <p:custDataLst>
              <p:tags r:id="rId1"/>
            </p:custDataLst>
          </p:nvPr>
        </p:nvSpPr>
        <p:spPr>
          <a:xfrm>
            <a:off x="3092003" y="1773936"/>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优化课程设置：根据学生需求和兴趣，合理安排课程，提高课程质量</a:t>
            </a:r>
            <a:endParaRPr altLang="en-US" dirty="0" sz="1200" lang="zh-CN" spc="150">
              <a:solidFill>
                <a:schemeClr val="tx1">
                  <a:lumMod val="65000"/>
                  <a:lumOff val="35000"/>
                </a:schemeClr>
              </a:solidFill>
              <a:latin typeface="+mn-ea"/>
              <a:sym typeface="+mn-ea"/>
            </a:endParaRPr>
          </a:p>
        </p:txBody>
      </p:sp>
      <p:sp>
        <p:nvSpPr>
          <p:cNvPr id="1049378" name="矩形 4"/>
          <p:cNvSpPr/>
          <p:nvPr>
            <p:custDataLst>
              <p:tags r:id="rId2"/>
            </p:custDataLst>
          </p:nvPr>
        </p:nvSpPr>
        <p:spPr>
          <a:xfrm>
            <a:off x="3092003" y="2860879"/>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精选教学内容：注重知识的系统性和科学性，精选对学生发展有益的内容</a:t>
            </a:r>
            <a:endParaRPr altLang="en-US" dirty="0" sz="1200" lang="zh-CN" spc="150">
              <a:solidFill>
                <a:schemeClr val="tx1">
                  <a:lumMod val="65000"/>
                  <a:lumOff val="35000"/>
                </a:schemeClr>
              </a:solidFill>
              <a:latin typeface="+mn-ea"/>
              <a:sym typeface="+mn-ea"/>
            </a:endParaRPr>
          </a:p>
        </p:txBody>
      </p:sp>
      <p:sp>
        <p:nvSpPr>
          <p:cNvPr id="1049380" name="矩形 5"/>
          <p:cNvSpPr/>
          <p:nvPr>
            <p:custDataLst>
              <p:tags r:id="rId3"/>
            </p:custDataLst>
          </p:nvPr>
        </p:nvSpPr>
        <p:spPr>
          <a:xfrm>
            <a:off x="3092003" y="3947821"/>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强化实践教学：通过实践操作，增强学生对知识的理解和应用能力</a:t>
            </a:r>
            <a:endParaRPr altLang="en-US" dirty="0" sz="1200" lang="zh-CN" spc="150">
              <a:solidFill>
                <a:schemeClr val="tx1">
                  <a:lumMod val="65000"/>
                  <a:lumOff val="35000"/>
                </a:schemeClr>
              </a:solidFill>
              <a:latin typeface="+mn-ea"/>
              <a:sym typeface="+mn-ea"/>
            </a:endParaRPr>
          </a:p>
        </p:txBody>
      </p:sp>
      <p:sp>
        <p:nvSpPr>
          <p:cNvPr id="1049382" name="矩形 7"/>
          <p:cNvSpPr/>
          <p:nvPr>
            <p:custDataLst>
              <p:tags r:id="rId4"/>
            </p:custDataLst>
          </p:nvPr>
        </p:nvSpPr>
        <p:spPr>
          <a:xfrm>
            <a:off x="3092003" y="5034764"/>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完善教学评价：建立科学的教学评价体系，全面评价学生的学习成果和教师教学质量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16" name="标题 1"/>
          <p:cNvSpPr>
            <a:spLocks noGrp="1"/>
          </p:cNvSpPr>
          <p:nvPr>
            <p:ph type="title"/>
          </p:nvPr>
        </p:nvSpPr>
        <p:spPr/>
        <p:txBody>
          <a:bodyPr/>
          <a:p>
            <a:r>
              <a:rPr altLang="en-US" lang="zh-CN"/>
              <a:t>提高教师专业素养</a:t>
            </a:r>
            <a:endParaRPr altLang="en-US" lang="zh-CN"/>
          </a:p>
        </p:txBody>
      </p:sp>
      <p:sp>
        <p:nvSpPr>
          <p:cNvPr id="1049418" name="任意多边形: 形状 64"/>
          <p:cNvSpPr/>
          <p:nvPr>
            <p:custDataLst>
              <p:tags r:id="rId1"/>
            </p:custDataLst>
          </p:nvPr>
        </p:nvSpPr>
        <p:spPr>
          <a:xfrm rot="10800000">
            <a:off x="1930094" y="1773936"/>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20" name="矩形 65"/>
          <p:cNvSpPr/>
          <p:nvPr>
            <p:custDataLst>
              <p:tags r:id="rId2"/>
            </p:custDataLst>
          </p:nvPr>
        </p:nvSpPr>
        <p:spPr>
          <a:xfrm>
            <a:off x="1830633" y="2090756"/>
            <a:ext cx="190068" cy="1900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2" name="文本框 66"/>
          <p:cNvSpPr txBox="1"/>
          <p:nvPr>
            <p:custDataLst>
              <p:tags r:id="rId3"/>
            </p:custDataLst>
          </p:nvPr>
        </p:nvSpPr>
        <p:spPr>
          <a:xfrm>
            <a:off x="2163099" y="2004148"/>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定期开展教师培训，提升教育教学能力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24" name="任意多边形: 形状 68"/>
          <p:cNvSpPr/>
          <p:nvPr>
            <p:custDataLst>
              <p:tags r:id="rId4"/>
            </p:custDataLst>
          </p:nvPr>
        </p:nvSpPr>
        <p:spPr>
          <a:xfrm rot="10800000">
            <a:off x="6460569" y="1773936"/>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26" name="矩形 69"/>
          <p:cNvSpPr/>
          <p:nvPr>
            <p:custDataLst>
              <p:tags r:id="rId5"/>
            </p:custDataLst>
          </p:nvPr>
        </p:nvSpPr>
        <p:spPr>
          <a:xfrm>
            <a:off x="6360550" y="2090756"/>
            <a:ext cx="190068" cy="1900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8" name="文本框 70"/>
          <p:cNvSpPr txBox="1"/>
          <p:nvPr>
            <p:custDataLst>
              <p:tags r:id="rId6"/>
            </p:custDataLst>
          </p:nvPr>
        </p:nvSpPr>
        <p:spPr>
          <a:xfrm>
            <a:off x="6693575" y="2004148"/>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加强教师职业道德教育，提高师德水平</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30" name="任意多边形: 形状 72"/>
          <p:cNvSpPr/>
          <p:nvPr>
            <p:custDataLst>
              <p:tags r:id="rId7"/>
            </p:custDataLst>
          </p:nvPr>
        </p:nvSpPr>
        <p:spPr>
          <a:xfrm rot="10800000">
            <a:off x="1930094" y="3998384"/>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32" name="文本框 74"/>
          <p:cNvSpPr txBox="1"/>
          <p:nvPr>
            <p:custDataLst>
              <p:tags r:id="rId8"/>
            </p:custDataLst>
          </p:nvPr>
        </p:nvSpPr>
        <p:spPr>
          <a:xfrm>
            <a:off x="2163099" y="4228037"/>
            <a:ext cx="3387664" cy="1110485"/>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鼓励教师参与学术研究，提高学术素养</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34" name="矩形 73"/>
          <p:cNvSpPr/>
          <p:nvPr>
            <p:custDataLst>
              <p:tags r:id="rId9"/>
            </p:custDataLst>
          </p:nvPr>
        </p:nvSpPr>
        <p:spPr>
          <a:xfrm>
            <a:off x="1830633" y="4315204"/>
            <a:ext cx="190068" cy="1900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6" name="任意多边形: 形状 83"/>
          <p:cNvSpPr/>
          <p:nvPr>
            <p:custDataLst>
              <p:tags r:id="rId10"/>
            </p:custDataLst>
          </p:nvPr>
        </p:nvSpPr>
        <p:spPr>
          <a:xfrm rot="10800000">
            <a:off x="6511417" y="3998384"/>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38" name="矩形 84"/>
          <p:cNvSpPr/>
          <p:nvPr>
            <p:custDataLst>
              <p:tags r:id="rId11"/>
            </p:custDataLst>
          </p:nvPr>
        </p:nvSpPr>
        <p:spPr>
          <a:xfrm>
            <a:off x="6411957" y="4315204"/>
            <a:ext cx="190068" cy="1900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0" name="文本框 85"/>
          <p:cNvSpPr txBox="1"/>
          <p:nvPr>
            <p:custDataLst>
              <p:tags r:id="rId12"/>
            </p:custDataLst>
          </p:nvPr>
        </p:nvSpPr>
        <p:spPr>
          <a:xfrm>
            <a:off x="6744423" y="4228037"/>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建立教师专业发展评价体系，激励教师自我提升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74" name="标题 1"/>
          <p:cNvSpPr>
            <a:spLocks noGrp="1"/>
          </p:cNvSpPr>
          <p:nvPr>
            <p:ph type="title"/>
          </p:nvPr>
        </p:nvSpPr>
        <p:spPr/>
        <p:txBody>
          <a:bodyPr/>
          <a:p>
            <a:r>
              <a:rPr altLang="en-US" lang="zh-CN"/>
              <a:t>完善评价体系</a:t>
            </a:r>
            <a:endParaRPr altLang="en-US" lang="zh-CN"/>
          </a:p>
        </p:txBody>
      </p:sp>
      <p:sp>
        <p:nvSpPr>
          <p:cNvPr id="1049476" name="五边形 16"/>
          <p:cNvSpPr/>
          <p:nvPr>
            <p:custDataLst>
              <p:tags r:id="rId1"/>
            </p:custDataLst>
          </p:nvPr>
        </p:nvSpPr>
        <p:spPr>
          <a:xfrm rot="16200000" flipH="1">
            <a:off x="7057048" y="1780267"/>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8" name="五边形 17"/>
          <p:cNvSpPr/>
          <p:nvPr>
            <p:custDataLst>
              <p:tags r:id="rId2"/>
            </p:custDataLst>
          </p:nvPr>
        </p:nvSpPr>
        <p:spPr>
          <a:xfrm rot="16200000" flipH="1">
            <a:off x="7076633"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0" name="任意多边形 18"/>
          <p:cNvSpPr/>
          <p:nvPr>
            <p:custDataLst>
              <p:tags r:id="rId3"/>
            </p:custDataLst>
          </p:nvPr>
        </p:nvSpPr>
        <p:spPr>
          <a:xfrm>
            <a:off x="6418439"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2" name="任意多边形 19"/>
          <p:cNvSpPr/>
          <p:nvPr>
            <p:custDataLst>
              <p:tags r:id="rId4"/>
            </p:custDataLst>
          </p:nvPr>
        </p:nvSpPr>
        <p:spPr>
          <a:xfrm flipV="1">
            <a:off x="6300332" y="1941699"/>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4" name="五边形 2"/>
          <p:cNvSpPr/>
          <p:nvPr>
            <p:custDataLst>
              <p:tags r:id="rId5"/>
            </p:custDataLst>
          </p:nvPr>
        </p:nvSpPr>
        <p:spPr>
          <a:xfrm rot="16200000" flipH="1">
            <a:off x="1774281" y="178086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6" name="五边形 3"/>
          <p:cNvSpPr/>
          <p:nvPr>
            <p:custDataLst>
              <p:tags r:id="rId6"/>
            </p:custDataLst>
          </p:nvPr>
        </p:nvSpPr>
        <p:spPr>
          <a:xfrm rot="16200000" flipH="1">
            <a:off x="1795054"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8" name="任意多边形 4"/>
          <p:cNvSpPr/>
          <p:nvPr>
            <p:custDataLst>
              <p:tags r:id="rId7"/>
            </p:custDataLst>
          </p:nvPr>
        </p:nvSpPr>
        <p:spPr>
          <a:xfrm>
            <a:off x="1136859"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0" name="任意多边形 5"/>
          <p:cNvSpPr/>
          <p:nvPr>
            <p:custDataLst>
              <p:tags r:id="rId8"/>
            </p:custDataLst>
          </p:nvPr>
        </p:nvSpPr>
        <p:spPr>
          <a:xfrm flipV="1">
            <a:off x="1018159" y="194169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6859" y="3191022"/>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建立多元评价体系，关注学生的综合素质发展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8439" y="3191022"/>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提倡差异化评价，尊重学生的个性差异和特点</a:t>
            </a:r>
            <a:endParaRPr dirty="0" sz="2000" err="1">
              <a:solidFill>
                <a:schemeClr val="tx1">
                  <a:lumMod val="75000"/>
                  <a:lumOff val="25000"/>
                </a:schemeClr>
              </a:solidFill>
              <a:latin typeface="+mn-ea"/>
              <a:ea typeface="+mn-ea"/>
              <a:cs typeface="+mn-ea"/>
              <a:sym typeface="+mn-lt"/>
            </a:endParaRPr>
          </a:p>
        </p:txBody>
      </p:sp>
      <p:sp>
        <p:nvSpPr>
          <p:cNvPr id="1049496" name="五边形 9"/>
          <p:cNvSpPr/>
          <p:nvPr>
            <p:custDataLst>
              <p:tags r:id="rId11"/>
            </p:custDataLst>
          </p:nvPr>
        </p:nvSpPr>
        <p:spPr>
          <a:xfrm rot="16200000" flipH="1">
            <a:off x="4483621" y="179273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8" name="五边形 10"/>
          <p:cNvSpPr/>
          <p:nvPr>
            <p:custDataLst>
              <p:tags r:id="rId12"/>
            </p:custDataLst>
          </p:nvPr>
        </p:nvSpPr>
        <p:spPr>
          <a:xfrm rot="16200000" flipH="1">
            <a:off x="4503800" y="436081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0" name="任意多边形 11"/>
          <p:cNvSpPr/>
          <p:nvPr>
            <p:custDataLst>
              <p:tags r:id="rId13"/>
            </p:custDataLst>
          </p:nvPr>
        </p:nvSpPr>
        <p:spPr>
          <a:xfrm>
            <a:off x="3845605" y="2545291"/>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02" name="任意多边形 12"/>
          <p:cNvSpPr/>
          <p:nvPr>
            <p:custDataLst>
              <p:tags r:id="rId14"/>
            </p:custDataLst>
          </p:nvPr>
        </p:nvSpPr>
        <p:spPr>
          <a:xfrm flipV="1">
            <a:off x="3727498" y="1954163"/>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4" name="五边形 23"/>
          <p:cNvSpPr/>
          <p:nvPr>
            <p:custDataLst>
              <p:tags r:id="rId15"/>
            </p:custDataLst>
          </p:nvPr>
        </p:nvSpPr>
        <p:spPr>
          <a:xfrm rot="16200000" flipH="1">
            <a:off x="9629288" y="1815877"/>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6" name="五边形 24"/>
          <p:cNvSpPr/>
          <p:nvPr>
            <p:custDataLst>
              <p:tags r:id="rId16"/>
            </p:custDataLst>
          </p:nvPr>
        </p:nvSpPr>
        <p:spPr>
          <a:xfrm rot="16200000" flipH="1">
            <a:off x="9649467" y="4382775"/>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8" name="任意多边形 25"/>
          <p:cNvSpPr/>
          <p:nvPr>
            <p:custDataLst>
              <p:tags r:id="rId17"/>
            </p:custDataLst>
          </p:nvPr>
        </p:nvSpPr>
        <p:spPr>
          <a:xfrm>
            <a:off x="8990679" y="2568438"/>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0" name="任意多边形 26"/>
          <p:cNvSpPr/>
          <p:nvPr>
            <p:custDataLst>
              <p:tags r:id="rId18"/>
            </p:custDataLst>
          </p:nvPr>
        </p:nvSpPr>
        <p:spPr>
          <a:xfrm flipV="1">
            <a:off x="8873166" y="197730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91273" y="3225445"/>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完善教师评价体系，促进教师专业发展和教育教学质量提升</a:t>
            </a:r>
            <a:endParaRPr dirty="0" sz="2000" err="1">
              <a:solidFill>
                <a:schemeClr val="tx1">
                  <a:lumMod val="75000"/>
                  <a:lumOff val="25000"/>
                </a:schemeClr>
              </a:solidFill>
              <a:latin typeface="+mn-ea"/>
              <a:ea typeface="+mn-ea"/>
              <a:cs typeface="+mn-ea"/>
              <a:sym typeface="+mn-lt"/>
            </a:endParaRPr>
          </a:p>
        </p:txBody>
      </p:sp>
      <p:sp>
        <p:nvSpPr>
          <p:cNvPr id="10495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5605" y="3202299"/>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强化过程评价，关注学生的学习过程和进步</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48" name="标题 1"/>
          <p:cNvSpPr>
            <a:spLocks noGrp="1"/>
          </p:cNvSpPr>
          <p:nvPr>
            <p:ph type="title"/>
          </p:nvPr>
        </p:nvSpPr>
        <p:spPr/>
        <p:txBody>
          <a:bodyPr/>
          <a:p>
            <a:r>
              <a:rPr altLang="en-US" lang="zh-CN"/>
              <a:t>强化家校共育</a:t>
            </a:r>
            <a:endParaRPr altLang="en-US" lang="zh-CN"/>
          </a:p>
        </p:txBody>
      </p:sp>
      <p:sp>
        <p:nvSpPr>
          <p:cNvPr id="1049550" name="对角圆角矩形 15"/>
          <p:cNvSpPr/>
          <p:nvPr>
            <p:custDataLst>
              <p:tags r:id="rId1"/>
            </p:custDataLst>
          </p:nvPr>
        </p:nvSpPr>
        <p:spPr>
          <a:xfrm>
            <a:off x="2055579" y="4152861"/>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2" name="对角圆角矩形 16"/>
          <p:cNvSpPr/>
          <p:nvPr>
            <p:custDataLst>
              <p:tags r:id="rId2"/>
            </p:custDataLst>
          </p:nvPr>
        </p:nvSpPr>
        <p:spPr>
          <a:xfrm>
            <a:off x="2055579" y="4029118"/>
            <a:ext cx="492023" cy="469496"/>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4" name="直角三角形 17"/>
          <p:cNvSpPr/>
          <p:nvPr>
            <p:custDataLst>
              <p:tags r:id="rId3"/>
            </p:custDataLst>
          </p:nvPr>
        </p:nvSpPr>
        <p:spPr>
          <a:xfrm>
            <a:off x="2547712" y="4029686"/>
            <a:ext cx="74131" cy="123551"/>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6" name="文本框 27"/>
          <p:cNvSpPr txBox="1"/>
          <p:nvPr>
            <p:custDataLst>
              <p:tags r:id="rId4"/>
            </p:custDataLst>
          </p:nvPr>
        </p:nvSpPr>
        <p:spPr>
          <a:xfrm>
            <a:off x="2579499" y="4162510"/>
            <a:ext cx="7304376" cy="66965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家校沟通：建立有效的沟通机制，及时解决教育问题</a:t>
            </a:r>
            <a:endParaRPr altLang="zh-CN" dirty="0" lang="en-US">
              <a:solidFill>
                <a:schemeClr val="dk1">
                  <a:lumMod val="80000"/>
                  <a:lumOff val="20000"/>
                </a:schemeClr>
              </a:solidFill>
              <a:latin typeface="+mn-ea"/>
              <a:sym typeface="+mn-ea"/>
            </a:endParaRPr>
          </a:p>
        </p:txBody>
      </p:sp>
      <p:sp>
        <p:nvSpPr>
          <p:cNvPr id="1049558" name="对角圆角矩形 52"/>
          <p:cNvSpPr/>
          <p:nvPr>
            <p:custDataLst>
              <p:tags r:id="rId5"/>
            </p:custDataLst>
          </p:nvPr>
        </p:nvSpPr>
        <p:spPr>
          <a:xfrm>
            <a:off x="2055579" y="189824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0" name="对角圆角矩形 53"/>
          <p:cNvSpPr/>
          <p:nvPr>
            <p:custDataLst>
              <p:tags r:id="rId6"/>
            </p:custDataLst>
          </p:nvPr>
        </p:nvSpPr>
        <p:spPr>
          <a:xfrm>
            <a:off x="2055579" y="1773936"/>
            <a:ext cx="492023" cy="4694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2" name="直角三角形 54"/>
          <p:cNvSpPr/>
          <p:nvPr>
            <p:custDataLst>
              <p:tags r:id="rId7"/>
            </p:custDataLst>
          </p:nvPr>
        </p:nvSpPr>
        <p:spPr>
          <a:xfrm>
            <a:off x="2547712" y="1774504"/>
            <a:ext cx="74131" cy="123551"/>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4" name="文本框 56"/>
          <p:cNvSpPr txBox="1"/>
          <p:nvPr>
            <p:custDataLst>
              <p:tags r:id="rId8"/>
            </p:custDataLst>
          </p:nvPr>
        </p:nvSpPr>
        <p:spPr>
          <a:xfrm>
            <a:off x="2579499" y="1901084"/>
            <a:ext cx="7304376" cy="66965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家长参与：共同制定教育计划，提高教育质量</a:t>
            </a:r>
            <a:endParaRPr altLang="en-US" dirty="0" lang="zh-CN">
              <a:solidFill>
                <a:schemeClr val="dk1">
                  <a:lumMod val="80000"/>
                  <a:lumOff val="20000"/>
                </a:schemeClr>
              </a:solidFill>
              <a:latin typeface="+mn-ea"/>
              <a:sym typeface="+mn-ea"/>
            </a:endParaRPr>
          </a:p>
        </p:txBody>
      </p:sp>
      <p:sp>
        <p:nvSpPr>
          <p:cNvPr id="1049566" name="对角圆角矩形 5"/>
          <p:cNvSpPr/>
          <p:nvPr>
            <p:custDataLst>
              <p:tags r:id="rId9"/>
            </p:custDataLst>
          </p:nvPr>
        </p:nvSpPr>
        <p:spPr>
          <a:xfrm>
            <a:off x="2055579" y="3025553"/>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8" name="对角圆角矩形 6"/>
          <p:cNvSpPr/>
          <p:nvPr>
            <p:custDataLst>
              <p:tags r:id="rId10"/>
            </p:custDataLst>
          </p:nvPr>
        </p:nvSpPr>
        <p:spPr>
          <a:xfrm>
            <a:off x="2055579" y="2901243"/>
            <a:ext cx="492023" cy="4694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0" name="直角三角形 7"/>
          <p:cNvSpPr/>
          <p:nvPr>
            <p:custDataLst>
              <p:tags r:id="rId11"/>
            </p:custDataLst>
          </p:nvPr>
        </p:nvSpPr>
        <p:spPr>
          <a:xfrm>
            <a:off x="2547712" y="2902378"/>
            <a:ext cx="74131" cy="123551"/>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2" name="文本框 8"/>
          <p:cNvSpPr txBox="1"/>
          <p:nvPr>
            <p:custDataLst>
              <p:tags r:id="rId12"/>
            </p:custDataLst>
          </p:nvPr>
        </p:nvSpPr>
        <p:spPr>
          <a:xfrm>
            <a:off x="2579499" y="3035203"/>
            <a:ext cx="7304376" cy="66965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家庭教育：培养孩子的良好习惯和品德修养</a:t>
            </a:r>
            <a:endParaRPr altLang="en-US" dirty="0" lang="zh-CN">
              <a:solidFill>
                <a:schemeClr val="dk1">
                  <a:lumMod val="80000"/>
                  <a:lumOff val="20000"/>
                </a:schemeClr>
              </a:solidFill>
              <a:latin typeface="+mn-ea"/>
              <a:sym typeface="+mn-ea"/>
            </a:endParaRPr>
          </a:p>
        </p:txBody>
      </p:sp>
      <p:sp>
        <p:nvSpPr>
          <p:cNvPr id="1049574" name="对角圆角矩形 9"/>
          <p:cNvSpPr/>
          <p:nvPr>
            <p:custDataLst>
              <p:tags r:id="rId13"/>
            </p:custDataLst>
          </p:nvPr>
        </p:nvSpPr>
        <p:spPr>
          <a:xfrm>
            <a:off x="2055579" y="528073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6" name="对角圆角矩形 10"/>
          <p:cNvSpPr/>
          <p:nvPr>
            <p:custDataLst>
              <p:tags r:id="rId14"/>
            </p:custDataLst>
          </p:nvPr>
        </p:nvSpPr>
        <p:spPr>
          <a:xfrm>
            <a:off x="2055579" y="5156425"/>
            <a:ext cx="492023" cy="469496"/>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8" name="直角三角形 11"/>
          <p:cNvSpPr/>
          <p:nvPr>
            <p:custDataLst>
              <p:tags r:id="rId15"/>
            </p:custDataLst>
          </p:nvPr>
        </p:nvSpPr>
        <p:spPr>
          <a:xfrm>
            <a:off x="2547712" y="5156993"/>
            <a:ext cx="74131" cy="123551"/>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0" name="文本框 12"/>
          <p:cNvSpPr txBox="1"/>
          <p:nvPr>
            <p:custDataLst>
              <p:tags r:id="rId16"/>
            </p:custDataLst>
          </p:nvPr>
        </p:nvSpPr>
        <p:spPr>
          <a:xfrm>
            <a:off x="2579499" y="5289818"/>
            <a:ext cx="7304376" cy="66965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家校合作：共同参与学校活动，促进学校与家庭之间的互动与合作</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14" name="标题"/>
          <p:cNvSpPr>
            <a:spLocks noGrp="1"/>
          </p:cNvSpPr>
          <p:nvPr>
            <p:ph type="title"/>
            <p:custDataLst>
              <p:tags r:id="rId1"/>
            </p:custDataLst>
          </p:nvPr>
        </p:nvSpPr>
        <p:spPr>
          <a:xfrm>
            <a:off x="6601968" y="2084832"/>
            <a:ext cx="5084064" cy="2706624"/>
          </a:xfrm>
          <a:noFill/>
        </p:spPr>
        <p:txBody>
          <a:bodyPr anchor="ctr"/>
          <a:p>
            <a:r>
              <a:rPr altLang="en-US" dirty="0" lang="zh-CN"/>
              <a:t>学校双减政策的实施与成效</a:t>
            </a:r>
            <a:endParaRPr altLang="en-US" dirty="0" lang="zh-CN"/>
          </a:p>
        </p:txBody>
      </p:sp>
      <p:sp>
        <p:nvSpPr>
          <p:cNvPr id="1049616" name="节编号"/>
          <p:cNvSpPr>
            <a:spLocks noGrp="1"/>
          </p:cNvSpPr>
          <p:nvPr>
            <p:ph type="body" sz="quarter" idx="13"/>
            <p:custDataLst>
              <p:tags r:id="rId2"/>
            </p:custDataLst>
          </p:nvPr>
        </p:nvSpPr>
        <p:spPr>
          <a:xfrm>
            <a:off x="4405745" y="2084832"/>
            <a:ext cx="1620151" cy="2706624"/>
          </a:xfrm>
          <a:noFill/>
        </p:spPr>
        <p:txBody>
          <a:bodyPr anchor="ctr"/>
          <a:p>
            <a:r>
              <a:rPr altLang="zh-CN" lang="en-US"/>
              <a:t>肆</a:t>
            </a:r>
            <a:endParaRPr altLang="zh-CN"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50" name="标题 1"/>
          <p:cNvSpPr>
            <a:spLocks noGrp="1"/>
          </p:cNvSpPr>
          <p:nvPr>
            <p:ph type="title"/>
          </p:nvPr>
        </p:nvSpPr>
        <p:spPr/>
        <p:txBody>
          <a:bodyPr/>
          <a:p>
            <a:r>
              <a:rPr altLang="en-US" lang="zh-CN"/>
              <a:t>双减政策的实施情况</a:t>
            </a:r>
            <a:endParaRPr altLang="en-US" lang="zh-CN"/>
          </a:p>
        </p:txBody>
      </p:sp>
      <p:sp>
        <p:nvSpPr>
          <p:cNvPr id="1049652" name="椭圆 262"/>
          <p:cNvSpPr/>
          <p:nvPr>
            <p:custDataLst>
              <p:tags r:id="rId1"/>
            </p:custDataLst>
          </p:nvPr>
        </p:nvSpPr>
        <p:spPr>
          <a:xfrm>
            <a:off x="2690542" y="4101549"/>
            <a:ext cx="6813746" cy="178263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54" name="椭圆 263"/>
          <p:cNvSpPr/>
          <p:nvPr>
            <p:custDataLst>
              <p:tags r:id="rId2"/>
            </p:custDataLst>
          </p:nvPr>
        </p:nvSpPr>
        <p:spPr>
          <a:xfrm>
            <a:off x="3479824" y="4175998"/>
            <a:ext cx="5166079" cy="153086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56" name="椭圆 264"/>
          <p:cNvSpPr/>
          <p:nvPr>
            <p:custDataLst>
              <p:tags r:id="rId3"/>
            </p:custDataLst>
          </p:nvPr>
        </p:nvSpPr>
        <p:spPr>
          <a:xfrm>
            <a:off x="4218868" y="4395109"/>
            <a:ext cx="3687157" cy="109261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58" name="椭圆 265"/>
          <p:cNvSpPr/>
          <p:nvPr>
            <p:custDataLst>
              <p:tags r:id="rId4"/>
            </p:custDataLst>
          </p:nvPr>
        </p:nvSpPr>
        <p:spPr>
          <a:xfrm>
            <a:off x="4843515" y="4580324"/>
            <a:ext cx="2437632" cy="72234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60" name="椭圆 266"/>
          <p:cNvSpPr/>
          <p:nvPr>
            <p:custDataLst>
              <p:tags r:id="rId5"/>
            </p:custDataLst>
          </p:nvPr>
        </p:nvSpPr>
        <p:spPr>
          <a:xfrm>
            <a:off x="5483899" y="4769776"/>
            <a:ext cx="1402138" cy="415495"/>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112420" y="4700774"/>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62" name="椭圆 268"/>
          <p:cNvSpPr/>
          <p:nvPr>
            <p:custDataLst>
              <p:tags r:id="rId7"/>
            </p:custDataLst>
          </p:nvPr>
        </p:nvSpPr>
        <p:spPr>
          <a:xfrm flipV="1">
            <a:off x="3027682" y="4528270"/>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64" name="椭圆 269"/>
          <p:cNvSpPr/>
          <p:nvPr>
            <p:custDataLst>
              <p:tags r:id="rId8"/>
            </p:custDataLst>
          </p:nvPr>
        </p:nvSpPr>
        <p:spPr>
          <a:xfrm flipV="1">
            <a:off x="3066419" y="4567613"/>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66" name="椭圆 270"/>
          <p:cNvSpPr/>
          <p:nvPr>
            <p:custDataLst>
              <p:tags r:id="rId9"/>
            </p:custDataLst>
          </p:nvPr>
        </p:nvSpPr>
        <p:spPr>
          <a:xfrm flipV="1">
            <a:off x="7666531" y="3774094"/>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15559" y="3880623"/>
            <a:ext cx="0" cy="178263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68" name="椭圆 272"/>
          <p:cNvSpPr/>
          <p:nvPr>
            <p:custDataLst>
              <p:tags r:id="rId11"/>
            </p:custDataLst>
          </p:nvPr>
        </p:nvSpPr>
        <p:spPr>
          <a:xfrm flipV="1">
            <a:off x="4168630" y="3657881"/>
            <a:ext cx="358997" cy="35898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347187" y="4046469"/>
            <a:ext cx="0" cy="94193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58832" y="3757146"/>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70" name="椭圆 275"/>
          <p:cNvSpPr/>
          <p:nvPr>
            <p:custDataLst>
              <p:tags r:id="rId14"/>
            </p:custDataLst>
          </p:nvPr>
        </p:nvSpPr>
        <p:spPr>
          <a:xfrm flipV="1">
            <a:off x="6974093" y="3584642"/>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72" name="椭圆 276"/>
          <p:cNvSpPr/>
          <p:nvPr>
            <p:custDataLst>
              <p:tags r:id="rId15"/>
            </p:custDataLst>
          </p:nvPr>
        </p:nvSpPr>
        <p:spPr>
          <a:xfrm flipV="1">
            <a:off x="7012831" y="3623985"/>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74" name="椭圆 277"/>
          <p:cNvSpPr/>
          <p:nvPr>
            <p:custDataLst>
              <p:tags r:id="rId16"/>
            </p:custDataLst>
          </p:nvPr>
        </p:nvSpPr>
        <p:spPr>
          <a:xfrm flipV="1">
            <a:off x="3935598" y="4381793"/>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84626" y="4488322"/>
            <a:ext cx="0" cy="10307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76" name="椭圆 279"/>
          <p:cNvSpPr/>
          <p:nvPr>
            <p:custDataLst>
              <p:tags r:id="rId18"/>
            </p:custDataLst>
          </p:nvPr>
        </p:nvSpPr>
        <p:spPr>
          <a:xfrm flipV="1">
            <a:off x="8354127" y="4600298"/>
            <a:ext cx="244537" cy="24452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475182" y="4871463"/>
            <a:ext cx="0" cy="3824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78" name="椭圆 281"/>
          <p:cNvSpPr/>
          <p:nvPr>
            <p:custDataLst>
              <p:tags r:id="rId20"/>
            </p:custDataLst>
          </p:nvPr>
        </p:nvSpPr>
        <p:spPr>
          <a:xfrm flipV="1">
            <a:off x="5038415" y="4889016"/>
            <a:ext cx="302904" cy="30289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87313" y="5240077"/>
            <a:ext cx="0" cy="6691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80" name="图形 15"/>
          <p:cNvSpPr/>
          <p:nvPr>
            <p:custDataLst>
              <p:tags r:id="rId22"/>
            </p:custDataLst>
          </p:nvPr>
        </p:nvSpPr>
        <p:spPr>
          <a:xfrm>
            <a:off x="5100758" y="4953780"/>
            <a:ext cx="173201" cy="168767"/>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82" name="图形 19"/>
          <p:cNvSpPr/>
          <p:nvPr>
            <p:custDataLst>
              <p:tags r:id="rId23"/>
            </p:custDataLst>
          </p:nvPr>
        </p:nvSpPr>
        <p:spPr>
          <a:xfrm>
            <a:off x="8417076" y="4668695"/>
            <a:ext cx="118617" cy="106816"/>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84" name="图形 27"/>
          <p:cNvSpPr/>
          <p:nvPr>
            <p:custDataLst>
              <p:tags r:id="rId24"/>
            </p:custDataLst>
          </p:nvPr>
        </p:nvSpPr>
        <p:spPr>
          <a:xfrm>
            <a:off x="4264264" y="3772883"/>
            <a:ext cx="167743" cy="129013"/>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86" name="任意多边形: 形状 286"/>
          <p:cNvSpPr/>
          <p:nvPr>
            <p:custDataLst>
              <p:tags r:id="rId25"/>
            </p:custDataLst>
          </p:nvPr>
        </p:nvSpPr>
        <p:spPr>
          <a:xfrm>
            <a:off x="5475425" y="3725672"/>
            <a:ext cx="1243945" cy="124395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88" name="正文"/>
          <p:cNvSpPr txBox="1"/>
          <p:nvPr>
            <p:custDataLst>
              <p:tags r:id="rId26"/>
            </p:custDataLst>
          </p:nvPr>
        </p:nvSpPr>
        <p:spPr>
          <a:xfrm>
            <a:off x="1018159" y="3792858"/>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减少作业量，减轻学生课业负担</a:t>
            </a:r>
            <a:endParaRPr altLang="en-US" dirty="0" sz="1200" lang="zh-CN" spc="150">
              <a:solidFill>
                <a:schemeClr val="tx1">
                  <a:lumMod val="65000"/>
                  <a:lumOff val="35000"/>
                </a:schemeClr>
              </a:solidFill>
              <a:latin typeface="+mn-ea"/>
              <a:sym typeface="+mn-ea"/>
            </a:endParaRPr>
          </a:p>
        </p:txBody>
      </p:sp>
      <p:sp>
        <p:nvSpPr>
          <p:cNvPr id="1049690" name="正文"/>
          <p:cNvSpPr txBox="1"/>
          <p:nvPr>
            <p:custDataLst>
              <p:tags r:id="rId27"/>
            </p:custDataLst>
          </p:nvPr>
        </p:nvSpPr>
        <p:spPr>
          <a:xfrm>
            <a:off x="9178515" y="3792858"/>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加强监管，确保政策落地见效</a:t>
            </a:r>
            <a:endParaRPr altLang="en-US" dirty="0" sz="1200" lang="zh-CN" spc="150">
              <a:solidFill>
                <a:schemeClr val="tx1">
                  <a:lumMod val="65000"/>
                  <a:lumOff val="35000"/>
                </a:schemeClr>
              </a:solidFill>
              <a:latin typeface="+mn-ea"/>
              <a:sym typeface="+mn-ea"/>
            </a:endParaRPr>
          </a:p>
        </p:txBody>
      </p:sp>
      <p:sp>
        <p:nvSpPr>
          <p:cNvPr id="1049692" name="正文"/>
          <p:cNvSpPr txBox="1"/>
          <p:nvPr>
            <p:custDataLst>
              <p:tags r:id="rId28"/>
            </p:custDataLst>
          </p:nvPr>
        </p:nvSpPr>
        <p:spPr>
          <a:xfrm>
            <a:off x="6996489" y="1826310"/>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规范校外培训，遏制过度商业化倾向</a:t>
            </a:r>
            <a:endParaRPr altLang="en-US" dirty="0" sz="1200" lang="zh-CN" spc="150">
              <a:solidFill>
                <a:schemeClr val="tx1">
                  <a:lumMod val="65000"/>
                  <a:lumOff val="35000"/>
                </a:schemeClr>
              </a:solidFill>
              <a:latin typeface="+mn-ea"/>
              <a:sym typeface="+mn-ea"/>
            </a:endParaRPr>
          </a:p>
        </p:txBody>
      </p:sp>
      <p:sp>
        <p:nvSpPr>
          <p:cNvPr id="1049694" name="正文"/>
          <p:cNvSpPr txBox="1"/>
          <p:nvPr>
            <p:custDataLst>
              <p:tags r:id="rId29"/>
            </p:custDataLst>
          </p:nvPr>
        </p:nvSpPr>
        <p:spPr>
          <a:xfrm>
            <a:off x="3200186" y="1826310"/>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推行课后服务，满足学生多样化需求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28" name="标题 1"/>
          <p:cNvSpPr>
            <a:spLocks noGrp="1"/>
          </p:cNvSpPr>
          <p:nvPr>
            <p:ph type="title"/>
          </p:nvPr>
        </p:nvSpPr>
        <p:spPr/>
        <p:txBody>
          <a:bodyPr/>
          <a:p>
            <a:r>
              <a:rPr altLang="en-US" lang="zh-CN"/>
              <a:t>政策实施过程中的问题与对策</a:t>
            </a:r>
            <a:endParaRPr altLang="en-US" lang="zh-CN"/>
          </a:p>
        </p:txBody>
      </p:sp>
      <p:sp>
        <p:nvSpPr>
          <p:cNvPr id="1049730" name="矩形 5"/>
          <p:cNvSpPr/>
          <p:nvPr>
            <p:custDataLst>
              <p:tags r:id="rId1"/>
            </p:custDataLst>
          </p:nvPr>
        </p:nvSpPr>
        <p:spPr>
          <a:xfrm>
            <a:off x="1018159"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32" name="矩形 10"/>
          <p:cNvSpPr/>
          <p:nvPr>
            <p:custDataLst>
              <p:tags r:id="rId2"/>
            </p:custDataLst>
          </p:nvPr>
        </p:nvSpPr>
        <p:spPr>
          <a:xfrm>
            <a:off x="1346573"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734" name="TextBox 2"/>
          <p:cNvSpPr txBox="1"/>
          <p:nvPr>
            <p:custDataLst>
              <p:tags r:id="rId3"/>
            </p:custDataLst>
          </p:nvPr>
        </p:nvSpPr>
        <p:spPr>
          <a:xfrm>
            <a:off x="1161692"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问题：教师资源不足，影响教学质量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36" name="矩形 6"/>
          <p:cNvSpPr/>
          <p:nvPr>
            <p:custDataLst>
              <p:tags r:id="rId4"/>
            </p:custDataLst>
          </p:nvPr>
        </p:nvSpPr>
        <p:spPr>
          <a:xfrm>
            <a:off x="3610032"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38" name="矩形 11"/>
          <p:cNvSpPr/>
          <p:nvPr>
            <p:custDataLst>
              <p:tags r:id="rId5"/>
            </p:custDataLst>
          </p:nvPr>
        </p:nvSpPr>
        <p:spPr>
          <a:xfrm>
            <a:off x="3956166"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740" name="TextBox 2"/>
          <p:cNvSpPr txBox="1"/>
          <p:nvPr>
            <p:custDataLst>
              <p:tags r:id="rId6"/>
            </p:custDataLst>
          </p:nvPr>
        </p:nvSpPr>
        <p:spPr>
          <a:xfrm>
            <a:off x="3752975"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问题：学生课业负担过重，影响身心健康</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42" name="矩形 33"/>
          <p:cNvSpPr/>
          <p:nvPr>
            <p:custDataLst>
              <p:tags r:id="rId7"/>
            </p:custDataLst>
          </p:nvPr>
        </p:nvSpPr>
        <p:spPr>
          <a:xfrm>
            <a:off x="6197770"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44" name="矩形 37"/>
          <p:cNvSpPr/>
          <p:nvPr>
            <p:custDataLst>
              <p:tags r:id="rId8"/>
            </p:custDataLst>
          </p:nvPr>
        </p:nvSpPr>
        <p:spPr>
          <a:xfrm>
            <a:off x="6526184"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746" name="TextBox 2"/>
          <p:cNvSpPr txBox="1"/>
          <p:nvPr>
            <p:custDataLst>
              <p:tags r:id="rId9"/>
            </p:custDataLst>
          </p:nvPr>
        </p:nvSpPr>
        <p:spPr>
          <a:xfrm>
            <a:off x="6341303"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对策：加强教师培训，提高教学水平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48" name="矩形 34"/>
          <p:cNvSpPr/>
          <p:nvPr>
            <p:custDataLst>
              <p:tags r:id="rId10"/>
            </p:custDataLst>
          </p:nvPr>
        </p:nvSpPr>
        <p:spPr>
          <a:xfrm>
            <a:off x="8780192"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50" name="矩形 38"/>
          <p:cNvSpPr/>
          <p:nvPr>
            <p:custDataLst>
              <p:tags r:id="rId11"/>
            </p:custDataLst>
          </p:nvPr>
        </p:nvSpPr>
        <p:spPr>
          <a:xfrm>
            <a:off x="9126326"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752" name="TextBox 2"/>
          <p:cNvSpPr txBox="1"/>
          <p:nvPr>
            <p:custDataLst>
              <p:tags r:id="rId12"/>
            </p:custDataLst>
          </p:nvPr>
        </p:nvSpPr>
        <p:spPr>
          <a:xfrm>
            <a:off x="8923726"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对策：优化课程设置，减轻学生课业负担</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86" name="标题 1"/>
          <p:cNvSpPr>
            <a:spLocks noGrp="1"/>
          </p:cNvSpPr>
          <p:nvPr>
            <p:ph type="title"/>
          </p:nvPr>
        </p:nvSpPr>
        <p:spPr/>
        <p:txBody>
          <a:bodyPr/>
          <a:p>
            <a:r>
              <a:rPr altLang="en-US" lang="zh-CN"/>
              <a:t>双减政策的成效评估</a:t>
            </a:r>
            <a:endParaRPr altLang="en-US" lang="zh-CN"/>
          </a:p>
        </p:txBody>
      </p:sp>
      <p:sp>
        <p:nvSpPr>
          <p:cNvPr id="1049788" name="矩形 31"/>
          <p:cNvSpPr/>
          <p:nvPr>
            <p:custDataLst>
              <p:tags r:id="rId1"/>
            </p:custDataLst>
          </p:nvPr>
        </p:nvSpPr>
        <p:spPr>
          <a:xfrm>
            <a:off x="3092003" y="1773936"/>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减轻学生课业负担</a:t>
            </a:r>
            <a:endParaRPr altLang="en-US" dirty="0" sz="1200" lang="zh-CN" spc="150">
              <a:solidFill>
                <a:schemeClr val="tx1">
                  <a:lumMod val="65000"/>
                  <a:lumOff val="35000"/>
                </a:schemeClr>
              </a:solidFill>
              <a:latin typeface="+mn-ea"/>
              <a:sym typeface="+mn-ea"/>
            </a:endParaRPr>
          </a:p>
        </p:txBody>
      </p:sp>
      <p:sp>
        <p:nvSpPr>
          <p:cNvPr id="1049790" name="矩形 4"/>
          <p:cNvSpPr/>
          <p:nvPr>
            <p:custDataLst>
              <p:tags r:id="rId2"/>
            </p:custDataLst>
          </p:nvPr>
        </p:nvSpPr>
        <p:spPr>
          <a:xfrm>
            <a:off x="3092003" y="2860879"/>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提高教育质量</a:t>
            </a:r>
            <a:endParaRPr altLang="en-US" dirty="0" sz="1200" lang="zh-CN" spc="150">
              <a:solidFill>
                <a:schemeClr val="tx1">
                  <a:lumMod val="65000"/>
                  <a:lumOff val="35000"/>
                </a:schemeClr>
              </a:solidFill>
              <a:latin typeface="+mn-ea"/>
              <a:sym typeface="+mn-ea"/>
            </a:endParaRPr>
          </a:p>
        </p:txBody>
      </p:sp>
      <p:sp>
        <p:nvSpPr>
          <p:cNvPr id="1049792" name="矩形 5"/>
          <p:cNvSpPr/>
          <p:nvPr>
            <p:custDataLst>
              <p:tags r:id="rId3"/>
            </p:custDataLst>
          </p:nvPr>
        </p:nvSpPr>
        <p:spPr>
          <a:xfrm>
            <a:off x="3092003" y="3947821"/>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促进教育公平</a:t>
            </a:r>
            <a:endParaRPr altLang="en-US" dirty="0" sz="1200" lang="zh-CN" spc="150">
              <a:solidFill>
                <a:schemeClr val="tx1">
                  <a:lumMod val="65000"/>
                  <a:lumOff val="35000"/>
                </a:schemeClr>
              </a:solidFill>
              <a:latin typeface="+mn-ea"/>
              <a:sym typeface="+mn-ea"/>
            </a:endParaRPr>
          </a:p>
        </p:txBody>
      </p:sp>
      <p:sp>
        <p:nvSpPr>
          <p:cNvPr id="1049794" name="矩形 7"/>
          <p:cNvSpPr/>
          <p:nvPr>
            <p:custDataLst>
              <p:tags r:id="rId4"/>
            </p:custDataLst>
          </p:nvPr>
        </p:nvSpPr>
        <p:spPr>
          <a:xfrm>
            <a:off x="3092003" y="5034764"/>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培养全面发展的人才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28" name="标题 1"/>
          <p:cNvSpPr>
            <a:spLocks noGrp="1"/>
          </p:cNvSpPr>
          <p:nvPr>
            <p:ph type="title"/>
          </p:nvPr>
        </p:nvSpPr>
        <p:spPr/>
        <p:txBody>
          <a:bodyPr/>
          <a:p>
            <a:r>
              <a:rPr altLang="en-US" lang="zh-CN"/>
              <a:t>政策展望与建议</a:t>
            </a:r>
            <a:endParaRPr altLang="en-US" lang="zh-CN"/>
          </a:p>
        </p:txBody>
      </p:sp>
      <p:sp>
        <p:nvSpPr>
          <p:cNvPr id="1049830" name="矩形 15"/>
          <p:cNvSpPr/>
          <p:nvPr>
            <p:custDataLst>
              <p:tags r:id="rId1"/>
            </p:custDataLst>
          </p:nvPr>
        </p:nvSpPr>
        <p:spPr>
          <a:xfrm>
            <a:off x="2868525" y="184504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完善政策体系：加强政策制定与执行力度，确保政策落地生根</a:t>
            </a:r>
            <a:endParaRPr altLang="en-US" dirty="0" sz="1200" lang="zh-CN" spc="150">
              <a:solidFill>
                <a:schemeClr val="tx1">
                  <a:lumMod val="85000"/>
                  <a:lumOff val="15000"/>
                </a:schemeClr>
              </a:solidFill>
              <a:latin typeface="+mn-ea"/>
              <a:sym typeface="+mn-ea"/>
            </a:endParaRPr>
          </a:p>
        </p:txBody>
      </p:sp>
      <p:sp>
        <p:nvSpPr>
          <p:cNvPr id="1049832" name="任意多边形 17"/>
          <p:cNvSpPr/>
          <p:nvPr>
            <p:custDataLst>
              <p:tags r:id="rId2"/>
            </p:custDataLst>
          </p:nvPr>
        </p:nvSpPr>
        <p:spPr>
          <a:xfrm flipV="1">
            <a:off x="2799576" y="177393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4" name="任意多边形 18"/>
          <p:cNvSpPr/>
          <p:nvPr>
            <p:custDataLst>
              <p:tags r:id="rId3"/>
            </p:custDataLst>
          </p:nvPr>
        </p:nvSpPr>
        <p:spPr>
          <a:xfrm flipH="1">
            <a:off x="8240825" y="2267354"/>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6" name="矩形 27"/>
          <p:cNvSpPr/>
          <p:nvPr>
            <p:custDataLst>
              <p:tags r:id="rId4"/>
            </p:custDataLst>
          </p:nvPr>
        </p:nvSpPr>
        <p:spPr>
          <a:xfrm>
            <a:off x="2868525" y="300425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强化监督评估：建立完善的监督评估机制，确保政策实施效果</a:t>
            </a:r>
            <a:endParaRPr altLang="en-US" dirty="0" sz="1200" lang="zh-CN" spc="150">
              <a:solidFill>
                <a:schemeClr val="tx1">
                  <a:lumMod val="85000"/>
                  <a:lumOff val="15000"/>
                </a:schemeClr>
              </a:solidFill>
              <a:latin typeface="+mn-ea"/>
              <a:sym typeface="+mn-ea"/>
            </a:endParaRPr>
          </a:p>
        </p:txBody>
      </p:sp>
      <p:sp>
        <p:nvSpPr>
          <p:cNvPr id="1049838" name="任意多边形 29"/>
          <p:cNvSpPr/>
          <p:nvPr>
            <p:custDataLst>
              <p:tags r:id="rId5"/>
            </p:custDataLst>
          </p:nvPr>
        </p:nvSpPr>
        <p:spPr>
          <a:xfrm flipV="1">
            <a:off x="2799576" y="293314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0" name="任意多边形 30"/>
          <p:cNvSpPr/>
          <p:nvPr>
            <p:custDataLst>
              <p:tags r:id="rId6"/>
            </p:custDataLst>
          </p:nvPr>
        </p:nvSpPr>
        <p:spPr>
          <a:xfrm flipH="1">
            <a:off x="8240825" y="342656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2" name="矩形 5"/>
          <p:cNvSpPr/>
          <p:nvPr>
            <p:custDataLst>
              <p:tags r:id="rId7"/>
            </p:custDataLst>
          </p:nvPr>
        </p:nvSpPr>
        <p:spPr>
          <a:xfrm>
            <a:off x="2868525" y="416346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创新教育模式：探索适应双减政策的多元化教育模式，提高教育质量</a:t>
            </a:r>
            <a:endParaRPr altLang="en-US" dirty="0" sz="1200" lang="zh-CN" spc="150">
              <a:solidFill>
                <a:schemeClr val="tx1">
                  <a:lumMod val="85000"/>
                  <a:lumOff val="15000"/>
                </a:schemeClr>
              </a:solidFill>
              <a:latin typeface="+mn-ea"/>
              <a:sym typeface="+mn-ea"/>
            </a:endParaRPr>
          </a:p>
        </p:txBody>
      </p:sp>
      <p:sp>
        <p:nvSpPr>
          <p:cNvPr id="1049844" name="任意多边形 7"/>
          <p:cNvSpPr/>
          <p:nvPr>
            <p:custDataLst>
              <p:tags r:id="rId8"/>
            </p:custDataLst>
          </p:nvPr>
        </p:nvSpPr>
        <p:spPr>
          <a:xfrm flipV="1">
            <a:off x="2799576" y="409235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6" name="任意多边形 8"/>
          <p:cNvSpPr/>
          <p:nvPr>
            <p:custDataLst>
              <p:tags r:id="rId9"/>
            </p:custDataLst>
          </p:nvPr>
        </p:nvSpPr>
        <p:spPr>
          <a:xfrm flipH="1">
            <a:off x="8240825" y="458577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8" name="矩形 10"/>
          <p:cNvSpPr/>
          <p:nvPr>
            <p:custDataLst>
              <p:tags r:id="rId10"/>
            </p:custDataLst>
          </p:nvPr>
        </p:nvSpPr>
        <p:spPr>
          <a:xfrm>
            <a:off x="2868525" y="5322671"/>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促进社会参与：鼓励社会力量参与双减政策的实施，形成全社会共同参与的良好氛围</a:t>
            </a:r>
            <a:endParaRPr altLang="en-US" dirty="0" sz="1200" lang="zh-CN" spc="150">
              <a:solidFill>
                <a:schemeClr val="tx1">
                  <a:lumMod val="85000"/>
                  <a:lumOff val="15000"/>
                </a:schemeClr>
              </a:solidFill>
              <a:latin typeface="+mn-ea"/>
              <a:sym typeface="+mn-ea"/>
            </a:endParaRPr>
          </a:p>
        </p:txBody>
      </p:sp>
      <p:sp>
        <p:nvSpPr>
          <p:cNvPr id="1049850" name="任意多边形 12"/>
          <p:cNvSpPr/>
          <p:nvPr>
            <p:custDataLst>
              <p:tags r:id="rId11"/>
            </p:custDataLst>
          </p:nvPr>
        </p:nvSpPr>
        <p:spPr>
          <a:xfrm flipV="1">
            <a:off x="2799576" y="5251567"/>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2" name="任意多边形 13"/>
          <p:cNvSpPr/>
          <p:nvPr>
            <p:custDataLst>
              <p:tags r:id="rId12"/>
            </p:custDataLst>
          </p:nvPr>
        </p:nvSpPr>
        <p:spPr>
          <a:xfrm flipH="1">
            <a:off x="8240825" y="574498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86" name="标题"/>
          <p:cNvSpPr>
            <a:spLocks noGrp="1"/>
          </p:cNvSpPr>
          <p:nvPr>
            <p:ph type="ctrTitle"/>
            <p:custDataLst>
              <p:tags r:id="rId1"/>
            </p:custDataLst>
          </p:nvPr>
        </p:nvSpPr>
        <p:spPr>
          <a:xfrm>
            <a:off x="1527048" y="1527048"/>
            <a:ext cx="5715000" cy="2057400"/>
          </a:xfrm>
          <a:noFill/>
        </p:spPr>
        <p:txBody>
          <a:bodyPr anchor="b"/>
          <a:p>
            <a:r>
              <a:rPr altLang="en-US" dirty="0" lang="zh-CN"/>
              <a:t>谢谢观看</a:t>
            </a:r>
            <a:endParaRPr altLang="en-US" dirty="0" lang="zh-CN"/>
          </a:p>
        </p:txBody>
      </p:sp>
      <p:sp>
        <p:nvSpPr>
          <p:cNvPr id="1049888" name="署名"/>
          <p:cNvSpPr>
            <a:spLocks noGrp="1"/>
          </p:cNvSpPr>
          <p:nvPr>
            <p:ph type="body" sz="quarter" idx="17"/>
            <p:custDataLst>
              <p:tags r:id="rId2"/>
            </p:custDataLst>
          </p:nvPr>
        </p:nvSpPr>
        <p:spPr>
          <a:xfrm>
            <a:off x="1521922" y="3886200"/>
            <a:ext cx="5033356" cy="1444752"/>
          </a:xfrm>
          <a:noFill/>
        </p:spPr>
        <p:txBody>
          <a:bodyPr anchor="t">
            <a:normAutofit/>
          </a:bodyPr>
          <a:p>
            <a:r>
              <a:rPr altLang="en-US" dirty="0" lang="zh-CN"/>
              <a:t>汇报人：</a:t>
            </a:r>
            <a:r>
              <a:rPr altLang="zh-CN" dirty="0" lang="en-US"/>
              <a:t>XX</a:t>
            </a:r>
            <a:endParaRPr altLang="zh-CN" dirty="0" lang="en-US"/>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1424"/>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1424"/>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424"/>
  <p:tag name="KSO_WM_TEMPLATE_THUMBS_INDEX" val="1、9"/>
</p:tagLst>
</file>

<file path=ppt/tags/tag6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424_1*a*1"/>
  <p:tag name="KSO_WM_TEMPLATE_CATEGORY" val="custom"/>
  <p:tag name="KSO_WM_TEMPLATE_INDEX" val="20231424"/>
  <p:tag name="KSO_WM_UNIT_LAYERLEVEL" val="1"/>
  <p:tag name="KSO_WM_TAG_VERSION" val="1.0"/>
  <p:tag name="KSO_WM_BEAUTIFY_FLAG" val="#wm#"/>
  <p:tag name="KSO_WM_UNIT_PRESET_TEXT" val="添加文档标题"/>
</p:tagLst>
</file>

<file path=ppt/tags/tag6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424_1*b*1"/>
  <p:tag name="KSO_WM_TEMPLATE_CATEGORY" val="custom"/>
  <p:tag name="KSO_WM_TEMPLATE_INDEX" val="20231424"/>
  <p:tag name="KSO_WM_UNIT_LAYERLEVEL" val="1"/>
  <p:tag name="KSO_WM_TAG_VERSION" val="1.0"/>
  <p:tag name="KSO_WM_BEAUTIFY_FLAG" val="#wm#"/>
  <p:tag name="KSO_WM_UNIT_PRESET_TEXT" val="添加文档副标题"/>
</p:tagLst>
</file>

<file path=ppt/tags/tag70.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424_1*f*4"/>
  <p:tag name="KSO_WM_TEMPLATE_CATEGORY" val="custom"/>
  <p:tag name="KSO_WM_TEMPLATE_INDEX" val="20231424"/>
  <p:tag name="KSO_WM_UNIT_LAYERLEVEL" val="1"/>
  <p:tag name="KSO_WM_TAG_VERSION" val="1.0"/>
  <p:tag name="KSO_WM_BEAUTIFY_FLAG" val="#wm#"/>
  <p:tag name="KSO_WM_UNIT_PRESET_TEXT" val="汇报人：WPS"/>
</p:tagLst>
</file>

<file path=ppt/tags/tag71.xml><?xml version="1.0" encoding="utf-8"?>
<p:tagLst xmlns:p="http://schemas.openxmlformats.org/presentationml/2006/main">
  <p:tag name="KSO_WM_SLIDE_ID" val="custom2023142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424"/>
  <p:tag name="KSO_WM_SLIDE_LAYOUT" val="a_b_f"/>
  <p:tag name="KSO_WM_SLIDE_LAYOUT_CNT" val="1_1_1"/>
  <p:tag name="KSO_WM_SLIDE_TYPE" val="title"/>
  <p:tag name="KSO_WM_SLIDE_SUBTYPE" val="pureTxt"/>
  <p:tag name="KSO_WM_TEMPLATE_THUMBS_INDEX" val="1、9"/>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4_4*a*1"/>
  <p:tag name="KSO_WM_TEMPLATE_CATEGORY" val="custom"/>
  <p:tag name="KSO_WM_TEMPLATE_INDEX" val="20231424"/>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 录"/>
</p:tagLst>
</file>

<file path=ppt/tags/tag73.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31424_4*l_h_i*1_1_2"/>
  <p:tag name="KSO_WM_TEMPLATE_CATEGORY" val="custom"/>
  <p:tag name="KSO_WM_TEMPLATE_INDEX" val="20231424"/>
  <p:tag name="KSO_WM_UNIT_LAYERLEVEL" val="1_1_1"/>
  <p:tag name="KSO_WM_TAG_VERSION" val="1.0"/>
  <p:tag name="KSO_WM_DIAGRAM_MAX_ITEMCNT" val="6"/>
  <p:tag name="KSO_WM_DIAGRAM_MIN_ITEMCNT" val="2"/>
  <p:tag name="KSO_WM_DIAGRAM_VIRTUALLY_FRAME" val="{&quot;height&quot;:429.32062992125987,&quot;width&quot;:405.80645669291334}"/>
  <p:tag name="KSO_WM_DIAGRAM_COLOR_MATCH_VALUE" val="{&quot;shape&quot;:{&quot;fill&quot;:{&quot;type&quot;:0},&quot;glow&quot;:{&quot;colorType&quot;:0},&quot;line&quot;:{&quot;solidLine&quot;:{&quot;brightness&quot;:0,&quot;colorType&quot;:2,&quot;rgb&quot;:&quot;#3b2006&quot;,&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74.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31424_4*l_h_i*1_2_2"/>
  <p:tag name="KSO_WM_TEMPLATE_CATEGORY" val="custom"/>
  <p:tag name="KSO_WM_TEMPLATE_INDEX" val="20231424"/>
  <p:tag name="KSO_WM_UNIT_LAYERLEVEL" val="1_1_1"/>
  <p:tag name="KSO_WM_TAG_VERSION" val="1.0"/>
  <p:tag name="KSO_WM_DIAGRAM_MAX_ITEMCNT" val="6"/>
  <p:tag name="KSO_WM_DIAGRAM_MIN_ITEMCNT" val="2"/>
  <p:tag name="KSO_WM_DIAGRAM_VIRTUALLY_FRAME" val="{&quot;height&quot;:429.32062992125987,&quot;width&quot;:405.80645669291334}"/>
  <p:tag name="KSO_WM_DIAGRAM_COLOR_MATCH_VALUE" val="{&quot;shape&quot;:{&quot;fill&quot;:{&quot;type&quot;:0},&quot;glow&quot;:{&quot;colorType&quot;:0},&quot;line&quot;:{&quot;solidLine&quot;:{&quot;brightness&quot;:0,&quot;colorType&quot;:2,&quot;rgb&quot;:&quot;#3b2006&quot;,&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75.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31424_4*l_h_i*1_3_2"/>
  <p:tag name="KSO_WM_TEMPLATE_CATEGORY" val="custom"/>
  <p:tag name="KSO_WM_TEMPLATE_INDEX" val="20231424"/>
  <p:tag name="KSO_WM_UNIT_LAYERLEVEL" val="1_1_1"/>
  <p:tag name="KSO_WM_TAG_VERSION" val="1.0"/>
  <p:tag name="KSO_WM_DIAGRAM_MAX_ITEMCNT" val="6"/>
  <p:tag name="KSO_WM_DIAGRAM_MIN_ITEMCNT" val="2"/>
  <p:tag name="KSO_WM_DIAGRAM_VIRTUALLY_FRAME" val="{&quot;height&quot;:429.32062992125987,&quot;width&quot;:405.80645669291334}"/>
  <p:tag name="KSO_WM_DIAGRAM_COLOR_MATCH_VALUE" val="{&quot;shape&quot;:{&quot;fill&quot;:{&quot;type&quot;:0},&quot;glow&quot;:{&quot;colorType&quot;:0},&quot;line&quot;:{&quot;solidLine&quot;:{&quot;brightness&quot;:0,&quot;colorType&quot;:2,&quot;rgb&quot;:&quot;#3b2006&quot;,&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76.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custom20231424_4*l_h_i*1_4_2"/>
  <p:tag name="KSO_WM_TEMPLATE_CATEGORY" val="custom"/>
  <p:tag name="KSO_WM_TEMPLATE_INDEX" val="20231424"/>
  <p:tag name="KSO_WM_UNIT_LAYERLEVEL" val="1_1_1"/>
  <p:tag name="KSO_WM_TAG_VERSION" val="1.0"/>
  <p:tag name="KSO_WM_DIAGRAM_MAX_ITEMCNT" val="6"/>
  <p:tag name="KSO_WM_DIAGRAM_MIN_ITEMCNT" val="2"/>
  <p:tag name="KSO_WM_DIAGRAM_VIRTUALLY_FRAME" val="{&quot;height&quot;:429.32062992125987,&quot;width&quot;:405.806456692913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424_4*l_h_i*1_1_1"/>
  <p:tag name="KSO_WM_TEMPLATE_CATEGORY" val="custom"/>
  <p:tag name="KSO_WM_TEMPLATE_INDEX" val="20231424"/>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壹"/>
  <p:tag name="KSO_WM_DIAGRAM_MAX_ITEMCNT" val="6"/>
  <p:tag name="KSO_WM_DIAGRAM_MIN_ITEMCNT" val="2"/>
  <p:tag name="KSO_WM_DIAGRAM_VIRTUALLY_FRAME" val="{&quot;height&quot;:429.32062992125987,&quot;width&quot;:405.806456692913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424_4*l_h_i*1_4_1"/>
  <p:tag name="KSO_WM_TEMPLATE_CATEGORY" val="custom"/>
  <p:tag name="KSO_WM_TEMPLATE_INDEX" val="20231424"/>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肆"/>
  <p:tag name="KSO_WM_DIAGRAM_MAX_ITEMCNT" val="6"/>
  <p:tag name="KSO_WM_DIAGRAM_MIN_ITEMCNT" val="2"/>
  <p:tag name="KSO_WM_DIAGRAM_VIRTUALLY_FRAME" val="{&quot;height&quot;:429.32062992125987,&quot;width&quot;:405.806456692913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424_4*l_h_i*1_3_1"/>
  <p:tag name="KSO_WM_TEMPLATE_CATEGORY" val="custom"/>
  <p:tag name="KSO_WM_TEMPLATE_INDEX" val="20231424"/>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叁"/>
  <p:tag name="KSO_WM_DIAGRAM_MAX_ITEMCNT" val="6"/>
  <p:tag name="KSO_WM_DIAGRAM_MIN_ITEMCNT" val="2"/>
  <p:tag name="KSO_WM_DIAGRAM_VIRTUALLY_FRAME" val="{&quot;height&quot;:429.32062992125987,&quot;width&quot;:405.806456692913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424_4*l_h_i*1_2_1"/>
  <p:tag name="KSO_WM_TEMPLATE_CATEGORY" val="custom"/>
  <p:tag name="KSO_WM_TEMPLATE_INDEX" val="20231424"/>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贰"/>
  <p:tag name="KSO_WM_DIAGRAM_MAX_ITEMCNT" val="6"/>
  <p:tag name="KSO_WM_DIAGRAM_MIN_ITEMCNT" val="2"/>
  <p:tag name="KSO_WM_DIAGRAM_VIRTUALLY_FRAME" val="{&quot;height&quot;:429.32062992125987,&quot;width&quot;:405.806456692913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424_4*l_h_a*1_1_1"/>
  <p:tag name="KSO_WM_TEMPLATE_CATEGORY" val="custom"/>
  <p:tag name="KSO_WM_TEMPLATE_INDEX" val="20231424"/>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429.32062992125987,&quot;width&quot;:405.806456692913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424_4*l_h_a*1_3_1"/>
  <p:tag name="KSO_WM_TEMPLATE_CATEGORY" val="custom"/>
  <p:tag name="KSO_WM_TEMPLATE_INDEX" val="20231424"/>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429.32062992125987,&quot;width&quot;:405.806456692913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424_4*l_h_a*1_2_1"/>
  <p:tag name="KSO_WM_TEMPLATE_CATEGORY" val="custom"/>
  <p:tag name="KSO_WM_TEMPLATE_INDEX" val="20231424"/>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429.32062992125987,&quot;width&quot;:405.806456692913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424_4*l_h_a*1_4_1"/>
  <p:tag name="KSO_WM_TEMPLATE_CATEGORY" val="custom"/>
  <p:tag name="KSO_WM_TEMPLATE_INDEX" val="20231424"/>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429.32062992125987,&quot;width&quot;:405.806456692913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SLIDE_ID" val="custom20231424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1424"/>
  <p:tag name="KSO_WM_SLIDE_LAYOUT" val="a_l"/>
  <p:tag name="KSO_WM_SLIDE_LAYOUT_CNT" val="1_1"/>
  <p:tag name="KSO_WM_SLIDE_TYPE" val="contents"/>
  <p:tag name="KSO_WM_SLIDE_SUBTYPE" val="diag"/>
  <p:tag name="KSO_WM_DIAGRAM_GROUP_CODE" val="l1-1"/>
  <p:tag name="KSO_WM_SLIDE_DIAGTYPE" val="l"/>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4_7*a*1"/>
  <p:tag name="KSO_WM_TEMPLATE_CATEGORY" val="custom"/>
  <p:tag name="KSO_WM_TEMPLATE_INDEX" val="20231424"/>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4_7*e*1"/>
  <p:tag name="KSO_WM_TEMPLATE_CATEGORY" val="custom"/>
  <p:tag name="KSO_WM_TEMPLATE_INDEX" val="20231424"/>
  <p:tag name="KSO_WM_UNIT_LAYERLEVEL" val="1"/>
  <p:tag name="KSO_WM_TAG_VERSION" val="1.0"/>
  <p:tag name="KSO_WM_BEAUTIFY_FLAG" val="#wm#"/>
  <p:tag name="KSO_WM_UNIT_NOCLEAR" val="0"/>
  <p:tag name="KSO_WM_UNIT_VALUE" val="13"/>
  <p:tag name="KSO_WM_UNIT_TYPE" val="e"/>
  <p:tag name="KSO_WM_UNIT_INDEX" val="1"/>
  <p:tag name="KSO_WM_UNIT_PRESET_TEXT" val="壹"/>
</p:tagLst>
</file>

<file path=ppt/tags/tag88.xml><?xml version="1.0" encoding="utf-8"?>
<p:tagLst xmlns:p="http://schemas.openxmlformats.org/presentationml/2006/main">
  <p:tag name="KSO_WM_SLIDE_ID" val="custom202314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4"/>
  <p:tag name="KSO_WM_SLIDE_TYPE" val="sectionTitle"/>
  <p:tag name="KSO_WM_SLIDE_SUBTYPE" val="pureTxt"/>
  <p:tag name="KSO_WM_SLIDE_LAYOUT" val="a_e"/>
  <p:tag name="KSO_WM_SLIDE_LAYOUT_CNT" val="1_1"/>
</p:tagLst>
</file>

<file path=ppt/tags/tag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4_7*a*1"/>
  <p:tag name="KSO_WM_TEMPLATE_CATEGORY" val="custom"/>
  <p:tag name="KSO_WM_TEMPLATE_INDEX" val="20231424"/>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4_7*e*1"/>
  <p:tag name="KSO_WM_TEMPLATE_CATEGORY" val="custom"/>
  <p:tag name="KSO_WM_TEMPLATE_INDEX" val="20231424"/>
  <p:tag name="KSO_WM_UNIT_LAYERLEVEL" val="1"/>
  <p:tag name="KSO_WM_TAG_VERSION" val="1.0"/>
  <p:tag name="KSO_WM_BEAUTIFY_FLAG" val="#wm#"/>
  <p:tag name="KSO_WM_UNIT_NOCLEAR" val="0"/>
  <p:tag name="KSO_WM_UNIT_VALUE" val="13"/>
  <p:tag name="KSO_WM_UNIT_TYPE" val="e"/>
  <p:tag name="KSO_WM_UNIT_INDEX" val="1"/>
  <p:tag name="KSO_WM_UNIT_PRESET_TEXT" val="贰"/>
</p:tagLst>
</file>

<file path=ppt/tags/tag131.xml><?xml version="1.0" encoding="utf-8"?>
<p:tagLst xmlns:p="http://schemas.openxmlformats.org/presentationml/2006/main">
  <p:tag name="KSO_WM_SLIDE_ID" val="custom202314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4"/>
  <p:tag name="KSO_WM_SLIDE_TYPE" val="sectionTitle"/>
  <p:tag name="KSO_WM_SLIDE_SUBTYPE" val="pureTxt"/>
  <p:tag name="KSO_WM_SLIDE_LAYOUT" val="a_e"/>
  <p:tag name="KSO_WM_SLIDE_LAYOUT_CNT" val="1_1"/>
</p:tagLst>
</file>

<file path=ppt/tags/tag1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4_7*a*1"/>
  <p:tag name="KSO_WM_TEMPLATE_CATEGORY" val="custom"/>
  <p:tag name="KSO_WM_TEMPLATE_INDEX" val="20231424"/>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4_7*e*1"/>
  <p:tag name="KSO_WM_TEMPLATE_CATEGORY" val="custom"/>
  <p:tag name="KSO_WM_TEMPLATE_INDEX" val="20231424"/>
  <p:tag name="KSO_WM_UNIT_LAYERLEVEL" val="1"/>
  <p:tag name="KSO_WM_TAG_VERSION" val="1.0"/>
  <p:tag name="KSO_WM_BEAUTIFY_FLAG" val="#wm#"/>
  <p:tag name="KSO_WM_UNIT_NOCLEAR" val="0"/>
  <p:tag name="KSO_WM_UNIT_VALUE" val="13"/>
  <p:tag name="KSO_WM_UNIT_TYPE" val="e"/>
  <p:tag name="KSO_WM_UNIT_INDEX" val="1"/>
  <p:tag name="KSO_WM_UNIT_PRESET_TEXT" val="叁"/>
</p:tagLst>
</file>

<file path=ppt/tags/tag174.xml><?xml version="1.0" encoding="utf-8"?>
<p:tagLst xmlns:p="http://schemas.openxmlformats.org/presentationml/2006/main">
  <p:tag name="KSO_WM_SLIDE_ID" val="custom202314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4"/>
  <p:tag name="KSO_WM_SLIDE_TYPE" val="sectionTitle"/>
  <p:tag name="KSO_WM_SLIDE_SUBTYPE" val="pureTxt"/>
  <p:tag name="KSO_WM_SLIDE_LAYOUT" val="a_e"/>
  <p:tag name="KSO_WM_SLIDE_LAYOUT_CNT" val="1_1"/>
</p:tagLst>
</file>

<file path=ppt/tags/tag1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4_7*a*1"/>
  <p:tag name="KSO_WM_TEMPLATE_CATEGORY" val="custom"/>
  <p:tag name="KSO_WM_TEMPLATE_INDEX" val="20231424"/>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4_7*e*1"/>
  <p:tag name="KSO_WM_TEMPLATE_CATEGORY" val="custom"/>
  <p:tag name="KSO_WM_TEMPLATE_INDEX" val="20231424"/>
  <p:tag name="KSO_WM_UNIT_LAYERLEVEL" val="1"/>
  <p:tag name="KSO_WM_TAG_VERSION" val="1.0"/>
  <p:tag name="KSO_WM_BEAUTIFY_FLAG" val="#wm#"/>
  <p:tag name="KSO_WM_UNIT_NOCLEAR" val="0"/>
  <p:tag name="KSO_WM_UNIT_VALUE" val="13"/>
  <p:tag name="KSO_WM_UNIT_TYPE" val="e"/>
  <p:tag name="KSO_WM_UNIT_INDEX" val="1"/>
  <p:tag name="KSO_WM_UNIT_PRESET_TEXT" val="肆"/>
</p:tagLst>
</file>

<file path=ppt/tags/tag229.xml><?xml version="1.0" encoding="utf-8"?>
<p:tagLst xmlns:p="http://schemas.openxmlformats.org/presentationml/2006/main">
  <p:tag name="KSO_WM_SLIDE_ID" val="custom202314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4"/>
  <p:tag name="KSO_WM_SLIDE_TYPE" val="sectionTitle"/>
  <p:tag name="KSO_WM_SLIDE_SUBTYPE" val="pureTxt"/>
  <p:tag name="KSO_WM_SLIDE_LAYOUT" val="a_e"/>
  <p:tag name="KSO_WM_SLIDE_LAYOUT_CNT" val="1_1"/>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4_9*a*1"/>
  <p:tag name="KSO_WM_TEMPLATE_CATEGORY" val="custom"/>
  <p:tag name="KSO_WM_TEMPLATE_INDEX" val="20231424"/>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谢谢观看"/>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4_9*f*4"/>
  <p:tag name="KSO_WM_TEMPLATE_CATEGORY" val="custom"/>
  <p:tag name="KSO_WM_TEMPLATE_INDEX" val="20231424"/>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289.xml><?xml version="1.0" encoding="utf-8"?>
<p:tagLst xmlns:p="http://schemas.openxmlformats.org/presentationml/2006/main">
  <p:tag name="KSO_WM_SLIDE_ID" val="custom2023142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424"/>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3">
      <a:dk1>
        <a:sysClr lastClr="000000" val="windowText"/>
      </a:dk1>
      <a:lt1>
        <a:sysClr lastClr="FFFFFF" val="window"/>
      </a:lt1>
      <a:dk2>
        <a:srgbClr val="3B2006"/>
      </a:dk2>
      <a:lt2>
        <a:srgbClr val="FFFFFF"/>
      </a:lt2>
      <a:accent1>
        <a:srgbClr val="FFA82E"/>
      </a:accent1>
      <a:accent2>
        <a:srgbClr val="EB501F"/>
      </a:accent2>
      <a:accent3>
        <a:srgbClr val="C65F02"/>
      </a:accent3>
      <a:accent4>
        <a:srgbClr val="1FA079"/>
      </a:accent4>
      <a:accent5>
        <a:srgbClr val="7A8113"/>
      </a:accent5>
      <a:accent6>
        <a:srgbClr val="A470A8"/>
      </a:accent6>
      <a:hlink>
        <a:srgbClr val="658BD5"/>
      </a:hlink>
      <a:folHlink>
        <a:srgbClr val="A16AA5"/>
      </a:folHlink>
    </a:clrScheme>
    <a:fontScheme name="自定义 1">
      <a:majorFont>
        <a:latin typeface="汉仪古隶简"/>
        <a:ea typeface="汉仪古隶简"/>
        <a:cs typeface=""/>
      </a:majorFont>
      <a:minorFont>
        <a:latin typeface="楷体"/>
        <a:ea typeface="楷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2024-01-05T09:02:33Z</dcterms:created>
  <dcterms:modified xsi:type="dcterms:W3CDTF">2024-01-05T09:02:33Z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e2ca127495d847ae89b3e69fa3381041_21</vt:lpwstr>
  </property>
</Properties>
</file>