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46" r:id="rId1"/>
    <p:sldMasterId id="2147490683" r:id="rId2"/>
  </p:sldMasterIdLst>
  <p:notesMasterIdLst>
    <p:notesMasterId r:id="rId3"/>
  </p:notesMasterIdLst>
  <p:sldIdLst>
    <p:sldId id="3640" r:id="rId4"/>
    <p:sldId id="3643" r:id="rId5"/>
    <p:sldId id="3646" r:id="rId6"/>
    <p:sldId id="3649" r:id="rId7"/>
    <p:sldId id="3655" r:id="rId9"/>
    <p:sldId id="3658" r:id="rId10"/>
    <p:sldId id="3661" r:id="rId11"/>
    <p:sldId id="3664" r:id="rId12"/>
    <p:sldId id="3667" r:id="rId13"/>
    <p:sldId id="3673" r:id="rId15"/>
    <p:sldId id="3676" r:id="rId16"/>
    <p:sldId id="3679" r:id="rId17"/>
    <p:sldId id="3682" r:id="rId18"/>
    <p:sldId id="3685" r:id="rId19"/>
    <p:sldId id="3691" r:id="rId21"/>
    <p:sldId id="3694" r:id="rId22"/>
    <p:sldId id="3697" r:id="rId23"/>
    <p:sldId id="3700" r:id="rId24"/>
    <p:sldId id="3706" r:id="rId26"/>
    <p:sldId id="3709" r:id="rId27"/>
    <p:sldId id="3712" r:id="rId28"/>
    <p:sldId id="3715" r:id="rId29"/>
    <p:sldId id="3718" r:id="rId30"/>
    <p:sldId id="3724" r:id="rId32"/>
    <p:sldId id="3727" r:id="rId33"/>
    <p:sldId id="3730" r:id="rId34"/>
    <p:sldId id="3733" r:id="rId35"/>
    <p:sldId id="3739" r:id="rId37"/>
    <p:sldId id="3742" r:id="rId38"/>
    <p:sldId id="3745" r:id="rId39"/>
    <p:sldId id="3748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2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3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anchor="t" rtlCol="0" wrap="square">
            <a:normAutofit/>
          </a:bodyPr>
          <a:lstStyle>
            <a:lvl1pPr>
              <a:defRPr altLang="en-US" dirty="0" sz="7200" lang="zh-CN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defTabSz="1218565" lvl="0" marL="0"/>
            <a:r>
              <a:rPr dirty="0" sz="6000">
                <a:sym typeface="+mn-ea"/>
              </a:rPr>
              <a:t>单击此处编辑母版标题样式</a:t>
            </a:r>
            <a:endParaRPr altLang="en-US" b="1" dirty="0" sz="600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anchor="b" rtlCol="0" wrap="square">
            <a:normAutofit/>
          </a:bodyPr>
          <a:lstStyle>
            <a:lvl1pPr indent="0" marL="0">
              <a:buNone/>
              <a:defRPr altLang="en-US" b="1" dirty="0" sz="1800" lang="zh-CN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marL="0"/>
            <a:r>
              <a:rPr>
                <a:sym typeface="+mn-ea"/>
              </a:rPr>
              <a:t>单击此处编辑母版副标题样式</a:t>
            </a:r>
            <a:endParaRPr altLang="en-US" b="1" dirty="0" lang="zh-CN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anchor="b" anchorCtr="0" wrap="square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公司名占位符</a:t>
            </a:r>
            <a:endParaRPr altLang="zh-CN" b="1" dirty="0" sz="1800" lang="en-US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>
                <a:sym typeface="+mn-ea"/>
              </a:rPr>
              <a:t>署名占位符</a:t>
            </a:r>
            <a:endParaRPr altLang="en-US" b="1" dirty="0" lang="zh-CN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anchor="b" wrap="square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anchor="t" wrap="square">
            <a:normAutofit/>
          </a:bodyPr>
          <a:lstStyle>
            <a:lvl1pPr algn="ctr" indent="0" marL="0">
              <a:buNone/>
              <a:defRPr b="0" sz="2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anchor="t" anchorCtr="0" wrap="square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anchor="b" anchorCtr="0" wrap="square">
            <a:normAutofit/>
          </a:bodyPr>
          <a:lstStyle>
            <a:lvl1pPr algn="ctr" indent="0" marL="0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/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1218565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2000" i="0" kern="1200" kumimoji="0" lang="zh-CN" noProof="1" normalizeH="0" spc="0" strike="noStrike" u="none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2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47" r:id="rId1"/>
    <p:sldLayoutId id="2147490648" r:id="rId2"/>
    <p:sldLayoutId id="2147490649" r:id="rId3"/>
    <p:sldLayoutId id="2147490650" r:id="rId4"/>
    <p:sldLayoutId id="2147490651" r:id="rId5"/>
    <p:sldLayoutId id="2147490652" r:id="rId6"/>
    <p:sldLayoutId id="2147490653" r:id="rId7"/>
    <p:sldLayoutId id="2147490654" r:id="rId8"/>
    <p:sldLayoutId id="2147490655" r:id="rId9"/>
    <p:sldLayoutId id="2147490656" r:id="rId10"/>
    <p:sldLayoutId id="21474906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romWordArt="0" horzOverflow="overflow" numCol="1" rtlCol="0" spcCol="0" vert="horz" vertOverflow="overflow" wrap="square">
            <a:noAutofit/>
          </a:bodyPr>
          <a:p>
            <a:pPr algn="ctr"/>
            <a:endParaRPr altLang="en-US" sz="1600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84" r:id="rId1"/>
    <p:sldLayoutId id="2147490685" r:id="rId2"/>
    <p:sldLayoutId id="2147490686" r:id="rId3"/>
    <p:sldLayoutId id="2147490687" r:id="rId4"/>
    <p:sldLayoutId id="2147490688" r:id="rId5"/>
    <p:sldLayoutId id="2147490689" r:id="rId6"/>
    <p:sldLayoutId id="2147490690" r:id="rId7"/>
    <p:sldLayoutId id="2147490691" r:id="rId8"/>
    <p:sldLayoutId id="2147490692" r:id="rId9"/>
    <p:sldLayoutId id="2147490693" r:id="rId10"/>
    <p:sldLayoutId id="21474906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ags" Target="../tags/tag97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tags" Target="../tags/tag200.xml"/><Relationship Id="rId22" Type="http://schemas.openxmlformats.org/officeDocument/2006/relationships/tags" Target="../tags/tag201.xml"/><Relationship Id="rId23" Type="http://schemas.openxmlformats.org/officeDocument/2006/relationships/tags" Target="../tags/tag202.xml"/><Relationship Id="rId24" Type="http://schemas.openxmlformats.org/officeDocument/2006/relationships/tags" Target="../tags/tag203.xml"/><Relationship Id="rId25" Type="http://schemas.openxmlformats.org/officeDocument/2006/relationships/tags" Target="../tags/tag204.xml"/><Relationship Id="rId26" Type="http://schemas.openxmlformats.org/officeDocument/2006/relationships/tags" Target="../tags/tag205.xml"/><Relationship Id="rId27" Type="http://schemas.openxmlformats.org/officeDocument/2006/relationships/tags" Target="../tags/tag206.xml"/><Relationship Id="rId28" Type="http://schemas.openxmlformats.org/officeDocument/2006/relationships/tags" Target="../tags/tag207.xml"/><Relationship Id="rId29" Type="http://schemas.openxmlformats.org/officeDocument/2006/relationships/tags" Target="../tags/tag208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tags" Target="../tags/tag385.xml"/><Relationship Id="rId22" Type="http://schemas.openxmlformats.org/officeDocument/2006/relationships/tags" Target="../tags/tag386.xml"/><Relationship Id="rId23" Type="http://schemas.openxmlformats.org/officeDocument/2006/relationships/tags" Target="../tags/tag387.xml"/><Relationship Id="rId24" Type="http://schemas.openxmlformats.org/officeDocument/2006/relationships/tags" Target="../tags/tag388.xml"/><Relationship Id="rId25" Type="http://schemas.openxmlformats.org/officeDocument/2006/relationships/tags" Target="../tags/tag389.xml"/><Relationship Id="rId26" Type="http://schemas.openxmlformats.org/officeDocument/2006/relationships/tags" Target="../tags/tag390.xml"/><Relationship Id="rId27" Type="http://schemas.openxmlformats.org/officeDocument/2006/relationships/tags" Target="../tags/tag391.xml"/><Relationship Id="rId28" Type="http://schemas.openxmlformats.org/officeDocument/2006/relationships/tags" Target="../tags/tag392.xml"/><Relationship Id="rId29" Type="http://schemas.openxmlformats.org/officeDocument/2006/relationships/tags" Target="../tags/tag393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5556"/>
          </a:bodyPr>
          <a:p>
            <a:r>
              <a:rPr altLang="en-US" dirty="0" lang="zh-CN">
                <a:sym typeface="+mn-lt"/>
              </a:rPr>
              <a:t>企业管理的学习和学习管理</a:t>
            </a:r>
            <a:endParaRPr altLang="en-US" dirty="0" lang="zh-CN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p>
            <a:r>
              <a:rPr altLang="en-US" dirty="0" sz="2200" lang="zh-CN"/>
              <a:t>xxx,a click to unlimited possibilities</a:t>
            </a:r>
            <a:endParaRPr altLang="en-US" dirty="0" sz="220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p>
            <a:r>
              <a:rPr altLang="en-US" dirty="0" lang="zh-CN"/>
              <a:t>汇报人：xxx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08" name="@这不是阿燊"/>
          <p:cNvSpPr/>
          <p:nvPr>
            <p:custDataLst>
              <p:tags r:id="rId3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4"/>
            </p:custDataLst>
          </p:nvPr>
        </p:nvSpPr>
        <p:spPr>
          <a:xfrm>
            <a:off x="4965310" y="8102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5"/>
            </p:custDataLst>
          </p:nvPr>
        </p:nvSpPr>
        <p:spPr>
          <a:xfrm>
            <a:off x="5905745" y="8102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6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4965310" y="176530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5905745" y="176530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企业管理的学习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9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0"/>
            </p:custDataLst>
          </p:nvPr>
        </p:nvSpPr>
        <p:spPr>
          <a:xfrm>
            <a:off x="4965310" y="272034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1"/>
            </p:custDataLst>
          </p:nvPr>
        </p:nvSpPr>
        <p:spPr>
          <a:xfrm>
            <a:off x="5905745" y="272034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学习管理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2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3"/>
            </p:custDataLst>
          </p:nvPr>
        </p:nvSpPr>
        <p:spPr>
          <a:xfrm>
            <a:off x="4965310" y="367538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4"/>
            </p:custDataLst>
          </p:nvPr>
        </p:nvSpPr>
        <p:spPr>
          <a:xfrm>
            <a:off x="5905745" y="367538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企业管理与学习管理的关系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5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6"/>
            </p:custDataLst>
          </p:nvPr>
        </p:nvSpPr>
        <p:spPr>
          <a:xfrm>
            <a:off x="4965310" y="463042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7"/>
            </p:custDataLst>
          </p:nvPr>
        </p:nvSpPr>
        <p:spPr>
          <a:xfrm>
            <a:off x="5905745" y="463042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如何通过学习提升企业管理水平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8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19"/>
            </p:custDataLst>
          </p:nvPr>
        </p:nvSpPr>
        <p:spPr>
          <a:xfrm>
            <a:off x="4965310" y="5585460"/>
            <a:ext cx="7543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0"/>
            </p:custDataLst>
          </p:nvPr>
        </p:nvSpPr>
        <p:spPr>
          <a:xfrm>
            <a:off x="5905745" y="5585460"/>
            <a:ext cx="4618990" cy="504190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案例分析：成功企业的学习管理实践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单击添加章节标题</a:t>
            </a:r>
            <a:endParaRPr altLang="zh-CN" dirty="0" lang="en-US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PART01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企业管理的学习</a:t>
            </a:r>
            <a:endParaRPr altLang="en-US" dirty="0" lang="zh-CN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PART02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企业管理的基本概念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定义：企业管理是对企业生产经营活动进行计划、组织、指挥、协调和控制等一系列活动的总称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内容：包括生产管理、销售管理、财务管理、人力资源管理等多个方面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特点：具有系统性、科学性和艺术性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目的：实现企业目标，提高企业经济效益和社会效益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企业管理的学习内容</a:t>
            </a:r>
            <a:endParaRPr altLang="en-US" lang="zh-CN"/>
          </a:p>
        </p:txBody>
      </p:sp>
      <p:sp>
        <p:nvSpPr>
          <p:cNvPr id="10490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企业管理的主要职能和技能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企业管理的基本概念和理论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企业管理的发展历程和趋势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企业管理的学习方法和实践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企业管理的学习方法</a:t>
            </a:r>
            <a:endParaRPr altLang="en-US" lang="zh-CN"/>
          </a:p>
        </p:txBody>
      </p:sp>
      <p:sp>
        <p:nvSpPr>
          <p:cNvPr id="10491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实践锻炼法：通过参与实际项目或管理工作，积累实践经验，提高企业管理能力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案例分析法：通过分析成功或失败的企业案例，学习企业管理经验和教训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培训学习法：参加专业培训课程或研讨会，学习企业管理理论和方法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交流互动法：与其他企业管理者或专业人士进行交流互动，分享经验和知识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企业管理的学习资源</a:t>
            </a:r>
            <a:endParaRPr altLang="en-US" lang="zh-CN"/>
          </a:p>
        </p:txBody>
      </p:sp>
      <p:sp>
        <p:nvSpPr>
          <p:cNvPr id="1049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书籍推荐：《从优秀到卓越》、《领导力21法则》等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培训课程：企业内部培训、外部培训机构等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实践经验：通过实际工作积累经验，不断学习和提升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网络课程：网易云课堂、腾讯课堂等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学习管理</a:t>
            </a:r>
            <a:endParaRPr altLang="en-US" dirty="0" lang="zh-CN">
              <a:sym typeface="+mn-lt"/>
            </a:endParaRPr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PART03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学习管理的概念</a:t>
            </a:r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学习管理定义：学习管理是对学习活动、学习资源和学习过程进行计划、组织、协调、控制和优化的过程。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学习管理目标：提高学习效率，促进个人和组织的发展与成长。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学习管理内容：包括学习计划制定、学习资源整合、学习过程监控与评估等方面。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学习管理意义：有助于提高个人和组织的学习能力，促进知识积累和创新，提升竞争力。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学习管理的原则</a:t>
            </a:r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目标导向：学习管理应以实现企业目标为导向，确保学习与业务战略保持一致。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持续改进：学习管理应是一个持续的过程，需要不断评估、调整和优化，以适应企业发展和员工成长的需求。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个性化定制：学习管理应关注员工的个性化需求，提供定制化的学习内容和方式，以满足不同员工的学习需求。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多元化学习：学习管理应采用多元化的学习方式，包括在线学习、线下培训、实践操作等，以提供更丰富的学习体验。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绩效评估：学习管理应建立绩效评估机制，对学习效果进行评估和反馈，以帮助员工改进学习方法和提高学习效果。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学习管理的工具</a:t>
            </a:r>
            <a:endParaRPr altLang="en-US" lang="zh-CN"/>
          </a:p>
        </p:txBody>
      </p:sp>
      <p:sp>
        <p:nvSpPr>
          <p:cNvPr id="10493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学习计划制定：明确学习目标，规划学习时间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学习效果评估：对学习成果进行定期评估，及时调整学习计划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学习方法选择：根据个人特点和学习需求选择合适的学习方法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学习资源整合：收集、整理、归纳各类学习资源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学习管理的实践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制定学习计划：根据个人需求和目标，制定合理的学习计划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确定学习方式：选择适合自己的学习方式，如在线课程、研讨会、实践经验等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保持学习动力：通过奖励、反馈等方式，保持学习的动力和兴趣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整合学习资源：充分利用各种学习资源，如书籍、网络、同事等，提高学习效率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实践应用：将所学知识应用到实际工作中，提高工作能力和绩效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企业管理与学习管理的关系</a:t>
            </a:r>
            <a:endParaRPr altLang="en-US" dirty="0" lang="zh-CN">
              <a:sym typeface="+mn-lt"/>
            </a:endParaRPr>
          </a:p>
        </p:txBody>
      </p:sp>
      <p:sp>
        <p:nvSpPr>
          <p:cNvPr id="1049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PART04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企业管理对学习管理的影响</a:t>
            </a:r>
            <a:endParaRPr altLang="en-US" lang="zh-CN"/>
          </a:p>
        </p:txBody>
      </p:sp>
      <p:sp>
        <p:nvSpPr>
          <p:cNvPr id="10495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企业管理对学习管理的推动作用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企业管理对学习管理的引导作用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企业管理对学习管理的促进作用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企业管理对学习管理的提升作用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学习管理对企业管理的作用</a:t>
            </a:r>
            <a:endParaRPr altLang="en-US" lang="zh-CN"/>
          </a:p>
        </p:txBody>
      </p:sp>
      <p:sp>
        <p:nvSpPr>
          <p:cNvPr id="10496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促进企业发展：学习管理有助于企业不断创新和进步，适应市场变化和客户需求，推动企业的发展。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提升员工素质：通过学习管理，提高员工的专业技能和综合素质，增强企业的竞争力。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增强团队凝聚力：学习管理可以促进员工之间的交流和合作，增强团队的凝聚力和协作精神。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提高企业绩效：通过学习管理，提高员工的工作效率和绩效，降低企业成本，提高企业的盈利能力。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企业管理与学习管理的互动关系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企业管理对学习管理的影响：企业管理理念、组织结构、激励机制等对学习管理的影响，以及学习管理如何适应企业管理的需求。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学习管理对企业管理的作用：学习管理对企业战略、组织能力、员工素质等方面的提升作用，以及学习管理如何为企业发展提供支持。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企业管理与学习管理的融合：如何将企业管理与学习管理相结合，实现企业与员工的共同发展，提高企业的竞争力和可持续发展能力。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案例分析：分析一些成功的企业在企业管理与学习管理方面的实践案例，总结其经验和教训，为其他企业提供参考和借鉴。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如何通过学习提升企业管理水平</a:t>
            </a:r>
            <a:endParaRPr altLang="en-US" dirty="0" lang="zh-CN">
              <a:sym typeface="+mn-lt"/>
            </a:endParaRPr>
          </a:p>
        </p:txBody>
      </p:sp>
      <p:sp>
        <p:nvSpPr>
          <p:cNvPr id="10497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PART05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学习目标的确立</a:t>
            </a:r>
            <a:endParaRPr altLang="en-US" lang="zh-CN"/>
          </a:p>
        </p:txBody>
      </p:sp>
      <p:sp>
        <p:nvSpPr>
          <p:cNvPr id="10498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制定学习计划：根据学习目标，制定详细的学习计划，包括学习内容、时间安排、学习方式等，确保学习的系统性和有效性。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明确学习目标：根据企业战略和业务需求，确定学习目标，确保学习内容与实际需求相符合。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确定学习方式：根据学习目标和计划，选择合适的学习方式，如在线课程、线下培训、实践操作等，确保学习的多样性和实用性。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建立评估机制：在学习过程中，建立评估机制，对学习效果进行定期评估，及时发现问题并进行调整，确保学习的效果和质量。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学习计划的制定</a:t>
            </a:r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明确学习目标：根据企业战略和业务需求，制定具体、可衡量的学习目标。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分析学习需求：通过调查问卷、访谈等方式，了解员工在工作中遇到的问题和挑战，以及需要提升的技能和知识。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制定学习计划：根据学习目标和需求，制定详细的学习计划，包括学习内容、时间安排、学习方式等。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实施学习计划：按照学习计划，组织员工进行学习，包括线上课程、线下培训、实践操作等。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监督与评估：对学习计划实施过程进行监督，定期评估学习效果，根据评估结果调整学习计划。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学习方法的运用</a:t>
            </a:r>
            <a:endParaRPr altLang="en-US" lang="zh-CN"/>
          </a:p>
        </p:txBody>
      </p:sp>
      <p:sp>
        <p:nvSpPr>
          <p:cNvPr id="10499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制定学习计划：明确学习目标，合理安排学习时间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多样化学习方式：采用多种学习方式，如在线课程、研讨会、实践经验等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实践应用：将所学知识应用到实际工作中，提高企业管理水平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持续学习：不断学习新知识，适应企业管理发展的需要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学习效果的评估与反馈</a:t>
            </a:r>
            <a:endParaRPr altLang="en-US" lang="zh-CN"/>
          </a:p>
        </p:txBody>
      </p:sp>
      <p:sp>
        <p:nvSpPr>
          <p:cNvPr id="10499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评估学习效果的方法：考试、实践、反馈等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反馈机制的建立：及时收集学员意见，调整教学内容和方法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评估与反馈的作用：帮助学员了解自己的学习进度和掌握情况，提高教学质量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实践应用：将所学知识应用到实际工作中，提高工作效率和质量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案例分析：成功企业的学习管理实践</a:t>
            </a:r>
            <a:endParaRPr altLang="en-US" dirty="0" lang="zh-CN">
              <a:sym typeface="+mn-lt"/>
            </a:endParaRPr>
          </a:p>
        </p:txBody>
      </p:sp>
      <p:sp>
        <p:nvSpPr>
          <p:cNvPr id="10500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PART06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案例选择与背景介绍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案例选择：华为、阿里巴巴、腾讯等成功企业的学习管理实践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背景介绍：介绍这些企业的学习管理理念、实践和成果，以及它们在行业中的地位和影响力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案例分析：分析这些企业的学习管理实践，包括学习目标、学习内容、学习方式、学习效果评估等方面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总结与启示：总结这些企业的学习管理实践，并从中得到启示，为其他企业提供借鉴和参考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学习管理实践的分析与评价</a:t>
            </a:r>
            <a:endParaRPr altLang="en-US" lang="zh-CN"/>
          </a:p>
        </p:txBody>
      </p:sp>
      <p:sp>
        <p:nvSpPr>
          <p:cNvPr id="10501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分析与评价：对该企业的学习管理实践进行分析和评价，包括其优点、不足、效果等方面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案例背景：介绍成功企业的基本情况和学习管理实践的背景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学习管理实践：详细描述该企业的学习管理实践，包括学习目标、学习计划、学习内容、学习方式等方面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启示与建议：总结该企业的学习管理实践经验，并提出一些启示和建议，以供其他企业参考和借鉴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成功经验总结与启示</a:t>
            </a:r>
            <a:endParaRPr altLang="en-US" lang="zh-CN"/>
          </a:p>
        </p:txBody>
      </p:sp>
      <p:sp>
        <p:nvSpPr>
          <p:cNvPr id="10502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成功经验：明确学习目标，制定学习计划，注重实践与反思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启示：学习管理是企业发展的重要驱动力，需要不断优化和改进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成功案例：华为、阿里巴巴等企业的学习管理实践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借鉴意义：学习管理有助于提高企业核心竞争力，促进可持续发展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lt"/>
              </a:rPr>
              <a:t>未来趋势与挑战：持续学习与企业管理变革</a:t>
            </a:r>
            <a:endParaRPr altLang="en-US" dirty="0" lang="zh-CN">
              <a:sym typeface="+mn-lt"/>
            </a:endParaRPr>
          </a:p>
        </p:txBody>
      </p:sp>
      <p:sp>
        <p:nvSpPr>
          <p:cNvPr id="1050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altLang="en-US" dirty="0" lang="zh-CN">
                <a:sym typeface="+mn-ea"/>
              </a:rPr>
              <a:t>PART07</a:t>
            </a:r>
            <a:endParaRPr altLang="en-US" dirty="0" lang="zh-CN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未来企业管理的发展趋势</a:t>
            </a:r>
            <a:endParaRPr altLang="en-US" lang="zh-CN"/>
          </a:p>
        </p:txBody>
      </p:sp>
      <p:sp>
        <p:nvSpPr>
          <p:cNvPr id="105031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31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数字化转型：利用大数据、人工智能等技术提升企业运营效率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敏捷组织：构建快速响应市场变化的组织结构，提高企业竞争力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人才发展：重视员工培训和职业发展，提升员工素质和技能水平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3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3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创新驱动：鼓励员工提出新想法、新方法，推动企业持续创新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3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4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可持续发展：关注环境保护、社会责任等方面，实现企业长期发展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44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46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全球化战略：拓展海外市场，提升企业在全球范围内的竞争力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学习管理面临的挑战与机遇</a:t>
            </a:r>
            <a:endParaRPr altLang="en-US" lang="zh-CN"/>
          </a:p>
        </p:txBody>
      </p:sp>
      <p:sp>
        <p:nvSpPr>
          <p:cNvPr id="1050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挑战：如何应对不断变化的市场环境和技术发展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应对策略：建立灵活的学习机制和企业文化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未来趋势：数字化学习、个性化培训和跨界合作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机遇：通过持续学习和创新来提升企业的竞争力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持续学习与企业管理变革的关系</a:t>
            </a:r>
            <a:endParaRPr altLang="en-US" lang="zh-CN"/>
          </a:p>
        </p:txBody>
      </p:sp>
      <p:sp>
        <p:nvSpPr>
          <p:cNvPr id="10504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持续学习是企业适应市场变化的关键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挑战：如何将学习与企业管理相结合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未来趋势：数字化、智能化和可持续性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企业管理变革需要员工具备持续学习的能力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835" y="212725"/>
            <a:ext cx="10514965" cy="297307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5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92175" y="5288280"/>
            <a:ext cx="7315200" cy="894715"/>
          </a:xfrm>
        </p:spPr>
        <p:txBody>
          <a:bodyPr wrap="square">
            <a:normAutofit/>
          </a:bodyPr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5053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443990" y="3674110"/>
            <a:ext cx="9910445" cy="1203960"/>
          </a:xfrm>
        </p:spPr>
        <p:txBody>
          <a:bodyPr wrap="square">
            <a:normAutofit/>
          </a:bodyPr>
          <a:p>
            <a:r>
              <a:rPr altLang="en-US" dirty="0" lang="zh-CN"/>
              <a:t>汇报人：xxx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3_1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5.xml><?xml version="1.0" encoding="utf-8"?>
<p:tagLst xmlns:p="http://schemas.openxmlformats.org/presentationml/2006/main">
  <p:tag name="KSO_WM_UNIT_SUBTYPE" val="b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3_1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汇报人：WPS"/>
</p:tagLst>
</file>

<file path=ppt/tags/tag76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1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1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6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6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2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2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6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6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3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3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6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6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4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4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6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6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5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5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3_6*l_h_i*1_5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3_6*l_h_a*1_5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6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6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3_6*l_h_i*1_6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3_6*l_h_a*1_6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SLIDE_ID" val="custom2023098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10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2"/>
</p:tagLst>
</file>

<file path=ppt/tags/tag103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3"/>
</p:tagLst>
</file>

<file path=ppt/tags/tag17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4"/>
</p:tagLst>
</file>

<file path=ppt/tags/tag216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5"/>
</p:tagLst>
</file>

<file path=ppt/tags/tag251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6"/>
</p:tagLst>
</file>

<file path=ppt/tags/tag291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7"/>
</p:tagLst>
</file>

<file path=ppt/tags/tag326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93"/>
  <p:tag name="KSO_WM_UNIT_TYPE" val="f"/>
  <p:tag name="KSO_WM_UNIT_INDEX" val="1"/>
  <p:tag name="KSO_WM_UNIT_SUBTYPE" val="g"/>
  <p:tag name="KSO_WM_UNIT_PRESET_TEXT" val="YOUR LOGO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4"/>
  <p:tag name="KSO_WM_UNIT_TYPE" val="f"/>
  <p:tag name="KSO_WM_UNIT_INDEX" val="2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8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3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2023-12-20T11:26:21Z</dcterms:created>
  <dcterms:modified xsi:type="dcterms:W3CDTF">2023-12-20T11:26:21Z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44b9341e7af84816940d6ad4f7830d50_21</vt:lpwstr>
  </property>
</Properties>
</file>