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26" r:id="rId1"/>
    <p:sldMasterId id="2147484163" r:id="rId2"/>
  </p:sldMasterIdLst>
  <p:notesMasterIdLst>
    <p:notesMasterId r:id="rId3"/>
  </p:notesMasterIdLst>
  <p:sldIdLst>
    <p:sldId id="468" r:id="rId4"/>
    <p:sldId id="472" r:id="rId5"/>
    <p:sldId id="475" r:id="rId6"/>
    <p:sldId id="478" r:id="rId7"/>
    <p:sldId id="484" r:id="rId9"/>
    <p:sldId id="487" r:id="rId10"/>
    <p:sldId id="490" r:id="rId11"/>
    <p:sldId id="493" r:id="rId12"/>
    <p:sldId id="499" r:id="rId14"/>
    <p:sldId id="502" r:id="rId15"/>
    <p:sldId id="505" r:id="rId16"/>
    <p:sldId id="508" r:id="rId17"/>
    <p:sldId id="514" r:id="rId19"/>
    <p:sldId id="517" r:id="rId20"/>
    <p:sldId id="520" r:id="rId21"/>
    <p:sldId id="523" r:id="rId22"/>
    <p:sldId id="529" r:id="rId24"/>
    <p:sldId id="532" r:id="rId25"/>
    <p:sldId id="535" r:id="rId26"/>
    <p:sldId id="538" r:id="rId27"/>
    <p:sldId id="544" r:id="rId29"/>
    <p:sldId id="547" r:id="rId30"/>
    <p:sldId id="550" r:id="rId31"/>
    <p:sldId id="55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164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  <p:sldLayoutId id="2147484172" r:id="rId9"/>
    <p:sldLayoutId id="2147484173" r:id="rId10"/>
    <p:sldLayoutId id="21474841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人工智能助力企业营销策略的创新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人工智能在营销策略中的应用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人工智能如何助力企业营销策略的创新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企业如何利用人工智能进行营销策略的创新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人工智能在营销策略中的挑战与机遇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未来人工智能在营销策略中的发展趋势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人工智能在营销策略中的应用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人工智能技术对营销策略的影响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人工智能技术能够优化营销渠道，降低成本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人工智能技术能够提高营销策略的精准度和效率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人工智能技术能够实现个性化营销，提高客户满意度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人工智能技术能够提高营销策略的创新性和灵活性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人工智能在营销策略中的具体应用</a:t>
            </a:r>
            <a:endParaRPr altLang="en-US" lang="zh-CN"/>
          </a:p>
        </p:txBody>
      </p:sp>
      <p:sp>
        <p:nvSpPr>
          <p:cNvPr id="104915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智能推荐系统：根据用户行为和兴趣，提供个性化的产品推荐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智能客服：通过自然语言处理技术，提供高效、便捷的客户服务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智能广告投放：利用大数据和算法，实现精准的广告投放和推广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社交媒体营销：通过人工智能技术，实现社交媒体内容的自动发布和推广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人工智能在营销策略中的优势</a:t>
            </a:r>
            <a:endParaRPr altLang="en-US" lang="zh-CN"/>
          </a:p>
        </p:txBody>
      </p:sp>
      <p:sp>
        <p:nvSpPr>
          <p:cNvPr id="10492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精准定位：通过大数据分析，精准识别目标客户群体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智能客服：提高客户服务效率，提升客户满意度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实时监控：对市场动态和竞争对手进行分析，及时调整营销策略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个性化推荐：根据用户兴趣和需求，提供个性化产品和服务推荐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人工智能如何助力企业营销策略的创新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人工智能如何帮助企业精准定位目标客户</a:t>
            </a:r>
            <a:endParaRPr altLang="en-US" lang="zh-CN"/>
          </a:p>
        </p:txBody>
      </p:sp>
      <p:sp>
        <p:nvSpPr>
          <p:cNvPr id="1049418" name="矩形: 圆角 1"/>
          <p:cNvSpPr/>
          <p:nvPr>
            <p:custDataLst>
              <p:tags r:id="rId1"/>
            </p:custDataLst>
          </p:nvPr>
        </p:nvSpPr>
        <p:spPr>
          <a:xfrm>
            <a:off x="654755" y="242273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2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79780" y="256108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22" name="标题"/>
          <p:cNvSpPr txBox="1"/>
          <p:nvPr>
            <p:custDataLst>
              <p:tags r:id="rId3"/>
            </p:custDataLst>
          </p:nvPr>
        </p:nvSpPr>
        <p:spPr>
          <a:xfrm>
            <a:off x="779780" y="251919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4" name="正文"/>
          <p:cNvSpPr txBox="1"/>
          <p:nvPr>
            <p:custDataLst>
              <p:tags r:id="rId4"/>
            </p:custDataLst>
          </p:nvPr>
        </p:nvSpPr>
        <p:spPr>
          <a:xfrm>
            <a:off x="2215981" y="242400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数据挖掘和分析：人工智能通过大数据挖掘和分析，帮助企业了解客户需求、行为和偏好，从而精准定位目标客户群体。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26" name="矩形: 圆角 19"/>
          <p:cNvSpPr/>
          <p:nvPr>
            <p:custDataLst>
              <p:tags r:id="rId5"/>
            </p:custDataLst>
          </p:nvPr>
        </p:nvSpPr>
        <p:spPr>
          <a:xfrm>
            <a:off x="6205358" y="242273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2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324037" y="255981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0" name="标题"/>
          <p:cNvSpPr txBox="1"/>
          <p:nvPr>
            <p:custDataLst>
              <p:tags r:id="rId7"/>
            </p:custDataLst>
          </p:nvPr>
        </p:nvSpPr>
        <p:spPr>
          <a:xfrm>
            <a:off x="6324037" y="251856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2" name="正文"/>
          <p:cNvSpPr txBox="1"/>
          <p:nvPr>
            <p:custDataLst>
              <p:tags r:id="rId8"/>
            </p:custDataLst>
          </p:nvPr>
        </p:nvSpPr>
        <p:spPr>
          <a:xfrm>
            <a:off x="7760872" y="242527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智能推荐系统：基于人工智能技术，企业可以构建智能推荐系统，根据客户的历史数据和行为，为客户提供个性化的产品和服务推荐，提高客户满意度和转化率。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34" name="矩形: 圆角 28"/>
          <p:cNvSpPr/>
          <p:nvPr>
            <p:custDataLst>
              <p:tags r:id="rId9"/>
            </p:custDataLst>
          </p:nvPr>
        </p:nvSpPr>
        <p:spPr>
          <a:xfrm>
            <a:off x="654755" y="406519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3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79780" y="420354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8" name="标题"/>
          <p:cNvSpPr txBox="1"/>
          <p:nvPr>
            <p:custDataLst>
              <p:tags r:id="rId11"/>
            </p:custDataLst>
          </p:nvPr>
        </p:nvSpPr>
        <p:spPr>
          <a:xfrm>
            <a:off x="779780" y="416166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0" name="正文"/>
          <p:cNvSpPr txBox="1"/>
          <p:nvPr>
            <p:custDataLst>
              <p:tags r:id="rId12"/>
            </p:custDataLst>
          </p:nvPr>
        </p:nvSpPr>
        <p:spPr>
          <a:xfrm>
            <a:off x="2215981" y="406646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社交媒体营销：人工智能可以帮助企业分析社交媒体上的用户数据，了解客户的兴趣和需求，从而制定更加精准的社交媒体营销策略，提高品牌知名度和用户黏性。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42" name="矩形: 圆角 24"/>
          <p:cNvSpPr/>
          <p:nvPr>
            <p:custDataLst>
              <p:tags r:id="rId13"/>
            </p:custDataLst>
          </p:nvPr>
        </p:nvSpPr>
        <p:spPr>
          <a:xfrm>
            <a:off x="6205358" y="406519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4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324037" y="420227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6" name="标题"/>
          <p:cNvSpPr txBox="1"/>
          <p:nvPr>
            <p:custDataLst>
              <p:tags r:id="rId15"/>
            </p:custDataLst>
          </p:nvPr>
        </p:nvSpPr>
        <p:spPr>
          <a:xfrm>
            <a:off x="6324037" y="416039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8" name="正文"/>
          <p:cNvSpPr txBox="1"/>
          <p:nvPr>
            <p:custDataLst>
              <p:tags r:id="rId16"/>
            </p:custDataLst>
          </p:nvPr>
        </p:nvSpPr>
        <p:spPr>
          <a:xfrm>
            <a:off x="7760872" y="406709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个性化营销策略：通过人工智能技术，企业可以根据客户的个性化需求和偏好，制定更加精准的营销策略，如个性化定价、促销活动等，提高营销效果和客户满意度。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人工智能如何帮助企业制定个性化的营销策略</a:t>
            </a:r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精准定位目标客户：通过大数据分析，人工智能可以帮助企业精准识别潜在客户，提高营销效果。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个性化内容推荐：人工智能可以根据客户的兴趣和需求，提供个性化的内容推荐，提高客户满意度。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智能推荐营销活动：人工智能可以根据客户的购买历史和行为，推荐适合客户的营销活动，提高转化率。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实时监测市场趋势：人工智能可以实时监测市场趋势和竞争对手的动态，帮助企业及时调整营销策略。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人工智能如何帮助企业提高营销效率</a:t>
            </a:r>
            <a:endParaRPr altLang="en-US" lang="zh-CN"/>
          </a:p>
        </p:txBody>
      </p:sp>
      <p:sp>
        <p:nvSpPr>
          <p:cNvPr id="1049550" name="文本框 10"/>
          <p:cNvSpPr txBox="1"/>
          <p:nvPr>
            <p:custDataLst>
              <p:tags r:id="rId1"/>
            </p:custDataLst>
          </p:nvPr>
        </p:nvSpPr>
        <p:spPr>
          <a:xfrm>
            <a:off x="1072578" y="481786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精准定位目标客户：通过大数据和算法分析，确定潜在客户的特征和需求，提高营销投放的精准度和效果。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2" name="矩形 11"/>
          <p:cNvSpPr/>
          <p:nvPr>
            <p:custDataLst>
              <p:tags r:id="rId2"/>
            </p:custDataLst>
          </p:nvPr>
        </p:nvSpPr>
        <p:spPr>
          <a:xfrm>
            <a:off x="1072578" y="464906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54" name="文本框 17"/>
          <p:cNvSpPr txBox="1"/>
          <p:nvPr>
            <p:custDataLst>
              <p:tags r:id="rId3"/>
            </p:custDataLst>
          </p:nvPr>
        </p:nvSpPr>
        <p:spPr>
          <a:xfrm>
            <a:off x="3363655" y="173158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个性化营销策略：根据不同客户的需求和偏好，制定个性化的营销策略，提高客户满意度和忠诚度。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6" name="矩形 18"/>
          <p:cNvSpPr/>
          <p:nvPr>
            <p:custDataLst>
              <p:tags r:id="rId4"/>
            </p:custDataLst>
          </p:nvPr>
        </p:nvSpPr>
        <p:spPr>
          <a:xfrm>
            <a:off x="3363655" y="156279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58" name="燕尾形 3"/>
          <p:cNvSpPr/>
          <p:nvPr>
            <p:custDataLst>
              <p:tags r:id="rId5"/>
            </p:custDataLst>
          </p:nvPr>
        </p:nvSpPr>
        <p:spPr>
          <a:xfrm>
            <a:off x="1412413" y="358605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60" name="文本框 13"/>
          <p:cNvSpPr txBox="1"/>
          <p:nvPr>
            <p:custDataLst>
              <p:tags r:id="rId6"/>
            </p:custDataLst>
          </p:nvPr>
        </p:nvSpPr>
        <p:spPr>
          <a:xfrm>
            <a:off x="1668978" y="370458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25"/>
          <p:cNvSpPr/>
          <p:nvPr>
            <p:custDataLst>
              <p:tags r:id="rId7"/>
            </p:custDataLst>
          </p:nvPr>
        </p:nvSpPr>
        <p:spPr>
          <a:xfrm>
            <a:off x="1476179" y="362956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64" name="燕尾形 29"/>
          <p:cNvSpPr/>
          <p:nvPr>
            <p:custDataLst>
              <p:tags r:id="rId8"/>
            </p:custDataLst>
          </p:nvPr>
        </p:nvSpPr>
        <p:spPr>
          <a:xfrm>
            <a:off x="3739500" y="358755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66" name="文本框 30"/>
          <p:cNvSpPr txBox="1"/>
          <p:nvPr>
            <p:custDataLst>
              <p:tags r:id="rId9"/>
            </p:custDataLst>
          </p:nvPr>
        </p:nvSpPr>
        <p:spPr>
          <a:xfrm>
            <a:off x="3996065" y="370608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1"/>
          <p:cNvSpPr/>
          <p:nvPr>
            <p:custDataLst>
              <p:tags r:id="rId10"/>
            </p:custDataLst>
          </p:nvPr>
        </p:nvSpPr>
        <p:spPr>
          <a:xfrm>
            <a:off x="3803266" y="363106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70" name="燕尾形 33"/>
          <p:cNvSpPr/>
          <p:nvPr>
            <p:custDataLst>
              <p:tags r:id="rId11"/>
            </p:custDataLst>
          </p:nvPr>
        </p:nvSpPr>
        <p:spPr>
          <a:xfrm>
            <a:off x="6066587" y="358905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72" name="文本框 34"/>
          <p:cNvSpPr txBox="1"/>
          <p:nvPr>
            <p:custDataLst>
              <p:tags r:id="rId12"/>
            </p:custDataLst>
          </p:nvPr>
        </p:nvSpPr>
        <p:spPr>
          <a:xfrm>
            <a:off x="6323151" y="370758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5"/>
          <p:cNvSpPr/>
          <p:nvPr>
            <p:custDataLst>
              <p:tags r:id="rId13"/>
            </p:custDataLst>
          </p:nvPr>
        </p:nvSpPr>
        <p:spPr>
          <a:xfrm>
            <a:off x="6130353" y="363256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76" name="燕尾形 37"/>
          <p:cNvSpPr/>
          <p:nvPr>
            <p:custDataLst>
              <p:tags r:id="rId14"/>
            </p:custDataLst>
          </p:nvPr>
        </p:nvSpPr>
        <p:spPr>
          <a:xfrm>
            <a:off x="8393673" y="359055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78" name="文本框 38"/>
          <p:cNvSpPr txBox="1"/>
          <p:nvPr>
            <p:custDataLst>
              <p:tags r:id="rId15"/>
            </p:custDataLst>
          </p:nvPr>
        </p:nvSpPr>
        <p:spPr>
          <a:xfrm>
            <a:off x="8650238" y="369782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9"/>
          <p:cNvSpPr/>
          <p:nvPr>
            <p:custDataLst>
              <p:tags r:id="rId16"/>
            </p:custDataLst>
          </p:nvPr>
        </p:nvSpPr>
        <p:spPr>
          <a:xfrm>
            <a:off x="8457440" y="363406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82" name="文本框 53"/>
          <p:cNvSpPr txBox="1"/>
          <p:nvPr>
            <p:custDataLst>
              <p:tags r:id="rId17"/>
            </p:custDataLst>
          </p:nvPr>
        </p:nvSpPr>
        <p:spPr>
          <a:xfrm>
            <a:off x="8017829" y="173383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实时监测和优化：通过人工智能技术，实时监测营销活动的表现和效果，及时调整和优化营销策略，提高营销效果和ROI。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84" name="矩形 54"/>
          <p:cNvSpPr/>
          <p:nvPr>
            <p:custDataLst>
              <p:tags r:id="rId18"/>
            </p:custDataLst>
          </p:nvPr>
        </p:nvSpPr>
        <p:spPr>
          <a:xfrm>
            <a:off x="8017829" y="156504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86" name="文本框 63"/>
          <p:cNvSpPr txBox="1"/>
          <p:nvPr>
            <p:custDataLst>
              <p:tags r:id="rId19"/>
            </p:custDataLst>
          </p:nvPr>
        </p:nvSpPr>
        <p:spPr>
          <a:xfrm>
            <a:off x="5690742" y="482086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自动化营销流程：通过人工智能技术，实现营销流程的自动化和智能化，提高营销效率和响应速度。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88" name="矩形 64"/>
          <p:cNvSpPr/>
          <p:nvPr>
            <p:custDataLst>
              <p:tags r:id="rId20"/>
            </p:custDataLst>
          </p:nvPr>
        </p:nvSpPr>
        <p:spPr>
          <a:xfrm>
            <a:off x="5690742" y="465206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企业如何利用人工智能进行营销策略的创新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企业如何选择合适的人工智能技术</a:t>
            </a:r>
            <a:endParaRPr altLang="en-US" lang="zh-CN"/>
          </a:p>
        </p:txBody>
      </p:sp>
      <p:sp>
        <p:nvSpPr>
          <p:cNvPr id="10497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了解人工智能技术的种类和特点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根据企业营销策略的需求选择合适的技术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考虑技术的成熟度和可扩展性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评估技术的成本和效益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企业如何将人工智能技术融入到营销策略中</a:t>
            </a:r>
            <a:endParaRPr altLang="en-US" lang="zh-CN"/>
          </a:p>
        </p:txBody>
      </p:sp>
      <p:sp>
        <p:nvSpPr>
          <p:cNvPr id="104981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精准定位目标客户：利用人工智能技术分析客户数据，精准定位目标客户群体，提高营销效果。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个性化营销策略：根据客户需求和行为习惯，制定个性化的营销策略，提高客户满意度和忠诚度。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智能推荐系统：利用人工智能技术建立智能推荐系统，根据客户兴趣和购买历史，推荐相关产品和服务。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自动化营销流程：通过人工智能技术实现营销流程的自动化，提高工作效率和响应速度。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企业如何评估人工智能在营销策略中的效果</a:t>
            </a:r>
            <a:endParaRPr altLang="en-US" lang="zh-CN"/>
          </a:p>
        </p:txBody>
      </p:sp>
      <p:sp>
        <p:nvSpPr>
          <p:cNvPr id="10498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确定评估目标和指标：明确评估人工智能在营销策略中效果的目标和具体指标，如销售额、客户满意度、品牌知名度等。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数据收集和分析：收集相关数据并进行分析，了解人工智能在营销策略中的应用情况和效果，如客户行为、市场趋势等。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对比分析：将人工智能在营销策略中的应用与传统的营销方式进行对比分析，了解其优势和不足。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持续改进：根据评估结果，不断调整和优化人工智能在营销策略中的应用，提高营销效果。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人工智能在营销策略中的挑战与机遇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人工智能在营销策略中面临的挑战</a:t>
            </a:r>
            <a:endParaRPr altLang="en-US" lang="zh-CN"/>
          </a:p>
        </p:txBody>
      </p:sp>
      <p:sp>
        <p:nvSpPr>
          <p:cNvPr id="105003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技术成熟度和应用范围限制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数据隐私和安全问题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缺乏标准化和规范化的数据管理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人工智能技术在营销策略中的误用和滥用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人工智能在营销策略中面临的机遇</a:t>
            </a:r>
            <a:endParaRPr altLang="en-US" lang="zh-CN"/>
          </a:p>
        </p:txBody>
      </p:sp>
      <p:sp>
        <p:nvSpPr>
          <p:cNvPr id="105010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智能客服：通过自然语言处理技术，提供智能化的客服服务，提高客户体验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精准定位目标客户：通过大数据分析，精准识别潜在客户，提高营销效果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个性化推荐：根据用户兴趣和行为，提供个性化的产品和服务推荐，提高客户满意度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营销自动化：通过自动化技术，实现营销活动的自动化管理和执行，提高工作效率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企业如何应对人工智能在营销策略中的挑战与机遇</a:t>
            </a:r>
            <a:endParaRPr altLang="en-US" lang="zh-CN"/>
          </a:p>
        </p:txBody>
      </p:sp>
      <p:sp>
        <p:nvSpPr>
          <p:cNvPr id="1050178" name="任意多边形 20"/>
          <p:cNvSpPr/>
          <p:nvPr>
            <p:custDataLst>
              <p:tags r:id="rId1"/>
            </p:custDataLst>
          </p:nvPr>
        </p:nvSpPr>
        <p:spPr>
          <a:xfrm rot="2700000">
            <a:off x="991027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54755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挑战：数据隐私和安全、技术更新迅速、人才短缺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2"/>
          <p:cNvSpPr/>
          <p:nvPr>
            <p:custDataLst>
              <p:tags r:id="rId3"/>
            </p:custDataLst>
          </p:nvPr>
        </p:nvSpPr>
        <p:spPr>
          <a:xfrm>
            <a:off x="779716" y="296867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任意多边形 18"/>
          <p:cNvSpPr/>
          <p:nvPr>
            <p:custDataLst>
              <p:tags r:id="rId4"/>
            </p:custDataLst>
          </p:nvPr>
        </p:nvSpPr>
        <p:spPr>
          <a:xfrm rot="5400000">
            <a:off x="326279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925818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机遇：个性化营销、精准定位、提高效率、降低成本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3"/>
          <p:cNvSpPr/>
          <p:nvPr>
            <p:custDataLst>
              <p:tags r:id="rId6"/>
            </p:custDataLst>
          </p:nvPr>
        </p:nvSpPr>
        <p:spPr>
          <a:xfrm>
            <a:off x="3050779" y="296867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33153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6179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应对策略：加强数据保护、持续学习、培养人才、合作创新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4"/>
          <p:cNvSpPr/>
          <p:nvPr>
            <p:custDataLst>
              <p:tags r:id="rId9"/>
            </p:custDataLst>
          </p:nvPr>
        </p:nvSpPr>
        <p:spPr>
          <a:xfrm>
            <a:off x="5321843" y="296867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804216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67243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案例分析：某企业如何成功应用人工智能进行营销策略创新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5"/>
          <p:cNvSpPr/>
          <p:nvPr>
            <p:custDataLst>
              <p:tags r:id="rId12"/>
            </p:custDataLst>
          </p:nvPr>
        </p:nvSpPr>
        <p:spPr>
          <a:xfrm>
            <a:off x="7592204" y="296867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7598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738306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结论：企业应积极应对挑战，抓住机遇，实现人工智能与营销策略的融合发展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5"/>
          <p:cNvSpPr/>
          <p:nvPr>
            <p:custDataLst>
              <p:tags r:id="rId15"/>
            </p:custDataLst>
          </p:nvPr>
        </p:nvSpPr>
        <p:spPr>
          <a:xfrm>
            <a:off x="9863267" y="296867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未来人工智能在营销策略中的发展趋势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未来人工智能在营销策略中的技术发展趋势</a:t>
            </a:r>
            <a:endParaRPr altLang="en-US" lang="zh-CN"/>
          </a:p>
        </p:txBody>
      </p:sp>
      <p:sp>
        <p:nvSpPr>
          <p:cNvPr id="105035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自然语言处理技术的进步：使AI能够更好地理解和生成人类语言，提高与用户的交互体验。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深度学习在营销中的应用：通过分析大量数据，帮助企业更精准地定位目标用户，提高营销效果。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个性化推荐系统的完善：利用AI技术为用户提供更加个性化的产品和服务推荐，提高用户满意度。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智能客服的发展：通过自然语言处理和机器学习技术，提高客服的智能水平，提高客户满意度和忠诚度。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未来人工智能在营销策略中的行业发展趋势</a:t>
            </a:r>
            <a:endParaRPr altLang="en-US" lang="zh-CN"/>
          </a:p>
        </p:txBody>
      </p:sp>
      <p:sp>
        <p:nvSpPr>
          <p:cNvPr id="10504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人工智能与大数据结合：通过大数据分析，实现精准营销和个性化推荐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虚拟现实和增强现实技术：通过虚拟现实和增强现实技术，提供沉浸式体验和交互式营销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社交媒体和内容营销：利用社交媒体和内容营销，实现品牌传播和用户互动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语音交互和自然语言处理：利用语音识别和自然语言处理技术，实现智能客服和语音搜索等功能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企业如何把握未来人工智能在营销策略中的发展趋势</a:t>
            </a:r>
            <a:endParaRPr altLang="en-US" lang="zh-CN"/>
          </a:p>
        </p:txBody>
      </p:sp>
      <p:sp>
        <p:nvSpPr>
          <p:cNvPr id="1050514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4755" y="1693682"/>
            <a:ext cx="2149867" cy="1629255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1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4755" y="2667212"/>
            <a:ext cx="2149867" cy="1629255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1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4755" y="3635661"/>
            <a:ext cx="2149867" cy="163344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20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755" y="2662766"/>
            <a:ext cx="2149867" cy="660511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22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755" y="3637566"/>
            <a:ext cx="2149867" cy="65836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24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4755" y="4608556"/>
            <a:ext cx="2149867" cy="163344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26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54755" y="5581451"/>
            <a:ext cx="2149867" cy="66051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28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4755" y="4610461"/>
            <a:ext cx="2149867" cy="65836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30" name="正文"/>
          <p:cNvSpPr txBox="1"/>
          <p:nvPr>
            <p:custDataLst>
              <p:tags r:id="rId9"/>
            </p:custDataLst>
          </p:nvPr>
        </p:nvSpPr>
        <p:spPr>
          <a:xfrm>
            <a:off x="2883142" y="1608585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了解人工智能技术：企业需要了解人工智能技术的原理、应用和发展趋势，以便将其应用于营销策略中。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10"/>
            </p:custDataLst>
          </p:nvPr>
        </p:nvSpPr>
        <p:spPr>
          <a:xfrm>
            <a:off x="2883142" y="2588466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制定合适的营销策略：企业需要根据自身情况和目标客户的需求，制定合适的营销策略，包括产品定位、市场推广、销售渠道等。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4" name="正文"/>
          <p:cNvSpPr txBox="1"/>
          <p:nvPr>
            <p:custDataLst>
              <p:tags r:id="rId11"/>
            </p:custDataLst>
          </p:nvPr>
        </p:nvSpPr>
        <p:spPr>
          <a:xfrm>
            <a:off x="2883142" y="3568346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培养专业人才：企业需要培养专业的技术人才和营销人才，以便更好地应用人工智能技术，提高营销效果。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6" name="正文"/>
          <p:cNvSpPr txBox="1"/>
          <p:nvPr>
            <p:custDataLst>
              <p:tags r:id="rId12"/>
            </p:custDataLst>
          </p:nvPr>
        </p:nvSpPr>
        <p:spPr>
          <a:xfrm>
            <a:off x="2883142" y="4548227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关注行业动态：企业需要关注行业动态和竞争对手的营销策略，以便及时调整自己的营销策略，保持竞争优势。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8" name="正文"/>
          <p:cNvSpPr txBox="1"/>
          <p:nvPr>
            <p:custDataLst>
              <p:tags r:id="rId13"/>
            </p:custDataLst>
          </p:nvPr>
        </p:nvSpPr>
        <p:spPr>
          <a:xfrm>
            <a:off x="2883142" y="5528107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创新思维：企业需要具备创新思维和开放心态，不断探索新的营销策略和手段，提高营销效果和市场竞争力。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40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54755" y="1686696"/>
            <a:ext cx="2149867" cy="66051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2023-12-16T13:24:02Z</dcterms:created>
  <dcterms:modified xsi:type="dcterms:W3CDTF">2023-12-16T13:24:02Z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6e615f8df3954122bc2861596ff439bd_21</vt:lpwstr>
  </property>
</Properties>
</file>