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20" r:id="rId1"/>
    <p:sldMasterId id="2147484357" r:id="rId2"/>
  </p:sldMasterIdLst>
  <p:notesMasterIdLst>
    <p:notesMasterId r:id="rId3"/>
  </p:notesMasterIdLst>
  <p:sldIdLst>
    <p:sldId id="548" r:id="rId4"/>
    <p:sldId id="551" r:id="rId5"/>
    <p:sldId id="554" r:id="rId6"/>
    <p:sldId id="557" r:id="rId7"/>
    <p:sldId id="563" r:id="rId9"/>
    <p:sldId id="566" r:id="rId10"/>
    <p:sldId id="569" r:id="rId11"/>
    <p:sldId id="572" r:id="rId12"/>
    <p:sldId id="575" r:id="rId13"/>
    <p:sldId id="581" r:id="rId15"/>
    <p:sldId id="584" r:id="rId16"/>
    <p:sldId id="587" r:id="rId17"/>
    <p:sldId id="590" r:id="rId18"/>
    <p:sldId id="593" r:id="rId19"/>
    <p:sldId id="599" r:id="rId21"/>
    <p:sldId id="602" r:id="rId22"/>
    <p:sldId id="605" r:id="rId23"/>
    <p:sldId id="608" r:id="rId24"/>
    <p:sldId id="611" r:id="rId25"/>
    <p:sldId id="617" r:id="rId27"/>
    <p:sldId id="620" r:id="rId28"/>
    <p:sldId id="623" r:id="rId29"/>
    <p:sldId id="626" r:id="rId30"/>
    <p:sldId id="629" r:id="rId31"/>
    <p:sldId id="635" r:id="rId33"/>
    <p:sldId id="638" r:id="rId34"/>
    <p:sldId id="64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  <p:sldLayoutId id="2147484364" r:id="rId7"/>
    <p:sldLayoutId id="2147484365" r:id="rId8"/>
    <p:sldLayoutId id="2147484366" r:id="rId9"/>
    <p:sldLayoutId id="2147484367" r:id="rId10"/>
    <p:sldLayoutId id="21474843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人工智能技术对城市规模与建筑设计的影响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添加</a:t>
            </a:r>
            <a:endParaRPr altLang="en-US" dirty="0" sz="1900" lang="zh-CN"/>
          </a:p>
          <a:p>
            <a:r>
              <a:rPr altLang="en-US" dirty="0" sz="1900" lang="zh-CN"/>
              <a:t>目录标题</a:t>
            </a:r>
            <a:endParaRPr altLang="en-US" dirty="0" sz="190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人工智能技术对城市规模的影响</a:t>
            </a:r>
            <a:endParaRPr altLang="en-US" dirty="0" sz="190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人工智能技术对建筑设计的影响</a:t>
            </a:r>
            <a:endParaRPr altLang="en-US" dirty="0" sz="190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71667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人工智能技术对城市规模与建筑设计的综合影响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案例分析</a:t>
            </a:r>
            <a:endParaRPr altLang="en-US" dirty="0" sz="190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结论与建议</a:t>
            </a:r>
            <a:endParaRPr altLang="en-US" dirty="0" sz="190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人工智能技术对城市规模的影响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城市规划与智能交通</a:t>
            </a:r>
            <a:endParaRPr altLang="en-US" lang="zh-CN"/>
          </a:p>
        </p:txBody>
      </p:sp>
      <p:sp>
        <p:nvSpPr>
          <p:cNvPr id="10489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城市规划：利用人工智能技术进行城市规划，提高城市空间利用效率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智能交通：通过人工智能技术实现交通信号优化，提高城市交通运行效率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城市管理：利用人工智能技术进行城市管理，提高城市治理水平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城市安全：通过人工智能技术提高城市安全防范能力，保障城市居民生命财产安全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智能能源管理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智能能源管理系统对城市规模的影响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智能能源管理系统的定义和功能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智能能源管理系统在城市规模中的应用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智能能源管理系统的未来发展趋势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智能环保与可持续发展</a:t>
            </a:r>
            <a:endParaRPr altLang="en-US" lang="zh-CN"/>
          </a:p>
        </p:txBody>
      </p:sp>
      <p:sp>
        <p:nvSpPr>
          <p:cNvPr id="10491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可持续发展：通过智能环保技术，实现城市可持续发展，提高居民生活质量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智能环保技术：利用人工智能技术提高城市环境质量，减少污染排放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城市规划与设计：利用人工智能技术进行城市规划和设计，提高城市空间利用效率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智能交通系统：利用人工智能技术提高城市交通运行效率，减少交通拥堵和排放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智能城市管理</a:t>
            </a:r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城市规划与交通管理：利用大数据和AI技术优化城市布局和交通流量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能源管理：智能电网和分布式能源系统提高能源利用效率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环境保护：空气质量监测、垃圾分类和资源回收等措施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公共安全：智能监控、预警系统和应急响应机制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0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人工智能技术对建筑设计的影响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建筑设计智能化</a:t>
            </a:r>
            <a:endParaRPr altLang="en-US" lang="zh-CN"/>
          </a:p>
        </p:txBody>
      </p:sp>
      <p:sp>
        <p:nvSpPr>
          <p:cNvPr id="10492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建筑设计工具的智能化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建筑设计流程的智能化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建筑设计决策的智能化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建筑设计管理的智能化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建筑结构优化与智能化</a:t>
            </a:r>
            <a:endParaRPr altLang="en-US" lang="zh-CN"/>
          </a:p>
        </p:txBody>
      </p:sp>
      <p:sp>
        <p:nvSpPr>
          <p:cNvPr id="10493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建筑结构优化：利用人工智能技术对建筑结构进行优化设计，提高建筑物的抗震、抗风等性能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智能化技术应用：将人工智能技术应用于建筑设计中，实现建筑物的智能化管理，提高建筑物的使用效率和管理水平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绿色建筑设计：利用人工智能技术实现绿色建筑设计，降低建筑物的能耗和排放，提高建筑物的环保性能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建筑美学与艺术性：利用人工智能技术对建筑美学和艺术性进行优化设计，提高建筑物的审美价值和艺术性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建筑设备智能化</a:t>
            </a:r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智能照明系统：通过传感器和自动化控制技术，实现照明设备的智能化管理，提高能源利用效率。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智能安防系统：利用人工智能技术，实现安防设备的自动化监控和报警，提高建筑安全性。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智能环境控制系统：通过智能传感器和自动化控制技术，实现室内环境的智能化调节，提高居住舒适度。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智能能源管理系统：利用人工智能技术，实现建筑能源的智能化管理和优化，降低能源消耗。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建筑环境智能化</a:t>
            </a:r>
            <a:endParaRPr altLang="en-US" lang="zh-CN"/>
          </a:p>
        </p:txBody>
      </p:sp>
      <p:sp>
        <p:nvSpPr>
          <p:cNvPr id="10494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智能建筑环境监测与控制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建筑环境智能化设计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建筑环境智能化管理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建筑环境智能化未来发展趋势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人工智能技术对城市规模与建筑设计的综合影响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城市规划与建筑设计协同发展</a:t>
            </a:r>
            <a:endParaRPr altLang="en-US" lang="zh-CN"/>
          </a:p>
        </p:txBody>
      </p:sp>
      <p:sp>
        <p:nvSpPr>
          <p:cNvPr id="10495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人工智能技术在城市规划中的应用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城市规划与建筑设计的关系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人工智能技术在建筑设计中的应用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城市规划与建筑设计协同发展的未来趋势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智能城市与智能建筑的融合</a:t>
            </a:r>
            <a:endParaRPr altLang="en-US" lang="zh-CN"/>
          </a:p>
        </p:txBody>
      </p:sp>
      <p:sp>
        <p:nvSpPr>
          <p:cNvPr id="104961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5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2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城市规划与建筑设计：人工智能技术应用于城市规划和建筑设计，提高城市空间利用效率和建筑设计的智能化水平。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2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5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智能交通与智能建筑：人工智能技术实现城市交通的智能化管理，提高交通运行效率，同时智能建筑为城市居民提供更加便捷、舒适的生活环境。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3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5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智能能源与智能建筑：人工智能技术应用于城市能源管理，实现能源的优化配置和高效利用，同时智能建筑采用先进的节能技术和设备，降低能源消耗。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4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6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智能环保与智能建筑：人工智能技术应用于城市环保领域，提高环境监测和治理效率，同时智能建筑采用环保材料和设备，减少对环境的影响。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人工智能技术推动城市与建筑创新发展</a:t>
            </a:r>
            <a:endParaRPr altLang="en-US" lang="zh-CN"/>
          </a:p>
        </p:txBody>
      </p:sp>
      <p:sp>
        <p:nvSpPr>
          <p:cNvPr id="10496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城市规划与智能交通：通过大数据和算法优化交通流量，提高城市运行效率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建筑设计优化：利用机器学习技术对建筑方案进行优化，提高建筑质量与舒适度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绿色建筑与可持续发展：人工智能技术助力实现节能减排，推动绿色建筑发展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智能家居与智慧社区：通过物联网和人工智能技术，打造智能家居和智慧社区，提高居民生活质量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未来发展趋势与挑战</a:t>
            </a:r>
            <a:endParaRPr altLang="en-US" lang="zh-CN"/>
          </a:p>
        </p:txBody>
      </p:sp>
      <p:sp>
        <p:nvSpPr>
          <p:cNvPr id="1049742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4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46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8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未来发展趋势：人工智能技术将与城市规模和建筑设计更加紧密地结合，推动城市可持续发展和创新设计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750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5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54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6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面临的挑战：需要解决人工智能技术在实际应用中的安全、隐私、伦理等问题，同时需要加强人才培养和法律法规的制定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758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6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2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4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未来发展方向：通过人工智能技术提高城市规划和建筑设计的效率和质量，实现更加智能化、绿色化和可持续化的城市发展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766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6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0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2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应对策略：政府、企业和研究机构需要加强合作，推动人工智能技术的研发和应用，同时需要加强公众教育和意识提升，确保人工智能技术的合理使用和可持续发展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0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智能城市案例</a:t>
            </a:r>
            <a:endParaRPr altLang="en-US" lang="zh-CN"/>
          </a:p>
        </p:txBody>
      </p:sp>
      <p:sp>
        <p:nvSpPr>
          <p:cNvPr id="10498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智能交通系统：通过大数据和人工智能技术提高交通效率，减少拥堵和事故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智能能源管理：利用太阳能、风能等可再生能源，实现能源的优化配置和高效利用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智能建筑：通过智能化设计和建造，提高建筑物的舒适度和节能性能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智能医疗：利用人工智能技术提高医疗服务的效率和质量，降低医疗成本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智能建筑案例</a:t>
            </a:r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上海陆家嘴中心绿地智能建筑：通过智能化系统实现能源管理、环境控制等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深圳平安金融中心智能建筑：采用BIM技术进行建筑设计和管理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杭州西溪湿地博物馆智能建筑：通过智能化系统实现环境监测、节能控制等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南京紫峰大厦智能建筑：采用智能化系统实现楼宇自控、安防监控等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人工智能技术在城市规模与建筑设计中的应用案例</a:t>
            </a:r>
            <a:endParaRPr altLang="en-US" lang="zh-CN"/>
          </a:p>
        </p:txBody>
      </p:sp>
      <p:sp>
        <p:nvSpPr>
          <p:cNvPr id="10499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城市规划：利用大数据和算法分析城市发展需求，优化城市空间布局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建筑设计：通过计算机辅助设计软件实现建筑方案的高效设计和优化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智能家居：利用人工智能技术实现家庭设备的自动化控制和智能化管理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绿色建筑：通过智能化的建筑管理系统实现节能减排和可持续发展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案例总结与启示</a:t>
            </a:r>
            <a:endParaRPr altLang="en-US" lang="zh-CN"/>
          </a:p>
        </p:txBody>
      </p:sp>
      <p:sp>
        <p:nvSpPr>
          <p:cNvPr id="1050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案例总结与启示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01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政府和企业需要加强合作，共同推动人工智能技术在城市规模与建筑设计中的应用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人工智能技术对城市规模与建筑设计的影响是深远的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未来城市规模与建筑设计将更加智能化和可持续化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未来需要更多的研究和探索，以进一步推动人工智能技术在城市规模与建筑设计中的应用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2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鼓励创新：鼓励企业和研究机构在人工智能技术方面进行创新，推动技术进步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政策支持：政府可以出台相关政策，支持人工智能技术在城市规模与建筑设计领域的应用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人才培养：加强人工智能技术领域的人才培养，提高技术水平和服务质量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跨界合作：鼓励不同领域的企业和机构进行跨界合作，共同推动人工智能技术在城市规模与建筑设计领域的发展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41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2023-12-17T00:29:44Z</dcterms:created>
  <dcterms:modified xsi:type="dcterms:W3CDTF">2023-12-17T00:29:44Z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920b6ef5fe8843d29e78fa954db9a672_21</vt:lpwstr>
  </property>
</Properties>
</file>