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04" r:id="rId1"/>
    <p:sldMasterId id="2147487541" r:id="rId2"/>
  </p:sldMasterIdLst>
  <p:notesMasterIdLst>
    <p:notesMasterId r:id="rId3"/>
  </p:notesMasterIdLst>
  <p:sldIdLst>
    <p:sldId id="1942" r:id="rId4"/>
    <p:sldId id="1947" r:id="rId5"/>
    <p:sldId id="1951" r:id="rId6"/>
    <p:sldId id="1954" r:id="rId7"/>
    <p:sldId id="1960" r:id="rId9"/>
    <p:sldId id="1963" r:id="rId10"/>
    <p:sldId id="1966" r:id="rId11"/>
    <p:sldId id="1969" r:id="rId12"/>
    <p:sldId id="1975" r:id="rId14"/>
    <p:sldId id="1978" r:id="rId15"/>
    <p:sldId id="1981" r:id="rId16"/>
    <p:sldId id="1984" r:id="rId17"/>
    <p:sldId id="1987" r:id="rId18"/>
    <p:sldId id="1993" r:id="rId20"/>
    <p:sldId id="1996" r:id="rId21"/>
    <p:sldId id="1999" r:id="rId22"/>
    <p:sldId id="2002" r:id="rId23"/>
    <p:sldId id="2008" r:id="rId25"/>
    <p:sldId id="2011" r:id="rId26"/>
    <p:sldId id="2014" r:id="rId27"/>
    <p:sldId id="2017" r:id="rId28"/>
    <p:sldId id="2023" r:id="rId30"/>
    <p:sldId id="2026" r:id="rId31"/>
    <p:sldId id="202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05" r:id="rId1"/>
    <p:sldLayoutId id="2147487506" r:id="rId2"/>
    <p:sldLayoutId id="2147487507" r:id="rId3"/>
    <p:sldLayoutId id="2147487508" r:id="rId4"/>
    <p:sldLayoutId id="2147487509" r:id="rId5"/>
    <p:sldLayoutId id="2147487510" r:id="rId6"/>
    <p:sldLayoutId id="2147487511" r:id="rId7"/>
    <p:sldLayoutId id="2147487512" r:id="rId8"/>
    <p:sldLayoutId id="2147487513" r:id="rId9"/>
    <p:sldLayoutId id="2147487514" r:id="rId10"/>
    <p:sldLayoutId id="21474875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42" r:id="rId1"/>
    <p:sldLayoutId id="2147487543" r:id="rId2"/>
    <p:sldLayoutId id="2147487544" r:id="rId3"/>
    <p:sldLayoutId id="2147487545" r:id="rId4"/>
    <p:sldLayoutId id="2147487546" r:id="rId5"/>
    <p:sldLayoutId id="2147487547" r:id="rId6"/>
    <p:sldLayoutId id="2147487548" r:id="rId7"/>
    <p:sldLayoutId id="2147487549" r:id="rId8"/>
    <p:sldLayoutId id="2147487550" r:id="rId9"/>
    <p:sldLayoutId id="2147487551" r:id="rId10"/>
    <p:sldLayoutId id="21474875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tags" Target="../tags/tag343.xml"/><Relationship Id="rId26" Type="http://schemas.openxmlformats.org/officeDocument/2006/relationships/tags" Target="../tags/tag344.xml"/><Relationship Id="rId27" Type="http://schemas.openxmlformats.org/officeDocument/2006/relationships/tags" Target="../tags/tag345.xml"/><Relationship Id="rId28" Type="http://schemas.openxmlformats.org/officeDocument/2006/relationships/tags" Target="../tags/tag346.xml"/><Relationship Id="rId29" Type="http://schemas.openxmlformats.org/officeDocument/2006/relationships/tags" Target="../tags/tag347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tags" Target="../tags/tag371.xml"/><Relationship Id="rId22" Type="http://schemas.openxmlformats.org/officeDocument/2006/relationships/tags" Target="../tags/tag372.xml"/><Relationship Id="rId23" Type="http://schemas.openxmlformats.org/officeDocument/2006/relationships/tags" Target="../tags/tag373.xml"/><Relationship Id="rId24" Type="http://schemas.openxmlformats.org/officeDocument/2006/relationships/tags" Target="../tags/tag374.xml"/><Relationship Id="rId25" Type="http://schemas.openxmlformats.org/officeDocument/2006/relationships/tags" Target="../tags/tag375.xml"/><Relationship Id="rId26" Type="http://schemas.openxmlformats.org/officeDocument/2006/relationships/tags" Target="../tags/tag376.xml"/><Relationship Id="rId27" Type="http://schemas.openxmlformats.org/officeDocument/2006/relationships/tags" Target="../tags/tag377.xml"/><Relationship Id="rId28" Type="http://schemas.openxmlformats.org/officeDocument/2006/relationships/tags" Target="../tags/tag378.xml"/><Relationship Id="rId29" Type="http://schemas.openxmlformats.org/officeDocument/2006/relationships/tags" Target="../tags/tag37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并行计算与人工智能的结合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并行计算与人工智能概述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并行计算在人工智能中的应用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并行计算对人工智能的影响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未来发展趋势和挑战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结论和建议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并行计算与人工智能概述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并行计算的定义和作用</a:t>
            </a:r>
            <a:endParaRPr altLang="en-US" lang="zh-CN"/>
          </a:p>
        </p:txBody>
      </p:sp>
      <p:sp>
        <p:nvSpPr>
          <p:cNvPr id="1049216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67500" lnSpcReduction="10000"/>
          </a:bodyPr>
          <a:p>
            <a:r>
              <a:rPr altLang="en-US" lang="zh-CN"/>
              <a:t>并行计算的定义：并行计算是指在同一时间内处理多个任务或操作的计算方式</a:t>
            </a:r>
            <a:endParaRPr altLang="en-US" lang="zh-CN"/>
          </a:p>
          <a:p>
            <a:r>
              <a:rPr altLang="en-US" lang="zh-CN"/>
              <a:t>并行计算的作用：提高计算效率，加快计算速度，适用于大规模数据处理和复杂计算任务  并行计算的定义和作用</a:t>
            </a:r>
            <a:endParaRPr altLang="en-US" lang="zh-CN"/>
          </a:p>
          <a:p>
            <a:pPr lvl="1"/>
            <a:r>
              <a:rPr altLang="en-US" lang="zh-CN"/>
              <a:t>并行计算的定义和作用</a:t>
            </a:r>
            <a:endParaRPr altLang="en-US" lang="zh-CN"/>
          </a:p>
          <a:p>
            <a:r>
              <a:rPr altLang="en-US" lang="zh-CN"/>
              <a:t>并行计算的定义：并行计算是一种基于并行算法的计算方式，通过多个处理单元同时处理多个任务，提高计算效率</a:t>
            </a:r>
            <a:endParaRPr altLang="en-US" lang="zh-CN"/>
          </a:p>
          <a:p>
            <a:r>
              <a:rPr altLang="en-US" lang="zh-CN"/>
              <a:t>并行计算的作用：适用于大规模数据处理和复杂计算任务，提高计算速度和效率，加速人工智能的发展和应用  并行计算的定义和作用</a:t>
            </a:r>
            <a:endParaRPr altLang="en-US" lang="zh-CN"/>
          </a:p>
          <a:p>
            <a:pPr lvl="1"/>
            <a:r>
              <a:rPr altLang="en-US" lang="zh-CN"/>
              <a:t>并行计算的定义和作用</a:t>
            </a:r>
            <a:endParaRPr altLang="en-US" lang="zh-CN"/>
          </a:p>
          <a:p>
            <a:r>
              <a:rPr altLang="en-US" lang="zh-CN"/>
              <a:t>并行计算的定义：并行计算是一种基于并行算法的计算方式，通过多个处理单元同时处理多个任务，提高计算效率</a:t>
            </a:r>
            <a:endParaRPr altLang="en-US" lang="zh-CN"/>
          </a:p>
          <a:p>
            <a:r>
              <a:rPr altLang="en-US" lang="zh-CN"/>
              <a:t>并行计算的作用：适用于大规模数据处理和复杂计算任务，提高计算速度和效率，加速人工智能的发展和应用  并行计算的定义和作用</a:t>
            </a:r>
            <a:endParaRPr altLang="en-US" lang="zh-CN"/>
          </a:p>
          <a:p>
            <a:pPr lvl="1"/>
            <a:r>
              <a:rPr altLang="en-US" lang="zh-CN"/>
              <a:t>并行计算的定义和作用</a:t>
            </a:r>
            <a:endParaRPr altLang="en-US" lang="zh-CN"/>
          </a:p>
          <a:p>
            <a:r>
              <a:rPr altLang="en-US" lang="zh-CN"/>
              <a:t>并行计算的定义：并行计算是一种基于并行算法的计算方式，通过多个处理单元同时处理多个任务，提高计算效率</a:t>
            </a:r>
            <a:endParaRPr altLang="en-US" lang="zh-CN"/>
          </a:p>
          <a:p>
            <a:r>
              <a:rPr altLang="en-US" lang="zh-CN"/>
              <a:t>并行计算的作用：适用于大规模数据处理和复杂计算任务，提高计算速度和效率，加速人工智能的发展和应用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人工智能的定义和分类</a:t>
            </a:r>
            <a:endParaRPr altLang="en-US" lang="zh-CN"/>
          </a:p>
        </p:txBody>
      </p:sp>
      <p:sp>
        <p:nvSpPr>
          <p:cNvPr id="104927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人工智能的定义：指计算机系统能够执行类似于人类所能做的任务的能力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人工智能的分类：弱人工智能和强人工智能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弱人工智能：能够执行特定任务，但缺乏人类的智能和创造力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强人工智能：具有类似于人类的智能和创造力，能够解决复杂问题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并行计算与人工智能的关系</a:t>
            </a:r>
            <a:endParaRPr altLang="en-US" lang="zh-CN"/>
          </a:p>
        </p:txBody>
      </p:sp>
      <p:sp>
        <p:nvSpPr>
          <p:cNvPr id="104935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并行计算是实现人工智能的重要手段之一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并行计算可以提高人工智能算法的效率和准确性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人工智能的应用场景需要并行计算的支持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并行计算与人工智能的结合将推动计算机科学的发展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2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并行计算在人工智能中的应用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并行计算在机器学习中的应用</a:t>
            </a:r>
            <a:endParaRPr altLang="en-US" lang="zh-CN"/>
          </a:p>
        </p:txBody>
      </p:sp>
      <p:sp>
        <p:nvSpPr>
          <p:cNvPr id="1049552" name="Rectangle 6"/>
          <p:cNvSpPr/>
          <p:nvPr>
            <p:custDataLst>
              <p:tags r:id="rId1"/>
            </p:custDataLst>
          </p:nvPr>
        </p:nvSpPr>
        <p:spPr>
          <a:xfrm>
            <a:off x="810494" y="1704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54" name="Rectangle 6"/>
          <p:cNvSpPr/>
          <p:nvPr>
            <p:custDataLst>
              <p:tags r:id="rId2"/>
            </p:custDataLst>
          </p:nvPr>
        </p:nvSpPr>
        <p:spPr>
          <a:xfrm>
            <a:off x="810494" y="2839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56" name="Rectangle 6"/>
          <p:cNvSpPr/>
          <p:nvPr>
            <p:custDataLst>
              <p:tags r:id="rId3"/>
            </p:custDataLst>
          </p:nvPr>
        </p:nvSpPr>
        <p:spPr>
          <a:xfrm>
            <a:off x="810494" y="397595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58" name="Rectangle 6"/>
          <p:cNvSpPr/>
          <p:nvPr>
            <p:custDataLst>
              <p:tags r:id="rId4"/>
            </p:custDataLst>
          </p:nvPr>
        </p:nvSpPr>
        <p:spPr>
          <a:xfrm>
            <a:off x="810494" y="511138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60" name="矩形: 圆角 26"/>
          <p:cNvSpPr/>
          <p:nvPr>
            <p:custDataLst>
              <p:tags r:id="rId5"/>
            </p:custDataLst>
          </p:nvPr>
        </p:nvSpPr>
        <p:spPr>
          <a:xfrm>
            <a:off x="608330" y="283735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62" name="矩形: 圆角 27"/>
          <p:cNvSpPr/>
          <p:nvPr>
            <p:custDataLst>
              <p:tags r:id="rId6"/>
            </p:custDataLst>
          </p:nvPr>
        </p:nvSpPr>
        <p:spPr>
          <a:xfrm>
            <a:off x="608330" y="1701929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64" name="矩形: 圆角 28"/>
          <p:cNvSpPr/>
          <p:nvPr>
            <p:custDataLst>
              <p:tags r:id="rId7"/>
            </p:custDataLst>
          </p:nvPr>
        </p:nvSpPr>
        <p:spPr>
          <a:xfrm>
            <a:off x="608330" y="510820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66" name="矩形: 圆角 29"/>
          <p:cNvSpPr/>
          <p:nvPr>
            <p:custDataLst>
              <p:tags r:id="rId8"/>
            </p:custDataLst>
          </p:nvPr>
        </p:nvSpPr>
        <p:spPr>
          <a:xfrm>
            <a:off x="608330" y="397277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9"/>
            </p:custDataLst>
          </p:nvPr>
        </p:nvSpPr>
        <p:spPr>
          <a:xfrm>
            <a:off x="2793355" y="1708922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机器学习算法的并行化：通过并行计算技术，将机器学习算法中的计算任务分解为多个子任务，并分配给多个处理器或计算机同时执行，从而加速算法的收敛速度。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10"/>
            </p:custDataLst>
          </p:nvPr>
        </p:nvSpPr>
        <p:spPr>
          <a:xfrm>
            <a:off x="711955" y="1708922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2" name="正文"/>
          <p:cNvSpPr txBox="1"/>
          <p:nvPr>
            <p:custDataLst>
              <p:tags r:id="rId11"/>
            </p:custDataLst>
          </p:nvPr>
        </p:nvSpPr>
        <p:spPr>
          <a:xfrm>
            <a:off x="2793355" y="284434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分布式机器学习：利用并行计算技术，将机器学习任务分布到多个节点或计算机上，实现分布式机器学习。这样可以充分利用计算资源，提高算法的效率和准确性。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4" name="标题"/>
          <p:cNvSpPr txBox="1"/>
          <p:nvPr>
            <p:custDataLst>
              <p:tags r:id="rId12"/>
            </p:custDataLst>
          </p:nvPr>
        </p:nvSpPr>
        <p:spPr>
          <a:xfrm>
            <a:off x="711955" y="284434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正文"/>
          <p:cNvSpPr txBox="1"/>
          <p:nvPr>
            <p:custDataLst>
              <p:tags r:id="rId13"/>
            </p:custDataLst>
          </p:nvPr>
        </p:nvSpPr>
        <p:spPr>
          <a:xfrm>
            <a:off x="2793355" y="397977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并行化深度学习：深度学习是机器学习的一个分支，其模型通常非常复杂，需要大量的计算资源。通过并行计算技术，可以加速深度学习模型的训练和推理过程，提高模型的性能和效率。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8" name="标题"/>
          <p:cNvSpPr txBox="1"/>
          <p:nvPr>
            <p:custDataLst>
              <p:tags r:id="rId14"/>
            </p:custDataLst>
          </p:nvPr>
        </p:nvSpPr>
        <p:spPr>
          <a:xfrm>
            <a:off x="711955" y="397977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正文"/>
          <p:cNvSpPr txBox="1"/>
          <p:nvPr>
            <p:custDataLst>
              <p:tags r:id="rId15"/>
            </p:custDataLst>
          </p:nvPr>
        </p:nvSpPr>
        <p:spPr>
          <a:xfrm>
            <a:off x="2793355" y="511519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并行化自然语言处理：自然语言处理是人工智能领域的一个重要分支，其任务包括文本分类、情感分析、机器翻译等。通过并行计算技术，可以加速自然语言处理任务的执行速度，提高处理效率和准确性。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2" name="标题"/>
          <p:cNvSpPr txBox="1"/>
          <p:nvPr>
            <p:custDataLst>
              <p:tags r:id="rId16"/>
            </p:custDataLst>
          </p:nvPr>
        </p:nvSpPr>
        <p:spPr>
          <a:xfrm>
            <a:off x="711955" y="511519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并行计算在深度学习中的应用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深度学习算法的并行化：通过并行计算技术，可以加速深度学习算法的训练过程，提高算法的效率和准确性。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分布式计算：利用多个计算节点并行处理数据，可以加速深度学习模型的训练和推理过程，提高模型的性能和效率。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GPU加速：GPU是并行计算的重要工具之一，可以加速深度学习模型的训练和推理过程，提高模型的性能和效率。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并行化框架：并行化框架是实现深度学习算法并行化的重要工具之一，可以提供高效的并行计算支持，加速深度学习算法的训练和推理过程。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并行计算在自然语言处理中的应用</a:t>
            </a:r>
            <a:endParaRPr altLang="en-US" lang="zh-CN"/>
          </a:p>
        </p:txBody>
      </p:sp>
      <p:sp>
        <p:nvSpPr>
          <p:cNvPr id="104972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并行计算在情感分析中的应用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并行计算在文本分类中的应用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并行计算在机器翻译中的应用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并行计算在语音识别中的应用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并行计算在计算机视觉中的应用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并行计算的优势：提高计算效率、降低计算时间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计算机视觉任务的特点：计算量大、需要处理的数据多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并行计算在计算机视觉中的应用：加速图像处理、特征提取、目标检测等任务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并行计算在计算机视觉中的具体应用案例：人脸识别、自动驾驶等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并行计算对人工智能的影响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提高计算效率，加速人工智能发展</a:t>
            </a:r>
            <a:endParaRPr altLang="en-US" lang="zh-CN"/>
          </a:p>
        </p:txBody>
      </p:sp>
      <p:sp>
        <p:nvSpPr>
          <p:cNvPr id="1050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并行计算能够显著提高计算效率，为人工智能的发展提供强大的计算支持。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并行计算能够加速人工智能模型的训练和推理过程，提高模型的性能和准确性。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并行计算能够处理大规模的数据集，为人工智能的应用提供更广泛的可能性。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并行计算的发展将推动人工智能技术的进步，为人类带来更多的便利和创新。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提升人工智能的性能和准确性</a:t>
            </a:r>
            <a:endParaRPr altLang="en-US" lang="zh-CN"/>
          </a:p>
        </p:txBody>
      </p:sp>
      <p:sp>
        <p:nvSpPr>
          <p:cNvPr id="105009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并行计算能够提高人工智能模型的训练速度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并行计算为人工智能的发展提供了更广阔的空间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并行计算有助于提高人工智能模型的精度和稳定性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并行计算可以加速人工智能模型的推理过程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促进人工智能的普及和应用</a:t>
            </a:r>
            <a:endParaRPr altLang="en-US" lang="zh-CN"/>
          </a:p>
        </p:txBody>
      </p:sp>
      <p:sp>
        <p:nvSpPr>
          <p:cNvPr id="105020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提高计算速度：并行计算能够同时处理多个任务，加快人工智能的计算速度，提高其性能。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降低计算成本：通过并行计算，可以同时利用多个处理器或计算机资源，降低人工智能的计算成本。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促进算法优化：并行计算可以加速人工智能算法的训练和优化，提高其准确性和效率。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拓展应用领域：并行计算能够支持更大规模的人工智能应用，拓展其应用领域，如自然语言处理、图像识别等。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8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未来发展趋势和挑战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并行计算和人工智能的融合趋势</a:t>
            </a:r>
            <a:endParaRPr altLang="en-US" lang="zh-CN"/>
          </a:p>
        </p:txBody>
      </p:sp>
      <p:sp>
        <p:nvSpPr>
          <p:cNvPr id="105041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硬件创新：并行计算和人工智能的融合将促进硬件的创新和发展，为更高效、更稳定的人工智能应用提供支持。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计算能力提升：并行计算和人工智能的结合将带来更强大的计算能力，满足日益增长的数据处理需求。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算法优化：并行计算和人工智能的融合将推动算法的优化和改进，提高模型的训练速度和准确性。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跨领域应用：并行计算和人工智能的融合将推动跨领域的应用和发展，如医疗、金融、交通等领域的智能化升级。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面临的挑战和技术难题</a:t>
            </a:r>
            <a:endParaRPr altLang="en-US" lang="zh-CN"/>
          </a:p>
        </p:txBody>
      </p:sp>
      <p:sp>
        <p:nvSpPr>
          <p:cNvPr id="105050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并行计算算法的优化和改进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硬件和软件之间的协调问题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人工智能算法的并行化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分布式计算和云计算的挑战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未来发展方向和前景展望</a:t>
            </a:r>
            <a:endParaRPr altLang="en-US" lang="zh-CN"/>
          </a:p>
        </p:txBody>
      </p:sp>
      <p:sp>
        <p:nvSpPr>
          <p:cNvPr id="105057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未来发展趋势：并行计算与人工智能的深度融合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未来发展方向：加强技术研发，推动应用落地，关注伦理问题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未来前景展望：并行计算与人工智能将带来更多创新和突破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未来挑战：技术、应用、伦理等多方面的挑战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7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总结并行计算和人工智能的关系和应用</a:t>
            </a:r>
            <a:endParaRPr altLang="en-US" lang="zh-CN"/>
          </a:p>
        </p:txBody>
      </p:sp>
      <p:sp>
        <p:nvSpPr>
          <p:cNvPr id="105080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并行计算和人工智能的结合是未来发展的重要趋势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未来需要进一步加强并行计算和人工智能的结合，推动相关领域的发展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人工智能的应用也促进了并行计算技术的发展和创新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并行计算为人工智能提供了强大的计算能力和数据处理能力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90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0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加强并行计算与人工智能的结合研究，提高计算效率和准确性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探索新的并行计算模型和算法，满足人工智能应用的需求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加强人才培养和引进，提高并行计算和人工智能领域的专业水平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加强国际合作与交流，推动并行计算与人工智能领域的共同发展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2023-12-16T17:26:34Z</dcterms:created>
  <dcterms:modified xsi:type="dcterms:W3CDTF">2023-12-16T17:26:34Z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80ef52a907c64996b3f85faf7b745211_21</vt:lpwstr>
  </property>
</Properties>
</file>