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544" r:id="rId1"/>
    <p:sldMasterId id="2147491581" r:id="rId2"/>
  </p:sldMasterIdLst>
  <p:notesMasterIdLst>
    <p:notesMasterId r:id="rId3"/>
  </p:notesMasterIdLst>
  <p:sldIdLst>
    <p:sldId id="3862" r:id="rId4"/>
    <p:sldId id="3867" r:id="rId5"/>
    <p:sldId id="3871" r:id="rId6"/>
    <p:sldId id="3874" r:id="rId7"/>
    <p:sldId id="3877" r:id="rId8"/>
    <p:sldId id="3880" r:id="rId9"/>
    <p:sldId id="3883" r:id="rId10"/>
    <p:sldId id="3886" r:id="rId11"/>
    <p:sldId id="3889" r:id="rId12"/>
    <p:sldId id="3892" r:id="rId13"/>
    <p:sldId id="3895" r:id="rId14"/>
    <p:sldId id="3898" r:id="rId15"/>
    <p:sldId id="3901" r:id="rId16"/>
    <p:sldId id="3904" r:id="rId17"/>
    <p:sldId id="3907" r:id="rId18"/>
    <p:sldId id="3910" r:id="rId19"/>
    <p:sldId id="3913" r:id="rId20"/>
    <p:sldId id="3916" r:id="rId21"/>
    <p:sldId id="3919" r:id="rId22"/>
    <p:sldId id="3922" r:id="rId23"/>
    <p:sldId id="3925" r:id="rId24"/>
    <p:sldId id="3928" r:id="rId25"/>
    <p:sldId id="3931" r:id="rId26"/>
    <p:sldId id="3934" r:id="rId27"/>
    <p:sldId id="3937" r:id="rId28"/>
    <p:sldId id="3940" r:id="rId29"/>
    <p:sldId id="3943"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545" r:id="rId1"/>
    <p:sldLayoutId id="2147491546" r:id="rId2"/>
    <p:sldLayoutId id="2147491547" r:id="rId3"/>
    <p:sldLayoutId id="2147491548" r:id="rId4"/>
    <p:sldLayoutId id="2147491549" r:id="rId5"/>
    <p:sldLayoutId id="2147491550" r:id="rId6"/>
    <p:sldLayoutId id="2147491551" r:id="rId7"/>
    <p:sldLayoutId id="2147491552" r:id="rId8"/>
    <p:sldLayoutId id="2147491553" r:id="rId9"/>
    <p:sldLayoutId id="2147491554" r:id="rId10"/>
    <p:sldLayoutId id="214749155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1582" r:id="rId1"/>
    <p:sldLayoutId id="2147491583" r:id="rId2"/>
    <p:sldLayoutId id="2147491584" r:id="rId3"/>
    <p:sldLayoutId id="2147491585" r:id="rId4"/>
    <p:sldLayoutId id="2147491586" r:id="rId5"/>
    <p:sldLayoutId id="2147491587" r:id="rId6"/>
    <p:sldLayoutId id="2147491588" r:id="rId7"/>
    <p:sldLayoutId id="2147491589" r:id="rId8"/>
    <p:sldLayoutId id="2147491590" r:id="rId9"/>
    <p:sldLayoutId id="2147491591" r:id="rId10"/>
    <p:sldLayoutId id="2147491592"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tags" Target="../tags/tag734.xml"/><Relationship Id="rId5" Type="http://schemas.openxmlformats.org/officeDocument/2006/relationships/tags" Target="../tags/tag735.xml"/><Relationship Id="rId6" Type="http://schemas.openxmlformats.org/officeDocument/2006/relationships/tags" Target="../tags/tag736.xml"/><Relationship Id="rId7" Type="http://schemas.openxmlformats.org/officeDocument/2006/relationships/tags" Target="../tags/tag737.xml"/><Relationship Id="rId8" Type="http://schemas.openxmlformats.org/officeDocument/2006/relationships/tags" Target="../tags/tag738.xml"/><Relationship Id="rId9" Type="http://schemas.openxmlformats.org/officeDocument/2006/relationships/tags" Target="../tags/tag739.xml"/><Relationship Id="rId10" Type="http://schemas.openxmlformats.org/officeDocument/2006/relationships/tags" Target="../tags/tag740.xml"/><Relationship Id="rId11" Type="http://schemas.openxmlformats.org/officeDocument/2006/relationships/tags" Target="../tags/tag741.xml"/><Relationship Id="rId12" Type="http://schemas.openxmlformats.org/officeDocument/2006/relationships/tags" Target="../tags/tag7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43.xml"/><Relationship Id="rId2" Type="http://schemas.openxmlformats.org/officeDocument/2006/relationships/tags" Target="../tags/tag744.xml"/><Relationship Id="rId3" Type="http://schemas.openxmlformats.org/officeDocument/2006/relationships/tags" Target="../tags/tag745.xml"/><Relationship Id="rId4" Type="http://schemas.openxmlformats.org/officeDocument/2006/relationships/tags" Target="../tags/tag746.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7.xml"/><Relationship Id="rId2" Type="http://schemas.openxmlformats.org/officeDocument/2006/relationships/tags" Target="../tags/tag748.xml"/><Relationship Id="rId3" Type="http://schemas.openxmlformats.org/officeDocument/2006/relationships/tags" Target="../tags/tag749.xml"/><Relationship Id="rId4" Type="http://schemas.openxmlformats.org/officeDocument/2006/relationships/tags" Target="../tags/tag750.xml"/><Relationship Id="rId5" Type="http://schemas.openxmlformats.org/officeDocument/2006/relationships/tags" Target="../tags/tag751.xml"/><Relationship Id="rId6" Type="http://schemas.openxmlformats.org/officeDocument/2006/relationships/tags" Target="../tags/tag752.xml"/><Relationship Id="rId7" Type="http://schemas.openxmlformats.org/officeDocument/2006/relationships/tags" Target="../tags/tag753.xml"/><Relationship Id="rId8" Type="http://schemas.openxmlformats.org/officeDocument/2006/relationships/tags" Target="../tags/tag754.xml"/><Relationship Id="rId9" Type="http://schemas.openxmlformats.org/officeDocument/2006/relationships/tags" Target="../tags/tag755.xml"/><Relationship Id="rId10" Type="http://schemas.openxmlformats.org/officeDocument/2006/relationships/tags" Target="../tags/tag756.xml"/><Relationship Id="rId11" Type="http://schemas.openxmlformats.org/officeDocument/2006/relationships/tags" Target="../tags/tag757.xml"/><Relationship Id="rId12" Type="http://schemas.openxmlformats.org/officeDocument/2006/relationships/tags" Target="../tags/tag75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9.xml"/><Relationship Id="rId2" Type="http://schemas.openxmlformats.org/officeDocument/2006/relationships/tags" Target="../tags/tag760.xml"/><Relationship Id="rId3" Type="http://schemas.openxmlformats.org/officeDocument/2006/relationships/tags" Target="../tags/tag76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62.xml"/><Relationship Id="rId2" Type="http://schemas.openxmlformats.org/officeDocument/2006/relationships/tags" Target="../tags/tag763.xml"/><Relationship Id="rId3" Type="http://schemas.openxmlformats.org/officeDocument/2006/relationships/tags" Target="../tags/tag764.xml"/><Relationship Id="rId4" Type="http://schemas.openxmlformats.org/officeDocument/2006/relationships/tags" Target="../tags/tag765.xml"/><Relationship Id="rId5" Type="http://schemas.openxmlformats.org/officeDocument/2006/relationships/tags" Target="../tags/tag766.xml"/><Relationship Id="rId6" Type="http://schemas.openxmlformats.org/officeDocument/2006/relationships/tags" Target="../tags/tag767.xml"/><Relationship Id="rId7" Type="http://schemas.openxmlformats.org/officeDocument/2006/relationships/tags" Target="../tags/tag768.xml"/><Relationship Id="rId8" Type="http://schemas.openxmlformats.org/officeDocument/2006/relationships/tags" Target="../tags/tag769.xml"/><Relationship Id="rId9" Type="http://schemas.openxmlformats.org/officeDocument/2006/relationships/tags" Target="../tags/tag770.xml"/><Relationship Id="rId10" Type="http://schemas.openxmlformats.org/officeDocument/2006/relationships/tags" Target="../tags/tag771.xml"/><Relationship Id="rId11" Type="http://schemas.openxmlformats.org/officeDocument/2006/relationships/tags" Target="../tags/tag772.xml"/><Relationship Id="rId12" Type="http://schemas.openxmlformats.org/officeDocument/2006/relationships/tags" Target="../tags/tag773.xml"/><Relationship Id="rId13" Type="http://schemas.openxmlformats.org/officeDocument/2006/relationships/tags" Target="../tags/tag774.xml"/><Relationship Id="rId14" Type="http://schemas.openxmlformats.org/officeDocument/2006/relationships/tags" Target="../tags/tag775.xml"/><Relationship Id="rId15" Type="http://schemas.openxmlformats.org/officeDocument/2006/relationships/tags" Target="../tags/tag776.xml"/><Relationship Id="rId16" Type="http://schemas.openxmlformats.org/officeDocument/2006/relationships/tags" Target="../tags/tag777.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78.xml"/><Relationship Id="rId2" Type="http://schemas.openxmlformats.org/officeDocument/2006/relationships/tags" Target="../tags/tag779.xml"/><Relationship Id="rId3" Type="http://schemas.openxmlformats.org/officeDocument/2006/relationships/tags" Target="../tags/tag780.xml"/><Relationship Id="rId4" Type="http://schemas.openxmlformats.org/officeDocument/2006/relationships/tags" Target="../tags/tag781.xml"/><Relationship Id="rId5" Type="http://schemas.openxmlformats.org/officeDocument/2006/relationships/tags" Target="../tags/tag782.xml"/><Relationship Id="rId6" Type="http://schemas.openxmlformats.org/officeDocument/2006/relationships/tags" Target="../tags/tag783.xml"/><Relationship Id="rId7" Type="http://schemas.openxmlformats.org/officeDocument/2006/relationships/tags" Target="../tags/tag784.xml"/><Relationship Id="rId8" Type="http://schemas.openxmlformats.org/officeDocument/2006/relationships/tags" Target="../tags/tag785.xml"/><Relationship Id="rId9" Type="http://schemas.openxmlformats.org/officeDocument/2006/relationships/tags" Target="../tags/tag786.xml"/><Relationship Id="rId10" Type="http://schemas.openxmlformats.org/officeDocument/2006/relationships/tags" Target="../tags/tag787.xml"/><Relationship Id="rId11" Type="http://schemas.openxmlformats.org/officeDocument/2006/relationships/tags" Target="../tags/tag788.xml"/><Relationship Id="rId12" Type="http://schemas.openxmlformats.org/officeDocument/2006/relationships/tags" Target="../tags/tag789.xml"/><Relationship Id="rId13" Type="http://schemas.openxmlformats.org/officeDocument/2006/relationships/tags" Target="../tags/tag790.xml"/><Relationship Id="rId14" Type="http://schemas.openxmlformats.org/officeDocument/2006/relationships/tags" Target="../tags/tag791.xml"/><Relationship Id="rId15" Type="http://schemas.openxmlformats.org/officeDocument/2006/relationships/tags" Target="../tags/tag792.xml"/><Relationship Id="rId16" Type="http://schemas.openxmlformats.org/officeDocument/2006/relationships/tags" Target="../tags/tag793.xml"/><Relationship Id="rId17" Type="http://schemas.openxmlformats.org/officeDocument/2006/relationships/tags" Target="../tags/tag794.xml"/><Relationship Id="rId18" Type="http://schemas.openxmlformats.org/officeDocument/2006/relationships/tags" Target="../tags/tag795.xml"/><Relationship Id="rId19" Type="http://schemas.openxmlformats.org/officeDocument/2006/relationships/tags" Target="../tags/tag796.xml"/><Relationship Id="rId20" Type="http://schemas.openxmlformats.org/officeDocument/2006/relationships/tags" Target="../tags/tag797.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98.xml"/><Relationship Id="rId2" Type="http://schemas.openxmlformats.org/officeDocument/2006/relationships/tags" Target="../tags/tag799.xml"/><Relationship Id="rId3" Type="http://schemas.openxmlformats.org/officeDocument/2006/relationships/tags" Target="../tags/tag800.xml"/><Relationship Id="rId4" Type="http://schemas.openxmlformats.org/officeDocument/2006/relationships/tags" Target="../tags/tag801.xml"/><Relationship Id="rId5" Type="http://schemas.openxmlformats.org/officeDocument/2006/relationships/tags" Target="../tags/tag802.xml"/><Relationship Id="rId6" Type="http://schemas.openxmlformats.org/officeDocument/2006/relationships/tags" Target="../tags/tag803.xml"/><Relationship Id="rId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4.xml"/><Relationship Id="rId2" Type="http://schemas.openxmlformats.org/officeDocument/2006/relationships/tags" Target="../tags/tag805.xml"/><Relationship Id="rId3" Type="http://schemas.openxmlformats.org/officeDocument/2006/relationships/tags" Target="../tags/tag806.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807.xml"/><Relationship Id="rId2" Type="http://schemas.openxmlformats.org/officeDocument/2006/relationships/tags" Target="../tags/tag808.xml"/><Relationship Id="rId3" Type="http://schemas.openxmlformats.org/officeDocument/2006/relationships/tags" Target="../tags/tag809.xml"/><Relationship Id="rId4" Type="http://schemas.openxmlformats.org/officeDocument/2006/relationships/tags" Target="../tags/tag810.xml"/><Relationship Id="rId5" Type="http://schemas.openxmlformats.org/officeDocument/2006/relationships/tags" Target="../tags/tag811.xml"/><Relationship Id="rId6" Type="http://schemas.openxmlformats.org/officeDocument/2006/relationships/tags" Target="../tags/tag812.xml"/><Relationship Id="rId7" Type="http://schemas.openxmlformats.org/officeDocument/2006/relationships/tags" Target="../tags/tag813.xml"/><Relationship Id="rId8" Type="http://schemas.openxmlformats.org/officeDocument/2006/relationships/tags" Target="../tags/tag814.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15.xml"/><Relationship Id="rId2" Type="http://schemas.openxmlformats.org/officeDocument/2006/relationships/tags" Target="../tags/tag816.xml"/><Relationship Id="rId3" Type="http://schemas.openxmlformats.org/officeDocument/2006/relationships/tags" Target="../tags/tag817.xml"/><Relationship Id="rId4" Type="http://schemas.openxmlformats.org/officeDocument/2006/relationships/tags" Target="../tags/tag818.xml"/><Relationship Id="rId5" Type="http://schemas.openxmlformats.org/officeDocument/2006/relationships/tags" Target="../tags/tag819.xml"/><Relationship Id="rId6" Type="http://schemas.openxmlformats.org/officeDocument/2006/relationships/tags" Target="../tags/tag820.xml"/><Relationship Id="rId7" Type="http://schemas.openxmlformats.org/officeDocument/2006/relationships/tags" Target="../tags/tag821.xml"/><Relationship Id="rId8" Type="http://schemas.openxmlformats.org/officeDocument/2006/relationships/tags" Target="../tags/tag822.xml"/><Relationship Id="rId9" Type="http://schemas.openxmlformats.org/officeDocument/2006/relationships/tags" Target="../tags/tag823.xml"/><Relationship Id="rId10" Type="http://schemas.openxmlformats.org/officeDocument/2006/relationships/tags" Target="../tags/tag824.xml"/><Relationship Id="rId11" Type="http://schemas.openxmlformats.org/officeDocument/2006/relationships/tags" Target="../tags/tag825.xml"/><Relationship Id="rId12" Type="http://schemas.openxmlformats.org/officeDocument/2006/relationships/tags" Target="../tags/tag826.xml"/><Relationship Id="rId13" Type="http://schemas.openxmlformats.org/officeDocument/2006/relationships/tags" Target="../tags/tag827.xml"/><Relationship Id="rId14" Type="http://schemas.openxmlformats.org/officeDocument/2006/relationships/tags" Target="../tags/tag828.xml"/><Relationship Id="rId15" Type="http://schemas.openxmlformats.org/officeDocument/2006/relationships/tags" Target="../tags/tag829.xml"/><Relationship Id="rId16" Type="http://schemas.openxmlformats.org/officeDocument/2006/relationships/tags" Target="../tags/tag830.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31.xml"/><Relationship Id="rId2" Type="http://schemas.openxmlformats.org/officeDocument/2006/relationships/tags" Target="../tags/tag832.xml"/><Relationship Id="rId3" Type="http://schemas.openxmlformats.org/officeDocument/2006/relationships/tags" Target="../tags/tag833.xml"/><Relationship Id="rId4" Type="http://schemas.openxmlformats.org/officeDocument/2006/relationships/tags" Target="../tags/tag834.xml"/><Relationship Id="rId5" Type="http://schemas.openxmlformats.org/officeDocument/2006/relationships/tags" Target="../tags/tag835.xml"/><Relationship Id="rId6" Type="http://schemas.openxmlformats.org/officeDocument/2006/relationships/tags" Target="../tags/tag836.xml"/><Relationship Id="rId7" Type="http://schemas.openxmlformats.org/officeDocument/2006/relationships/tags" Target="../tags/tag837.xml"/><Relationship Id="rId8" Type="http://schemas.openxmlformats.org/officeDocument/2006/relationships/tags" Target="../tags/tag838.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39.xml"/><Relationship Id="rId2" Type="http://schemas.openxmlformats.org/officeDocument/2006/relationships/tags" Target="../tags/tag840.xml"/><Relationship Id="rId3" Type="http://schemas.openxmlformats.org/officeDocument/2006/relationships/tags" Target="../tags/tag841.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842.xml"/><Relationship Id="rId2" Type="http://schemas.openxmlformats.org/officeDocument/2006/relationships/tags" Target="../tags/tag843.xml"/><Relationship Id="rId3" Type="http://schemas.openxmlformats.org/officeDocument/2006/relationships/tags" Target="../tags/tag844.xml"/><Relationship Id="rId4" Type="http://schemas.openxmlformats.org/officeDocument/2006/relationships/tags" Target="../tags/tag845.xml"/><Relationship Id="rId5" Type="http://schemas.openxmlformats.org/officeDocument/2006/relationships/tags" Target="../tags/tag846.xml"/><Relationship Id="rId6" Type="http://schemas.openxmlformats.org/officeDocument/2006/relationships/tags" Target="../tags/tag847.xml"/><Relationship Id="rId7" Type="http://schemas.openxmlformats.org/officeDocument/2006/relationships/tags" Target="../tags/tag848.xml"/><Relationship Id="rId8" Type="http://schemas.openxmlformats.org/officeDocument/2006/relationships/tags" Target="../tags/tag849.xml"/><Relationship Id="rId9" Type="http://schemas.openxmlformats.org/officeDocument/2006/relationships/tags" Target="../tags/tag850.xml"/><Relationship Id="rId10" Type="http://schemas.openxmlformats.org/officeDocument/2006/relationships/tags" Target="../tags/tag851.xml"/><Relationship Id="rId11" Type="http://schemas.openxmlformats.org/officeDocument/2006/relationships/tags" Target="../tags/tag852.xml"/><Relationship Id="rId12" Type="http://schemas.openxmlformats.org/officeDocument/2006/relationships/tags" Target="../tags/tag853.xml"/><Relationship Id="rId13" Type="http://schemas.openxmlformats.org/officeDocument/2006/relationships/tags" Target="../tags/tag854.xml"/><Relationship Id="rId14" Type="http://schemas.openxmlformats.org/officeDocument/2006/relationships/tags" Target="../tags/tag855.xml"/><Relationship Id="rId15" Type="http://schemas.openxmlformats.org/officeDocument/2006/relationships/tags" Target="../tags/tag856.xml"/><Relationship Id="rId16" Type="http://schemas.openxmlformats.org/officeDocument/2006/relationships/tags" Target="../tags/tag857.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58.xml"/><Relationship Id="rId2" Type="http://schemas.openxmlformats.org/officeDocument/2006/relationships/tags" Target="../tags/tag859.xml"/><Relationship Id="rId3" Type="http://schemas.openxmlformats.org/officeDocument/2006/relationships/tags" Target="../tags/tag860.xml"/><Relationship Id="rId4" Type="http://schemas.openxmlformats.org/officeDocument/2006/relationships/tags" Target="../tags/tag861.xml"/><Relationship Id="rId5" Type="http://schemas.openxmlformats.org/officeDocument/2006/relationships/tags" Target="../tags/tag862.xml"/><Relationship Id="rId6" Type="http://schemas.openxmlformats.org/officeDocument/2006/relationships/tags" Target="../tags/tag863.xml"/><Relationship Id="rId7" Type="http://schemas.openxmlformats.org/officeDocument/2006/relationships/tags" Target="../tags/tag864.xml"/><Relationship Id="rId8" Type="http://schemas.openxmlformats.org/officeDocument/2006/relationships/tags" Target="../tags/tag865.xml"/><Relationship Id="rId9" Type="http://schemas.openxmlformats.org/officeDocument/2006/relationships/tags" Target="../tags/tag866.xml"/><Relationship Id="rId10" Type="http://schemas.openxmlformats.org/officeDocument/2006/relationships/tags" Target="../tags/tag867.xml"/><Relationship Id="rId11" Type="http://schemas.openxmlformats.org/officeDocument/2006/relationships/tags" Target="../tags/tag868.xml"/><Relationship Id="rId12" Type="http://schemas.openxmlformats.org/officeDocument/2006/relationships/tags" Target="../tags/tag86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70.xml"/><Relationship Id="rId2" Type="http://schemas.openxmlformats.org/officeDocument/2006/relationships/tags" Target="../tags/tag871.xml"/><Relationship Id="rId3" Type="http://schemas.openxmlformats.org/officeDocument/2006/relationships/tags" Target="../tags/tag872.xml"/><Relationship Id="rId4" Type="http://schemas.openxmlformats.org/officeDocument/2006/relationships/tags" Target="../tags/tag873.xml"/><Relationship Id="rId5" Type="http://schemas.openxmlformats.org/officeDocument/2006/relationships/tags" Target="../tags/tag874.xml"/><Relationship Id="rId6" Type="http://schemas.openxmlformats.org/officeDocument/2006/relationships/tags" Target="../tags/tag875.xml"/><Relationship Id="rId7" Type="http://schemas.openxmlformats.org/officeDocument/2006/relationships/tags" Target="../tags/tag876.xml"/><Relationship Id="rId8" Type="http://schemas.openxmlformats.org/officeDocument/2006/relationships/tags" Target="../tags/tag877.xml"/><Relationship Id="rId9" Type="http://schemas.openxmlformats.org/officeDocument/2006/relationships/tags" Target="../tags/tag878.xml"/><Relationship Id="rId10" Type="http://schemas.openxmlformats.org/officeDocument/2006/relationships/tags" Target="../tags/tag879.xml"/><Relationship Id="rId11" Type="http://schemas.openxmlformats.org/officeDocument/2006/relationships/tags" Target="../tags/tag880.xml"/><Relationship Id="rId12" Type="http://schemas.openxmlformats.org/officeDocument/2006/relationships/tags" Target="../tags/tag881.xml"/><Relationship Id="rId13" Type="http://schemas.openxmlformats.org/officeDocument/2006/relationships/tags" Target="../tags/tag882.xml"/><Relationship Id="rId14" Type="http://schemas.openxmlformats.org/officeDocument/2006/relationships/tags" Target="../tags/tag883.xml"/><Relationship Id="rId15" Type="http://schemas.openxmlformats.org/officeDocument/2006/relationships/tags" Target="../tags/tag884.xml"/><Relationship Id="rId16" Type="http://schemas.openxmlformats.org/officeDocument/2006/relationships/tags" Target="../tags/tag885.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86.xml"/><Relationship Id="rId2" Type="http://schemas.openxmlformats.org/officeDocument/2006/relationships/tags" Target="../tags/tag887.xml"/><Relationship Id="rId3" Type="http://schemas.openxmlformats.org/officeDocument/2006/relationships/tags" Target="../tags/tag88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889.xml"/><Relationship Id="rId2" Type="http://schemas.openxmlformats.org/officeDocument/2006/relationships/tags" Target="../tags/tag890.xml"/><Relationship Id="rId3" Type="http://schemas.openxmlformats.org/officeDocument/2006/relationships/tags" Target="../tags/tag891.xml"/><Relationship Id="rId4" Type="http://schemas.openxmlformats.org/officeDocument/2006/relationships/tags" Target="../tags/tag892.xml"/><Relationship Id="rId5" Type="http://schemas.openxmlformats.org/officeDocument/2006/relationships/tags" Target="../tags/tag893.xml"/><Relationship Id="rId6" Type="http://schemas.openxmlformats.org/officeDocument/2006/relationships/tags" Target="../tags/tag894.xml"/><Relationship Id="rId7" Type="http://schemas.openxmlformats.org/officeDocument/2006/relationships/tags" Target="../tags/tag895.xml"/><Relationship Id="rId8" Type="http://schemas.openxmlformats.org/officeDocument/2006/relationships/tags" Target="../tags/tag896.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97.xml"/><Relationship Id="rId2" Type="http://schemas.openxmlformats.org/officeDocument/2006/relationships/tags" Target="../tags/tag898.xml"/><Relationship Id="rId3" Type="http://schemas.openxmlformats.org/officeDocument/2006/relationships/tags" Target="../tags/tag899.xml"/><Relationship Id="rId4" Type="http://schemas.openxmlformats.org/officeDocument/2006/relationships/tags" Target="../tags/tag900.xml"/><Relationship Id="rId5" Type="http://schemas.openxmlformats.org/officeDocument/2006/relationships/tags" Target="../tags/tag901.xml"/><Relationship Id="rId6" Type="http://schemas.openxmlformats.org/officeDocument/2006/relationships/tags" Target="../tags/tag902.xml"/><Relationship Id="rId7" Type="http://schemas.openxmlformats.org/officeDocument/2006/relationships/tags" Target="../tags/tag903.xml"/><Relationship Id="rId8" Type="http://schemas.openxmlformats.org/officeDocument/2006/relationships/tags" Target="../tags/tag904.xml"/><Relationship Id="rId9" Type="http://schemas.openxmlformats.org/officeDocument/2006/relationships/tags" Target="../tags/tag905.xml"/><Relationship Id="rId10" Type="http://schemas.openxmlformats.org/officeDocument/2006/relationships/tags" Target="../tags/tag906.xml"/><Relationship Id="rId11" Type="http://schemas.openxmlformats.org/officeDocument/2006/relationships/tags" Target="../tags/tag907.xml"/><Relationship Id="rId12" Type="http://schemas.openxmlformats.org/officeDocument/2006/relationships/tags" Target="../tags/tag908.xml"/><Relationship Id="rId13" Type="http://schemas.openxmlformats.org/officeDocument/2006/relationships/tags" Target="../tags/tag909.xml"/><Relationship Id="rId14" Type="http://schemas.openxmlformats.org/officeDocument/2006/relationships/tags" Target="../tags/tag910.xml"/><Relationship Id="rId15" Type="http://schemas.openxmlformats.org/officeDocument/2006/relationships/tags" Target="../tags/tag911.xml"/><Relationship Id="rId16" Type="http://schemas.openxmlformats.org/officeDocument/2006/relationships/tags" Target="../tags/tag912.xml"/><Relationship Id="rId17" Type="http://schemas.openxmlformats.org/officeDocument/2006/relationships/tags" Target="../tags/tag913.xml"/><Relationship Id="rId18" Type="http://schemas.openxmlformats.org/officeDocument/2006/relationships/tags" Target="../tags/tag914.xml"/><Relationship Id="rId19" Type="http://schemas.openxmlformats.org/officeDocument/2006/relationships/tags" Target="../tags/tag915.xml"/><Relationship Id="rId20" Type="http://schemas.openxmlformats.org/officeDocument/2006/relationships/tags" Target="../tags/tag916.xml"/><Relationship Id="rId21" Type="http://schemas.openxmlformats.org/officeDocument/2006/relationships/tags" Target="../tags/tag917.xml"/><Relationship Id="rId22" Type="http://schemas.openxmlformats.org/officeDocument/2006/relationships/tags" Target="../tags/tag918.xml"/><Relationship Id="rId23" Type="http://schemas.openxmlformats.org/officeDocument/2006/relationships/tags" Target="../tags/tag919.xml"/><Relationship Id="rId24" Type="http://schemas.openxmlformats.org/officeDocument/2006/relationships/tags" Target="../tags/tag920.xml"/><Relationship Id="rId25" Type="http://schemas.openxmlformats.org/officeDocument/2006/relationships/tags" Target="../tags/tag921.xml"/><Relationship Id="rId26" Type="http://schemas.openxmlformats.org/officeDocument/2006/relationships/tags" Target="../tags/tag922.xml"/><Relationship Id="rId27" Type="http://schemas.openxmlformats.org/officeDocument/2006/relationships/tags" Target="../tags/tag923.xml"/><Relationship Id="rId28" Type="http://schemas.openxmlformats.org/officeDocument/2006/relationships/tags" Target="../tags/tag924.xml"/><Relationship Id="rId29" Type="http://schemas.openxmlformats.org/officeDocument/2006/relationships/tags" Target="../tags/tag925.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26.xml"/><Relationship Id="rId2" Type="http://schemas.openxmlformats.org/officeDocument/2006/relationships/tags" Target="../tags/tag927.xml"/><Relationship Id="rId3" Type="http://schemas.openxmlformats.org/officeDocument/2006/relationships/tags" Target="../tags/tag928.xml"/><Relationship Id="rId4" Type="http://schemas.openxmlformats.org/officeDocument/2006/relationships/tags" Target="../tags/tag929.xml"/><Relationship Id="rId5" Type="http://schemas.openxmlformats.org/officeDocument/2006/relationships/tags" Target="../tags/tag930.xml"/><Relationship Id="rId6" Type="http://schemas.openxmlformats.org/officeDocument/2006/relationships/tags" Target="../tags/tag931.xml"/><Relationship Id="rId7" Type="http://schemas.openxmlformats.org/officeDocument/2006/relationships/tags" Target="../tags/tag932.xml"/><Relationship Id="rId8" Type="http://schemas.openxmlformats.org/officeDocument/2006/relationships/tags" Target="../tags/tag933.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34.xml"/><Relationship Id="rId2" Type="http://schemas.openxmlformats.org/officeDocument/2006/relationships/tags" Target="../tags/tag935.xml"/><Relationship Id="rId3" Type="http://schemas.openxmlformats.org/officeDocument/2006/relationships/tags" Target="../tags/tag936.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937.xml"/><Relationship Id="rId2" Type="http://schemas.openxmlformats.org/officeDocument/2006/relationships/tags" Target="../tags/tag938.xml"/><Relationship Id="rId3" Type="http://schemas.openxmlformats.org/officeDocument/2006/relationships/tags" Target="../tags/tag939.xml"/><Relationship Id="rId4" Type="http://schemas.openxmlformats.org/officeDocument/2006/relationships/tags" Target="../tags/tag940.xml"/><Relationship Id="rId5" Type="http://schemas.openxmlformats.org/officeDocument/2006/relationships/tags" Target="../tags/tag941.xml"/><Relationship Id="rId6" Type="http://schemas.openxmlformats.org/officeDocument/2006/relationships/tags" Target="../tags/tag942.xml"/><Relationship Id="rId7" Type="http://schemas.openxmlformats.org/officeDocument/2006/relationships/tags" Target="../tags/tag943.xml"/><Relationship Id="rId8" Type="http://schemas.openxmlformats.org/officeDocument/2006/relationships/tags" Target="../tags/tag944.xml"/><Relationship Id="rId9" Type="http://schemas.openxmlformats.org/officeDocument/2006/relationships/tags" Target="../tags/tag945.xml"/><Relationship Id="rId10" Type="http://schemas.openxmlformats.org/officeDocument/2006/relationships/tags" Target="../tags/tag946.xml"/><Relationship Id="rId11" Type="http://schemas.openxmlformats.org/officeDocument/2006/relationships/tags" Target="../tags/tag947.xml"/><Relationship Id="rId12" Type="http://schemas.openxmlformats.org/officeDocument/2006/relationships/tags" Target="../tags/tag94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49.xml"/><Relationship Id="rId2" Type="http://schemas.openxmlformats.org/officeDocument/2006/relationships/tags" Target="../tags/tag950.xml"/><Relationship Id="rId3" Type="http://schemas.openxmlformats.org/officeDocument/2006/relationships/tags" Target="../tags/tag951.xml"/><Relationship Id="rId4" Type="http://schemas.openxmlformats.org/officeDocument/2006/relationships/tags" Target="../tags/tag952.xml"/><Relationship Id="rId5" Type="http://schemas.openxmlformats.org/officeDocument/2006/relationships/tags" Target="../tags/tag953.xml"/><Relationship Id="rId6" Type="http://schemas.openxmlformats.org/officeDocument/2006/relationships/tags" Target="../tags/tag954.xml"/><Relationship Id="rId7" Type="http://schemas.openxmlformats.org/officeDocument/2006/relationships/tags" Target="../tags/tag955.xml"/><Relationship Id="rId8" Type="http://schemas.openxmlformats.org/officeDocument/2006/relationships/tags" Target="../tags/tag956.xml"/><Relationship Id="rId9" Type="http://schemas.openxmlformats.org/officeDocument/2006/relationships/tags" Target="../tags/tag957.xml"/><Relationship Id="rId10" Type="http://schemas.openxmlformats.org/officeDocument/2006/relationships/tags" Target="../tags/tag958.xml"/><Relationship Id="rId11" Type="http://schemas.openxmlformats.org/officeDocument/2006/relationships/tags" Target="../tags/tag959.xml"/><Relationship Id="rId12" Type="http://schemas.openxmlformats.org/officeDocument/2006/relationships/tags" Target="../tags/tag96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61.xml"/><Relationship Id="rId2" Type="http://schemas.openxmlformats.org/officeDocument/2006/relationships/tags" Target="../tags/tag962.xml"/><Relationship Id="rId3" Type="http://schemas.openxmlformats.org/officeDocument/2006/relationships/tags" Target="../tags/tag963.xml"/><Relationship Id="rId4" Type="http://schemas.openxmlformats.org/officeDocument/2006/relationships/tags" Target="../tags/tag964.xml"/><Relationship Id="rId5" Type="http://schemas.openxmlformats.org/officeDocument/2006/relationships/tags" Target="../tags/tag965.xml"/><Relationship Id="rId6" Type="http://schemas.openxmlformats.org/officeDocument/2006/relationships/tags" Target="../tags/tag966.xml"/><Relationship Id="rId7" Type="http://schemas.openxmlformats.org/officeDocument/2006/relationships/tags" Target="../tags/tag967.xml"/><Relationship Id="rId8" Type="http://schemas.openxmlformats.org/officeDocument/2006/relationships/tags" Target="../tags/tag968.xml"/><Relationship Id="rId9" Type="http://schemas.openxmlformats.org/officeDocument/2006/relationships/tags" Target="../tags/tag969.xml"/><Relationship Id="rId10" Type="http://schemas.openxmlformats.org/officeDocument/2006/relationships/tags" Target="../tags/tag970.xml"/><Relationship Id="rId11" Type="http://schemas.openxmlformats.org/officeDocument/2006/relationships/tags" Target="../tags/tag971.xml"/><Relationship Id="rId12" Type="http://schemas.openxmlformats.org/officeDocument/2006/relationships/tags" Target="../tags/tag972.xml"/><Relationship Id="rId13" Type="http://schemas.openxmlformats.org/officeDocument/2006/relationships/tags" Target="../tags/tag973.xml"/><Relationship Id="rId14" Type="http://schemas.openxmlformats.org/officeDocument/2006/relationships/tags" Target="../tags/tag974.xml"/><Relationship Id="rId15" Type="http://schemas.openxmlformats.org/officeDocument/2006/relationships/tags" Target="../tags/tag975.xml"/><Relationship Id="rId16" Type="http://schemas.openxmlformats.org/officeDocument/2006/relationships/tags" Target="../tags/tag976.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77.xml"/><Relationship Id="rId2" Type="http://schemas.openxmlformats.org/officeDocument/2006/relationships/tags" Target="../tags/tag978.xml"/><Relationship Id="rId3" Type="http://schemas.openxmlformats.org/officeDocument/2006/relationships/tags" Target="../tags/tag97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辅助生殖行业</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辅助生殖行业概述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生殖医学创新方案</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2024年辅助生殖技术发展展望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辅助生殖行业的挑战与机遇</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生殖医学伦理与法律问题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国际辅助生殖技术发展状况与比较研究</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辅助生殖行业概述</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2"/>
          <p:cNvSpPr>
            <a:spLocks noGrp="1"/>
          </p:cNvSpPr>
          <p:nvPr>
            <p:ph type="title" idx="44"/>
          </p:nvPr>
        </p:nvSpPr>
        <p:spPr/>
        <p:txBody>
          <a:bodyPr/>
          <a:p>
            <a:r>
              <a:rPr altLang="en-US" lang="zh-CN"/>
              <a:t>辅助生殖技术的定义</a:t>
            </a:r>
            <a:endParaRPr altLang="en-US" lang="zh-CN"/>
          </a:p>
        </p:txBody>
      </p:sp>
      <p:sp>
        <p:nvSpPr>
          <p:cNvPr id="105101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1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101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辅助生殖技术是指通过医疗手段帮助不孕不育夫妇实现生育的医疗技术。</a:t>
            </a:r>
            <a:endParaRPr altLang="en-US" dirty="0" sz="2000" lang="zh-CN" spc="200">
              <a:solidFill>
                <a:schemeClr val="tx1">
                  <a:lumMod val="85000"/>
                  <a:lumOff val="15000"/>
                </a:schemeClr>
              </a:solidFill>
              <a:latin typeface="+mn-ea"/>
              <a:sym typeface="+mn-ea"/>
            </a:endParaRPr>
          </a:p>
        </p:txBody>
      </p:sp>
      <p:sp>
        <p:nvSpPr>
          <p:cNvPr id="105101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2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02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辅助生殖技术包括人工授精、体外受精-胚胎移植及其衍生技术等。</a:t>
            </a:r>
            <a:endParaRPr altLang="en-US" dirty="0" sz="2000" lang="zh-CN" spc="200">
              <a:solidFill>
                <a:schemeClr val="tx1">
                  <a:lumMod val="85000"/>
                  <a:lumOff val="15000"/>
                </a:schemeClr>
              </a:solidFill>
              <a:latin typeface="+mn-ea"/>
              <a:sym typeface="+mn-ea"/>
            </a:endParaRPr>
          </a:p>
        </p:txBody>
      </p:sp>
      <p:sp>
        <p:nvSpPr>
          <p:cNvPr id="105102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2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02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辅助生殖技术可以帮助不孕不育夫妇实现生育，提高出生人口素质。</a:t>
            </a:r>
            <a:endParaRPr altLang="en-US" dirty="0" sz="2000" lang="zh-CN" spc="200">
              <a:solidFill>
                <a:schemeClr val="tx1">
                  <a:lumMod val="85000"/>
                  <a:lumOff val="15000"/>
                </a:schemeClr>
              </a:solidFill>
              <a:latin typeface="+mn-ea"/>
              <a:sym typeface="+mn-ea"/>
            </a:endParaRPr>
          </a:p>
        </p:txBody>
      </p:sp>
      <p:sp>
        <p:nvSpPr>
          <p:cNvPr id="105103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3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03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辅助生殖技术在全球范围内得到广泛应用，为不孕不育夫妇带来福音。</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20" name="标题 2"/>
          <p:cNvSpPr>
            <a:spLocks noGrp="1"/>
          </p:cNvSpPr>
          <p:nvPr>
            <p:ph type="title" idx="44"/>
          </p:nvPr>
        </p:nvSpPr>
        <p:spPr/>
        <p:txBody>
          <a:bodyPr/>
          <a:p>
            <a:r>
              <a:rPr altLang="en-US" lang="zh-CN"/>
              <a:t>辅助生殖技术的应用范围</a:t>
            </a:r>
            <a:endParaRPr altLang="en-US" lang="zh-CN"/>
          </a:p>
        </p:txBody>
      </p:sp>
      <p:sp>
        <p:nvSpPr>
          <p:cNvPr id="105132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试管婴儿技术：通过体外受精技术，将胚胎移植到母体子宫内发育，最终诞生婴儿</a:t>
            </a:r>
            <a:endParaRPr altLang="en-US" dirty="0" sz="1200" lang="zh-CN" spc="150">
              <a:solidFill>
                <a:schemeClr val="tx1">
                  <a:lumMod val="65000"/>
                  <a:lumOff val="35000"/>
                </a:schemeClr>
              </a:solidFill>
              <a:latin typeface="+mn-ea"/>
              <a:sym typeface="+mn-ea"/>
            </a:endParaRPr>
          </a:p>
        </p:txBody>
      </p:sp>
      <p:sp>
        <p:nvSpPr>
          <p:cNvPr id="105132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人工授精技术：通过将男性精子注入女性子宫内，实现受孕</a:t>
            </a:r>
            <a:endParaRPr altLang="en-US" dirty="0" sz="1200" lang="zh-CN" spc="150">
              <a:solidFill>
                <a:schemeClr val="tx1">
                  <a:lumMod val="65000"/>
                  <a:lumOff val="35000"/>
                </a:schemeClr>
              </a:solidFill>
              <a:latin typeface="+mn-ea"/>
              <a:sym typeface="+mn-ea"/>
            </a:endParaRPr>
          </a:p>
        </p:txBody>
      </p:sp>
      <p:sp>
        <p:nvSpPr>
          <p:cNvPr id="105132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胚胎冷冻技术：将胚胎进行低温冷冻保存，待需要时进行复苏和移植</a:t>
            </a:r>
            <a:endParaRPr altLang="en-US" dirty="0" sz="1200" lang="zh-CN" spc="150">
              <a:solidFill>
                <a:schemeClr val="tx1">
                  <a:lumMod val="65000"/>
                  <a:lumOff val="35000"/>
                </a:schemeClr>
              </a:solidFill>
              <a:latin typeface="+mn-ea"/>
              <a:sym typeface="+mn-ea"/>
            </a:endParaRPr>
          </a:p>
        </p:txBody>
      </p:sp>
      <p:sp>
        <p:nvSpPr>
          <p:cNvPr id="105132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胚胎基因诊断技术：对胚胎进行遗传学检测，筛选出健康的胚胎进行移植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14" name="标题 2"/>
          <p:cNvSpPr>
            <a:spLocks noGrp="1"/>
          </p:cNvSpPr>
          <p:nvPr>
            <p:ph type="title" idx="44"/>
          </p:nvPr>
        </p:nvSpPr>
        <p:spPr/>
        <p:txBody>
          <a:bodyPr/>
          <a:p>
            <a:r>
              <a:rPr altLang="en-US" lang="zh-CN"/>
              <a:t>辅助生殖技术的发展历程</a:t>
            </a:r>
            <a:endParaRPr altLang="en-US" lang="zh-CN"/>
          </a:p>
        </p:txBody>
      </p:sp>
      <p:sp>
        <p:nvSpPr>
          <p:cNvPr id="105161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1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2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辅助生殖技术的起源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2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2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2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辅助生殖技术的早期发展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2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3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3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辅助生殖技术的现代进展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3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3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3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辅助生殖技术的未来展望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24" name="标题 1"/>
          <p:cNvSpPr>
            <a:spLocks noGrp="1"/>
          </p:cNvSpPr>
          <p:nvPr>
            <p:ph type="title" idx="2"/>
            <p:custDataLst>
              <p:tags r:id="rId1"/>
            </p:custDataLst>
          </p:nvPr>
        </p:nvSpPr>
        <p:spPr/>
        <p:txBody>
          <a:bodyPr/>
          <a:p>
            <a:r>
              <a:rPr altLang="en-US" lang="zh-CN"/>
              <a:t>生殖医学创新方案</a:t>
            </a:r>
            <a:endParaRPr altLang="en-US" lang="zh-CN"/>
          </a:p>
        </p:txBody>
      </p:sp>
      <p:sp>
        <p:nvSpPr>
          <p:cNvPr id="1051926"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84" name="标题 2"/>
          <p:cNvSpPr>
            <a:spLocks noGrp="1"/>
          </p:cNvSpPr>
          <p:nvPr>
            <p:ph type="title" idx="44"/>
          </p:nvPr>
        </p:nvSpPr>
        <p:spPr/>
        <p:txBody>
          <a:bodyPr/>
          <a:p>
            <a:r>
              <a:rPr altLang="en-US" lang="zh-CN"/>
              <a:t>创新方案的内容和特点</a:t>
            </a:r>
            <a:endParaRPr altLang="en-US" lang="zh-CN"/>
          </a:p>
        </p:txBody>
      </p:sp>
      <p:sp>
        <p:nvSpPr>
          <p:cNvPr id="105238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8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9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9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优势：与传统方法相比，创新方案具有更高的成功率，更低的并发症发生率</a:t>
            </a:r>
            <a:endParaRPr altLang="zh-CN" dirty="0" sz="1600" lang="en-US">
              <a:solidFill>
                <a:schemeClr val="dk1">
                  <a:lumMod val="80000"/>
                  <a:lumOff val="20000"/>
                </a:schemeClr>
              </a:solidFill>
              <a:latin typeface="+mn-ea"/>
              <a:sym typeface="+mn-ea"/>
            </a:endParaRPr>
          </a:p>
        </p:txBody>
      </p:sp>
      <p:sp>
        <p:nvSpPr>
          <p:cNvPr id="105239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9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9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40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创新方案：采用最新的生殖医学技术和方法，提高辅助生殖的成功率</a:t>
            </a:r>
            <a:endParaRPr altLang="en-US" dirty="0" sz="1600" lang="zh-CN">
              <a:solidFill>
                <a:schemeClr val="dk1">
                  <a:lumMod val="80000"/>
                  <a:lumOff val="20000"/>
                </a:schemeClr>
              </a:solidFill>
              <a:latin typeface="+mn-ea"/>
              <a:sym typeface="+mn-ea"/>
            </a:endParaRPr>
          </a:p>
        </p:txBody>
      </p:sp>
      <p:sp>
        <p:nvSpPr>
          <p:cNvPr id="105240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40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40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40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特点：个性化、精准化、安全可靠，为不孕不育家庭提供更好的生育解决方案</a:t>
            </a:r>
            <a:endParaRPr altLang="en-US" dirty="0" sz="1600" lang="zh-CN">
              <a:solidFill>
                <a:schemeClr val="dk1">
                  <a:lumMod val="80000"/>
                  <a:lumOff val="20000"/>
                </a:schemeClr>
              </a:solidFill>
              <a:latin typeface="+mn-ea"/>
              <a:sym typeface="+mn-ea"/>
            </a:endParaRPr>
          </a:p>
        </p:txBody>
      </p:sp>
      <p:sp>
        <p:nvSpPr>
          <p:cNvPr id="105241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41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41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41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未来展望：随着生殖医学技术的不断发展，创新方案将不断完善和优化，为更多不孕不育家庭带来福音</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02" name="标题 2"/>
          <p:cNvSpPr>
            <a:spLocks noGrp="1"/>
          </p:cNvSpPr>
          <p:nvPr>
            <p:ph type="title" idx="44"/>
          </p:nvPr>
        </p:nvSpPr>
        <p:spPr/>
        <p:txBody>
          <a:bodyPr/>
          <a:p>
            <a:r>
              <a:rPr altLang="en-US" lang="zh-CN"/>
              <a:t>创新方案的应用场景和优势</a:t>
            </a:r>
            <a:endParaRPr altLang="en-US" lang="zh-CN"/>
          </a:p>
        </p:txBody>
      </p:sp>
      <p:sp>
        <p:nvSpPr>
          <p:cNvPr id="105270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0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0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试管婴儿技术：适用于不孕不育的夫妇，提供体外受精和胚胎移植服务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7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基因编辑技术：治疗遗传性疾病，提高胚胎健康率</a:t>
            </a:r>
            <a:endParaRPr dirty="0" sz="2000" err="1">
              <a:solidFill>
                <a:schemeClr val="tx1">
                  <a:lumMod val="75000"/>
                  <a:lumOff val="25000"/>
                </a:schemeClr>
              </a:solidFill>
              <a:latin typeface="+mn-ea"/>
              <a:ea typeface="+mn-ea"/>
              <a:cs typeface="+mn-ea"/>
              <a:sym typeface="+mn-lt"/>
            </a:endParaRPr>
          </a:p>
        </p:txBody>
      </p:sp>
      <p:sp>
        <p:nvSpPr>
          <p:cNvPr id="105272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73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人工智能辅助诊断：提高生殖疾病的诊断准确率，为患者提供个性化治疗方案</a:t>
            </a:r>
            <a:endParaRPr dirty="0" sz="2000" err="1">
              <a:solidFill>
                <a:schemeClr val="tx1">
                  <a:lumMod val="75000"/>
                  <a:lumOff val="25000"/>
                </a:schemeClr>
              </a:solidFill>
              <a:latin typeface="+mn-ea"/>
              <a:ea typeface="+mn-ea"/>
              <a:cs typeface="+mn-ea"/>
              <a:sym typeface="+mn-lt"/>
            </a:endParaRPr>
          </a:p>
        </p:txBody>
      </p:sp>
      <p:sp>
        <p:nvSpPr>
          <p:cNvPr id="10527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卵子冷冻技术：为女性提供生育保险，保存生育能力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28" name="标题 2"/>
          <p:cNvSpPr>
            <a:spLocks noGrp="1"/>
          </p:cNvSpPr>
          <p:nvPr>
            <p:ph type="title" idx="44"/>
          </p:nvPr>
        </p:nvSpPr>
        <p:spPr/>
        <p:txBody>
          <a:bodyPr/>
          <a:p>
            <a:r>
              <a:rPr altLang="en-US" lang="zh-CN"/>
              <a:t>创新方案的实施方式和效果</a:t>
            </a:r>
            <a:endParaRPr altLang="en-US" lang="zh-CN"/>
          </a:p>
        </p:txBody>
      </p:sp>
      <p:sp>
        <p:nvSpPr>
          <p:cNvPr id="1053030" name="矩形 5"/>
          <p:cNvSpPr/>
          <p:nvPr>
            <p:custDataLst>
              <p:tags r:id="rId1"/>
            </p:custDataLst>
          </p:nvPr>
        </p:nvSpPr>
        <p:spPr>
          <a:xfrm>
            <a:off x="1074809"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032" name="矩形 10"/>
          <p:cNvSpPr/>
          <p:nvPr>
            <p:custDataLst>
              <p:tags r:id="rId2"/>
            </p:custDataLst>
          </p:nvPr>
        </p:nvSpPr>
        <p:spPr>
          <a:xfrm>
            <a:off x="1717418"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034" name="TextBox 2"/>
          <p:cNvSpPr txBox="1"/>
          <p:nvPr>
            <p:custDataLst>
              <p:tags r:id="rId3"/>
            </p:custDataLst>
          </p:nvPr>
        </p:nvSpPr>
        <p:spPr>
          <a:xfrm>
            <a:off x="1355870" y="2805476"/>
            <a:ext cx="4134927" cy="25085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实施方式：通过辅助生殖技术，如试管婴儿技术、人工授精技术等，为不孕不育夫妇提供生育解决方案。</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036" name="矩形 6"/>
          <p:cNvSpPr/>
          <p:nvPr>
            <p:custDataLst>
              <p:tags r:id="rId4"/>
            </p:custDataLst>
          </p:nvPr>
        </p:nvSpPr>
        <p:spPr>
          <a:xfrm>
            <a:off x="6414304"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038" name="矩形 11"/>
          <p:cNvSpPr/>
          <p:nvPr>
            <p:custDataLst>
              <p:tags r:id="rId5"/>
            </p:custDataLst>
          </p:nvPr>
        </p:nvSpPr>
        <p:spPr>
          <a:xfrm>
            <a:off x="7093263"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040" name="TextBox 2"/>
          <p:cNvSpPr txBox="1"/>
          <p:nvPr>
            <p:custDataLst>
              <p:tags r:id="rId6"/>
            </p:custDataLst>
          </p:nvPr>
        </p:nvSpPr>
        <p:spPr>
          <a:xfrm>
            <a:off x="6695365" y="2805476"/>
            <a:ext cx="4134927" cy="25085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效果：提高生育成功率，降低不孕不育夫妇的痛苦和负担，促进家庭幸福和社会和谐。</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26" name="标题 1"/>
          <p:cNvSpPr>
            <a:spLocks noGrp="1"/>
          </p:cNvSpPr>
          <p:nvPr>
            <p:ph type="title" idx="2"/>
            <p:custDataLst>
              <p:tags r:id="rId1"/>
            </p:custDataLst>
          </p:nvPr>
        </p:nvSpPr>
        <p:spPr/>
        <p:txBody>
          <a:bodyPr/>
          <a:p>
            <a:r>
              <a:rPr altLang="en-US" lang="zh-CN"/>
              <a:t>2024年辅助生殖技术发展展望</a:t>
            </a:r>
            <a:endParaRPr altLang="en-US" lang="zh-CN"/>
          </a:p>
        </p:txBody>
      </p:sp>
      <p:sp>
        <p:nvSpPr>
          <p:cNvPr id="1053328"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86" name="标题 2"/>
          <p:cNvSpPr>
            <a:spLocks noGrp="1"/>
          </p:cNvSpPr>
          <p:nvPr>
            <p:ph type="title" idx="44"/>
          </p:nvPr>
        </p:nvSpPr>
        <p:spPr/>
        <p:txBody>
          <a:bodyPr/>
          <a:p>
            <a:r>
              <a:rPr altLang="en-US" lang="zh-CN"/>
              <a:t>辅助生殖技术发展的趋势和方向</a:t>
            </a:r>
            <a:endParaRPr altLang="en-US" lang="zh-CN"/>
          </a:p>
        </p:txBody>
      </p:sp>
      <p:sp>
        <p:nvSpPr>
          <p:cNvPr id="1053788" name="正文"/>
          <p:cNvSpPr txBox="1"/>
          <p:nvPr>
            <p:custDataLst>
              <p:tags r:id="rId1"/>
            </p:custDataLst>
          </p:nvPr>
        </p:nvSpPr>
        <p:spPr>
          <a:xfrm>
            <a:off x="2821134" y="2000074"/>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技术的进步：随着科技的不断发展，辅助生殖技术将更加精准和安全，例如基因编辑技术的运用将有助于解决遗传性疾病等问题。</a:t>
            </a:r>
            <a:endParaRPr altLang="en-US" dirty="0" sz="1400" lang="zh-CN" spc="150">
              <a:solidFill>
                <a:schemeClr val="tx1">
                  <a:lumMod val="65000"/>
                  <a:lumOff val="35000"/>
                </a:schemeClr>
              </a:solidFill>
              <a:latin typeface="+mn-ea"/>
              <a:sym typeface="+mn-ea"/>
            </a:endParaRPr>
          </a:p>
        </p:txBody>
      </p:sp>
      <p:sp>
        <p:nvSpPr>
          <p:cNvPr id="1053790" name="标题"/>
          <p:cNvSpPr txBox="1"/>
          <p:nvPr>
            <p:custDataLst>
              <p:tags r:id="rId2"/>
            </p:custDataLst>
          </p:nvPr>
        </p:nvSpPr>
        <p:spPr>
          <a:xfrm>
            <a:off x="2821807" y="149040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3792" name="标题"/>
          <p:cNvSpPr txBox="1"/>
          <p:nvPr>
            <p:custDataLst>
              <p:tags r:id="rId3"/>
            </p:custDataLst>
          </p:nvPr>
        </p:nvSpPr>
        <p:spPr>
          <a:xfrm>
            <a:off x="2821807" y="514284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3794" name="正文"/>
          <p:cNvSpPr txBox="1"/>
          <p:nvPr>
            <p:custDataLst>
              <p:tags r:id="rId4"/>
            </p:custDataLst>
          </p:nvPr>
        </p:nvSpPr>
        <p:spPr>
          <a:xfrm>
            <a:off x="2821807" y="5652515"/>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伦理和法律监管：随着辅助生殖技术的普及，伦理和法律监管将更加严格，以确保技术的安全和合法性。</a:t>
            </a:r>
            <a:endParaRPr altLang="en-US" dirty="0" sz="1400" lang="zh-CN" spc="150">
              <a:solidFill>
                <a:schemeClr val="tx1">
                  <a:lumMod val="65000"/>
                  <a:lumOff val="35000"/>
                </a:schemeClr>
              </a:solidFill>
              <a:latin typeface="+mn-ea"/>
              <a:sym typeface="+mn-ea"/>
            </a:endParaRPr>
          </a:p>
        </p:txBody>
      </p:sp>
      <p:sp>
        <p:nvSpPr>
          <p:cNvPr id="1053796" name="正文"/>
          <p:cNvSpPr txBox="1"/>
          <p:nvPr>
            <p:custDataLst>
              <p:tags r:id="rId5"/>
            </p:custDataLst>
          </p:nvPr>
        </p:nvSpPr>
        <p:spPr>
          <a:xfrm>
            <a:off x="2821807" y="3217106"/>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人工智能的应用：人工智能将在辅助生殖领域发挥越来越重要的作用，例如通过大数据和机器学习等技术，对生育障碍进行精准诊断和治疗。</a:t>
            </a:r>
            <a:endParaRPr altLang="en-US" dirty="0" sz="1400" lang="zh-CN" spc="150">
              <a:solidFill>
                <a:schemeClr val="tx1">
                  <a:lumMod val="65000"/>
                  <a:lumOff val="35000"/>
                </a:schemeClr>
              </a:solidFill>
              <a:latin typeface="+mn-ea"/>
              <a:sym typeface="+mn-ea"/>
            </a:endParaRPr>
          </a:p>
        </p:txBody>
      </p:sp>
      <p:sp>
        <p:nvSpPr>
          <p:cNvPr id="1053798" name="标题"/>
          <p:cNvSpPr txBox="1"/>
          <p:nvPr>
            <p:custDataLst>
              <p:tags r:id="rId6"/>
            </p:custDataLst>
          </p:nvPr>
        </p:nvSpPr>
        <p:spPr>
          <a:xfrm>
            <a:off x="2822479" y="2708104"/>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3800" name="标题"/>
          <p:cNvSpPr txBox="1"/>
          <p:nvPr>
            <p:custDataLst>
              <p:tags r:id="rId7"/>
            </p:custDataLst>
          </p:nvPr>
        </p:nvSpPr>
        <p:spPr>
          <a:xfrm>
            <a:off x="2822479" y="3925136"/>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3802" name="正文"/>
          <p:cNvSpPr txBox="1"/>
          <p:nvPr>
            <p:custDataLst>
              <p:tags r:id="rId8"/>
            </p:custDataLst>
          </p:nvPr>
        </p:nvSpPr>
        <p:spPr>
          <a:xfrm>
            <a:off x="2821807" y="4434810"/>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个性化治疗：随着个性化医疗的发展，辅助生殖技术将更加注重个体差异，为患者提供更加个性化的治疗方案。</a:t>
            </a:r>
            <a:endParaRPr altLang="en-US" dirty="0" sz="14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88" name="标题 2"/>
          <p:cNvSpPr>
            <a:spLocks noGrp="1"/>
          </p:cNvSpPr>
          <p:nvPr>
            <p:ph type="title" idx="44"/>
          </p:nvPr>
        </p:nvSpPr>
        <p:spPr/>
        <p:txBody>
          <a:bodyPr/>
          <a:p>
            <a:r>
              <a:rPr altLang="en-US" lang="zh-CN"/>
              <a:t>2024年辅助生殖技术发展的重点和目标</a:t>
            </a:r>
            <a:endParaRPr altLang="en-US" lang="zh-CN"/>
          </a:p>
        </p:txBody>
      </p:sp>
      <p:sp>
        <p:nvSpPr>
          <p:cNvPr id="105409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9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9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9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技术创新：研发更先进的辅助生殖技术</a:t>
            </a:r>
            <a:endParaRPr altLang="zh-CN" dirty="0" lang="en-US">
              <a:solidFill>
                <a:schemeClr val="dk1">
                  <a:lumMod val="80000"/>
                  <a:lumOff val="20000"/>
                </a:schemeClr>
              </a:solidFill>
              <a:latin typeface="+mn-ea"/>
              <a:sym typeface="+mn-ea"/>
            </a:endParaRPr>
          </a:p>
        </p:txBody>
      </p:sp>
      <p:sp>
        <p:nvSpPr>
          <p:cNvPr id="105409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重点：提高成功率，降低风险</a:t>
            </a:r>
            <a:endParaRPr altLang="en-US" dirty="0" lang="zh-CN">
              <a:solidFill>
                <a:schemeClr val="dk1">
                  <a:lumMod val="80000"/>
                  <a:lumOff val="20000"/>
                </a:schemeClr>
              </a:solidFill>
              <a:latin typeface="+mn-ea"/>
              <a:sym typeface="+mn-ea"/>
            </a:endParaRPr>
          </a:p>
        </p:txBody>
      </p:sp>
      <p:sp>
        <p:nvSpPr>
          <p:cNvPr id="105410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1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1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目标：推广普及，满足更多不孕不育家庭的需求</a:t>
            </a:r>
            <a:endParaRPr altLang="en-US" dirty="0" lang="zh-CN">
              <a:solidFill>
                <a:schemeClr val="dk1">
                  <a:lumMod val="80000"/>
                  <a:lumOff val="20000"/>
                </a:schemeClr>
              </a:solidFill>
              <a:latin typeface="+mn-ea"/>
              <a:sym typeface="+mn-ea"/>
            </a:endParaRPr>
          </a:p>
        </p:txBody>
      </p:sp>
      <p:sp>
        <p:nvSpPr>
          <p:cNvPr id="105411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1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1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2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伦理和法律监管：制定和完善相关法律法规，保障技术安全和伦理道德</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06" name="标题 2"/>
          <p:cNvSpPr>
            <a:spLocks noGrp="1"/>
          </p:cNvSpPr>
          <p:nvPr>
            <p:ph type="title" idx="44"/>
          </p:nvPr>
        </p:nvSpPr>
        <p:spPr/>
        <p:txBody>
          <a:bodyPr/>
          <a:p>
            <a:r>
              <a:rPr altLang="en-US" lang="zh-CN"/>
              <a:t>实现2024年发展目标的策略和措施</a:t>
            </a:r>
            <a:endParaRPr altLang="en-US" lang="zh-CN"/>
          </a:p>
        </p:txBody>
      </p:sp>
      <p:sp>
        <p:nvSpPr>
          <p:cNvPr id="105440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41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41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41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41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优化政策环境，促进产业发展</a:t>
            </a:r>
            <a:endParaRPr altLang="en-US" sz="1400" lang="zh-CN" spc="150">
              <a:solidFill>
                <a:schemeClr val="tx1"/>
              </a:solidFill>
              <a:effectLst/>
              <a:latin typeface="+mn-ea"/>
              <a:sym typeface="+mn-ea"/>
            </a:endParaRPr>
          </a:p>
        </p:txBody>
      </p:sp>
      <p:sp>
        <p:nvSpPr>
          <p:cNvPr id="105441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加大科研投入，推动技术进步</a:t>
            </a:r>
            <a:endParaRPr altLang="en-US" dirty="0" sz="1400" lang="zh-CN" spc="150">
              <a:solidFill>
                <a:schemeClr val="tx1"/>
              </a:solidFill>
              <a:effectLst/>
              <a:latin typeface="+mn-ea"/>
              <a:sym typeface="+mn-ea"/>
            </a:endParaRPr>
          </a:p>
        </p:txBody>
      </p:sp>
      <p:sp>
        <p:nvSpPr>
          <p:cNvPr id="105442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加强国际合作，借鉴先进经验</a:t>
            </a:r>
            <a:endParaRPr altLang="en-US" sz="1400" lang="zh-CN" spc="150">
              <a:solidFill>
                <a:schemeClr val="tx1"/>
              </a:solidFill>
              <a:effectLst/>
              <a:latin typeface="+mn-ea"/>
              <a:sym typeface="+mn-ea"/>
            </a:endParaRPr>
          </a:p>
        </p:txBody>
      </p:sp>
      <p:sp>
        <p:nvSpPr>
          <p:cNvPr id="105442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提高公众认知，加强科普宣传</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08" name="标题 1"/>
          <p:cNvSpPr>
            <a:spLocks noGrp="1"/>
          </p:cNvSpPr>
          <p:nvPr>
            <p:ph type="title" idx="2"/>
            <p:custDataLst>
              <p:tags r:id="rId1"/>
            </p:custDataLst>
          </p:nvPr>
        </p:nvSpPr>
        <p:spPr/>
        <p:txBody>
          <a:bodyPr/>
          <a:p>
            <a:r>
              <a:rPr altLang="en-US" lang="zh-CN"/>
              <a:t>辅助生殖行业的挑战与机遇</a:t>
            </a:r>
            <a:endParaRPr altLang="en-US" lang="zh-CN"/>
          </a:p>
        </p:txBody>
      </p:sp>
      <p:sp>
        <p:nvSpPr>
          <p:cNvPr id="105471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68" name="标题 2"/>
          <p:cNvSpPr>
            <a:spLocks noGrp="1"/>
          </p:cNvSpPr>
          <p:nvPr>
            <p:ph type="title" idx="44"/>
          </p:nvPr>
        </p:nvSpPr>
        <p:spPr/>
        <p:txBody>
          <a:bodyPr/>
          <a:p>
            <a:r>
              <a:rPr altLang="en-US" lang="zh-CN"/>
              <a:t>辅助生殖行业面临的挑战和问题</a:t>
            </a:r>
            <a:endParaRPr altLang="en-US" lang="zh-CN"/>
          </a:p>
        </p:txBody>
      </p:sp>
      <p:sp>
        <p:nvSpPr>
          <p:cNvPr id="105517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7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7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7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法律法规：相关法律法规尚不完善，存在监管空白和模糊地带</a:t>
            </a:r>
            <a:endParaRPr altLang="zh-CN" dirty="0" lang="en-US">
              <a:solidFill>
                <a:schemeClr val="dk1">
                  <a:lumMod val="80000"/>
                  <a:lumOff val="20000"/>
                </a:schemeClr>
              </a:solidFill>
              <a:latin typeface="+mn-ea"/>
              <a:sym typeface="+mn-ea"/>
            </a:endParaRPr>
          </a:p>
        </p:txBody>
      </p:sp>
      <p:sp>
        <p:nvSpPr>
          <p:cNvPr id="105517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8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8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8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技术难题：辅助生殖技术尚未完全成熟，成功率不稳定</a:t>
            </a:r>
            <a:endParaRPr altLang="en-US" dirty="0" lang="zh-CN">
              <a:solidFill>
                <a:schemeClr val="dk1">
                  <a:lumMod val="80000"/>
                  <a:lumOff val="20000"/>
                </a:schemeClr>
              </a:solidFill>
              <a:latin typeface="+mn-ea"/>
              <a:sym typeface="+mn-ea"/>
            </a:endParaRPr>
          </a:p>
        </p:txBody>
      </p:sp>
      <p:sp>
        <p:nvSpPr>
          <p:cNvPr id="105518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8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9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9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伦理道德：涉及伦理和道德问题，如胚胎使用、遗传物质编辑等</a:t>
            </a:r>
            <a:endParaRPr altLang="en-US" dirty="0" lang="zh-CN">
              <a:solidFill>
                <a:schemeClr val="dk1">
                  <a:lumMod val="80000"/>
                  <a:lumOff val="20000"/>
                </a:schemeClr>
              </a:solidFill>
              <a:latin typeface="+mn-ea"/>
              <a:sym typeface="+mn-ea"/>
            </a:endParaRPr>
          </a:p>
        </p:txBody>
      </p:sp>
      <p:sp>
        <p:nvSpPr>
          <p:cNvPr id="105519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9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9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20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费用高昂：辅助生殖技术费用较高，许多家庭难以承受</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86" name="标题 2"/>
          <p:cNvSpPr>
            <a:spLocks noGrp="1"/>
          </p:cNvSpPr>
          <p:nvPr>
            <p:ph type="title" idx="44"/>
          </p:nvPr>
        </p:nvSpPr>
        <p:spPr/>
        <p:txBody>
          <a:bodyPr/>
          <a:p>
            <a:r>
              <a:rPr altLang="en-US" lang="zh-CN"/>
              <a:t>辅助生殖行业的机遇和发展空间</a:t>
            </a:r>
            <a:endParaRPr altLang="en-US" lang="zh-CN"/>
          </a:p>
        </p:txBody>
      </p:sp>
      <p:sp>
        <p:nvSpPr>
          <p:cNvPr id="105548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49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549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人口老龄化：随着人口老龄化的加剧，辅助生殖行业将面临更大的市场需求，为行业发展提供了机遇。</a:t>
            </a:r>
            <a:endParaRPr altLang="en-US" dirty="0" sz="2000" lang="zh-CN" spc="200">
              <a:solidFill>
                <a:schemeClr val="tx1">
                  <a:lumMod val="85000"/>
                  <a:lumOff val="15000"/>
                </a:schemeClr>
              </a:solidFill>
              <a:latin typeface="+mn-ea"/>
              <a:sym typeface="+mn-ea"/>
            </a:endParaRPr>
          </a:p>
        </p:txBody>
      </p:sp>
      <p:sp>
        <p:nvSpPr>
          <p:cNvPr id="105549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49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49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技术创新：随着生殖医学技术的不断进步，辅助生殖行业将迎来更多的技术突破和创新，为行业发展提供动力。</a:t>
            </a:r>
            <a:endParaRPr altLang="en-US" dirty="0" sz="2000" lang="zh-CN" spc="200">
              <a:solidFill>
                <a:schemeClr val="tx1">
                  <a:lumMod val="85000"/>
                  <a:lumOff val="15000"/>
                </a:schemeClr>
              </a:solidFill>
              <a:latin typeface="+mn-ea"/>
              <a:sym typeface="+mn-ea"/>
            </a:endParaRPr>
          </a:p>
        </p:txBody>
      </p:sp>
      <p:sp>
        <p:nvSpPr>
          <p:cNvPr id="105550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50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50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政策支持：政府对生育政策的逐步放开将为辅助生殖行业提供更多的发展空间，促进行业的快速发展。</a:t>
            </a:r>
            <a:endParaRPr altLang="en-US" dirty="0" sz="2000" lang="zh-CN" spc="200">
              <a:solidFill>
                <a:schemeClr val="tx1">
                  <a:lumMod val="85000"/>
                  <a:lumOff val="15000"/>
                </a:schemeClr>
              </a:solidFill>
              <a:latin typeface="+mn-ea"/>
              <a:sym typeface="+mn-ea"/>
            </a:endParaRPr>
          </a:p>
        </p:txBody>
      </p:sp>
      <p:sp>
        <p:nvSpPr>
          <p:cNvPr id="105550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50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51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国际市场拓展：随着全球化和国际化进程的加速，辅助生殖行业将迎来更多的国际合作和交流机会，拓展国际市场。</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96" name="标题 2"/>
          <p:cNvSpPr>
            <a:spLocks noGrp="1"/>
          </p:cNvSpPr>
          <p:nvPr>
            <p:ph type="title" idx="44"/>
          </p:nvPr>
        </p:nvSpPr>
        <p:spPr/>
        <p:txBody>
          <a:bodyPr/>
          <a:p>
            <a:r>
              <a:rPr altLang="en-US" lang="zh-CN"/>
              <a:t>应对挑战和抓住机遇的策略和措施</a:t>
            </a:r>
            <a:endParaRPr altLang="en-US" lang="zh-CN"/>
          </a:p>
        </p:txBody>
      </p:sp>
      <p:sp>
        <p:nvSpPr>
          <p:cNvPr id="105579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0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0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0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人才培养：加强辅助生殖领域的人才培养，提高专业人员的素质和技术水平，推动行业的可持续发展。</a:t>
            </a:r>
            <a:endParaRPr altLang="zh-CN" dirty="0" lang="en-US">
              <a:solidFill>
                <a:schemeClr val="dk1">
                  <a:lumMod val="80000"/>
                  <a:lumOff val="20000"/>
                </a:schemeClr>
              </a:solidFill>
              <a:latin typeface="+mn-ea"/>
              <a:sym typeface="+mn-ea"/>
            </a:endParaRPr>
          </a:p>
        </p:txBody>
      </p:sp>
      <p:sp>
        <p:nvSpPr>
          <p:cNvPr id="105580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0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1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1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政策支持：政府应加大对辅助生殖行业的支持力度，制定优惠政策，鼓励企业创新发展。</a:t>
            </a:r>
            <a:endParaRPr altLang="en-US" dirty="0" lang="zh-CN">
              <a:solidFill>
                <a:schemeClr val="dk1">
                  <a:lumMod val="80000"/>
                  <a:lumOff val="20000"/>
                </a:schemeClr>
              </a:solidFill>
              <a:latin typeface="+mn-ea"/>
              <a:sym typeface="+mn-ea"/>
            </a:endParaRPr>
          </a:p>
        </p:txBody>
      </p:sp>
      <p:sp>
        <p:nvSpPr>
          <p:cNvPr id="105581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1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1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2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技术研发：加强技术研发，提高辅助生殖技术的成功率，降低成本，满足更多不孕不育家庭的需求。</a:t>
            </a:r>
            <a:endParaRPr altLang="en-US" dirty="0" lang="zh-CN">
              <a:solidFill>
                <a:schemeClr val="dk1">
                  <a:lumMod val="80000"/>
                  <a:lumOff val="20000"/>
                </a:schemeClr>
              </a:solidFill>
              <a:latin typeface="+mn-ea"/>
              <a:sym typeface="+mn-ea"/>
            </a:endParaRPr>
          </a:p>
        </p:txBody>
      </p:sp>
      <p:sp>
        <p:nvSpPr>
          <p:cNvPr id="105582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2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2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2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行业合作：加强行业合作，推动产业链上下游企业之间的合作，共同应对挑战和机遇。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14" name="标题 1"/>
          <p:cNvSpPr>
            <a:spLocks noGrp="1"/>
          </p:cNvSpPr>
          <p:nvPr>
            <p:ph type="title" idx="2"/>
            <p:custDataLst>
              <p:tags r:id="rId1"/>
            </p:custDataLst>
          </p:nvPr>
        </p:nvSpPr>
        <p:spPr/>
        <p:txBody>
          <a:bodyPr/>
          <a:p>
            <a:r>
              <a:rPr altLang="en-US" lang="zh-CN"/>
              <a:t>生殖医学伦理与法律问题</a:t>
            </a:r>
            <a:endParaRPr altLang="en-US" lang="zh-CN"/>
          </a:p>
        </p:txBody>
      </p:sp>
      <p:sp>
        <p:nvSpPr>
          <p:cNvPr id="1056116"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574" name="标题 2"/>
          <p:cNvSpPr>
            <a:spLocks noGrp="1"/>
          </p:cNvSpPr>
          <p:nvPr>
            <p:ph type="title" idx="44"/>
          </p:nvPr>
        </p:nvSpPr>
        <p:spPr/>
        <p:txBody>
          <a:bodyPr/>
          <a:p>
            <a:r>
              <a:rPr altLang="en-US" lang="zh-CN"/>
              <a:t>生殖医学伦理问题的探讨</a:t>
            </a:r>
            <a:endParaRPr altLang="en-US" lang="zh-CN"/>
          </a:p>
        </p:txBody>
      </p:sp>
      <p:sp>
        <p:nvSpPr>
          <p:cNvPr id="105657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57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58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58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58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保护患者隐私：严格保密患者个人信息，尊重其隐私权</a:t>
            </a:r>
            <a:endParaRPr altLang="en-US" sz="1400" lang="zh-CN" spc="150">
              <a:solidFill>
                <a:schemeClr val="tx1"/>
              </a:solidFill>
              <a:effectLst/>
              <a:latin typeface="+mn-ea"/>
              <a:sym typeface="+mn-ea"/>
            </a:endParaRPr>
          </a:p>
        </p:txBody>
      </p:sp>
      <p:sp>
        <p:nvSpPr>
          <p:cNvPr id="105658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尊重生殖权利：确保个体自主选择生育方式，尊重其生殖权利</a:t>
            </a:r>
            <a:endParaRPr altLang="en-US" dirty="0" sz="1400" lang="zh-CN" spc="150">
              <a:solidFill>
                <a:schemeClr val="tx1"/>
              </a:solidFill>
              <a:effectLst/>
              <a:latin typeface="+mn-ea"/>
              <a:sym typeface="+mn-ea"/>
            </a:endParaRPr>
          </a:p>
        </p:txBody>
      </p:sp>
      <p:sp>
        <p:nvSpPr>
          <p:cNvPr id="105658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公正分配生殖资源：确保生殖资源的公平分配，避免资源浪费和滥用</a:t>
            </a:r>
            <a:endParaRPr altLang="en-US" sz="1400" lang="zh-CN" spc="150">
              <a:solidFill>
                <a:schemeClr val="tx1"/>
              </a:solidFill>
              <a:effectLst/>
              <a:latin typeface="+mn-ea"/>
              <a:sym typeface="+mn-ea"/>
            </a:endParaRPr>
          </a:p>
        </p:txBody>
      </p:sp>
      <p:sp>
        <p:nvSpPr>
          <p:cNvPr id="105659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维护家庭和谐：关注家庭和谐，避免因生殖问题引发家庭矛盾</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876" name="标题 2"/>
          <p:cNvSpPr>
            <a:spLocks noGrp="1"/>
          </p:cNvSpPr>
          <p:nvPr>
            <p:ph type="title" idx="44"/>
          </p:nvPr>
        </p:nvSpPr>
        <p:spPr/>
        <p:txBody>
          <a:bodyPr/>
          <a:p>
            <a:r>
              <a:rPr altLang="en-US" lang="zh-CN"/>
              <a:t>辅助生殖技术的法律规范和监管</a:t>
            </a:r>
            <a:endParaRPr altLang="en-US" lang="zh-CN"/>
          </a:p>
        </p:txBody>
      </p:sp>
      <p:sp>
        <p:nvSpPr>
          <p:cNvPr id="105687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88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88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88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88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88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89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89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89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89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89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90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90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90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90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90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91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91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91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辅助生殖技术的法律定义和范畴</a:t>
            </a:r>
            <a:endParaRPr altLang="en-US" dirty="0" sz="1200" lang="zh-CN" spc="150">
              <a:solidFill>
                <a:schemeClr val="tx1">
                  <a:lumMod val="65000"/>
                  <a:lumOff val="35000"/>
                </a:schemeClr>
              </a:solidFill>
              <a:latin typeface="+mn-ea"/>
              <a:sym typeface="+mn-ea"/>
            </a:endParaRPr>
          </a:p>
        </p:txBody>
      </p:sp>
      <p:sp>
        <p:nvSpPr>
          <p:cNvPr id="105691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辅助生殖技术的法律责任和纠纷处理</a:t>
            </a:r>
            <a:endParaRPr altLang="en-US" dirty="0" sz="1200" lang="zh-CN" spc="150">
              <a:solidFill>
                <a:schemeClr val="tx1">
                  <a:lumMod val="65000"/>
                  <a:lumOff val="35000"/>
                </a:schemeClr>
              </a:solidFill>
              <a:latin typeface="+mn-ea"/>
              <a:sym typeface="+mn-ea"/>
            </a:endParaRPr>
          </a:p>
        </p:txBody>
      </p:sp>
      <p:sp>
        <p:nvSpPr>
          <p:cNvPr id="105691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辅助生殖技术的监管机构和职责</a:t>
            </a:r>
            <a:endParaRPr altLang="en-US" dirty="0" sz="1200" lang="zh-CN" spc="150">
              <a:solidFill>
                <a:schemeClr val="tx1">
                  <a:lumMod val="65000"/>
                  <a:lumOff val="35000"/>
                </a:schemeClr>
              </a:solidFill>
              <a:latin typeface="+mn-ea"/>
              <a:sym typeface="+mn-ea"/>
            </a:endParaRPr>
          </a:p>
        </p:txBody>
      </p:sp>
      <p:sp>
        <p:nvSpPr>
          <p:cNvPr id="105692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辅助生殖技术的伦理原则和要求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206" name="标题 2"/>
          <p:cNvSpPr>
            <a:spLocks noGrp="1"/>
          </p:cNvSpPr>
          <p:nvPr>
            <p:ph type="title" idx="44"/>
          </p:nvPr>
        </p:nvSpPr>
        <p:spPr/>
        <p:txBody>
          <a:bodyPr/>
          <a:p>
            <a:r>
              <a:rPr altLang="en-US" lang="zh-CN"/>
              <a:t>生殖医学伦理与法律的未来发展</a:t>
            </a:r>
            <a:endParaRPr altLang="en-US" lang="zh-CN"/>
          </a:p>
        </p:txBody>
      </p:sp>
      <p:sp>
        <p:nvSpPr>
          <p:cNvPr id="105720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21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21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21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21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基因编辑技术的伦理与法律问题</a:t>
            </a:r>
            <a:endParaRPr altLang="en-US" sz="1400" lang="zh-CN" spc="150">
              <a:solidFill>
                <a:schemeClr val="tx1"/>
              </a:solidFill>
              <a:effectLst/>
              <a:latin typeface="+mn-ea"/>
              <a:sym typeface="+mn-ea"/>
            </a:endParaRPr>
          </a:p>
        </p:txBody>
      </p:sp>
      <p:sp>
        <p:nvSpPr>
          <p:cNvPr id="105721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人工智能在生殖医学中的应用</a:t>
            </a:r>
            <a:endParaRPr altLang="en-US" dirty="0" sz="1400" lang="zh-CN" spc="150">
              <a:solidFill>
                <a:schemeClr val="tx1"/>
              </a:solidFill>
              <a:effectLst/>
              <a:latin typeface="+mn-ea"/>
              <a:sym typeface="+mn-ea"/>
            </a:endParaRPr>
          </a:p>
        </p:txBody>
      </p:sp>
      <p:sp>
        <p:nvSpPr>
          <p:cNvPr id="105722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辅助生殖技术的全球化发展与监管</a:t>
            </a:r>
            <a:endParaRPr altLang="en-US" sz="1400" lang="zh-CN" spc="150">
              <a:solidFill>
                <a:schemeClr val="tx1"/>
              </a:solidFill>
              <a:effectLst/>
              <a:latin typeface="+mn-ea"/>
              <a:sym typeface="+mn-ea"/>
            </a:endParaRPr>
          </a:p>
        </p:txBody>
      </p:sp>
      <p:sp>
        <p:nvSpPr>
          <p:cNvPr id="105722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生殖医学伦理与法律的国际合作与交流</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508" name="标题 1"/>
          <p:cNvSpPr>
            <a:spLocks noGrp="1"/>
          </p:cNvSpPr>
          <p:nvPr>
            <p:ph type="title" idx="2"/>
            <p:custDataLst>
              <p:tags r:id="rId1"/>
            </p:custDataLst>
          </p:nvPr>
        </p:nvSpPr>
        <p:spPr/>
        <p:txBody>
          <a:bodyPr/>
          <a:p>
            <a:r>
              <a:rPr altLang="en-US" lang="zh-CN"/>
              <a:t>国际辅助生殖技术发展状况与比较研究</a:t>
            </a:r>
            <a:endParaRPr altLang="en-US" lang="zh-CN"/>
          </a:p>
        </p:txBody>
      </p:sp>
      <p:sp>
        <p:nvSpPr>
          <p:cNvPr id="1057510"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968" name="标题 2"/>
          <p:cNvSpPr>
            <a:spLocks noGrp="1"/>
          </p:cNvSpPr>
          <p:nvPr>
            <p:ph type="title" idx="44"/>
          </p:nvPr>
        </p:nvSpPr>
        <p:spPr/>
        <p:txBody>
          <a:bodyPr/>
          <a:p>
            <a:r>
              <a:rPr altLang="en-US" lang="zh-CN"/>
              <a:t>国际辅助生殖技术的发展状况和趋势</a:t>
            </a:r>
            <a:endParaRPr altLang="en-US" lang="zh-CN"/>
          </a:p>
        </p:txBody>
      </p:sp>
      <p:sp>
        <p:nvSpPr>
          <p:cNvPr id="105797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97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97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97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97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98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98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98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98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辅助生殖技术发展趋势分析</a:t>
            </a:r>
            <a:endParaRPr altLang="en-US" dirty="0" sz="2400" lang="zh-CN">
              <a:latin typeface="+mn-ea"/>
              <a:ea typeface="+mn-ea"/>
            </a:endParaRPr>
          </a:p>
        </p:txBody>
      </p:sp>
      <p:sp>
        <p:nvSpPr>
          <p:cNvPr id="105798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未来辅助生殖技术发展方向展望</a:t>
            </a:r>
            <a:endParaRPr altLang="en-US" dirty="0" sz="2400" lang="zh-CN">
              <a:latin typeface="+mn-ea"/>
              <a:ea typeface="+mn-ea"/>
            </a:endParaRPr>
          </a:p>
        </p:txBody>
      </p:sp>
      <p:sp>
        <p:nvSpPr>
          <p:cNvPr id="105799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全球辅助生殖技术发展概况</a:t>
            </a:r>
            <a:endParaRPr altLang="en-US" dirty="0" sz="2400" lang="zh-CN">
              <a:latin typeface="+mn-ea"/>
              <a:ea typeface="+mn-ea"/>
            </a:endParaRPr>
          </a:p>
        </p:txBody>
      </p:sp>
      <p:sp>
        <p:nvSpPr>
          <p:cNvPr id="105799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各国辅助生殖技术发展比较</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278" name="标题 2"/>
          <p:cNvSpPr>
            <a:spLocks noGrp="1"/>
          </p:cNvSpPr>
          <p:nvPr>
            <p:ph type="title" idx="44"/>
          </p:nvPr>
        </p:nvSpPr>
        <p:spPr/>
        <p:txBody>
          <a:bodyPr/>
          <a:p>
            <a:r>
              <a:rPr altLang="en-US" lang="zh-CN"/>
              <a:t>国际辅助生殖技术的政策法规和监管体系</a:t>
            </a:r>
            <a:endParaRPr altLang="en-US" lang="zh-CN"/>
          </a:p>
        </p:txBody>
      </p:sp>
      <p:sp>
        <p:nvSpPr>
          <p:cNvPr id="105828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8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28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各国政策法规：不同国家对辅助生殖技术的法律规定各不相同，包括技术应用范围、伦理规范、监管机构等。</a:t>
            </a:r>
            <a:endParaRPr altLang="en-US" dirty="0" sz="1400" lang="zh-CN" spc="150">
              <a:solidFill>
                <a:schemeClr val="tx1">
                  <a:lumMod val="85000"/>
                  <a:lumOff val="15000"/>
                </a:schemeClr>
              </a:solidFill>
              <a:latin typeface="+mn-ea"/>
              <a:sym typeface="+mn-ea"/>
            </a:endParaRPr>
          </a:p>
        </p:txBody>
      </p:sp>
      <p:sp>
        <p:nvSpPr>
          <p:cNvPr id="105828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8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9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监管体系：各国对辅助生殖技术的监管体系也不同，包括技术审查、伦理审查、法律责任等方面。</a:t>
            </a:r>
            <a:endParaRPr altLang="en-US" dirty="0" sz="1400" lang="zh-CN" spc="150">
              <a:solidFill>
                <a:schemeClr val="tx1">
                  <a:lumMod val="85000"/>
                  <a:lumOff val="15000"/>
                </a:schemeClr>
              </a:solidFill>
              <a:latin typeface="+mn-ea"/>
              <a:sym typeface="+mn-ea"/>
            </a:endParaRPr>
          </a:p>
        </p:txBody>
      </p:sp>
      <p:sp>
        <p:nvSpPr>
          <p:cNvPr id="105829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9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9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国际合作与交流：各国之间在辅助生殖技术领域进行合作与交流，共同推动该领域的发展和进步。</a:t>
            </a:r>
            <a:endParaRPr altLang="en-US" dirty="0" sz="1400" lang="zh-CN" spc="150">
              <a:solidFill>
                <a:schemeClr val="tx1">
                  <a:lumMod val="85000"/>
                  <a:lumOff val="15000"/>
                </a:schemeClr>
              </a:solidFill>
              <a:latin typeface="+mn-ea"/>
              <a:sym typeface="+mn-ea"/>
            </a:endParaRPr>
          </a:p>
        </p:txBody>
      </p:sp>
      <p:sp>
        <p:nvSpPr>
          <p:cNvPr id="105829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0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0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政策法规和监管体系对辅助生殖技术发展的影响：政策法规和监管体系对辅助生殖技术的发展具有重要影响，合理的政策法规和监管体系可以促进该领域的发展，反之则可能限制其发展。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588" name="标题 2"/>
          <p:cNvSpPr>
            <a:spLocks noGrp="1"/>
          </p:cNvSpPr>
          <p:nvPr>
            <p:ph type="title" idx="44"/>
          </p:nvPr>
        </p:nvSpPr>
        <p:spPr/>
        <p:txBody>
          <a:bodyPr/>
          <a:p>
            <a:r>
              <a:rPr altLang="en-US" lang="zh-CN"/>
              <a:t>国际辅助生殖技术的成功案例和经验教训</a:t>
            </a:r>
            <a:endParaRPr altLang="en-US" lang="zh-CN"/>
          </a:p>
        </p:txBody>
      </p:sp>
      <p:sp>
        <p:nvSpPr>
          <p:cNvPr id="105859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59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59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59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经验教训：各国辅助生殖技术发展面临的挑战与问题</a:t>
            </a:r>
            <a:endParaRPr altLang="zh-CN" dirty="0" lang="en-US">
              <a:solidFill>
                <a:schemeClr val="dk1">
                  <a:lumMod val="80000"/>
                  <a:lumOff val="20000"/>
                </a:schemeClr>
              </a:solidFill>
              <a:latin typeface="+mn-ea"/>
              <a:sym typeface="+mn-ea"/>
            </a:endParaRPr>
          </a:p>
        </p:txBody>
      </p:sp>
      <p:sp>
        <p:nvSpPr>
          <p:cNvPr id="105859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60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60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60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成功案例：美国试管婴儿技术发展历程</a:t>
            </a:r>
            <a:endParaRPr altLang="en-US" dirty="0" lang="zh-CN">
              <a:solidFill>
                <a:schemeClr val="dk1">
                  <a:lumMod val="80000"/>
                  <a:lumOff val="20000"/>
                </a:schemeClr>
              </a:solidFill>
              <a:latin typeface="+mn-ea"/>
              <a:sym typeface="+mn-ea"/>
            </a:endParaRPr>
          </a:p>
        </p:txBody>
      </p:sp>
      <p:sp>
        <p:nvSpPr>
          <p:cNvPr id="105860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60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61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61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成功案例：英国人类胚胎基因编辑研究</a:t>
            </a:r>
            <a:endParaRPr altLang="en-US" dirty="0" lang="zh-CN">
              <a:solidFill>
                <a:schemeClr val="dk1">
                  <a:lumMod val="80000"/>
                  <a:lumOff val="20000"/>
                </a:schemeClr>
              </a:solidFill>
              <a:latin typeface="+mn-ea"/>
              <a:sym typeface="+mn-ea"/>
            </a:endParaRPr>
          </a:p>
        </p:txBody>
      </p:sp>
      <p:sp>
        <p:nvSpPr>
          <p:cNvPr id="105861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61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61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62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经验教训：国际合作与交流在辅助生殖技术领域的重要性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906" name="标题 3"/>
          <p:cNvSpPr>
            <a:spLocks noGrp="1"/>
          </p:cNvSpPr>
          <p:nvPr>
            <p:ph type="title" idx="2"/>
            <p:custDataLst>
              <p:tags r:id="rId1"/>
            </p:custDataLst>
          </p:nvPr>
        </p:nvSpPr>
        <p:spPr/>
        <p:txBody>
          <a:bodyPr/>
          <a:p>
            <a:r>
              <a:rPr altLang="en-US" lang="zh-CN"/>
              <a:t>感谢您的观看</a:t>
            </a:r>
            <a:endParaRPr altLang="en-US" lang="zh-CN"/>
          </a:p>
        </p:txBody>
      </p:sp>
      <p:sp>
        <p:nvSpPr>
          <p:cNvPr id="1058908"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6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0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4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4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8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3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3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7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79.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2024-01-06T08:12:53Z</dcterms:created>
  <dcterms:modified xsi:type="dcterms:W3CDTF">2024-01-06T08:12:53Z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6508caaae5564e68aba2776066d0716f_21</vt:lpwstr>
  </property>
</Properties>
</file>