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14680" r:id="rId1"/>
    <p:sldMasterId id="2147514717" r:id="rId2"/>
  </p:sldMasterIdLst>
  <p:notesMasterIdLst>
    <p:notesMasterId r:id="rId3"/>
  </p:notesMasterIdLst>
  <p:sldIdLst>
    <p:sldId id="14002" r:id="rId4"/>
    <p:sldId id="14006" r:id="rId5"/>
    <p:sldId id="14010" r:id="rId6"/>
    <p:sldId id="14013" r:id="rId7"/>
    <p:sldId id="14016" r:id="rId8"/>
    <p:sldId id="14019" r:id="rId9"/>
    <p:sldId id="14022" r:id="rId10"/>
    <p:sldId id="14025" r:id="rId11"/>
    <p:sldId id="14028" r:id="rId12"/>
    <p:sldId id="14031" r:id="rId13"/>
    <p:sldId id="14034" r:id="rId14"/>
    <p:sldId id="14037" r:id="rId15"/>
    <p:sldId id="14040" r:id="rId16"/>
    <p:sldId id="14043" r:id="rId17"/>
    <p:sldId id="14046" r:id="rId18"/>
    <p:sldId id="14049" r:id="rId19"/>
    <p:sldId id="14052" r:id="rId20"/>
    <p:sldId id="14055" r:id="rId2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tableStyles" Target="tableStyles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9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1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3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98A756A3-5F3A-4946-B25B-F1653C99B17E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tags" Target="../tags/tag4.xml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tags" Target="../tags/tag17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image" Target="../media/image3.png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tags" Target="../tags/tag23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4.png"/><Relationship Id="rId3" Type="http://schemas.openxmlformats.org/officeDocument/2006/relationships/tags" Target="../tags/tag25.xml"/><Relationship Id="rId4" Type="http://schemas.openxmlformats.org/officeDocument/2006/relationships/image" Target="../media/image2.png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tags" Target="../tags/tag31.xml"/><Relationship Id="rId11" Type="http://schemas.openxmlformats.org/officeDocument/2006/relationships/tags" Target="../tags/tag32.xml"/><Relationship Id="rId12" Type="http://schemas.openxmlformats.org/officeDocument/2006/relationships/tags" Target="../tags/tag33.xml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tags" Target="../tags/tag35.xml"/><Relationship Id="rId3" Type="http://schemas.openxmlformats.org/officeDocument/2006/relationships/tags" Target="../tags/tag36.xml"/><Relationship Id="rId4" Type="http://schemas.openxmlformats.org/officeDocument/2006/relationships/tags" Target="../tags/tag37.xml"/><Relationship Id="rId5" Type="http://schemas.openxmlformats.org/officeDocument/2006/relationships/tags" Target="../tags/tag38.xml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tags" Target="../tags/tag56.xml"/><Relationship Id="rId3" Type="http://schemas.openxmlformats.org/officeDocument/2006/relationships/tags" Target="../tags/tag5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8.xml"/><Relationship Id="rId2" Type="http://schemas.openxmlformats.org/officeDocument/2006/relationships/image" Target="../media/image1.png"/><Relationship Id="rId3" Type="http://schemas.openxmlformats.org/officeDocument/2006/relationships/tags" Target="../tags/tag69.xml"/><Relationship Id="rId4" Type="http://schemas.openxmlformats.org/officeDocument/2006/relationships/image" Target="../media/image2.png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tags" Target="../tags/tag74.xml"/><Relationship Id="rId10" Type="http://schemas.openxmlformats.org/officeDocument/2006/relationships/tags" Target="../tags/tag75.xml"/><Relationship Id="rId11" Type="http://schemas.openxmlformats.org/officeDocument/2006/relationships/tags" Target="../tags/tag76.xml"/><Relationship Id="rId12" Type="http://schemas.openxmlformats.org/officeDocument/2006/relationships/tags" Target="../tags/tag77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2" descr="sd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3791585" cy="6656705"/>
          </a:xfrm>
          <a:prstGeom prst="rect"/>
        </p:spPr>
      </p:pic>
      <p:pic>
        <p:nvPicPr>
          <p:cNvPr id="2097155" name="图片 10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29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9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8"/>
            </p:custDataLst>
          </p:nvPr>
        </p:nvSpPr>
        <p:spPr>
          <a:xfrm>
            <a:off x="3485515" y="3311525"/>
            <a:ext cx="5220970" cy="9569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2000" i="0" kern="1200" kumimoji="0" lang="en-US" noProof="1" normalizeH="0" spc="1000" strike="noStrike" u="none">
                <a:solidFill>
                  <a:schemeClr val="accent2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2" hasCustomPrompt="1"/>
            <p:custDataLst>
              <p:tags r:id="rId9"/>
            </p:custDataLst>
          </p:nvPr>
        </p:nvSpPr>
        <p:spPr>
          <a:xfrm>
            <a:off x="3485513" y="1096645"/>
            <a:ext cx="5220970" cy="221488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72" name="署名"/>
          <p:cNvSpPr txBox="1">
            <a:spLocks noGrp="1"/>
          </p:cNvSpPr>
          <p:nvPr>
            <p:ph type="body" idx="1"/>
            <p:custDataLst>
              <p:tags r:id="rId10"/>
            </p:custDataLst>
          </p:nvPr>
        </p:nvSpPr>
        <p:spPr>
          <a:xfrm>
            <a:off x="3485513" y="4223477"/>
            <a:ext cx="5220975" cy="724233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800" i="0" kern="1200" kumimoji="0" lang="zh-CN" noProof="1" normalizeH="0" spc="150" strike="noStrike" u="none"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椭圆 8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2" name="正文"/>
          <p:cNvSpPr txBox="1">
            <a:spLocks noGrp="1"/>
          </p:cNvSpPr>
          <p:nvPr>
            <p:ph idx="2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4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椭圆 53"/>
          <p:cNvSpPr/>
          <p:nvPr>
            <p:custDataLst>
              <p:tags r:id="rId1"/>
            </p:custDataLst>
          </p:nvPr>
        </p:nvSpPr>
        <p:spPr>
          <a:xfrm>
            <a:off x="882821" y="431414"/>
            <a:ext cx="537210" cy="537210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94" name="标题"/>
          <p:cNvSpPr txBox="1">
            <a:spLocks noGrp="1"/>
          </p:cNvSpPr>
          <p:nvPr>
            <p:ph type="title" idx="2" hasCustomPrompt="1"/>
            <p:custDataLst>
              <p:tags r:id="rId2"/>
            </p:custDataLst>
          </p:nvPr>
        </p:nvSpPr>
        <p:spPr>
          <a:xfrm>
            <a:off x="995363" y="599208"/>
            <a:ext cx="1200329" cy="3791817"/>
          </a:xfrm>
          <a:prstGeom prst="rect"/>
          <a:noFill/>
        </p:spPr>
        <p:txBody>
          <a:bodyPr anchor="ctr" bIns="0" lIns="0" rIns="0" rtlCol="0" tIns="0" vert="eaVert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pic>
        <p:nvPicPr>
          <p:cNvPr id="2097157" name="图片 5" descr="dd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9948545" y="0"/>
            <a:ext cx="2243455" cy="2152015"/>
          </a:xfrm>
          <a:prstGeom prst="rect"/>
        </p:spPr>
      </p:pic>
      <p:sp>
        <p:nvSpPr>
          <p:cNvPr id="104869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0" descr="ht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4267200" cy="4846320"/>
          </a:xfrm>
          <a:prstGeom prst="rect"/>
        </p:spPr>
      </p:pic>
      <p:pic>
        <p:nvPicPr>
          <p:cNvPr id="2097161" name="图片 9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35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8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2" name="节编号"/>
          <p:cNvSpPr txBox="1">
            <a:spLocks noGrp="1"/>
          </p:cNvSpPr>
          <p:nvPr>
            <p:ph type="body" idx="2" hasCustomPrompt="1"/>
            <p:custDataLst>
              <p:tags r:id="rId8"/>
            </p:custDataLst>
          </p:nvPr>
        </p:nvSpPr>
        <p:spPr>
          <a:xfrm>
            <a:off x="2641601" y="2403740"/>
            <a:ext cx="6908800" cy="922019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48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4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2641600" y="3472381"/>
            <a:ext cx="6908800" cy="855064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2" name="椭圆 8"/>
          <p:cNvSpPr/>
          <p:nvPr userDrawn="1"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330" y="1490345"/>
            <a:ext cx="5214620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13"/>
            <p:custDataLst>
              <p:tags r:id="rId7"/>
            </p:custDataLst>
          </p:nvPr>
        </p:nvSpPr>
        <p:spPr>
          <a:xfrm>
            <a:off x="6238240" y="1490345"/>
            <a:ext cx="5339080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正文"/>
          <p:cNvSpPr txBox="1">
            <a:spLocks noGrp="1"/>
          </p:cNvSpPr>
          <p:nvPr>
            <p:ph idx="6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5"/>
            <p:custDataLst>
              <p:tags r:id="rId2"/>
            </p:custDataLst>
          </p:nvPr>
        </p:nvSpPr>
        <p:spPr>
          <a:xfrm>
            <a:off x="6235200" y="1409700"/>
            <a:ext cx="5342400" cy="4196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3"/>
            <p:custDataLst>
              <p:tags r:id="rId4"/>
            </p:custDataLst>
          </p:nvPr>
        </p:nvSpPr>
        <p:spPr>
          <a:xfrm>
            <a:off x="608400" y="1409700"/>
            <a:ext cx="5342400" cy="4196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4" name="椭圆 10"/>
          <p:cNvSpPr/>
          <p:nvPr>
            <p:custDataLst>
              <p:tags r:id="rId5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2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椭圆 6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2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0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椭圆 7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0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2" name="副标题"/>
          <p:cNvSpPr txBox="1"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0" descr="sd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3791585" cy="6656705"/>
          </a:xfrm>
          <a:prstGeom prst="rect"/>
        </p:spPr>
      </p:pic>
      <p:pic>
        <p:nvPicPr>
          <p:cNvPr id="2097165" name="图片 9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41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8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标题"/>
          <p:cNvSpPr txBox="1">
            <a:spLocks noGrp="1"/>
          </p:cNvSpPr>
          <p:nvPr>
            <p:ph type="title" idx="2" hasCustomPrompt="1"/>
            <p:custDataLst>
              <p:tags r:id="rId8"/>
            </p:custDataLst>
          </p:nvPr>
        </p:nvSpPr>
        <p:spPr>
          <a:xfrm>
            <a:off x="3203575" y="1630045"/>
            <a:ext cx="5694045" cy="21850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72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782" name="署名"/>
          <p:cNvSpPr txBox="1">
            <a:spLocks noGrp="1"/>
          </p:cNvSpPr>
          <p:nvPr>
            <p:ph type="body" idx="1"/>
            <p:custDataLst>
              <p:tags r:id="rId9"/>
            </p:custDataLst>
          </p:nvPr>
        </p:nvSpPr>
        <p:spPr>
          <a:xfrm>
            <a:off x="3485513" y="4223477"/>
            <a:ext cx="5220975" cy="724233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150" strike="noStrike" u="none">
                <a:solidFill>
                  <a:schemeClr val="accent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tags" Target="../tags/tag79.xml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tags" Target="../tags/tag83.xml"/><Relationship Id="rId18" Type="http://schemas.openxmlformats.org/officeDocument/2006/relationships/tags" Target="../tags/tag84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14681" r:id="rId1"/>
    <p:sldLayoutId id="2147514682" r:id="rId2"/>
    <p:sldLayoutId id="2147514683" r:id="rId3"/>
    <p:sldLayoutId id="2147514684" r:id="rId4"/>
    <p:sldLayoutId id="2147514685" r:id="rId5"/>
    <p:sldLayoutId id="2147514686" r:id="rId6"/>
    <p:sldLayoutId id="2147514687" r:id="rId7"/>
    <p:sldLayoutId id="2147514688" r:id="rId8"/>
    <p:sldLayoutId id="2147514689" r:id="rId9"/>
    <p:sldLayoutId id="2147514690" r:id="rId10"/>
    <p:sldLayoutId id="2147514691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椭圆 6"/>
          <p:cNvSpPr/>
          <p:nvPr>
            <p:custDataLst>
              <p:tags r:id="rId12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56" name="日期占位符 8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9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endParaRPr altLang="en-US" lang="zh-CN"/>
          </a:p>
        </p:txBody>
      </p:sp>
      <p:sp>
        <p:nvSpPr>
          <p:cNvPr id="1048660" name="灯片编号占位符 10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文本占位符 1"/>
          <p:cNvSpPr txBox="1"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99" y="1562100"/>
            <a:ext cx="10969199" cy="4614863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>
              <a:lnSpc>
                <a:spcPct val="130000"/>
              </a:lnSpc>
              <a:buChar char="●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二级</a:t>
            </a:r>
            <a:endParaRPr dirty="0"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三级</a:t>
            </a:r>
            <a:endParaRPr dirty="0"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四级</a:t>
            </a:r>
            <a:endParaRPr dirty="0"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五级</a:t>
            </a:r>
            <a:endParaRPr dirty="0">
              <a:sym typeface="+mn-ea"/>
            </a:endParaRPr>
          </a:p>
        </p:txBody>
      </p:sp>
      <p:sp>
        <p:nvSpPr>
          <p:cNvPr id="1048664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08399" y="365126"/>
            <a:ext cx="10969199" cy="1017587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14718" r:id="rId1"/>
    <p:sldLayoutId id="2147514719" r:id="rId2"/>
    <p:sldLayoutId id="2147514720" r:id="rId3"/>
    <p:sldLayoutId id="2147514721" r:id="rId4"/>
    <p:sldLayoutId id="2147514722" r:id="rId5"/>
    <p:sldLayoutId id="2147514723" r:id="rId6"/>
    <p:sldLayoutId id="2147514724" r:id="rId7"/>
    <p:sldLayoutId id="2147514725" r:id="rId8"/>
    <p:sldLayoutId id="2147514726" r:id="rId9"/>
    <p:sldLayoutId id="2147514727" r:id="rId10"/>
    <p:sldLayoutId id="2147514728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accent1"/>
          </a:solidFill>
          <a:latin typeface="+mj-ea"/>
          <a:ea typeface="+mj-ea"/>
          <a:cs typeface="MiSans Normal" panose="00000500000000000000" charset="-122"/>
        </a:defRPr>
      </a:lvl1pPr>
    </p:titleStyle>
    <p:bodyStyle>
      <a:lvl1pPr algn="l" defTabSz="914400" eaLnBrk="1" fontAlgn="auto" hangingPunct="1" indent="-228600" latinLnBrk="0" marL="2286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6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6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4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4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slideLayout" Target="../slideLayouts/slideLayout14.xml"/><Relationship Id="rId13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0.xml"/><Relationship Id="rId2" Type="http://schemas.openxmlformats.org/officeDocument/2006/relationships/tags" Target="../tags/tag101.xml"/><Relationship Id="rId3" Type="http://schemas.openxmlformats.org/officeDocument/2006/relationships/tags" Target="../tags/tag102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tags" Target="../tags/tag106.xml"/><Relationship Id="rId5" Type="http://schemas.openxmlformats.org/officeDocument/2006/relationships/tags" Target="../tags/tag107.xml"/><Relationship Id="rId6" Type="http://schemas.openxmlformats.org/officeDocument/2006/relationships/tags" Target="../tags/tag108.xml"/><Relationship Id="rId7" Type="http://schemas.openxmlformats.org/officeDocument/2006/relationships/tags" Target="../tags/tag109.xml"/><Relationship Id="rId8" Type="http://schemas.openxmlformats.org/officeDocument/2006/relationships/tags" Target="../tags/tag110.xml"/><Relationship Id="rId9" Type="http://schemas.openxmlformats.org/officeDocument/2006/relationships/tags" Target="../tags/tag111.xml"/><Relationship Id="rId10" Type="http://schemas.openxmlformats.org/officeDocument/2006/relationships/tags" Target="../tags/tag112.xml"/><Relationship Id="rId11" Type="http://schemas.openxmlformats.org/officeDocument/2006/relationships/tags" Target="../tags/tag113.xml"/><Relationship Id="rId12" Type="http://schemas.openxmlformats.org/officeDocument/2006/relationships/tags" Target="../tags/tag114.xml"/><Relationship Id="rId13" Type="http://schemas.openxmlformats.org/officeDocument/2006/relationships/tags" Target="../tags/tag115.xml"/><Relationship Id="rId14" Type="http://schemas.openxmlformats.org/officeDocument/2006/relationships/tags" Target="../tags/tag116.xml"/><Relationship Id="rId15" Type="http://schemas.openxmlformats.org/officeDocument/2006/relationships/tags" Target="../tags/tag117.xml"/><Relationship Id="rId16" Type="http://schemas.openxmlformats.org/officeDocument/2006/relationships/tags" Target="../tags/tag118.xml"/><Relationship Id="rId17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tags" Target="../tags/tag122.xml"/><Relationship Id="rId5" Type="http://schemas.openxmlformats.org/officeDocument/2006/relationships/tags" Target="../tags/tag123.xml"/><Relationship Id="rId6" Type="http://schemas.openxmlformats.org/officeDocument/2006/relationships/tags" Target="../tags/tag124.xml"/><Relationship Id="rId7" Type="http://schemas.openxmlformats.org/officeDocument/2006/relationships/tags" Target="../tags/tag125.xml"/><Relationship Id="rId8" Type="http://schemas.openxmlformats.org/officeDocument/2006/relationships/tags" Target="../tags/tag126.xml"/><Relationship Id="rId9" Type="http://schemas.openxmlformats.org/officeDocument/2006/relationships/tags" Target="../tags/tag127.xml"/><Relationship Id="rId10" Type="http://schemas.openxmlformats.org/officeDocument/2006/relationships/tags" Target="../tags/tag128.xml"/><Relationship Id="rId11" Type="http://schemas.openxmlformats.org/officeDocument/2006/relationships/tags" Target="../tags/tag129.xml"/><Relationship Id="rId12" Type="http://schemas.openxmlformats.org/officeDocument/2006/relationships/tags" Target="../tags/tag130.xml"/><Relationship Id="rId13" Type="http://schemas.openxmlformats.org/officeDocument/2006/relationships/tags" Target="../tags/tag131.xml"/><Relationship Id="rId14" Type="http://schemas.openxmlformats.org/officeDocument/2006/relationships/tags" Target="../tags/tag132.xml"/><Relationship Id="rId15" Type="http://schemas.openxmlformats.org/officeDocument/2006/relationships/tags" Target="../tags/tag133.xml"/><Relationship Id="rId16" Type="http://schemas.openxmlformats.org/officeDocument/2006/relationships/tags" Target="../tags/tag134.xml"/><Relationship Id="rId17" Type="http://schemas.openxmlformats.org/officeDocument/2006/relationships/tags" Target="../tags/tag135.xml"/><Relationship Id="rId18" Type="http://schemas.openxmlformats.org/officeDocument/2006/relationships/tags" Target="../tags/tag136.xml"/><Relationship Id="rId19" Type="http://schemas.openxmlformats.org/officeDocument/2006/relationships/tags" Target="../tags/tag137.xml"/><Relationship Id="rId20" Type="http://schemas.openxmlformats.org/officeDocument/2006/relationships/tags" Target="../tags/tag138.xml"/><Relationship Id="rId21" Type="http://schemas.openxmlformats.org/officeDocument/2006/relationships/tags" Target="../tags/tag139.xml"/><Relationship Id="rId22" Type="http://schemas.openxmlformats.org/officeDocument/2006/relationships/tags" Target="../tags/tag140.xml"/><Relationship Id="rId23" Type="http://schemas.openxmlformats.org/officeDocument/2006/relationships/tags" Target="../tags/tag141.xml"/><Relationship Id="rId24" Type="http://schemas.openxmlformats.org/officeDocument/2006/relationships/tags" Target="../tags/tag142.xml"/><Relationship Id="rId25" Type="http://schemas.openxmlformats.org/officeDocument/2006/relationships/tags" Target="../tags/tag143.xml"/><Relationship Id="rId26" Type="http://schemas.openxmlformats.org/officeDocument/2006/relationships/tags" Target="../tags/tag144.xml"/><Relationship Id="rId27" Type="http://schemas.openxmlformats.org/officeDocument/2006/relationships/tags" Target="../tags/tag145.xml"/><Relationship Id="rId28" Type="http://schemas.openxmlformats.org/officeDocument/2006/relationships/tags" Target="../tags/tag146.xml"/><Relationship Id="rId29" Type="http://schemas.openxmlformats.org/officeDocument/2006/relationships/tags" Target="../tags/tag147.xml"/><Relationship Id="rId30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tags" Target="../tags/tag151.xml"/><Relationship Id="rId5" Type="http://schemas.openxmlformats.org/officeDocument/2006/relationships/tags" Target="../tags/tag152.xml"/><Relationship Id="rId6" Type="http://schemas.openxmlformats.org/officeDocument/2006/relationships/tags" Target="../tags/tag153.xml"/><Relationship Id="rId7" Type="http://schemas.openxmlformats.org/officeDocument/2006/relationships/tags" Target="../tags/tag154.xml"/><Relationship Id="rId8" Type="http://schemas.openxmlformats.org/officeDocument/2006/relationships/tags" Target="../tags/tag155.xml"/><Relationship Id="rId9" Type="http://schemas.openxmlformats.org/officeDocument/2006/relationships/tags" Target="../tags/tag156.xml"/><Relationship Id="rId10" Type="http://schemas.openxmlformats.org/officeDocument/2006/relationships/tags" Target="../tags/tag157.xml"/><Relationship Id="rId11" Type="http://schemas.openxmlformats.org/officeDocument/2006/relationships/tags" Target="../tags/tag158.xml"/><Relationship Id="rId12" Type="http://schemas.openxmlformats.org/officeDocument/2006/relationships/tags" Target="../tags/tag159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tags" Target="../tags/tag164.xml"/><Relationship Id="rId6" Type="http://schemas.openxmlformats.org/officeDocument/2006/relationships/tags" Target="../tags/tag165.xml"/><Relationship Id="rId7" Type="http://schemas.openxmlformats.org/officeDocument/2006/relationships/tags" Target="../tags/tag166.xml"/><Relationship Id="rId8" Type="http://schemas.openxmlformats.org/officeDocument/2006/relationships/tags" Target="../tags/tag167.xml"/><Relationship Id="rId9" Type="http://schemas.openxmlformats.org/officeDocument/2006/relationships/tags" Target="../tags/tag168.xml"/><Relationship Id="rId10" Type="http://schemas.openxmlformats.org/officeDocument/2006/relationships/tags" Target="../tags/tag169.xml"/><Relationship Id="rId11" Type="http://schemas.openxmlformats.org/officeDocument/2006/relationships/tags" Target="../tags/tag170.xml"/><Relationship Id="rId12" Type="http://schemas.openxmlformats.org/officeDocument/2006/relationships/tags" Target="../tags/tag171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5.xml"/><Relationship Id="rId2" Type="http://schemas.openxmlformats.org/officeDocument/2006/relationships/tags" Target="../tags/tag176.xml"/><Relationship Id="rId3" Type="http://schemas.openxmlformats.org/officeDocument/2006/relationships/tags" Target="../tags/tag177.xml"/><Relationship Id="rId4" Type="http://schemas.openxmlformats.org/officeDocument/2006/relationships/tags" Target="../tags/tag178.xml"/><Relationship Id="rId5" Type="http://schemas.openxmlformats.org/officeDocument/2006/relationships/tags" Target="../tags/tag179.xml"/><Relationship Id="rId6" Type="http://schemas.openxmlformats.org/officeDocument/2006/relationships/tags" Target="../tags/tag180.xml"/><Relationship Id="rId7" Type="http://schemas.openxmlformats.org/officeDocument/2006/relationships/tags" Target="../tags/tag181.xml"/><Relationship Id="rId8" Type="http://schemas.openxmlformats.org/officeDocument/2006/relationships/tags" Target="../tags/tag182.xml"/><Relationship Id="rId9" Type="http://schemas.openxmlformats.org/officeDocument/2006/relationships/tags" Target="../tags/tag183.xml"/><Relationship Id="rId10" Type="http://schemas.openxmlformats.org/officeDocument/2006/relationships/tags" Target="../tags/tag184.xml"/><Relationship Id="rId11" Type="http://schemas.openxmlformats.org/officeDocument/2006/relationships/tags" Target="../tags/tag185.xml"/><Relationship Id="rId12" Type="http://schemas.openxmlformats.org/officeDocument/2006/relationships/tags" Target="../tags/tag186.xml"/><Relationship Id="rId13" Type="http://schemas.openxmlformats.org/officeDocument/2006/relationships/tags" Target="../tags/tag187.xml"/><Relationship Id="rId14" Type="http://schemas.openxmlformats.org/officeDocument/2006/relationships/tags" Target="../tags/tag188.xml"/><Relationship Id="rId15" Type="http://schemas.openxmlformats.org/officeDocument/2006/relationships/tags" Target="../tags/tag189.xml"/><Relationship Id="rId16" Type="http://schemas.openxmlformats.org/officeDocument/2006/relationships/tags" Target="../tags/tag190.xml"/><Relationship Id="rId17" Type="http://schemas.openxmlformats.org/officeDocument/2006/relationships/tags" Target="../tags/tag191.xml"/><Relationship Id="rId18" Type="http://schemas.openxmlformats.org/officeDocument/2006/relationships/tags" Target="../tags/tag192.xml"/><Relationship Id="rId19" Type="http://schemas.openxmlformats.org/officeDocument/2006/relationships/tags" Target="../tags/tag193.xml"/><Relationship Id="rId20" Type="http://schemas.openxmlformats.org/officeDocument/2006/relationships/tags" Target="../tags/tag194.xml"/><Relationship Id="rId21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tags" Target="../tags/tag198.xml"/><Relationship Id="rId5" Type="http://schemas.openxmlformats.org/officeDocument/2006/relationships/tags" Target="../tags/tag199.xml"/><Relationship Id="rId6" Type="http://schemas.openxmlformats.org/officeDocument/2006/relationships/tags" Target="../tags/tag200.xml"/><Relationship Id="rId7" Type="http://schemas.openxmlformats.org/officeDocument/2006/relationships/tags" Target="../tags/tag201.xml"/><Relationship Id="rId8" Type="http://schemas.openxmlformats.org/officeDocument/2006/relationships/tags" Target="../tags/tag202.xml"/><Relationship Id="rId9" Type="http://schemas.openxmlformats.org/officeDocument/2006/relationships/tags" Target="../tags/tag203.xml"/><Relationship Id="rId10" Type="http://schemas.openxmlformats.org/officeDocument/2006/relationships/tags" Target="../tags/tag204.xml"/><Relationship Id="rId11" Type="http://schemas.openxmlformats.org/officeDocument/2006/relationships/tags" Target="../tags/tag205.xml"/><Relationship Id="rId12" Type="http://schemas.openxmlformats.org/officeDocument/2006/relationships/tags" Target="../tags/tag206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tags" Target="../tags/tag210.xml"/><Relationship Id="rId5" Type="http://schemas.openxmlformats.org/officeDocument/2006/relationships/tags" Target="../tags/tag211.xml"/><Relationship Id="rId6" Type="http://schemas.openxmlformats.org/officeDocument/2006/relationships/tags" Target="../tags/tag212.xml"/><Relationship Id="rId7" Type="http://schemas.openxmlformats.org/officeDocument/2006/relationships/tags" Target="../tags/tag213.xml"/><Relationship Id="rId8" Type="http://schemas.openxmlformats.org/officeDocument/2006/relationships/tags" Target="../tags/tag214.xml"/><Relationship Id="rId9" Type="http://schemas.openxmlformats.org/officeDocument/2006/relationships/tags" Target="../tags/tag215.xml"/><Relationship Id="rId10" Type="http://schemas.openxmlformats.org/officeDocument/2006/relationships/tags" Target="../tags/tag216.xml"/><Relationship Id="rId11" Type="http://schemas.openxmlformats.org/officeDocument/2006/relationships/tags" Target="../tags/tag217.xml"/><Relationship Id="rId12" Type="http://schemas.openxmlformats.org/officeDocument/2006/relationships/tags" Target="../tags/tag218.xml"/><Relationship Id="rId13" Type="http://schemas.openxmlformats.org/officeDocument/2006/relationships/tags" Target="../tags/tag219.xml"/><Relationship Id="rId14" Type="http://schemas.openxmlformats.org/officeDocument/2006/relationships/tags" Target="../tags/tag220.xml"/><Relationship Id="rId15" Type="http://schemas.openxmlformats.org/officeDocument/2006/relationships/tags" Target="../tags/tag221.xml"/><Relationship Id="rId16" Type="http://schemas.openxmlformats.org/officeDocument/2006/relationships/tags" Target="../tags/tag222.xml"/><Relationship Id="rId17" Type="http://schemas.openxmlformats.org/officeDocument/2006/relationships/tags" Target="../tags/tag223.xml"/><Relationship Id="rId18" Type="http://schemas.openxmlformats.org/officeDocument/2006/relationships/tags" Target="../tags/tag224.xml"/><Relationship Id="rId19" Type="http://schemas.openxmlformats.org/officeDocument/2006/relationships/tags" Target="../tags/tag225.xml"/><Relationship Id="rId20" Type="http://schemas.openxmlformats.org/officeDocument/2006/relationships/tags" Target="../tags/tag226.xml"/><Relationship Id="rId21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tags" Target="../tags/tag230.xml"/><Relationship Id="rId5" Type="http://schemas.openxmlformats.org/officeDocument/2006/relationships/tags" Target="../tags/tag231.xml"/><Relationship Id="rId6" Type="http://schemas.openxmlformats.org/officeDocument/2006/relationships/tags" Target="../tags/tag232.xml"/><Relationship Id="rId7" Type="http://schemas.openxmlformats.org/officeDocument/2006/relationships/tags" Target="../tags/tag233.xml"/><Relationship Id="rId8" Type="http://schemas.openxmlformats.org/officeDocument/2006/relationships/tags" Target="../tags/tag234.xml"/><Relationship Id="rId9" Type="http://schemas.openxmlformats.org/officeDocument/2006/relationships/tags" Target="../tags/tag235.xml"/><Relationship Id="rId10" Type="http://schemas.openxmlformats.org/officeDocument/2006/relationships/tags" Target="../tags/tag236.xml"/><Relationship Id="rId11" Type="http://schemas.openxmlformats.org/officeDocument/2006/relationships/tags" Target="../tags/tag237.xml"/><Relationship Id="rId12" Type="http://schemas.openxmlformats.org/officeDocument/2006/relationships/tags" Target="../tags/tag238.xml"/><Relationship Id="rId13" Type="http://schemas.openxmlformats.org/officeDocument/2006/relationships/tags" Target="../tags/tag239.xml"/><Relationship Id="rId14" Type="http://schemas.openxmlformats.org/officeDocument/2006/relationships/tags" Target="../tags/tag240.xml"/><Relationship Id="rId1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44.xml"/><Relationship Id="rId2" Type="http://schemas.openxmlformats.org/officeDocument/2006/relationships/tags" Target="../tags/tag245.xml"/><Relationship Id="rId3" Type="http://schemas.openxmlformats.org/officeDocument/2006/relationships/tags" Target="../tags/tag246.xml"/><Relationship Id="rId4" Type="http://schemas.openxmlformats.org/officeDocument/2006/relationships/tags" Target="../tags/tag247.xml"/><Relationship Id="rId5" Type="http://schemas.openxmlformats.org/officeDocument/2006/relationships/tags" Target="../tags/tag248.xml"/><Relationship Id="rId6" Type="http://schemas.openxmlformats.org/officeDocument/2006/relationships/tags" Target="../tags/tag249.xml"/><Relationship Id="rId7" Type="http://schemas.openxmlformats.org/officeDocument/2006/relationships/tags" Target="../tags/tag250.xml"/><Relationship Id="rId8" Type="http://schemas.openxmlformats.org/officeDocument/2006/relationships/tags" Target="../tags/tag251.xml"/><Relationship Id="rId9" Type="http://schemas.openxmlformats.org/officeDocument/2006/relationships/tags" Target="../tags/tag252.xml"/><Relationship Id="rId10" Type="http://schemas.openxmlformats.org/officeDocument/2006/relationships/tags" Target="../tags/tag253.xml"/><Relationship Id="rId11" Type="http://schemas.openxmlformats.org/officeDocument/2006/relationships/tags" Target="../tags/tag254.xml"/><Relationship Id="rId12" Type="http://schemas.openxmlformats.org/officeDocument/2006/relationships/tags" Target="../tags/tag255.xml"/><Relationship Id="rId13" Type="http://schemas.openxmlformats.org/officeDocument/2006/relationships/tags" Target="../tags/tag256.xml"/><Relationship Id="rId14" Type="http://schemas.openxmlformats.org/officeDocument/2006/relationships/tags" Target="../tags/tag257.xml"/><Relationship Id="rId15" Type="http://schemas.openxmlformats.org/officeDocument/2006/relationships/tags" Target="../tags/tag258.xml"/><Relationship Id="rId16" Type="http://schemas.openxmlformats.org/officeDocument/2006/relationships/tags" Target="../tags/tag259.xml"/><Relationship Id="rId17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tags" Target="../tags/tag263.xml"/><Relationship Id="rId5" Type="http://schemas.openxmlformats.org/officeDocument/2006/relationships/tags" Target="../tags/tag264.xml"/><Relationship Id="rId6" Type="http://schemas.openxmlformats.org/officeDocument/2006/relationships/tags" Target="../tags/tag265.xml"/><Relationship Id="rId7" Type="http://schemas.openxmlformats.org/officeDocument/2006/relationships/tags" Target="../tags/tag266.xml"/><Relationship Id="rId8" Type="http://schemas.openxmlformats.org/officeDocument/2006/relationships/tags" Target="../tags/tag267.xml"/><Relationship Id="rId9" Type="http://schemas.openxmlformats.org/officeDocument/2006/relationships/tags" Target="../tags/tag268.xml"/><Relationship Id="rId10" Type="http://schemas.openxmlformats.org/officeDocument/2006/relationships/tags" Target="../tags/tag269.xml"/><Relationship Id="rId11" Type="http://schemas.openxmlformats.org/officeDocument/2006/relationships/tags" Target="../tags/tag270.xml"/><Relationship Id="rId12" Type="http://schemas.openxmlformats.org/officeDocument/2006/relationships/tags" Target="../tags/tag271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tags" Target="../tags/tag275.xml"/><Relationship Id="rId5" Type="http://schemas.openxmlformats.org/officeDocument/2006/relationships/tags" Target="../tags/tag276.xml"/><Relationship Id="rId6" Type="http://schemas.openxmlformats.org/officeDocument/2006/relationships/tags" Target="../tags/tag277.xml"/><Relationship Id="rId7" Type="http://schemas.openxmlformats.org/officeDocument/2006/relationships/tags" Target="../tags/tag278.xml"/><Relationship Id="rId8" Type="http://schemas.openxmlformats.org/officeDocument/2006/relationships/tags" Target="../tags/tag279.xml"/><Relationship Id="rId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80.xml"/><Relationship Id="rId2" Type="http://schemas.openxmlformats.org/officeDocument/2006/relationships/tags" Target="../tags/tag281.xml"/><Relationship Id="rId3" Type="http://schemas.openxmlformats.org/officeDocument/2006/relationships/tags" Target="../tags/tag282.xml"/><Relationship Id="rId4" Type="http://schemas.openxmlformats.org/officeDocument/2006/relationships/tags" Target="../tags/tag283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84.xml"/><Relationship Id="rId2" Type="http://schemas.openxmlformats.org/officeDocument/2006/relationships/tags" Target="../tags/tag285.xml"/><Relationship Id="rId3" Type="http://schemas.openxmlformats.org/officeDocument/2006/relationships/tags" Target="../tags/tag286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/单击此处添加副标题内容/</a:t>
            </a:r>
            <a:endParaRPr altLang="en-US" lang="zh-CN"/>
          </a:p>
        </p:txBody>
      </p:sp>
      <p:sp>
        <p:nvSpPr>
          <p:cNvPr id="1048650" name="标题 5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初中生艺术教育的现状与发展趋势</a:t>
            </a:r>
            <a:endParaRPr altLang="en-US" dirty="0" lang="zh-CN"/>
          </a:p>
        </p:txBody>
      </p:sp>
      <p:sp>
        <p:nvSpPr>
          <p:cNvPr id="1048652" name="文本占位符 9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2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4" name="序号"/>
          <p:cNvSpPr txBox="1"/>
          <p:nvPr>
            <p:custDataLst>
              <p:tags r:id="rId2"/>
            </p:custDataLst>
          </p:nvPr>
        </p:nvSpPr>
        <p:spPr>
          <a:xfrm>
            <a:off x="1719030" y="2909570"/>
            <a:ext cx="1238400" cy="3708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One.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3"/>
            </p:custDataLst>
          </p:nvPr>
        </p:nvSpPr>
        <p:spPr>
          <a:xfrm>
            <a:off x="1718945" y="3414395"/>
            <a:ext cx="2851150" cy="1617345"/>
          </a:xfrm>
          <a:prstGeom prst="rect"/>
          <a:noFill/>
        </p:spPr>
        <p:txBody>
          <a:bodyPr anchor="ctr" bIns="0" lIns="0" rIns="0" rtlCol="0" tIns="0" wrap="square">
            <a:noAutofit/>
          </a:bodyPr>
          <a:p>
            <a:r>
              <a:rPr altLang="en-US" b="1" dirty="0" sz="28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初中生艺术教育的现状</a:t>
            </a:r>
            <a:endParaRPr altLang="en-US" b="1" dirty="0" sz="28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3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1452829" y="2909570"/>
            <a:ext cx="0" cy="216000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5"/>
            </p:custDataLst>
          </p:nvPr>
        </p:nvSpPr>
        <p:spPr>
          <a:xfrm>
            <a:off x="5061699" y="2909570"/>
            <a:ext cx="1238400" cy="3708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</a:t>
            </a:r>
            <a:r>
              <a:rPr altLang="zh-CN"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wo</a:t>
            </a:r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6"/>
            </p:custDataLst>
          </p:nvPr>
        </p:nvSpPr>
        <p:spPr>
          <a:xfrm>
            <a:off x="5061585" y="3414395"/>
            <a:ext cx="2851150" cy="1617345"/>
          </a:xfrm>
          <a:prstGeom prst="rect"/>
          <a:noFill/>
        </p:spPr>
        <p:txBody>
          <a:bodyPr anchor="ctr" bIns="0" lIns="0" rIns="0" rtlCol="0" tIns="0" wrap="square">
            <a:noAutofit/>
          </a:bodyPr>
          <a:p>
            <a:r>
              <a:rPr altLang="en-US" b="1" dirty="0" sz="28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初中生艺术教育的发展趋势</a:t>
            </a:r>
            <a:endParaRPr altLang="en-US" b="1" dirty="0" sz="28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5" name="直接连接符 1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4795498" y="2909570"/>
            <a:ext cx="0" cy="216000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2" name="序号"/>
          <p:cNvSpPr txBox="1"/>
          <p:nvPr>
            <p:custDataLst>
              <p:tags r:id="rId8"/>
            </p:custDataLst>
          </p:nvPr>
        </p:nvSpPr>
        <p:spPr>
          <a:xfrm>
            <a:off x="8404367" y="2909570"/>
            <a:ext cx="1238400" cy="3708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Three.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9"/>
            </p:custDataLst>
          </p:nvPr>
        </p:nvSpPr>
        <p:spPr>
          <a:xfrm>
            <a:off x="8404225" y="3414395"/>
            <a:ext cx="2851150" cy="1617345"/>
          </a:xfrm>
          <a:prstGeom prst="rect"/>
          <a:noFill/>
        </p:spPr>
        <p:txBody>
          <a:bodyPr anchor="ctr" bIns="0" lIns="0" rIns="0" rtlCol="0" tIns="0" wrap="square">
            <a:noAutofit/>
          </a:bodyPr>
          <a:p>
            <a:r>
              <a:rPr altLang="en-US" b="1" dirty="0" sz="28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初中生艺术教育的挑战与机遇</a:t>
            </a:r>
            <a:endParaRPr altLang="en-US" b="1" dirty="0" sz="28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7" name="直接连接符 23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8138166" y="2909570"/>
            <a:ext cx="0" cy="216000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0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52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3704"/>
          </a:bodyPr>
          <a:p>
            <a:r>
              <a:rPr altLang="en-US" lang="zh-CN"/>
              <a:t>初中生艺术教育的现状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初中生艺术教育的普及程度</a:t>
            </a:r>
            <a:endParaRPr altLang="en-US" lang="zh-CN"/>
          </a:p>
        </p:txBody>
      </p:sp>
      <p:sp>
        <p:nvSpPr>
          <p:cNvPr id="104889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9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9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9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初中生艺术教育师资力量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9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0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0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0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初中生艺术教育覆盖率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0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初中生艺术教育参与度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2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初中生艺术教育资源配置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初中生艺术教育的师资力量</a:t>
            </a:r>
            <a:endParaRPr altLang="en-US" lang="zh-CN"/>
          </a:p>
        </p:txBody>
      </p:sp>
      <p:sp>
        <p:nvSpPr>
          <p:cNvPr id="1048962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64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66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68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70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72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74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76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78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7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80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82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84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86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88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90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92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94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96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98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学历结构：硕士及以上学历的教师占比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0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教师培训：定期参加艺术教育专业培训的教师占比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2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教学经验：具有丰富教学经验的教师占比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4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专业背景：艺术教育专业或相关专业的教师占比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初中生艺术教育的教学方法</a:t>
            </a:r>
            <a:endParaRPr altLang="en-US" lang="zh-CN"/>
          </a:p>
        </p:txBody>
      </p:sp>
      <p:sp>
        <p:nvSpPr>
          <p:cNvPr id="104904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5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传统教学方法：以教师为中心，注重技能传授和模仿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5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5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创新教学方法：以学生为中心，强调创造性和个性发展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混合式教学方法：结合线上和线下教学，提高学习效果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协作教学方法：通过团队合作，培养学生的沟通与合作能力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初中生艺术教育的课程设置</a:t>
            </a:r>
            <a:endParaRPr altLang="en-US" lang="zh-CN"/>
          </a:p>
        </p:txBody>
      </p:sp>
      <p:sp>
        <p:nvSpPr>
          <p:cNvPr id="104911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美术课程：包括绘画、雕塑、摄影等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2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音乐课程：包括声乐、器乐、乐理等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2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2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舞蹈课程：包括基础舞蹈、民族舞蹈等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戏剧课程：包括表演、台词、舞台美术等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2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917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初中生艺术教育的发展趋势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艺术教育与其他学科的融合</a:t>
            </a:r>
            <a:endParaRPr altLang="en-US" lang="zh-CN"/>
          </a:p>
        </p:txBody>
      </p:sp>
      <p:sp>
        <p:nvSpPr>
          <p:cNvPr id="104921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艺术与科技：利用数字技术提升艺术教育体验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艺术与数学：运用几何学原理探索艺术构图与色彩搭配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3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艺术与体育：结合体育运动培养学生的身体协调与节奏感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艺术与文学：通过文学作品欣赏培养学生的审美能力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艺术教育技术的创新与应用</a:t>
            </a:r>
            <a:endParaRPr altLang="en-US" lang="zh-CN"/>
          </a:p>
        </p:txBody>
      </p:sp>
      <p:sp>
        <p:nvSpPr>
          <p:cNvPr id="1049292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数字化艺术教育资源：提供丰富的艺术素材和在线课程，满足个性化学习需求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4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6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8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虚拟现实与增强现实技术：通过沉浸式体验，提高学生的艺术感知和创作能力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0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2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4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在线艺术创作平台：提供实时协作和分享功能，促进学生之间的交流与合作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6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8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0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人工智能在艺术教育中的应用：智能评估和推荐学习资源，提高教学效率和学习效果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2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4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艺术教育评价体系的完善</a:t>
            </a:r>
            <a:endParaRPr altLang="en-US" lang="zh-CN"/>
          </a:p>
        </p:txBody>
      </p:sp>
      <p:sp>
        <p:nvSpPr>
          <p:cNvPr id="104935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0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建立多元评价体系：包括课堂表现、作品创作、艺术活动参与等多个方面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引入第三方评价：邀请专业机构或专家对学校艺术教育进行评价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7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0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强化评价结果的应用：将评价结果作为改进教学、课程设置的重要依据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强调过程评价：关注学生的成长过程，及时反馈指导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艺术教育资源的共享与优化</a:t>
            </a:r>
            <a:endParaRPr altLang="en-US" lang="zh-CN"/>
          </a:p>
        </p:txBody>
      </p:sp>
      <p:sp>
        <p:nvSpPr>
          <p:cNvPr id="1049436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38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40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42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44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社区艺术教育资源的共享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446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48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50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跨学科艺术教育资源的整合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2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54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56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线上艺术教育平台的兴起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458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60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62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数字化艺术教育资源的普及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2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50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初中生艺术教育的挑战与机遇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初中生艺术教育面临的挑战</a:t>
            </a:r>
            <a:endParaRPr altLang="en-US" lang="zh-CN"/>
          </a:p>
        </p:txBody>
      </p:sp>
      <p:sp>
        <p:nvSpPr>
          <p:cNvPr id="104954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教育资源不均衡：城乡之间、不同学校之间的艺术教育资源差距大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传统观念的束缚：认为艺术教育是次要的，家长和学校更注重学术成绩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师资力量不足：缺乏专业的艺术教师，影响教学质量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评价体系的缺失：没有建立起完善的艺术教育评价体系，难以衡量学生的艺术水平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初中生艺术教育的发展机遇</a:t>
            </a:r>
            <a:endParaRPr altLang="en-US" lang="zh-CN"/>
          </a:p>
        </p:txBody>
      </p:sp>
      <p:sp>
        <p:nvSpPr>
          <p:cNvPr id="104961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政策支持：政府对艺术教育的重视和支持力度加大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8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社会需求：艺术教育在培养创造力、审美能力和文化素养方面的重要性日益凸显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科技融合：新媒体、数字化技术为艺术教育提供了新的教学工具和教学方法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0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国际交流：中外艺术教育的交流与合作，为初中生艺术教育提供了更广阔的发展空间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初中生艺术教育对个体发展的影响</a:t>
            </a:r>
            <a:endParaRPr altLang="en-US" lang="zh-CN"/>
          </a:p>
        </p:txBody>
      </p:sp>
      <p:sp>
        <p:nvSpPr>
          <p:cNvPr id="104967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8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8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8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8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提高审美能力：艺术教育有助于学生提高对美的感知和欣赏能力。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8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培养创造力：艺术教育能够激发学生的想象力，培养他们的创造力。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9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促进情感表达：艺术教育为学生提供了情感表达的途径，有助于他们建立健康的情感关系。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9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增强自信心：通过艺术表演，学生可以获得成就感，增强自信心。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初中生艺术教育对社会的贡献</a:t>
            </a:r>
            <a:endParaRPr altLang="en-US" lang="zh-CN"/>
          </a:p>
        </p:txBody>
      </p:sp>
      <p:sp>
        <p:nvSpPr>
          <p:cNvPr id="1049734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提升审美素养：艺术教育能够培养学生的审美意识和审美能力，使他们能够欣赏和创造美。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6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培养创新思维：艺术教育注重创新思维的培养，有助于激发学生的创造力。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8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促进文化传承：艺术教育可以传承和弘扬民族文化，增强文化自信。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0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增强社会责任感：艺术教育可以培养学生的社会责任感，使他们更加关注社会问题。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0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  <p:sp>
        <p:nvSpPr>
          <p:cNvPr id="1049782" name="文本占位符 5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ISCONTENTSTITLE" val="0"/>
  <p:tag name="KSO_WM_UNIT_ISNUMDGMTITLE" val="0"/>
  <p:tag name="KSO_WM_UNIT_PRESET_TEXT" val="/单击此处添加副标题内容/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 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87"/>
  <p:tag name="KSO_WM_TEMPLATE_THUMBS_INDEX" val="1、11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87_1*b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/单击此处添加副标题内容/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1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 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7_1*f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87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87"/>
  <p:tag name="KSO_WM_SLIDE_LAYOUT" val="a_b_f"/>
  <p:tag name="KSO_WM_SLIDE_LAYOUT_CNT" val="1_1_1"/>
  <p:tag name="KSO_WM_TEMPLATE_THUMBS_INDEX" val="1、11"/>
  <p:tag name="KSO_WM_SLIDE_CONTENT_AREA" val="{&quot;left&quot;:&quot;249&quot;,&quot;top&quot;:&quot;62.3&quot;,&quot;width&quot;:&quot;455.55&quot;,&quot;height&quot;:&quot;339.3&quot;}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3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87_3*l_h_i*1_1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On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3*l_h_a*1_1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3*l_h_i*1_1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87_3*l_h_i*1_2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wo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3*l_h_a*1_2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3*l_h_i*1_2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87_3*l_h_i*1_3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hre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3*l_h_a*1_3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3*l_h_i*1_3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SLIDE_ID" val="custom20230287_3"/>
  <p:tag name="KSO_WM_TEMPLATE_SUBCATEGORY" val="29"/>
  <p:tag name="KSO_WM_TEMPLATE_MASTER_TYPE" val="0"/>
  <p:tag name="KSO_WM_TEMPLATE_COLOR_TYPE" val="0"/>
  <p:tag name="KSO_WM_SLIDE_ITEM_CNT" val="3"/>
  <p:tag name="KSO_WM_SLIDE_INDEX" val="3"/>
  <p:tag name="KSO_WM_TAG_VERSION" val="1.0"/>
  <p:tag name="KSO_WM_BEAUTIFY_FLAG" val="#wm#"/>
  <p:tag name="KSO_WM_TEMPLATE_CATEGORY" val="custom"/>
  <p:tag name="KSO_WM_TEMPLATE_INDEX" val="2023028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02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74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2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43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11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感谢观看"/>
</p:tagLst>
</file>

<file path=ppt/tags/tag285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7_11*f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286.xml><?xml version="1.0" encoding="utf-8"?>
<p:tagLst xmlns:p="http://schemas.openxmlformats.org/presentationml/2006/main">
  <p:tag name="KSO_WM_SLIDE_ID" val="custom20230287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0287"/>
  <p:tag name="KSO_WM_SLIDE_LAYOUT" val="a_f"/>
  <p:tag name="KSO_WM_SLIDE_LAYOUT_CNT" val="1_1"/>
  <p:tag name="KSO_WM_SLIDE_TYPE" val="endPage"/>
  <p:tag name="KSO_WM_SLIDE_SUBTYPE" val="pureTxt"/>
  <p:tag name="KSO_WM_SLIDE_CONTENT_AREA" val="{&quot;left&quot;:&quot;249&quot;,&quot;top&quot;:&quot;62.3&quot;,&quot;width&quot;:&quot;455.55&quot;,&quot;height&quot;:&quot;339.3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1">
      <a:dk1>
        <a:srgbClr val="000000"/>
      </a:dk1>
      <a:lt1>
        <a:srgbClr val="FFFFFF"/>
      </a:lt1>
      <a:dk2>
        <a:srgbClr val="603A33"/>
      </a:dk2>
      <a:lt2>
        <a:srgbClr val="FFFBEF"/>
      </a:lt2>
      <a:accent1>
        <a:srgbClr val="EE595D"/>
      </a:accent1>
      <a:accent2>
        <a:srgbClr val="428894"/>
      </a:accent2>
      <a:accent3>
        <a:srgbClr val="F48562"/>
      </a:accent3>
      <a:accent4>
        <a:srgbClr val="F7A56D"/>
      </a:accent4>
      <a:accent5>
        <a:srgbClr val="FCC378"/>
      </a:accent5>
      <a:accent6>
        <a:srgbClr val="FCD36C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汉仪书宋二简"/>
        <a:ea typeface="汉仪书宋二简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accent2"/>
          </a:solidFill>
          <a:prstDash val="solid"/>
        </a:ln>
      </a:spPr>
      <a:bodyPr anchor="ctr" rtlCol="0" wrap="square">
        <a:noAutofit/>
      </a:bodyPr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GM1910</dc:creator>
  <dcterms:created xsi:type="dcterms:W3CDTF">2023-12-31T16:47:57Z</dcterms:created>
  <dcterms:modified xsi:type="dcterms:W3CDTF">2023-12-31T16:47:57Z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e475bf1e98d343949d1f3c91ec6cabe6_21</vt:lpwstr>
  </property>
</Properties>
</file>