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2" r:id="rId1"/>
    <p:sldMasterId id="2147484539" r:id="rId2"/>
  </p:sldMasterIdLst>
  <p:notesMasterIdLst>
    <p:notesMasterId r:id="rId3"/>
  </p:notesMasterIdLst>
  <p:sldIdLst>
    <p:sldId id="660" r:id="rId4"/>
    <p:sldId id="664" r:id="rId5"/>
    <p:sldId id="667" r:id="rId6"/>
    <p:sldId id="670" r:id="rId7"/>
    <p:sldId id="673" r:id="rId8"/>
    <p:sldId id="676" r:id="rId9"/>
    <p:sldId id="679" r:id="rId10"/>
    <p:sldId id="682" r:id="rId11"/>
    <p:sldId id="685" r:id="rId12"/>
    <p:sldId id="688" r:id="rId13"/>
    <p:sldId id="691" r:id="rId14"/>
    <p:sldId id="694" r:id="rId15"/>
    <p:sldId id="697" r:id="rId16"/>
    <p:sldId id="700" r:id="rId17"/>
    <p:sldId id="703" r:id="rId18"/>
    <p:sldId id="706" r:id="rId19"/>
    <p:sldId id="709" r:id="rId20"/>
    <p:sldId id="712" r:id="rId21"/>
    <p:sldId id="715" r:id="rId22"/>
    <p:sldId id="718" r:id="rId23"/>
    <p:sldId id="721" r:id="rId24"/>
    <p:sldId id="724" r:id="rId25"/>
    <p:sldId id="727" r:id="rId26"/>
    <p:sldId id="730" r:id="rId27"/>
    <p:sldId id="733" r:id="rId28"/>
    <p:sldId id="73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tags" Target="../tags/tag108.xml"/><Relationship Id="rId22" Type="http://schemas.openxmlformats.org/officeDocument/2006/relationships/tags" Target="../tags/tag109.xml"/><Relationship Id="rId23" Type="http://schemas.openxmlformats.org/officeDocument/2006/relationships/tags" Target="../tags/tag110.xml"/><Relationship Id="rId24" Type="http://schemas.openxmlformats.org/officeDocument/2006/relationships/tags" Target="../tags/tag111.xml"/><Relationship Id="rId25" Type="http://schemas.openxmlformats.org/officeDocument/2006/relationships/tags" Target="../tags/tag112.xml"/><Relationship Id="rId26" Type="http://schemas.openxmlformats.org/officeDocument/2006/relationships/tags" Target="../tags/tag113.xml"/><Relationship Id="rId27" Type="http://schemas.openxmlformats.org/officeDocument/2006/relationships/tags" Target="../tags/tag114.xml"/><Relationship Id="rId28" Type="http://schemas.openxmlformats.org/officeDocument/2006/relationships/tags" Target="../tags/tag115.xml"/><Relationship Id="rId29" Type="http://schemas.openxmlformats.org/officeDocument/2006/relationships/tags" Target="../tags/tag116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tags" Target="../tags/tag323.xml"/><Relationship Id="rId3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2024年电力技术行业智慧能源规划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电力技术行业的智慧能源应用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智慧能源的未来展望与挑战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政策建议与保障措施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电力技术行业的发展现状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智慧能源的规划与实施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电力技术行业的发展现状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全球能源结构转型趋势</a:t>
            </a:r>
            <a:endParaRPr altLang="en-US" lang="zh-CN"/>
          </a:p>
        </p:txBody>
      </p:sp>
      <p:sp>
        <p:nvSpPr>
          <p:cNvPr id="10488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传统能源占比下降，清洁能源占比上升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全球能源互联网建设加速推进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科技创新推动能源行业的技术进步和产业升级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各国政府加大对可再生能源的支持力度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电力技术行业的挑战与机遇</a:t>
            </a:r>
            <a:endParaRPr altLang="en-US" lang="zh-CN"/>
          </a:p>
        </p:txBody>
      </p:sp>
      <p:sp>
        <p:nvSpPr>
          <p:cNvPr id="10489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挑战：能源需求持续增长，环境问题日益严重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应对策略：加强国际合作，提高能源利用效率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发展趋势：清洁能源占比提升，智能化技术广泛应用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机遇：技术创新推动能源转型，政策支持力度加大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智慧能源的兴起及其重要性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智慧能源技术成为电力行业的发展趋势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智慧能源技术能够提高电力系统的效率和可靠性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智慧能源技术能够降低电力系统的运营成本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智慧能源技术能够促进可再生能源的发展和利用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智慧能源的规划与实施</a:t>
            </a:r>
            <a:endParaRPr altLang="en-US" dirty="0" lang="zh-CN"/>
          </a:p>
        </p:txBody>
      </p:sp>
      <p:sp>
        <p:nvSpPr>
          <p:cNvPr id="1049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智慧能源的核心理念与技术基础</a:t>
            </a:r>
            <a:endParaRPr altLang="en-US" lang="zh-CN"/>
          </a:p>
        </p:txBody>
      </p:sp>
      <p:sp>
        <p:nvSpPr>
          <p:cNvPr id="10491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核心理念：提高能源利用效率，降低能源消耗，实现可持续发展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技术基础：物联网、大数据、云计算、人工智能等先进技术的应用，为智慧能源的发展提供技术支持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智慧能源管理系统：实现能源的智能调度、智能监测、智能控制等功能，提高能源管理效率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智慧能源服务体系：提供定制化的能源服务，满足不同用户的需求，提升能源服务水平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智慧能源的规划目标与原则</a:t>
            </a:r>
            <a:endParaRPr altLang="en-US" lang="zh-CN"/>
          </a:p>
        </p:txBody>
      </p:sp>
      <p:sp>
        <p:nvSpPr>
          <p:cNvPr id="10491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实现能源的高效利用和节约能源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推动能源行业的数字化转型和智能化升级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提高能源供应的可靠性和安全性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促进可再生能源的发展和利用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智慧能源的实施路径与关键环节</a:t>
            </a:r>
            <a:endParaRPr altLang="en-US" lang="zh-CN"/>
          </a:p>
        </p:txBody>
      </p:sp>
      <p:sp>
        <p:nvSpPr>
          <p:cNvPr id="10492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关键环节：能源互联网、智能电网、储能技术、节能减排等方面的技术突破与集成应用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实施路径：从能源生产、传输、存储到消费全过程的智能化改造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实施主体：政府、企业、科研机构等多方参与，共同推进智慧能源的实施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实施保障：政策支持、资金投入、人才培养等方面的保障措施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电力技术行业的智慧能源应用</a:t>
            </a:r>
            <a:endParaRPr altLang="en-US" dirty="0" lang="zh-CN"/>
          </a:p>
        </p:txBody>
      </p:sp>
      <p:sp>
        <p:nvSpPr>
          <p:cNvPr id="1049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智能电网的建设与发展</a:t>
            </a:r>
            <a:endParaRPr altLang="en-US" lang="zh-CN"/>
          </a:p>
        </p:txBody>
      </p:sp>
      <p:sp>
        <p:nvSpPr>
          <p:cNvPr id="104933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智能电网的发展趋势和未来展望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智能电网在电力技术行业的应用场景和优势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智能电网的建设现状和成果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分布式能源与储能技术的融合应用</a:t>
            </a:r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分布式能源技术：利用可再生能源，如太阳能、风能等，在用户端进行能源生产和消费，实现能源的分布式管理和供应。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储能技术：将多余的电能转化为其他形式的能量，如化学能、物理能等，在需要时释放出来，起到调节能源供需平衡的作用。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融合应用：将分布式能源技术与储能技术相结合，实现能源的高效利用和优化管理，提高能源利用效率和可靠性，降低能源成本和碳排放。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智慧能源规划：通过信息化、智能化技术手段，对能源的生产、传输、消费等环节进行全面监测、分析和优化，实现能源的可持续发展和经济社会环境的共赢。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电力大数据的应用与创新</a:t>
            </a:r>
            <a:endParaRPr altLang="en-US" lang="zh-CN"/>
          </a:p>
        </p:txBody>
      </p:sp>
      <p:sp>
        <p:nvSpPr>
          <p:cNvPr id="10494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电力大数据的采集、存储和分析技术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电力大数据在能源调度、运维和监测方面的创新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电力大数据的发展趋势和未来展望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电力大数据在智慧能源规划中的应用场景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电力物联网的安全与保障</a:t>
            </a:r>
            <a:endParaRPr altLang="en-US" lang="zh-CN"/>
          </a:p>
        </p:txBody>
      </p:sp>
      <p:sp>
        <p:nvSpPr>
          <p:cNvPr id="10495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电力物联网的定义和作用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电力物联网的安全威胁和挑战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电力物联网的安全防护措施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电力物联网的安全发展趋势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智慧能源的未来展望与挑战</a:t>
            </a:r>
            <a:endParaRPr altLang="en-US" dirty="0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智慧能源的发展趋势与前景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技术创新：智慧能源的发展需要不断的技术创新和突破，包括智能电网、储能技术、可再生能源等领域的技术进步。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政策支持：政府需要制定更加积极的政策，鼓励和支持智慧能源的发展，推动能源行业的可持续发展。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发展趋势：随着技术的不断进步，智慧能源将逐渐成为主流能源形式，实现更加高效、清洁、安全和可靠的目标。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前景展望：智慧能源将在未来发挥更加重要的作用，为人类社会的发展提供更加可持续的能源保障，推动能源行业的转型升级。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智慧能源在应对气候变化中的作用</a:t>
            </a:r>
            <a:endParaRPr altLang="en-US" lang="zh-CN"/>
          </a:p>
        </p:txBody>
      </p:sp>
      <p:sp>
        <p:nvSpPr>
          <p:cNvPr id="104966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7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减少碳排放：通过提高能源利用效率和降低对化石燃料的依赖，智慧能源有助于减少温室气体排放，从而减缓气候变化。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7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7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促进可再生能源发展：智慧能源技术能够优化可再生能源的并网和调度，提高可再生能源在能源结构中的比例，进一步减少对化石燃料的依赖。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8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8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9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提高能源利用效率：通过智能化的能源管理和调度，智慧能源能够减少能源浪费，提高能源利用效率，从而降低能源消费对气候变化的影响。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69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9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9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9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增强能源安全：智慧能源技术能够实现能源的分布式管理和调度，降低对单一能源来源的依赖，从而提高能源安全，减少因能源供应不稳定而引发的气候变化风险。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智慧能源面临的挑战与对策建议</a:t>
            </a:r>
            <a:endParaRPr altLang="en-US" lang="zh-CN"/>
          </a:p>
        </p:txBody>
      </p:sp>
      <p:sp>
        <p:nvSpPr>
          <p:cNvPr id="10497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能源安全问题：随着能源需求的增长，如何保障能源供应安全成为首要挑战。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建议：加强能源安全保障、推动技术创新、完善政策法规、吸引投资等。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基础设施建设滞后：智慧能源基础设施建设需要大量投资，且建设周期长。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技术创新不足：智慧能源技术的发展需要持续创新，但目前还存在技术瓶颈。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政策法规不完善：现有的能源政策法规还不能完全适应智慧能源的发展需求。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智慧能源的国际合作与交流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智慧能源技术在国际市场的应用与推广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跨国公司在智慧能源领域的合作与投资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国际组织在智慧能源领域的合作与交流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各国共同参与智慧能源技术研发与推广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政策建议与保障措施</a:t>
            </a:r>
            <a:endParaRPr altLang="en-US" dirty="0" lang="zh-CN"/>
          </a:p>
        </p:txBody>
      </p:sp>
      <p:sp>
        <p:nvSpPr>
          <p:cNvPr id="1049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完善智慧能源的政策体系与法规建设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制定和完善智慧能源相关法律法规，明确各方职责和权益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建立智慧能源标准体系，推动行业规范化发展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制定优惠政策，鼓励企业加大智慧能源技术研发和应用投入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加强政府监管，确保智慧能源项目合规建设和运营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加强智慧能源技术创新与人才培养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加大对智慧能源技术研发的投入，鼓励企业加大研发投入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建立智慧能源技术标准体系，推动技术标准化发展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培养高素质技术人才，提高智慧能源技术创新能力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加强与高校、研究机构的合作，推动产学研一体化发展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推动智慧能源的市场化改革与商业模式创新</a:t>
            </a:r>
            <a:endParaRPr altLang="en-US" lang="zh-CN"/>
          </a:p>
        </p:txBody>
      </p:sp>
      <p:sp>
        <p:nvSpPr>
          <p:cNvPr id="1050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改革能源管理体制，促进市场化运作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推广智能电网技术，提高能源利用效率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鼓励企业创新商业模式，拓展能源服务领域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加强政策引导和支持，推动智慧能源产业快速发展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强化智慧能源的国际合作与交流机制</a:t>
            </a:r>
            <a:endParaRPr altLang="en-US" lang="zh-CN"/>
          </a:p>
        </p:txBody>
      </p:sp>
      <p:sp>
        <p:nvSpPr>
          <p:cNvPr id="10500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鼓励企业参与国际智慧能源项目，提高我国企业在国际市场的竞争力。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建立多边合作平台，促进各国智慧能源技术的交流与合作。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加强国际标准制定，推动智慧能源技术的统一规范和互认机制。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加强人才培养与交流，引进国际先进的智慧能源技术和管理经验。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2024-01-03T10:46:58Z</dcterms:created>
  <dcterms:modified xsi:type="dcterms:W3CDTF">2024-01-03T10:46:58Z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82df240fe7a0489492d71de654f08a4b_21</vt:lpwstr>
  </property>
</Properties>
</file>