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500" r:id="rId1"/>
    <p:sldMasterId id="2147484537" r:id="rId2"/>
  </p:sldMasterIdLst>
  <p:notesMasterIdLst>
    <p:notesMasterId r:id="rId3"/>
  </p:notesMasterIdLst>
  <p:sldIdLst>
    <p:sldId id="646" r:id="rId4"/>
    <p:sldId id="649" r:id="rId5"/>
    <p:sldId id="652" r:id="rId6"/>
    <p:sldId id="655" r:id="rId7"/>
    <p:sldId id="658" r:id="rId8"/>
    <p:sldId id="661" r:id="rId9"/>
    <p:sldId id="664" r:id="rId10"/>
    <p:sldId id="667" r:id="rId11"/>
    <p:sldId id="670" r:id="rId12"/>
    <p:sldId id="673" r:id="rId13"/>
    <p:sldId id="676" r:id="rId14"/>
    <p:sldId id="679" r:id="rId15"/>
    <p:sldId id="682" r:id="rId16"/>
    <p:sldId id="685" r:id="rId17"/>
    <p:sldId id="688" r:id="rId18"/>
    <p:sldId id="691" r:id="rId19"/>
    <p:sldId id="694" r:id="rId20"/>
    <p:sldId id="697" r:id="rId21"/>
    <p:sldId id="700" r:id="rId22"/>
    <p:sldId id="703" r:id="rId23"/>
    <p:sldId id="706" r:id="rId24"/>
    <p:sldId id="709" r:id="rId25"/>
    <p:sldId id="712" r:id="rId26"/>
    <p:sldId id="715" r:id="rId27"/>
    <p:sldId id="718" r:id="rId28"/>
    <p:sldId id="721" r:id="rId29"/>
    <p:sldId id="724" r:id="rId30"/>
    <p:sldId id="727" r:id="rId31"/>
    <p:sldId id="730" r:id="rId32"/>
    <p:sldId id="733" r:id="rId33"/>
    <p:sldId id="736" r:id="rId34"/>
    <p:sldId id="739" r:id="rId35"/>
    <p:sldId id="742" r:id="rId36"/>
    <p:sldId id="745" r:id="rId37"/>
    <p:sldId id="748" r:id="rId38"/>
    <p:sldId id="751" r:id="rId39"/>
    <p:sldId id="754" r:id="rId40"/>
    <p:sldId id="757" r:id="rId4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tableStyles" Target="tableStyles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tags" Target="../tags/tag23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tags" Target="../tags/tag39.xml"/><Relationship Id="rId12" Type="http://schemas.openxmlformats.org/officeDocument/2006/relationships/tags" Target="../tags/tag40.xml"/><Relationship Id="rId13" Type="http://schemas.openxmlformats.org/officeDocument/2006/relationships/tags" Target="../tags/tag41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tags" Target="../tags/tag49.xml"/><Relationship Id="rId9" Type="http://schemas.openxmlformats.org/officeDocument/2006/relationships/tags" Target="../tags/tag50.xml"/><Relationship Id="rId10" Type="http://schemas.openxmlformats.org/officeDocument/2006/relationships/tags" Target="../tags/tag51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tags" Target="../tags/tag58.xml"/><Relationship Id="rId8" Type="http://schemas.openxmlformats.org/officeDocument/2006/relationships/tags" Target="../tags/tag59.xml"/><Relationship Id="rId9" Type="http://schemas.openxmlformats.org/officeDocument/2006/relationships/tags" Target="../tags/tag60.xml"/><Relationship Id="rId10" Type="http://schemas.openxmlformats.org/officeDocument/2006/relationships/tags" Target="../tags/tag61.xml"/><Relationship Id="rId11" Type="http://schemas.openxmlformats.org/officeDocument/2006/relationships/tags" Target="../tags/tag62.xml"/><Relationship Id="rId12" Type="http://schemas.openxmlformats.org/officeDocument/2006/relationships/tags" Target="../tags/tag63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tags" Target="../tags/tag71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4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6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1" name="直接连接符 28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8" name="任意多边形 12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 11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 10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684" name="任意多边形 9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6" name="署名"/>
          <p:cNvSpPr txBox="1">
            <a:spLocks noGrp="1"/>
          </p:cNvSpPr>
          <p:nvPr>
            <p:ph type="body" idx="3"/>
            <p:custDataLst>
              <p:tags r:id="rId9"/>
            </p:custDataLst>
          </p:nvPr>
        </p:nvSpPr>
        <p:spPr>
          <a:xfrm>
            <a:off x="1774190" y="4248785"/>
            <a:ext cx="837311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88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474102" y="3021026"/>
            <a:ext cx="8673198" cy="950657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err="1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0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474102" y="1932606"/>
            <a:ext cx="8673198" cy="1009493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圆: 空心 3"/>
          <p:cNvSpPr/>
          <p:nvPr>
            <p:custDataLst>
              <p:tags r:id="rId4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4" name="圆: 空心 4"/>
          <p:cNvSpPr/>
          <p:nvPr>
            <p:custDataLst>
              <p:tags r:id="rId5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6" name="圆: 空心 5"/>
          <p:cNvSpPr/>
          <p:nvPr>
            <p:custDataLst>
              <p:tags r:id="rId6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461552" y="5230415"/>
            <a:ext cx="3913224" cy="3493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400" i="0" kern="1200" kumimoji="0" lang="en-US" noProof="1" normalizeH="0" spc="8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1" hasCustomPrompt="1"/>
            <p:custDataLst>
              <p:tags r:id="rId2"/>
            </p:custDataLst>
          </p:nvPr>
        </p:nvSpPr>
        <p:spPr>
          <a:xfrm>
            <a:off x="461645" y="5596890"/>
            <a:ext cx="3576955" cy="12604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圆: 空心 4"/>
          <p:cNvSpPr/>
          <p:nvPr>
            <p:custDataLst>
              <p:tags r:id="rId1"/>
            </p:custDataLst>
          </p:nvPr>
        </p:nvSpPr>
        <p:spPr>
          <a:xfrm>
            <a:off x="4152265" y="1443355"/>
            <a:ext cx="735330" cy="73533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6" name="圆: 空心 5"/>
          <p:cNvSpPr/>
          <p:nvPr>
            <p:custDataLst>
              <p:tags r:id="rId2"/>
            </p:custDataLst>
          </p:nvPr>
        </p:nvSpPr>
        <p:spPr>
          <a:xfrm>
            <a:off x="4129405" y="1414145"/>
            <a:ext cx="770890" cy="770890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8" name="圆: 空心 3"/>
          <p:cNvSpPr/>
          <p:nvPr>
            <p:custDataLst>
              <p:tags r:id="rId3"/>
            </p:custDataLst>
          </p:nvPr>
        </p:nvSpPr>
        <p:spPr>
          <a:xfrm>
            <a:off x="3839210" y="1111885"/>
            <a:ext cx="1322070" cy="132207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4491878" y="2207906"/>
            <a:ext cx="8312" cy="2358369"/>
          </a:xfrm>
          <a:prstGeom prst="line"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 21"/>
          <p:cNvSpPr/>
          <p:nvPr>
            <p:custDataLst>
              <p:tags r:id="rId5"/>
            </p:custDataLst>
          </p:nvPr>
        </p:nvSpPr>
        <p:spPr>
          <a:xfrm rot="7500000" flipV="1">
            <a:off x="5943600" y="321881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2" name="任意多边形 22"/>
          <p:cNvSpPr/>
          <p:nvPr>
            <p:custDataLst>
              <p:tags r:id="rId6"/>
            </p:custDataLst>
          </p:nvPr>
        </p:nvSpPr>
        <p:spPr>
          <a:xfrm rot="6300000">
            <a:off x="5315585" y="-161671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4" name="任意多边形 23"/>
          <p:cNvSpPr/>
          <p:nvPr>
            <p:custDataLst>
              <p:tags r:id="rId7"/>
            </p:custDataLst>
          </p:nvPr>
        </p:nvSpPr>
        <p:spPr>
          <a:xfrm rot="4080000" flipH="1">
            <a:off x="2178685" y="2969895"/>
            <a:ext cx="384810" cy="5331460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736" name="任意多边形 24"/>
          <p:cNvSpPr/>
          <p:nvPr>
            <p:custDataLst>
              <p:tags r:id="rId8"/>
            </p:custDataLst>
          </p:nvPr>
        </p:nvSpPr>
        <p:spPr>
          <a:xfrm rot="6360000">
            <a:off x="5643245" y="-1477645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节编号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4823624" y="1972572"/>
            <a:ext cx="5628640" cy="622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4823460" y="2704465"/>
            <a:ext cx="5628640" cy="1919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gradFill flip="none" rotWithShape="1"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正文"/>
          <p:cNvSpPr txBox="1">
            <a:spLocks noGrp="1"/>
          </p:cNvSpPr>
          <p:nvPr>
            <p:ph idx="7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4" name="圆: 空心 3"/>
          <p:cNvSpPr/>
          <p:nvPr>
            <p:custDataLst>
              <p:tags r:id="rId5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6" name="圆: 空心 4"/>
          <p:cNvSpPr/>
          <p:nvPr>
            <p:custDataLst>
              <p:tags r:id="rId6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8" name="圆: 空心 5"/>
          <p:cNvSpPr/>
          <p:nvPr>
            <p:custDataLst>
              <p:tags r:id="rId7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60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4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正文"/>
          <p:cNvSpPr txBox="1">
            <a:spLocks noGrp="1"/>
          </p:cNvSpPr>
          <p:nvPr>
            <p:ph idx="9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8" name="标题"/>
          <p:cNvSpPr txBox="1">
            <a:spLocks noGrp="1"/>
          </p:cNvSpPr>
          <p:nvPr>
            <p:ph type="title" idx="8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0" name="正文"/>
          <p:cNvSpPr txBox="1">
            <a:spLocks noGrp="1"/>
          </p:cNvSpPr>
          <p:nvPr>
            <p:ph idx="7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6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1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6" name="圆: 空心 3"/>
          <p:cNvSpPr/>
          <p:nvPr>
            <p:custDataLst>
              <p:tags r:id="rId7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78" name="圆: 空心 4"/>
          <p:cNvSpPr/>
          <p:nvPr>
            <p:custDataLst>
              <p:tags r:id="rId8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0" name="圆: 空心 5"/>
          <p:cNvSpPr/>
          <p:nvPr>
            <p:custDataLst>
              <p:tags r:id="rId9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2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标题"/>
          <p:cNvSpPr txBox="1">
            <a:spLocks noGrp="1"/>
          </p:cNvSpPr>
          <p:nvPr>
            <p:ph type="title" idx="5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0" name="圆: 空心 3"/>
          <p:cNvSpPr/>
          <p:nvPr>
            <p:custDataLst>
              <p:tags r:id="rId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2" name="圆: 空心 4"/>
          <p:cNvSpPr/>
          <p:nvPr>
            <p:custDataLst>
              <p:tags r:id="rId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4" name="圆: 空心 5"/>
          <p:cNvSpPr/>
          <p:nvPr>
            <p:custDataLst>
              <p:tags r:id="rId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圆: 空心 7"/>
          <p:cNvSpPr/>
          <p:nvPr>
            <p:custDataLst>
              <p:tags r:id="rId1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4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6" name="圆: 空心 5"/>
          <p:cNvSpPr/>
          <p:nvPr>
            <p:custDataLst>
              <p:tags r:id="rId3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圆: 空心 5"/>
          <p:cNvSpPr/>
          <p:nvPr>
            <p:custDataLst>
              <p:tags r:id="rId1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6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8" name="圆: 空心 7"/>
          <p:cNvSpPr/>
          <p:nvPr>
            <p:custDataLst>
              <p:tags r:id="rId3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20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圆: 空心 6"/>
          <p:cNvSpPr/>
          <p:nvPr>
            <p:custDataLst>
              <p:tags r:id="rId2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0" name="圆: 空心 7"/>
          <p:cNvSpPr/>
          <p:nvPr>
            <p:custDataLst>
              <p:tags r:id="rId3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2" name="圆: 空心 8"/>
          <p:cNvSpPr/>
          <p:nvPr>
            <p:custDataLst>
              <p:tags r:id="rId4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4" name="副标题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3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6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8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45" name="直接连接符 9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0" name="任意多边形 8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2" name="任意多边形 13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4" name="任意多边形 14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856" name="任意多边形 15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署名"/>
          <p:cNvSpPr txBox="1">
            <a:spLocks noGrp="1"/>
          </p:cNvSpPr>
          <p:nvPr>
            <p:ph type="body" idx="2"/>
            <p:custDataLst>
              <p:tags r:id="rId9"/>
            </p:custDataLst>
          </p:nvPr>
        </p:nvSpPr>
        <p:spPr>
          <a:xfrm>
            <a:off x="1843371" y="4248898"/>
            <a:ext cx="8310146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86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1480185" y="2044065"/>
            <a:ext cx="8673465" cy="170434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8000" i="0" kern="1200" kumimoji="0" lang="en-US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6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501" r:id="rId1"/>
    <p:sldLayoutId id="2147484502" r:id="rId2"/>
    <p:sldLayoutId id="2147484503" r:id="rId3"/>
    <p:sldLayoutId id="2147484504" r:id="rId4"/>
    <p:sldLayoutId id="2147484505" r:id="rId5"/>
    <p:sldLayoutId id="2147484506" r:id="rId6"/>
    <p:sldLayoutId id="2147484507" r:id="rId7"/>
    <p:sldLayoutId id="2147484508" r:id="rId8"/>
    <p:sldLayoutId id="2147484509" r:id="rId9"/>
    <p:sldLayoutId id="2147484510" r:id="rId10"/>
    <p:sldLayoutId id="214748451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圆: 空心 3"/>
          <p:cNvSpPr/>
          <p:nvPr>
            <p:custDataLst>
              <p:tags r:id="rId1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6" name="圆: 空心 4"/>
          <p:cNvSpPr/>
          <p:nvPr>
            <p:custDataLst>
              <p:tags r:id="rId1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8" name="圆: 空心 5"/>
          <p:cNvSpPr/>
          <p:nvPr>
            <p:custDataLst>
              <p:tags r:id="rId1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60" name="日期占位符 11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62" name="页脚占位符 12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13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65126"/>
            <a:ext cx="10515600" cy="1199196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638300"/>
            <a:ext cx="10515600" cy="45386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538" r:id="rId1"/>
    <p:sldLayoutId id="2147484539" r:id="rId2"/>
    <p:sldLayoutId id="2147484540" r:id="rId3"/>
    <p:sldLayoutId id="2147484541" r:id="rId4"/>
    <p:sldLayoutId id="2147484542" r:id="rId5"/>
    <p:sldLayoutId id="2147484543" r:id="rId6"/>
    <p:sldLayoutId id="2147484544" r:id="rId7"/>
    <p:sldLayoutId id="2147484545" r:id="rId8"/>
    <p:sldLayoutId id="2147484546" r:id="rId9"/>
    <p:sldLayoutId id="2147484547" r:id="rId10"/>
    <p:sldLayoutId id="214748454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14000">
                <a:schemeClr val="accent1"/>
              </a:gs>
              <a:gs pos="54000">
                <a:schemeClr val="tx1"/>
              </a:gs>
              <a:gs pos="92000">
                <a:schemeClr val="accent1"/>
              </a:gs>
            </a:gsLst>
            <a:lin ang="0" scaled="1"/>
          </a:gra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tags" Target="../tags/tag139.xml"/><Relationship Id="rId20" Type="http://schemas.openxmlformats.org/officeDocument/2006/relationships/tags" Target="../tags/tag140.xml"/><Relationship Id="rId21" Type="http://schemas.openxmlformats.org/officeDocument/2006/relationships/tags" Target="../tags/tag141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tags" Target="../tags/tag160.xml"/><Relationship Id="rId14" Type="http://schemas.openxmlformats.org/officeDocument/2006/relationships/tags" Target="../tags/tag161.xml"/><Relationship Id="rId15" Type="http://schemas.openxmlformats.org/officeDocument/2006/relationships/tags" Target="../tags/tag162.xml"/><Relationship Id="rId16" Type="http://schemas.openxmlformats.org/officeDocument/2006/relationships/tags" Target="../tags/tag163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tags" Target="../tags/tag176.xml"/><Relationship Id="rId14" Type="http://schemas.openxmlformats.org/officeDocument/2006/relationships/tags" Target="../tags/tag177.xml"/><Relationship Id="rId15" Type="http://schemas.openxmlformats.org/officeDocument/2006/relationships/tags" Target="../tags/tag178.xml"/><Relationship Id="rId16" Type="http://schemas.openxmlformats.org/officeDocument/2006/relationships/tags" Target="../tags/tag179.xml"/><Relationship Id="rId17" Type="http://schemas.openxmlformats.org/officeDocument/2006/relationships/tags" Target="../tags/tag180.xml"/><Relationship Id="rId18" Type="http://schemas.openxmlformats.org/officeDocument/2006/relationships/tags" Target="../tags/tag181.xml"/><Relationship Id="rId19" Type="http://schemas.openxmlformats.org/officeDocument/2006/relationships/tags" Target="../tags/tag182.xml"/><Relationship Id="rId20" Type="http://schemas.openxmlformats.org/officeDocument/2006/relationships/tags" Target="../tags/tag183.xml"/><Relationship Id="rId21" Type="http://schemas.openxmlformats.org/officeDocument/2006/relationships/tags" Target="../tags/tag184.xml"/><Relationship Id="rId22" Type="http://schemas.openxmlformats.org/officeDocument/2006/relationships/tags" Target="../tags/tag185.xml"/><Relationship Id="rId23" Type="http://schemas.openxmlformats.org/officeDocument/2006/relationships/tags" Target="../tags/tag186.xml"/><Relationship Id="rId24" Type="http://schemas.openxmlformats.org/officeDocument/2006/relationships/tags" Target="../tags/tag187.xml"/><Relationship Id="rId25" Type="http://schemas.openxmlformats.org/officeDocument/2006/relationships/tags" Target="../tags/tag188.xml"/><Relationship Id="rId26" Type="http://schemas.openxmlformats.org/officeDocument/2006/relationships/tags" Target="../tags/tag189.xml"/><Relationship Id="rId27" Type="http://schemas.openxmlformats.org/officeDocument/2006/relationships/tags" Target="../tags/tag190.xml"/><Relationship Id="rId28" Type="http://schemas.openxmlformats.org/officeDocument/2006/relationships/tags" Target="../tags/tag191.xml"/><Relationship Id="rId29" Type="http://schemas.openxmlformats.org/officeDocument/2006/relationships/tags" Target="../tags/tag192.xml"/><Relationship Id="rId30" Type="http://schemas.openxmlformats.org/officeDocument/2006/relationships/tags" Target="../tags/tag193.xml"/><Relationship Id="rId31" Type="http://schemas.openxmlformats.org/officeDocument/2006/relationships/tags" Target="../tags/tag194.xml"/><Relationship Id="rId32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tags" Target="../tags/tag230.xml"/><Relationship Id="rId14" Type="http://schemas.openxmlformats.org/officeDocument/2006/relationships/tags" Target="../tags/tag231.xml"/><Relationship Id="rId1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tags" Target="../tags/tag244.xml"/><Relationship Id="rId14" Type="http://schemas.openxmlformats.org/officeDocument/2006/relationships/tags" Target="../tags/tag245.xml"/><Relationship Id="rId15" Type="http://schemas.openxmlformats.org/officeDocument/2006/relationships/tags" Target="../tags/tag246.xml"/><Relationship Id="rId16" Type="http://schemas.openxmlformats.org/officeDocument/2006/relationships/tags" Target="../tags/tag247.xml"/><Relationship Id="rId17" Type="http://schemas.openxmlformats.org/officeDocument/2006/relationships/tags" Target="../tags/tag248.xml"/><Relationship Id="rId18" Type="http://schemas.openxmlformats.org/officeDocument/2006/relationships/tags" Target="../tags/tag249.xml"/><Relationship Id="rId19" Type="http://schemas.openxmlformats.org/officeDocument/2006/relationships/tags" Target="../tags/tag250.xml"/><Relationship Id="rId20" Type="http://schemas.openxmlformats.org/officeDocument/2006/relationships/tags" Target="../tags/tag251.xml"/><Relationship Id="rId21" Type="http://schemas.openxmlformats.org/officeDocument/2006/relationships/tags" Target="../tags/tag252.xml"/><Relationship Id="rId22" Type="http://schemas.openxmlformats.org/officeDocument/2006/relationships/tags" Target="../tags/tag253.xml"/><Relationship Id="rId23" Type="http://schemas.openxmlformats.org/officeDocument/2006/relationships/tags" Target="../tags/tag254.xml"/><Relationship Id="rId24" Type="http://schemas.openxmlformats.org/officeDocument/2006/relationships/tags" Target="../tags/tag255.xml"/><Relationship Id="rId25" Type="http://schemas.openxmlformats.org/officeDocument/2006/relationships/tags" Target="../tags/tag256.xml"/><Relationship Id="rId26" Type="http://schemas.openxmlformats.org/officeDocument/2006/relationships/tags" Target="../tags/tag257.xml"/><Relationship Id="rId27" Type="http://schemas.openxmlformats.org/officeDocument/2006/relationships/tags" Target="../tags/tag258.xml"/><Relationship Id="rId28" Type="http://schemas.openxmlformats.org/officeDocument/2006/relationships/tags" Target="../tags/tag259.xml"/><Relationship Id="rId29" Type="http://schemas.openxmlformats.org/officeDocument/2006/relationships/tags" Target="../tags/tag260.xml"/><Relationship Id="rId30" Type="http://schemas.openxmlformats.org/officeDocument/2006/relationships/tags" Target="../tags/tag261.xml"/><Relationship Id="rId31" Type="http://schemas.openxmlformats.org/officeDocument/2006/relationships/tags" Target="../tags/tag262.xml"/><Relationship Id="rId32" Type="http://schemas.openxmlformats.org/officeDocument/2006/relationships/tags" Target="../tags/tag263.xml"/><Relationship Id="rId33" Type="http://schemas.openxmlformats.org/officeDocument/2006/relationships/tags" Target="../tags/tag264.xml"/><Relationship Id="rId34" Type="http://schemas.openxmlformats.org/officeDocument/2006/relationships/tags" Target="../tags/tag265.xml"/><Relationship Id="rId35" Type="http://schemas.openxmlformats.org/officeDocument/2006/relationships/tags" Target="../tags/tag266.xml"/><Relationship Id="rId36" Type="http://schemas.openxmlformats.org/officeDocument/2006/relationships/tags" Target="../tags/tag267.xml"/><Relationship Id="rId37" Type="http://schemas.openxmlformats.org/officeDocument/2006/relationships/tags" Target="../tags/tag268.xml"/><Relationship Id="rId38" Type="http://schemas.openxmlformats.org/officeDocument/2006/relationships/tags" Target="../tags/tag269.xml"/><Relationship Id="rId39" Type="http://schemas.openxmlformats.org/officeDocument/2006/relationships/tags" Target="../tags/tag270.xml"/><Relationship Id="rId40" Type="http://schemas.openxmlformats.org/officeDocument/2006/relationships/tags" Target="../tags/tag271.xml"/><Relationship Id="rId4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tags" Target="../tags/tag357.xml"/><Relationship Id="rId10" Type="http://schemas.openxmlformats.org/officeDocument/2006/relationships/tags" Target="../tags/tag358.xml"/><Relationship Id="rId11" Type="http://schemas.openxmlformats.org/officeDocument/2006/relationships/tags" Target="../tags/tag359.xml"/><Relationship Id="rId12" Type="http://schemas.openxmlformats.org/officeDocument/2006/relationships/tags" Target="../tags/tag360.xml"/><Relationship Id="rId13" Type="http://schemas.openxmlformats.org/officeDocument/2006/relationships/tags" Target="../tags/tag361.xml"/><Relationship Id="rId14" Type="http://schemas.openxmlformats.org/officeDocument/2006/relationships/tags" Target="../tags/tag362.xml"/><Relationship Id="rId1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tags" Target="../tags/tag368.xml"/><Relationship Id="rId7" Type="http://schemas.openxmlformats.org/officeDocument/2006/relationships/tags" Target="../tags/tag369.xml"/><Relationship Id="rId8" Type="http://schemas.openxmlformats.org/officeDocument/2006/relationships/tags" Target="../tags/tag370.xml"/><Relationship Id="rId9" Type="http://schemas.openxmlformats.org/officeDocument/2006/relationships/tags" Target="../tags/tag371.xml"/><Relationship Id="rId10" Type="http://schemas.openxmlformats.org/officeDocument/2006/relationships/tags" Target="../tags/tag372.xml"/><Relationship Id="rId11" Type="http://schemas.openxmlformats.org/officeDocument/2006/relationships/tags" Target="../tags/tag373.xml"/><Relationship Id="rId12" Type="http://schemas.openxmlformats.org/officeDocument/2006/relationships/tags" Target="../tags/tag374.xml"/><Relationship Id="rId13" Type="http://schemas.openxmlformats.org/officeDocument/2006/relationships/tags" Target="../tags/tag375.xml"/><Relationship Id="rId14" Type="http://schemas.openxmlformats.org/officeDocument/2006/relationships/tags" Target="../tags/tag376.xml"/><Relationship Id="rId15" Type="http://schemas.openxmlformats.org/officeDocument/2006/relationships/tags" Target="../tags/tag377.xml"/><Relationship Id="rId16" Type="http://schemas.openxmlformats.org/officeDocument/2006/relationships/tags" Target="../tags/tag378.xml"/><Relationship Id="rId17" Type="http://schemas.openxmlformats.org/officeDocument/2006/relationships/tags" Target="../tags/tag379.xml"/><Relationship Id="rId18" Type="http://schemas.openxmlformats.org/officeDocument/2006/relationships/tags" Target="../tags/tag380.xml"/><Relationship Id="rId19" Type="http://schemas.openxmlformats.org/officeDocument/2006/relationships/tags" Target="../tags/tag381.xml"/><Relationship Id="rId20" Type="http://schemas.openxmlformats.org/officeDocument/2006/relationships/tags" Target="../tags/tag382.xml"/><Relationship Id="rId21" Type="http://schemas.openxmlformats.org/officeDocument/2006/relationships/tags" Target="../tags/tag383.xml"/><Relationship Id="rId22" Type="http://schemas.openxmlformats.org/officeDocument/2006/relationships/tags" Target="../tags/tag384.xml"/><Relationship Id="rId23" Type="http://schemas.openxmlformats.org/officeDocument/2006/relationships/tags" Target="../tags/tag385.xml"/><Relationship Id="rId24" Type="http://schemas.openxmlformats.org/officeDocument/2006/relationships/tags" Target="../tags/tag386.xml"/><Relationship Id="rId25" Type="http://schemas.openxmlformats.org/officeDocument/2006/relationships/tags" Target="../tags/tag387.xml"/><Relationship Id="rId26" Type="http://schemas.openxmlformats.org/officeDocument/2006/relationships/tags" Target="../tags/tag388.xml"/><Relationship Id="rId27" Type="http://schemas.openxmlformats.org/officeDocument/2006/relationships/tags" Target="../tags/tag389.xml"/><Relationship Id="rId28" Type="http://schemas.openxmlformats.org/officeDocument/2006/relationships/tags" Target="../tags/tag390.xml"/><Relationship Id="rId29" Type="http://schemas.openxmlformats.org/officeDocument/2006/relationships/tags" Target="../tags/tag391.xml"/><Relationship Id="rId30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92.xml"/><Relationship Id="rId2" Type="http://schemas.openxmlformats.org/officeDocument/2006/relationships/tags" Target="../tags/tag393.xml"/><Relationship Id="rId3" Type="http://schemas.openxmlformats.org/officeDocument/2006/relationships/tags" Target="../tags/tag394.xml"/><Relationship Id="rId4" Type="http://schemas.openxmlformats.org/officeDocument/2006/relationships/tags" Target="../tags/tag395.xml"/><Relationship Id="rId5" Type="http://schemas.openxmlformats.org/officeDocument/2006/relationships/tags" Target="../tags/tag396.xml"/><Relationship Id="rId6" Type="http://schemas.openxmlformats.org/officeDocument/2006/relationships/tags" Target="../tags/tag397.xml"/><Relationship Id="rId7" Type="http://schemas.openxmlformats.org/officeDocument/2006/relationships/tags" Target="../tags/tag398.xml"/><Relationship Id="rId8" Type="http://schemas.openxmlformats.org/officeDocument/2006/relationships/tags" Target="../tags/tag399.xml"/><Relationship Id="rId9" Type="http://schemas.openxmlformats.org/officeDocument/2006/relationships/tags" Target="../tags/tag400.xml"/><Relationship Id="rId10" Type="http://schemas.openxmlformats.org/officeDocument/2006/relationships/tags" Target="../tags/tag401.xml"/><Relationship Id="rId11" Type="http://schemas.openxmlformats.org/officeDocument/2006/relationships/tags" Target="../tags/tag402.xml"/><Relationship Id="rId12" Type="http://schemas.openxmlformats.org/officeDocument/2006/relationships/tags" Target="../tags/tag403.xml"/><Relationship Id="rId13" Type="http://schemas.openxmlformats.org/officeDocument/2006/relationships/tags" Target="../tags/tag404.xml"/><Relationship Id="rId14" Type="http://schemas.openxmlformats.org/officeDocument/2006/relationships/tags" Target="../tags/tag405.xml"/><Relationship Id="rId15" Type="http://schemas.openxmlformats.org/officeDocument/2006/relationships/tags" Target="../tags/tag406.xml"/><Relationship Id="rId16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07.xml"/><Relationship Id="rId2" Type="http://schemas.openxmlformats.org/officeDocument/2006/relationships/tags" Target="../tags/tag408.xml"/><Relationship Id="rId3" Type="http://schemas.openxmlformats.org/officeDocument/2006/relationships/tags" Target="../tags/tag409.xml"/><Relationship Id="rId4" Type="http://schemas.openxmlformats.org/officeDocument/2006/relationships/slideLayout" Target="../slideLayouts/slideLayout15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10.xml"/><Relationship Id="rId2" Type="http://schemas.openxmlformats.org/officeDocument/2006/relationships/tags" Target="../tags/tag411.xml"/><Relationship Id="rId3" Type="http://schemas.openxmlformats.org/officeDocument/2006/relationships/tags" Target="../tags/tag412.xml"/><Relationship Id="rId4" Type="http://schemas.openxmlformats.org/officeDocument/2006/relationships/tags" Target="../tags/tag413.xml"/><Relationship Id="rId5" Type="http://schemas.openxmlformats.org/officeDocument/2006/relationships/slideLayout" Target="../slideLayouts/slideLayout13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tags" Target="../tags/tag414.xml"/><Relationship Id="rId2" Type="http://schemas.openxmlformats.org/officeDocument/2006/relationships/tags" Target="../tags/tag415.xml"/><Relationship Id="rId3" Type="http://schemas.openxmlformats.org/officeDocument/2006/relationships/tags" Target="../tags/tag416.xml"/><Relationship Id="rId4" Type="http://schemas.openxmlformats.org/officeDocument/2006/relationships/tags" Target="../tags/tag417.xml"/><Relationship Id="rId5" Type="http://schemas.openxmlformats.org/officeDocument/2006/relationships/tags" Target="../tags/tag418.xml"/><Relationship Id="rId6" Type="http://schemas.openxmlformats.org/officeDocument/2006/relationships/tags" Target="../tags/tag419.xml"/><Relationship Id="rId7" Type="http://schemas.openxmlformats.org/officeDocument/2006/relationships/tags" Target="../tags/tag420.xml"/><Relationship Id="rId8" Type="http://schemas.openxmlformats.org/officeDocument/2006/relationships/tags" Target="../tags/tag421.xml"/><Relationship Id="rId9" Type="http://schemas.openxmlformats.org/officeDocument/2006/relationships/tags" Target="../tags/tag422.xml"/><Relationship Id="rId10" Type="http://schemas.openxmlformats.org/officeDocument/2006/relationships/tags" Target="../tags/tag423.xml"/><Relationship Id="rId11" Type="http://schemas.openxmlformats.org/officeDocument/2006/relationships/tags" Target="../tags/tag424.xml"/><Relationship Id="rId12" Type="http://schemas.openxmlformats.org/officeDocument/2006/relationships/tags" Target="../tags/tag425.xml"/><Relationship Id="rId13" Type="http://schemas.openxmlformats.org/officeDocument/2006/relationships/tags" Target="../tags/tag426.xml"/><Relationship Id="rId14" Type="http://schemas.openxmlformats.org/officeDocument/2006/relationships/tags" Target="../tags/tag427.xml"/><Relationship Id="rId15" Type="http://schemas.openxmlformats.org/officeDocument/2006/relationships/tags" Target="../tags/tag428.xml"/><Relationship Id="rId16" Type="http://schemas.openxmlformats.org/officeDocument/2006/relationships/tags" Target="../tags/tag429.xml"/><Relationship Id="rId17" Type="http://schemas.openxmlformats.org/officeDocument/2006/relationships/slideLayout" Target="../slideLayouts/slideLayout13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tags" Target="../tags/tag430.xml"/><Relationship Id="rId2" Type="http://schemas.openxmlformats.org/officeDocument/2006/relationships/tags" Target="../tags/tag431.xml"/><Relationship Id="rId3" Type="http://schemas.openxmlformats.org/officeDocument/2006/relationships/tags" Target="../tags/tag432.xml"/><Relationship Id="rId4" Type="http://schemas.openxmlformats.org/officeDocument/2006/relationships/tags" Target="../tags/tag433.xml"/><Relationship Id="rId5" Type="http://schemas.openxmlformats.org/officeDocument/2006/relationships/tags" Target="../tags/tag434.xml"/><Relationship Id="rId6" Type="http://schemas.openxmlformats.org/officeDocument/2006/relationships/tags" Target="../tags/tag435.xml"/><Relationship Id="rId7" Type="http://schemas.openxmlformats.org/officeDocument/2006/relationships/tags" Target="../tags/tag436.xml"/><Relationship Id="rId8" Type="http://schemas.openxmlformats.org/officeDocument/2006/relationships/tags" Target="../tags/tag437.xml"/><Relationship Id="rId9" Type="http://schemas.openxmlformats.org/officeDocument/2006/relationships/tags" Target="../tags/tag438.xml"/><Relationship Id="rId10" Type="http://schemas.openxmlformats.org/officeDocument/2006/relationships/tags" Target="../tags/tag439.xml"/><Relationship Id="rId11" Type="http://schemas.openxmlformats.org/officeDocument/2006/relationships/tags" Target="../tags/tag440.xml"/><Relationship Id="rId12" Type="http://schemas.openxmlformats.org/officeDocument/2006/relationships/tags" Target="../tags/tag441.xml"/><Relationship Id="rId13" Type="http://schemas.openxmlformats.org/officeDocument/2006/relationships/slideLayout" Target="../slideLayouts/slideLayout13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tags" Target="../tags/tag442.xml"/><Relationship Id="rId2" Type="http://schemas.openxmlformats.org/officeDocument/2006/relationships/tags" Target="../tags/tag443.xml"/><Relationship Id="rId3" Type="http://schemas.openxmlformats.org/officeDocument/2006/relationships/tags" Target="../tags/tag444.xml"/><Relationship Id="rId4" Type="http://schemas.openxmlformats.org/officeDocument/2006/relationships/tags" Target="../tags/tag445.xml"/><Relationship Id="rId5" Type="http://schemas.openxmlformats.org/officeDocument/2006/relationships/tags" Target="../tags/tag446.xml"/><Relationship Id="rId6" Type="http://schemas.openxmlformats.org/officeDocument/2006/relationships/tags" Target="../tags/tag447.xml"/><Relationship Id="rId7" Type="http://schemas.openxmlformats.org/officeDocument/2006/relationships/tags" Target="../tags/tag448.xml"/><Relationship Id="rId8" Type="http://schemas.openxmlformats.org/officeDocument/2006/relationships/tags" Target="../tags/tag449.xml"/><Relationship Id="rId9" Type="http://schemas.openxmlformats.org/officeDocument/2006/relationships/tags" Target="../tags/tag450.xml"/><Relationship Id="rId10" Type="http://schemas.openxmlformats.org/officeDocument/2006/relationships/tags" Target="../tags/tag451.xml"/><Relationship Id="rId11" Type="http://schemas.openxmlformats.org/officeDocument/2006/relationships/tags" Target="../tags/tag452.xml"/><Relationship Id="rId12" Type="http://schemas.openxmlformats.org/officeDocument/2006/relationships/tags" Target="../tags/tag453.xml"/><Relationship Id="rId13" Type="http://schemas.openxmlformats.org/officeDocument/2006/relationships/tags" Target="../tags/tag454.xml"/><Relationship Id="rId14" Type="http://schemas.openxmlformats.org/officeDocument/2006/relationships/tags" Target="../tags/tag455.xml"/><Relationship Id="rId15" Type="http://schemas.openxmlformats.org/officeDocument/2006/relationships/tags" Target="../tags/tag456.xml"/><Relationship Id="rId16" Type="http://schemas.openxmlformats.org/officeDocument/2006/relationships/slideLayout" Target="../slideLayouts/slideLayout13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tags" Target="../tags/tag457.xml"/><Relationship Id="rId2" Type="http://schemas.openxmlformats.org/officeDocument/2006/relationships/tags" Target="../tags/tag458.xml"/><Relationship Id="rId3" Type="http://schemas.openxmlformats.org/officeDocument/2006/relationships/tags" Target="../tags/tag45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1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,a click to unlimited possibilities</a:t>
            </a:r>
            <a:endParaRPr altLang="en-US" lang="zh-CN"/>
          </a:p>
        </p:txBody>
      </p:sp>
      <p:sp>
        <p:nvSpPr>
          <p:cNvPr id="1048652" name="标题 1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数字校园网络安全与隐私保护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9" name="直接连接符 23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3434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4"/>
            </p:custDataLst>
          </p:nvPr>
        </p:nvSpPr>
        <p:spPr>
          <a:xfrm>
            <a:off x="43434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01.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0" name="标题"/>
          <p:cNvSpPr txBox="1"/>
          <p:nvPr>
            <p:custDataLst>
              <p:tags r:id="rId5"/>
            </p:custDataLst>
          </p:nvPr>
        </p:nvSpPr>
        <p:spPr>
          <a:xfrm>
            <a:off x="59118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添加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目录文本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1" name="直接连接符 15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38315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2" name="序号"/>
          <p:cNvSpPr txBox="1"/>
          <p:nvPr>
            <p:custDataLst>
              <p:tags r:id="rId7"/>
            </p:custDataLst>
          </p:nvPr>
        </p:nvSpPr>
        <p:spPr>
          <a:xfrm>
            <a:off x="238315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02.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4" name="标题"/>
          <p:cNvSpPr txBox="1"/>
          <p:nvPr>
            <p:custDataLst>
              <p:tags r:id="rId8"/>
            </p:custDataLst>
          </p:nvPr>
        </p:nvSpPr>
        <p:spPr>
          <a:xfrm>
            <a:off x="254000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92857" lnSpcReduction="2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数字校园网络安全现状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29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433197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6" name="序号"/>
          <p:cNvSpPr txBox="1"/>
          <p:nvPr>
            <p:custDataLst>
              <p:tags r:id="rId10"/>
            </p:custDataLst>
          </p:nvPr>
        </p:nvSpPr>
        <p:spPr>
          <a:xfrm>
            <a:off x="433197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03.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8" name="标题"/>
          <p:cNvSpPr txBox="1"/>
          <p:nvPr>
            <p:custDataLst>
              <p:tags r:id="rId11"/>
            </p:custDataLst>
          </p:nvPr>
        </p:nvSpPr>
        <p:spPr>
          <a:xfrm>
            <a:off x="448881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隐私保护的重要性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3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28015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8015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04.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43763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92857" lnSpcReduction="2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数字校园网络安全技术措施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22896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4" name="序号"/>
          <p:cNvSpPr txBox="1"/>
          <p:nvPr>
            <p:custDataLst>
              <p:tags r:id="rId16"/>
            </p:custDataLst>
          </p:nvPr>
        </p:nvSpPr>
        <p:spPr>
          <a:xfrm>
            <a:off x="822896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05.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6" name="标题"/>
          <p:cNvSpPr txBox="1"/>
          <p:nvPr>
            <p:custDataLst>
              <p:tags r:id="rId17"/>
            </p:custDataLst>
          </p:nvPr>
        </p:nvSpPr>
        <p:spPr>
          <a:xfrm>
            <a:off x="838581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隐私保护技术措施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42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017778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8" name="序号"/>
          <p:cNvSpPr txBox="1"/>
          <p:nvPr>
            <p:custDataLst>
              <p:tags r:id="rId19"/>
            </p:custDataLst>
          </p:nvPr>
        </p:nvSpPr>
        <p:spPr>
          <a:xfrm>
            <a:off x="1017778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06.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20" name="标题"/>
          <p:cNvSpPr txBox="1"/>
          <p:nvPr>
            <p:custDataLst>
              <p:tags r:id="rId20"/>
            </p:custDataLst>
          </p:nvPr>
        </p:nvSpPr>
        <p:spPr>
          <a:xfrm>
            <a:off x="1033462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92857" lnSpcReduction="2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数字校园网络安全管理措施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6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3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数字校园网络安全现状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数字校园网络发展情况</a:t>
            </a:r>
            <a:endParaRPr altLang="en-US" lang="zh-CN"/>
          </a:p>
        </p:txBody>
      </p:sp>
      <p:sp>
        <p:nvSpPr>
          <p:cNvPr id="104914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数字校园网络应用场景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数字校园网络建设背景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数字校园网络发展历程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数字校园网络发展趋势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网络安全威胁与挑战</a:t>
            </a:r>
            <a:endParaRPr altLang="en-US" lang="zh-CN"/>
          </a:p>
        </p:txBody>
      </p:sp>
      <p:sp>
        <p:nvSpPr>
          <p:cNvPr id="104923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6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6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6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6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黑客攻击：非法入侵、恶意破坏、窃取信息等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分布式拒绝服务攻击：通过大量请求占用服务器资源，导致服务瘫痪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正文"/>
          <p:cNvSpPr txBox="1"/>
          <p:nvPr>
            <p:custDataLst>
              <p:tags r:id="rId28"/>
            </p:custDataLst>
          </p:nvPr>
        </p:nvSpPr>
        <p:spPr>
          <a:xfrm>
            <a:off x="8241222" y="2726939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社交工程：利用人类心理弱点进行攻击，获取个人信息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正文"/>
          <p:cNvSpPr txBox="1"/>
          <p:nvPr>
            <p:custDataLst>
              <p:tags r:id="rId29"/>
            </p:custDataLst>
          </p:nvPr>
        </p:nvSpPr>
        <p:spPr>
          <a:xfrm>
            <a:off x="1786752" y="2726939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病毒传播：通过电子邮件、网络共享等途径传播病毒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正文"/>
          <p:cNvSpPr txBox="1"/>
          <p:nvPr>
            <p:custDataLst>
              <p:tags r:id="rId30"/>
            </p:custDataLst>
          </p:nvPr>
        </p:nvSpPr>
        <p:spPr>
          <a:xfrm>
            <a:off x="644657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漏洞利用：利用系统漏洞进行攻击，破坏网络安全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正文"/>
          <p:cNvSpPr txBox="1"/>
          <p:nvPr>
            <p:custDataLst>
              <p:tags r:id="rId31"/>
            </p:custDataLst>
          </p:nvPr>
        </p:nvSpPr>
        <p:spPr>
          <a:xfrm>
            <a:off x="3581404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钓鱼网站：伪装成正规网站，诱导用户输入个人信息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网络安全事件案例分析</a:t>
            </a:r>
            <a:endParaRPr altLang="en-US" lang="zh-CN"/>
          </a:p>
        </p:txBody>
      </p:sp>
      <p:sp>
        <p:nvSpPr>
          <p:cNvPr id="1049332" name="矩形: 圆角 4"/>
          <p:cNvSpPr/>
          <p:nvPr>
            <p:custDataLst>
              <p:tags r:id="rId1"/>
            </p:custDataLst>
          </p:nvPr>
        </p:nvSpPr>
        <p:spPr>
          <a:xfrm>
            <a:off x="608400" y="3368738"/>
            <a:ext cx="2562130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334" name="正文"/>
          <p:cNvSpPr txBox="1"/>
          <p:nvPr>
            <p:custDataLst>
              <p:tags r:id="rId2"/>
            </p:custDataLst>
          </p:nvPr>
        </p:nvSpPr>
        <p:spPr>
          <a:xfrm>
            <a:off x="778352" y="357433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勒索病毒攻击事件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336" name="矩形: 圆角 4"/>
          <p:cNvSpPr/>
          <p:nvPr>
            <p:custDataLst>
              <p:tags r:id="rId3"/>
            </p:custDataLst>
          </p:nvPr>
        </p:nvSpPr>
        <p:spPr>
          <a:xfrm>
            <a:off x="9016232" y="3369375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338" name="正文"/>
          <p:cNvSpPr txBox="1"/>
          <p:nvPr>
            <p:custDataLst>
              <p:tags r:id="rId4"/>
            </p:custDataLst>
          </p:nvPr>
        </p:nvSpPr>
        <p:spPr>
          <a:xfrm>
            <a:off x="9186183" y="3574972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 fontScale="87500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分布式拒绝服务攻击事件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340" name="矩形: 圆角 4"/>
          <p:cNvSpPr/>
          <p:nvPr>
            <p:custDataLst>
              <p:tags r:id="rId5"/>
            </p:custDataLst>
          </p:nvPr>
        </p:nvSpPr>
        <p:spPr>
          <a:xfrm>
            <a:off x="3411011" y="3370011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342" name="正文"/>
          <p:cNvSpPr txBox="1"/>
          <p:nvPr>
            <p:custDataLst>
              <p:tags r:id="rId6"/>
            </p:custDataLst>
          </p:nvPr>
        </p:nvSpPr>
        <p:spPr>
          <a:xfrm>
            <a:off x="3581599" y="3575608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数据泄露事件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344" name="矩形: 圆角 4"/>
          <p:cNvSpPr/>
          <p:nvPr>
            <p:custDataLst>
              <p:tags r:id="rId7"/>
            </p:custDataLst>
          </p:nvPr>
        </p:nvSpPr>
        <p:spPr>
          <a:xfrm>
            <a:off x="6213621" y="3370648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346" name="正文"/>
          <p:cNvSpPr txBox="1"/>
          <p:nvPr>
            <p:custDataLst>
              <p:tags r:id="rId8"/>
            </p:custDataLst>
          </p:nvPr>
        </p:nvSpPr>
        <p:spPr>
          <a:xfrm>
            <a:off x="6383573" y="357624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钓鱼攻击事件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00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667"/>
          </a:bodyPr>
          <a:p>
            <a:r>
              <a:rPr altLang="en-US" lang="zh-CN"/>
              <a:t>隐私保护的重要性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隐私泄露的危害</a:t>
            </a:r>
            <a:endParaRPr altLang="en-US" lang="zh-CN"/>
          </a:p>
        </p:txBody>
      </p:sp>
      <p:sp>
        <p:nvSpPr>
          <p:cNvPr id="104951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身份盗窃：个人隐私信息被盗用，可能导致身份盗窃事件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欺诈行为：利用个人隐私信息进行欺诈行为，给个人和社会带来损失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骚扰和干扰：个人隐私信息被泄露后，可能遭受骚扰电话、垃圾邮件等干扰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心理健康问题：个人隐私泄露可能导致心理健康问题，如焦虑、抑郁等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隐私保护法律法规</a:t>
            </a:r>
            <a:endParaRPr altLang="en-US" lang="zh-CN"/>
          </a:p>
        </p:txBody>
      </p:sp>
      <p:sp>
        <p:nvSpPr>
          <p:cNvPr id="104959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隐私政策与规定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0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密码管理条例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网络安全法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1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个人信息保护法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隐私保护原则和方法</a:t>
            </a:r>
            <a:endParaRPr altLang="en-US" lang="zh-CN"/>
          </a:p>
        </p:txBody>
      </p:sp>
      <p:sp>
        <p:nvSpPr>
          <p:cNvPr id="1049672" name="任意多边形: 形状 16"/>
          <p:cNvSpPr/>
          <p:nvPr>
            <p:custDataLst>
              <p:tags r:id="rId1"/>
            </p:custDataLst>
          </p:nvPr>
        </p:nvSpPr>
        <p:spPr>
          <a:xfrm>
            <a:off x="608400" y="1506677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4" name="Freeform 488"/>
          <p:cNvSpPr/>
          <p:nvPr>
            <p:custDataLst>
              <p:tags r:id="rId2"/>
            </p:custDataLst>
          </p:nvPr>
        </p:nvSpPr>
        <p:spPr>
          <a:xfrm rot="5400000">
            <a:off x="5213182" y="1491884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6" name="序号"/>
          <p:cNvSpPr txBox="1"/>
          <p:nvPr>
            <p:custDataLst>
              <p:tags r:id="rId3"/>
            </p:custDataLst>
          </p:nvPr>
        </p:nvSpPr>
        <p:spPr>
          <a:xfrm>
            <a:off x="5339977" y="1722229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78" name="标题"/>
          <p:cNvSpPr txBox="1"/>
          <p:nvPr>
            <p:custDataLst>
              <p:tags r:id="rId4"/>
            </p:custDataLst>
          </p:nvPr>
        </p:nvSpPr>
        <p:spPr>
          <a:xfrm>
            <a:off x="996534" y="1559508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90909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最小化原则：只收集必要的数据，并尽可能减少数据的使用范围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80" name="正文"/>
          <p:cNvSpPr txBox="1"/>
          <p:nvPr>
            <p:custDataLst>
              <p:tags r:id="rId5"/>
            </p:custDataLst>
          </p:nvPr>
        </p:nvSpPr>
        <p:spPr>
          <a:xfrm>
            <a:off x="996534" y="2019493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82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2420" y="2053305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4" name="Freeform 488"/>
          <p:cNvSpPr/>
          <p:nvPr>
            <p:custDataLst>
              <p:tags r:id="rId7"/>
            </p:custDataLst>
          </p:nvPr>
        </p:nvSpPr>
        <p:spPr>
          <a:xfrm rot="5400000">
            <a:off x="6147240" y="2038513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6" name="序号"/>
          <p:cNvSpPr txBox="1"/>
          <p:nvPr>
            <p:custDataLst>
              <p:tags r:id="rId8"/>
            </p:custDataLst>
          </p:nvPr>
        </p:nvSpPr>
        <p:spPr>
          <a:xfrm>
            <a:off x="6255721" y="2263222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9688" name="任意多边形: 形状 2"/>
          <p:cNvSpPr/>
          <p:nvPr>
            <p:custDataLst>
              <p:tags r:id="rId9"/>
            </p:custDataLst>
          </p:nvPr>
        </p:nvSpPr>
        <p:spPr>
          <a:xfrm>
            <a:off x="608400" y="2599934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690" name="Freeform 488"/>
          <p:cNvSpPr/>
          <p:nvPr>
            <p:custDataLst>
              <p:tags r:id="rId10"/>
            </p:custDataLst>
          </p:nvPr>
        </p:nvSpPr>
        <p:spPr>
          <a:xfrm rot="5400000">
            <a:off x="5213182" y="2585141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2" name="序号"/>
          <p:cNvSpPr txBox="1"/>
          <p:nvPr>
            <p:custDataLst>
              <p:tags r:id="rId11"/>
            </p:custDataLst>
          </p:nvPr>
        </p:nvSpPr>
        <p:spPr>
          <a:xfrm>
            <a:off x="5339977" y="2814781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9694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2420" y="3141632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696" name="Freeform 488"/>
          <p:cNvSpPr/>
          <p:nvPr>
            <p:custDataLst>
              <p:tags r:id="rId13"/>
            </p:custDataLst>
          </p:nvPr>
        </p:nvSpPr>
        <p:spPr>
          <a:xfrm rot="5400000">
            <a:off x="6147240" y="3127543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8" name="序号"/>
          <p:cNvSpPr txBox="1"/>
          <p:nvPr>
            <p:custDataLst>
              <p:tags r:id="rId14"/>
            </p:custDataLst>
          </p:nvPr>
        </p:nvSpPr>
        <p:spPr>
          <a:xfrm>
            <a:off x="6255721" y="3348730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0" name="任意多边形: 形状 12"/>
          <p:cNvSpPr/>
          <p:nvPr>
            <p:custDataLst>
              <p:tags r:id="rId15"/>
            </p:custDataLst>
          </p:nvPr>
        </p:nvSpPr>
        <p:spPr>
          <a:xfrm>
            <a:off x="608400" y="3692487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702" name="Freeform 488"/>
          <p:cNvSpPr/>
          <p:nvPr>
            <p:custDataLst>
              <p:tags r:id="rId16"/>
            </p:custDataLst>
          </p:nvPr>
        </p:nvSpPr>
        <p:spPr>
          <a:xfrm rot="5400000">
            <a:off x="5213182" y="3678398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4" name="序号"/>
          <p:cNvSpPr txBox="1"/>
          <p:nvPr>
            <p:custDataLst>
              <p:tags r:id="rId17"/>
            </p:custDataLst>
          </p:nvPr>
        </p:nvSpPr>
        <p:spPr>
          <a:xfrm>
            <a:off x="5339977" y="3908039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9706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2420" y="4230662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708" name="Freeform 488"/>
          <p:cNvSpPr/>
          <p:nvPr>
            <p:custDataLst>
              <p:tags r:id="rId19"/>
            </p:custDataLst>
          </p:nvPr>
        </p:nvSpPr>
        <p:spPr>
          <a:xfrm rot="5400000">
            <a:off x="6147240" y="4215869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0" name="序号"/>
          <p:cNvSpPr txBox="1"/>
          <p:nvPr>
            <p:custDataLst>
              <p:tags r:id="rId20"/>
            </p:custDataLst>
          </p:nvPr>
        </p:nvSpPr>
        <p:spPr>
          <a:xfrm>
            <a:off x="6255721" y="4437057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2" name="任意多边形: 形状 27"/>
          <p:cNvSpPr/>
          <p:nvPr>
            <p:custDataLst>
              <p:tags r:id="rId21"/>
            </p:custDataLst>
          </p:nvPr>
        </p:nvSpPr>
        <p:spPr>
          <a:xfrm>
            <a:off x="608400" y="4785744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714" name="Freeform 488"/>
          <p:cNvSpPr/>
          <p:nvPr>
            <p:custDataLst>
              <p:tags r:id="rId22"/>
            </p:custDataLst>
          </p:nvPr>
        </p:nvSpPr>
        <p:spPr>
          <a:xfrm rot="5400000">
            <a:off x="5213182" y="4770951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6" name="序号"/>
          <p:cNvSpPr txBox="1"/>
          <p:nvPr>
            <p:custDataLst>
              <p:tags r:id="rId23"/>
            </p:custDataLst>
          </p:nvPr>
        </p:nvSpPr>
        <p:spPr>
          <a:xfrm>
            <a:off x="5339977" y="5001296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49718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2420" y="5318988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720" name="Freeform 488"/>
          <p:cNvSpPr/>
          <p:nvPr>
            <p:custDataLst>
              <p:tags r:id="rId25"/>
            </p:custDataLst>
          </p:nvPr>
        </p:nvSpPr>
        <p:spPr>
          <a:xfrm rot="5400000">
            <a:off x="6147240" y="5304900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2" name="序号"/>
          <p:cNvSpPr txBox="1"/>
          <p:nvPr>
            <p:custDataLst>
              <p:tags r:id="rId26"/>
            </p:custDataLst>
          </p:nvPr>
        </p:nvSpPr>
        <p:spPr>
          <a:xfrm>
            <a:off x="6255721" y="5526087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4" name="标题"/>
          <p:cNvSpPr txBox="1"/>
          <p:nvPr>
            <p:custDataLst>
              <p:tags r:id="rId27"/>
            </p:custDataLst>
          </p:nvPr>
        </p:nvSpPr>
        <p:spPr>
          <a:xfrm>
            <a:off x="7445483" y="2094866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90909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加密原则：对数据进行加密处理，确保数据在传输和存储过程中的安全性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726" name="正文"/>
          <p:cNvSpPr txBox="1"/>
          <p:nvPr>
            <p:custDataLst>
              <p:tags r:id="rId28"/>
            </p:custDataLst>
          </p:nvPr>
        </p:nvSpPr>
        <p:spPr>
          <a:xfrm>
            <a:off x="7445483" y="2554147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728" name="标题"/>
          <p:cNvSpPr txBox="1"/>
          <p:nvPr>
            <p:custDataLst>
              <p:tags r:id="rId29"/>
            </p:custDataLst>
          </p:nvPr>
        </p:nvSpPr>
        <p:spPr>
          <a:xfrm>
            <a:off x="996534" y="2654174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90909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匿名化原则：对数据进行匿名化处理，避免个人身份信息的泄露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730" name="正文"/>
          <p:cNvSpPr txBox="1"/>
          <p:nvPr>
            <p:custDataLst>
              <p:tags r:id="rId30"/>
            </p:custDataLst>
          </p:nvPr>
        </p:nvSpPr>
        <p:spPr>
          <a:xfrm>
            <a:off x="996534" y="3113455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732" name="标题"/>
          <p:cNvSpPr txBox="1"/>
          <p:nvPr>
            <p:custDataLst>
              <p:tags r:id="rId31"/>
            </p:custDataLst>
          </p:nvPr>
        </p:nvSpPr>
        <p:spPr>
          <a:xfrm>
            <a:off x="7445483" y="3188828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637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访问控制原则：对数据进行访问控制，确保只有授权人员能够访问和使用数据  隐私保护方法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734" name="正文"/>
          <p:cNvSpPr txBox="1"/>
          <p:nvPr>
            <p:custDataLst>
              <p:tags r:id="rId32"/>
            </p:custDataLst>
          </p:nvPr>
        </p:nvSpPr>
        <p:spPr>
          <a:xfrm>
            <a:off x="7445483" y="3648108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隐私保护方法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736" name="标题"/>
          <p:cNvSpPr txBox="1"/>
          <p:nvPr>
            <p:custDataLst>
              <p:tags r:id="rId33"/>
            </p:custDataLst>
          </p:nvPr>
        </p:nvSpPr>
        <p:spPr>
          <a:xfrm>
            <a:off x="996534" y="3741091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637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制定隐私保护政策：明确数据收集、使用和存储的规范，确保数据的合法性和安全性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738" name="正文"/>
          <p:cNvSpPr txBox="1"/>
          <p:nvPr>
            <p:custDataLst>
              <p:tags r:id="rId34"/>
            </p:custDataLst>
          </p:nvPr>
        </p:nvSpPr>
        <p:spPr>
          <a:xfrm>
            <a:off x="996534" y="4200372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740" name="标题"/>
          <p:cNvSpPr txBox="1"/>
          <p:nvPr>
            <p:custDataLst>
              <p:tags r:id="rId35"/>
            </p:custDataLst>
          </p:nvPr>
        </p:nvSpPr>
        <p:spPr>
          <a:xfrm>
            <a:off x="7445483" y="4286311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637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加强数据安全防护：采用先进的数据加密技术和防护措施，防止数据被非法获取和篡改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742" name="正文"/>
          <p:cNvSpPr txBox="1"/>
          <p:nvPr>
            <p:custDataLst>
              <p:tags r:id="rId36"/>
            </p:custDataLst>
          </p:nvPr>
        </p:nvSpPr>
        <p:spPr>
          <a:xfrm>
            <a:off x="7445483" y="4745592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744" name="标题"/>
          <p:cNvSpPr txBox="1"/>
          <p:nvPr>
            <p:custDataLst>
              <p:tags r:id="rId37"/>
            </p:custDataLst>
          </p:nvPr>
        </p:nvSpPr>
        <p:spPr>
          <a:xfrm>
            <a:off x="996534" y="4820260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637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建立数据审计机制：对数据进行定期审计和检查，及时发现和处理数据泄露和滥用问题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746" name="正文"/>
          <p:cNvSpPr txBox="1"/>
          <p:nvPr>
            <p:custDataLst>
              <p:tags r:id="rId38"/>
            </p:custDataLst>
          </p:nvPr>
        </p:nvSpPr>
        <p:spPr>
          <a:xfrm>
            <a:off x="996534" y="5280245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748" name="标题"/>
          <p:cNvSpPr txBox="1"/>
          <p:nvPr>
            <p:custDataLst>
              <p:tags r:id="rId39"/>
            </p:custDataLst>
          </p:nvPr>
        </p:nvSpPr>
        <p:spPr>
          <a:xfrm>
            <a:off x="7445483" y="5367593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637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提高用户隐私意识：加强用户隐私保护宣传和教育，提高用户对隐私保护的认识和意识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750" name="正文"/>
          <p:cNvSpPr txBox="1"/>
          <p:nvPr>
            <p:custDataLst>
              <p:tags r:id="rId40"/>
            </p:custDataLst>
          </p:nvPr>
        </p:nvSpPr>
        <p:spPr>
          <a:xfrm>
            <a:off x="7445483" y="5827578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804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数字校园网络安全技术措施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防火墙技术</a:t>
            </a:r>
            <a:endParaRPr altLang="en-US" lang="zh-CN"/>
          </a:p>
        </p:txBody>
      </p:sp>
      <p:sp>
        <p:nvSpPr>
          <p:cNvPr id="104992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防火墙定义：防火墙是用于保护网络免受未经授权访问的设备或系统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防火墙功能：防火墙可以阻止未经授权的访问和数据泄露，同时可以保护网络设备免受攻击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防火墙类型：包括软件防火墙和硬件防火墙两种类型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防火墙部署方式：可以采用包过滤技术和应用层网关技术等方式进行部署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入侵检测技术</a:t>
            </a:r>
            <a:endParaRPr altLang="en-US" lang="zh-CN"/>
          </a:p>
        </p:txBody>
      </p:sp>
      <p:sp>
        <p:nvSpPr>
          <p:cNvPr id="104998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8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入侵检测技术的定义和作用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8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8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入侵检测技术的分类和原理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9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9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入侵检测技术的优势和局限性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9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0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入侵检测技术在数字校园网络安全中的应用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数据加密技术</a:t>
            </a:r>
            <a:endParaRPr altLang="en-US" lang="zh-CN"/>
          </a:p>
        </p:txBody>
      </p:sp>
      <p:sp>
        <p:nvSpPr>
          <p:cNvPr id="105005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加密算法：常见的对称加密算法和非对称加密算法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加密方式：端到端加密、链路加密和节点加密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加密技术应用：数据传输、存储和访问控制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加密技术发展趋势：量子加密、同态加密等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身份认证技术</a:t>
            </a:r>
            <a:endParaRPr altLang="en-US" lang="zh-CN"/>
          </a:p>
        </p:txBody>
      </p:sp>
      <p:sp>
        <p:nvSpPr>
          <p:cNvPr id="105013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动态口令：基于时间或事件生成动态口令，提高安全性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用户名密码认证：最简单的身份认证方式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智能卡：集成CPU和存储单元，存储用户密钥和证书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生物特征认证：基于生物特征信息进行身份认证，如指纹、虹膜等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200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隐私保护技术措施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数据脱敏技术</a:t>
            </a:r>
            <a:endParaRPr altLang="en-US" lang="zh-CN"/>
          </a:p>
        </p:txBody>
      </p:sp>
      <p:sp>
        <p:nvSpPr>
          <p:cNvPr id="105031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1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2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2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2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原理：通过替换、加密、隐藏等手段，对敏感数据进行脱敏处理，使得数据在传输、存储和使用过程中不会被泄露或被篡改。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定义：数据脱敏是一种数据清洗技术，通过对敏感数据进行脱敏处理，确保数据在传输、存储和使用过程中的安全性。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应用场景：适用于需要保护敏感数据的企业或机构，如金融、医疗、政府等。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优势：能够有效地保护敏感数据的安全性和隐私性，防止数据泄露和被篡改。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匿名化技术</a:t>
            </a:r>
            <a:endParaRPr altLang="en-US" lang="zh-CN"/>
          </a:p>
        </p:txBody>
      </p:sp>
      <p:sp>
        <p:nvSpPr>
          <p:cNvPr id="105038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定义：将个人或敏感信息进行脱敏处理，使其无法被识别或关联到特定个体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目的：保护个人隐私，防止数据泄露和滥用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应用场景：数字校园中的个人信息、学生档案、教学数据等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技术手段：数据脱敏、K-匿名、l-多样性等技术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差分隐私技术</a:t>
            </a:r>
            <a:endParaRPr altLang="en-US" lang="zh-CN"/>
          </a:p>
        </p:txBody>
      </p:sp>
      <p:sp>
        <p:nvSpPr>
          <p:cNvPr id="105044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定义：差分隐私是一种隐私保护技术，通过在数据集中添加噪声来保护个体隐私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原理：通过计算数据集中每个个体对总体统计结果的贡献，并添加适当的噪声，使得攻击者无法准确推断出特定个体的信息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优势：能够提供较高的隐私保护水平，同时保持数据集的可用性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应用场景：适用于需要保护个体隐私的统计分析和机器学习任务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安全审计技术</a:t>
            </a:r>
            <a:endParaRPr altLang="en-US" lang="zh-CN"/>
          </a:p>
        </p:txBody>
      </p:sp>
      <p:sp>
        <p:nvSpPr>
          <p:cNvPr id="105050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定义：安全审计技术是一种对网络活动进行监控和记录的技术手段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1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1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目的：发现和预防潜在的安全威胁，确保数字校园网络的安全和稳定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1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主要技术：入侵检测系统（IDS）、安全事件管理平台（SIEM）等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应用场景：适用于数字校园网络中的关键区域和重要业务系统，如核心交换机、服务器、数据库等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580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数字校园网络安全管理措施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9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制定网络安全管理制度</a:t>
            </a:r>
            <a:endParaRPr altLang="en-US" lang="zh-CN"/>
          </a:p>
        </p:txBody>
      </p:sp>
      <p:sp>
        <p:nvSpPr>
          <p:cNvPr id="105069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明确网络安全管理责任人和职责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制定网络安全管理制度和流程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定期进行网络安全检查和评估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加强网络安全培训和意识教育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5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加强网络安全意识培训</a:t>
            </a:r>
            <a:endParaRPr altLang="en-US" lang="zh-CN"/>
          </a:p>
        </p:txBody>
      </p:sp>
      <p:sp>
        <p:nvSpPr>
          <p:cNvPr id="1050756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58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60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62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64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加强对学生和教职工的网络安全教育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766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68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70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组织网络安全知识竞赛活动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72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74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76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邀请专业人士进行网络安全讲座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778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80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82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定期开展网络安全意识培训课程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3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定期进行网络安全检查</a:t>
            </a:r>
            <a:endParaRPr altLang="en-US" lang="zh-CN"/>
          </a:p>
        </p:txBody>
      </p:sp>
      <p:sp>
        <p:nvSpPr>
          <p:cNvPr id="105083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3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4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4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4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4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4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5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5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4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5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5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5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6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6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6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86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86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87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87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定期检查网络设备安全漏洞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7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定期进行网络安全演练和培训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7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定期检查网络安全日志和事件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7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定期检查网络系统安全配置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3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建立应急响应机制</a:t>
            </a:r>
            <a:endParaRPr altLang="en-US" lang="zh-CN"/>
          </a:p>
        </p:txBody>
      </p:sp>
      <p:sp>
        <p:nvSpPr>
          <p:cNvPr id="1050932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552807" y="4005893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934" name="矩形 4"/>
          <p:cNvSpPr/>
          <p:nvPr>
            <p:custDataLst>
              <p:tags r:id="rId2"/>
            </p:custDataLst>
          </p:nvPr>
        </p:nvSpPr>
        <p:spPr>
          <a:xfrm>
            <a:off x="2463271" y="4365944"/>
            <a:ext cx="178865" cy="180241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36" name="文本框 5"/>
          <p:cNvSpPr txBox="1"/>
          <p:nvPr>
            <p:custDataLst>
              <p:tags r:id="rId3"/>
            </p:custDataLst>
          </p:nvPr>
        </p:nvSpPr>
        <p:spPr>
          <a:xfrm>
            <a:off x="2761726" y="4322129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556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技术手段：介绍应急响应所需的技术手段，如漏洞扫描、入侵检测、数据恢复等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938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63818" y="4005893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940" name="矩形 57"/>
          <p:cNvSpPr/>
          <p:nvPr>
            <p:custDataLst>
              <p:tags r:id="rId5"/>
            </p:custDataLst>
          </p:nvPr>
        </p:nvSpPr>
        <p:spPr>
          <a:xfrm>
            <a:off x="6174282" y="4365944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42" name="文本框 58"/>
          <p:cNvSpPr txBox="1"/>
          <p:nvPr>
            <p:custDataLst>
              <p:tags r:id="rId6"/>
            </p:custDataLst>
          </p:nvPr>
        </p:nvSpPr>
        <p:spPr>
          <a:xfrm>
            <a:off x="6472737" y="4322129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556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培训与演练：强调应急响应人员的培训和演练的重要性，提高应对突发事件的能力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944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697302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946" name="矩形 65"/>
          <p:cNvSpPr/>
          <p:nvPr>
            <p:custDataLst>
              <p:tags r:id="rId8"/>
            </p:custDataLst>
          </p:nvPr>
        </p:nvSpPr>
        <p:spPr>
          <a:xfrm>
            <a:off x="608400" y="1862091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48" name="文本框 66"/>
          <p:cNvSpPr txBox="1"/>
          <p:nvPr>
            <p:custDataLst>
              <p:tags r:id="rId9"/>
            </p:custDataLst>
          </p:nvPr>
        </p:nvSpPr>
        <p:spPr>
          <a:xfrm>
            <a:off x="906856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定义和目标：明确应急响应机制的定义、目的和意义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950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08313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952" name="矩形 69"/>
          <p:cNvSpPr/>
          <p:nvPr>
            <p:custDataLst>
              <p:tags r:id="rId11"/>
            </p:custDataLst>
          </p:nvPr>
        </p:nvSpPr>
        <p:spPr>
          <a:xfrm>
            <a:off x="4318776" y="1862091"/>
            <a:ext cx="178865" cy="180241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54" name="文本框 70"/>
          <p:cNvSpPr txBox="1"/>
          <p:nvPr>
            <p:custDataLst>
              <p:tags r:id="rId12"/>
            </p:custDataLst>
          </p:nvPr>
        </p:nvSpPr>
        <p:spPr>
          <a:xfrm>
            <a:off x="4617232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556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组织架构：介绍数字校园网络安全管理组织架构，包括应急响应小组的组成和职责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956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119324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958" name="文本框 74"/>
          <p:cNvSpPr txBox="1"/>
          <p:nvPr>
            <p:custDataLst>
              <p:tags r:id="rId14"/>
            </p:custDataLst>
          </p:nvPr>
        </p:nvSpPr>
        <p:spPr>
          <a:xfrm>
            <a:off x="8328243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流程规范：详细描述应急响应流程，包括发现、报告、处置、恢复等环节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960" name="矩形 73"/>
          <p:cNvSpPr/>
          <p:nvPr>
            <p:custDataLst>
              <p:tags r:id="rId15"/>
            </p:custDataLst>
          </p:nvPr>
        </p:nvSpPr>
        <p:spPr>
          <a:xfrm>
            <a:off x="8029787" y="1862091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1014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隐私保护管理措施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2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制定隐私保护管理制度</a:t>
            </a:r>
            <a:endParaRPr altLang="en-US" lang="zh-CN"/>
          </a:p>
        </p:txBody>
      </p:sp>
      <p:sp>
        <p:nvSpPr>
          <p:cNvPr id="105113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明确隐私保护管理目标和原则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3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制定隐私保护管理流程和规范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3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确定隐私保护管理责任人和职责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3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建立隐私保护管理监督机制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8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加强员工隐私保护意识培训</a:t>
            </a:r>
            <a:endParaRPr altLang="en-US" lang="zh-CN"/>
          </a:p>
        </p:txBody>
      </p:sp>
      <p:sp>
        <p:nvSpPr>
          <p:cNvPr id="105119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9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9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9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培训效果评估：通过问卷调查、考试等方式评估员工对隐私保护的掌握程度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9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20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20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20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培训内容：介绍隐私保护的重要性、法律法规和公司政策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0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20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21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21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培训方式：线上培训、线下讲座、案例分析等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1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21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21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22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持续跟进：定期开展隐私保护意识培训，确保员工始终保持对隐私保护的重视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7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定期进行隐私保护检查</a:t>
            </a:r>
            <a:endParaRPr altLang="en-US" lang="zh-CN"/>
          </a:p>
        </p:txBody>
      </p:sp>
      <p:sp>
        <p:nvSpPr>
          <p:cNvPr id="105127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27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27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定期检查网络设备和系统安全漏洞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28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28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28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定期检查数据存储和传输安全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28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28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定期检查用户访问权限和身份验证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29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29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29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29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定期检查数据备份和恢复机制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4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建立隐私泄露应急响应机制</a:t>
            </a:r>
            <a:endParaRPr altLang="en-US" lang="zh-CN"/>
          </a:p>
        </p:txBody>
      </p:sp>
      <p:sp>
        <p:nvSpPr>
          <p:cNvPr id="1051350" name="矩形 5"/>
          <p:cNvSpPr/>
          <p:nvPr>
            <p:custDataLst>
              <p:tags r:id="rId1"/>
            </p:custDataLst>
          </p:nvPr>
        </p:nvSpPr>
        <p:spPr>
          <a:xfrm>
            <a:off x="915667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52" name="矩形 10"/>
          <p:cNvSpPr/>
          <p:nvPr>
            <p:custDataLst>
              <p:tags r:id="rId2"/>
            </p:custDataLst>
          </p:nvPr>
        </p:nvSpPr>
        <p:spPr>
          <a:xfrm>
            <a:off x="1262772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54" name="TextBox 2"/>
          <p:cNvSpPr txBox="1"/>
          <p:nvPr>
            <p:custDataLst>
              <p:tags r:id="rId3"/>
            </p:custDataLst>
          </p:nvPr>
        </p:nvSpPr>
        <p:spPr>
          <a:xfrm>
            <a:off x="1067365" y="2248889"/>
            <a:ext cx="2882656" cy="1292879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定义：在发生隐私泄露事件时，迅速采取措施以减少损失和恢复声誉的机制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356" name="矩形 6"/>
          <p:cNvSpPr/>
          <p:nvPr>
            <p:custDataLst>
              <p:tags r:id="rId4"/>
            </p:custDataLst>
          </p:nvPr>
        </p:nvSpPr>
        <p:spPr>
          <a:xfrm>
            <a:off x="4486995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58" name="矩形 11"/>
          <p:cNvSpPr/>
          <p:nvPr>
            <p:custDataLst>
              <p:tags r:id="rId5"/>
            </p:custDataLst>
          </p:nvPr>
        </p:nvSpPr>
        <p:spPr>
          <a:xfrm>
            <a:off x="4853384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60" name="TextBox 2"/>
          <p:cNvSpPr txBox="1"/>
          <p:nvPr>
            <p:custDataLst>
              <p:tags r:id="rId6"/>
            </p:custDataLst>
          </p:nvPr>
        </p:nvSpPr>
        <p:spPr>
          <a:xfrm>
            <a:off x="4638693" y="2248889"/>
            <a:ext cx="2882656" cy="1292879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目的：确保隐私泄露事件得到及时、有效的处理，保护个人隐私和信息安全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362" name="矩形 7"/>
          <p:cNvSpPr/>
          <p:nvPr>
            <p:custDataLst>
              <p:tags r:id="rId7"/>
            </p:custDataLst>
          </p:nvPr>
        </p:nvSpPr>
        <p:spPr>
          <a:xfrm>
            <a:off x="8057681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64" name="矩形 12"/>
          <p:cNvSpPr/>
          <p:nvPr>
            <p:custDataLst>
              <p:tags r:id="rId8"/>
            </p:custDataLst>
          </p:nvPr>
        </p:nvSpPr>
        <p:spPr>
          <a:xfrm>
            <a:off x="8443353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66" name="TextBox 2"/>
          <p:cNvSpPr txBox="1"/>
          <p:nvPr>
            <p:custDataLst>
              <p:tags r:id="rId9"/>
            </p:custDataLst>
          </p:nvPr>
        </p:nvSpPr>
        <p:spPr>
          <a:xfrm>
            <a:off x="8209378" y="2248889"/>
            <a:ext cx="2882656" cy="1292879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措施：建立专门的应急响应团队，制定应急预案，加强与相关部门的协作与沟通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368" name="矩形 33"/>
          <p:cNvSpPr/>
          <p:nvPr>
            <p:custDataLst>
              <p:tags r:id="rId10"/>
            </p:custDataLst>
          </p:nvPr>
        </p:nvSpPr>
        <p:spPr>
          <a:xfrm>
            <a:off x="2705831" y="4044838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70" name="矩形 37"/>
          <p:cNvSpPr/>
          <p:nvPr>
            <p:custDataLst>
              <p:tags r:id="rId11"/>
            </p:custDataLst>
          </p:nvPr>
        </p:nvSpPr>
        <p:spPr>
          <a:xfrm>
            <a:off x="3052936" y="4039696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72" name="TextBox 2"/>
          <p:cNvSpPr txBox="1"/>
          <p:nvPr>
            <p:custDataLst>
              <p:tags r:id="rId12"/>
            </p:custDataLst>
          </p:nvPr>
        </p:nvSpPr>
        <p:spPr>
          <a:xfrm>
            <a:off x="2857528" y="4798185"/>
            <a:ext cx="2882656" cy="1292879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培训：提高师生员工的隐私保护意识和技能，加强培训和教育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374" name="矩形 34"/>
          <p:cNvSpPr/>
          <p:nvPr>
            <p:custDataLst>
              <p:tags r:id="rId13"/>
            </p:custDataLst>
          </p:nvPr>
        </p:nvSpPr>
        <p:spPr>
          <a:xfrm>
            <a:off x="6277159" y="4044838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76" name="矩形 38"/>
          <p:cNvSpPr/>
          <p:nvPr>
            <p:custDataLst>
              <p:tags r:id="rId14"/>
            </p:custDataLst>
          </p:nvPr>
        </p:nvSpPr>
        <p:spPr>
          <a:xfrm>
            <a:off x="6643548" y="4039696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78" name="TextBox 2"/>
          <p:cNvSpPr txBox="1"/>
          <p:nvPr>
            <p:custDataLst>
              <p:tags r:id="rId15"/>
            </p:custDataLst>
          </p:nvPr>
        </p:nvSpPr>
        <p:spPr>
          <a:xfrm>
            <a:off x="6428857" y="4798185"/>
            <a:ext cx="2882656" cy="1292879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监督与评估：定期对隐私保护管理措施进行监督和评估，及时发现问题并加以改进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43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143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7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0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3"/>
  <p:tag name="KSO_WM_TEMPLATE_THUMBS_INDEX" val="1、9"/>
</p:tagLst>
</file>

<file path=ppt/tags/tag11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1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1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1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20.xml><?xml version="1.0" encoding="utf-8"?>
<p:tagLst xmlns:p="http://schemas.openxmlformats.org/presentationml/2006/main">
  <p:tag name="KSO_WM_SLIDE_ID" val="custom20230303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3"/>
  <p:tag name="KSO_WM_SLIDE_LAYOUT" val="a_b_f"/>
  <p:tag name="KSO_WM_SLIDE_LAYOUT_CNT" val="1_1_1"/>
  <p:tag name="KSO_WM_TEMPLATE_THUMBS_INDEX" val="1、9"/>
  <p:tag name="KSO_WM_SLIDE_CONTENT_AREA" val="{&quot;left&quot;:&quot;81.45&quot;,&quot;top&quot;:&quot;106.8&quot;,&quot;width&quot;:&quot;739.1&quot;,&quot;height&quot;:&quot;290.25&quot;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6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2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6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3_6*l_h_i*1_1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1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3_6*l_h_i*1_2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3_6*l_h_i*1_3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3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3_6*l_h_i*1_4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4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3_6*l_h_i*1_5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5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303_6*l_h_i*1_6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6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SLIDE_ID" val="custom2023030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303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7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5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5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5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5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5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5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5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5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5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5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5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5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5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5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5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5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5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5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5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5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5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5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5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5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5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5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44_5*l_h_f*1_6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5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5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5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5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5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13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4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SEVEN"/>
</p:tagLst>
</file>

<file path=ppt/tags/tag4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409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5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5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5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9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9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459.xml><?xml version="1.0" encoding="utf-8"?>
<p:tagLst xmlns:p="http://schemas.openxmlformats.org/presentationml/2006/main">
  <p:tag name="KSO_WM_SLIDE_ID" val="custom2023030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3"/>
  <p:tag name="KSO_WM_SLIDE_LAYOUT" val="a_f"/>
  <p:tag name="KSO_WM_SLIDE_LAYOUT_CNT" val="1_1"/>
  <p:tag name="KSO_WM_SLIDE_TYPE" val="endPage"/>
  <p:tag name="KSO_WM_SLIDE_SUBTYPE" val="pureTxt"/>
  <p:tag name="KSO_WM_SLIDE_CONTENT_AREA" val="{&quot;left&quot;:&quot;81.45&quot;,&quot;top&quot;:&quot;106.8&quot;,&quot;width&quot;:&quot;739.1&quot;,&quot;height&quot;:&quot;290.2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6">
      <a:dk1>
        <a:srgbClr val="000000"/>
      </a:dk1>
      <a:lt1>
        <a:srgbClr val="FFFFFF"/>
      </a:lt1>
      <a:dk2>
        <a:srgbClr val="003E29"/>
      </a:dk2>
      <a:lt2>
        <a:srgbClr val="E6E6E6"/>
      </a:lt2>
      <a:accent1>
        <a:srgbClr val="1FFFB5"/>
      </a:accent1>
      <a:accent2>
        <a:srgbClr val="2EE8C3"/>
      </a:accent2>
      <a:accent3>
        <a:srgbClr val="3DD2D1"/>
      </a:accent3>
      <a:accent4>
        <a:srgbClr val="4BBBE0"/>
      </a:accent4>
      <a:accent5>
        <a:srgbClr val="5AA5EE"/>
      </a:accent5>
      <a:accent6>
        <a:srgbClr val="698EFC"/>
      </a:accent6>
      <a:hlink>
        <a:srgbClr val="4472C4"/>
      </a:hlink>
      <a:folHlink>
        <a:srgbClr val="EEEEEE"/>
      </a:folHlink>
    </a:clrScheme>
    <a:fontScheme name="稻壳儿-黑体常规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2023-12-16T01:30:41Z</dcterms:created>
  <dcterms:modified xsi:type="dcterms:W3CDTF">2023-12-16T01:30:41Z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29cb643addab41a3b8214b6d69efea9b_21</vt:lpwstr>
  </property>
</Properties>
</file>