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21" r:id="rId3"/>
  </p:sldMasterIdLst>
  <p:notesMasterIdLst>
    <p:notesMasterId r:id="rId7"/>
  </p:notesMasterIdLst>
  <p:sldIdLst>
    <p:sldId id="256" r:id="rId4"/>
    <p:sldId id="257" r:id="rId5"/>
    <p:sldId id="276" r:id="rId6"/>
    <p:sldId id="269" r:id="rId8"/>
    <p:sldId id="277" r:id="rId9"/>
    <p:sldId id="264" r:id="rId10"/>
    <p:sldId id="267" r:id="rId11"/>
    <p:sldId id="258" r:id="rId12"/>
    <p:sldId id="271" r:id="rId13"/>
    <p:sldId id="268" r:id="rId14"/>
    <p:sldId id="279" r:id="rId15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7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1548" y="792"/>
      </p:cViewPr>
      <p:guideLst>
        <p:guide orient="horz" pos="214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9" Type="http://schemas.openxmlformats.org/officeDocument/2006/relationships/tags" Target="tags/tag148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模板来自于： 第一</a:t>
            </a:r>
            <a:r>
              <a:rPr lang="en-US" altLang="zh-CN" dirty="0"/>
              <a:t>PPT https://www.1ppt.com/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3650" y="0"/>
            <a:ext cx="54006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hf sldNum="0" ftr="0" dt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6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6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3" Type="http://schemas.openxmlformats.org/officeDocument/2006/relationships/theme" Target="../theme/theme1.xml"/><Relationship Id="rId72" Type="http://schemas.openxmlformats.org/officeDocument/2006/relationships/slideLayout" Target="../slideLayouts/slideLayout72.xml"/><Relationship Id="rId71" Type="http://schemas.openxmlformats.org/officeDocument/2006/relationships/slideLayout" Target="../slideLayouts/slideLayout71.xml"/><Relationship Id="rId70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.xml"/><Relationship Id="rId69" Type="http://schemas.openxmlformats.org/officeDocument/2006/relationships/slideLayout" Target="../slideLayouts/slideLayout69.xml"/><Relationship Id="rId68" Type="http://schemas.openxmlformats.org/officeDocument/2006/relationships/slideLayout" Target="../slideLayouts/slideLayout68.xml"/><Relationship Id="rId67" Type="http://schemas.openxmlformats.org/officeDocument/2006/relationships/slideLayout" Target="../slideLayouts/slideLayout67.xml"/><Relationship Id="rId66" Type="http://schemas.openxmlformats.org/officeDocument/2006/relationships/slideLayout" Target="../slideLayouts/slideLayout66.xml"/><Relationship Id="rId65" Type="http://schemas.openxmlformats.org/officeDocument/2006/relationships/slideLayout" Target="../slideLayouts/slideLayout65.xml"/><Relationship Id="rId64" Type="http://schemas.openxmlformats.org/officeDocument/2006/relationships/slideLayout" Target="../slideLayouts/slideLayout64.xml"/><Relationship Id="rId63" Type="http://schemas.openxmlformats.org/officeDocument/2006/relationships/slideLayout" Target="../slideLayouts/slideLayout63.xml"/><Relationship Id="rId62" Type="http://schemas.openxmlformats.org/officeDocument/2006/relationships/slideLayout" Target="../slideLayouts/slideLayout62.xml"/><Relationship Id="rId61" Type="http://schemas.openxmlformats.org/officeDocument/2006/relationships/slideLayout" Target="../slideLayouts/slideLayout61.xml"/><Relationship Id="rId60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.xml"/><Relationship Id="rId59" Type="http://schemas.openxmlformats.org/officeDocument/2006/relationships/slideLayout" Target="../slideLayouts/slideLayout59.xml"/><Relationship Id="rId58" Type="http://schemas.openxmlformats.org/officeDocument/2006/relationships/slideLayout" Target="../slideLayouts/slideLayout58.xml"/><Relationship Id="rId57" Type="http://schemas.openxmlformats.org/officeDocument/2006/relationships/slideLayout" Target="../slideLayouts/slideLayout57.xml"/><Relationship Id="rId56" Type="http://schemas.openxmlformats.org/officeDocument/2006/relationships/slideLayout" Target="../slideLayouts/slideLayout56.xml"/><Relationship Id="rId55" Type="http://schemas.openxmlformats.org/officeDocument/2006/relationships/slideLayout" Target="../slideLayouts/slideLayout55.xml"/><Relationship Id="rId54" Type="http://schemas.openxmlformats.org/officeDocument/2006/relationships/slideLayout" Target="../slideLayouts/slideLayout54.xml"/><Relationship Id="rId53" Type="http://schemas.openxmlformats.org/officeDocument/2006/relationships/slideLayout" Target="../slideLayouts/slideLayout53.xml"/><Relationship Id="rId52" Type="http://schemas.openxmlformats.org/officeDocument/2006/relationships/slideLayout" Target="../slideLayouts/slideLayout52.xml"/><Relationship Id="rId51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.xml"/><Relationship Id="rId49" Type="http://schemas.openxmlformats.org/officeDocument/2006/relationships/slideLayout" Target="../slideLayouts/slideLayout4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75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8000">
              <a:schemeClr val="bg1"/>
            </a:gs>
            <a:gs pos="77000">
              <a:schemeClr val="bg1">
                <a:lumMod val="9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A31478-22ED-4F00-BA1C-1551C9399A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FE5796-423F-4AD4-AD14-F29135B2C54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  <p:sldLayoutId id="2147483700" r:id="rId52"/>
    <p:sldLayoutId id="2147483701" r:id="rId53"/>
    <p:sldLayoutId id="2147483702" r:id="rId54"/>
    <p:sldLayoutId id="2147483703" r:id="rId55"/>
    <p:sldLayoutId id="2147483704" r:id="rId56"/>
    <p:sldLayoutId id="2147483705" r:id="rId57"/>
    <p:sldLayoutId id="2147483706" r:id="rId58"/>
    <p:sldLayoutId id="2147483707" r:id="rId59"/>
    <p:sldLayoutId id="2147483708" r:id="rId60"/>
    <p:sldLayoutId id="2147483709" r:id="rId61"/>
    <p:sldLayoutId id="2147483710" r:id="rId62"/>
    <p:sldLayoutId id="2147483711" r:id="rId63"/>
    <p:sldLayoutId id="2147483712" r:id="rId64"/>
    <p:sldLayoutId id="2147483713" r:id="rId65"/>
    <p:sldLayoutId id="2147483714" r:id="rId66"/>
    <p:sldLayoutId id="2147483715" r:id="rId67"/>
    <p:sldLayoutId id="2147483716" r:id="rId68"/>
    <p:sldLayoutId id="2147483717" r:id="rId69"/>
    <p:sldLayoutId id="2147483718" r:id="rId70"/>
    <p:sldLayoutId id="2147483719" r:id="rId71"/>
    <p:sldLayoutId id="2147483720" r:id="rId72"/>
  </p:sldLayoutIdLst>
  <p:hf sldNum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1.xml"/><Relationship Id="rId8" Type="http://schemas.openxmlformats.org/officeDocument/2006/relationships/tags" Target="../tags/tag20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2" Type="http://schemas.openxmlformats.org/officeDocument/2006/relationships/notesSlide" Target="../notesSlides/notesSlide1.xml"/><Relationship Id="rId51" Type="http://schemas.openxmlformats.org/officeDocument/2006/relationships/slideLayout" Target="../slideLayouts/slideLayout1.xml"/><Relationship Id="rId50" Type="http://schemas.openxmlformats.org/officeDocument/2006/relationships/image" Target="../media/image1.jpeg"/><Relationship Id="rId5" Type="http://schemas.openxmlformats.org/officeDocument/2006/relationships/tags" Target="../tags/tag17.xml"/><Relationship Id="rId49" Type="http://schemas.openxmlformats.org/officeDocument/2006/relationships/tags" Target="../tags/tag61.xml"/><Relationship Id="rId48" Type="http://schemas.openxmlformats.org/officeDocument/2006/relationships/tags" Target="../tags/tag60.xml"/><Relationship Id="rId47" Type="http://schemas.openxmlformats.org/officeDocument/2006/relationships/tags" Target="../tags/tag59.xml"/><Relationship Id="rId46" Type="http://schemas.openxmlformats.org/officeDocument/2006/relationships/tags" Target="../tags/tag58.xml"/><Relationship Id="rId45" Type="http://schemas.openxmlformats.org/officeDocument/2006/relationships/tags" Target="../tags/tag57.xml"/><Relationship Id="rId44" Type="http://schemas.openxmlformats.org/officeDocument/2006/relationships/tags" Target="../tags/tag56.xml"/><Relationship Id="rId43" Type="http://schemas.openxmlformats.org/officeDocument/2006/relationships/tags" Target="../tags/tag55.xml"/><Relationship Id="rId42" Type="http://schemas.openxmlformats.org/officeDocument/2006/relationships/tags" Target="../tags/tag54.xml"/><Relationship Id="rId41" Type="http://schemas.openxmlformats.org/officeDocument/2006/relationships/tags" Target="../tags/tag53.xml"/><Relationship Id="rId40" Type="http://schemas.openxmlformats.org/officeDocument/2006/relationships/tags" Target="../tags/tag52.xml"/><Relationship Id="rId4" Type="http://schemas.openxmlformats.org/officeDocument/2006/relationships/tags" Target="../tags/tag16.xml"/><Relationship Id="rId39" Type="http://schemas.openxmlformats.org/officeDocument/2006/relationships/tags" Target="../tags/tag51.xml"/><Relationship Id="rId38" Type="http://schemas.openxmlformats.org/officeDocument/2006/relationships/tags" Target="../tags/tag50.xml"/><Relationship Id="rId37" Type="http://schemas.openxmlformats.org/officeDocument/2006/relationships/tags" Target="../tags/tag49.xml"/><Relationship Id="rId36" Type="http://schemas.openxmlformats.org/officeDocument/2006/relationships/tags" Target="../tags/tag48.xml"/><Relationship Id="rId35" Type="http://schemas.openxmlformats.org/officeDocument/2006/relationships/tags" Target="../tags/tag47.xml"/><Relationship Id="rId34" Type="http://schemas.openxmlformats.org/officeDocument/2006/relationships/tags" Target="../tags/tag46.xml"/><Relationship Id="rId33" Type="http://schemas.openxmlformats.org/officeDocument/2006/relationships/tags" Target="../tags/tag45.xml"/><Relationship Id="rId32" Type="http://schemas.openxmlformats.org/officeDocument/2006/relationships/tags" Target="../tags/tag44.xml"/><Relationship Id="rId31" Type="http://schemas.openxmlformats.org/officeDocument/2006/relationships/tags" Target="../tags/tag43.xml"/><Relationship Id="rId30" Type="http://schemas.openxmlformats.org/officeDocument/2006/relationships/tags" Target="../tags/tag42.xml"/><Relationship Id="rId3" Type="http://schemas.openxmlformats.org/officeDocument/2006/relationships/tags" Target="../tags/tag15.xml"/><Relationship Id="rId29" Type="http://schemas.openxmlformats.org/officeDocument/2006/relationships/tags" Target="../tags/tag41.xml"/><Relationship Id="rId28" Type="http://schemas.openxmlformats.org/officeDocument/2006/relationships/tags" Target="../tags/tag40.xml"/><Relationship Id="rId27" Type="http://schemas.openxmlformats.org/officeDocument/2006/relationships/tags" Target="../tags/tag39.xml"/><Relationship Id="rId26" Type="http://schemas.openxmlformats.org/officeDocument/2006/relationships/tags" Target="../tags/tag38.xml"/><Relationship Id="rId25" Type="http://schemas.openxmlformats.org/officeDocument/2006/relationships/tags" Target="../tags/tag37.xml"/><Relationship Id="rId24" Type="http://schemas.openxmlformats.org/officeDocument/2006/relationships/tags" Target="../tags/tag36.xml"/><Relationship Id="rId23" Type="http://schemas.openxmlformats.org/officeDocument/2006/relationships/tags" Target="../tags/tag35.xml"/><Relationship Id="rId22" Type="http://schemas.openxmlformats.org/officeDocument/2006/relationships/tags" Target="../tags/tag34.xml"/><Relationship Id="rId21" Type="http://schemas.openxmlformats.org/officeDocument/2006/relationships/tags" Target="../tags/tag33.xml"/><Relationship Id="rId20" Type="http://schemas.openxmlformats.org/officeDocument/2006/relationships/tags" Target="../tags/tag32.xml"/><Relationship Id="rId2" Type="http://schemas.openxmlformats.org/officeDocument/2006/relationships/tags" Target="../tags/tag14.xml"/><Relationship Id="rId19" Type="http://schemas.openxmlformats.org/officeDocument/2006/relationships/tags" Target="../tags/tag31.xml"/><Relationship Id="rId18" Type="http://schemas.openxmlformats.org/officeDocument/2006/relationships/tags" Target="../tags/tag30.xml"/><Relationship Id="rId17" Type="http://schemas.openxmlformats.org/officeDocument/2006/relationships/tags" Target="../tags/tag29.xml"/><Relationship Id="rId16" Type="http://schemas.openxmlformats.org/officeDocument/2006/relationships/tags" Target="../tags/tag28.xml"/><Relationship Id="rId15" Type="http://schemas.openxmlformats.org/officeDocument/2006/relationships/tags" Target="../tags/tag27.xml"/><Relationship Id="rId14" Type="http://schemas.openxmlformats.org/officeDocument/2006/relationships/tags" Target="../tags/tag26.xml"/><Relationship Id="rId13" Type="http://schemas.openxmlformats.org/officeDocument/2006/relationships/tags" Target="../tags/tag25.xml"/><Relationship Id="rId12" Type="http://schemas.openxmlformats.org/officeDocument/2006/relationships/tags" Target="../tags/tag24.xml"/><Relationship Id="rId11" Type="http://schemas.openxmlformats.org/officeDocument/2006/relationships/tags" Target="../tags/tag23.xml"/><Relationship Id="rId10" Type="http://schemas.openxmlformats.org/officeDocument/2006/relationships/tags" Target="../tags/tag22.xml"/><Relationship Id="rId1" Type="http://schemas.openxmlformats.org/officeDocument/2006/relationships/tags" Target="../tags/tag13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70.xml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9" Type="http://schemas.openxmlformats.org/officeDocument/2006/relationships/slideLayout" Target="../slideLayouts/slideLayout1.xml"/><Relationship Id="rId38" Type="http://schemas.openxmlformats.org/officeDocument/2006/relationships/tags" Target="../tags/tag99.xml"/><Relationship Id="rId37" Type="http://schemas.openxmlformats.org/officeDocument/2006/relationships/tags" Target="../tags/tag98.xml"/><Relationship Id="rId36" Type="http://schemas.openxmlformats.org/officeDocument/2006/relationships/tags" Target="../tags/tag97.xml"/><Relationship Id="rId35" Type="http://schemas.openxmlformats.org/officeDocument/2006/relationships/tags" Target="../tags/tag96.xml"/><Relationship Id="rId34" Type="http://schemas.openxmlformats.org/officeDocument/2006/relationships/tags" Target="../tags/tag95.xml"/><Relationship Id="rId33" Type="http://schemas.openxmlformats.org/officeDocument/2006/relationships/tags" Target="../tags/tag94.xml"/><Relationship Id="rId32" Type="http://schemas.openxmlformats.org/officeDocument/2006/relationships/tags" Target="../tags/tag93.xml"/><Relationship Id="rId31" Type="http://schemas.openxmlformats.org/officeDocument/2006/relationships/tags" Target="../tags/tag92.xml"/><Relationship Id="rId30" Type="http://schemas.openxmlformats.org/officeDocument/2006/relationships/tags" Target="../tags/tag91.xml"/><Relationship Id="rId3" Type="http://schemas.openxmlformats.org/officeDocument/2006/relationships/tags" Target="../tags/tag64.xml"/><Relationship Id="rId29" Type="http://schemas.openxmlformats.org/officeDocument/2006/relationships/tags" Target="../tags/tag90.xml"/><Relationship Id="rId28" Type="http://schemas.openxmlformats.org/officeDocument/2006/relationships/tags" Target="../tags/tag89.xml"/><Relationship Id="rId27" Type="http://schemas.openxmlformats.org/officeDocument/2006/relationships/tags" Target="../tags/tag88.xml"/><Relationship Id="rId26" Type="http://schemas.openxmlformats.org/officeDocument/2006/relationships/tags" Target="../tags/tag87.xml"/><Relationship Id="rId25" Type="http://schemas.openxmlformats.org/officeDocument/2006/relationships/tags" Target="../tags/tag86.xml"/><Relationship Id="rId24" Type="http://schemas.openxmlformats.org/officeDocument/2006/relationships/tags" Target="../tags/tag85.xml"/><Relationship Id="rId23" Type="http://schemas.openxmlformats.org/officeDocument/2006/relationships/tags" Target="../tags/tag84.xml"/><Relationship Id="rId22" Type="http://schemas.openxmlformats.org/officeDocument/2006/relationships/tags" Target="../tags/tag83.xml"/><Relationship Id="rId21" Type="http://schemas.openxmlformats.org/officeDocument/2006/relationships/tags" Target="../tags/tag82.xml"/><Relationship Id="rId20" Type="http://schemas.openxmlformats.org/officeDocument/2006/relationships/tags" Target="../tags/tag81.xml"/><Relationship Id="rId2" Type="http://schemas.openxmlformats.org/officeDocument/2006/relationships/tags" Target="../tags/tag63.xml"/><Relationship Id="rId19" Type="http://schemas.openxmlformats.org/officeDocument/2006/relationships/tags" Target="../tags/tag80.xml"/><Relationship Id="rId18" Type="http://schemas.openxmlformats.org/officeDocument/2006/relationships/tags" Target="../tags/tag79.xml"/><Relationship Id="rId17" Type="http://schemas.openxmlformats.org/officeDocument/2006/relationships/tags" Target="../tags/tag78.xml"/><Relationship Id="rId16" Type="http://schemas.openxmlformats.org/officeDocument/2006/relationships/tags" Target="../tags/tag77.xml"/><Relationship Id="rId15" Type="http://schemas.openxmlformats.org/officeDocument/2006/relationships/tags" Target="../tags/tag76.xml"/><Relationship Id="rId14" Type="http://schemas.openxmlformats.org/officeDocument/2006/relationships/tags" Target="../tags/tag75.xml"/><Relationship Id="rId13" Type="http://schemas.openxmlformats.org/officeDocument/2006/relationships/tags" Target="../tags/tag74.xml"/><Relationship Id="rId12" Type="http://schemas.openxmlformats.org/officeDocument/2006/relationships/tags" Target="../tags/tag73.xml"/><Relationship Id="rId11" Type="http://schemas.openxmlformats.org/officeDocument/2006/relationships/tags" Target="../tags/tag72.xml"/><Relationship Id="rId10" Type="http://schemas.openxmlformats.org/officeDocument/2006/relationships/tags" Target="../tags/tag71.xml"/><Relationship Id="rId1" Type="http://schemas.openxmlformats.org/officeDocument/2006/relationships/tags" Target="../tags/tag62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08.xml"/><Relationship Id="rId8" Type="http://schemas.openxmlformats.org/officeDocument/2006/relationships/tags" Target="../tags/tag107.xml"/><Relationship Id="rId7" Type="http://schemas.openxmlformats.org/officeDocument/2006/relationships/tags" Target="../tags/tag106.xml"/><Relationship Id="rId6" Type="http://schemas.openxmlformats.org/officeDocument/2006/relationships/tags" Target="../tags/tag105.xml"/><Relationship Id="rId5" Type="http://schemas.openxmlformats.org/officeDocument/2006/relationships/tags" Target="../tags/tag104.xml"/><Relationship Id="rId4" Type="http://schemas.openxmlformats.org/officeDocument/2006/relationships/tags" Target="../tags/tag103.xml"/><Relationship Id="rId32" Type="http://schemas.openxmlformats.org/officeDocument/2006/relationships/slideLayout" Target="../slideLayouts/slideLayout1.xml"/><Relationship Id="rId31" Type="http://schemas.openxmlformats.org/officeDocument/2006/relationships/tags" Target="../tags/tag130.xml"/><Relationship Id="rId30" Type="http://schemas.openxmlformats.org/officeDocument/2006/relationships/tags" Target="../tags/tag129.xml"/><Relationship Id="rId3" Type="http://schemas.openxmlformats.org/officeDocument/2006/relationships/tags" Target="../tags/tag102.xml"/><Relationship Id="rId29" Type="http://schemas.openxmlformats.org/officeDocument/2006/relationships/tags" Target="../tags/tag128.xml"/><Relationship Id="rId28" Type="http://schemas.openxmlformats.org/officeDocument/2006/relationships/tags" Target="../tags/tag127.xml"/><Relationship Id="rId27" Type="http://schemas.openxmlformats.org/officeDocument/2006/relationships/tags" Target="../tags/tag126.xml"/><Relationship Id="rId26" Type="http://schemas.openxmlformats.org/officeDocument/2006/relationships/tags" Target="../tags/tag125.xml"/><Relationship Id="rId25" Type="http://schemas.openxmlformats.org/officeDocument/2006/relationships/tags" Target="../tags/tag124.xml"/><Relationship Id="rId24" Type="http://schemas.openxmlformats.org/officeDocument/2006/relationships/tags" Target="../tags/tag123.xml"/><Relationship Id="rId23" Type="http://schemas.openxmlformats.org/officeDocument/2006/relationships/tags" Target="../tags/tag122.xml"/><Relationship Id="rId22" Type="http://schemas.openxmlformats.org/officeDocument/2006/relationships/tags" Target="../tags/tag121.xml"/><Relationship Id="rId21" Type="http://schemas.openxmlformats.org/officeDocument/2006/relationships/tags" Target="../tags/tag120.xml"/><Relationship Id="rId20" Type="http://schemas.openxmlformats.org/officeDocument/2006/relationships/tags" Target="../tags/tag119.xml"/><Relationship Id="rId2" Type="http://schemas.openxmlformats.org/officeDocument/2006/relationships/tags" Target="../tags/tag101.xml"/><Relationship Id="rId19" Type="http://schemas.openxmlformats.org/officeDocument/2006/relationships/tags" Target="../tags/tag118.xml"/><Relationship Id="rId18" Type="http://schemas.openxmlformats.org/officeDocument/2006/relationships/tags" Target="../tags/tag117.xml"/><Relationship Id="rId17" Type="http://schemas.openxmlformats.org/officeDocument/2006/relationships/tags" Target="../tags/tag116.xml"/><Relationship Id="rId16" Type="http://schemas.openxmlformats.org/officeDocument/2006/relationships/tags" Target="../tags/tag115.xml"/><Relationship Id="rId15" Type="http://schemas.openxmlformats.org/officeDocument/2006/relationships/tags" Target="../tags/tag114.xml"/><Relationship Id="rId14" Type="http://schemas.openxmlformats.org/officeDocument/2006/relationships/tags" Target="../tags/tag113.xml"/><Relationship Id="rId13" Type="http://schemas.openxmlformats.org/officeDocument/2006/relationships/tags" Target="../tags/tag112.xml"/><Relationship Id="rId12" Type="http://schemas.openxmlformats.org/officeDocument/2006/relationships/tags" Target="../tags/tag111.xml"/><Relationship Id="rId11" Type="http://schemas.openxmlformats.org/officeDocument/2006/relationships/tags" Target="../tags/tag110.xml"/><Relationship Id="rId10" Type="http://schemas.openxmlformats.org/officeDocument/2006/relationships/tags" Target="../tags/tag109.xml"/><Relationship Id="rId1" Type="http://schemas.openxmlformats.org/officeDocument/2006/relationships/tags" Target="../tags/tag10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39.xml"/><Relationship Id="rId8" Type="http://schemas.openxmlformats.org/officeDocument/2006/relationships/tags" Target="../tags/tag138.xml"/><Relationship Id="rId7" Type="http://schemas.openxmlformats.org/officeDocument/2006/relationships/tags" Target="../tags/tag137.xml"/><Relationship Id="rId6" Type="http://schemas.openxmlformats.org/officeDocument/2006/relationships/tags" Target="../tags/tag136.xml"/><Relationship Id="rId5" Type="http://schemas.openxmlformats.org/officeDocument/2006/relationships/tags" Target="../tags/tag135.xml"/><Relationship Id="rId4" Type="http://schemas.openxmlformats.org/officeDocument/2006/relationships/tags" Target="../tags/tag134.xml"/><Relationship Id="rId3" Type="http://schemas.openxmlformats.org/officeDocument/2006/relationships/tags" Target="../tags/tag133.xml"/><Relationship Id="rId2" Type="http://schemas.openxmlformats.org/officeDocument/2006/relationships/tags" Target="../tags/tag132.xml"/><Relationship Id="rId18" Type="http://schemas.openxmlformats.org/officeDocument/2006/relationships/slideLayout" Target="../slideLayouts/slideLayout1.xml"/><Relationship Id="rId17" Type="http://schemas.openxmlformats.org/officeDocument/2006/relationships/tags" Target="../tags/tag147.xml"/><Relationship Id="rId16" Type="http://schemas.openxmlformats.org/officeDocument/2006/relationships/tags" Target="../tags/tag146.xml"/><Relationship Id="rId15" Type="http://schemas.openxmlformats.org/officeDocument/2006/relationships/tags" Target="../tags/tag145.xml"/><Relationship Id="rId14" Type="http://schemas.openxmlformats.org/officeDocument/2006/relationships/tags" Target="../tags/tag144.xml"/><Relationship Id="rId13" Type="http://schemas.openxmlformats.org/officeDocument/2006/relationships/tags" Target="../tags/tag143.xml"/><Relationship Id="rId12" Type="http://schemas.openxmlformats.org/officeDocument/2006/relationships/tags" Target="../tags/tag142.xml"/><Relationship Id="rId11" Type="http://schemas.openxmlformats.org/officeDocument/2006/relationships/tags" Target="../tags/tag141.xml"/><Relationship Id="rId10" Type="http://schemas.openxmlformats.org/officeDocument/2006/relationships/tags" Target="../tags/tag140.xml"/><Relationship Id="rId1" Type="http://schemas.openxmlformats.org/officeDocument/2006/relationships/tags" Target="../tags/tag13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 rot="10800000" flipH="1">
            <a:off x="3114394" y="2359152"/>
            <a:ext cx="888546" cy="1395961"/>
            <a:chOff x="8014493" y="2074863"/>
            <a:chExt cx="1028700" cy="1657350"/>
          </a:xfrm>
        </p:grpSpPr>
        <p:sp>
          <p:nvSpPr>
            <p:cNvPr id="7" name="Freeform 5"/>
            <p:cNvSpPr/>
            <p:nvPr/>
          </p:nvSpPr>
          <p:spPr bwMode="auto">
            <a:xfrm>
              <a:off x="8014493" y="2074863"/>
              <a:ext cx="1028700" cy="1130300"/>
            </a:xfrm>
            <a:custGeom>
              <a:avLst/>
              <a:gdLst>
                <a:gd name="T0" fmla="*/ 435 w 467"/>
                <a:gd name="T1" fmla="*/ 179 h 513"/>
                <a:gd name="T2" fmla="*/ 458 w 467"/>
                <a:gd name="T3" fmla="*/ 109 h 513"/>
                <a:gd name="T4" fmla="*/ 444 w 467"/>
                <a:gd name="T5" fmla="*/ 73 h 513"/>
                <a:gd name="T6" fmla="*/ 383 w 467"/>
                <a:gd name="T7" fmla="*/ 45 h 513"/>
                <a:gd name="T8" fmla="*/ 335 w 467"/>
                <a:gd name="T9" fmla="*/ 50 h 513"/>
                <a:gd name="T10" fmla="*/ 289 w 467"/>
                <a:gd name="T11" fmla="*/ 14 h 513"/>
                <a:gd name="T12" fmla="*/ 242 w 467"/>
                <a:gd name="T13" fmla="*/ 22 h 513"/>
                <a:gd name="T14" fmla="*/ 237 w 467"/>
                <a:gd name="T15" fmla="*/ 91 h 513"/>
                <a:gd name="T16" fmla="*/ 166 w 467"/>
                <a:gd name="T17" fmla="*/ 84 h 513"/>
                <a:gd name="T18" fmla="*/ 153 w 467"/>
                <a:gd name="T19" fmla="*/ 78 h 513"/>
                <a:gd name="T20" fmla="*/ 156 w 467"/>
                <a:gd name="T21" fmla="*/ 140 h 513"/>
                <a:gd name="T22" fmla="*/ 84 w 467"/>
                <a:gd name="T23" fmla="*/ 114 h 513"/>
                <a:gd name="T24" fmla="*/ 55 w 467"/>
                <a:gd name="T25" fmla="*/ 152 h 513"/>
                <a:gd name="T26" fmla="*/ 51 w 467"/>
                <a:gd name="T27" fmla="*/ 155 h 513"/>
                <a:gd name="T28" fmla="*/ 22 w 467"/>
                <a:gd name="T29" fmla="*/ 183 h 513"/>
                <a:gd name="T30" fmla="*/ 53 w 467"/>
                <a:gd name="T31" fmla="*/ 268 h 513"/>
                <a:gd name="T32" fmla="*/ 126 w 467"/>
                <a:gd name="T33" fmla="*/ 373 h 513"/>
                <a:gd name="T34" fmla="*/ 46 w 467"/>
                <a:gd name="T35" fmla="*/ 366 h 513"/>
                <a:gd name="T36" fmla="*/ 73 w 467"/>
                <a:gd name="T37" fmla="*/ 424 h 513"/>
                <a:gd name="T38" fmla="*/ 81 w 467"/>
                <a:gd name="T39" fmla="*/ 456 h 513"/>
                <a:gd name="T40" fmla="*/ 182 w 467"/>
                <a:gd name="T41" fmla="*/ 477 h 513"/>
                <a:gd name="T42" fmla="*/ 253 w 467"/>
                <a:gd name="T43" fmla="*/ 499 h 513"/>
                <a:gd name="T44" fmla="*/ 300 w 467"/>
                <a:gd name="T45" fmla="*/ 497 h 513"/>
                <a:gd name="T46" fmla="*/ 342 w 467"/>
                <a:gd name="T47" fmla="*/ 462 h 513"/>
                <a:gd name="T48" fmla="*/ 374 w 467"/>
                <a:gd name="T49" fmla="*/ 439 h 513"/>
                <a:gd name="T50" fmla="*/ 206 w 467"/>
                <a:gd name="T51" fmla="*/ 235 h 513"/>
                <a:gd name="T52" fmla="*/ 375 w 467"/>
                <a:gd name="T53" fmla="*/ 379 h 513"/>
                <a:gd name="T54" fmla="*/ 336 w 467"/>
                <a:gd name="T55" fmla="*/ 277 h 513"/>
                <a:gd name="T56" fmla="*/ 438 w 467"/>
                <a:gd name="T57" fmla="*/ 299 h 513"/>
                <a:gd name="T58" fmla="*/ 435 w 467"/>
                <a:gd name="T59" fmla="*/ 253 h 513"/>
                <a:gd name="T60" fmla="*/ 420 w 467"/>
                <a:gd name="T61" fmla="*/ 233 h 513"/>
                <a:gd name="T62" fmla="*/ 425 w 467"/>
                <a:gd name="T63" fmla="*/ 182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67" h="513">
                  <a:moveTo>
                    <a:pt x="425" y="182"/>
                  </a:moveTo>
                  <a:cubicBezTo>
                    <a:pt x="429" y="182"/>
                    <a:pt x="433" y="181"/>
                    <a:pt x="435" y="179"/>
                  </a:cubicBezTo>
                  <a:cubicBezTo>
                    <a:pt x="452" y="168"/>
                    <a:pt x="452" y="153"/>
                    <a:pt x="447" y="138"/>
                  </a:cubicBezTo>
                  <a:cubicBezTo>
                    <a:pt x="458" y="134"/>
                    <a:pt x="466" y="120"/>
                    <a:pt x="458" y="109"/>
                  </a:cubicBezTo>
                  <a:cubicBezTo>
                    <a:pt x="455" y="103"/>
                    <a:pt x="451" y="98"/>
                    <a:pt x="448" y="93"/>
                  </a:cubicBezTo>
                  <a:cubicBezTo>
                    <a:pt x="450" y="87"/>
                    <a:pt x="450" y="79"/>
                    <a:pt x="444" y="73"/>
                  </a:cubicBezTo>
                  <a:cubicBezTo>
                    <a:pt x="433" y="60"/>
                    <a:pt x="422" y="50"/>
                    <a:pt x="408" y="40"/>
                  </a:cubicBezTo>
                  <a:cubicBezTo>
                    <a:pt x="400" y="33"/>
                    <a:pt x="389" y="37"/>
                    <a:pt x="383" y="45"/>
                  </a:cubicBezTo>
                  <a:cubicBezTo>
                    <a:pt x="377" y="39"/>
                    <a:pt x="372" y="33"/>
                    <a:pt x="366" y="26"/>
                  </a:cubicBezTo>
                  <a:cubicBezTo>
                    <a:pt x="352" y="9"/>
                    <a:pt x="321" y="32"/>
                    <a:pt x="335" y="50"/>
                  </a:cubicBezTo>
                  <a:cubicBezTo>
                    <a:pt x="341" y="58"/>
                    <a:pt x="347" y="67"/>
                    <a:pt x="353" y="75"/>
                  </a:cubicBezTo>
                  <a:cubicBezTo>
                    <a:pt x="332" y="55"/>
                    <a:pt x="310" y="34"/>
                    <a:pt x="289" y="14"/>
                  </a:cubicBezTo>
                  <a:cubicBezTo>
                    <a:pt x="274" y="0"/>
                    <a:pt x="249" y="16"/>
                    <a:pt x="256" y="34"/>
                  </a:cubicBezTo>
                  <a:cubicBezTo>
                    <a:pt x="251" y="30"/>
                    <a:pt x="246" y="26"/>
                    <a:pt x="242" y="22"/>
                  </a:cubicBezTo>
                  <a:cubicBezTo>
                    <a:pt x="225" y="7"/>
                    <a:pt x="200" y="26"/>
                    <a:pt x="210" y="46"/>
                  </a:cubicBezTo>
                  <a:cubicBezTo>
                    <a:pt x="218" y="62"/>
                    <a:pt x="227" y="77"/>
                    <a:pt x="237" y="91"/>
                  </a:cubicBezTo>
                  <a:cubicBezTo>
                    <a:pt x="224" y="80"/>
                    <a:pt x="211" y="70"/>
                    <a:pt x="198" y="59"/>
                  </a:cubicBezTo>
                  <a:cubicBezTo>
                    <a:pt x="182" y="46"/>
                    <a:pt x="152" y="64"/>
                    <a:pt x="166" y="84"/>
                  </a:cubicBezTo>
                  <a:cubicBezTo>
                    <a:pt x="171" y="90"/>
                    <a:pt x="177" y="97"/>
                    <a:pt x="182" y="103"/>
                  </a:cubicBezTo>
                  <a:cubicBezTo>
                    <a:pt x="172" y="95"/>
                    <a:pt x="163" y="87"/>
                    <a:pt x="153" y="78"/>
                  </a:cubicBezTo>
                  <a:cubicBezTo>
                    <a:pt x="134" y="61"/>
                    <a:pt x="108" y="87"/>
                    <a:pt x="125" y="106"/>
                  </a:cubicBezTo>
                  <a:cubicBezTo>
                    <a:pt x="135" y="118"/>
                    <a:pt x="146" y="129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36" y="123"/>
                    <a:pt x="112" y="104"/>
                    <a:pt x="84" y="114"/>
                  </a:cubicBezTo>
                  <a:cubicBezTo>
                    <a:pt x="81" y="115"/>
                    <a:pt x="79" y="117"/>
                    <a:pt x="76" y="119"/>
                  </a:cubicBezTo>
                  <a:cubicBezTo>
                    <a:pt x="59" y="112"/>
                    <a:pt x="41" y="134"/>
                    <a:pt x="55" y="152"/>
                  </a:cubicBezTo>
                  <a:cubicBezTo>
                    <a:pt x="62" y="160"/>
                    <a:pt x="68" y="168"/>
                    <a:pt x="75" y="176"/>
                  </a:cubicBezTo>
                  <a:cubicBezTo>
                    <a:pt x="67" y="169"/>
                    <a:pt x="59" y="162"/>
                    <a:pt x="51" y="155"/>
                  </a:cubicBezTo>
                  <a:cubicBezTo>
                    <a:pt x="35" y="140"/>
                    <a:pt x="6" y="159"/>
                    <a:pt x="20" y="179"/>
                  </a:cubicBezTo>
                  <a:cubicBezTo>
                    <a:pt x="21" y="180"/>
                    <a:pt x="21" y="181"/>
                    <a:pt x="22" y="183"/>
                  </a:cubicBezTo>
                  <a:cubicBezTo>
                    <a:pt x="10" y="185"/>
                    <a:pt x="0" y="198"/>
                    <a:pt x="9" y="211"/>
                  </a:cubicBezTo>
                  <a:cubicBezTo>
                    <a:pt x="23" y="231"/>
                    <a:pt x="38" y="250"/>
                    <a:pt x="53" y="268"/>
                  </a:cubicBezTo>
                  <a:cubicBezTo>
                    <a:pt x="44" y="274"/>
                    <a:pt x="40" y="287"/>
                    <a:pt x="50" y="298"/>
                  </a:cubicBezTo>
                  <a:cubicBezTo>
                    <a:pt x="75" y="323"/>
                    <a:pt x="101" y="348"/>
                    <a:pt x="126" y="373"/>
                  </a:cubicBezTo>
                  <a:cubicBezTo>
                    <a:pt x="108" y="362"/>
                    <a:pt x="91" y="350"/>
                    <a:pt x="74" y="339"/>
                  </a:cubicBezTo>
                  <a:cubicBezTo>
                    <a:pt x="58" y="328"/>
                    <a:pt x="34" y="350"/>
                    <a:pt x="46" y="366"/>
                  </a:cubicBezTo>
                  <a:cubicBezTo>
                    <a:pt x="55" y="377"/>
                    <a:pt x="63" y="387"/>
                    <a:pt x="72" y="398"/>
                  </a:cubicBezTo>
                  <a:cubicBezTo>
                    <a:pt x="66" y="405"/>
                    <a:pt x="65" y="416"/>
                    <a:pt x="73" y="424"/>
                  </a:cubicBezTo>
                  <a:cubicBezTo>
                    <a:pt x="75" y="426"/>
                    <a:pt x="77" y="428"/>
                    <a:pt x="79" y="430"/>
                  </a:cubicBezTo>
                  <a:cubicBezTo>
                    <a:pt x="74" y="437"/>
                    <a:pt x="72" y="448"/>
                    <a:pt x="81" y="456"/>
                  </a:cubicBezTo>
                  <a:cubicBezTo>
                    <a:pt x="103" y="478"/>
                    <a:pt x="129" y="493"/>
                    <a:pt x="158" y="504"/>
                  </a:cubicBezTo>
                  <a:cubicBezTo>
                    <a:pt x="174" y="510"/>
                    <a:pt x="186" y="491"/>
                    <a:pt x="182" y="477"/>
                  </a:cubicBezTo>
                  <a:cubicBezTo>
                    <a:pt x="186" y="472"/>
                    <a:pt x="188" y="465"/>
                    <a:pt x="186" y="459"/>
                  </a:cubicBezTo>
                  <a:cubicBezTo>
                    <a:pt x="208" y="473"/>
                    <a:pt x="230" y="486"/>
                    <a:pt x="253" y="499"/>
                  </a:cubicBezTo>
                  <a:cubicBezTo>
                    <a:pt x="267" y="508"/>
                    <a:pt x="282" y="496"/>
                    <a:pt x="282" y="483"/>
                  </a:cubicBezTo>
                  <a:cubicBezTo>
                    <a:pt x="288" y="488"/>
                    <a:pt x="294" y="492"/>
                    <a:pt x="300" y="497"/>
                  </a:cubicBezTo>
                  <a:cubicBezTo>
                    <a:pt x="320" y="513"/>
                    <a:pt x="349" y="485"/>
                    <a:pt x="329" y="469"/>
                  </a:cubicBezTo>
                  <a:cubicBezTo>
                    <a:pt x="334" y="469"/>
                    <a:pt x="339" y="466"/>
                    <a:pt x="342" y="462"/>
                  </a:cubicBezTo>
                  <a:cubicBezTo>
                    <a:pt x="343" y="463"/>
                    <a:pt x="345" y="464"/>
                    <a:pt x="346" y="465"/>
                  </a:cubicBezTo>
                  <a:cubicBezTo>
                    <a:pt x="363" y="476"/>
                    <a:pt x="382" y="455"/>
                    <a:pt x="374" y="439"/>
                  </a:cubicBezTo>
                  <a:cubicBezTo>
                    <a:pt x="392" y="445"/>
                    <a:pt x="412" y="422"/>
                    <a:pt x="395" y="407"/>
                  </a:cubicBezTo>
                  <a:cubicBezTo>
                    <a:pt x="332" y="350"/>
                    <a:pt x="269" y="292"/>
                    <a:pt x="206" y="235"/>
                  </a:cubicBezTo>
                  <a:cubicBezTo>
                    <a:pt x="233" y="258"/>
                    <a:pt x="233" y="258"/>
                    <a:pt x="233" y="258"/>
                  </a:cubicBezTo>
                  <a:cubicBezTo>
                    <a:pt x="281" y="298"/>
                    <a:pt x="328" y="339"/>
                    <a:pt x="375" y="379"/>
                  </a:cubicBezTo>
                  <a:cubicBezTo>
                    <a:pt x="395" y="395"/>
                    <a:pt x="421" y="370"/>
                    <a:pt x="403" y="351"/>
                  </a:cubicBezTo>
                  <a:cubicBezTo>
                    <a:pt x="336" y="277"/>
                    <a:pt x="336" y="277"/>
                    <a:pt x="336" y="277"/>
                  </a:cubicBezTo>
                  <a:cubicBezTo>
                    <a:pt x="363" y="297"/>
                    <a:pt x="390" y="315"/>
                    <a:pt x="417" y="333"/>
                  </a:cubicBezTo>
                  <a:cubicBezTo>
                    <a:pt x="439" y="348"/>
                    <a:pt x="458" y="314"/>
                    <a:pt x="438" y="299"/>
                  </a:cubicBezTo>
                  <a:cubicBezTo>
                    <a:pt x="432" y="295"/>
                    <a:pt x="427" y="291"/>
                    <a:pt x="421" y="286"/>
                  </a:cubicBezTo>
                  <a:cubicBezTo>
                    <a:pt x="437" y="286"/>
                    <a:pt x="450" y="267"/>
                    <a:pt x="435" y="253"/>
                  </a:cubicBezTo>
                  <a:cubicBezTo>
                    <a:pt x="410" y="229"/>
                    <a:pt x="385" y="205"/>
                    <a:pt x="361" y="180"/>
                  </a:cubicBezTo>
                  <a:cubicBezTo>
                    <a:pt x="381" y="198"/>
                    <a:pt x="400" y="215"/>
                    <a:pt x="420" y="233"/>
                  </a:cubicBezTo>
                  <a:cubicBezTo>
                    <a:pt x="439" y="250"/>
                    <a:pt x="467" y="222"/>
                    <a:pt x="449" y="205"/>
                  </a:cubicBezTo>
                  <a:cubicBezTo>
                    <a:pt x="441" y="197"/>
                    <a:pt x="433" y="190"/>
                    <a:pt x="425" y="182"/>
                  </a:cubicBez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auto">
            <a:xfrm>
              <a:off x="8036718" y="2081213"/>
              <a:ext cx="993775" cy="1651000"/>
            </a:xfrm>
            <a:custGeom>
              <a:avLst/>
              <a:gdLst>
                <a:gd name="T0" fmla="*/ 287 w 451"/>
                <a:gd name="T1" fmla="*/ 572 h 749"/>
                <a:gd name="T2" fmla="*/ 287 w 451"/>
                <a:gd name="T3" fmla="*/ 520 h 749"/>
                <a:gd name="T4" fmla="*/ 444 w 451"/>
                <a:gd name="T5" fmla="*/ 271 h 749"/>
                <a:gd name="T6" fmla="*/ 139 w 451"/>
                <a:gd name="T7" fmla="*/ 41 h 749"/>
                <a:gd name="T8" fmla="*/ 102 w 451"/>
                <a:gd name="T9" fmla="*/ 492 h 749"/>
                <a:gd name="T10" fmla="*/ 100 w 451"/>
                <a:gd name="T11" fmla="*/ 544 h 749"/>
                <a:gd name="T12" fmla="*/ 97 w 451"/>
                <a:gd name="T13" fmla="*/ 603 h 749"/>
                <a:gd name="T14" fmla="*/ 179 w 451"/>
                <a:gd name="T15" fmla="*/ 749 h 749"/>
                <a:gd name="T16" fmla="*/ 276 w 451"/>
                <a:gd name="T17" fmla="*/ 678 h 749"/>
                <a:gd name="T18" fmla="*/ 287 w 451"/>
                <a:gd name="T19" fmla="*/ 619 h 749"/>
                <a:gd name="T20" fmla="*/ 122 w 451"/>
                <a:gd name="T21" fmla="*/ 74 h 749"/>
                <a:gd name="T22" fmla="*/ 427 w 451"/>
                <a:gd name="T23" fmla="*/ 254 h 749"/>
                <a:gd name="T24" fmla="*/ 275 w 451"/>
                <a:gd name="T25" fmla="*/ 507 h 749"/>
                <a:gd name="T26" fmla="*/ 260 w 451"/>
                <a:gd name="T27" fmla="*/ 506 h 749"/>
                <a:gd name="T28" fmla="*/ 306 w 451"/>
                <a:gd name="T29" fmla="*/ 380 h 749"/>
                <a:gd name="T30" fmla="*/ 372 w 451"/>
                <a:gd name="T31" fmla="*/ 262 h 749"/>
                <a:gd name="T32" fmla="*/ 318 w 451"/>
                <a:gd name="T33" fmla="*/ 217 h 749"/>
                <a:gd name="T34" fmla="*/ 156 w 451"/>
                <a:gd name="T35" fmla="*/ 227 h 749"/>
                <a:gd name="T36" fmla="*/ 110 w 451"/>
                <a:gd name="T37" fmla="*/ 309 h 749"/>
                <a:gd name="T38" fmla="*/ 146 w 451"/>
                <a:gd name="T39" fmla="*/ 487 h 749"/>
                <a:gd name="T40" fmla="*/ 110 w 451"/>
                <a:gd name="T41" fmla="*/ 485 h 749"/>
                <a:gd name="T42" fmla="*/ 248 w 451"/>
                <a:gd name="T43" fmla="*/ 504 h 749"/>
                <a:gd name="T44" fmla="*/ 159 w 451"/>
                <a:gd name="T45" fmla="*/ 490 h 749"/>
                <a:gd name="T46" fmla="*/ 111 w 451"/>
                <a:gd name="T47" fmla="*/ 267 h 749"/>
                <a:gd name="T48" fmla="*/ 142 w 451"/>
                <a:gd name="T49" fmla="*/ 241 h 749"/>
                <a:gd name="T50" fmla="*/ 145 w 451"/>
                <a:gd name="T51" fmla="*/ 273 h 749"/>
                <a:gd name="T52" fmla="*/ 163 w 451"/>
                <a:gd name="T53" fmla="*/ 291 h 749"/>
                <a:gd name="T54" fmla="*/ 194 w 451"/>
                <a:gd name="T55" fmla="*/ 266 h 749"/>
                <a:gd name="T56" fmla="*/ 227 w 451"/>
                <a:gd name="T57" fmla="*/ 218 h 749"/>
                <a:gd name="T58" fmla="*/ 216 w 451"/>
                <a:gd name="T59" fmla="*/ 255 h 749"/>
                <a:gd name="T60" fmla="*/ 236 w 451"/>
                <a:gd name="T61" fmla="*/ 287 h 749"/>
                <a:gd name="T62" fmla="*/ 262 w 451"/>
                <a:gd name="T63" fmla="*/ 220 h 749"/>
                <a:gd name="T64" fmla="*/ 295 w 451"/>
                <a:gd name="T65" fmla="*/ 273 h 749"/>
                <a:gd name="T66" fmla="*/ 328 w 451"/>
                <a:gd name="T67" fmla="*/ 231 h 749"/>
                <a:gd name="T68" fmla="*/ 291 w 451"/>
                <a:gd name="T69" fmla="*/ 373 h 749"/>
                <a:gd name="T70" fmla="*/ 248 w 451"/>
                <a:gd name="T71" fmla="*/ 504 h 749"/>
                <a:gd name="T72" fmla="*/ 164 w 451"/>
                <a:gd name="T73" fmla="*/ 248 h 749"/>
                <a:gd name="T74" fmla="*/ 167 w 451"/>
                <a:gd name="T75" fmla="*/ 279 h 749"/>
                <a:gd name="T76" fmla="*/ 161 w 451"/>
                <a:gd name="T77" fmla="*/ 246 h 749"/>
                <a:gd name="T78" fmla="*/ 248 w 451"/>
                <a:gd name="T79" fmla="*/ 228 h 749"/>
                <a:gd name="T80" fmla="*/ 237 w 451"/>
                <a:gd name="T81" fmla="*/ 274 h 749"/>
                <a:gd name="T82" fmla="*/ 316 w 451"/>
                <a:gd name="T83" fmla="*/ 251 h 749"/>
                <a:gd name="T84" fmla="*/ 313 w 451"/>
                <a:gd name="T85" fmla="*/ 234 h 749"/>
                <a:gd name="T86" fmla="*/ 113 w 451"/>
                <a:gd name="T87" fmla="*/ 499 h 749"/>
                <a:gd name="T88" fmla="*/ 148 w 451"/>
                <a:gd name="T89" fmla="*/ 506 h 749"/>
                <a:gd name="T90" fmla="*/ 174 w 451"/>
                <a:gd name="T91" fmla="*/ 510 h 749"/>
                <a:gd name="T92" fmla="*/ 275 w 451"/>
                <a:gd name="T93" fmla="*/ 526 h 749"/>
                <a:gd name="T94" fmla="*/ 242 w 451"/>
                <a:gd name="T95" fmla="*/ 559 h 749"/>
                <a:gd name="T96" fmla="*/ 113 w 451"/>
                <a:gd name="T97" fmla="*/ 499 h 749"/>
                <a:gd name="T98" fmla="*/ 109 w 451"/>
                <a:gd name="T99" fmla="*/ 552 h 749"/>
                <a:gd name="T100" fmla="*/ 255 w 451"/>
                <a:gd name="T101" fmla="*/ 577 h 749"/>
                <a:gd name="T102" fmla="*/ 273 w 451"/>
                <a:gd name="T103" fmla="*/ 580 h 749"/>
                <a:gd name="T104" fmla="*/ 260 w 451"/>
                <a:gd name="T105" fmla="*/ 609 h 749"/>
                <a:gd name="T106" fmla="*/ 169 w 451"/>
                <a:gd name="T107" fmla="*/ 606 h 749"/>
                <a:gd name="T108" fmla="*/ 101 w 451"/>
                <a:gd name="T109" fmla="*/ 564 h 749"/>
                <a:gd name="T110" fmla="*/ 104 w 451"/>
                <a:gd name="T111" fmla="*/ 666 h 749"/>
                <a:gd name="T112" fmla="*/ 255 w 451"/>
                <a:gd name="T113" fmla="*/ 681 h 749"/>
                <a:gd name="T114" fmla="*/ 176 w 451"/>
                <a:gd name="T115" fmla="*/ 731 h 749"/>
                <a:gd name="T116" fmla="*/ 190 w 451"/>
                <a:gd name="T117" fmla="*/ 665 h 749"/>
                <a:gd name="T118" fmla="*/ 105 w 451"/>
                <a:gd name="T119" fmla="*/ 646 h 749"/>
                <a:gd name="T120" fmla="*/ 170 w 451"/>
                <a:gd name="T121" fmla="*/ 624 h 749"/>
                <a:gd name="T122" fmla="*/ 272 w 451"/>
                <a:gd name="T123" fmla="*/ 626 h 749"/>
                <a:gd name="T124" fmla="*/ 250 w 451"/>
                <a:gd name="T125" fmla="*/ 664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51" h="749">
                  <a:moveTo>
                    <a:pt x="287" y="619"/>
                  </a:moveTo>
                  <a:cubicBezTo>
                    <a:pt x="301" y="607"/>
                    <a:pt x="303" y="582"/>
                    <a:pt x="287" y="572"/>
                  </a:cubicBezTo>
                  <a:cubicBezTo>
                    <a:pt x="288" y="571"/>
                    <a:pt x="289" y="570"/>
                    <a:pt x="290" y="570"/>
                  </a:cubicBezTo>
                  <a:cubicBezTo>
                    <a:pt x="305" y="556"/>
                    <a:pt x="301" y="532"/>
                    <a:pt x="287" y="520"/>
                  </a:cubicBezTo>
                  <a:cubicBezTo>
                    <a:pt x="288" y="520"/>
                    <a:pt x="288" y="519"/>
                    <a:pt x="289" y="518"/>
                  </a:cubicBezTo>
                  <a:cubicBezTo>
                    <a:pt x="359" y="450"/>
                    <a:pt x="435" y="374"/>
                    <a:pt x="444" y="271"/>
                  </a:cubicBezTo>
                  <a:cubicBezTo>
                    <a:pt x="451" y="191"/>
                    <a:pt x="442" y="95"/>
                    <a:pt x="370" y="46"/>
                  </a:cubicBezTo>
                  <a:cubicBezTo>
                    <a:pt x="301" y="0"/>
                    <a:pt x="210" y="3"/>
                    <a:pt x="139" y="41"/>
                  </a:cubicBezTo>
                  <a:cubicBezTo>
                    <a:pt x="66" y="81"/>
                    <a:pt x="20" y="160"/>
                    <a:pt x="11" y="241"/>
                  </a:cubicBezTo>
                  <a:cubicBezTo>
                    <a:pt x="0" y="332"/>
                    <a:pt x="36" y="429"/>
                    <a:pt x="102" y="492"/>
                  </a:cubicBezTo>
                  <a:cubicBezTo>
                    <a:pt x="102" y="492"/>
                    <a:pt x="102" y="492"/>
                    <a:pt x="103" y="493"/>
                  </a:cubicBezTo>
                  <a:cubicBezTo>
                    <a:pt x="88" y="507"/>
                    <a:pt x="85" y="527"/>
                    <a:pt x="100" y="544"/>
                  </a:cubicBezTo>
                  <a:cubicBezTo>
                    <a:pt x="84" y="550"/>
                    <a:pt x="79" y="574"/>
                    <a:pt x="86" y="588"/>
                  </a:cubicBezTo>
                  <a:cubicBezTo>
                    <a:pt x="88" y="594"/>
                    <a:pt x="92" y="599"/>
                    <a:pt x="97" y="603"/>
                  </a:cubicBezTo>
                  <a:cubicBezTo>
                    <a:pt x="80" y="619"/>
                    <a:pt x="76" y="642"/>
                    <a:pt x="93" y="658"/>
                  </a:cubicBezTo>
                  <a:cubicBezTo>
                    <a:pt x="87" y="707"/>
                    <a:pt x="132" y="748"/>
                    <a:pt x="179" y="749"/>
                  </a:cubicBezTo>
                  <a:cubicBezTo>
                    <a:pt x="202" y="749"/>
                    <a:pt x="225" y="742"/>
                    <a:pt x="243" y="728"/>
                  </a:cubicBezTo>
                  <a:cubicBezTo>
                    <a:pt x="258" y="717"/>
                    <a:pt x="278" y="698"/>
                    <a:pt x="276" y="678"/>
                  </a:cubicBezTo>
                  <a:cubicBezTo>
                    <a:pt x="281" y="676"/>
                    <a:pt x="286" y="674"/>
                    <a:pt x="290" y="670"/>
                  </a:cubicBezTo>
                  <a:cubicBezTo>
                    <a:pt x="304" y="657"/>
                    <a:pt x="299" y="633"/>
                    <a:pt x="287" y="619"/>
                  </a:cubicBezTo>
                  <a:close/>
                  <a:moveTo>
                    <a:pt x="27" y="279"/>
                  </a:moveTo>
                  <a:cubicBezTo>
                    <a:pt x="25" y="201"/>
                    <a:pt x="59" y="121"/>
                    <a:pt x="122" y="74"/>
                  </a:cubicBezTo>
                  <a:cubicBezTo>
                    <a:pt x="182" y="28"/>
                    <a:pt x="268" y="15"/>
                    <a:pt x="337" y="48"/>
                  </a:cubicBezTo>
                  <a:cubicBezTo>
                    <a:pt x="416" y="86"/>
                    <a:pt x="431" y="174"/>
                    <a:pt x="427" y="254"/>
                  </a:cubicBezTo>
                  <a:cubicBezTo>
                    <a:pt x="425" y="308"/>
                    <a:pt x="408" y="353"/>
                    <a:pt x="375" y="396"/>
                  </a:cubicBezTo>
                  <a:cubicBezTo>
                    <a:pt x="345" y="436"/>
                    <a:pt x="311" y="472"/>
                    <a:pt x="275" y="507"/>
                  </a:cubicBezTo>
                  <a:cubicBezTo>
                    <a:pt x="275" y="507"/>
                    <a:pt x="274" y="508"/>
                    <a:pt x="274" y="508"/>
                  </a:cubicBezTo>
                  <a:cubicBezTo>
                    <a:pt x="270" y="508"/>
                    <a:pt x="265" y="507"/>
                    <a:pt x="260" y="506"/>
                  </a:cubicBezTo>
                  <a:cubicBezTo>
                    <a:pt x="260" y="506"/>
                    <a:pt x="260" y="506"/>
                    <a:pt x="260" y="506"/>
                  </a:cubicBezTo>
                  <a:cubicBezTo>
                    <a:pt x="274" y="463"/>
                    <a:pt x="288" y="421"/>
                    <a:pt x="306" y="380"/>
                  </a:cubicBezTo>
                  <a:cubicBezTo>
                    <a:pt x="325" y="340"/>
                    <a:pt x="349" y="302"/>
                    <a:pt x="371" y="264"/>
                  </a:cubicBezTo>
                  <a:cubicBezTo>
                    <a:pt x="372" y="263"/>
                    <a:pt x="372" y="263"/>
                    <a:pt x="372" y="262"/>
                  </a:cubicBezTo>
                  <a:cubicBezTo>
                    <a:pt x="373" y="261"/>
                    <a:pt x="374" y="259"/>
                    <a:pt x="374" y="257"/>
                  </a:cubicBezTo>
                  <a:cubicBezTo>
                    <a:pt x="371" y="230"/>
                    <a:pt x="343" y="212"/>
                    <a:pt x="318" y="217"/>
                  </a:cubicBezTo>
                  <a:cubicBezTo>
                    <a:pt x="301" y="202"/>
                    <a:pt x="274" y="204"/>
                    <a:pt x="252" y="211"/>
                  </a:cubicBezTo>
                  <a:cubicBezTo>
                    <a:pt x="227" y="194"/>
                    <a:pt x="173" y="198"/>
                    <a:pt x="156" y="227"/>
                  </a:cubicBezTo>
                  <a:cubicBezTo>
                    <a:pt x="130" y="220"/>
                    <a:pt x="87" y="237"/>
                    <a:pt x="95" y="266"/>
                  </a:cubicBezTo>
                  <a:cubicBezTo>
                    <a:pt x="92" y="280"/>
                    <a:pt x="105" y="297"/>
                    <a:pt x="110" y="309"/>
                  </a:cubicBezTo>
                  <a:cubicBezTo>
                    <a:pt x="118" y="329"/>
                    <a:pt x="124" y="350"/>
                    <a:pt x="130" y="370"/>
                  </a:cubicBezTo>
                  <a:cubicBezTo>
                    <a:pt x="140" y="409"/>
                    <a:pt x="145" y="448"/>
                    <a:pt x="146" y="487"/>
                  </a:cubicBezTo>
                  <a:cubicBezTo>
                    <a:pt x="134" y="485"/>
                    <a:pt x="118" y="483"/>
                    <a:pt x="111" y="485"/>
                  </a:cubicBezTo>
                  <a:cubicBezTo>
                    <a:pt x="111" y="485"/>
                    <a:pt x="110" y="485"/>
                    <a:pt x="110" y="485"/>
                  </a:cubicBezTo>
                  <a:cubicBezTo>
                    <a:pt x="64" y="425"/>
                    <a:pt x="28" y="356"/>
                    <a:pt x="27" y="279"/>
                  </a:cubicBezTo>
                  <a:close/>
                  <a:moveTo>
                    <a:pt x="248" y="504"/>
                  </a:moveTo>
                  <a:cubicBezTo>
                    <a:pt x="219" y="499"/>
                    <a:pt x="190" y="495"/>
                    <a:pt x="161" y="490"/>
                  </a:cubicBezTo>
                  <a:cubicBezTo>
                    <a:pt x="161" y="490"/>
                    <a:pt x="160" y="490"/>
                    <a:pt x="159" y="490"/>
                  </a:cubicBezTo>
                  <a:cubicBezTo>
                    <a:pt x="162" y="416"/>
                    <a:pt x="148" y="332"/>
                    <a:pt x="111" y="268"/>
                  </a:cubicBezTo>
                  <a:cubicBezTo>
                    <a:pt x="111" y="268"/>
                    <a:pt x="111" y="268"/>
                    <a:pt x="111" y="267"/>
                  </a:cubicBezTo>
                  <a:cubicBezTo>
                    <a:pt x="111" y="265"/>
                    <a:pt x="109" y="264"/>
                    <a:pt x="108" y="262"/>
                  </a:cubicBezTo>
                  <a:cubicBezTo>
                    <a:pt x="112" y="248"/>
                    <a:pt x="127" y="240"/>
                    <a:pt x="142" y="241"/>
                  </a:cubicBezTo>
                  <a:cubicBezTo>
                    <a:pt x="144" y="241"/>
                    <a:pt x="146" y="241"/>
                    <a:pt x="147" y="241"/>
                  </a:cubicBezTo>
                  <a:cubicBezTo>
                    <a:pt x="143" y="251"/>
                    <a:pt x="142" y="264"/>
                    <a:pt x="145" y="273"/>
                  </a:cubicBezTo>
                  <a:cubicBezTo>
                    <a:pt x="148" y="280"/>
                    <a:pt x="152" y="285"/>
                    <a:pt x="158" y="289"/>
                  </a:cubicBezTo>
                  <a:cubicBezTo>
                    <a:pt x="160" y="290"/>
                    <a:pt x="161" y="291"/>
                    <a:pt x="163" y="291"/>
                  </a:cubicBezTo>
                  <a:cubicBezTo>
                    <a:pt x="164" y="293"/>
                    <a:pt x="165" y="295"/>
                    <a:pt x="168" y="295"/>
                  </a:cubicBezTo>
                  <a:cubicBezTo>
                    <a:pt x="185" y="296"/>
                    <a:pt x="197" y="283"/>
                    <a:pt x="194" y="266"/>
                  </a:cubicBezTo>
                  <a:cubicBezTo>
                    <a:pt x="192" y="251"/>
                    <a:pt x="182" y="240"/>
                    <a:pt x="169" y="233"/>
                  </a:cubicBezTo>
                  <a:cubicBezTo>
                    <a:pt x="184" y="218"/>
                    <a:pt x="207" y="214"/>
                    <a:pt x="227" y="218"/>
                  </a:cubicBezTo>
                  <a:cubicBezTo>
                    <a:pt x="229" y="218"/>
                    <a:pt x="231" y="219"/>
                    <a:pt x="233" y="220"/>
                  </a:cubicBezTo>
                  <a:cubicBezTo>
                    <a:pt x="223" y="228"/>
                    <a:pt x="217" y="243"/>
                    <a:pt x="216" y="255"/>
                  </a:cubicBezTo>
                  <a:cubicBezTo>
                    <a:pt x="214" y="268"/>
                    <a:pt x="221" y="284"/>
                    <a:pt x="233" y="284"/>
                  </a:cubicBezTo>
                  <a:cubicBezTo>
                    <a:pt x="234" y="286"/>
                    <a:pt x="235" y="287"/>
                    <a:pt x="236" y="287"/>
                  </a:cubicBezTo>
                  <a:cubicBezTo>
                    <a:pt x="253" y="292"/>
                    <a:pt x="268" y="277"/>
                    <a:pt x="273" y="262"/>
                  </a:cubicBezTo>
                  <a:cubicBezTo>
                    <a:pt x="278" y="247"/>
                    <a:pt x="272" y="231"/>
                    <a:pt x="262" y="220"/>
                  </a:cubicBezTo>
                  <a:cubicBezTo>
                    <a:pt x="276" y="217"/>
                    <a:pt x="290" y="217"/>
                    <a:pt x="302" y="224"/>
                  </a:cubicBezTo>
                  <a:cubicBezTo>
                    <a:pt x="285" y="236"/>
                    <a:pt x="274" y="261"/>
                    <a:pt x="295" y="273"/>
                  </a:cubicBezTo>
                  <a:cubicBezTo>
                    <a:pt x="296" y="275"/>
                    <a:pt x="297" y="276"/>
                    <a:pt x="299" y="277"/>
                  </a:cubicBezTo>
                  <a:cubicBezTo>
                    <a:pt x="324" y="284"/>
                    <a:pt x="336" y="250"/>
                    <a:pt x="328" y="231"/>
                  </a:cubicBezTo>
                  <a:cubicBezTo>
                    <a:pt x="344" y="232"/>
                    <a:pt x="353" y="242"/>
                    <a:pt x="358" y="255"/>
                  </a:cubicBezTo>
                  <a:cubicBezTo>
                    <a:pt x="330" y="290"/>
                    <a:pt x="309" y="333"/>
                    <a:pt x="291" y="373"/>
                  </a:cubicBezTo>
                  <a:cubicBezTo>
                    <a:pt x="273" y="414"/>
                    <a:pt x="256" y="458"/>
                    <a:pt x="248" y="502"/>
                  </a:cubicBezTo>
                  <a:cubicBezTo>
                    <a:pt x="248" y="503"/>
                    <a:pt x="248" y="503"/>
                    <a:pt x="248" y="504"/>
                  </a:cubicBezTo>
                  <a:close/>
                  <a:moveTo>
                    <a:pt x="161" y="246"/>
                  </a:moveTo>
                  <a:cubicBezTo>
                    <a:pt x="162" y="247"/>
                    <a:pt x="163" y="247"/>
                    <a:pt x="164" y="248"/>
                  </a:cubicBezTo>
                  <a:cubicBezTo>
                    <a:pt x="170" y="252"/>
                    <a:pt x="193" y="278"/>
                    <a:pt x="170" y="282"/>
                  </a:cubicBezTo>
                  <a:cubicBezTo>
                    <a:pt x="169" y="281"/>
                    <a:pt x="168" y="280"/>
                    <a:pt x="167" y="279"/>
                  </a:cubicBezTo>
                  <a:cubicBezTo>
                    <a:pt x="163" y="276"/>
                    <a:pt x="159" y="271"/>
                    <a:pt x="158" y="266"/>
                  </a:cubicBezTo>
                  <a:cubicBezTo>
                    <a:pt x="157" y="259"/>
                    <a:pt x="159" y="253"/>
                    <a:pt x="161" y="246"/>
                  </a:cubicBezTo>
                  <a:close/>
                  <a:moveTo>
                    <a:pt x="235" y="243"/>
                  </a:moveTo>
                  <a:cubicBezTo>
                    <a:pt x="238" y="237"/>
                    <a:pt x="244" y="233"/>
                    <a:pt x="248" y="228"/>
                  </a:cubicBezTo>
                  <a:cubicBezTo>
                    <a:pt x="251" y="232"/>
                    <a:pt x="254" y="236"/>
                    <a:pt x="256" y="241"/>
                  </a:cubicBezTo>
                  <a:cubicBezTo>
                    <a:pt x="263" y="259"/>
                    <a:pt x="252" y="268"/>
                    <a:pt x="237" y="274"/>
                  </a:cubicBezTo>
                  <a:cubicBezTo>
                    <a:pt x="227" y="271"/>
                    <a:pt x="233" y="249"/>
                    <a:pt x="235" y="243"/>
                  </a:cubicBezTo>
                  <a:close/>
                  <a:moveTo>
                    <a:pt x="316" y="251"/>
                  </a:moveTo>
                  <a:cubicBezTo>
                    <a:pt x="313" y="259"/>
                    <a:pt x="306" y="262"/>
                    <a:pt x="299" y="265"/>
                  </a:cubicBezTo>
                  <a:cubicBezTo>
                    <a:pt x="294" y="252"/>
                    <a:pt x="301" y="240"/>
                    <a:pt x="313" y="234"/>
                  </a:cubicBezTo>
                  <a:cubicBezTo>
                    <a:pt x="316" y="239"/>
                    <a:pt x="318" y="245"/>
                    <a:pt x="316" y="251"/>
                  </a:cubicBezTo>
                  <a:close/>
                  <a:moveTo>
                    <a:pt x="113" y="499"/>
                  </a:moveTo>
                  <a:cubicBezTo>
                    <a:pt x="116" y="500"/>
                    <a:pt x="119" y="501"/>
                    <a:pt x="123" y="501"/>
                  </a:cubicBezTo>
                  <a:cubicBezTo>
                    <a:pt x="131" y="503"/>
                    <a:pt x="139" y="504"/>
                    <a:pt x="148" y="506"/>
                  </a:cubicBezTo>
                  <a:cubicBezTo>
                    <a:pt x="150" y="509"/>
                    <a:pt x="154" y="509"/>
                    <a:pt x="157" y="507"/>
                  </a:cubicBezTo>
                  <a:cubicBezTo>
                    <a:pt x="162" y="508"/>
                    <a:pt x="168" y="509"/>
                    <a:pt x="174" y="510"/>
                  </a:cubicBezTo>
                  <a:cubicBezTo>
                    <a:pt x="207" y="515"/>
                    <a:pt x="240" y="521"/>
                    <a:pt x="273" y="526"/>
                  </a:cubicBezTo>
                  <a:cubicBezTo>
                    <a:pt x="274" y="526"/>
                    <a:pt x="274" y="526"/>
                    <a:pt x="275" y="526"/>
                  </a:cubicBezTo>
                  <a:cubicBezTo>
                    <a:pt x="281" y="538"/>
                    <a:pt x="293" y="556"/>
                    <a:pt x="268" y="561"/>
                  </a:cubicBezTo>
                  <a:cubicBezTo>
                    <a:pt x="262" y="563"/>
                    <a:pt x="249" y="560"/>
                    <a:pt x="242" y="559"/>
                  </a:cubicBezTo>
                  <a:cubicBezTo>
                    <a:pt x="188" y="553"/>
                    <a:pt x="188" y="553"/>
                    <a:pt x="188" y="553"/>
                  </a:cubicBezTo>
                  <a:cubicBezTo>
                    <a:pt x="158" y="550"/>
                    <a:pt x="80" y="546"/>
                    <a:pt x="113" y="499"/>
                  </a:cubicBezTo>
                  <a:close/>
                  <a:moveTo>
                    <a:pt x="101" y="564"/>
                  </a:moveTo>
                  <a:cubicBezTo>
                    <a:pt x="103" y="559"/>
                    <a:pt x="106" y="556"/>
                    <a:pt x="109" y="552"/>
                  </a:cubicBezTo>
                  <a:cubicBezTo>
                    <a:pt x="132" y="569"/>
                    <a:pt x="167" y="567"/>
                    <a:pt x="194" y="570"/>
                  </a:cubicBezTo>
                  <a:cubicBezTo>
                    <a:pt x="214" y="573"/>
                    <a:pt x="235" y="575"/>
                    <a:pt x="255" y="577"/>
                  </a:cubicBezTo>
                  <a:cubicBezTo>
                    <a:pt x="261" y="578"/>
                    <a:pt x="266" y="578"/>
                    <a:pt x="272" y="577"/>
                  </a:cubicBezTo>
                  <a:cubicBezTo>
                    <a:pt x="272" y="578"/>
                    <a:pt x="272" y="579"/>
                    <a:pt x="273" y="580"/>
                  </a:cubicBezTo>
                  <a:cubicBezTo>
                    <a:pt x="275" y="583"/>
                    <a:pt x="277" y="586"/>
                    <a:pt x="280" y="590"/>
                  </a:cubicBezTo>
                  <a:cubicBezTo>
                    <a:pt x="277" y="603"/>
                    <a:pt x="270" y="610"/>
                    <a:pt x="260" y="609"/>
                  </a:cubicBezTo>
                  <a:cubicBezTo>
                    <a:pt x="251" y="612"/>
                    <a:pt x="239" y="610"/>
                    <a:pt x="230" y="610"/>
                  </a:cubicBezTo>
                  <a:cubicBezTo>
                    <a:pt x="209" y="610"/>
                    <a:pt x="189" y="609"/>
                    <a:pt x="169" y="606"/>
                  </a:cubicBezTo>
                  <a:cubicBezTo>
                    <a:pt x="151" y="604"/>
                    <a:pt x="132" y="602"/>
                    <a:pt x="116" y="595"/>
                  </a:cubicBezTo>
                  <a:cubicBezTo>
                    <a:pt x="103" y="589"/>
                    <a:pt x="95" y="578"/>
                    <a:pt x="101" y="564"/>
                  </a:cubicBezTo>
                  <a:close/>
                  <a:moveTo>
                    <a:pt x="176" y="731"/>
                  </a:moveTo>
                  <a:cubicBezTo>
                    <a:pt x="139" y="729"/>
                    <a:pt x="113" y="700"/>
                    <a:pt x="104" y="666"/>
                  </a:cubicBezTo>
                  <a:cubicBezTo>
                    <a:pt x="131" y="681"/>
                    <a:pt x="171" y="682"/>
                    <a:pt x="200" y="683"/>
                  </a:cubicBezTo>
                  <a:cubicBezTo>
                    <a:pt x="218" y="684"/>
                    <a:pt x="237" y="683"/>
                    <a:pt x="255" y="681"/>
                  </a:cubicBezTo>
                  <a:cubicBezTo>
                    <a:pt x="256" y="681"/>
                    <a:pt x="257" y="681"/>
                    <a:pt x="259" y="681"/>
                  </a:cubicBezTo>
                  <a:cubicBezTo>
                    <a:pt x="244" y="712"/>
                    <a:pt x="212" y="733"/>
                    <a:pt x="176" y="731"/>
                  </a:cubicBezTo>
                  <a:close/>
                  <a:moveTo>
                    <a:pt x="250" y="664"/>
                  </a:moveTo>
                  <a:cubicBezTo>
                    <a:pt x="230" y="666"/>
                    <a:pt x="210" y="667"/>
                    <a:pt x="190" y="665"/>
                  </a:cubicBezTo>
                  <a:cubicBezTo>
                    <a:pt x="172" y="664"/>
                    <a:pt x="154" y="662"/>
                    <a:pt x="136" y="658"/>
                  </a:cubicBezTo>
                  <a:cubicBezTo>
                    <a:pt x="126" y="656"/>
                    <a:pt x="113" y="654"/>
                    <a:pt x="105" y="646"/>
                  </a:cubicBezTo>
                  <a:cubicBezTo>
                    <a:pt x="92" y="634"/>
                    <a:pt x="100" y="621"/>
                    <a:pt x="107" y="609"/>
                  </a:cubicBezTo>
                  <a:cubicBezTo>
                    <a:pt x="126" y="619"/>
                    <a:pt x="151" y="621"/>
                    <a:pt x="170" y="624"/>
                  </a:cubicBezTo>
                  <a:cubicBezTo>
                    <a:pt x="189" y="626"/>
                    <a:pt x="208" y="627"/>
                    <a:pt x="228" y="628"/>
                  </a:cubicBezTo>
                  <a:cubicBezTo>
                    <a:pt x="241" y="628"/>
                    <a:pt x="258" y="629"/>
                    <a:pt x="272" y="626"/>
                  </a:cubicBezTo>
                  <a:cubicBezTo>
                    <a:pt x="276" y="632"/>
                    <a:pt x="280" y="639"/>
                    <a:pt x="280" y="646"/>
                  </a:cubicBezTo>
                  <a:cubicBezTo>
                    <a:pt x="280" y="665"/>
                    <a:pt x="262" y="663"/>
                    <a:pt x="250" y="664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 rot="11677301">
            <a:off x="2147016" y="3438112"/>
            <a:ext cx="938213" cy="1266825"/>
            <a:chOff x="3743325" y="1639888"/>
            <a:chExt cx="938213" cy="1266825"/>
          </a:xfrm>
        </p:grpSpPr>
        <p:sp>
          <p:nvSpPr>
            <p:cNvPr id="9" name="Freeform 7"/>
            <p:cNvSpPr/>
            <p:nvPr/>
          </p:nvSpPr>
          <p:spPr bwMode="auto">
            <a:xfrm>
              <a:off x="3760788" y="1639888"/>
              <a:ext cx="920750" cy="922337"/>
            </a:xfrm>
            <a:custGeom>
              <a:avLst/>
              <a:gdLst>
                <a:gd name="T0" fmla="*/ 395 w 418"/>
                <a:gd name="T1" fmla="*/ 249 h 419"/>
                <a:gd name="T2" fmla="*/ 376 w 418"/>
                <a:gd name="T3" fmla="*/ 242 h 419"/>
                <a:gd name="T4" fmla="*/ 374 w 418"/>
                <a:gd name="T5" fmla="*/ 204 h 419"/>
                <a:gd name="T6" fmla="*/ 347 w 418"/>
                <a:gd name="T7" fmla="*/ 195 h 419"/>
                <a:gd name="T8" fmla="*/ 357 w 418"/>
                <a:gd name="T9" fmla="*/ 193 h 419"/>
                <a:gd name="T10" fmla="*/ 355 w 418"/>
                <a:gd name="T11" fmla="*/ 155 h 419"/>
                <a:gd name="T12" fmla="*/ 314 w 418"/>
                <a:gd name="T13" fmla="*/ 140 h 419"/>
                <a:gd name="T14" fmla="*/ 316 w 418"/>
                <a:gd name="T15" fmla="*/ 123 h 419"/>
                <a:gd name="T16" fmla="*/ 325 w 418"/>
                <a:gd name="T17" fmla="*/ 125 h 419"/>
                <a:gd name="T18" fmla="*/ 334 w 418"/>
                <a:gd name="T19" fmla="*/ 86 h 419"/>
                <a:gd name="T20" fmla="*/ 315 w 418"/>
                <a:gd name="T21" fmla="*/ 80 h 419"/>
                <a:gd name="T22" fmla="*/ 303 w 418"/>
                <a:gd name="T23" fmla="*/ 51 h 419"/>
                <a:gd name="T24" fmla="*/ 280 w 418"/>
                <a:gd name="T25" fmla="*/ 43 h 419"/>
                <a:gd name="T26" fmla="*/ 265 w 418"/>
                <a:gd name="T27" fmla="*/ 30 h 419"/>
                <a:gd name="T28" fmla="*/ 182 w 418"/>
                <a:gd name="T29" fmla="*/ 7 h 419"/>
                <a:gd name="T30" fmla="*/ 160 w 418"/>
                <a:gd name="T31" fmla="*/ 32 h 419"/>
                <a:gd name="T32" fmla="*/ 151 w 418"/>
                <a:gd name="T33" fmla="*/ 50 h 419"/>
                <a:gd name="T34" fmla="*/ 95 w 418"/>
                <a:gd name="T35" fmla="*/ 39 h 419"/>
                <a:gd name="T36" fmla="*/ 81 w 418"/>
                <a:gd name="T37" fmla="*/ 76 h 419"/>
                <a:gd name="T38" fmla="*/ 84 w 418"/>
                <a:gd name="T39" fmla="*/ 77 h 419"/>
                <a:gd name="T40" fmla="*/ 97 w 418"/>
                <a:gd name="T41" fmla="*/ 103 h 419"/>
                <a:gd name="T42" fmla="*/ 147 w 418"/>
                <a:gd name="T43" fmla="*/ 121 h 419"/>
                <a:gd name="T44" fmla="*/ 118 w 418"/>
                <a:gd name="T45" fmla="*/ 115 h 419"/>
                <a:gd name="T46" fmla="*/ 109 w 418"/>
                <a:gd name="T47" fmla="*/ 154 h 419"/>
                <a:gd name="T48" fmla="*/ 125 w 418"/>
                <a:gd name="T49" fmla="*/ 160 h 419"/>
                <a:gd name="T50" fmla="*/ 73 w 418"/>
                <a:gd name="T51" fmla="*/ 151 h 419"/>
                <a:gd name="T52" fmla="*/ 58 w 418"/>
                <a:gd name="T53" fmla="*/ 187 h 419"/>
                <a:gd name="T54" fmla="*/ 54 w 418"/>
                <a:gd name="T55" fmla="*/ 205 h 419"/>
                <a:gd name="T56" fmla="*/ 35 w 418"/>
                <a:gd name="T57" fmla="*/ 199 h 419"/>
                <a:gd name="T58" fmla="*/ 10 w 418"/>
                <a:gd name="T59" fmla="*/ 226 h 419"/>
                <a:gd name="T60" fmla="*/ 19 w 418"/>
                <a:gd name="T61" fmla="*/ 262 h 419"/>
                <a:gd name="T62" fmla="*/ 50 w 418"/>
                <a:gd name="T63" fmla="*/ 273 h 419"/>
                <a:gd name="T64" fmla="*/ 45 w 418"/>
                <a:gd name="T65" fmla="*/ 310 h 419"/>
                <a:gd name="T66" fmla="*/ 100 w 418"/>
                <a:gd name="T67" fmla="*/ 331 h 419"/>
                <a:gd name="T68" fmla="*/ 102 w 418"/>
                <a:gd name="T69" fmla="*/ 364 h 419"/>
                <a:gd name="T70" fmla="*/ 147 w 418"/>
                <a:gd name="T71" fmla="*/ 385 h 419"/>
                <a:gd name="T72" fmla="*/ 161 w 418"/>
                <a:gd name="T73" fmla="*/ 411 h 419"/>
                <a:gd name="T74" fmla="*/ 174 w 418"/>
                <a:gd name="T75" fmla="*/ 414 h 419"/>
                <a:gd name="T76" fmla="*/ 188 w 418"/>
                <a:gd name="T77" fmla="*/ 413 h 419"/>
                <a:gd name="T78" fmla="*/ 268 w 418"/>
                <a:gd name="T79" fmla="*/ 418 h 419"/>
                <a:gd name="T80" fmla="*/ 285 w 418"/>
                <a:gd name="T81" fmla="*/ 388 h 419"/>
                <a:gd name="T82" fmla="*/ 306 w 418"/>
                <a:gd name="T83" fmla="*/ 373 h 419"/>
                <a:gd name="T84" fmla="*/ 330 w 418"/>
                <a:gd name="T85" fmla="*/ 378 h 419"/>
                <a:gd name="T86" fmla="*/ 348 w 418"/>
                <a:gd name="T87" fmla="*/ 346 h 419"/>
                <a:gd name="T88" fmla="*/ 367 w 418"/>
                <a:gd name="T89" fmla="*/ 320 h 419"/>
                <a:gd name="T90" fmla="*/ 385 w 418"/>
                <a:gd name="T91" fmla="*/ 323 h 419"/>
                <a:gd name="T92" fmla="*/ 400 w 418"/>
                <a:gd name="T93" fmla="*/ 285 h 419"/>
                <a:gd name="T94" fmla="*/ 395 w 418"/>
                <a:gd name="T95" fmla="*/ 249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18" h="419">
                  <a:moveTo>
                    <a:pt x="395" y="249"/>
                  </a:moveTo>
                  <a:cubicBezTo>
                    <a:pt x="389" y="246"/>
                    <a:pt x="382" y="244"/>
                    <a:pt x="376" y="242"/>
                  </a:cubicBezTo>
                  <a:cubicBezTo>
                    <a:pt x="392" y="237"/>
                    <a:pt x="394" y="211"/>
                    <a:pt x="374" y="204"/>
                  </a:cubicBezTo>
                  <a:cubicBezTo>
                    <a:pt x="365" y="201"/>
                    <a:pt x="356" y="198"/>
                    <a:pt x="347" y="195"/>
                  </a:cubicBezTo>
                  <a:cubicBezTo>
                    <a:pt x="350" y="194"/>
                    <a:pt x="353" y="194"/>
                    <a:pt x="357" y="193"/>
                  </a:cubicBezTo>
                  <a:cubicBezTo>
                    <a:pt x="378" y="189"/>
                    <a:pt x="372" y="161"/>
                    <a:pt x="355" y="155"/>
                  </a:cubicBezTo>
                  <a:cubicBezTo>
                    <a:pt x="342" y="150"/>
                    <a:pt x="328" y="145"/>
                    <a:pt x="314" y="140"/>
                  </a:cubicBezTo>
                  <a:cubicBezTo>
                    <a:pt x="317" y="135"/>
                    <a:pt x="318" y="129"/>
                    <a:pt x="316" y="123"/>
                  </a:cubicBezTo>
                  <a:cubicBezTo>
                    <a:pt x="319" y="124"/>
                    <a:pt x="322" y="124"/>
                    <a:pt x="325" y="125"/>
                  </a:cubicBezTo>
                  <a:cubicBezTo>
                    <a:pt x="350" y="130"/>
                    <a:pt x="358" y="94"/>
                    <a:pt x="334" y="86"/>
                  </a:cubicBezTo>
                  <a:cubicBezTo>
                    <a:pt x="328" y="84"/>
                    <a:pt x="321" y="82"/>
                    <a:pt x="315" y="80"/>
                  </a:cubicBezTo>
                  <a:cubicBezTo>
                    <a:pt x="320" y="70"/>
                    <a:pt x="317" y="57"/>
                    <a:pt x="303" y="51"/>
                  </a:cubicBezTo>
                  <a:cubicBezTo>
                    <a:pt x="295" y="49"/>
                    <a:pt x="287" y="46"/>
                    <a:pt x="280" y="43"/>
                  </a:cubicBezTo>
                  <a:cubicBezTo>
                    <a:pt x="278" y="37"/>
                    <a:pt x="274" y="31"/>
                    <a:pt x="265" y="30"/>
                  </a:cubicBezTo>
                  <a:cubicBezTo>
                    <a:pt x="237" y="24"/>
                    <a:pt x="210" y="17"/>
                    <a:pt x="182" y="7"/>
                  </a:cubicBezTo>
                  <a:cubicBezTo>
                    <a:pt x="165" y="0"/>
                    <a:pt x="156" y="18"/>
                    <a:pt x="160" y="32"/>
                  </a:cubicBezTo>
                  <a:cubicBezTo>
                    <a:pt x="155" y="37"/>
                    <a:pt x="151" y="43"/>
                    <a:pt x="151" y="50"/>
                  </a:cubicBezTo>
                  <a:cubicBezTo>
                    <a:pt x="132" y="46"/>
                    <a:pt x="114" y="42"/>
                    <a:pt x="95" y="39"/>
                  </a:cubicBezTo>
                  <a:cubicBezTo>
                    <a:pt x="74" y="34"/>
                    <a:pt x="59" y="67"/>
                    <a:pt x="81" y="76"/>
                  </a:cubicBezTo>
                  <a:cubicBezTo>
                    <a:pt x="82" y="76"/>
                    <a:pt x="83" y="76"/>
                    <a:pt x="84" y="77"/>
                  </a:cubicBezTo>
                  <a:cubicBezTo>
                    <a:pt x="81" y="87"/>
                    <a:pt x="85" y="99"/>
                    <a:pt x="97" y="103"/>
                  </a:cubicBezTo>
                  <a:cubicBezTo>
                    <a:pt x="114" y="109"/>
                    <a:pt x="130" y="115"/>
                    <a:pt x="147" y="121"/>
                  </a:cubicBezTo>
                  <a:cubicBezTo>
                    <a:pt x="137" y="119"/>
                    <a:pt x="128" y="117"/>
                    <a:pt x="118" y="115"/>
                  </a:cubicBezTo>
                  <a:cubicBezTo>
                    <a:pt x="93" y="110"/>
                    <a:pt x="85" y="146"/>
                    <a:pt x="109" y="154"/>
                  </a:cubicBezTo>
                  <a:cubicBezTo>
                    <a:pt x="114" y="156"/>
                    <a:pt x="120" y="158"/>
                    <a:pt x="125" y="160"/>
                  </a:cubicBezTo>
                  <a:cubicBezTo>
                    <a:pt x="108" y="157"/>
                    <a:pt x="91" y="154"/>
                    <a:pt x="73" y="151"/>
                  </a:cubicBezTo>
                  <a:cubicBezTo>
                    <a:pt x="50" y="147"/>
                    <a:pt x="41" y="177"/>
                    <a:pt x="58" y="187"/>
                  </a:cubicBezTo>
                  <a:cubicBezTo>
                    <a:pt x="54" y="192"/>
                    <a:pt x="53" y="198"/>
                    <a:pt x="54" y="205"/>
                  </a:cubicBezTo>
                  <a:cubicBezTo>
                    <a:pt x="47" y="203"/>
                    <a:pt x="41" y="201"/>
                    <a:pt x="35" y="199"/>
                  </a:cubicBezTo>
                  <a:cubicBezTo>
                    <a:pt x="19" y="195"/>
                    <a:pt x="7" y="213"/>
                    <a:pt x="10" y="226"/>
                  </a:cubicBezTo>
                  <a:cubicBezTo>
                    <a:pt x="0" y="234"/>
                    <a:pt x="4" y="256"/>
                    <a:pt x="19" y="262"/>
                  </a:cubicBezTo>
                  <a:cubicBezTo>
                    <a:pt x="29" y="266"/>
                    <a:pt x="40" y="269"/>
                    <a:pt x="50" y="273"/>
                  </a:cubicBezTo>
                  <a:cubicBezTo>
                    <a:pt x="35" y="278"/>
                    <a:pt x="27" y="303"/>
                    <a:pt x="45" y="310"/>
                  </a:cubicBezTo>
                  <a:cubicBezTo>
                    <a:pt x="64" y="317"/>
                    <a:pt x="82" y="325"/>
                    <a:pt x="100" y="331"/>
                  </a:cubicBezTo>
                  <a:cubicBezTo>
                    <a:pt x="89" y="339"/>
                    <a:pt x="86" y="356"/>
                    <a:pt x="102" y="364"/>
                  </a:cubicBezTo>
                  <a:cubicBezTo>
                    <a:pt x="117" y="372"/>
                    <a:pt x="132" y="379"/>
                    <a:pt x="147" y="385"/>
                  </a:cubicBezTo>
                  <a:cubicBezTo>
                    <a:pt x="145" y="395"/>
                    <a:pt x="149" y="408"/>
                    <a:pt x="161" y="411"/>
                  </a:cubicBezTo>
                  <a:cubicBezTo>
                    <a:pt x="166" y="412"/>
                    <a:pt x="170" y="413"/>
                    <a:pt x="174" y="414"/>
                  </a:cubicBezTo>
                  <a:cubicBezTo>
                    <a:pt x="180" y="415"/>
                    <a:pt x="185" y="415"/>
                    <a:pt x="188" y="413"/>
                  </a:cubicBezTo>
                  <a:cubicBezTo>
                    <a:pt x="215" y="414"/>
                    <a:pt x="242" y="416"/>
                    <a:pt x="268" y="418"/>
                  </a:cubicBezTo>
                  <a:cubicBezTo>
                    <a:pt x="284" y="419"/>
                    <a:pt x="291" y="400"/>
                    <a:pt x="285" y="388"/>
                  </a:cubicBezTo>
                  <a:cubicBezTo>
                    <a:pt x="296" y="388"/>
                    <a:pt x="304" y="381"/>
                    <a:pt x="306" y="373"/>
                  </a:cubicBezTo>
                  <a:cubicBezTo>
                    <a:pt x="330" y="378"/>
                    <a:pt x="330" y="378"/>
                    <a:pt x="330" y="378"/>
                  </a:cubicBezTo>
                  <a:cubicBezTo>
                    <a:pt x="351" y="384"/>
                    <a:pt x="360" y="359"/>
                    <a:pt x="348" y="346"/>
                  </a:cubicBezTo>
                  <a:cubicBezTo>
                    <a:pt x="363" y="345"/>
                    <a:pt x="371" y="331"/>
                    <a:pt x="367" y="320"/>
                  </a:cubicBezTo>
                  <a:cubicBezTo>
                    <a:pt x="373" y="321"/>
                    <a:pt x="379" y="322"/>
                    <a:pt x="385" y="323"/>
                  </a:cubicBezTo>
                  <a:cubicBezTo>
                    <a:pt x="408" y="326"/>
                    <a:pt x="418" y="294"/>
                    <a:pt x="400" y="285"/>
                  </a:cubicBezTo>
                  <a:cubicBezTo>
                    <a:pt x="413" y="278"/>
                    <a:pt x="414" y="255"/>
                    <a:pt x="395" y="249"/>
                  </a:cubicBez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Freeform 8"/>
            <p:cNvSpPr>
              <a:spLocks noEditPoints="1"/>
            </p:cNvSpPr>
            <p:nvPr/>
          </p:nvSpPr>
          <p:spPr bwMode="auto">
            <a:xfrm>
              <a:off x="3743325" y="1693863"/>
              <a:ext cx="909637" cy="1212850"/>
            </a:xfrm>
            <a:custGeom>
              <a:avLst/>
              <a:gdLst>
                <a:gd name="T0" fmla="*/ 233 w 413"/>
                <a:gd name="T1" fmla="*/ 6 h 550"/>
                <a:gd name="T2" fmla="*/ 39 w 413"/>
                <a:gd name="T3" fmla="*/ 285 h 550"/>
                <a:gd name="T4" fmla="*/ 233 w 413"/>
                <a:gd name="T5" fmla="*/ 422 h 550"/>
                <a:gd name="T6" fmla="*/ 235 w 413"/>
                <a:gd name="T7" fmla="*/ 452 h 550"/>
                <a:gd name="T8" fmla="*/ 248 w 413"/>
                <a:gd name="T9" fmla="*/ 498 h 550"/>
                <a:gd name="T10" fmla="*/ 330 w 413"/>
                <a:gd name="T11" fmla="*/ 544 h 550"/>
                <a:gd name="T12" fmla="*/ 380 w 413"/>
                <a:gd name="T13" fmla="*/ 468 h 550"/>
                <a:gd name="T14" fmla="*/ 367 w 413"/>
                <a:gd name="T15" fmla="*/ 423 h 550"/>
                <a:gd name="T16" fmla="*/ 359 w 413"/>
                <a:gd name="T17" fmla="*/ 377 h 550"/>
                <a:gd name="T18" fmla="*/ 389 w 413"/>
                <a:gd name="T19" fmla="*/ 144 h 550"/>
                <a:gd name="T20" fmla="*/ 307 w 413"/>
                <a:gd name="T21" fmla="*/ 504 h 550"/>
                <a:gd name="T22" fmla="*/ 276 w 413"/>
                <a:gd name="T23" fmla="*/ 511 h 550"/>
                <a:gd name="T24" fmla="*/ 352 w 413"/>
                <a:gd name="T25" fmla="*/ 468 h 550"/>
                <a:gd name="T26" fmla="*/ 271 w 413"/>
                <a:gd name="T27" fmla="*/ 495 h 550"/>
                <a:gd name="T28" fmla="*/ 290 w 413"/>
                <a:gd name="T29" fmla="*/ 462 h 550"/>
                <a:gd name="T30" fmla="*/ 356 w 413"/>
                <a:gd name="T31" fmla="*/ 435 h 550"/>
                <a:gd name="T32" fmla="*/ 365 w 413"/>
                <a:gd name="T33" fmla="*/ 447 h 550"/>
                <a:gd name="T34" fmla="*/ 213 w 413"/>
                <a:gd name="T35" fmla="*/ 291 h 550"/>
                <a:gd name="T36" fmla="*/ 213 w 413"/>
                <a:gd name="T37" fmla="*/ 203 h 550"/>
                <a:gd name="T38" fmla="*/ 275 w 413"/>
                <a:gd name="T39" fmla="*/ 244 h 550"/>
                <a:gd name="T40" fmla="*/ 285 w 413"/>
                <a:gd name="T41" fmla="*/ 367 h 550"/>
                <a:gd name="T42" fmla="*/ 213 w 413"/>
                <a:gd name="T43" fmla="*/ 291 h 550"/>
                <a:gd name="T44" fmla="*/ 332 w 413"/>
                <a:gd name="T45" fmla="*/ 364 h 550"/>
                <a:gd name="T46" fmla="*/ 305 w 413"/>
                <a:gd name="T47" fmla="*/ 401 h 550"/>
                <a:gd name="T48" fmla="*/ 267 w 413"/>
                <a:gd name="T49" fmla="*/ 412 h 550"/>
                <a:gd name="T50" fmla="*/ 246 w 413"/>
                <a:gd name="T51" fmla="*/ 393 h 550"/>
                <a:gd name="T52" fmla="*/ 313 w 413"/>
                <a:gd name="T53" fmla="*/ 414 h 550"/>
                <a:gd name="T54" fmla="*/ 343 w 413"/>
                <a:gd name="T55" fmla="*/ 424 h 550"/>
                <a:gd name="T56" fmla="*/ 294 w 413"/>
                <a:gd name="T57" fmla="*/ 444 h 550"/>
                <a:gd name="T58" fmla="*/ 245 w 413"/>
                <a:gd name="T59" fmla="*/ 427 h 550"/>
                <a:gd name="T60" fmla="*/ 330 w 413"/>
                <a:gd name="T61" fmla="*/ 341 h 550"/>
                <a:gd name="T62" fmla="*/ 311 w 413"/>
                <a:gd name="T63" fmla="*/ 357 h 550"/>
                <a:gd name="T64" fmla="*/ 290 w 413"/>
                <a:gd name="T65" fmla="*/ 216 h 550"/>
                <a:gd name="T66" fmla="*/ 302 w 413"/>
                <a:gd name="T67" fmla="*/ 197 h 550"/>
                <a:gd name="T68" fmla="*/ 294 w 413"/>
                <a:gd name="T69" fmla="*/ 178 h 550"/>
                <a:gd name="T70" fmla="*/ 291 w 413"/>
                <a:gd name="T71" fmla="*/ 119 h 550"/>
                <a:gd name="T72" fmla="*/ 275 w 413"/>
                <a:gd name="T73" fmla="*/ 197 h 550"/>
                <a:gd name="T74" fmla="*/ 181 w 413"/>
                <a:gd name="T75" fmla="*/ 197 h 550"/>
                <a:gd name="T76" fmla="*/ 131 w 413"/>
                <a:gd name="T77" fmla="*/ 224 h 550"/>
                <a:gd name="T78" fmla="*/ 144 w 413"/>
                <a:gd name="T79" fmla="*/ 255 h 550"/>
                <a:gd name="T80" fmla="*/ 150 w 413"/>
                <a:gd name="T81" fmla="*/ 290 h 550"/>
                <a:gd name="T82" fmla="*/ 194 w 413"/>
                <a:gd name="T83" fmla="*/ 296 h 550"/>
                <a:gd name="T84" fmla="*/ 238 w 413"/>
                <a:gd name="T85" fmla="*/ 384 h 550"/>
                <a:gd name="T86" fmla="*/ 231 w 413"/>
                <a:gd name="T87" fmla="*/ 382 h 550"/>
                <a:gd name="T88" fmla="*/ 192 w 413"/>
                <a:gd name="T89" fmla="*/ 24 h 550"/>
                <a:gd name="T90" fmla="*/ 362 w 413"/>
                <a:gd name="T91" fmla="*/ 124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13" h="550">
                  <a:moveTo>
                    <a:pt x="389" y="144"/>
                  </a:moveTo>
                  <a:cubicBezTo>
                    <a:pt x="366" y="72"/>
                    <a:pt x="311" y="13"/>
                    <a:pt x="233" y="6"/>
                  </a:cubicBezTo>
                  <a:cubicBezTo>
                    <a:pt x="157" y="0"/>
                    <a:pt x="77" y="29"/>
                    <a:pt x="39" y="98"/>
                  </a:cubicBezTo>
                  <a:cubicBezTo>
                    <a:pt x="7" y="155"/>
                    <a:pt x="7" y="228"/>
                    <a:pt x="39" y="285"/>
                  </a:cubicBezTo>
                  <a:cubicBezTo>
                    <a:pt x="77" y="353"/>
                    <a:pt x="152" y="394"/>
                    <a:pt x="229" y="395"/>
                  </a:cubicBezTo>
                  <a:cubicBezTo>
                    <a:pt x="223" y="403"/>
                    <a:pt x="224" y="414"/>
                    <a:pt x="233" y="422"/>
                  </a:cubicBezTo>
                  <a:cubicBezTo>
                    <a:pt x="233" y="422"/>
                    <a:pt x="234" y="422"/>
                    <a:pt x="234" y="422"/>
                  </a:cubicBezTo>
                  <a:cubicBezTo>
                    <a:pt x="228" y="430"/>
                    <a:pt x="230" y="445"/>
                    <a:pt x="235" y="452"/>
                  </a:cubicBezTo>
                  <a:cubicBezTo>
                    <a:pt x="239" y="457"/>
                    <a:pt x="242" y="460"/>
                    <a:pt x="247" y="462"/>
                  </a:cubicBezTo>
                  <a:cubicBezTo>
                    <a:pt x="239" y="472"/>
                    <a:pt x="240" y="488"/>
                    <a:pt x="248" y="498"/>
                  </a:cubicBezTo>
                  <a:cubicBezTo>
                    <a:pt x="253" y="505"/>
                    <a:pt x="258" y="508"/>
                    <a:pt x="265" y="510"/>
                  </a:cubicBezTo>
                  <a:cubicBezTo>
                    <a:pt x="273" y="536"/>
                    <a:pt x="304" y="550"/>
                    <a:pt x="330" y="544"/>
                  </a:cubicBezTo>
                  <a:cubicBezTo>
                    <a:pt x="363" y="538"/>
                    <a:pt x="383" y="506"/>
                    <a:pt x="384" y="475"/>
                  </a:cubicBezTo>
                  <a:cubicBezTo>
                    <a:pt x="384" y="471"/>
                    <a:pt x="382" y="469"/>
                    <a:pt x="380" y="468"/>
                  </a:cubicBezTo>
                  <a:cubicBezTo>
                    <a:pt x="380" y="467"/>
                    <a:pt x="381" y="466"/>
                    <a:pt x="382" y="466"/>
                  </a:cubicBezTo>
                  <a:cubicBezTo>
                    <a:pt x="396" y="448"/>
                    <a:pt x="383" y="432"/>
                    <a:pt x="367" y="423"/>
                  </a:cubicBezTo>
                  <a:cubicBezTo>
                    <a:pt x="373" y="411"/>
                    <a:pt x="369" y="393"/>
                    <a:pt x="356" y="389"/>
                  </a:cubicBezTo>
                  <a:cubicBezTo>
                    <a:pt x="358" y="385"/>
                    <a:pt x="359" y="381"/>
                    <a:pt x="359" y="377"/>
                  </a:cubicBezTo>
                  <a:cubicBezTo>
                    <a:pt x="360" y="366"/>
                    <a:pt x="353" y="355"/>
                    <a:pt x="344" y="353"/>
                  </a:cubicBezTo>
                  <a:cubicBezTo>
                    <a:pt x="397" y="297"/>
                    <a:pt x="413" y="216"/>
                    <a:pt x="389" y="144"/>
                  </a:cubicBezTo>
                  <a:close/>
                  <a:moveTo>
                    <a:pt x="276" y="511"/>
                  </a:moveTo>
                  <a:cubicBezTo>
                    <a:pt x="286" y="510"/>
                    <a:pt x="297" y="507"/>
                    <a:pt x="307" y="504"/>
                  </a:cubicBezTo>
                  <a:cubicBezTo>
                    <a:pt x="324" y="498"/>
                    <a:pt x="351" y="490"/>
                    <a:pt x="369" y="477"/>
                  </a:cubicBezTo>
                  <a:cubicBezTo>
                    <a:pt x="364" y="527"/>
                    <a:pt x="308" y="548"/>
                    <a:pt x="276" y="511"/>
                  </a:cubicBezTo>
                  <a:close/>
                  <a:moveTo>
                    <a:pt x="362" y="462"/>
                  </a:moveTo>
                  <a:cubicBezTo>
                    <a:pt x="359" y="464"/>
                    <a:pt x="355" y="466"/>
                    <a:pt x="352" y="468"/>
                  </a:cubicBezTo>
                  <a:cubicBezTo>
                    <a:pt x="338" y="475"/>
                    <a:pt x="324" y="481"/>
                    <a:pt x="309" y="487"/>
                  </a:cubicBezTo>
                  <a:cubicBezTo>
                    <a:pt x="298" y="491"/>
                    <a:pt x="283" y="498"/>
                    <a:pt x="271" y="495"/>
                  </a:cubicBezTo>
                  <a:cubicBezTo>
                    <a:pt x="255" y="491"/>
                    <a:pt x="253" y="478"/>
                    <a:pt x="256" y="465"/>
                  </a:cubicBezTo>
                  <a:cubicBezTo>
                    <a:pt x="267" y="467"/>
                    <a:pt x="279" y="465"/>
                    <a:pt x="290" y="462"/>
                  </a:cubicBezTo>
                  <a:cubicBezTo>
                    <a:pt x="305" y="457"/>
                    <a:pt x="319" y="450"/>
                    <a:pt x="334" y="444"/>
                  </a:cubicBezTo>
                  <a:cubicBezTo>
                    <a:pt x="341" y="441"/>
                    <a:pt x="349" y="439"/>
                    <a:pt x="356" y="435"/>
                  </a:cubicBezTo>
                  <a:cubicBezTo>
                    <a:pt x="356" y="435"/>
                    <a:pt x="356" y="435"/>
                    <a:pt x="356" y="435"/>
                  </a:cubicBezTo>
                  <a:cubicBezTo>
                    <a:pt x="362" y="436"/>
                    <a:pt x="365" y="441"/>
                    <a:pt x="365" y="447"/>
                  </a:cubicBezTo>
                  <a:cubicBezTo>
                    <a:pt x="371" y="454"/>
                    <a:pt x="370" y="459"/>
                    <a:pt x="362" y="462"/>
                  </a:cubicBezTo>
                  <a:close/>
                  <a:moveTo>
                    <a:pt x="213" y="291"/>
                  </a:moveTo>
                  <a:cubicBezTo>
                    <a:pt x="199" y="275"/>
                    <a:pt x="182" y="257"/>
                    <a:pt x="163" y="243"/>
                  </a:cubicBezTo>
                  <a:cubicBezTo>
                    <a:pt x="171" y="222"/>
                    <a:pt x="185" y="205"/>
                    <a:pt x="213" y="203"/>
                  </a:cubicBezTo>
                  <a:cubicBezTo>
                    <a:pt x="232" y="202"/>
                    <a:pt x="254" y="211"/>
                    <a:pt x="274" y="215"/>
                  </a:cubicBezTo>
                  <a:cubicBezTo>
                    <a:pt x="274" y="224"/>
                    <a:pt x="274" y="234"/>
                    <a:pt x="275" y="244"/>
                  </a:cubicBezTo>
                  <a:cubicBezTo>
                    <a:pt x="277" y="283"/>
                    <a:pt x="284" y="325"/>
                    <a:pt x="301" y="361"/>
                  </a:cubicBezTo>
                  <a:cubicBezTo>
                    <a:pt x="296" y="363"/>
                    <a:pt x="290" y="366"/>
                    <a:pt x="285" y="367"/>
                  </a:cubicBezTo>
                  <a:cubicBezTo>
                    <a:pt x="277" y="370"/>
                    <a:pt x="269" y="372"/>
                    <a:pt x="261" y="374"/>
                  </a:cubicBezTo>
                  <a:cubicBezTo>
                    <a:pt x="253" y="342"/>
                    <a:pt x="235" y="315"/>
                    <a:pt x="213" y="291"/>
                  </a:cubicBezTo>
                  <a:close/>
                  <a:moveTo>
                    <a:pt x="289" y="383"/>
                  </a:moveTo>
                  <a:cubicBezTo>
                    <a:pt x="303" y="378"/>
                    <a:pt x="320" y="373"/>
                    <a:pt x="332" y="364"/>
                  </a:cubicBezTo>
                  <a:cubicBezTo>
                    <a:pt x="332" y="364"/>
                    <a:pt x="333" y="364"/>
                    <a:pt x="333" y="365"/>
                  </a:cubicBezTo>
                  <a:cubicBezTo>
                    <a:pt x="368" y="377"/>
                    <a:pt x="315" y="398"/>
                    <a:pt x="305" y="401"/>
                  </a:cubicBezTo>
                  <a:cubicBezTo>
                    <a:pt x="297" y="404"/>
                    <a:pt x="290" y="406"/>
                    <a:pt x="282" y="408"/>
                  </a:cubicBezTo>
                  <a:cubicBezTo>
                    <a:pt x="277" y="410"/>
                    <a:pt x="272" y="411"/>
                    <a:pt x="267" y="412"/>
                  </a:cubicBezTo>
                  <a:cubicBezTo>
                    <a:pt x="254" y="418"/>
                    <a:pt x="246" y="412"/>
                    <a:pt x="244" y="396"/>
                  </a:cubicBezTo>
                  <a:cubicBezTo>
                    <a:pt x="245" y="395"/>
                    <a:pt x="245" y="394"/>
                    <a:pt x="246" y="393"/>
                  </a:cubicBezTo>
                  <a:cubicBezTo>
                    <a:pt x="260" y="394"/>
                    <a:pt x="276" y="387"/>
                    <a:pt x="289" y="383"/>
                  </a:cubicBezTo>
                  <a:close/>
                  <a:moveTo>
                    <a:pt x="313" y="414"/>
                  </a:moveTo>
                  <a:cubicBezTo>
                    <a:pt x="324" y="410"/>
                    <a:pt x="338" y="406"/>
                    <a:pt x="348" y="398"/>
                  </a:cubicBezTo>
                  <a:cubicBezTo>
                    <a:pt x="354" y="407"/>
                    <a:pt x="361" y="410"/>
                    <a:pt x="343" y="424"/>
                  </a:cubicBezTo>
                  <a:cubicBezTo>
                    <a:pt x="339" y="427"/>
                    <a:pt x="334" y="428"/>
                    <a:pt x="330" y="429"/>
                  </a:cubicBezTo>
                  <a:cubicBezTo>
                    <a:pt x="318" y="434"/>
                    <a:pt x="306" y="439"/>
                    <a:pt x="294" y="444"/>
                  </a:cubicBezTo>
                  <a:cubicBezTo>
                    <a:pt x="283" y="449"/>
                    <a:pt x="269" y="455"/>
                    <a:pt x="257" y="450"/>
                  </a:cubicBezTo>
                  <a:cubicBezTo>
                    <a:pt x="243" y="445"/>
                    <a:pt x="244" y="437"/>
                    <a:pt x="245" y="427"/>
                  </a:cubicBezTo>
                  <a:cubicBezTo>
                    <a:pt x="266" y="433"/>
                    <a:pt x="296" y="420"/>
                    <a:pt x="313" y="414"/>
                  </a:cubicBezTo>
                  <a:close/>
                  <a:moveTo>
                    <a:pt x="330" y="341"/>
                  </a:moveTo>
                  <a:cubicBezTo>
                    <a:pt x="327" y="344"/>
                    <a:pt x="327" y="348"/>
                    <a:pt x="329" y="351"/>
                  </a:cubicBezTo>
                  <a:cubicBezTo>
                    <a:pt x="323" y="352"/>
                    <a:pt x="317" y="354"/>
                    <a:pt x="311" y="357"/>
                  </a:cubicBezTo>
                  <a:cubicBezTo>
                    <a:pt x="301" y="318"/>
                    <a:pt x="292" y="281"/>
                    <a:pt x="290" y="240"/>
                  </a:cubicBezTo>
                  <a:cubicBezTo>
                    <a:pt x="290" y="232"/>
                    <a:pt x="290" y="224"/>
                    <a:pt x="290" y="216"/>
                  </a:cubicBezTo>
                  <a:cubicBezTo>
                    <a:pt x="296" y="216"/>
                    <a:pt x="302" y="215"/>
                    <a:pt x="307" y="213"/>
                  </a:cubicBezTo>
                  <a:cubicBezTo>
                    <a:pt x="317" y="208"/>
                    <a:pt x="312" y="192"/>
                    <a:pt x="302" y="197"/>
                  </a:cubicBezTo>
                  <a:cubicBezTo>
                    <a:pt x="299" y="198"/>
                    <a:pt x="295" y="199"/>
                    <a:pt x="291" y="199"/>
                  </a:cubicBezTo>
                  <a:cubicBezTo>
                    <a:pt x="292" y="192"/>
                    <a:pt x="293" y="185"/>
                    <a:pt x="294" y="178"/>
                  </a:cubicBezTo>
                  <a:cubicBezTo>
                    <a:pt x="296" y="159"/>
                    <a:pt x="304" y="140"/>
                    <a:pt x="303" y="122"/>
                  </a:cubicBezTo>
                  <a:cubicBezTo>
                    <a:pt x="303" y="115"/>
                    <a:pt x="295" y="114"/>
                    <a:pt x="291" y="119"/>
                  </a:cubicBezTo>
                  <a:cubicBezTo>
                    <a:pt x="281" y="136"/>
                    <a:pt x="279" y="161"/>
                    <a:pt x="277" y="180"/>
                  </a:cubicBezTo>
                  <a:cubicBezTo>
                    <a:pt x="276" y="186"/>
                    <a:pt x="275" y="192"/>
                    <a:pt x="275" y="197"/>
                  </a:cubicBezTo>
                  <a:cubicBezTo>
                    <a:pt x="260" y="194"/>
                    <a:pt x="244" y="189"/>
                    <a:pt x="233" y="187"/>
                  </a:cubicBezTo>
                  <a:cubicBezTo>
                    <a:pt x="215" y="185"/>
                    <a:pt x="196" y="187"/>
                    <a:pt x="181" y="197"/>
                  </a:cubicBezTo>
                  <a:cubicBezTo>
                    <a:pt x="166" y="205"/>
                    <a:pt x="156" y="219"/>
                    <a:pt x="150" y="234"/>
                  </a:cubicBezTo>
                  <a:cubicBezTo>
                    <a:pt x="144" y="230"/>
                    <a:pt x="138" y="227"/>
                    <a:pt x="131" y="224"/>
                  </a:cubicBezTo>
                  <a:cubicBezTo>
                    <a:pt x="124" y="221"/>
                    <a:pt x="117" y="229"/>
                    <a:pt x="123" y="236"/>
                  </a:cubicBezTo>
                  <a:cubicBezTo>
                    <a:pt x="129" y="243"/>
                    <a:pt x="137" y="249"/>
                    <a:pt x="144" y="255"/>
                  </a:cubicBezTo>
                  <a:cubicBezTo>
                    <a:pt x="142" y="267"/>
                    <a:pt x="142" y="278"/>
                    <a:pt x="142" y="289"/>
                  </a:cubicBezTo>
                  <a:cubicBezTo>
                    <a:pt x="142" y="294"/>
                    <a:pt x="148" y="294"/>
                    <a:pt x="150" y="290"/>
                  </a:cubicBezTo>
                  <a:cubicBezTo>
                    <a:pt x="152" y="282"/>
                    <a:pt x="154" y="273"/>
                    <a:pt x="156" y="264"/>
                  </a:cubicBezTo>
                  <a:cubicBezTo>
                    <a:pt x="169" y="274"/>
                    <a:pt x="183" y="284"/>
                    <a:pt x="194" y="296"/>
                  </a:cubicBezTo>
                  <a:cubicBezTo>
                    <a:pt x="218" y="320"/>
                    <a:pt x="237" y="347"/>
                    <a:pt x="251" y="378"/>
                  </a:cubicBezTo>
                  <a:cubicBezTo>
                    <a:pt x="246" y="379"/>
                    <a:pt x="242" y="382"/>
                    <a:pt x="238" y="384"/>
                  </a:cubicBezTo>
                  <a:cubicBezTo>
                    <a:pt x="238" y="385"/>
                    <a:pt x="237" y="386"/>
                    <a:pt x="237" y="387"/>
                  </a:cubicBezTo>
                  <a:cubicBezTo>
                    <a:pt x="236" y="384"/>
                    <a:pt x="234" y="382"/>
                    <a:pt x="231" y="382"/>
                  </a:cubicBezTo>
                  <a:cubicBezTo>
                    <a:pt x="108" y="372"/>
                    <a:pt x="0" y="262"/>
                    <a:pt x="42" y="134"/>
                  </a:cubicBezTo>
                  <a:cubicBezTo>
                    <a:pt x="64" y="68"/>
                    <a:pt x="124" y="30"/>
                    <a:pt x="192" y="24"/>
                  </a:cubicBezTo>
                  <a:cubicBezTo>
                    <a:pt x="227" y="21"/>
                    <a:pt x="266" y="25"/>
                    <a:pt x="296" y="44"/>
                  </a:cubicBezTo>
                  <a:cubicBezTo>
                    <a:pt x="326" y="63"/>
                    <a:pt x="348" y="93"/>
                    <a:pt x="362" y="124"/>
                  </a:cubicBezTo>
                  <a:cubicBezTo>
                    <a:pt x="396" y="196"/>
                    <a:pt x="386" y="283"/>
                    <a:pt x="330" y="341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 rot="11331643">
            <a:off x="913416" y="2581745"/>
            <a:ext cx="1130300" cy="1511300"/>
            <a:chOff x="2166145" y="2292351"/>
            <a:chExt cx="1130300" cy="1511300"/>
          </a:xfrm>
        </p:grpSpPr>
        <p:sp>
          <p:nvSpPr>
            <p:cNvPr id="11" name="Freeform 9"/>
            <p:cNvSpPr/>
            <p:nvPr/>
          </p:nvSpPr>
          <p:spPr bwMode="auto">
            <a:xfrm>
              <a:off x="2166145" y="2344739"/>
              <a:ext cx="1130300" cy="1062037"/>
            </a:xfrm>
            <a:custGeom>
              <a:avLst/>
              <a:gdLst>
                <a:gd name="T0" fmla="*/ 472 w 513"/>
                <a:gd name="T1" fmla="*/ 179 h 482"/>
                <a:gd name="T2" fmla="*/ 432 w 513"/>
                <a:gd name="T3" fmla="*/ 123 h 482"/>
                <a:gd name="T4" fmla="*/ 424 w 513"/>
                <a:gd name="T5" fmla="*/ 87 h 482"/>
                <a:gd name="T6" fmla="*/ 460 w 513"/>
                <a:gd name="T7" fmla="*/ 66 h 482"/>
                <a:gd name="T8" fmla="*/ 421 w 513"/>
                <a:gd name="T9" fmla="*/ 44 h 482"/>
                <a:gd name="T10" fmla="*/ 291 w 513"/>
                <a:gd name="T11" fmla="*/ 32 h 482"/>
                <a:gd name="T12" fmla="*/ 223 w 513"/>
                <a:gd name="T13" fmla="*/ 22 h 482"/>
                <a:gd name="T14" fmla="*/ 186 w 513"/>
                <a:gd name="T15" fmla="*/ 39 h 482"/>
                <a:gd name="T16" fmla="*/ 166 w 513"/>
                <a:gd name="T17" fmla="*/ 75 h 482"/>
                <a:gd name="T18" fmla="*/ 110 w 513"/>
                <a:gd name="T19" fmla="*/ 82 h 482"/>
                <a:gd name="T20" fmla="*/ 77 w 513"/>
                <a:gd name="T21" fmla="*/ 109 h 482"/>
                <a:gd name="T22" fmla="*/ 82 w 513"/>
                <a:gd name="T23" fmla="*/ 124 h 482"/>
                <a:gd name="T24" fmla="*/ 142 w 513"/>
                <a:gd name="T25" fmla="*/ 210 h 482"/>
                <a:gd name="T26" fmla="*/ 42 w 513"/>
                <a:gd name="T27" fmla="*/ 199 h 482"/>
                <a:gd name="T28" fmla="*/ 46 w 513"/>
                <a:gd name="T29" fmla="*/ 202 h 482"/>
                <a:gd name="T30" fmla="*/ 57 w 513"/>
                <a:gd name="T31" fmla="*/ 211 h 482"/>
                <a:gd name="T32" fmla="*/ 27 w 513"/>
                <a:gd name="T33" fmla="*/ 241 h 482"/>
                <a:gd name="T34" fmla="*/ 41 w 513"/>
                <a:gd name="T35" fmla="*/ 257 h 482"/>
                <a:gd name="T36" fmla="*/ 53 w 513"/>
                <a:gd name="T37" fmla="*/ 313 h 482"/>
                <a:gd name="T38" fmla="*/ 111 w 513"/>
                <a:gd name="T39" fmla="*/ 379 h 482"/>
                <a:gd name="T40" fmla="*/ 71 w 513"/>
                <a:gd name="T41" fmla="*/ 408 h 482"/>
                <a:gd name="T42" fmla="*/ 116 w 513"/>
                <a:gd name="T43" fmla="*/ 443 h 482"/>
                <a:gd name="T44" fmla="*/ 243 w 513"/>
                <a:gd name="T45" fmla="*/ 459 h 482"/>
                <a:gd name="T46" fmla="*/ 307 w 513"/>
                <a:gd name="T47" fmla="*/ 444 h 482"/>
                <a:gd name="T48" fmla="*/ 361 w 513"/>
                <a:gd name="T49" fmla="*/ 426 h 482"/>
                <a:gd name="T50" fmla="*/ 399 w 513"/>
                <a:gd name="T51" fmla="*/ 401 h 482"/>
                <a:gd name="T52" fmla="*/ 420 w 513"/>
                <a:gd name="T53" fmla="*/ 390 h 482"/>
                <a:gd name="T54" fmla="*/ 366 w 513"/>
                <a:gd name="T55" fmla="*/ 308 h 482"/>
                <a:gd name="T56" fmla="*/ 463 w 513"/>
                <a:gd name="T57" fmla="*/ 303 h 482"/>
                <a:gd name="T58" fmla="*/ 447 w 513"/>
                <a:gd name="T59" fmla="*/ 293 h 482"/>
                <a:gd name="T60" fmla="*/ 447 w 513"/>
                <a:gd name="T61" fmla="*/ 293 h 482"/>
                <a:gd name="T62" fmla="*/ 467 w 513"/>
                <a:gd name="T63" fmla="*/ 259 h 482"/>
                <a:gd name="T64" fmla="*/ 406 w 513"/>
                <a:gd name="T65" fmla="*/ 232 h 482"/>
                <a:gd name="T66" fmla="*/ 501 w 513"/>
                <a:gd name="T67" fmla="*/ 229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13" h="482">
                  <a:moveTo>
                    <a:pt x="500" y="194"/>
                  </a:moveTo>
                  <a:cubicBezTo>
                    <a:pt x="490" y="189"/>
                    <a:pt x="481" y="184"/>
                    <a:pt x="472" y="179"/>
                  </a:cubicBezTo>
                  <a:cubicBezTo>
                    <a:pt x="484" y="172"/>
                    <a:pt x="487" y="152"/>
                    <a:pt x="473" y="144"/>
                  </a:cubicBezTo>
                  <a:cubicBezTo>
                    <a:pt x="459" y="137"/>
                    <a:pt x="445" y="130"/>
                    <a:pt x="432" y="123"/>
                  </a:cubicBezTo>
                  <a:cubicBezTo>
                    <a:pt x="439" y="115"/>
                    <a:pt x="440" y="102"/>
                    <a:pt x="432" y="94"/>
                  </a:cubicBezTo>
                  <a:cubicBezTo>
                    <a:pt x="429" y="92"/>
                    <a:pt x="426" y="89"/>
                    <a:pt x="424" y="87"/>
                  </a:cubicBezTo>
                  <a:cubicBezTo>
                    <a:pt x="428" y="88"/>
                    <a:pt x="432" y="89"/>
                    <a:pt x="436" y="91"/>
                  </a:cubicBezTo>
                  <a:cubicBezTo>
                    <a:pt x="449" y="95"/>
                    <a:pt x="466" y="80"/>
                    <a:pt x="460" y="66"/>
                  </a:cubicBezTo>
                  <a:cubicBezTo>
                    <a:pt x="454" y="51"/>
                    <a:pt x="444" y="43"/>
                    <a:pt x="428" y="43"/>
                  </a:cubicBezTo>
                  <a:cubicBezTo>
                    <a:pt x="426" y="43"/>
                    <a:pt x="423" y="43"/>
                    <a:pt x="421" y="44"/>
                  </a:cubicBezTo>
                  <a:cubicBezTo>
                    <a:pt x="386" y="32"/>
                    <a:pt x="350" y="19"/>
                    <a:pt x="315" y="6"/>
                  </a:cubicBezTo>
                  <a:cubicBezTo>
                    <a:pt x="298" y="0"/>
                    <a:pt x="287" y="18"/>
                    <a:pt x="291" y="32"/>
                  </a:cubicBezTo>
                  <a:cubicBezTo>
                    <a:pt x="277" y="25"/>
                    <a:pt x="264" y="19"/>
                    <a:pt x="251" y="12"/>
                  </a:cubicBezTo>
                  <a:cubicBezTo>
                    <a:pt x="238" y="6"/>
                    <a:pt x="227" y="13"/>
                    <a:pt x="223" y="22"/>
                  </a:cubicBezTo>
                  <a:cubicBezTo>
                    <a:pt x="208" y="14"/>
                    <a:pt x="191" y="29"/>
                    <a:pt x="193" y="43"/>
                  </a:cubicBezTo>
                  <a:cubicBezTo>
                    <a:pt x="191" y="42"/>
                    <a:pt x="188" y="40"/>
                    <a:pt x="186" y="39"/>
                  </a:cubicBezTo>
                  <a:cubicBezTo>
                    <a:pt x="167" y="28"/>
                    <a:pt x="144" y="55"/>
                    <a:pt x="162" y="71"/>
                  </a:cubicBezTo>
                  <a:cubicBezTo>
                    <a:pt x="163" y="72"/>
                    <a:pt x="165" y="73"/>
                    <a:pt x="166" y="75"/>
                  </a:cubicBezTo>
                  <a:cubicBezTo>
                    <a:pt x="158" y="70"/>
                    <a:pt x="149" y="65"/>
                    <a:pt x="140" y="61"/>
                  </a:cubicBezTo>
                  <a:cubicBezTo>
                    <a:pt x="125" y="53"/>
                    <a:pt x="107" y="68"/>
                    <a:pt x="110" y="82"/>
                  </a:cubicBezTo>
                  <a:cubicBezTo>
                    <a:pt x="105" y="80"/>
                    <a:pt x="101" y="77"/>
                    <a:pt x="97" y="75"/>
                  </a:cubicBezTo>
                  <a:cubicBezTo>
                    <a:pt x="74" y="62"/>
                    <a:pt x="56" y="95"/>
                    <a:pt x="77" y="109"/>
                  </a:cubicBezTo>
                  <a:cubicBezTo>
                    <a:pt x="107" y="131"/>
                    <a:pt x="137" y="151"/>
                    <a:pt x="168" y="172"/>
                  </a:cubicBezTo>
                  <a:cubicBezTo>
                    <a:pt x="139" y="156"/>
                    <a:pt x="110" y="141"/>
                    <a:pt x="82" y="124"/>
                  </a:cubicBezTo>
                  <a:cubicBezTo>
                    <a:pt x="60" y="111"/>
                    <a:pt x="40" y="145"/>
                    <a:pt x="62" y="159"/>
                  </a:cubicBezTo>
                  <a:cubicBezTo>
                    <a:pt x="88" y="176"/>
                    <a:pt x="115" y="193"/>
                    <a:pt x="142" y="210"/>
                  </a:cubicBezTo>
                  <a:cubicBezTo>
                    <a:pt x="116" y="196"/>
                    <a:pt x="91" y="182"/>
                    <a:pt x="66" y="168"/>
                  </a:cubicBezTo>
                  <a:cubicBezTo>
                    <a:pt x="47" y="157"/>
                    <a:pt x="23" y="185"/>
                    <a:pt x="42" y="199"/>
                  </a:cubicBezTo>
                  <a:cubicBezTo>
                    <a:pt x="43" y="200"/>
                    <a:pt x="44" y="201"/>
                    <a:pt x="46" y="202"/>
                  </a:cubicBezTo>
                  <a:cubicBezTo>
                    <a:pt x="46" y="202"/>
                    <a:pt x="46" y="202"/>
                    <a:pt x="46" y="202"/>
                  </a:cubicBezTo>
                  <a:cubicBezTo>
                    <a:pt x="46" y="202"/>
                    <a:pt x="46" y="202"/>
                    <a:pt x="46" y="202"/>
                  </a:cubicBezTo>
                  <a:cubicBezTo>
                    <a:pt x="50" y="205"/>
                    <a:pt x="53" y="208"/>
                    <a:pt x="57" y="211"/>
                  </a:cubicBezTo>
                  <a:cubicBezTo>
                    <a:pt x="54" y="209"/>
                    <a:pt x="51" y="208"/>
                    <a:pt x="47" y="206"/>
                  </a:cubicBezTo>
                  <a:cubicBezTo>
                    <a:pt x="25" y="194"/>
                    <a:pt x="5" y="227"/>
                    <a:pt x="27" y="241"/>
                  </a:cubicBezTo>
                  <a:cubicBezTo>
                    <a:pt x="51" y="255"/>
                    <a:pt x="74" y="269"/>
                    <a:pt x="98" y="282"/>
                  </a:cubicBezTo>
                  <a:cubicBezTo>
                    <a:pt x="79" y="274"/>
                    <a:pt x="60" y="265"/>
                    <a:pt x="41" y="257"/>
                  </a:cubicBezTo>
                  <a:cubicBezTo>
                    <a:pt x="18" y="245"/>
                    <a:pt x="0" y="276"/>
                    <a:pt x="21" y="291"/>
                  </a:cubicBezTo>
                  <a:cubicBezTo>
                    <a:pt x="32" y="299"/>
                    <a:pt x="42" y="306"/>
                    <a:pt x="53" y="313"/>
                  </a:cubicBezTo>
                  <a:cubicBezTo>
                    <a:pt x="43" y="320"/>
                    <a:pt x="40" y="336"/>
                    <a:pt x="54" y="345"/>
                  </a:cubicBezTo>
                  <a:cubicBezTo>
                    <a:pt x="73" y="356"/>
                    <a:pt x="92" y="368"/>
                    <a:pt x="111" y="379"/>
                  </a:cubicBezTo>
                  <a:cubicBezTo>
                    <a:pt x="86" y="371"/>
                    <a:pt x="86" y="371"/>
                    <a:pt x="86" y="371"/>
                  </a:cubicBezTo>
                  <a:cubicBezTo>
                    <a:pt x="64" y="365"/>
                    <a:pt x="52" y="396"/>
                    <a:pt x="71" y="408"/>
                  </a:cubicBezTo>
                  <a:cubicBezTo>
                    <a:pt x="82" y="415"/>
                    <a:pt x="94" y="422"/>
                    <a:pt x="106" y="429"/>
                  </a:cubicBezTo>
                  <a:cubicBezTo>
                    <a:pt x="107" y="434"/>
                    <a:pt x="109" y="440"/>
                    <a:pt x="116" y="443"/>
                  </a:cubicBezTo>
                  <a:cubicBezTo>
                    <a:pt x="148" y="461"/>
                    <a:pt x="182" y="473"/>
                    <a:pt x="219" y="480"/>
                  </a:cubicBezTo>
                  <a:cubicBezTo>
                    <a:pt x="234" y="482"/>
                    <a:pt x="243" y="471"/>
                    <a:pt x="243" y="459"/>
                  </a:cubicBezTo>
                  <a:cubicBezTo>
                    <a:pt x="257" y="463"/>
                    <a:pt x="270" y="467"/>
                    <a:pt x="283" y="471"/>
                  </a:cubicBezTo>
                  <a:cubicBezTo>
                    <a:pt x="300" y="476"/>
                    <a:pt x="312" y="458"/>
                    <a:pt x="307" y="444"/>
                  </a:cubicBezTo>
                  <a:cubicBezTo>
                    <a:pt x="318" y="448"/>
                    <a:pt x="328" y="451"/>
                    <a:pt x="339" y="454"/>
                  </a:cubicBezTo>
                  <a:cubicBezTo>
                    <a:pt x="358" y="460"/>
                    <a:pt x="368" y="440"/>
                    <a:pt x="361" y="426"/>
                  </a:cubicBezTo>
                  <a:cubicBezTo>
                    <a:pt x="366" y="428"/>
                    <a:pt x="371" y="430"/>
                    <a:pt x="376" y="432"/>
                  </a:cubicBezTo>
                  <a:cubicBezTo>
                    <a:pt x="394" y="437"/>
                    <a:pt x="407" y="415"/>
                    <a:pt x="399" y="401"/>
                  </a:cubicBezTo>
                  <a:cubicBezTo>
                    <a:pt x="406" y="400"/>
                    <a:pt x="411" y="394"/>
                    <a:pt x="413" y="386"/>
                  </a:cubicBezTo>
                  <a:cubicBezTo>
                    <a:pt x="415" y="387"/>
                    <a:pt x="418" y="389"/>
                    <a:pt x="420" y="390"/>
                  </a:cubicBezTo>
                  <a:cubicBezTo>
                    <a:pt x="442" y="398"/>
                    <a:pt x="454" y="365"/>
                    <a:pt x="436" y="353"/>
                  </a:cubicBezTo>
                  <a:cubicBezTo>
                    <a:pt x="412" y="338"/>
                    <a:pt x="389" y="323"/>
                    <a:pt x="366" y="308"/>
                  </a:cubicBezTo>
                  <a:cubicBezTo>
                    <a:pt x="393" y="319"/>
                    <a:pt x="420" y="329"/>
                    <a:pt x="447" y="339"/>
                  </a:cubicBezTo>
                  <a:cubicBezTo>
                    <a:pt x="469" y="347"/>
                    <a:pt x="482" y="314"/>
                    <a:pt x="463" y="303"/>
                  </a:cubicBezTo>
                  <a:cubicBezTo>
                    <a:pt x="456" y="299"/>
                    <a:pt x="450" y="296"/>
                    <a:pt x="444" y="292"/>
                  </a:cubicBezTo>
                  <a:cubicBezTo>
                    <a:pt x="445" y="292"/>
                    <a:pt x="446" y="293"/>
                    <a:pt x="447" y="293"/>
                  </a:cubicBezTo>
                  <a:cubicBezTo>
                    <a:pt x="447" y="293"/>
                    <a:pt x="447" y="293"/>
                    <a:pt x="447" y="293"/>
                  </a:cubicBezTo>
                  <a:cubicBezTo>
                    <a:pt x="447" y="293"/>
                    <a:pt x="447" y="293"/>
                    <a:pt x="447" y="293"/>
                  </a:cubicBezTo>
                  <a:cubicBezTo>
                    <a:pt x="449" y="294"/>
                    <a:pt x="450" y="295"/>
                    <a:pt x="452" y="295"/>
                  </a:cubicBezTo>
                  <a:cubicBezTo>
                    <a:pt x="472" y="304"/>
                    <a:pt x="488" y="268"/>
                    <a:pt x="467" y="259"/>
                  </a:cubicBezTo>
                  <a:cubicBezTo>
                    <a:pt x="447" y="250"/>
                    <a:pt x="427" y="241"/>
                    <a:pt x="407" y="233"/>
                  </a:cubicBezTo>
                  <a:cubicBezTo>
                    <a:pt x="407" y="232"/>
                    <a:pt x="407" y="232"/>
                    <a:pt x="406" y="232"/>
                  </a:cubicBezTo>
                  <a:cubicBezTo>
                    <a:pt x="430" y="241"/>
                    <a:pt x="453" y="250"/>
                    <a:pt x="477" y="257"/>
                  </a:cubicBezTo>
                  <a:cubicBezTo>
                    <a:pt x="494" y="263"/>
                    <a:pt x="507" y="242"/>
                    <a:pt x="501" y="229"/>
                  </a:cubicBezTo>
                  <a:cubicBezTo>
                    <a:pt x="511" y="221"/>
                    <a:pt x="513" y="202"/>
                    <a:pt x="500" y="194"/>
                  </a:cubicBez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Freeform 10"/>
            <p:cNvSpPr>
              <a:spLocks noEditPoints="1"/>
            </p:cNvSpPr>
            <p:nvPr/>
          </p:nvSpPr>
          <p:spPr bwMode="auto">
            <a:xfrm>
              <a:off x="2189957" y="2292351"/>
              <a:ext cx="1046162" cy="1511300"/>
            </a:xfrm>
            <a:custGeom>
              <a:avLst/>
              <a:gdLst>
                <a:gd name="T0" fmla="*/ 74 w 475"/>
                <a:gd name="T1" fmla="*/ 106 h 686"/>
                <a:gd name="T2" fmla="*/ 218 w 475"/>
                <a:gd name="T3" fmla="*/ 511 h 686"/>
                <a:gd name="T4" fmla="*/ 241 w 475"/>
                <a:gd name="T5" fmla="*/ 577 h 686"/>
                <a:gd name="T6" fmla="*/ 266 w 475"/>
                <a:gd name="T7" fmla="*/ 629 h 686"/>
                <a:gd name="T8" fmla="*/ 379 w 475"/>
                <a:gd name="T9" fmla="*/ 608 h 686"/>
                <a:gd name="T10" fmla="*/ 376 w 475"/>
                <a:gd name="T11" fmla="*/ 549 h 686"/>
                <a:gd name="T12" fmla="*/ 369 w 475"/>
                <a:gd name="T13" fmla="*/ 515 h 686"/>
                <a:gd name="T14" fmla="*/ 364 w 475"/>
                <a:gd name="T15" fmla="*/ 482 h 686"/>
                <a:gd name="T16" fmla="*/ 368 w 475"/>
                <a:gd name="T17" fmla="*/ 472 h 686"/>
                <a:gd name="T18" fmla="*/ 312 w 475"/>
                <a:gd name="T19" fmla="*/ 33 h 686"/>
                <a:gd name="T20" fmla="*/ 230 w 475"/>
                <a:gd name="T21" fmla="*/ 510 h 686"/>
                <a:gd name="T22" fmla="*/ 351 w 475"/>
                <a:gd name="T23" fmla="*/ 490 h 686"/>
                <a:gd name="T24" fmla="*/ 349 w 475"/>
                <a:gd name="T25" fmla="*/ 509 h 686"/>
                <a:gd name="T26" fmla="*/ 330 w 475"/>
                <a:gd name="T27" fmla="*/ 516 h 686"/>
                <a:gd name="T28" fmla="*/ 227 w 475"/>
                <a:gd name="T29" fmla="*/ 511 h 686"/>
                <a:gd name="T30" fmla="*/ 284 w 475"/>
                <a:gd name="T31" fmla="*/ 485 h 686"/>
                <a:gd name="T32" fmla="*/ 169 w 475"/>
                <a:gd name="T33" fmla="*/ 346 h 686"/>
                <a:gd name="T34" fmla="*/ 143 w 475"/>
                <a:gd name="T35" fmla="*/ 318 h 686"/>
                <a:gd name="T36" fmla="*/ 193 w 475"/>
                <a:gd name="T37" fmla="*/ 318 h 686"/>
                <a:gd name="T38" fmla="*/ 243 w 475"/>
                <a:gd name="T39" fmla="*/ 268 h 686"/>
                <a:gd name="T40" fmla="*/ 291 w 475"/>
                <a:gd name="T41" fmla="*/ 286 h 686"/>
                <a:gd name="T42" fmla="*/ 353 w 475"/>
                <a:gd name="T43" fmla="*/ 302 h 686"/>
                <a:gd name="T44" fmla="*/ 320 w 475"/>
                <a:gd name="T45" fmla="*/ 477 h 686"/>
                <a:gd name="T46" fmla="*/ 348 w 475"/>
                <a:gd name="T47" fmla="*/ 549 h 686"/>
                <a:gd name="T48" fmla="*/ 239 w 475"/>
                <a:gd name="T49" fmla="*/ 545 h 686"/>
                <a:gd name="T50" fmla="*/ 356 w 475"/>
                <a:gd name="T51" fmla="*/ 525 h 686"/>
                <a:gd name="T52" fmla="*/ 277 w 475"/>
                <a:gd name="T53" fmla="*/ 630 h 686"/>
                <a:gd name="T54" fmla="*/ 366 w 475"/>
                <a:gd name="T55" fmla="*/ 614 h 686"/>
                <a:gd name="T56" fmla="*/ 374 w 475"/>
                <a:gd name="T57" fmla="*/ 592 h 686"/>
                <a:gd name="T58" fmla="*/ 279 w 475"/>
                <a:gd name="T59" fmla="*/ 615 h 686"/>
                <a:gd name="T60" fmla="*/ 313 w 475"/>
                <a:gd name="T61" fmla="*/ 581 h 686"/>
                <a:gd name="T62" fmla="*/ 374 w 475"/>
                <a:gd name="T63" fmla="*/ 592 h 686"/>
                <a:gd name="T64" fmla="*/ 353 w 475"/>
                <a:gd name="T65" fmla="*/ 466 h 686"/>
                <a:gd name="T66" fmla="*/ 331 w 475"/>
                <a:gd name="T67" fmla="*/ 475 h 686"/>
                <a:gd name="T68" fmla="*/ 370 w 475"/>
                <a:gd name="T69" fmla="*/ 307 h 686"/>
                <a:gd name="T70" fmla="*/ 301 w 475"/>
                <a:gd name="T71" fmla="*/ 254 h 686"/>
                <a:gd name="T72" fmla="*/ 259 w 475"/>
                <a:gd name="T73" fmla="*/ 257 h 686"/>
                <a:gd name="T74" fmla="*/ 214 w 475"/>
                <a:gd name="T75" fmla="*/ 263 h 686"/>
                <a:gd name="T76" fmla="*/ 187 w 475"/>
                <a:gd name="T77" fmla="*/ 298 h 686"/>
                <a:gd name="T78" fmla="*/ 161 w 475"/>
                <a:gd name="T79" fmla="*/ 286 h 686"/>
                <a:gd name="T80" fmla="*/ 129 w 475"/>
                <a:gd name="T81" fmla="*/ 330 h 686"/>
                <a:gd name="T82" fmla="*/ 253 w 475"/>
                <a:gd name="T83" fmla="*/ 493 h 686"/>
                <a:gd name="T84" fmla="*/ 229 w 475"/>
                <a:gd name="T85" fmla="*/ 499 h 686"/>
                <a:gd name="T86" fmla="*/ 66 w 475"/>
                <a:gd name="T87" fmla="*/ 150 h 686"/>
                <a:gd name="T88" fmla="*/ 436 w 475"/>
                <a:gd name="T89" fmla="*/ 199 h 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75" h="686">
                  <a:moveTo>
                    <a:pt x="312" y="33"/>
                  </a:moveTo>
                  <a:cubicBezTo>
                    <a:pt x="226" y="0"/>
                    <a:pt x="131" y="38"/>
                    <a:pt x="74" y="106"/>
                  </a:cubicBezTo>
                  <a:cubicBezTo>
                    <a:pt x="21" y="171"/>
                    <a:pt x="0" y="261"/>
                    <a:pt x="26" y="341"/>
                  </a:cubicBezTo>
                  <a:cubicBezTo>
                    <a:pt x="52" y="424"/>
                    <a:pt x="130" y="501"/>
                    <a:pt x="218" y="511"/>
                  </a:cubicBezTo>
                  <a:cubicBezTo>
                    <a:pt x="213" y="523"/>
                    <a:pt x="219" y="535"/>
                    <a:pt x="232" y="542"/>
                  </a:cubicBezTo>
                  <a:cubicBezTo>
                    <a:pt x="226" y="555"/>
                    <a:pt x="231" y="568"/>
                    <a:pt x="241" y="577"/>
                  </a:cubicBezTo>
                  <a:cubicBezTo>
                    <a:pt x="228" y="585"/>
                    <a:pt x="230" y="606"/>
                    <a:pt x="241" y="617"/>
                  </a:cubicBezTo>
                  <a:cubicBezTo>
                    <a:pt x="248" y="623"/>
                    <a:pt x="257" y="627"/>
                    <a:pt x="266" y="629"/>
                  </a:cubicBezTo>
                  <a:cubicBezTo>
                    <a:pt x="275" y="686"/>
                    <a:pt x="396" y="676"/>
                    <a:pt x="380" y="610"/>
                  </a:cubicBezTo>
                  <a:cubicBezTo>
                    <a:pt x="379" y="609"/>
                    <a:pt x="379" y="608"/>
                    <a:pt x="379" y="608"/>
                  </a:cubicBezTo>
                  <a:cubicBezTo>
                    <a:pt x="387" y="602"/>
                    <a:pt x="394" y="595"/>
                    <a:pt x="397" y="586"/>
                  </a:cubicBezTo>
                  <a:cubicBezTo>
                    <a:pt x="404" y="568"/>
                    <a:pt x="391" y="556"/>
                    <a:pt x="376" y="549"/>
                  </a:cubicBezTo>
                  <a:cubicBezTo>
                    <a:pt x="377" y="548"/>
                    <a:pt x="378" y="547"/>
                    <a:pt x="378" y="546"/>
                  </a:cubicBezTo>
                  <a:cubicBezTo>
                    <a:pt x="386" y="533"/>
                    <a:pt x="379" y="522"/>
                    <a:pt x="369" y="515"/>
                  </a:cubicBezTo>
                  <a:cubicBezTo>
                    <a:pt x="370" y="513"/>
                    <a:pt x="372" y="511"/>
                    <a:pt x="373" y="509"/>
                  </a:cubicBezTo>
                  <a:cubicBezTo>
                    <a:pt x="378" y="499"/>
                    <a:pt x="374" y="486"/>
                    <a:pt x="364" y="482"/>
                  </a:cubicBezTo>
                  <a:cubicBezTo>
                    <a:pt x="366" y="480"/>
                    <a:pt x="367" y="477"/>
                    <a:pt x="365" y="473"/>
                  </a:cubicBezTo>
                  <a:cubicBezTo>
                    <a:pt x="366" y="473"/>
                    <a:pt x="367" y="473"/>
                    <a:pt x="368" y="472"/>
                  </a:cubicBezTo>
                  <a:cubicBezTo>
                    <a:pt x="440" y="414"/>
                    <a:pt x="475" y="321"/>
                    <a:pt x="461" y="230"/>
                  </a:cubicBezTo>
                  <a:cubicBezTo>
                    <a:pt x="448" y="145"/>
                    <a:pt x="393" y="64"/>
                    <a:pt x="312" y="33"/>
                  </a:cubicBezTo>
                  <a:close/>
                  <a:moveTo>
                    <a:pt x="227" y="511"/>
                  </a:moveTo>
                  <a:cubicBezTo>
                    <a:pt x="228" y="511"/>
                    <a:pt x="229" y="511"/>
                    <a:pt x="230" y="510"/>
                  </a:cubicBezTo>
                  <a:cubicBezTo>
                    <a:pt x="265" y="508"/>
                    <a:pt x="299" y="500"/>
                    <a:pt x="333" y="494"/>
                  </a:cubicBezTo>
                  <a:cubicBezTo>
                    <a:pt x="337" y="493"/>
                    <a:pt x="344" y="492"/>
                    <a:pt x="351" y="490"/>
                  </a:cubicBezTo>
                  <a:cubicBezTo>
                    <a:pt x="351" y="492"/>
                    <a:pt x="352" y="494"/>
                    <a:pt x="355" y="495"/>
                  </a:cubicBezTo>
                  <a:cubicBezTo>
                    <a:pt x="353" y="500"/>
                    <a:pt x="351" y="504"/>
                    <a:pt x="349" y="509"/>
                  </a:cubicBezTo>
                  <a:cubicBezTo>
                    <a:pt x="344" y="511"/>
                    <a:pt x="344" y="511"/>
                    <a:pt x="344" y="511"/>
                  </a:cubicBezTo>
                  <a:cubicBezTo>
                    <a:pt x="340" y="513"/>
                    <a:pt x="335" y="514"/>
                    <a:pt x="330" y="516"/>
                  </a:cubicBezTo>
                  <a:cubicBezTo>
                    <a:pt x="318" y="520"/>
                    <a:pt x="307" y="524"/>
                    <a:pt x="294" y="527"/>
                  </a:cubicBezTo>
                  <a:cubicBezTo>
                    <a:pt x="279" y="531"/>
                    <a:pt x="224" y="542"/>
                    <a:pt x="227" y="511"/>
                  </a:cubicBezTo>
                  <a:close/>
                  <a:moveTo>
                    <a:pt x="320" y="477"/>
                  </a:moveTo>
                  <a:cubicBezTo>
                    <a:pt x="304" y="480"/>
                    <a:pt x="288" y="485"/>
                    <a:pt x="284" y="485"/>
                  </a:cubicBezTo>
                  <a:cubicBezTo>
                    <a:pt x="277" y="487"/>
                    <a:pt x="270" y="489"/>
                    <a:pt x="263" y="490"/>
                  </a:cubicBezTo>
                  <a:cubicBezTo>
                    <a:pt x="252" y="431"/>
                    <a:pt x="210" y="388"/>
                    <a:pt x="169" y="346"/>
                  </a:cubicBezTo>
                  <a:cubicBezTo>
                    <a:pt x="163" y="340"/>
                    <a:pt x="157" y="334"/>
                    <a:pt x="151" y="327"/>
                  </a:cubicBezTo>
                  <a:cubicBezTo>
                    <a:pt x="148" y="324"/>
                    <a:pt x="145" y="321"/>
                    <a:pt x="143" y="318"/>
                  </a:cubicBezTo>
                  <a:cubicBezTo>
                    <a:pt x="142" y="302"/>
                    <a:pt x="146" y="297"/>
                    <a:pt x="158" y="304"/>
                  </a:cubicBezTo>
                  <a:cubicBezTo>
                    <a:pt x="170" y="309"/>
                    <a:pt x="180" y="317"/>
                    <a:pt x="193" y="318"/>
                  </a:cubicBezTo>
                  <a:cubicBezTo>
                    <a:pt x="216" y="321"/>
                    <a:pt x="228" y="307"/>
                    <a:pt x="229" y="286"/>
                  </a:cubicBezTo>
                  <a:cubicBezTo>
                    <a:pt x="229" y="278"/>
                    <a:pt x="225" y="266"/>
                    <a:pt x="243" y="268"/>
                  </a:cubicBezTo>
                  <a:cubicBezTo>
                    <a:pt x="251" y="269"/>
                    <a:pt x="259" y="279"/>
                    <a:pt x="266" y="283"/>
                  </a:cubicBezTo>
                  <a:cubicBezTo>
                    <a:pt x="274" y="287"/>
                    <a:pt x="282" y="289"/>
                    <a:pt x="291" y="286"/>
                  </a:cubicBezTo>
                  <a:cubicBezTo>
                    <a:pt x="301" y="283"/>
                    <a:pt x="305" y="275"/>
                    <a:pt x="312" y="268"/>
                  </a:cubicBezTo>
                  <a:cubicBezTo>
                    <a:pt x="338" y="241"/>
                    <a:pt x="354" y="279"/>
                    <a:pt x="353" y="302"/>
                  </a:cubicBezTo>
                  <a:cubicBezTo>
                    <a:pt x="349" y="361"/>
                    <a:pt x="311" y="410"/>
                    <a:pt x="316" y="471"/>
                  </a:cubicBezTo>
                  <a:cubicBezTo>
                    <a:pt x="316" y="474"/>
                    <a:pt x="318" y="476"/>
                    <a:pt x="320" y="477"/>
                  </a:cubicBezTo>
                  <a:close/>
                  <a:moveTo>
                    <a:pt x="362" y="535"/>
                  </a:moveTo>
                  <a:cubicBezTo>
                    <a:pt x="362" y="545"/>
                    <a:pt x="356" y="545"/>
                    <a:pt x="348" y="549"/>
                  </a:cubicBezTo>
                  <a:cubicBezTo>
                    <a:pt x="337" y="554"/>
                    <a:pt x="326" y="560"/>
                    <a:pt x="314" y="564"/>
                  </a:cubicBezTo>
                  <a:cubicBezTo>
                    <a:pt x="292" y="572"/>
                    <a:pt x="240" y="582"/>
                    <a:pt x="239" y="545"/>
                  </a:cubicBezTo>
                  <a:cubicBezTo>
                    <a:pt x="261" y="552"/>
                    <a:pt x="290" y="545"/>
                    <a:pt x="311" y="539"/>
                  </a:cubicBezTo>
                  <a:cubicBezTo>
                    <a:pt x="323" y="536"/>
                    <a:pt x="342" y="532"/>
                    <a:pt x="356" y="525"/>
                  </a:cubicBezTo>
                  <a:cubicBezTo>
                    <a:pt x="360" y="527"/>
                    <a:pt x="362" y="528"/>
                    <a:pt x="362" y="535"/>
                  </a:cubicBezTo>
                  <a:close/>
                  <a:moveTo>
                    <a:pt x="277" y="630"/>
                  </a:moveTo>
                  <a:cubicBezTo>
                    <a:pt x="296" y="632"/>
                    <a:pt x="317" y="628"/>
                    <a:pt x="331" y="625"/>
                  </a:cubicBezTo>
                  <a:cubicBezTo>
                    <a:pt x="342" y="622"/>
                    <a:pt x="354" y="619"/>
                    <a:pt x="366" y="614"/>
                  </a:cubicBezTo>
                  <a:cubicBezTo>
                    <a:pt x="367" y="662"/>
                    <a:pt x="301" y="660"/>
                    <a:pt x="277" y="630"/>
                  </a:cubicBezTo>
                  <a:close/>
                  <a:moveTo>
                    <a:pt x="374" y="592"/>
                  </a:moveTo>
                  <a:cubicBezTo>
                    <a:pt x="362" y="602"/>
                    <a:pt x="344" y="607"/>
                    <a:pt x="329" y="610"/>
                  </a:cubicBezTo>
                  <a:cubicBezTo>
                    <a:pt x="312" y="613"/>
                    <a:pt x="295" y="616"/>
                    <a:pt x="279" y="615"/>
                  </a:cubicBezTo>
                  <a:cubicBezTo>
                    <a:pt x="261" y="614"/>
                    <a:pt x="234" y="602"/>
                    <a:pt x="248" y="581"/>
                  </a:cubicBezTo>
                  <a:cubicBezTo>
                    <a:pt x="267" y="591"/>
                    <a:pt x="293" y="587"/>
                    <a:pt x="313" y="581"/>
                  </a:cubicBezTo>
                  <a:cubicBezTo>
                    <a:pt x="327" y="576"/>
                    <a:pt x="348" y="570"/>
                    <a:pt x="363" y="560"/>
                  </a:cubicBezTo>
                  <a:cubicBezTo>
                    <a:pt x="378" y="566"/>
                    <a:pt x="393" y="576"/>
                    <a:pt x="374" y="592"/>
                  </a:cubicBezTo>
                  <a:close/>
                  <a:moveTo>
                    <a:pt x="356" y="458"/>
                  </a:moveTo>
                  <a:cubicBezTo>
                    <a:pt x="353" y="460"/>
                    <a:pt x="353" y="463"/>
                    <a:pt x="353" y="466"/>
                  </a:cubicBezTo>
                  <a:cubicBezTo>
                    <a:pt x="349" y="468"/>
                    <a:pt x="347" y="472"/>
                    <a:pt x="348" y="477"/>
                  </a:cubicBezTo>
                  <a:cubicBezTo>
                    <a:pt x="347" y="474"/>
                    <a:pt x="340" y="474"/>
                    <a:pt x="331" y="475"/>
                  </a:cubicBezTo>
                  <a:cubicBezTo>
                    <a:pt x="333" y="473"/>
                    <a:pt x="334" y="471"/>
                    <a:pt x="334" y="467"/>
                  </a:cubicBezTo>
                  <a:cubicBezTo>
                    <a:pt x="329" y="411"/>
                    <a:pt x="365" y="362"/>
                    <a:pt x="370" y="307"/>
                  </a:cubicBezTo>
                  <a:cubicBezTo>
                    <a:pt x="372" y="285"/>
                    <a:pt x="369" y="260"/>
                    <a:pt x="349" y="247"/>
                  </a:cubicBezTo>
                  <a:cubicBezTo>
                    <a:pt x="332" y="236"/>
                    <a:pt x="314" y="240"/>
                    <a:pt x="301" y="254"/>
                  </a:cubicBezTo>
                  <a:cubicBezTo>
                    <a:pt x="293" y="262"/>
                    <a:pt x="293" y="267"/>
                    <a:pt x="280" y="266"/>
                  </a:cubicBezTo>
                  <a:cubicBezTo>
                    <a:pt x="270" y="265"/>
                    <a:pt x="267" y="262"/>
                    <a:pt x="259" y="257"/>
                  </a:cubicBezTo>
                  <a:cubicBezTo>
                    <a:pt x="251" y="252"/>
                    <a:pt x="241" y="248"/>
                    <a:pt x="231" y="250"/>
                  </a:cubicBezTo>
                  <a:cubicBezTo>
                    <a:pt x="223" y="252"/>
                    <a:pt x="217" y="256"/>
                    <a:pt x="214" y="263"/>
                  </a:cubicBezTo>
                  <a:cubicBezTo>
                    <a:pt x="210" y="271"/>
                    <a:pt x="215" y="284"/>
                    <a:pt x="211" y="291"/>
                  </a:cubicBezTo>
                  <a:cubicBezTo>
                    <a:pt x="207" y="299"/>
                    <a:pt x="194" y="301"/>
                    <a:pt x="187" y="298"/>
                  </a:cubicBezTo>
                  <a:cubicBezTo>
                    <a:pt x="182" y="297"/>
                    <a:pt x="178" y="294"/>
                    <a:pt x="174" y="292"/>
                  </a:cubicBezTo>
                  <a:cubicBezTo>
                    <a:pt x="170" y="290"/>
                    <a:pt x="166" y="288"/>
                    <a:pt x="161" y="286"/>
                  </a:cubicBezTo>
                  <a:cubicBezTo>
                    <a:pt x="152" y="283"/>
                    <a:pt x="141" y="282"/>
                    <a:pt x="132" y="286"/>
                  </a:cubicBezTo>
                  <a:cubicBezTo>
                    <a:pt x="114" y="296"/>
                    <a:pt x="119" y="316"/>
                    <a:pt x="129" y="330"/>
                  </a:cubicBezTo>
                  <a:cubicBezTo>
                    <a:pt x="150" y="356"/>
                    <a:pt x="177" y="378"/>
                    <a:pt x="199" y="403"/>
                  </a:cubicBezTo>
                  <a:cubicBezTo>
                    <a:pt x="222" y="430"/>
                    <a:pt x="242" y="459"/>
                    <a:pt x="253" y="493"/>
                  </a:cubicBezTo>
                  <a:cubicBezTo>
                    <a:pt x="245" y="495"/>
                    <a:pt x="237" y="497"/>
                    <a:pt x="229" y="500"/>
                  </a:cubicBezTo>
                  <a:cubicBezTo>
                    <a:pt x="229" y="500"/>
                    <a:pt x="229" y="499"/>
                    <a:pt x="229" y="499"/>
                  </a:cubicBezTo>
                  <a:cubicBezTo>
                    <a:pt x="155" y="479"/>
                    <a:pt x="91" y="438"/>
                    <a:pt x="56" y="368"/>
                  </a:cubicBezTo>
                  <a:cubicBezTo>
                    <a:pt x="21" y="299"/>
                    <a:pt x="27" y="216"/>
                    <a:pt x="66" y="150"/>
                  </a:cubicBezTo>
                  <a:cubicBezTo>
                    <a:pt x="107" y="78"/>
                    <a:pt x="190" y="26"/>
                    <a:pt x="275" y="41"/>
                  </a:cubicBezTo>
                  <a:cubicBezTo>
                    <a:pt x="354" y="55"/>
                    <a:pt x="414" y="125"/>
                    <a:pt x="436" y="199"/>
                  </a:cubicBezTo>
                  <a:cubicBezTo>
                    <a:pt x="463" y="294"/>
                    <a:pt x="433" y="396"/>
                    <a:pt x="356" y="458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cxnSp>
        <p:nvCxnSpPr>
          <p:cNvPr id="24" name="直接连接符 23"/>
          <p:cNvCxnSpPr/>
          <p:nvPr/>
        </p:nvCxnSpPr>
        <p:spPr>
          <a:xfrm>
            <a:off x="1399032" y="3463"/>
            <a:ext cx="0" cy="2609089"/>
          </a:xfrm>
          <a:prstGeom prst="line">
            <a:avLst/>
          </a:prstGeom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2474976" y="3463"/>
            <a:ext cx="0" cy="3434681"/>
          </a:xfrm>
          <a:prstGeom prst="line">
            <a:avLst/>
          </a:prstGeom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3486912" y="0"/>
            <a:ext cx="0" cy="2359152"/>
          </a:xfrm>
          <a:prstGeom prst="line">
            <a:avLst/>
          </a:prstGeom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4140200" y="2802890"/>
            <a:ext cx="717169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FQW20-25/W矿用风动潜水泵</a:t>
            </a:r>
            <a:endParaRPr lang="zh-CN" altLang="en-US" sz="4000" dirty="0"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grpSp>
        <p:nvGrpSpPr>
          <p:cNvPr id="61" name="Group 4"/>
          <p:cNvGrpSpPr>
            <a:grpSpLocks noChangeAspect="1"/>
          </p:cNvGrpSpPr>
          <p:nvPr/>
        </p:nvGrpSpPr>
        <p:grpSpPr bwMode="auto">
          <a:xfrm rot="4947129">
            <a:off x="11110744" y="2297102"/>
            <a:ext cx="376238" cy="431800"/>
            <a:chOff x="2313" y="1295"/>
            <a:chExt cx="237" cy="272"/>
          </a:xfrm>
          <a:solidFill>
            <a:srgbClr val="FFDE00"/>
          </a:solidFill>
        </p:grpSpPr>
        <p:sp>
          <p:nvSpPr>
            <p:cNvPr id="62" name="Freeform 5"/>
            <p:cNvSpPr/>
            <p:nvPr/>
          </p:nvSpPr>
          <p:spPr bwMode="auto">
            <a:xfrm>
              <a:off x="2313" y="1539"/>
              <a:ext cx="114" cy="28"/>
            </a:xfrm>
            <a:custGeom>
              <a:avLst/>
              <a:gdLst>
                <a:gd name="T0" fmla="*/ 0 w 12"/>
                <a:gd name="T1" fmla="*/ 0 h 3"/>
                <a:gd name="T2" fmla="*/ 12 w 12"/>
                <a:gd name="T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" h="3">
                  <a:moveTo>
                    <a:pt x="0" y="0"/>
                  </a:moveTo>
                  <a:cubicBezTo>
                    <a:pt x="2" y="1"/>
                    <a:pt x="9" y="3"/>
                    <a:pt x="12" y="3"/>
                  </a:cubicBezTo>
                </a:path>
              </a:pathLst>
            </a:custGeom>
            <a:grpFill/>
            <a:ln w="30163" cap="rnd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3" name="Freeform 6"/>
            <p:cNvSpPr/>
            <p:nvPr/>
          </p:nvSpPr>
          <p:spPr bwMode="auto">
            <a:xfrm>
              <a:off x="2379" y="1427"/>
              <a:ext cx="86" cy="56"/>
            </a:xfrm>
            <a:custGeom>
              <a:avLst/>
              <a:gdLst>
                <a:gd name="T0" fmla="*/ 0 w 9"/>
                <a:gd name="T1" fmla="*/ 0 h 6"/>
                <a:gd name="T2" fmla="*/ 9 w 9"/>
                <a:gd name="T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" h="6">
                  <a:moveTo>
                    <a:pt x="0" y="0"/>
                  </a:moveTo>
                  <a:cubicBezTo>
                    <a:pt x="2" y="2"/>
                    <a:pt x="5" y="5"/>
                    <a:pt x="9" y="6"/>
                  </a:cubicBezTo>
                </a:path>
              </a:pathLst>
            </a:custGeom>
            <a:grpFill/>
            <a:ln w="30163" cap="rnd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Freeform 7"/>
            <p:cNvSpPr/>
            <p:nvPr/>
          </p:nvSpPr>
          <p:spPr bwMode="auto">
            <a:xfrm>
              <a:off x="2484" y="1295"/>
              <a:ext cx="66" cy="85"/>
            </a:xfrm>
            <a:custGeom>
              <a:avLst/>
              <a:gdLst>
                <a:gd name="T0" fmla="*/ 0 w 7"/>
                <a:gd name="T1" fmla="*/ 0 h 9"/>
                <a:gd name="T2" fmla="*/ 7 w 7"/>
                <a:gd name="T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" h="9">
                  <a:moveTo>
                    <a:pt x="0" y="0"/>
                  </a:moveTo>
                  <a:cubicBezTo>
                    <a:pt x="1" y="2"/>
                    <a:pt x="5" y="7"/>
                    <a:pt x="7" y="9"/>
                  </a:cubicBezTo>
                </a:path>
              </a:pathLst>
            </a:custGeom>
            <a:grpFill/>
            <a:ln w="30163" cap="rnd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7" name="文本框 66"/>
          <p:cNvSpPr txBox="1"/>
          <p:nvPr/>
        </p:nvSpPr>
        <p:spPr>
          <a:xfrm>
            <a:off x="1492250" y="4798695"/>
            <a:ext cx="2289175" cy="2774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汇报人：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Kuangan001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1488059" y="1929384"/>
            <a:ext cx="1958079" cy="1956816"/>
            <a:chOff x="5045075" y="739776"/>
            <a:chExt cx="2462212" cy="2460624"/>
          </a:xfrm>
        </p:grpSpPr>
        <p:sp>
          <p:nvSpPr>
            <p:cNvPr id="26" name="Freeform 11"/>
            <p:cNvSpPr>
              <a:spLocks noEditPoints="1"/>
            </p:cNvSpPr>
            <p:nvPr/>
          </p:nvSpPr>
          <p:spPr bwMode="auto">
            <a:xfrm>
              <a:off x="5527675" y="1296988"/>
              <a:ext cx="1563687" cy="1468437"/>
            </a:xfrm>
            <a:custGeom>
              <a:avLst/>
              <a:gdLst>
                <a:gd name="T0" fmla="*/ 694 w 710"/>
                <a:gd name="T1" fmla="*/ 221 h 666"/>
                <a:gd name="T2" fmla="*/ 681 w 710"/>
                <a:gd name="T3" fmla="*/ 166 h 666"/>
                <a:gd name="T4" fmla="*/ 627 w 710"/>
                <a:gd name="T5" fmla="*/ 134 h 666"/>
                <a:gd name="T6" fmla="*/ 632 w 710"/>
                <a:gd name="T7" fmla="*/ 87 h 666"/>
                <a:gd name="T8" fmla="*/ 562 w 710"/>
                <a:gd name="T9" fmla="*/ 33 h 666"/>
                <a:gd name="T10" fmla="*/ 478 w 710"/>
                <a:gd name="T11" fmla="*/ 11 h 666"/>
                <a:gd name="T12" fmla="*/ 418 w 710"/>
                <a:gd name="T13" fmla="*/ 19 h 666"/>
                <a:gd name="T14" fmla="*/ 366 w 710"/>
                <a:gd name="T15" fmla="*/ 29 h 666"/>
                <a:gd name="T16" fmla="*/ 320 w 710"/>
                <a:gd name="T17" fmla="*/ 29 h 666"/>
                <a:gd name="T18" fmla="*/ 330 w 710"/>
                <a:gd name="T19" fmla="*/ 90 h 666"/>
                <a:gd name="T20" fmla="*/ 220 w 710"/>
                <a:gd name="T21" fmla="*/ 61 h 666"/>
                <a:gd name="T22" fmla="*/ 167 w 710"/>
                <a:gd name="T23" fmla="*/ 57 h 666"/>
                <a:gd name="T24" fmla="*/ 147 w 710"/>
                <a:gd name="T25" fmla="*/ 92 h 666"/>
                <a:gd name="T26" fmla="*/ 252 w 710"/>
                <a:gd name="T27" fmla="*/ 227 h 666"/>
                <a:gd name="T28" fmla="*/ 97 w 710"/>
                <a:gd name="T29" fmla="*/ 167 h 666"/>
                <a:gd name="T30" fmla="*/ 124 w 710"/>
                <a:gd name="T31" fmla="*/ 227 h 666"/>
                <a:gd name="T32" fmla="*/ 48 w 710"/>
                <a:gd name="T33" fmla="*/ 219 h 666"/>
                <a:gd name="T34" fmla="*/ 16 w 710"/>
                <a:gd name="T35" fmla="*/ 270 h 666"/>
                <a:gd name="T36" fmla="*/ 42 w 710"/>
                <a:gd name="T37" fmla="*/ 312 h 666"/>
                <a:gd name="T38" fmla="*/ 46 w 710"/>
                <a:gd name="T39" fmla="*/ 353 h 666"/>
                <a:gd name="T40" fmla="*/ 59 w 710"/>
                <a:gd name="T41" fmla="*/ 396 h 666"/>
                <a:gd name="T42" fmla="*/ 84 w 710"/>
                <a:gd name="T43" fmla="*/ 447 h 666"/>
                <a:gd name="T44" fmla="*/ 126 w 710"/>
                <a:gd name="T45" fmla="*/ 514 h 666"/>
                <a:gd name="T46" fmla="*/ 201 w 710"/>
                <a:gd name="T47" fmla="*/ 587 h 666"/>
                <a:gd name="T48" fmla="*/ 223 w 710"/>
                <a:gd name="T49" fmla="*/ 608 h 666"/>
                <a:gd name="T50" fmla="*/ 305 w 710"/>
                <a:gd name="T51" fmla="*/ 637 h 666"/>
                <a:gd name="T52" fmla="*/ 332 w 710"/>
                <a:gd name="T53" fmla="*/ 630 h 666"/>
                <a:gd name="T54" fmla="*/ 399 w 710"/>
                <a:gd name="T55" fmla="*/ 640 h 666"/>
                <a:gd name="T56" fmla="*/ 440 w 710"/>
                <a:gd name="T57" fmla="*/ 631 h 666"/>
                <a:gd name="T58" fmla="*/ 455 w 710"/>
                <a:gd name="T59" fmla="*/ 619 h 666"/>
                <a:gd name="T60" fmla="*/ 456 w 710"/>
                <a:gd name="T61" fmla="*/ 571 h 666"/>
                <a:gd name="T62" fmla="*/ 461 w 710"/>
                <a:gd name="T63" fmla="*/ 571 h 666"/>
                <a:gd name="T64" fmla="*/ 417 w 710"/>
                <a:gd name="T65" fmla="*/ 492 h 666"/>
                <a:gd name="T66" fmla="*/ 492 w 710"/>
                <a:gd name="T67" fmla="*/ 487 h 666"/>
                <a:gd name="T68" fmla="*/ 560 w 710"/>
                <a:gd name="T69" fmla="*/ 527 h 666"/>
                <a:gd name="T70" fmla="*/ 379 w 710"/>
                <a:gd name="T71" fmla="*/ 359 h 666"/>
                <a:gd name="T72" fmla="*/ 557 w 710"/>
                <a:gd name="T73" fmla="*/ 455 h 666"/>
                <a:gd name="T74" fmla="*/ 622 w 710"/>
                <a:gd name="T75" fmla="*/ 452 h 666"/>
                <a:gd name="T76" fmla="*/ 632 w 710"/>
                <a:gd name="T77" fmla="*/ 411 h 666"/>
                <a:gd name="T78" fmla="*/ 585 w 710"/>
                <a:gd name="T79" fmla="*/ 339 h 666"/>
                <a:gd name="T80" fmla="*/ 645 w 710"/>
                <a:gd name="T81" fmla="*/ 333 h 666"/>
                <a:gd name="T82" fmla="*/ 675 w 710"/>
                <a:gd name="T83" fmla="*/ 304 h 666"/>
                <a:gd name="T84" fmla="*/ 667 w 710"/>
                <a:gd name="T85" fmla="*/ 297 h 666"/>
                <a:gd name="T86" fmla="*/ 684 w 710"/>
                <a:gd name="T87" fmla="*/ 259 h 666"/>
                <a:gd name="T88" fmla="*/ 396 w 710"/>
                <a:gd name="T89" fmla="*/ 260 h 666"/>
                <a:gd name="T90" fmla="*/ 531 w 710"/>
                <a:gd name="T91" fmla="*/ 352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10" h="666">
                  <a:moveTo>
                    <a:pt x="684" y="259"/>
                  </a:moveTo>
                  <a:cubicBezTo>
                    <a:pt x="701" y="258"/>
                    <a:pt x="710" y="233"/>
                    <a:pt x="694" y="221"/>
                  </a:cubicBezTo>
                  <a:cubicBezTo>
                    <a:pt x="669" y="203"/>
                    <a:pt x="669" y="203"/>
                    <a:pt x="669" y="203"/>
                  </a:cubicBezTo>
                  <a:cubicBezTo>
                    <a:pt x="688" y="205"/>
                    <a:pt x="701" y="177"/>
                    <a:pt x="681" y="166"/>
                  </a:cubicBezTo>
                  <a:cubicBezTo>
                    <a:pt x="676" y="163"/>
                    <a:pt x="671" y="160"/>
                    <a:pt x="666" y="158"/>
                  </a:cubicBezTo>
                  <a:cubicBezTo>
                    <a:pt x="653" y="150"/>
                    <a:pt x="640" y="142"/>
                    <a:pt x="627" y="134"/>
                  </a:cubicBezTo>
                  <a:cubicBezTo>
                    <a:pt x="645" y="137"/>
                    <a:pt x="661" y="117"/>
                    <a:pt x="646" y="101"/>
                  </a:cubicBezTo>
                  <a:cubicBezTo>
                    <a:pt x="641" y="96"/>
                    <a:pt x="636" y="91"/>
                    <a:pt x="632" y="87"/>
                  </a:cubicBezTo>
                  <a:cubicBezTo>
                    <a:pt x="633" y="81"/>
                    <a:pt x="631" y="76"/>
                    <a:pt x="625" y="71"/>
                  </a:cubicBezTo>
                  <a:cubicBezTo>
                    <a:pt x="605" y="56"/>
                    <a:pt x="585" y="43"/>
                    <a:pt x="562" y="33"/>
                  </a:cubicBezTo>
                  <a:cubicBezTo>
                    <a:pt x="549" y="27"/>
                    <a:pt x="537" y="34"/>
                    <a:pt x="533" y="44"/>
                  </a:cubicBezTo>
                  <a:cubicBezTo>
                    <a:pt x="515" y="34"/>
                    <a:pt x="496" y="23"/>
                    <a:pt x="478" y="11"/>
                  </a:cubicBezTo>
                  <a:cubicBezTo>
                    <a:pt x="460" y="0"/>
                    <a:pt x="442" y="21"/>
                    <a:pt x="450" y="37"/>
                  </a:cubicBezTo>
                  <a:cubicBezTo>
                    <a:pt x="439" y="31"/>
                    <a:pt x="428" y="25"/>
                    <a:pt x="418" y="19"/>
                  </a:cubicBezTo>
                  <a:cubicBezTo>
                    <a:pt x="400" y="9"/>
                    <a:pt x="385" y="27"/>
                    <a:pt x="389" y="42"/>
                  </a:cubicBezTo>
                  <a:cubicBezTo>
                    <a:pt x="381" y="38"/>
                    <a:pt x="374" y="33"/>
                    <a:pt x="366" y="29"/>
                  </a:cubicBezTo>
                  <a:cubicBezTo>
                    <a:pt x="353" y="22"/>
                    <a:pt x="340" y="30"/>
                    <a:pt x="337" y="41"/>
                  </a:cubicBezTo>
                  <a:cubicBezTo>
                    <a:pt x="331" y="37"/>
                    <a:pt x="325" y="33"/>
                    <a:pt x="320" y="29"/>
                  </a:cubicBezTo>
                  <a:cubicBezTo>
                    <a:pt x="301" y="16"/>
                    <a:pt x="278" y="46"/>
                    <a:pt x="296" y="61"/>
                  </a:cubicBezTo>
                  <a:cubicBezTo>
                    <a:pt x="307" y="70"/>
                    <a:pt x="318" y="80"/>
                    <a:pt x="330" y="90"/>
                  </a:cubicBezTo>
                  <a:cubicBezTo>
                    <a:pt x="302" y="71"/>
                    <a:pt x="275" y="52"/>
                    <a:pt x="247" y="33"/>
                  </a:cubicBezTo>
                  <a:cubicBezTo>
                    <a:pt x="230" y="21"/>
                    <a:pt x="211" y="45"/>
                    <a:pt x="220" y="61"/>
                  </a:cubicBezTo>
                  <a:cubicBezTo>
                    <a:pt x="210" y="59"/>
                    <a:pt x="200" y="68"/>
                    <a:pt x="198" y="77"/>
                  </a:cubicBezTo>
                  <a:cubicBezTo>
                    <a:pt x="188" y="71"/>
                    <a:pt x="178" y="64"/>
                    <a:pt x="167" y="57"/>
                  </a:cubicBezTo>
                  <a:cubicBezTo>
                    <a:pt x="148" y="44"/>
                    <a:pt x="127" y="73"/>
                    <a:pt x="143" y="88"/>
                  </a:cubicBezTo>
                  <a:cubicBezTo>
                    <a:pt x="145" y="90"/>
                    <a:pt x="146" y="91"/>
                    <a:pt x="147" y="92"/>
                  </a:cubicBezTo>
                  <a:cubicBezTo>
                    <a:pt x="140" y="99"/>
                    <a:pt x="138" y="110"/>
                    <a:pt x="147" y="120"/>
                  </a:cubicBezTo>
                  <a:cubicBezTo>
                    <a:pt x="180" y="157"/>
                    <a:pt x="215" y="193"/>
                    <a:pt x="252" y="227"/>
                  </a:cubicBezTo>
                  <a:cubicBezTo>
                    <a:pt x="210" y="200"/>
                    <a:pt x="168" y="173"/>
                    <a:pt x="127" y="144"/>
                  </a:cubicBezTo>
                  <a:cubicBezTo>
                    <a:pt x="111" y="134"/>
                    <a:pt x="93" y="152"/>
                    <a:pt x="97" y="167"/>
                  </a:cubicBezTo>
                  <a:cubicBezTo>
                    <a:pt x="88" y="173"/>
                    <a:pt x="84" y="186"/>
                    <a:pt x="94" y="197"/>
                  </a:cubicBezTo>
                  <a:cubicBezTo>
                    <a:pt x="104" y="207"/>
                    <a:pt x="114" y="217"/>
                    <a:pt x="124" y="227"/>
                  </a:cubicBezTo>
                  <a:cubicBezTo>
                    <a:pt x="109" y="216"/>
                    <a:pt x="94" y="205"/>
                    <a:pt x="78" y="196"/>
                  </a:cubicBezTo>
                  <a:cubicBezTo>
                    <a:pt x="62" y="186"/>
                    <a:pt x="43" y="204"/>
                    <a:pt x="48" y="219"/>
                  </a:cubicBezTo>
                  <a:cubicBezTo>
                    <a:pt x="42" y="222"/>
                    <a:pt x="37" y="229"/>
                    <a:pt x="36" y="236"/>
                  </a:cubicBezTo>
                  <a:cubicBezTo>
                    <a:pt x="19" y="230"/>
                    <a:pt x="0" y="257"/>
                    <a:pt x="16" y="270"/>
                  </a:cubicBezTo>
                  <a:cubicBezTo>
                    <a:pt x="24" y="276"/>
                    <a:pt x="32" y="282"/>
                    <a:pt x="39" y="288"/>
                  </a:cubicBezTo>
                  <a:cubicBezTo>
                    <a:pt x="34" y="295"/>
                    <a:pt x="33" y="304"/>
                    <a:pt x="42" y="312"/>
                  </a:cubicBezTo>
                  <a:cubicBezTo>
                    <a:pt x="45" y="315"/>
                    <a:pt x="49" y="318"/>
                    <a:pt x="52" y="321"/>
                  </a:cubicBezTo>
                  <a:cubicBezTo>
                    <a:pt x="41" y="326"/>
                    <a:pt x="34" y="341"/>
                    <a:pt x="46" y="353"/>
                  </a:cubicBezTo>
                  <a:cubicBezTo>
                    <a:pt x="51" y="357"/>
                    <a:pt x="56" y="362"/>
                    <a:pt x="61" y="367"/>
                  </a:cubicBezTo>
                  <a:cubicBezTo>
                    <a:pt x="53" y="374"/>
                    <a:pt x="49" y="388"/>
                    <a:pt x="59" y="396"/>
                  </a:cubicBezTo>
                  <a:cubicBezTo>
                    <a:pt x="68" y="404"/>
                    <a:pt x="77" y="411"/>
                    <a:pt x="85" y="418"/>
                  </a:cubicBezTo>
                  <a:cubicBezTo>
                    <a:pt x="78" y="426"/>
                    <a:pt x="75" y="438"/>
                    <a:pt x="84" y="447"/>
                  </a:cubicBezTo>
                  <a:cubicBezTo>
                    <a:pt x="97" y="459"/>
                    <a:pt x="110" y="471"/>
                    <a:pt x="123" y="482"/>
                  </a:cubicBezTo>
                  <a:cubicBezTo>
                    <a:pt x="115" y="491"/>
                    <a:pt x="114" y="505"/>
                    <a:pt x="126" y="514"/>
                  </a:cubicBezTo>
                  <a:cubicBezTo>
                    <a:pt x="149" y="529"/>
                    <a:pt x="172" y="545"/>
                    <a:pt x="194" y="561"/>
                  </a:cubicBezTo>
                  <a:cubicBezTo>
                    <a:pt x="190" y="569"/>
                    <a:pt x="191" y="580"/>
                    <a:pt x="201" y="587"/>
                  </a:cubicBezTo>
                  <a:cubicBezTo>
                    <a:pt x="205" y="590"/>
                    <a:pt x="210" y="593"/>
                    <a:pt x="214" y="596"/>
                  </a:cubicBezTo>
                  <a:cubicBezTo>
                    <a:pt x="215" y="600"/>
                    <a:pt x="218" y="605"/>
                    <a:pt x="223" y="608"/>
                  </a:cubicBezTo>
                  <a:cubicBezTo>
                    <a:pt x="280" y="642"/>
                    <a:pt x="280" y="642"/>
                    <a:pt x="280" y="642"/>
                  </a:cubicBezTo>
                  <a:cubicBezTo>
                    <a:pt x="290" y="648"/>
                    <a:pt x="300" y="644"/>
                    <a:pt x="305" y="637"/>
                  </a:cubicBezTo>
                  <a:cubicBezTo>
                    <a:pt x="307" y="638"/>
                    <a:pt x="309" y="639"/>
                    <a:pt x="310" y="639"/>
                  </a:cubicBezTo>
                  <a:cubicBezTo>
                    <a:pt x="321" y="643"/>
                    <a:pt x="329" y="638"/>
                    <a:pt x="332" y="630"/>
                  </a:cubicBezTo>
                  <a:cubicBezTo>
                    <a:pt x="345" y="639"/>
                    <a:pt x="357" y="648"/>
                    <a:pt x="369" y="657"/>
                  </a:cubicBezTo>
                  <a:cubicBezTo>
                    <a:pt x="382" y="666"/>
                    <a:pt x="398" y="653"/>
                    <a:pt x="399" y="640"/>
                  </a:cubicBezTo>
                  <a:cubicBezTo>
                    <a:pt x="403" y="642"/>
                    <a:pt x="407" y="644"/>
                    <a:pt x="410" y="647"/>
                  </a:cubicBezTo>
                  <a:cubicBezTo>
                    <a:pt x="425" y="656"/>
                    <a:pt x="439" y="644"/>
                    <a:pt x="440" y="631"/>
                  </a:cubicBezTo>
                  <a:cubicBezTo>
                    <a:pt x="444" y="626"/>
                    <a:pt x="447" y="620"/>
                    <a:pt x="447" y="614"/>
                  </a:cubicBezTo>
                  <a:cubicBezTo>
                    <a:pt x="450" y="615"/>
                    <a:pt x="452" y="617"/>
                    <a:pt x="455" y="619"/>
                  </a:cubicBezTo>
                  <a:cubicBezTo>
                    <a:pt x="477" y="633"/>
                    <a:pt x="497" y="599"/>
                    <a:pt x="475" y="584"/>
                  </a:cubicBezTo>
                  <a:cubicBezTo>
                    <a:pt x="469" y="580"/>
                    <a:pt x="463" y="576"/>
                    <a:pt x="456" y="571"/>
                  </a:cubicBezTo>
                  <a:cubicBezTo>
                    <a:pt x="457" y="571"/>
                    <a:pt x="458" y="571"/>
                    <a:pt x="459" y="571"/>
                  </a:cubicBezTo>
                  <a:cubicBezTo>
                    <a:pt x="460" y="571"/>
                    <a:pt x="461" y="571"/>
                    <a:pt x="461" y="571"/>
                  </a:cubicBezTo>
                  <a:cubicBezTo>
                    <a:pt x="484" y="580"/>
                    <a:pt x="494" y="547"/>
                    <a:pt x="477" y="535"/>
                  </a:cubicBezTo>
                  <a:cubicBezTo>
                    <a:pt x="456" y="521"/>
                    <a:pt x="437" y="507"/>
                    <a:pt x="417" y="492"/>
                  </a:cubicBezTo>
                  <a:cubicBezTo>
                    <a:pt x="435" y="502"/>
                    <a:pt x="453" y="512"/>
                    <a:pt x="472" y="522"/>
                  </a:cubicBezTo>
                  <a:cubicBezTo>
                    <a:pt x="494" y="534"/>
                    <a:pt x="514" y="501"/>
                    <a:pt x="492" y="487"/>
                  </a:cubicBezTo>
                  <a:cubicBezTo>
                    <a:pt x="465" y="471"/>
                    <a:pt x="438" y="453"/>
                    <a:pt x="413" y="434"/>
                  </a:cubicBezTo>
                  <a:cubicBezTo>
                    <a:pt x="460" y="468"/>
                    <a:pt x="509" y="499"/>
                    <a:pt x="560" y="527"/>
                  </a:cubicBezTo>
                  <a:cubicBezTo>
                    <a:pt x="583" y="540"/>
                    <a:pt x="602" y="506"/>
                    <a:pt x="580" y="493"/>
                  </a:cubicBezTo>
                  <a:cubicBezTo>
                    <a:pt x="512" y="450"/>
                    <a:pt x="445" y="405"/>
                    <a:pt x="379" y="359"/>
                  </a:cubicBezTo>
                  <a:cubicBezTo>
                    <a:pt x="367" y="350"/>
                    <a:pt x="356" y="341"/>
                    <a:pt x="344" y="332"/>
                  </a:cubicBezTo>
                  <a:cubicBezTo>
                    <a:pt x="414" y="375"/>
                    <a:pt x="485" y="416"/>
                    <a:pt x="557" y="455"/>
                  </a:cubicBezTo>
                  <a:cubicBezTo>
                    <a:pt x="574" y="464"/>
                    <a:pt x="590" y="447"/>
                    <a:pt x="587" y="433"/>
                  </a:cubicBezTo>
                  <a:cubicBezTo>
                    <a:pt x="598" y="439"/>
                    <a:pt x="610" y="446"/>
                    <a:pt x="622" y="452"/>
                  </a:cubicBezTo>
                  <a:cubicBezTo>
                    <a:pt x="645" y="464"/>
                    <a:pt x="665" y="430"/>
                    <a:pt x="642" y="417"/>
                  </a:cubicBezTo>
                  <a:cubicBezTo>
                    <a:pt x="639" y="415"/>
                    <a:pt x="635" y="413"/>
                    <a:pt x="632" y="411"/>
                  </a:cubicBezTo>
                  <a:cubicBezTo>
                    <a:pt x="646" y="407"/>
                    <a:pt x="653" y="385"/>
                    <a:pt x="637" y="374"/>
                  </a:cubicBezTo>
                  <a:cubicBezTo>
                    <a:pt x="620" y="363"/>
                    <a:pt x="602" y="351"/>
                    <a:pt x="585" y="339"/>
                  </a:cubicBezTo>
                  <a:cubicBezTo>
                    <a:pt x="595" y="344"/>
                    <a:pt x="605" y="350"/>
                    <a:pt x="615" y="355"/>
                  </a:cubicBezTo>
                  <a:cubicBezTo>
                    <a:pt x="632" y="363"/>
                    <a:pt x="647" y="347"/>
                    <a:pt x="645" y="333"/>
                  </a:cubicBezTo>
                  <a:cubicBezTo>
                    <a:pt x="648" y="335"/>
                    <a:pt x="651" y="337"/>
                    <a:pt x="655" y="339"/>
                  </a:cubicBezTo>
                  <a:cubicBezTo>
                    <a:pt x="677" y="352"/>
                    <a:pt x="696" y="319"/>
                    <a:pt x="675" y="304"/>
                  </a:cubicBezTo>
                  <a:cubicBezTo>
                    <a:pt x="669" y="300"/>
                    <a:pt x="662" y="295"/>
                    <a:pt x="656" y="291"/>
                  </a:cubicBezTo>
                  <a:cubicBezTo>
                    <a:pt x="659" y="293"/>
                    <a:pt x="663" y="295"/>
                    <a:pt x="667" y="297"/>
                  </a:cubicBezTo>
                  <a:cubicBezTo>
                    <a:pt x="687" y="308"/>
                    <a:pt x="706" y="282"/>
                    <a:pt x="691" y="266"/>
                  </a:cubicBezTo>
                  <a:cubicBezTo>
                    <a:pt x="689" y="263"/>
                    <a:pt x="687" y="261"/>
                    <a:pt x="684" y="259"/>
                  </a:cubicBezTo>
                  <a:close/>
                  <a:moveTo>
                    <a:pt x="531" y="352"/>
                  </a:moveTo>
                  <a:cubicBezTo>
                    <a:pt x="485" y="324"/>
                    <a:pt x="439" y="293"/>
                    <a:pt x="396" y="260"/>
                  </a:cubicBezTo>
                  <a:cubicBezTo>
                    <a:pt x="463" y="305"/>
                    <a:pt x="463" y="305"/>
                    <a:pt x="463" y="305"/>
                  </a:cubicBezTo>
                  <a:cubicBezTo>
                    <a:pt x="485" y="321"/>
                    <a:pt x="508" y="337"/>
                    <a:pt x="531" y="352"/>
                  </a:cubicBez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Freeform 12"/>
            <p:cNvSpPr>
              <a:spLocks noEditPoints="1"/>
            </p:cNvSpPr>
            <p:nvPr/>
          </p:nvSpPr>
          <p:spPr bwMode="auto">
            <a:xfrm>
              <a:off x="5618163" y="1284288"/>
              <a:ext cx="1427162" cy="1916112"/>
            </a:xfrm>
            <a:custGeom>
              <a:avLst/>
              <a:gdLst>
                <a:gd name="T0" fmla="*/ 158 w 648"/>
                <a:gd name="T1" fmla="*/ 52 h 869"/>
                <a:gd name="T2" fmla="*/ 100 w 648"/>
                <a:gd name="T3" fmla="*/ 490 h 869"/>
                <a:gd name="T4" fmla="*/ 248 w 648"/>
                <a:gd name="T5" fmla="*/ 653 h 869"/>
                <a:gd name="T6" fmla="*/ 240 w 648"/>
                <a:gd name="T7" fmla="*/ 697 h 869"/>
                <a:gd name="T8" fmla="*/ 240 w 648"/>
                <a:gd name="T9" fmla="*/ 743 h 869"/>
                <a:gd name="T10" fmla="*/ 256 w 648"/>
                <a:gd name="T11" fmla="*/ 811 h 869"/>
                <a:gd name="T12" fmla="*/ 394 w 648"/>
                <a:gd name="T13" fmla="*/ 821 h 869"/>
                <a:gd name="T14" fmla="*/ 420 w 648"/>
                <a:gd name="T15" fmla="*/ 808 h 869"/>
                <a:gd name="T16" fmla="*/ 413 w 648"/>
                <a:gd name="T17" fmla="*/ 705 h 869"/>
                <a:gd name="T18" fmla="*/ 411 w 648"/>
                <a:gd name="T19" fmla="*/ 655 h 869"/>
                <a:gd name="T20" fmla="*/ 413 w 648"/>
                <a:gd name="T21" fmla="*/ 645 h 869"/>
                <a:gd name="T22" fmla="*/ 620 w 648"/>
                <a:gd name="T23" fmla="*/ 354 h 869"/>
                <a:gd name="T24" fmla="*/ 254 w 648"/>
                <a:gd name="T25" fmla="*/ 660 h 869"/>
                <a:gd name="T26" fmla="*/ 348 w 648"/>
                <a:gd name="T27" fmla="*/ 667 h 869"/>
                <a:gd name="T28" fmla="*/ 401 w 648"/>
                <a:gd name="T29" fmla="*/ 669 h 869"/>
                <a:gd name="T30" fmla="*/ 385 w 648"/>
                <a:gd name="T31" fmla="*/ 694 h 869"/>
                <a:gd name="T32" fmla="*/ 323 w 648"/>
                <a:gd name="T33" fmla="*/ 699 h 869"/>
                <a:gd name="T34" fmla="*/ 254 w 648"/>
                <a:gd name="T35" fmla="*/ 660 h 869"/>
                <a:gd name="T36" fmla="*/ 298 w 648"/>
                <a:gd name="T37" fmla="*/ 649 h 869"/>
                <a:gd name="T38" fmla="*/ 190 w 648"/>
                <a:gd name="T39" fmla="*/ 400 h 869"/>
                <a:gd name="T40" fmla="*/ 321 w 648"/>
                <a:gd name="T41" fmla="*/ 329 h 869"/>
                <a:gd name="T42" fmla="*/ 380 w 648"/>
                <a:gd name="T43" fmla="*/ 431 h 869"/>
                <a:gd name="T44" fmla="*/ 361 w 648"/>
                <a:gd name="T45" fmla="*/ 651 h 869"/>
                <a:gd name="T46" fmla="*/ 271 w 648"/>
                <a:gd name="T47" fmla="*/ 816 h 869"/>
                <a:gd name="T48" fmla="*/ 379 w 648"/>
                <a:gd name="T49" fmla="*/ 818 h 869"/>
                <a:gd name="T50" fmla="*/ 317 w 648"/>
                <a:gd name="T51" fmla="*/ 850 h 869"/>
                <a:gd name="T52" fmla="*/ 370 w 648"/>
                <a:gd name="T53" fmla="*/ 802 h 869"/>
                <a:gd name="T54" fmla="*/ 266 w 648"/>
                <a:gd name="T55" fmla="*/ 798 h 869"/>
                <a:gd name="T56" fmla="*/ 315 w 648"/>
                <a:gd name="T57" fmla="*/ 764 h 869"/>
                <a:gd name="T58" fmla="*/ 403 w 648"/>
                <a:gd name="T59" fmla="*/ 759 h 869"/>
                <a:gd name="T60" fmla="*/ 396 w 648"/>
                <a:gd name="T61" fmla="*/ 743 h 869"/>
                <a:gd name="T62" fmla="*/ 323 w 648"/>
                <a:gd name="T63" fmla="*/ 748 h 869"/>
                <a:gd name="T64" fmla="*/ 249 w 648"/>
                <a:gd name="T65" fmla="*/ 704 h 869"/>
                <a:gd name="T66" fmla="*/ 381 w 648"/>
                <a:gd name="T67" fmla="*/ 711 h 869"/>
                <a:gd name="T68" fmla="*/ 399 w 648"/>
                <a:gd name="T69" fmla="*/ 714 h 869"/>
                <a:gd name="T70" fmla="*/ 601 w 648"/>
                <a:gd name="T71" fmla="*/ 355 h 869"/>
                <a:gd name="T72" fmla="*/ 484 w 648"/>
                <a:gd name="T73" fmla="*/ 509 h 869"/>
                <a:gd name="T74" fmla="*/ 396 w 648"/>
                <a:gd name="T75" fmla="*/ 649 h 869"/>
                <a:gd name="T76" fmla="*/ 377 w 648"/>
                <a:gd name="T77" fmla="*/ 544 h 869"/>
                <a:gd name="T78" fmla="*/ 423 w 648"/>
                <a:gd name="T79" fmla="*/ 362 h 869"/>
                <a:gd name="T80" fmla="*/ 484 w 648"/>
                <a:gd name="T81" fmla="*/ 345 h 869"/>
                <a:gd name="T82" fmla="*/ 454 w 648"/>
                <a:gd name="T83" fmla="*/ 347 h 869"/>
                <a:gd name="T84" fmla="*/ 435 w 648"/>
                <a:gd name="T85" fmla="*/ 334 h 869"/>
                <a:gd name="T86" fmla="*/ 478 w 648"/>
                <a:gd name="T87" fmla="*/ 230 h 869"/>
                <a:gd name="T88" fmla="*/ 413 w 648"/>
                <a:gd name="T89" fmla="*/ 340 h 869"/>
                <a:gd name="T90" fmla="*/ 257 w 648"/>
                <a:gd name="T91" fmla="*/ 308 h 869"/>
                <a:gd name="T92" fmla="*/ 142 w 648"/>
                <a:gd name="T93" fmla="*/ 329 h 869"/>
                <a:gd name="T94" fmla="*/ 152 w 648"/>
                <a:gd name="T95" fmla="*/ 371 h 869"/>
                <a:gd name="T96" fmla="*/ 141 w 648"/>
                <a:gd name="T97" fmla="*/ 419 h 869"/>
                <a:gd name="T98" fmla="*/ 164 w 648"/>
                <a:gd name="T99" fmla="*/ 390 h 869"/>
                <a:gd name="T100" fmla="*/ 219 w 648"/>
                <a:gd name="T101" fmla="*/ 490 h 869"/>
                <a:gd name="T102" fmla="*/ 255 w 648"/>
                <a:gd name="T103" fmla="*/ 649 h 869"/>
                <a:gd name="T104" fmla="*/ 255 w 648"/>
                <a:gd name="T105" fmla="*/ 647 h 869"/>
                <a:gd name="T106" fmla="*/ 45 w 648"/>
                <a:gd name="T107" fmla="*/ 390 h 869"/>
                <a:gd name="T108" fmla="*/ 468 w 648"/>
                <a:gd name="T109" fmla="*/ 56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48" h="869">
                  <a:moveTo>
                    <a:pt x="503" y="51"/>
                  </a:moveTo>
                  <a:cubicBezTo>
                    <a:pt x="401" y="0"/>
                    <a:pt x="261" y="4"/>
                    <a:pt x="158" y="52"/>
                  </a:cubicBezTo>
                  <a:cubicBezTo>
                    <a:pt x="54" y="101"/>
                    <a:pt x="0" y="213"/>
                    <a:pt x="11" y="327"/>
                  </a:cubicBezTo>
                  <a:cubicBezTo>
                    <a:pt x="18" y="393"/>
                    <a:pt x="51" y="445"/>
                    <a:pt x="100" y="490"/>
                  </a:cubicBezTo>
                  <a:cubicBezTo>
                    <a:pt x="155" y="539"/>
                    <a:pt x="209" y="586"/>
                    <a:pt x="246" y="651"/>
                  </a:cubicBezTo>
                  <a:cubicBezTo>
                    <a:pt x="246" y="652"/>
                    <a:pt x="247" y="653"/>
                    <a:pt x="248" y="653"/>
                  </a:cubicBezTo>
                  <a:cubicBezTo>
                    <a:pt x="231" y="653"/>
                    <a:pt x="228" y="678"/>
                    <a:pt x="236" y="691"/>
                  </a:cubicBezTo>
                  <a:cubicBezTo>
                    <a:pt x="237" y="693"/>
                    <a:pt x="239" y="695"/>
                    <a:pt x="240" y="697"/>
                  </a:cubicBezTo>
                  <a:cubicBezTo>
                    <a:pt x="230" y="704"/>
                    <a:pt x="227" y="720"/>
                    <a:pt x="233" y="733"/>
                  </a:cubicBezTo>
                  <a:cubicBezTo>
                    <a:pt x="235" y="737"/>
                    <a:pt x="237" y="740"/>
                    <a:pt x="240" y="743"/>
                  </a:cubicBezTo>
                  <a:cubicBezTo>
                    <a:pt x="225" y="757"/>
                    <a:pt x="225" y="782"/>
                    <a:pt x="238" y="798"/>
                  </a:cubicBezTo>
                  <a:cubicBezTo>
                    <a:pt x="243" y="804"/>
                    <a:pt x="249" y="808"/>
                    <a:pt x="256" y="811"/>
                  </a:cubicBezTo>
                  <a:cubicBezTo>
                    <a:pt x="266" y="840"/>
                    <a:pt x="288" y="863"/>
                    <a:pt x="319" y="866"/>
                  </a:cubicBezTo>
                  <a:cubicBezTo>
                    <a:pt x="344" y="869"/>
                    <a:pt x="389" y="848"/>
                    <a:pt x="394" y="821"/>
                  </a:cubicBezTo>
                  <a:cubicBezTo>
                    <a:pt x="395" y="819"/>
                    <a:pt x="394" y="818"/>
                    <a:pt x="394" y="816"/>
                  </a:cubicBezTo>
                  <a:cubicBezTo>
                    <a:pt x="403" y="815"/>
                    <a:pt x="413" y="813"/>
                    <a:pt x="420" y="808"/>
                  </a:cubicBezTo>
                  <a:cubicBezTo>
                    <a:pt x="439" y="793"/>
                    <a:pt x="433" y="767"/>
                    <a:pt x="418" y="752"/>
                  </a:cubicBezTo>
                  <a:cubicBezTo>
                    <a:pt x="434" y="740"/>
                    <a:pt x="425" y="717"/>
                    <a:pt x="413" y="705"/>
                  </a:cubicBezTo>
                  <a:cubicBezTo>
                    <a:pt x="416" y="704"/>
                    <a:pt x="419" y="702"/>
                    <a:pt x="421" y="699"/>
                  </a:cubicBezTo>
                  <a:cubicBezTo>
                    <a:pt x="437" y="684"/>
                    <a:pt x="428" y="663"/>
                    <a:pt x="411" y="655"/>
                  </a:cubicBezTo>
                  <a:cubicBezTo>
                    <a:pt x="411" y="654"/>
                    <a:pt x="411" y="652"/>
                    <a:pt x="410" y="651"/>
                  </a:cubicBezTo>
                  <a:cubicBezTo>
                    <a:pt x="412" y="650"/>
                    <a:pt x="413" y="648"/>
                    <a:pt x="413" y="645"/>
                  </a:cubicBezTo>
                  <a:cubicBezTo>
                    <a:pt x="417" y="577"/>
                    <a:pt x="479" y="537"/>
                    <a:pt x="526" y="498"/>
                  </a:cubicBezTo>
                  <a:cubicBezTo>
                    <a:pt x="571" y="460"/>
                    <a:pt x="605" y="411"/>
                    <a:pt x="620" y="354"/>
                  </a:cubicBezTo>
                  <a:cubicBezTo>
                    <a:pt x="648" y="247"/>
                    <a:pt x="608" y="103"/>
                    <a:pt x="503" y="51"/>
                  </a:cubicBezTo>
                  <a:close/>
                  <a:moveTo>
                    <a:pt x="254" y="660"/>
                  </a:moveTo>
                  <a:cubicBezTo>
                    <a:pt x="254" y="660"/>
                    <a:pt x="255" y="660"/>
                    <a:pt x="255" y="660"/>
                  </a:cubicBezTo>
                  <a:cubicBezTo>
                    <a:pt x="286" y="665"/>
                    <a:pt x="317" y="666"/>
                    <a:pt x="348" y="667"/>
                  </a:cubicBezTo>
                  <a:cubicBezTo>
                    <a:pt x="363" y="668"/>
                    <a:pt x="381" y="671"/>
                    <a:pt x="397" y="665"/>
                  </a:cubicBezTo>
                  <a:cubicBezTo>
                    <a:pt x="397" y="667"/>
                    <a:pt x="399" y="668"/>
                    <a:pt x="401" y="669"/>
                  </a:cubicBezTo>
                  <a:cubicBezTo>
                    <a:pt x="407" y="684"/>
                    <a:pt x="405" y="692"/>
                    <a:pt x="396" y="693"/>
                  </a:cubicBezTo>
                  <a:cubicBezTo>
                    <a:pt x="392" y="693"/>
                    <a:pt x="389" y="694"/>
                    <a:pt x="385" y="694"/>
                  </a:cubicBezTo>
                  <a:cubicBezTo>
                    <a:pt x="380" y="695"/>
                    <a:pt x="375" y="696"/>
                    <a:pt x="370" y="696"/>
                  </a:cubicBezTo>
                  <a:cubicBezTo>
                    <a:pt x="354" y="698"/>
                    <a:pt x="339" y="698"/>
                    <a:pt x="323" y="699"/>
                  </a:cubicBezTo>
                  <a:cubicBezTo>
                    <a:pt x="310" y="699"/>
                    <a:pt x="297" y="699"/>
                    <a:pt x="285" y="698"/>
                  </a:cubicBezTo>
                  <a:cubicBezTo>
                    <a:pt x="272" y="697"/>
                    <a:pt x="225" y="683"/>
                    <a:pt x="254" y="660"/>
                  </a:cubicBezTo>
                  <a:close/>
                  <a:moveTo>
                    <a:pt x="361" y="651"/>
                  </a:moveTo>
                  <a:cubicBezTo>
                    <a:pt x="340" y="652"/>
                    <a:pt x="319" y="650"/>
                    <a:pt x="298" y="649"/>
                  </a:cubicBezTo>
                  <a:cubicBezTo>
                    <a:pt x="285" y="592"/>
                    <a:pt x="260" y="535"/>
                    <a:pt x="234" y="482"/>
                  </a:cubicBezTo>
                  <a:cubicBezTo>
                    <a:pt x="220" y="454"/>
                    <a:pt x="206" y="427"/>
                    <a:pt x="190" y="400"/>
                  </a:cubicBezTo>
                  <a:cubicBezTo>
                    <a:pt x="185" y="392"/>
                    <a:pt x="181" y="383"/>
                    <a:pt x="176" y="374"/>
                  </a:cubicBezTo>
                  <a:cubicBezTo>
                    <a:pt x="210" y="333"/>
                    <a:pt x="264" y="316"/>
                    <a:pt x="321" y="329"/>
                  </a:cubicBezTo>
                  <a:cubicBezTo>
                    <a:pt x="350" y="335"/>
                    <a:pt x="377" y="348"/>
                    <a:pt x="406" y="357"/>
                  </a:cubicBezTo>
                  <a:cubicBezTo>
                    <a:pt x="396" y="381"/>
                    <a:pt x="387" y="406"/>
                    <a:pt x="380" y="431"/>
                  </a:cubicBezTo>
                  <a:cubicBezTo>
                    <a:pt x="370" y="466"/>
                    <a:pt x="363" y="503"/>
                    <a:pt x="360" y="540"/>
                  </a:cubicBezTo>
                  <a:cubicBezTo>
                    <a:pt x="356" y="576"/>
                    <a:pt x="353" y="616"/>
                    <a:pt x="361" y="651"/>
                  </a:cubicBezTo>
                  <a:close/>
                  <a:moveTo>
                    <a:pt x="317" y="850"/>
                  </a:moveTo>
                  <a:cubicBezTo>
                    <a:pt x="296" y="847"/>
                    <a:pt x="282" y="833"/>
                    <a:pt x="271" y="816"/>
                  </a:cubicBezTo>
                  <a:cubicBezTo>
                    <a:pt x="289" y="819"/>
                    <a:pt x="310" y="818"/>
                    <a:pt x="326" y="819"/>
                  </a:cubicBezTo>
                  <a:cubicBezTo>
                    <a:pt x="343" y="820"/>
                    <a:pt x="361" y="820"/>
                    <a:pt x="379" y="818"/>
                  </a:cubicBezTo>
                  <a:cubicBezTo>
                    <a:pt x="380" y="818"/>
                    <a:pt x="380" y="818"/>
                    <a:pt x="380" y="818"/>
                  </a:cubicBezTo>
                  <a:cubicBezTo>
                    <a:pt x="366" y="836"/>
                    <a:pt x="341" y="853"/>
                    <a:pt x="317" y="850"/>
                  </a:cubicBezTo>
                  <a:close/>
                  <a:moveTo>
                    <a:pt x="403" y="798"/>
                  </a:moveTo>
                  <a:cubicBezTo>
                    <a:pt x="394" y="801"/>
                    <a:pt x="379" y="801"/>
                    <a:pt x="370" y="802"/>
                  </a:cubicBezTo>
                  <a:cubicBezTo>
                    <a:pt x="353" y="803"/>
                    <a:pt x="336" y="803"/>
                    <a:pt x="319" y="802"/>
                  </a:cubicBezTo>
                  <a:cubicBezTo>
                    <a:pt x="302" y="801"/>
                    <a:pt x="283" y="802"/>
                    <a:pt x="266" y="798"/>
                  </a:cubicBezTo>
                  <a:cubicBezTo>
                    <a:pt x="242" y="791"/>
                    <a:pt x="241" y="769"/>
                    <a:pt x="248" y="750"/>
                  </a:cubicBezTo>
                  <a:cubicBezTo>
                    <a:pt x="267" y="762"/>
                    <a:pt x="294" y="763"/>
                    <a:pt x="315" y="764"/>
                  </a:cubicBezTo>
                  <a:cubicBezTo>
                    <a:pt x="333" y="765"/>
                    <a:pt x="352" y="765"/>
                    <a:pt x="370" y="764"/>
                  </a:cubicBezTo>
                  <a:cubicBezTo>
                    <a:pt x="380" y="763"/>
                    <a:pt x="392" y="762"/>
                    <a:pt x="403" y="759"/>
                  </a:cubicBezTo>
                  <a:cubicBezTo>
                    <a:pt x="414" y="771"/>
                    <a:pt x="425" y="787"/>
                    <a:pt x="403" y="798"/>
                  </a:cubicBezTo>
                  <a:close/>
                  <a:moveTo>
                    <a:pt x="396" y="743"/>
                  </a:moveTo>
                  <a:cubicBezTo>
                    <a:pt x="390" y="746"/>
                    <a:pt x="381" y="746"/>
                    <a:pt x="375" y="747"/>
                  </a:cubicBezTo>
                  <a:cubicBezTo>
                    <a:pt x="357" y="749"/>
                    <a:pt x="340" y="749"/>
                    <a:pt x="323" y="748"/>
                  </a:cubicBezTo>
                  <a:cubicBezTo>
                    <a:pt x="306" y="747"/>
                    <a:pt x="288" y="747"/>
                    <a:pt x="272" y="743"/>
                  </a:cubicBezTo>
                  <a:cubicBezTo>
                    <a:pt x="254" y="738"/>
                    <a:pt x="236" y="720"/>
                    <a:pt x="249" y="704"/>
                  </a:cubicBezTo>
                  <a:cubicBezTo>
                    <a:pt x="270" y="718"/>
                    <a:pt x="303" y="715"/>
                    <a:pt x="326" y="715"/>
                  </a:cubicBezTo>
                  <a:cubicBezTo>
                    <a:pt x="344" y="715"/>
                    <a:pt x="363" y="713"/>
                    <a:pt x="381" y="711"/>
                  </a:cubicBezTo>
                  <a:cubicBezTo>
                    <a:pt x="386" y="711"/>
                    <a:pt x="391" y="710"/>
                    <a:pt x="396" y="709"/>
                  </a:cubicBezTo>
                  <a:cubicBezTo>
                    <a:pt x="396" y="711"/>
                    <a:pt x="397" y="713"/>
                    <a:pt x="399" y="714"/>
                  </a:cubicBezTo>
                  <a:cubicBezTo>
                    <a:pt x="414" y="726"/>
                    <a:pt x="412" y="737"/>
                    <a:pt x="396" y="743"/>
                  </a:cubicBezTo>
                  <a:close/>
                  <a:moveTo>
                    <a:pt x="601" y="355"/>
                  </a:moveTo>
                  <a:cubicBezTo>
                    <a:pt x="592" y="386"/>
                    <a:pt x="577" y="415"/>
                    <a:pt x="558" y="440"/>
                  </a:cubicBezTo>
                  <a:cubicBezTo>
                    <a:pt x="537" y="467"/>
                    <a:pt x="510" y="488"/>
                    <a:pt x="484" y="509"/>
                  </a:cubicBezTo>
                  <a:cubicBezTo>
                    <a:pt x="441" y="544"/>
                    <a:pt x="398" y="586"/>
                    <a:pt x="395" y="645"/>
                  </a:cubicBezTo>
                  <a:cubicBezTo>
                    <a:pt x="395" y="646"/>
                    <a:pt x="395" y="647"/>
                    <a:pt x="396" y="649"/>
                  </a:cubicBezTo>
                  <a:cubicBezTo>
                    <a:pt x="388" y="650"/>
                    <a:pt x="380" y="651"/>
                    <a:pt x="372" y="651"/>
                  </a:cubicBezTo>
                  <a:cubicBezTo>
                    <a:pt x="375" y="615"/>
                    <a:pt x="373" y="579"/>
                    <a:pt x="377" y="544"/>
                  </a:cubicBezTo>
                  <a:cubicBezTo>
                    <a:pt x="380" y="507"/>
                    <a:pt x="387" y="471"/>
                    <a:pt x="397" y="436"/>
                  </a:cubicBezTo>
                  <a:cubicBezTo>
                    <a:pt x="404" y="411"/>
                    <a:pt x="413" y="386"/>
                    <a:pt x="423" y="362"/>
                  </a:cubicBezTo>
                  <a:cubicBezTo>
                    <a:pt x="424" y="362"/>
                    <a:pt x="425" y="362"/>
                    <a:pt x="426" y="363"/>
                  </a:cubicBezTo>
                  <a:cubicBezTo>
                    <a:pt x="446" y="367"/>
                    <a:pt x="476" y="368"/>
                    <a:pt x="484" y="345"/>
                  </a:cubicBezTo>
                  <a:cubicBezTo>
                    <a:pt x="486" y="339"/>
                    <a:pt x="479" y="334"/>
                    <a:pt x="474" y="337"/>
                  </a:cubicBezTo>
                  <a:cubicBezTo>
                    <a:pt x="467" y="340"/>
                    <a:pt x="462" y="345"/>
                    <a:pt x="454" y="347"/>
                  </a:cubicBezTo>
                  <a:cubicBezTo>
                    <a:pt x="446" y="348"/>
                    <a:pt x="438" y="347"/>
                    <a:pt x="430" y="345"/>
                  </a:cubicBezTo>
                  <a:cubicBezTo>
                    <a:pt x="432" y="341"/>
                    <a:pt x="434" y="337"/>
                    <a:pt x="435" y="334"/>
                  </a:cubicBezTo>
                  <a:cubicBezTo>
                    <a:pt x="451" y="301"/>
                    <a:pt x="474" y="272"/>
                    <a:pt x="490" y="240"/>
                  </a:cubicBezTo>
                  <a:cubicBezTo>
                    <a:pt x="493" y="232"/>
                    <a:pt x="485" y="223"/>
                    <a:pt x="478" y="230"/>
                  </a:cubicBezTo>
                  <a:cubicBezTo>
                    <a:pt x="453" y="255"/>
                    <a:pt x="436" y="292"/>
                    <a:pt x="420" y="324"/>
                  </a:cubicBezTo>
                  <a:cubicBezTo>
                    <a:pt x="418" y="329"/>
                    <a:pt x="415" y="335"/>
                    <a:pt x="413" y="340"/>
                  </a:cubicBezTo>
                  <a:cubicBezTo>
                    <a:pt x="398" y="336"/>
                    <a:pt x="384" y="330"/>
                    <a:pt x="370" y="325"/>
                  </a:cubicBezTo>
                  <a:cubicBezTo>
                    <a:pt x="334" y="312"/>
                    <a:pt x="295" y="302"/>
                    <a:pt x="257" y="308"/>
                  </a:cubicBezTo>
                  <a:cubicBezTo>
                    <a:pt x="222" y="314"/>
                    <a:pt x="190" y="333"/>
                    <a:pt x="168" y="360"/>
                  </a:cubicBezTo>
                  <a:cubicBezTo>
                    <a:pt x="160" y="348"/>
                    <a:pt x="152" y="336"/>
                    <a:pt x="142" y="329"/>
                  </a:cubicBezTo>
                  <a:cubicBezTo>
                    <a:pt x="137" y="325"/>
                    <a:pt x="130" y="330"/>
                    <a:pt x="132" y="336"/>
                  </a:cubicBezTo>
                  <a:cubicBezTo>
                    <a:pt x="135" y="349"/>
                    <a:pt x="144" y="360"/>
                    <a:pt x="152" y="371"/>
                  </a:cubicBezTo>
                  <a:cubicBezTo>
                    <a:pt x="153" y="374"/>
                    <a:pt x="155" y="376"/>
                    <a:pt x="156" y="378"/>
                  </a:cubicBezTo>
                  <a:cubicBezTo>
                    <a:pt x="149" y="391"/>
                    <a:pt x="143" y="405"/>
                    <a:pt x="141" y="419"/>
                  </a:cubicBezTo>
                  <a:cubicBezTo>
                    <a:pt x="140" y="424"/>
                    <a:pt x="147" y="425"/>
                    <a:pt x="149" y="421"/>
                  </a:cubicBezTo>
                  <a:cubicBezTo>
                    <a:pt x="153" y="410"/>
                    <a:pt x="158" y="400"/>
                    <a:pt x="164" y="390"/>
                  </a:cubicBezTo>
                  <a:cubicBezTo>
                    <a:pt x="168" y="397"/>
                    <a:pt x="172" y="404"/>
                    <a:pt x="176" y="411"/>
                  </a:cubicBezTo>
                  <a:cubicBezTo>
                    <a:pt x="191" y="437"/>
                    <a:pt x="205" y="463"/>
                    <a:pt x="219" y="490"/>
                  </a:cubicBezTo>
                  <a:cubicBezTo>
                    <a:pt x="244" y="542"/>
                    <a:pt x="263" y="596"/>
                    <a:pt x="286" y="649"/>
                  </a:cubicBezTo>
                  <a:cubicBezTo>
                    <a:pt x="276" y="649"/>
                    <a:pt x="266" y="649"/>
                    <a:pt x="255" y="649"/>
                  </a:cubicBezTo>
                  <a:cubicBezTo>
                    <a:pt x="255" y="649"/>
                    <a:pt x="255" y="649"/>
                    <a:pt x="255" y="649"/>
                  </a:cubicBezTo>
                  <a:cubicBezTo>
                    <a:pt x="255" y="648"/>
                    <a:pt x="255" y="648"/>
                    <a:pt x="255" y="647"/>
                  </a:cubicBezTo>
                  <a:cubicBezTo>
                    <a:pt x="230" y="595"/>
                    <a:pt x="198" y="553"/>
                    <a:pt x="156" y="515"/>
                  </a:cubicBezTo>
                  <a:cubicBezTo>
                    <a:pt x="114" y="477"/>
                    <a:pt x="68" y="443"/>
                    <a:pt x="45" y="390"/>
                  </a:cubicBezTo>
                  <a:cubicBezTo>
                    <a:pt x="0" y="285"/>
                    <a:pt x="40" y="144"/>
                    <a:pt x="137" y="84"/>
                  </a:cubicBezTo>
                  <a:cubicBezTo>
                    <a:pt x="232" y="25"/>
                    <a:pt x="366" y="19"/>
                    <a:pt x="468" y="56"/>
                  </a:cubicBezTo>
                  <a:cubicBezTo>
                    <a:pt x="585" y="97"/>
                    <a:pt x="634" y="242"/>
                    <a:pt x="601" y="355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Freeform 13"/>
            <p:cNvSpPr/>
            <p:nvPr/>
          </p:nvSpPr>
          <p:spPr bwMode="auto">
            <a:xfrm>
              <a:off x="5461000" y="2530476"/>
              <a:ext cx="254000" cy="130175"/>
            </a:xfrm>
            <a:custGeom>
              <a:avLst/>
              <a:gdLst>
                <a:gd name="T0" fmla="*/ 104 w 115"/>
                <a:gd name="T1" fmla="*/ 2 h 59"/>
                <a:gd name="T2" fmla="*/ 10 w 115"/>
                <a:gd name="T3" fmla="*/ 38 h 59"/>
                <a:gd name="T4" fmla="*/ 17 w 115"/>
                <a:gd name="T5" fmla="*/ 54 h 59"/>
                <a:gd name="T6" fmla="*/ 108 w 115"/>
                <a:gd name="T7" fmla="*/ 14 h 59"/>
                <a:gd name="T8" fmla="*/ 104 w 115"/>
                <a:gd name="T9" fmla="*/ 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59">
                  <a:moveTo>
                    <a:pt x="104" y="2"/>
                  </a:moveTo>
                  <a:cubicBezTo>
                    <a:pt x="72" y="10"/>
                    <a:pt x="40" y="24"/>
                    <a:pt x="10" y="38"/>
                  </a:cubicBezTo>
                  <a:cubicBezTo>
                    <a:pt x="0" y="41"/>
                    <a:pt x="5" y="59"/>
                    <a:pt x="17" y="54"/>
                  </a:cubicBezTo>
                  <a:cubicBezTo>
                    <a:pt x="47" y="41"/>
                    <a:pt x="79" y="29"/>
                    <a:pt x="108" y="14"/>
                  </a:cubicBezTo>
                  <a:cubicBezTo>
                    <a:pt x="115" y="11"/>
                    <a:pt x="112" y="0"/>
                    <a:pt x="104" y="2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Freeform 14"/>
            <p:cNvSpPr/>
            <p:nvPr/>
          </p:nvSpPr>
          <p:spPr bwMode="auto">
            <a:xfrm>
              <a:off x="6804025" y="2552701"/>
              <a:ext cx="227012" cy="187325"/>
            </a:xfrm>
            <a:custGeom>
              <a:avLst/>
              <a:gdLst>
                <a:gd name="T0" fmla="*/ 98 w 103"/>
                <a:gd name="T1" fmla="*/ 71 h 85"/>
                <a:gd name="T2" fmla="*/ 21 w 103"/>
                <a:gd name="T3" fmla="*/ 6 h 85"/>
                <a:gd name="T4" fmla="*/ 11 w 103"/>
                <a:gd name="T5" fmla="*/ 20 h 85"/>
                <a:gd name="T6" fmla="*/ 90 w 103"/>
                <a:gd name="T7" fmla="*/ 81 h 85"/>
                <a:gd name="T8" fmla="*/ 98 w 103"/>
                <a:gd name="T9" fmla="*/ 7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85">
                  <a:moveTo>
                    <a:pt x="98" y="71"/>
                  </a:moveTo>
                  <a:cubicBezTo>
                    <a:pt x="75" y="47"/>
                    <a:pt x="48" y="26"/>
                    <a:pt x="21" y="6"/>
                  </a:cubicBezTo>
                  <a:cubicBezTo>
                    <a:pt x="13" y="0"/>
                    <a:pt x="0" y="12"/>
                    <a:pt x="11" y="20"/>
                  </a:cubicBezTo>
                  <a:cubicBezTo>
                    <a:pt x="37" y="40"/>
                    <a:pt x="62" y="63"/>
                    <a:pt x="90" y="81"/>
                  </a:cubicBezTo>
                  <a:cubicBezTo>
                    <a:pt x="96" y="85"/>
                    <a:pt x="103" y="77"/>
                    <a:pt x="98" y="71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Freeform 15"/>
            <p:cNvSpPr/>
            <p:nvPr/>
          </p:nvSpPr>
          <p:spPr bwMode="auto">
            <a:xfrm>
              <a:off x="5045075" y="1385888"/>
              <a:ext cx="438150" cy="174625"/>
            </a:xfrm>
            <a:custGeom>
              <a:avLst/>
              <a:gdLst>
                <a:gd name="T0" fmla="*/ 194 w 199"/>
                <a:gd name="T1" fmla="*/ 68 h 79"/>
                <a:gd name="T2" fmla="*/ 116 w 199"/>
                <a:gd name="T3" fmla="*/ 37 h 79"/>
                <a:gd name="T4" fmla="*/ 15 w 199"/>
                <a:gd name="T5" fmla="*/ 4 h 79"/>
                <a:gd name="T6" fmla="*/ 10 w 199"/>
                <a:gd name="T7" fmla="*/ 20 h 79"/>
                <a:gd name="T8" fmla="*/ 105 w 199"/>
                <a:gd name="T9" fmla="*/ 51 h 79"/>
                <a:gd name="T10" fmla="*/ 188 w 199"/>
                <a:gd name="T11" fmla="*/ 77 h 79"/>
                <a:gd name="T12" fmla="*/ 194 w 199"/>
                <a:gd name="T13" fmla="*/ 6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9" h="79">
                  <a:moveTo>
                    <a:pt x="194" y="68"/>
                  </a:moveTo>
                  <a:cubicBezTo>
                    <a:pt x="174" y="49"/>
                    <a:pt x="143" y="43"/>
                    <a:pt x="116" y="37"/>
                  </a:cubicBezTo>
                  <a:cubicBezTo>
                    <a:pt x="82" y="28"/>
                    <a:pt x="49" y="16"/>
                    <a:pt x="15" y="4"/>
                  </a:cubicBezTo>
                  <a:cubicBezTo>
                    <a:pt x="5" y="0"/>
                    <a:pt x="0" y="16"/>
                    <a:pt x="10" y="20"/>
                  </a:cubicBezTo>
                  <a:cubicBezTo>
                    <a:pt x="39" y="34"/>
                    <a:pt x="72" y="43"/>
                    <a:pt x="105" y="51"/>
                  </a:cubicBezTo>
                  <a:cubicBezTo>
                    <a:pt x="134" y="58"/>
                    <a:pt x="160" y="68"/>
                    <a:pt x="188" y="77"/>
                  </a:cubicBezTo>
                  <a:cubicBezTo>
                    <a:pt x="193" y="79"/>
                    <a:pt x="199" y="72"/>
                    <a:pt x="194" y="68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Freeform 16"/>
            <p:cNvSpPr/>
            <p:nvPr/>
          </p:nvSpPr>
          <p:spPr bwMode="auto">
            <a:xfrm>
              <a:off x="5940425" y="739776"/>
              <a:ext cx="133350" cy="431800"/>
            </a:xfrm>
            <a:custGeom>
              <a:avLst/>
              <a:gdLst>
                <a:gd name="T0" fmla="*/ 59 w 60"/>
                <a:gd name="T1" fmla="*/ 185 h 196"/>
                <a:gd name="T2" fmla="*/ 38 w 60"/>
                <a:gd name="T3" fmla="*/ 92 h 196"/>
                <a:gd name="T4" fmla="*/ 13 w 60"/>
                <a:gd name="T5" fmla="*/ 6 h 196"/>
                <a:gd name="T6" fmla="*/ 0 w 60"/>
                <a:gd name="T7" fmla="*/ 10 h 196"/>
                <a:gd name="T8" fmla="*/ 22 w 60"/>
                <a:gd name="T9" fmla="*/ 97 h 196"/>
                <a:gd name="T10" fmla="*/ 48 w 60"/>
                <a:gd name="T11" fmla="*/ 189 h 196"/>
                <a:gd name="T12" fmla="*/ 59 w 60"/>
                <a:gd name="T13" fmla="*/ 185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96">
                  <a:moveTo>
                    <a:pt x="59" y="185"/>
                  </a:moveTo>
                  <a:cubicBezTo>
                    <a:pt x="55" y="154"/>
                    <a:pt x="46" y="123"/>
                    <a:pt x="38" y="92"/>
                  </a:cubicBezTo>
                  <a:cubicBezTo>
                    <a:pt x="31" y="65"/>
                    <a:pt x="27" y="31"/>
                    <a:pt x="13" y="6"/>
                  </a:cubicBezTo>
                  <a:cubicBezTo>
                    <a:pt x="9" y="0"/>
                    <a:pt x="0" y="3"/>
                    <a:pt x="0" y="10"/>
                  </a:cubicBezTo>
                  <a:cubicBezTo>
                    <a:pt x="1" y="38"/>
                    <a:pt x="15" y="69"/>
                    <a:pt x="22" y="97"/>
                  </a:cubicBezTo>
                  <a:cubicBezTo>
                    <a:pt x="31" y="127"/>
                    <a:pt x="38" y="159"/>
                    <a:pt x="48" y="189"/>
                  </a:cubicBezTo>
                  <a:cubicBezTo>
                    <a:pt x="51" y="196"/>
                    <a:pt x="60" y="193"/>
                    <a:pt x="59" y="185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Freeform 17"/>
            <p:cNvSpPr/>
            <p:nvPr/>
          </p:nvSpPr>
          <p:spPr bwMode="auto">
            <a:xfrm>
              <a:off x="6769100" y="808038"/>
              <a:ext cx="100012" cy="360362"/>
            </a:xfrm>
            <a:custGeom>
              <a:avLst/>
              <a:gdLst>
                <a:gd name="T0" fmla="*/ 31 w 45"/>
                <a:gd name="T1" fmla="*/ 7 h 163"/>
                <a:gd name="T2" fmla="*/ 14 w 45"/>
                <a:gd name="T3" fmla="*/ 81 h 163"/>
                <a:gd name="T4" fmla="*/ 1 w 45"/>
                <a:gd name="T5" fmla="*/ 156 h 163"/>
                <a:gd name="T6" fmla="*/ 11 w 45"/>
                <a:gd name="T7" fmla="*/ 158 h 163"/>
                <a:gd name="T8" fmla="*/ 30 w 45"/>
                <a:gd name="T9" fmla="*/ 82 h 163"/>
                <a:gd name="T10" fmla="*/ 45 w 45"/>
                <a:gd name="T11" fmla="*/ 10 h 163"/>
                <a:gd name="T12" fmla="*/ 31 w 45"/>
                <a:gd name="T13" fmla="*/ 7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163">
                  <a:moveTo>
                    <a:pt x="31" y="7"/>
                  </a:moveTo>
                  <a:cubicBezTo>
                    <a:pt x="22" y="30"/>
                    <a:pt x="19" y="57"/>
                    <a:pt x="14" y="81"/>
                  </a:cubicBezTo>
                  <a:cubicBezTo>
                    <a:pt x="9" y="106"/>
                    <a:pt x="4" y="131"/>
                    <a:pt x="1" y="156"/>
                  </a:cubicBezTo>
                  <a:cubicBezTo>
                    <a:pt x="0" y="163"/>
                    <a:pt x="10" y="163"/>
                    <a:pt x="11" y="158"/>
                  </a:cubicBezTo>
                  <a:cubicBezTo>
                    <a:pt x="18" y="133"/>
                    <a:pt x="24" y="107"/>
                    <a:pt x="30" y="82"/>
                  </a:cubicBezTo>
                  <a:cubicBezTo>
                    <a:pt x="35" y="58"/>
                    <a:pt x="44" y="34"/>
                    <a:pt x="45" y="10"/>
                  </a:cubicBezTo>
                  <a:cubicBezTo>
                    <a:pt x="45" y="3"/>
                    <a:pt x="34" y="0"/>
                    <a:pt x="31" y="7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Freeform 18"/>
            <p:cNvSpPr/>
            <p:nvPr/>
          </p:nvSpPr>
          <p:spPr bwMode="auto">
            <a:xfrm>
              <a:off x="7153275" y="2155826"/>
              <a:ext cx="349250" cy="138112"/>
            </a:xfrm>
            <a:custGeom>
              <a:avLst/>
              <a:gdLst>
                <a:gd name="T0" fmla="*/ 6 w 159"/>
                <a:gd name="T1" fmla="*/ 14 h 63"/>
                <a:gd name="T2" fmla="*/ 78 w 159"/>
                <a:gd name="T3" fmla="*/ 40 h 63"/>
                <a:gd name="T4" fmla="*/ 151 w 159"/>
                <a:gd name="T5" fmla="*/ 62 h 63"/>
                <a:gd name="T6" fmla="*/ 154 w 159"/>
                <a:gd name="T7" fmla="*/ 51 h 63"/>
                <a:gd name="T8" fmla="*/ 80 w 159"/>
                <a:gd name="T9" fmla="*/ 24 h 63"/>
                <a:gd name="T10" fmla="*/ 11 w 159"/>
                <a:gd name="T11" fmla="*/ 1 h 63"/>
                <a:gd name="T12" fmla="*/ 6 w 159"/>
                <a:gd name="T13" fmla="*/ 1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9" h="63">
                  <a:moveTo>
                    <a:pt x="6" y="14"/>
                  </a:moveTo>
                  <a:cubicBezTo>
                    <a:pt x="28" y="26"/>
                    <a:pt x="54" y="32"/>
                    <a:pt x="78" y="40"/>
                  </a:cubicBezTo>
                  <a:cubicBezTo>
                    <a:pt x="102" y="48"/>
                    <a:pt x="127" y="56"/>
                    <a:pt x="151" y="62"/>
                  </a:cubicBezTo>
                  <a:cubicBezTo>
                    <a:pt x="157" y="63"/>
                    <a:pt x="159" y="54"/>
                    <a:pt x="154" y="51"/>
                  </a:cubicBezTo>
                  <a:cubicBezTo>
                    <a:pt x="130" y="41"/>
                    <a:pt x="105" y="33"/>
                    <a:pt x="80" y="24"/>
                  </a:cubicBezTo>
                  <a:cubicBezTo>
                    <a:pt x="58" y="16"/>
                    <a:pt x="35" y="5"/>
                    <a:pt x="11" y="1"/>
                  </a:cubicBezTo>
                  <a:cubicBezTo>
                    <a:pt x="5" y="0"/>
                    <a:pt x="0" y="10"/>
                    <a:pt x="6" y="14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Freeform 19"/>
            <p:cNvSpPr/>
            <p:nvPr/>
          </p:nvSpPr>
          <p:spPr bwMode="auto">
            <a:xfrm>
              <a:off x="5091113" y="1998663"/>
              <a:ext cx="347662" cy="149225"/>
            </a:xfrm>
            <a:custGeom>
              <a:avLst/>
              <a:gdLst>
                <a:gd name="T0" fmla="*/ 10 w 158"/>
                <a:gd name="T1" fmla="*/ 67 h 68"/>
                <a:gd name="T2" fmla="*/ 82 w 158"/>
                <a:gd name="T3" fmla="*/ 41 h 68"/>
                <a:gd name="T4" fmla="*/ 152 w 158"/>
                <a:gd name="T5" fmla="*/ 11 h 68"/>
                <a:gd name="T6" fmla="*/ 148 w 158"/>
                <a:gd name="T7" fmla="*/ 1 h 68"/>
                <a:gd name="T8" fmla="*/ 74 w 158"/>
                <a:gd name="T9" fmla="*/ 27 h 68"/>
                <a:gd name="T10" fmla="*/ 6 w 158"/>
                <a:gd name="T11" fmla="*/ 53 h 68"/>
                <a:gd name="T12" fmla="*/ 10 w 158"/>
                <a:gd name="T13" fmla="*/ 6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8" h="68">
                  <a:moveTo>
                    <a:pt x="10" y="67"/>
                  </a:moveTo>
                  <a:cubicBezTo>
                    <a:pt x="34" y="62"/>
                    <a:pt x="59" y="50"/>
                    <a:pt x="82" y="41"/>
                  </a:cubicBezTo>
                  <a:cubicBezTo>
                    <a:pt x="106" y="32"/>
                    <a:pt x="129" y="22"/>
                    <a:pt x="152" y="11"/>
                  </a:cubicBezTo>
                  <a:cubicBezTo>
                    <a:pt x="158" y="8"/>
                    <a:pt x="153" y="0"/>
                    <a:pt x="148" y="1"/>
                  </a:cubicBezTo>
                  <a:cubicBezTo>
                    <a:pt x="123" y="9"/>
                    <a:pt x="98" y="18"/>
                    <a:pt x="74" y="27"/>
                  </a:cubicBezTo>
                  <a:cubicBezTo>
                    <a:pt x="51" y="35"/>
                    <a:pt x="26" y="41"/>
                    <a:pt x="6" y="53"/>
                  </a:cubicBezTo>
                  <a:cubicBezTo>
                    <a:pt x="0" y="57"/>
                    <a:pt x="3" y="68"/>
                    <a:pt x="10" y="67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Freeform 20"/>
            <p:cNvSpPr/>
            <p:nvPr/>
          </p:nvSpPr>
          <p:spPr bwMode="auto">
            <a:xfrm>
              <a:off x="7153275" y="1323976"/>
              <a:ext cx="354012" cy="298450"/>
            </a:xfrm>
            <a:custGeom>
              <a:avLst/>
              <a:gdLst>
                <a:gd name="T0" fmla="*/ 144 w 161"/>
                <a:gd name="T1" fmla="*/ 6 h 135"/>
                <a:gd name="T2" fmla="*/ 77 w 161"/>
                <a:gd name="T3" fmla="*/ 67 h 135"/>
                <a:gd name="T4" fmla="*/ 6 w 161"/>
                <a:gd name="T5" fmla="*/ 123 h 135"/>
                <a:gd name="T6" fmla="*/ 12 w 161"/>
                <a:gd name="T7" fmla="*/ 132 h 135"/>
                <a:gd name="T8" fmla="*/ 149 w 161"/>
                <a:gd name="T9" fmla="*/ 25 h 135"/>
                <a:gd name="T10" fmla="*/ 152 w 161"/>
                <a:gd name="T11" fmla="*/ 23 h 135"/>
                <a:gd name="T12" fmla="*/ 155 w 161"/>
                <a:gd name="T13" fmla="*/ 19 h 135"/>
                <a:gd name="T14" fmla="*/ 144 w 161"/>
                <a:gd name="T15" fmla="*/ 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1" h="135">
                  <a:moveTo>
                    <a:pt x="144" y="6"/>
                  </a:moveTo>
                  <a:cubicBezTo>
                    <a:pt x="122" y="27"/>
                    <a:pt x="100" y="48"/>
                    <a:pt x="77" y="67"/>
                  </a:cubicBezTo>
                  <a:cubicBezTo>
                    <a:pt x="54" y="86"/>
                    <a:pt x="29" y="104"/>
                    <a:pt x="6" y="123"/>
                  </a:cubicBezTo>
                  <a:cubicBezTo>
                    <a:pt x="0" y="127"/>
                    <a:pt x="6" y="135"/>
                    <a:pt x="12" y="132"/>
                  </a:cubicBezTo>
                  <a:cubicBezTo>
                    <a:pt x="62" y="104"/>
                    <a:pt x="109" y="65"/>
                    <a:pt x="149" y="25"/>
                  </a:cubicBezTo>
                  <a:cubicBezTo>
                    <a:pt x="150" y="24"/>
                    <a:pt x="151" y="24"/>
                    <a:pt x="152" y="23"/>
                  </a:cubicBezTo>
                  <a:cubicBezTo>
                    <a:pt x="153" y="21"/>
                    <a:pt x="154" y="20"/>
                    <a:pt x="155" y="19"/>
                  </a:cubicBezTo>
                  <a:cubicBezTo>
                    <a:pt x="161" y="11"/>
                    <a:pt x="151" y="0"/>
                    <a:pt x="144" y="6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1836499" y="3975834"/>
            <a:ext cx="1545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>
                <a:cs typeface="+mn-ea"/>
                <a:sym typeface="+mn-lt"/>
              </a:rPr>
              <a:t>目录</a:t>
            </a:r>
            <a:endParaRPr lang="zh-CN" altLang="en-US" sz="4800">
              <a:cs typeface="+mn-ea"/>
              <a:sym typeface="+mn-lt"/>
            </a:endParaRPr>
          </a:p>
        </p:txBody>
      </p:sp>
      <p:sp>
        <p:nvSpPr>
          <p:cNvPr id="43" name="Freeform 34"/>
          <p:cNvSpPr>
            <a:spLocks noEditPoints="1"/>
          </p:cNvSpPr>
          <p:nvPr>
            <p:custDataLst>
              <p:tags r:id="rId1"/>
            </p:custDataLst>
          </p:nvPr>
        </p:nvSpPr>
        <p:spPr bwMode="auto">
          <a:xfrm>
            <a:off x="10026620" y="1336086"/>
            <a:ext cx="926364" cy="536351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4" name="任意多边形 43"/>
          <p:cNvSpPr/>
          <p:nvPr>
            <p:custDataLst>
              <p:tags r:id="rId2"/>
            </p:custDataLst>
          </p:nvPr>
        </p:nvSpPr>
        <p:spPr>
          <a:xfrm>
            <a:off x="3684905" y="1548587"/>
            <a:ext cx="6189291" cy="370752"/>
          </a:xfrm>
          <a:custGeom>
            <a:avLst/>
            <a:gdLst>
              <a:gd name="connsiteX0" fmla="*/ 0 w 6766560"/>
              <a:gd name="connsiteY0" fmla="*/ 39809 h 361457"/>
              <a:gd name="connsiteX1" fmla="*/ 4411980 w 6766560"/>
              <a:gd name="connsiteY1" fmla="*/ 28379 h 361457"/>
              <a:gd name="connsiteX2" fmla="*/ 4023360 w 6766560"/>
              <a:gd name="connsiteY2" fmla="*/ 359849 h 361457"/>
              <a:gd name="connsiteX3" fmla="*/ 6766560 w 6766560"/>
              <a:gd name="connsiteY3" fmla="*/ 131249 h 361457"/>
              <a:gd name="connsiteX0-1" fmla="*/ 0 w 6766560"/>
              <a:gd name="connsiteY0-2" fmla="*/ 75291 h 398381"/>
              <a:gd name="connsiteX1-3" fmla="*/ 4369154 w 6766560"/>
              <a:gd name="connsiteY1-4" fmla="*/ 18141 h 398381"/>
              <a:gd name="connsiteX2-5" fmla="*/ 4023360 w 6766560"/>
              <a:gd name="connsiteY2-6" fmla="*/ 395331 h 398381"/>
              <a:gd name="connsiteX3-7" fmla="*/ 6766560 w 6766560"/>
              <a:gd name="connsiteY3-8" fmla="*/ 166731 h 398381"/>
              <a:gd name="connsiteX0-9" fmla="*/ 0 w 6766560"/>
              <a:gd name="connsiteY0-10" fmla="*/ 71354 h 339035"/>
              <a:gd name="connsiteX1-11" fmla="*/ 4369154 w 6766560"/>
              <a:gd name="connsiteY1-12" fmla="*/ 14204 h 339035"/>
              <a:gd name="connsiteX2-13" fmla="*/ 4351696 w 6766560"/>
              <a:gd name="connsiteY2-14" fmla="*/ 334244 h 339035"/>
              <a:gd name="connsiteX3-15" fmla="*/ 6766560 w 6766560"/>
              <a:gd name="connsiteY3-16" fmla="*/ 162794 h 339035"/>
              <a:gd name="connsiteX0-17" fmla="*/ 0 w 7194823"/>
              <a:gd name="connsiteY0-18" fmla="*/ 71354 h 334304"/>
              <a:gd name="connsiteX1-19" fmla="*/ 4369154 w 7194823"/>
              <a:gd name="connsiteY1-20" fmla="*/ 14204 h 334304"/>
              <a:gd name="connsiteX2-21" fmla="*/ 4351696 w 7194823"/>
              <a:gd name="connsiteY2-22" fmla="*/ 334244 h 334304"/>
              <a:gd name="connsiteX3-23" fmla="*/ 7194823 w 7194823"/>
              <a:gd name="connsiteY3-24" fmla="*/ 37064 h 334304"/>
              <a:gd name="connsiteX0-25" fmla="*/ 0 w 7194823"/>
              <a:gd name="connsiteY0-26" fmla="*/ 72918 h 358721"/>
              <a:gd name="connsiteX1-27" fmla="*/ 4369154 w 7194823"/>
              <a:gd name="connsiteY1-28" fmla="*/ 15768 h 358721"/>
              <a:gd name="connsiteX2-29" fmla="*/ 4051911 w 7194823"/>
              <a:gd name="connsiteY2-30" fmla="*/ 358668 h 358721"/>
              <a:gd name="connsiteX3-31" fmla="*/ 7194823 w 7194823"/>
              <a:gd name="connsiteY3-32" fmla="*/ 38628 h 358721"/>
              <a:gd name="connsiteX0-33" fmla="*/ 0 w 6454042"/>
              <a:gd name="connsiteY0-34" fmla="*/ 72918 h 359955"/>
              <a:gd name="connsiteX1-35" fmla="*/ 4369154 w 6454042"/>
              <a:gd name="connsiteY1-36" fmla="*/ 15768 h 359955"/>
              <a:gd name="connsiteX2-37" fmla="*/ 4051911 w 6454042"/>
              <a:gd name="connsiteY2-38" fmla="*/ 358668 h 359955"/>
              <a:gd name="connsiteX3-39" fmla="*/ 6454042 w 6454042"/>
              <a:gd name="connsiteY3-40" fmla="*/ 112769 h 359955"/>
              <a:gd name="connsiteX0-41" fmla="*/ 0 w 6454042"/>
              <a:gd name="connsiteY0-42" fmla="*/ 62493 h 349247"/>
              <a:gd name="connsiteX1-43" fmla="*/ 4122228 w 6454042"/>
              <a:gd name="connsiteY1-44" fmla="*/ 17700 h 349247"/>
              <a:gd name="connsiteX2-45" fmla="*/ 4051911 w 6454042"/>
              <a:gd name="connsiteY2-46" fmla="*/ 348243 h 349247"/>
              <a:gd name="connsiteX3-47" fmla="*/ 6454042 w 6454042"/>
              <a:gd name="connsiteY3-48" fmla="*/ 102344 h 349247"/>
              <a:gd name="connsiteX0-49" fmla="*/ 0 w 4341830"/>
              <a:gd name="connsiteY0-50" fmla="*/ 62493 h 348243"/>
              <a:gd name="connsiteX1-51" fmla="*/ 4122228 w 4341830"/>
              <a:gd name="connsiteY1-52" fmla="*/ 17700 h 348243"/>
              <a:gd name="connsiteX2-53" fmla="*/ 4051911 w 4341830"/>
              <a:gd name="connsiteY2-54" fmla="*/ 348243 h 348243"/>
              <a:gd name="connsiteX0-55" fmla="*/ 0 w 4122228"/>
              <a:gd name="connsiteY0-56" fmla="*/ 62493 h 62493"/>
              <a:gd name="connsiteX1-57" fmla="*/ 4122228 w 4122228"/>
              <a:gd name="connsiteY1-58" fmla="*/ 17700 h 62493"/>
              <a:gd name="connsiteX0-59" fmla="*/ 0 w 4122228"/>
              <a:gd name="connsiteY0-60" fmla="*/ 44793 h 66159"/>
              <a:gd name="connsiteX1-61" fmla="*/ 4122228 w 4122228"/>
              <a:gd name="connsiteY1-62" fmla="*/ 0 h 66159"/>
              <a:gd name="connsiteX0-63" fmla="*/ 0 w 4245691"/>
              <a:gd name="connsiteY0-64" fmla="*/ 156004 h 156004"/>
              <a:gd name="connsiteX1-65" fmla="*/ 4245691 w 4245691"/>
              <a:gd name="connsiteY1-66" fmla="*/ 0 h 156004"/>
              <a:gd name="connsiteX0-67" fmla="*/ 0 w 4245691"/>
              <a:gd name="connsiteY0-68" fmla="*/ 156004 h 163985"/>
              <a:gd name="connsiteX1-69" fmla="*/ 4245691 w 4245691"/>
              <a:gd name="connsiteY1-70" fmla="*/ 0 h 163985"/>
              <a:gd name="connsiteX0-71" fmla="*/ 0 w 5449458"/>
              <a:gd name="connsiteY0-72" fmla="*/ 143648 h 143648"/>
              <a:gd name="connsiteX1-73" fmla="*/ 5449458 w 5449458"/>
              <a:gd name="connsiteY1-74" fmla="*/ 0 h 143648"/>
              <a:gd name="connsiteX0-75" fmla="*/ 0 w 5449458"/>
              <a:gd name="connsiteY0-76" fmla="*/ 143648 h 260913"/>
              <a:gd name="connsiteX1-77" fmla="*/ 1990356 w 5449458"/>
              <a:gd name="connsiteY1-78" fmla="*/ 260339 h 260913"/>
              <a:gd name="connsiteX2-79" fmla="*/ 5449458 w 5449458"/>
              <a:gd name="connsiteY2-80" fmla="*/ 0 h 260913"/>
              <a:gd name="connsiteX0-81" fmla="*/ 0 w 4693246"/>
              <a:gd name="connsiteY0-82" fmla="*/ 169 h 463018"/>
              <a:gd name="connsiteX1-83" fmla="*/ 1234144 w 4693246"/>
              <a:gd name="connsiteY1-84" fmla="*/ 462849 h 463018"/>
              <a:gd name="connsiteX2-85" fmla="*/ 4693246 w 4693246"/>
              <a:gd name="connsiteY2-86" fmla="*/ 202510 h 463018"/>
              <a:gd name="connsiteX0-87" fmla="*/ 153395 w 4846641"/>
              <a:gd name="connsiteY0-88" fmla="*/ 0 h 462988"/>
              <a:gd name="connsiteX1-89" fmla="*/ 1387539 w 4846641"/>
              <a:gd name="connsiteY1-90" fmla="*/ 462680 h 462988"/>
              <a:gd name="connsiteX2-91" fmla="*/ 4846641 w 4846641"/>
              <a:gd name="connsiteY2-92" fmla="*/ 202341 h 462988"/>
              <a:gd name="connsiteX0-93" fmla="*/ 212160 w 4457851"/>
              <a:gd name="connsiteY0-94" fmla="*/ 0 h 462988"/>
              <a:gd name="connsiteX1-95" fmla="*/ 998749 w 4457851"/>
              <a:gd name="connsiteY1-96" fmla="*/ 462680 h 462988"/>
              <a:gd name="connsiteX2-97" fmla="*/ 4457851 w 4457851"/>
              <a:gd name="connsiteY2-98" fmla="*/ 202341 h 462988"/>
              <a:gd name="connsiteX0-99" fmla="*/ 238795 w 4484486"/>
              <a:gd name="connsiteY0-100" fmla="*/ 0 h 462868"/>
              <a:gd name="connsiteX1-101" fmla="*/ 1025384 w 4484486"/>
              <a:gd name="connsiteY1-102" fmla="*/ 462680 h 462868"/>
              <a:gd name="connsiteX2-103" fmla="*/ 4484486 w 4484486"/>
              <a:gd name="connsiteY2-104" fmla="*/ 202341 h 462868"/>
              <a:gd name="connsiteX0-105" fmla="*/ 410770 w 4656461"/>
              <a:gd name="connsiteY0-106" fmla="*/ 0 h 425815"/>
              <a:gd name="connsiteX1-107" fmla="*/ 595476 w 4656461"/>
              <a:gd name="connsiteY1-108" fmla="*/ 425610 h 425815"/>
              <a:gd name="connsiteX2-109" fmla="*/ 4656461 w 4656461"/>
              <a:gd name="connsiteY2-110" fmla="*/ 202341 h 425815"/>
              <a:gd name="connsiteX0-111" fmla="*/ 410770 w 4656461"/>
              <a:gd name="connsiteY0-112" fmla="*/ 0 h 364069"/>
              <a:gd name="connsiteX1-113" fmla="*/ 595476 w 4656461"/>
              <a:gd name="connsiteY1-114" fmla="*/ 363827 h 364069"/>
              <a:gd name="connsiteX2-115" fmla="*/ 4656461 w 4656461"/>
              <a:gd name="connsiteY2-116" fmla="*/ 202341 h 364069"/>
              <a:gd name="connsiteX0-117" fmla="*/ 558636 w 4511100"/>
              <a:gd name="connsiteY0-118" fmla="*/ 0 h 388767"/>
              <a:gd name="connsiteX1-119" fmla="*/ 450115 w 4511100"/>
              <a:gd name="connsiteY1-120" fmla="*/ 388541 h 388767"/>
              <a:gd name="connsiteX2-121" fmla="*/ 4511100 w 4511100"/>
              <a:gd name="connsiteY2-122" fmla="*/ 227055 h 388767"/>
              <a:gd name="connsiteX0-123" fmla="*/ 445007 w 4613533"/>
              <a:gd name="connsiteY0-124" fmla="*/ 0 h 413467"/>
              <a:gd name="connsiteX1-125" fmla="*/ 552548 w 4613533"/>
              <a:gd name="connsiteY1-126" fmla="*/ 413255 h 413467"/>
              <a:gd name="connsiteX2-127" fmla="*/ 4613533 w 4613533"/>
              <a:gd name="connsiteY2-128" fmla="*/ 251769 h 413467"/>
              <a:gd name="connsiteX0-129" fmla="*/ 437894 w 4606420"/>
              <a:gd name="connsiteY0-130" fmla="*/ 0 h 351722"/>
              <a:gd name="connsiteX1-131" fmla="*/ 560868 w 4606420"/>
              <a:gd name="connsiteY1-132" fmla="*/ 351471 h 351722"/>
              <a:gd name="connsiteX2-133" fmla="*/ 4606420 w 4606420"/>
              <a:gd name="connsiteY2-134" fmla="*/ 251769 h 351722"/>
              <a:gd name="connsiteX0-135" fmla="*/ 424068 w 4592594"/>
              <a:gd name="connsiteY0-136" fmla="*/ 0 h 401116"/>
              <a:gd name="connsiteX1-137" fmla="*/ 577907 w 4592594"/>
              <a:gd name="connsiteY1-138" fmla="*/ 400898 h 401116"/>
              <a:gd name="connsiteX2-139" fmla="*/ 4592594 w 4592594"/>
              <a:gd name="connsiteY2-140" fmla="*/ 251769 h 401116"/>
              <a:gd name="connsiteX0-141" fmla="*/ 424068 w 4592594"/>
              <a:gd name="connsiteY0-142" fmla="*/ 0 h 401116"/>
              <a:gd name="connsiteX1-143" fmla="*/ 577907 w 4592594"/>
              <a:gd name="connsiteY1-144" fmla="*/ 400898 h 401116"/>
              <a:gd name="connsiteX2-145" fmla="*/ 4592594 w 4592594"/>
              <a:gd name="connsiteY2-146" fmla="*/ 338266 h 401116"/>
              <a:gd name="connsiteX0-147" fmla="*/ 391353 w 4638179"/>
              <a:gd name="connsiteY0-148" fmla="*/ 0 h 401116"/>
              <a:gd name="connsiteX1-149" fmla="*/ 623492 w 4638179"/>
              <a:gd name="connsiteY1-150" fmla="*/ 400898 h 401116"/>
              <a:gd name="connsiteX2-151" fmla="*/ 4638179 w 4638179"/>
              <a:gd name="connsiteY2-152" fmla="*/ 338266 h 401116"/>
              <a:gd name="connsiteX0-153" fmla="*/ 391353 w 4904398"/>
              <a:gd name="connsiteY0-154" fmla="*/ 0 h 401116"/>
              <a:gd name="connsiteX1-155" fmla="*/ 623492 w 4904398"/>
              <a:gd name="connsiteY1-156" fmla="*/ 400898 h 401116"/>
              <a:gd name="connsiteX2-157" fmla="*/ 4904398 w 4904398"/>
              <a:gd name="connsiteY2-158" fmla="*/ 322224 h 40111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4904398" h="401116">
                <a:moveTo>
                  <a:pt x="391353" y="0"/>
                </a:moveTo>
                <a:cubicBezTo>
                  <a:pt x="-226127" y="38897"/>
                  <a:pt x="-86259" y="411428"/>
                  <a:pt x="623492" y="400898"/>
                </a:cubicBezTo>
                <a:lnTo>
                  <a:pt x="4904398" y="322224"/>
                </a:lnTo>
              </a:path>
            </a:pathLst>
          </a:custGeom>
          <a:noFill/>
          <a:ln w="25400" cap="rnd">
            <a:solidFill>
              <a:schemeClr val="tx1">
                <a:lumMod val="85000"/>
                <a:lumOff val="15000"/>
              </a:schemeClr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5" name="文本框 44"/>
          <p:cNvSpPr txBox="1"/>
          <p:nvPr>
            <p:custDataLst>
              <p:tags r:id="rId3"/>
            </p:custDataLst>
          </p:nvPr>
        </p:nvSpPr>
        <p:spPr>
          <a:xfrm>
            <a:off x="4122227" y="1243410"/>
            <a:ext cx="5562161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sz="2400">
                <a:cs typeface="+mn-ea"/>
                <a:sym typeface="+mn-lt"/>
              </a:rPr>
              <a:t>FQW20-25/W矿用风动潜水泵介绍</a:t>
            </a:r>
            <a:endParaRPr sz="2400">
              <a:cs typeface="+mn-ea"/>
              <a:sym typeface="+mn-lt"/>
            </a:endParaRPr>
          </a:p>
        </p:txBody>
      </p:sp>
      <p:sp>
        <p:nvSpPr>
          <p:cNvPr id="46" name="Freeform 34"/>
          <p:cNvSpPr>
            <a:spLocks noEditPoints="1"/>
          </p:cNvSpPr>
          <p:nvPr>
            <p:custDataLst>
              <p:tags r:id="rId4"/>
            </p:custDataLst>
          </p:nvPr>
        </p:nvSpPr>
        <p:spPr bwMode="auto">
          <a:xfrm>
            <a:off x="10026620" y="2520762"/>
            <a:ext cx="926364" cy="536351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任意多边形 46"/>
          <p:cNvSpPr/>
          <p:nvPr>
            <p:custDataLst>
              <p:tags r:id="rId5"/>
            </p:custDataLst>
          </p:nvPr>
        </p:nvSpPr>
        <p:spPr>
          <a:xfrm>
            <a:off x="3684905" y="2733355"/>
            <a:ext cx="6189291" cy="370752"/>
          </a:xfrm>
          <a:custGeom>
            <a:avLst/>
            <a:gdLst>
              <a:gd name="connsiteX0" fmla="*/ 0 w 6766560"/>
              <a:gd name="connsiteY0" fmla="*/ 39809 h 361457"/>
              <a:gd name="connsiteX1" fmla="*/ 4411980 w 6766560"/>
              <a:gd name="connsiteY1" fmla="*/ 28379 h 361457"/>
              <a:gd name="connsiteX2" fmla="*/ 4023360 w 6766560"/>
              <a:gd name="connsiteY2" fmla="*/ 359849 h 361457"/>
              <a:gd name="connsiteX3" fmla="*/ 6766560 w 6766560"/>
              <a:gd name="connsiteY3" fmla="*/ 131249 h 361457"/>
              <a:gd name="connsiteX0-1" fmla="*/ 0 w 6766560"/>
              <a:gd name="connsiteY0-2" fmla="*/ 75291 h 398381"/>
              <a:gd name="connsiteX1-3" fmla="*/ 4369154 w 6766560"/>
              <a:gd name="connsiteY1-4" fmla="*/ 18141 h 398381"/>
              <a:gd name="connsiteX2-5" fmla="*/ 4023360 w 6766560"/>
              <a:gd name="connsiteY2-6" fmla="*/ 395331 h 398381"/>
              <a:gd name="connsiteX3-7" fmla="*/ 6766560 w 6766560"/>
              <a:gd name="connsiteY3-8" fmla="*/ 166731 h 398381"/>
              <a:gd name="connsiteX0-9" fmla="*/ 0 w 6766560"/>
              <a:gd name="connsiteY0-10" fmla="*/ 71354 h 339035"/>
              <a:gd name="connsiteX1-11" fmla="*/ 4369154 w 6766560"/>
              <a:gd name="connsiteY1-12" fmla="*/ 14204 h 339035"/>
              <a:gd name="connsiteX2-13" fmla="*/ 4351696 w 6766560"/>
              <a:gd name="connsiteY2-14" fmla="*/ 334244 h 339035"/>
              <a:gd name="connsiteX3-15" fmla="*/ 6766560 w 6766560"/>
              <a:gd name="connsiteY3-16" fmla="*/ 162794 h 339035"/>
              <a:gd name="connsiteX0-17" fmla="*/ 0 w 7194823"/>
              <a:gd name="connsiteY0-18" fmla="*/ 71354 h 334304"/>
              <a:gd name="connsiteX1-19" fmla="*/ 4369154 w 7194823"/>
              <a:gd name="connsiteY1-20" fmla="*/ 14204 h 334304"/>
              <a:gd name="connsiteX2-21" fmla="*/ 4351696 w 7194823"/>
              <a:gd name="connsiteY2-22" fmla="*/ 334244 h 334304"/>
              <a:gd name="connsiteX3-23" fmla="*/ 7194823 w 7194823"/>
              <a:gd name="connsiteY3-24" fmla="*/ 37064 h 334304"/>
              <a:gd name="connsiteX0-25" fmla="*/ 0 w 7194823"/>
              <a:gd name="connsiteY0-26" fmla="*/ 72918 h 358721"/>
              <a:gd name="connsiteX1-27" fmla="*/ 4369154 w 7194823"/>
              <a:gd name="connsiteY1-28" fmla="*/ 15768 h 358721"/>
              <a:gd name="connsiteX2-29" fmla="*/ 4051911 w 7194823"/>
              <a:gd name="connsiteY2-30" fmla="*/ 358668 h 358721"/>
              <a:gd name="connsiteX3-31" fmla="*/ 7194823 w 7194823"/>
              <a:gd name="connsiteY3-32" fmla="*/ 38628 h 358721"/>
              <a:gd name="connsiteX0-33" fmla="*/ 0 w 6454042"/>
              <a:gd name="connsiteY0-34" fmla="*/ 72918 h 359955"/>
              <a:gd name="connsiteX1-35" fmla="*/ 4369154 w 6454042"/>
              <a:gd name="connsiteY1-36" fmla="*/ 15768 h 359955"/>
              <a:gd name="connsiteX2-37" fmla="*/ 4051911 w 6454042"/>
              <a:gd name="connsiteY2-38" fmla="*/ 358668 h 359955"/>
              <a:gd name="connsiteX3-39" fmla="*/ 6454042 w 6454042"/>
              <a:gd name="connsiteY3-40" fmla="*/ 112769 h 359955"/>
              <a:gd name="connsiteX0-41" fmla="*/ 0 w 6454042"/>
              <a:gd name="connsiteY0-42" fmla="*/ 62493 h 349247"/>
              <a:gd name="connsiteX1-43" fmla="*/ 4122228 w 6454042"/>
              <a:gd name="connsiteY1-44" fmla="*/ 17700 h 349247"/>
              <a:gd name="connsiteX2-45" fmla="*/ 4051911 w 6454042"/>
              <a:gd name="connsiteY2-46" fmla="*/ 348243 h 349247"/>
              <a:gd name="connsiteX3-47" fmla="*/ 6454042 w 6454042"/>
              <a:gd name="connsiteY3-48" fmla="*/ 102344 h 349247"/>
              <a:gd name="connsiteX0-49" fmla="*/ 0 w 4341830"/>
              <a:gd name="connsiteY0-50" fmla="*/ 62493 h 348243"/>
              <a:gd name="connsiteX1-51" fmla="*/ 4122228 w 4341830"/>
              <a:gd name="connsiteY1-52" fmla="*/ 17700 h 348243"/>
              <a:gd name="connsiteX2-53" fmla="*/ 4051911 w 4341830"/>
              <a:gd name="connsiteY2-54" fmla="*/ 348243 h 348243"/>
              <a:gd name="connsiteX0-55" fmla="*/ 0 w 4122228"/>
              <a:gd name="connsiteY0-56" fmla="*/ 62493 h 62493"/>
              <a:gd name="connsiteX1-57" fmla="*/ 4122228 w 4122228"/>
              <a:gd name="connsiteY1-58" fmla="*/ 17700 h 62493"/>
              <a:gd name="connsiteX0-59" fmla="*/ 0 w 4122228"/>
              <a:gd name="connsiteY0-60" fmla="*/ 44793 h 66159"/>
              <a:gd name="connsiteX1-61" fmla="*/ 4122228 w 4122228"/>
              <a:gd name="connsiteY1-62" fmla="*/ 0 h 66159"/>
              <a:gd name="connsiteX0-63" fmla="*/ 0 w 4245691"/>
              <a:gd name="connsiteY0-64" fmla="*/ 156004 h 156004"/>
              <a:gd name="connsiteX1-65" fmla="*/ 4245691 w 4245691"/>
              <a:gd name="connsiteY1-66" fmla="*/ 0 h 156004"/>
              <a:gd name="connsiteX0-67" fmla="*/ 0 w 4245691"/>
              <a:gd name="connsiteY0-68" fmla="*/ 156004 h 163985"/>
              <a:gd name="connsiteX1-69" fmla="*/ 4245691 w 4245691"/>
              <a:gd name="connsiteY1-70" fmla="*/ 0 h 163985"/>
              <a:gd name="connsiteX0-71" fmla="*/ 0 w 5449458"/>
              <a:gd name="connsiteY0-72" fmla="*/ 143648 h 143648"/>
              <a:gd name="connsiteX1-73" fmla="*/ 5449458 w 5449458"/>
              <a:gd name="connsiteY1-74" fmla="*/ 0 h 143648"/>
              <a:gd name="connsiteX0-75" fmla="*/ 0 w 5449458"/>
              <a:gd name="connsiteY0-76" fmla="*/ 143648 h 260913"/>
              <a:gd name="connsiteX1-77" fmla="*/ 1990356 w 5449458"/>
              <a:gd name="connsiteY1-78" fmla="*/ 260339 h 260913"/>
              <a:gd name="connsiteX2-79" fmla="*/ 5449458 w 5449458"/>
              <a:gd name="connsiteY2-80" fmla="*/ 0 h 260913"/>
              <a:gd name="connsiteX0-81" fmla="*/ 0 w 4693246"/>
              <a:gd name="connsiteY0-82" fmla="*/ 169 h 463018"/>
              <a:gd name="connsiteX1-83" fmla="*/ 1234144 w 4693246"/>
              <a:gd name="connsiteY1-84" fmla="*/ 462849 h 463018"/>
              <a:gd name="connsiteX2-85" fmla="*/ 4693246 w 4693246"/>
              <a:gd name="connsiteY2-86" fmla="*/ 202510 h 463018"/>
              <a:gd name="connsiteX0-87" fmla="*/ 153395 w 4846641"/>
              <a:gd name="connsiteY0-88" fmla="*/ 0 h 462988"/>
              <a:gd name="connsiteX1-89" fmla="*/ 1387539 w 4846641"/>
              <a:gd name="connsiteY1-90" fmla="*/ 462680 h 462988"/>
              <a:gd name="connsiteX2-91" fmla="*/ 4846641 w 4846641"/>
              <a:gd name="connsiteY2-92" fmla="*/ 202341 h 462988"/>
              <a:gd name="connsiteX0-93" fmla="*/ 212160 w 4457851"/>
              <a:gd name="connsiteY0-94" fmla="*/ 0 h 462988"/>
              <a:gd name="connsiteX1-95" fmla="*/ 998749 w 4457851"/>
              <a:gd name="connsiteY1-96" fmla="*/ 462680 h 462988"/>
              <a:gd name="connsiteX2-97" fmla="*/ 4457851 w 4457851"/>
              <a:gd name="connsiteY2-98" fmla="*/ 202341 h 462988"/>
              <a:gd name="connsiteX0-99" fmla="*/ 238795 w 4484486"/>
              <a:gd name="connsiteY0-100" fmla="*/ 0 h 462868"/>
              <a:gd name="connsiteX1-101" fmla="*/ 1025384 w 4484486"/>
              <a:gd name="connsiteY1-102" fmla="*/ 462680 h 462868"/>
              <a:gd name="connsiteX2-103" fmla="*/ 4484486 w 4484486"/>
              <a:gd name="connsiteY2-104" fmla="*/ 202341 h 462868"/>
              <a:gd name="connsiteX0-105" fmla="*/ 410770 w 4656461"/>
              <a:gd name="connsiteY0-106" fmla="*/ 0 h 425815"/>
              <a:gd name="connsiteX1-107" fmla="*/ 595476 w 4656461"/>
              <a:gd name="connsiteY1-108" fmla="*/ 425610 h 425815"/>
              <a:gd name="connsiteX2-109" fmla="*/ 4656461 w 4656461"/>
              <a:gd name="connsiteY2-110" fmla="*/ 202341 h 425815"/>
              <a:gd name="connsiteX0-111" fmla="*/ 410770 w 4656461"/>
              <a:gd name="connsiteY0-112" fmla="*/ 0 h 364069"/>
              <a:gd name="connsiteX1-113" fmla="*/ 595476 w 4656461"/>
              <a:gd name="connsiteY1-114" fmla="*/ 363827 h 364069"/>
              <a:gd name="connsiteX2-115" fmla="*/ 4656461 w 4656461"/>
              <a:gd name="connsiteY2-116" fmla="*/ 202341 h 364069"/>
              <a:gd name="connsiteX0-117" fmla="*/ 558636 w 4511100"/>
              <a:gd name="connsiteY0-118" fmla="*/ 0 h 388767"/>
              <a:gd name="connsiteX1-119" fmla="*/ 450115 w 4511100"/>
              <a:gd name="connsiteY1-120" fmla="*/ 388541 h 388767"/>
              <a:gd name="connsiteX2-121" fmla="*/ 4511100 w 4511100"/>
              <a:gd name="connsiteY2-122" fmla="*/ 227055 h 388767"/>
              <a:gd name="connsiteX0-123" fmla="*/ 445007 w 4613533"/>
              <a:gd name="connsiteY0-124" fmla="*/ 0 h 413467"/>
              <a:gd name="connsiteX1-125" fmla="*/ 552548 w 4613533"/>
              <a:gd name="connsiteY1-126" fmla="*/ 413255 h 413467"/>
              <a:gd name="connsiteX2-127" fmla="*/ 4613533 w 4613533"/>
              <a:gd name="connsiteY2-128" fmla="*/ 251769 h 413467"/>
              <a:gd name="connsiteX0-129" fmla="*/ 437894 w 4606420"/>
              <a:gd name="connsiteY0-130" fmla="*/ 0 h 351722"/>
              <a:gd name="connsiteX1-131" fmla="*/ 560868 w 4606420"/>
              <a:gd name="connsiteY1-132" fmla="*/ 351471 h 351722"/>
              <a:gd name="connsiteX2-133" fmla="*/ 4606420 w 4606420"/>
              <a:gd name="connsiteY2-134" fmla="*/ 251769 h 351722"/>
              <a:gd name="connsiteX0-135" fmla="*/ 424068 w 4592594"/>
              <a:gd name="connsiteY0-136" fmla="*/ 0 h 401116"/>
              <a:gd name="connsiteX1-137" fmla="*/ 577907 w 4592594"/>
              <a:gd name="connsiteY1-138" fmla="*/ 400898 h 401116"/>
              <a:gd name="connsiteX2-139" fmla="*/ 4592594 w 4592594"/>
              <a:gd name="connsiteY2-140" fmla="*/ 251769 h 401116"/>
              <a:gd name="connsiteX0-141" fmla="*/ 424068 w 4592594"/>
              <a:gd name="connsiteY0-142" fmla="*/ 0 h 401116"/>
              <a:gd name="connsiteX1-143" fmla="*/ 577907 w 4592594"/>
              <a:gd name="connsiteY1-144" fmla="*/ 400898 h 401116"/>
              <a:gd name="connsiteX2-145" fmla="*/ 4592594 w 4592594"/>
              <a:gd name="connsiteY2-146" fmla="*/ 338266 h 401116"/>
              <a:gd name="connsiteX0-147" fmla="*/ 391353 w 4638179"/>
              <a:gd name="connsiteY0-148" fmla="*/ 0 h 401116"/>
              <a:gd name="connsiteX1-149" fmla="*/ 623492 w 4638179"/>
              <a:gd name="connsiteY1-150" fmla="*/ 400898 h 401116"/>
              <a:gd name="connsiteX2-151" fmla="*/ 4638179 w 4638179"/>
              <a:gd name="connsiteY2-152" fmla="*/ 338266 h 401116"/>
              <a:gd name="connsiteX0-153" fmla="*/ 391353 w 4904398"/>
              <a:gd name="connsiteY0-154" fmla="*/ 0 h 401116"/>
              <a:gd name="connsiteX1-155" fmla="*/ 623492 w 4904398"/>
              <a:gd name="connsiteY1-156" fmla="*/ 400898 h 401116"/>
              <a:gd name="connsiteX2-157" fmla="*/ 4904398 w 4904398"/>
              <a:gd name="connsiteY2-158" fmla="*/ 322224 h 40111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4904398" h="401116">
                <a:moveTo>
                  <a:pt x="391353" y="0"/>
                </a:moveTo>
                <a:cubicBezTo>
                  <a:pt x="-226127" y="38897"/>
                  <a:pt x="-86259" y="411428"/>
                  <a:pt x="623492" y="400898"/>
                </a:cubicBezTo>
                <a:lnTo>
                  <a:pt x="4904398" y="322224"/>
                </a:lnTo>
              </a:path>
            </a:pathLst>
          </a:custGeom>
          <a:noFill/>
          <a:ln w="25400" cap="rnd">
            <a:solidFill>
              <a:schemeClr val="tx1">
                <a:lumMod val="85000"/>
                <a:lumOff val="15000"/>
              </a:schemeClr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8" name="文本框 47"/>
          <p:cNvSpPr txBox="1"/>
          <p:nvPr>
            <p:custDataLst>
              <p:tags r:id="rId6"/>
            </p:custDataLst>
          </p:nvPr>
        </p:nvSpPr>
        <p:spPr>
          <a:xfrm>
            <a:off x="4122493" y="2428178"/>
            <a:ext cx="583808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sz="2400">
                <a:cs typeface="+mn-ea"/>
                <a:sym typeface="+mn-lt"/>
              </a:rPr>
              <a:t>FQW20-25/W矿用风动潜水泵技术参数</a:t>
            </a:r>
            <a:endParaRPr sz="2400">
              <a:cs typeface="+mn-ea"/>
              <a:sym typeface="+mn-lt"/>
            </a:endParaRPr>
          </a:p>
        </p:txBody>
      </p:sp>
      <p:sp>
        <p:nvSpPr>
          <p:cNvPr id="49" name="Freeform 34"/>
          <p:cNvSpPr>
            <a:spLocks noEditPoints="1"/>
          </p:cNvSpPr>
          <p:nvPr>
            <p:custDataLst>
              <p:tags r:id="rId7"/>
            </p:custDataLst>
          </p:nvPr>
        </p:nvSpPr>
        <p:spPr bwMode="auto">
          <a:xfrm>
            <a:off x="10026620" y="3798185"/>
            <a:ext cx="926364" cy="536351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0" name="任意多边形 49"/>
          <p:cNvSpPr/>
          <p:nvPr>
            <p:custDataLst>
              <p:tags r:id="rId8"/>
            </p:custDataLst>
          </p:nvPr>
        </p:nvSpPr>
        <p:spPr>
          <a:xfrm>
            <a:off x="3684905" y="4010810"/>
            <a:ext cx="6189291" cy="370752"/>
          </a:xfrm>
          <a:custGeom>
            <a:avLst/>
            <a:gdLst>
              <a:gd name="connsiteX0" fmla="*/ 0 w 6766560"/>
              <a:gd name="connsiteY0" fmla="*/ 39809 h 361457"/>
              <a:gd name="connsiteX1" fmla="*/ 4411980 w 6766560"/>
              <a:gd name="connsiteY1" fmla="*/ 28379 h 361457"/>
              <a:gd name="connsiteX2" fmla="*/ 4023360 w 6766560"/>
              <a:gd name="connsiteY2" fmla="*/ 359849 h 361457"/>
              <a:gd name="connsiteX3" fmla="*/ 6766560 w 6766560"/>
              <a:gd name="connsiteY3" fmla="*/ 131249 h 361457"/>
              <a:gd name="connsiteX0-1" fmla="*/ 0 w 6766560"/>
              <a:gd name="connsiteY0-2" fmla="*/ 75291 h 398381"/>
              <a:gd name="connsiteX1-3" fmla="*/ 4369154 w 6766560"/>
              <a:gd name="connsiteY1-4" fmla="*/ 18141 h 398381"/>
              <a:gd name="connsiteX2-5" fmla="*/ 4023360 w 6766560"/>
              <a:gd name="connsiteY2-6" fmla="*/ 395331 h 398381"/>
              <a:gd name="connsiteX3-7" fmla="*/ 6766560 w 6766560"/>
              <a:gd name="connsiteY3-8" fmla="*/ 166731 h 398381"/>
              <a:gd name="connsiteX0-9" fmla="*/ 0 w 6766560"/>
              <a:gd name="connsiteY0-10" fmla="*/ 71354 h 339035"/>
              <a:gd name="connsiteX1-11" fmla="*/ 4369154 w 6766560"/>
              <a:gd name="connsiteY1-12" fmla="*/ 14204 h 339035"/>
              <a:gd name="connsiteX2-13" fmla="*/ 4351696 w 6766560"/>
              <a:gd name="connsiteY2-14" fmla="*/ 334244 h 339035"/>
              <a:gd name="connsiteX3-15" fmla="*/ 6766560 w 6766560"/>
              <a:gd name="connsiteY3-16" fmla="*/ 162794 h 339035"/>
              <a:gd name="connsiteX0-17" fmla="*/ 0 w 7194823"/>
              <a:gd name="connsiteY0-18" fmla="*/ 71354 h 334304"/>
              <a:gd name="connsiteX1-19" fmla="*/ 4369154 w 7194823"/>
              <a:gd name="connsiteY1-20" fmla="*/ 14204 h 334304"/>
              <a:gd name="connsiteX2-21" fmla="*/ 4351696 w 7194823"/>
              <a:gd name="connsiteY2-22" fmla="*/ 334244 h 334304"/>
              <a:gd name="connsiteX3-23" fmla="*/ 7194823 w 7194823"/>
              <a:gd name="connsiteY3-24" fmla="*/ 37064 h 334304"/>
              <a:gd name="connsiteX0-25" fmla="*/ 0 w 7194823"/>
              <a:gd name="connsiteY0-26" fmla="*/ 72918 h 358721"/>
              <a:gd name="connsiteX1-27" fmla="*/ 4369154 w 7194823"/>
              <a:gd name="connsiteY1-28" fmla="*/ 15768 h 358721"/>
              <a:gd name="connsiteX2-29" fmla="*/ 4051911 w 7194823"/>
              <a:gd name="connsiteY2-30" fmla="*/ 358668 h 358721"/>
              <a:gd name="connsiteX3-31" fmla="*/ 7194823 w 7194823"/>
              <a:gd name="connsiteY3-32" fmla="*/ 38628 h 358721"/>
              <a:gd name="connsiteX0-33" fmla="*/ 0 w 6454042"/>
              <a:gd name="connsiteY0-34" fmla="*/ 72918 h 359955"/>
              <a:gd name="connsiteX1-35" fmla="*/ 4369154 w 6454042"/>
              <a:gd name="connsiteY1-36" fmla="*/ 15768 h 359955"/>
              <a:gd name="connsiteX2-37" fmla="*/ 4051911 w 6454042"/>
              <a:gd name="connsiteY2-38" fmla="*/ 358668 h 359955"/>
              <a:gd name="connsiteX3-39" fmla="*/ 6454042 w 6454042"/>
              <a:gd name="connsiteY3-40" fmla="*/ 112769 h 359955"/>
              <a:gd name="connsiteX0-41" fmla="*/ 0 w 6454042"/>
              <a:gd name="connsiteY0-42" fmla="*/ 62493 h 349247"/>
              <a:gd name="connsiteX1-43" fmla="*/ 4122228 w 6454042"/>
              <a:gd name="connsiteY1-44" fmla="*/ 17700 h 349247"/>
              <a:gd name="connsiteX2-45" fmla="*/ 4051911 w 6454042"/>
              <a:gd name="connsiteY2-46" fmla="*/ 348243 h 349247"/>
              <a:gd name="connsiteX3-47" fmla="*/ 6454042 w 6454042"/>
              <a:gd name="connsiteY3-48" fmla="*/ 102344 h 349247"/>
              <a:gd name="connsiteX0-49" fmla="*/ 0 w 4341830"/>
              <a:gd name="connsiteY0-50" fmla="*/ 62493 h 348243"/>
              <a:gd name="connsiteX1-51" fmla="*/ 4122228 w 4341830"/>
              <a:gd name="connsiteY1-52" fmla="*/ 17700 h 348243"/>
              <a:gd name="connsiteX2-53" fmla="*/ 4051911 w 4341830"/>
              <a:gd name="connsiteY2-54" fmla="*/ 348243 h 348243"/>
              <a:gd name="connsiteX0-55" fmla="*/ 0 w 4122228"/>
              <a:gd name="connsiteY0-56" fmla="*/ 62493 h 62493"/>
              <a:gd name="connsiteX1-57" fmla="*/ 4122228 w 4122228"/>
              <a:gd name="connsiteY1-58" fmla="*/ 17700 h 62493"/>
              <a:gd name="connsiteX0-59" fmla="*/ 0 w 4122228"/>
              <a:gd name="connsiteY0-60" fmla="*/ 44793 h 66159"/>
              <a:gd name="connsiteX1-61" fmla="*/ 4122228 w 4122228"/>
              <a:gd name="connsiteY1-62" fmla="*/ 0 h 66159"/>
              <a:gd name="connsiteX0-63" fmla="*/ 0 w 4245691"/>
              <a:gd name="connsiteY0-64" fmla="*/ 156004 h 156004"/>
              <a:gd name="connsiteX1-65" fmla="*/ 4245691 w 4245691"/>
              <a:gd name="connsiteY1-66" fmla="*/ 0 h 156004"/>
              <a:gd name="connsiteX0-67" fmla="*/ 0 w 4245691"/>
              <a:gd name="connsiteY0-68" fmla="*/ 156004 h 163985"/>
              <a:gd name="connsiteX1-69" fmla="*/ 4245691 w 4245691"/>
              <a:gd name="connsiteY1-70" fmla="*/ 0 h 163985"/>
              <a:gd name="connsiteX0-71" fmla="*/ 0 w 5449458"/>
              <a:gd name="connsiteY0-72" fmla="*/ 143648 h 143648"/>
              <a:gd name="connsiteX1-73" fmla="*/ 5449458 w 5449458"/>
              <a:gd name="connsiteY1-74" fmla="*/ 0 h 143648"/>
              <a:gd name="connsiteX0-75" fmla="*/ 0 w 5449458"/>
              <a:gd name="connsiteY0-76" fmla="*/ 143648 h 260913"/>
              <a:gd name="connsiteX1-77" fmla="*/ 1990356 w 5449458"/>
              <a:gd name="connsiteY1-78" fmla="*/ 260339 h 260913"/>
              <a:gd name="connsiteX2-79" fmla="*/ 5449458 w 5449458"/>
              <a:gd name="connsiteY2-80" fmla="*/ 0 h 260913"/>
              <a:gd name="connsiteX0-81" fmla="*/ 0 w 4693246"/>
              <a:gd name="connsiteY0-82" fmla="*/ 169 h 463018"/>
              <a:gd name="connsiteX1-83" fmla="*/ 1234144 w 4693246"/>
              <a:gd name="connsiteY1-84" fmla="*/ 462849 h 463018"/>
              <a:gd name="connsiteX2-85" fmla="*/ 4693246 w 4693246"/>
              <a:gd name="connsiteY2-86" fmla="*/ 202510 h 463018"/>
              <a:gd name="connsiteX0-87" fmla="*/ 153395 w 4846641"/>
              <a:gd name="connsiteY0-88" fmla="*/ 0 h 462988"/>
              <a:gd name="connsiteX1-89" fmla="*/ 1387539 w 4846641"/>
              <a:gd name="connsiteY1-90" fmla="*/ 462680 h 462988"/>
              <a:gd name="connsiteX2-91" fmla="*/ 4846641 w 4846641"/>
              <a:gd name="connsiteY2-92" fmla="*/ 202341 h 462988"/>
              <a:gd name="connsiteX0-93" fmla="*/ 212160 w 4457851"/>
              <a:gd name="connsiteY0-94" fmla="*/ 0 h 462988"/>
              <a:gd name="connsiteX1-95" fmla="*/ 998749 w 4457851"/>
              <a:gd name="connsiteY1-96" fmla="*/ 462680 h 462988"/>
              <a:gd name="connsiteX2-97" fmla="*/ 4457851 w 4457851"/>
              <a:gd name="connsiteY2-98" fmla="*/ 202341 h 462988"/>
              <a:gd name="connsiteX0-99" fmla="*/ 238795 w 4484486"/>
              <a:gd name="connsiteY0-100" fmla="*/ 0 h 462868"/>
              <a:gd name="connsiteX1-101" fmla="*/ 1025384 w 4484486"/>
              <a:gd name="connsiteY1-102" fmla="*/ 462680 h 462868"/>
              <a:gd name="connsiteX2-103" fmla="*/ 4484486 w 4484486"/>
              <a:gd name="connsiteY2-104" fmla="*/ 202341 h 462868"/>
              <a:gd name="connsiteX0-105" fmla="*/ 410770 w 4656461"/>
              <a:gd name="connsiteY0-106" fmla="*/ 0 h 425815"/>
              <a:gd name="connsiteX1-107" fmla="*/ 595476 w 4656461"/>
              <a:gd name="connsiteY1-108" fmla="*/ 425610 h 425815"/>
              <a:gd name="connsiteX2-109" fmla="*/ 4656461 w 4656461"/>
              <a:gd name="connsiteY2-110" fmla="*/ 202341 h 425815"/>
              <a:gd name="connsiteX0-111" fmla="*/ 410770 w 4656461"/>
              <a:gd name="connsiteY0-112" fmla="*/ 0 h 364069"/>
              <a:gd name="connsiteX1-113" fmla="*/ 595476 w 4656461"/>
              <a:gd name="connsiteY1-114" fmla="*/ 363827 h 364069"/>
              <a:gd name="connsiteX2-115" fmla="*/ 4656461 w 4656461"/>
              <a:gd name="connsiteY2-116" fmla="*/ 202341 h 364069"/>
              <a:gd name="connsiteX0-117" fmla="*/ 558636 w 4511100"/>
              <a:gd name="connsiteY0-118" fmla="*/ 0 h 388767"/>
              <a:gd name="connsiteX1-119" fmla="*/ 450115 w 4511100"/>
              <a:gd name="connsiteY1-120" fmla="*/ 388541 h 388767"/>
              <a:gd name="connsiteX2-121" fmla="*/ 4511100 w 4511100"/>
              <a:gd name="connsiteY2-122" fmla="*/ 227055 h 388767"/>
              <a:gd name="connsiteX0-123" fmla="*/ 445007 w 4613533"/>
              <a:gd name="connsiteY0-124" fmla="*/ 0 h 413467"/>
              <a:gd name="connsiteX1-125" fmla="*/ 552548 w 4613533"/>
              <a:gd name="connsiteY1-126" fmla="*/ 413255 h 413467"/>
              <a:gd name="connsiteX2-127" fmla="*/ 4613533 w 4613533"/>
              <a:gd name="connsiteY2-128" fmla="*/ 251769 h 413467"/>
              <a:gd name="connsiteX0-129" fmla="*/ 437894 w 4606420"/>
              <a:gd name="connsiteY0-130" fmla="*/ 0 h 351722"/>
              <a:gd name="connsiteX1-131" fmla="*/ 560868 w 4606420"/>
              <a:gd name="connsiteY1-132" fmla="*/ 351471 h 351722"/>
              <a:gd name="connsiteX2-133" fmla="*/ 4606420 w 4606420"/>
              <a:gd name="connsiteY2-134" fmla="*/ 251769 h 351722"/>
              <a:gd name="connsiteX0-135" fmla="*/ 424068 w 4592594"/>
              <a:gd name="connsiteY0-136" fmla="*/ 0 h 401116"/>
              <a:gd name="connsiteX1-137" fmla="*/ 577907 w 4592594"/>
              <a:gd name="connsiteY1-138" fmla="*/ 400898 h 401116"/>
              <a:gd name="connsiteX2-139" fmla="*/ 4592594 w 4592594"/>
              <a:gd name="connsiteY2-140" fmla="*/ 251769 h 401116"/>
              <a:gd name="connsiteX0-141" fmla="*/ 424068 w 4592594"/>
              <a:gd name="connsiteY0-142" fmla="*/ 0 h 401116"/>
              <a:gd name="connsiteX1-143" fmla="*/ 577907 w 4592594"/>
              <a:gd name="connsiteY1-144" fmla="*/ 400898 h 401116"/>
              <a:gd name="connsiteX2-145" fmla="*/ 4592594 w 4592594"/>
              <a:gd name="connsiteY2-146" fmla="*/ 338266 h 401116"/>
              <a:gd name="connsiteX0-147" fmla="*/ 391353 w 4638179"/>
              <a:gd name="connsiteY0-148" fmla="*/ 0 h 401116"/>
              <a:gd name="connsiteX1-149" fmla="*/ 623492 w 4638179"/>
              <a:gd name="connsiteY1-150" fmla="*/ 400898 h 401116"/>
              <a:gd name="connsiteX2-151" fmla="*/ 4638179 w 4638179"/>
              <a:gd name="connsiteY2-152" fmla="*/ 338266 h 401116"/>
              <a:gd name="connsiteX0-153" fmla="*/ 391353 w 4904398"/>
              <a:gd name="connsiteY0-154" fmla="*/ 0 h 401116"/>
              <a:gd name="connsiteX1-155" fmla="*/ 623492 w 4904398"/>
              <a:gd name="connsiteY1-156" fmla="*/ 400898 h 401116"/>
              <a:gd name="connsiteX2-157" fmla="*/ 4904398 w 4904398"/>
              <a:gd name="connsiteY2-158" fmla="*/ 322224 h 40111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4904398" h="401116">
                <a:moveTo>
                  <a:pt x="391353" y="0"/>
                </a:moveTo>
                <a:cubicBezTo>
                  <a:pt x="-226127" y="38897"/>
                  <a:pt x="-86259" y="411428"/>
                  <a:pt x="623492" y="400898"/>
                </a:cubicBezTo>
                <a:lnTo>
                  <a:pt x="4904398" y="322224"/>
                </a:lnTo>
              </a:path>
            </a:pathLst>
          </a:custGeom>
          <a:noFill/>
          <a:ln w="25400" cap="rnd">
            <a:solidFill>
              <a:schemeClr val="tx1">
                <a:lumMod val="85000"/>
                <a:lumOff val="15000"/>
              </a:schemeClr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1" name="文本框 50"/>
          <p:cNvSpPr txBox="1"/>
          <p:nvPr>
            <p:custDataLst>
              <p:tags r:id="rId9"/>
            </p:custDataLst>
          </p:nvPr>
        </p:nvSpPr>
        <p:spPr>
          <a:xfrm>
            <a:off x="4122493" y="3705633"/>
            <a:ext cx="58374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sz="2400">
                <a:cs typeface="+mn-ea"/>
                <a:sym typeface="+mn-lt"/>
              </a:rPr>
              <a:t>FQW20-25/W矿用风动潜水泵</a:t>
            </a:r>
            <a:r>
              <a:rPr lang="zh-CN" sz="2400">
                <a:ea typeface="宋体" panose="02010600030101010101" pitchFamily="2" charset="-122"/>
                <a:cs typeface="+mn-ea"/>
                <a:sym typeface="+mn-lt"/>
              </a:rPr>
              <a:t>易损件</a:t>
            </a:r>
            <a:endParaRPr lang="zh-CN" sz="2400"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52" name="Freeform 34"/>
          <p:cNvSpPr>
            <a:spLocks noEditPoints="1"/>
          </p:cNvSpPr>
          <p:nvPr>
            <p:custDataLst>
              <p:tags r:id="rId10"/>
            </p:custDataLst>
          </p:nvPr>
        </p:nvSpPr>
        <p:spPr bwMode="auto">
          <a:xfrm>
            <a:off x="10026620" y="4982861"/>
            <a:ext cx="926364" cy="536351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3" name="任意多边形 52"/>
          <p:cNvSpPr/>
          <p:nvPr>
            <p:custDataLst>
              <p:tags r:id="rId11"/>
            </p:custDataLst>
          </p:nvPr>
        </p:nvSpPr>
        <p:spPr>
          <a:xfrm>
            <a:off x="3684905" y="5195578"/>
            <a:ext cx="6189291" cy="370752"/>
          </a:xfrm>
          <a:custGeom>
            <a:avLst/>
            <a:gdLst>
              <a:gd name="connsiteX0" fmla="*/ 0 w 6766560"/>
              <a:gd name="connsiteY0" fmla="*/ 39809 h 361457"/>
              <a:gd name="connsiteX1" fmla="*/ 4411980 w 6766560"/>
              <a:gd name="connsiteY1" fmla="*/ 28379 h 361457"/>
              <a:gd name="connsiteX2" fmla="*/ 4023360 w 6766560"/>
              <a:gd name="connsiteY2" fmla="*/ 359849 h 361457"/>
              <a:gd name="connsiteX3" fmla="*/ 6766560 w 6766560"/>
              <a:gd name="connsiteY3" fmla="*/ 131249 h 361457"/>
              <a:gd name="connsiteX0-1" fmla="*/ 0 w 6766560"/>
              <a:gd name="connsiteY0-2" fmla="*/ 75291 h 398381"/>
              <a:gd name="connsiteX1-3" fmla="*/ 4369154 w 6766560"/>
              <a:gd name="connsiteY1-4" fmla="*/ 18141 h 398381"/>
              <a:gd name="connsiteX2-5" fmla="*/ 4023360 w 6766560"/>
              <a:gd name="connsiteY2-6" fmla="*/ 395331 h 398381"/>
              <a:gd name="connsiteX3-7" fmla="*/ 6766560 w 6766560"/>
              <a:gd name="connsiteY3-8" fmla="*/ 166731 h 398381"/>
              <a:gd name="connsiteX0-9" fmla="*/ 0 w 6766560"/>
              <a:gd name="connsiteY0-10" fmla="*/ 71354 h 339035"/>
              <a:gd name="connsiteX1-11" fmla="*/ 4369154 w 6766560"/>
              <a:gd name="connsiteY1-12" fmla="*/ 14204 h 339035"/>
              <a:gd name="connsiteX2-13" fmla="*/ 4351696 w 6766560"/>
              <a:gd name="connsiteY2-14" fmla="*/ 334244 h 339035"/>
              <a:gd name="connsiteX3-15" fmla="*/ 6766560 w 6766560"/>
              <a:gd name="connsiteY3-16" fmla="*/ 162794 h 339035"/>
              <a:gd name="connsiteX0-17" fmla="*/ 0 w 7194823"/>
              <a:gd name="connsiteY0-18" fmla="*/ 71354 h 334304"/>
              <a:gd name="connsiteX1-19" fmla="*/ 4369154 w 7194823"/>
              <a:gd name="connsiteY1-20" fmla="*/ 14204 h 334304"/>
              <a:gd name="connsiteX2-21" fmla="*/ 4351696 w 7194823"/>
              <a:gd name="connsiteY2-22" fmla="*/ 334244 h 334304"/>
              <a:gd name="connsiteX3-23" fmla="*/ 7194823 w 7194823"/>
              <a:gd name="connsiteY3-24" fmla="*/ 37064 h 334304"/>
              <a:gd name="connsiteX0-25" fmla="*/ 0 w 7194823"/>
              <a:gd name="connsiteY0-26" fmla="*/ 72918 h 358721"/>
              <a:gd name="connsiteX1-27" fmla="*/ 4369154 w 7194823"/>
              <a:gd name="connsiteY1-28" fmla="*/ 15768 h 358721"/>
              <a:gd name="connsiteX2-29" fmla="*/ 4051911 w 7194823"/>
              <a:gd name="connsiteY2-30" fmla="*/ 358668 h 358721"/>
              <a:gd name="connsiteX3-31" fmla="*/ 7194823 w 7194823"/>
              <a:gd name="connsiteY3-32" fmla="*/ 38628 h 358721"/>
              <a:gd name="connsiteX0-33" fmla="*/ 0 w 6454042"/>
              <a:gd name="connsiteY0-34" fmla="*/ 72918 h 359955"/>
              <a:gd name="connsiteX1-35" fmla="*/ 4369154 w 6454042"/>
              <a:gd name="connsiteY1-36" fmla="*/ 15768 h 359955"/>
              <a:gd name="connsiteX2-37" fmla="*/ 4051911 w 6454042"/>
              <a:gd name="connsiteY2-38" fmla="*/ 358668 h 359955"/>
              <a:gd name="connsiteX3-39" fmla="*/ 6454042 w 6454042"/>
              <a:gd name="connsiteY3-40" fmla="*/ 112769 h 359955"/>
              <a:gd name="connsiteX0-41" fmla="*/ 0 w 6454042"/>
              <a:gd name="connsiteY0-42" fmla="*/ 62493 h 349247"/>
              <a:gd name="connsiteX1-43" fmla="*/ 4122228 w 6454042"/>
              <a:gd name="connsiteY1-44" fmla="*/ 17700 h 349247"/>
              <a:gd name="connsiteX2-45" fmla="*/ 4051911 w 6454042"/>
              <a:gd name="connsiteY2-46" fmla="*/ 348243 h 349247"/>
              <a:gd name="connsiteX3-47" fmla="*/ 6454042 w 6454042"/>
              <a:gd name="connsiteY3-48" fmla="*/ 102344 h 349247"/>
              <a:gd name="connsiteX0-49" fmla="*/ 0 w 4341830"/>
              <a:gd name="connsiteY0-50" fmla="*/ 62493 h 348243"/>
              <a:gd name="connsiteX1-51" fmla="*/ 4122228 w 4341830"/>
              <a:gd name="connsiteY1-52" fmla="*/ 17700 h 348243"/>
              <a:gd name="connsiteX2-53" fmla="*/ 4051911 w 4341830"/>
              <a:gd name="connsiteY2-54" fmla="*/ 348243 h 348243"/>
              <a:gd name="connsiteX0-55" fmla="*/ 0 w 4122228"/>
              <a:gd name="connsiteY0-56" fmla="*/ 62493 h 62493"/>
              <a:gd name="connsiteX1-57" fmla="*/ 4122228 w 4122228"/>
              <a:gd name="connsiteY1-58" fmla="*/ 17700 h 62493"/>
              <a:gd name="connsiteX0-59" fmla="*/ 0 w 4122228"/>
              <a:gd name="connsiteY0-60" fmla="*/ 44793 h 66159"/>
              <a:gd name="connsiteX1-61" fmla="*/ 4122228 w 4122228"/>
              <a:gd name="connsiteY1-62" fmla="*/ 0 h 66159"/>
              <a:gd name="connsiteX0-63" fmla="*/ 0 w 4245691"/>
              <a:gd name="connsiteY0-64" fmla="*/ 156004 h 156004"/>
              <a:gd name="connsiteX1-65" fmla="*/ 4245691 w 4245691"/>
              <a:gd name="connsiteY1-66" fmla="*/ 0 h 156004"/>
              <a:gd name="connsiteX0-67" fmla="*/ 0 w 4245691"/>
              <a:gd name="connsiteY0-68" fmla="*/ 156004 h 163985"/>
              <a:gd name="connsiteX1-69" fmla="*/ 4245691 w 4245691"/>
              <a:gd name="connsiteY1-70" fmla="*/ 0 h 163985"/>
              <a:gd name="connsiteX0-71" fmla="*/ 0 w 5449458"/>
              <a:gd name="connsiteY0-72" fmla="*/ 143648 h 143648"/>
              <a:gd name="connsiteX1-73" fmla="*/ 5449458 w 5449458"/>
              <a:gd name="connsiteY1-74" fmla="*/ 0 h 143648"/>
              <a:gd name="connsiteX0-75" fmla="*/ 0 w 5449458"/>
              <a:gd name="connsiteY0-76" fmla="*/ 143648 h 260913"/>
              <a:gd name="connsiteX1-77" fmla="*/ 1990356 w 5449458"/>
              <a:gd name="connsiteY1-78" fmla="*/ 260339 h 260913"/>
              <a:gd name="connsiteX2-79" fmla="*/ 5449458 w 5449458"/>
              <a:gd name="connsiteY2-80" fmla="*/ 0 h 260913"/>
              <a:gd name="connsiteX0-81" fmla="*/ 0 w 4693246"/>
              <a:gd name="connsiteY0-82" fmla="*/ 169 h 463018"/>
              <a:gd name="connsiteX1-83" fmla="*/ 1234144 w 4693246"/>
              <a:gd name="connsiteY1-84" fmla="*/ 462849 h 463018"/>
              <a:gd name="connsiteX2-85" fmla="*/ 4693246 w 4693246"/>
              <a:gd name="connsiteY2-86" fmla="*/ 202510 h 463018"/>
              <a:gd name="connsiteX0-87" fmla="*/ 153395 w 4846641"/>
              <a:gd name="connsiteY0-88" fmla="*/ 0 h 462988"/>
              <a:gd name="connsiteX1-89" fmla="*/ 1387539 w 4846641"/>
              <a:gd name="connsiteY1-90" fmla="*/ 462680 h 462988"/>
              <a:gd name="connsiteX2-91" fmla="*/ 4846641 w 4846641"/>
              <a:gd name="connsiteY2-92" fmla="*/ 202341 h 462988"/>
              <a:gd name="connsiteX0-93" fmla="*/ 212160 w 4457851"/>
              <a:gd name="connsiteY0-94" fmla="*/ 0 h 462988"/>
              <a:gd name="connsiteX1-95" fmla="*/ 998749 w 4457851"/>
              <a:gd name="connsiteY1-96" fmla="*/ 462680 h 462988"/>
              <a:gd name="connsiteX2-97" fmla="*/ 4457851 w 4457851"/>
              <a:gd name="connsiteY2-98" fmla="*/ 202341 h 462988"/>
              <a:gd name="connsiteX0-99" fmla="*/ 238795 w 4484486"/>
              <a:gd name="connsiteY0-100" fmla="*/ 0 h 462868"/>
              <a:gd name="connsiteX1-101" fmla="*/ 1025384 w 4484486"/>
              <a:gd name="connsiteY1-102" fmla="*/ 462680 h 462868"/>
              <a:gd name="connsiteX2-103" fmla="*/ 4484486 w 4484486"/>
              <a:gd name="connsiteY2-104" fmla="*/ 202341 h 462868"/>
              <a:gd name="connsiteX0-105" fmla="*/ 410770 w 4656461"/>
              <a:gd name="connsiteY0-106" fmla="*/ 0 h 425815"/>
              <a:gd name="connsiteX1-107" fmla="*/ 595476 w 4656461"/>
              <a:gd name="connsiteY1-108" fmla="*/ 425610 h 425815"/>
              <a:gd name="connsiteX2-109" fmla="*/ 4656461 w 4656461"/>
              <a:gd name="connsiteY2-110" fmla="*/ 202341 h 425815"/>
              <a:gd name="connsiteX0-111" fmla="*/ 410770 w 4656461"/>
              <a:gd name="connsiteY0-112" fmla="*/ 0 h 364069"/>
              <a:gd name="connsiteX1-113" fmla="*/ 595476 w 4656461"/>
              <a:gd name="connsiteY1-114" fmla="*/ 363827 h 364069"/>
              <a:gd name="connsiteX2-115" fmla="*/ 4656461 w 4656461"/>
              <a:gd name="connsiteY2-116" fmla="*/ 202341 h 364069"/>
              <a:gd name="connsiteX0-117" fmla="*/ 558636 w 4511100"/>
              <a:gd name="connsiteY0-118" fmla="*/ 0 h 388767"/>
              <a:gd name="connsiteX1-119" fmla="*/ 450115 w 4511100"/>
              <a:gd name="connsiteY1-120" fmla="*/ 388541 h 388767"/>
              <a:gd name="connsiteX2-121" fmla="*/ 4511100 w 4511100"/>
              <a:gd name="connsiteY2-122" fmla="*/ 227055 h 388767"/>
              <a:gd name="connsiteX0-123" fmla="*/ 445007 w 4613533"/>
              <a:gd name="connsiteY0-124" fmla="*/ 0 h 413467"/>
              <a:gd name="connsiteX1-125" fmla="*/ 552548 w 4613533"/>
              <a:gd name="connsiteY1-126" fmla="*/ 413255 h 413467"/>
              <a:gd name="connsiteX2-127" fmla="*/ 4613533 w 4613533"/>
              <a:gd name="connsiteY2-128" fmla="*/ 251769 h 413467"/>
              <a:gd name="connsiteX0-129" fmla="*/ 437894 w 4606420"/>
              <a:gd name="connsiteY0-130" fmla="*/ 0 h 351722"/>
              <a:gd name="connsiteX1-131" fmla="*/ 560868 w 4606420"/>
              <a:gd name="connsiteY1-132" fmla="*/ 351471 h 351722"/>
              <a:gd name="connsiteX2-133" fmla="*/ 4606420 w 4606420"/>
              <a:gd name="connsiteY2-134" fmla="*/ 251769 h 351722"/>
              <a:gd name="connsiteX0-135" fmla="*/ 424068 w 4592594"/>
              <a:gd name="connsiteY0-136" fmla="*/ 0 h 401116"/>
              <a:gd name="connsiteX1-137" fmla="*/ 577907 w 4592594"/>
              <a:gd name="connsiteY1-138" fmla="*/ 400898 h 401116"/>
              <a:gd name="connsiteX2-139" fmla="*/ 4592594 w 4592594"/>
              <a:gd name="connsiteY2-140" fmla="*/ 251769 h 401116"/>
              <a:gd name="connsiteX0-141" fmla="*/ 424068 w 4592594"/>
              <a:gd name="connsiteY0-142" fmla="*/ 0 h 401116"/>
              <a:gd name="connsiteX1-143" fmla="*/ 577907 w 4592594"/>
              <a:gd name="connsiteY1-144" fmla="*/ 400898 h 401116"/>
              <a:gd name="connsiteX2-145" fmla="*/ 4592594 w 4592594"/>
              <a:gd name="connsiteY2-146" fmla="*/ 338266 h 401116"/>
              <a:gd name="connsiteX0-147" fmla="*/ 391353 w 4638179"/>
              <a:gd name="connsiteY0-148" fmla="*/ 0 h 401116"/>
              <a:gd name="connsiteX1-149" fmla="*/ 623492 w 4638179"/>
              <a:gd name="connsiteY1-150" fmla="*/ 400898 h 401116"/>
              <a:gd name="connsiteX2-151" fmla="*/ 4638179 w 4638179"/>
              <a:gd name="connsiteY2-152" fmla="*/ 338266 h 401116"/>
              <a:gd name="connsiteX0-153" fmla="*/ 391353 w 4904398"/>
              <a:gd name="connsiteY0-154" fmla="*/ 0 h 401116"/>
              <a:gd name="connsiteX1-155" fmla="*/ 623492 w 4904398"/>
              <a:gd name="connsiteY1-156" fmla="*/ 400898 h 401116"/>
              <a:gd name="connsiteX2-157" fmla="*/ 4904398 w 4904398"/>
              <a:gd name="connsiteY2-158" fmla="*/ 322224 h 40111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4904398" h="401116">
                <a:moveTo>
                  <a:pt x="391353" y="0"/>
                </a:moveTo>
                <a:cubicBezTo>
                  <a:pt x="-226127" y="38897"/>
                  <a:pt x="-86259" y="411428"/>
                  <a:pt x="623492" y="400898"/>
                </a:cubicBezTo>
                <a:lnTo>
                  <a:pt x="4904398" y="322224"/>
                </a:lnTo>
              </a:path>
            </a:pathLst>
          </a:custGeom>
          <a:noFill/>
          <a:ln w="25400" cap="rnd">
            <a:solidFill>
              <a:schemeClr val="tx1">
                <a:lumMod val="85000"/>
                <a:lumOff val="15000"/>
              </a:schemeClr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4" name="文本框 53"/>
          <p:cNvSpPr txBox="1"/>
          <p:nvPr>
            <p:custDataLst>
              <p:tags r:id="rId12"/>
            </p:custDataLst>
          </p:nvPr>
        </p:nvSpPr>
        <p:spPr>
          <a:xfrm>
            <a:off x="4122493" y="4890401"/>
            <a:ext cx="591816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sz="2400">
                <a:cs typeface="+mn-ea"/>
                <a:sym typeface="+mn-lt"/>
              </a:rPr>
              <a:t>FQW20-25/W矿用风动潜水泵</a:t>
            </a:r>
            <a:r>
              <a:rPr lang="zh-CN" sz="2400">
                <a:ea typeface="宋体" panose="02010600030101010101" pitchFamily="2" charset="-122"/>
                <a:cs typeface="+mn-ea"/>
                <a:sym typeface="+mn-lt"/>
              </a:rPr>
              <a:t>注意事项</a:t>
            </a:r>
            <a:endParaRPr lang="zh-CN" sz="2400"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28" name="TextBox 4"/>
          <p:cNvSpPr txBox="1"/>
          <p:nvPr/>
        </p:nvSpPr>
        <p:spPr>
          <a:xfrm>
            <a:off x="0" y="0"/>
            <a:ext cx="45365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http://www.1ppt.com/hangye/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 rot="20880000" flipH="1">
            <a:off x="2581910" y="3440430"/>
            <a:ext cx="182499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FQW20-25/W矿用风动潜水泵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36" name="Group 4"/>
          <p:cNvGrpSpPr>
            <a:grpSpLocks noChangeAspect="1"/>
          </p:cNvGrpSpPr>
          <p:nvPr>
            <p:custDataLst>
              <p:tags r:id="rId1"/>
            </p:custDataLst>
          </p:nvPr>
        </p:nvGrpSpPr>
        <p:grpSpPr bwMode="auto">
          <a:xfrm>
            <a:off x="1114425" y="2047875"/>
            <a:ext cx="4524375" cy="3814763"/>
            <a:chOff x="702" y="1290"/>
            <a:chExt cx="2850" cy="2403"/>
          </a:xfrm>
        </p:grpSpPr>
        <p:sp>
          <p:nvSpPr>
            <p:cNvPr id="137" name="Freeform 5"/>
            <p:cNvSpPr/>
            <p:nvPr>
              <p:custDataLst>
                <p:tags r:id="rId2"/>
              </p:custDataLst>
            </p:nvPr>
          </p:nvSpPr>
          <p:spPr bwMode="auto">
            <a:xfrm>
              <a:off x="2638" y="1290"/>
              <a:ext cx="914" cy="1932"/>
            </a:xfrm>
            <a:custGeom>
              <a:avLst/>
              <a:gdLst>
                <a:gd name="T0" fmla="*/ 144 w 144"/>
                <a:gd name="T1" fmla="*/ 301 h 304"/>
                <a:gd name="T2" fmla="*/ 143 w 144"/>
                <a:gd name="T3" fmla="*/ 303 h 304"/>
                <a:gd name="T4" fmla="*/ 142 w 144"/>
                <a:gd name="T5" fmla="*/ 304 h 304"/>
                <a:gd name="T6" fmla="*/ 141 w 144"/>
                <a:gd name="T7" fmla="*/ 304 h 304"/>
                <a:gd name="T8" fmla="*/ 28 w 144"/>
                <a:gd name="T9" fmla="*/ 264 h 304"/>
                <a:gd name="T10" fmla="*/ 27 w 144"/>
                <a:gd name="T11" fmla="*/ 260 h 304"/>
                <a:gd name="T12" fmla="*/ 139 w 144"/>
                <a:gd name="T13" fmla="*/ 299 h 304"/>
                <a:gd name="T14" fmla="*/ 80 w 144"/>
                <a:gd name="T15" fmla="*/ 5 h 304"/>
                <a:gd name="T16" fmla="*/ 16 w 144"/>
                <a:gd name="T17" fmla="*/ 61 h 304"/>
                <a:gd name="T18" fmla="*/ 6 w 144"/>
                <a:gd name="T19" fmla="*/ 70 h 304"/>
                <a:gd name="T20" fmla="*/ 2 w 144"/>
                <a:gd name="T21" fmla="*/ 75 h 304"/>
                <a:gd name="T22" fmla="*/ 0 w 144"/>
                <a:gd name="T23" fmla="*/ 76 h 304"/>
                <a:gd name="T24" fmla="*/ 0 w 144"/>
                <a:gd name="T25" fmla="*/ 72 h 304"/>
                <a:gd name="T26" fmla="*/ 3 w 144"/>
                <a:gd name="T27" fmla="*/ 67 h 304"/>
                <a:gd name="T28" fmla="*/ 13 w 144"/>
                <a:gd name="T29" fmla="*/ 58 h 304"/>
                <a:gd name="T30" fmla="*/ 41 w 144"/>
                <a:gd name="T31" fmla="*/ 33 h 304"/>
                <a:gd name="T32" fmla="*/ 68 w 144"/>
                <a:gd name="T33" fmla="*/ 10 h 304"/>
                <a:gd name="T34" fmla="*/ 80 w 144"/>
                <a:gd name="T35" fmla="*/ 0 h 304"/>
                <a:gd name="T36" fmla="*/ 81 w 144"/>
                <a:gd name="T37" fmla="*/ 0 h 304"/>
                <a:gd name="T38" fmla="*/ 82 w 144"/>
                <a:gd name="T39" fmla="*/ 0 h 304"/>
                <a:gd name="T40" fmla="*/ 83 w 144"/>
                <a:gd name="T41" fmla="*/ 1 h 304"/>
                <a:gd name="T42" fmla="*/ 144 w 144"/>
                <a:gd name="T43" fmla="*/ 301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" h="304">
                  <a:moveTo>
                    <a:pt x="144" y="301"/>
                  </a:moveTo>
                  <a:cubicBezTo>
                    <a:pt x="144" y="302"/>
                    <a:pt x="144" y="303"/>
                    <a:pt x="143" y="303"/>
                  </a:cubicBezTo>
                  <a:cubicBezTo>
                    <a:pt x="143" y="304"/>
                    <a:pt x="142" y="304"/>
                    <a:pt x="142" y="304"/>
                  </a:cubicBezTo>
                  <a:cubicBezTo>
                    <a:pt x="142" y="304"/>
                    <a:pt x="141" y="304"/>
                    <a:pt x="141" y="304"/>
                  </a:cubicBezTo>
                  <a:cubicBezTo>
                    <a:pt x="28" y="264"/>
                    <a:pt x="28" y="264"/>
                    <a:pt x="28" y="264"/>
                  </a:cubicBezTo>
                  <a:cubicBezTo>
                    <a:pt x="27" y="260"/>
                    <a:pt x="27" y="260"/>
                    <a:pt x="27" y="260"/>
                  </a:cubicBezTo>
                  <a:cubicBezTo>
                    <a:pt x="139" y="299"/>
                    <a:pt x="139" y="299"/>
                    <a:pt x="139" y="299"/>
                  </a:cubicBezTo>
                  <a:cubicBezTo>
                    <a:pt x="80" y="5"/>
                    <a:pt x="80" y="5"/>
                    <a:pt x="80" y="5"/>
                  </a:cubicBezTo>
                  <a:cubicBezTo>
                    <a:pt x="70" y="13"/>
                    <a:pt x="36" y="42"/>
                    <a:pt x="16" y="61"/>
                  </a:cubicBezTo>
                  <a:cubicBezTo>
                    <a:pt x="12" y="64"/>
                    <a:pt x="8" y="68"/>
                    <a:pt x="6" y="70"/>
                  </a:cubicBezTo>
                  <a:cubicBezTo>
                    <a:pt x="3" y="73"/>
                    <a:pt x="2" y="74"/>
                    <a:pt x="2" y="75"/>
                  </a:cubicBezTo>
                  <a:cubicBezTo>
                    <a:pt x="1" y="76"/>
                    <a:pt x="1" y="76"/>
                    <a:pt x="0" y="76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0"/>
                    <a:pt x="2" y="69"/>
                    <a:pt x="3" y="67"/>
                  </a:cubicBezTo>
                  <a:cubicBezTo>
                    <a:pt x="6" y="65"/>
                    <a:pt x="9" y="62"/>
                    <a:pt x="13" y="58"/>
                  </a:cubicBezTo>
                  <a:cubicBezTo>
                    <a:pt x="21" y="51"/>
                    <a:pt x="31" y="42"/>
                    <a:pt x="41" y="33"/>
                  </a:cubicBezTo>
                  <a:cubicBezTo>
                    <a:pt x="51" y="25"/>
                    <a:pt x="60" y="17"/>
                    <a:pt x="68" y="10"/>
                  </a:cubicBezTo>
                  <a:cubicBezTo>
                    <a:pt x="75" y="4"/>
                    <a:pt x="80" y="0"/>
                    <a:pt x="80" y="0"/>
                  </a:cubicBezTo>
                  <a:cubicBezTo>
                    <a:pt x="80" y="0"/>
                    <a:pt x="81" y="0"/>
                    <a:pt x="81" y="0"/>
                  </a:cubicBezTo>
                  <a:cubicBezTo>
                    <a:pt x="81" y="0"/>
                    <a:pt x="82" y="0"/>
                    <a:pt x="82" y="0"/>
                  </a:cubicBezTo>
                  <a:cubicBezTo>
                    <a:pt x="82" y="0"/>
                    <a:pt x="83" y="1"/>
                    <a:pt x="83" y="1"/>
                  </a:cubicBezTo>
                  <a:lnTo>
                    <a:pt x="144" y="3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8" name="Freeform 6"/>
            <p:cNvSpPr/>
            <p:nvPr>
              <p:custDataLst>
                <p:tags r:id="rId3"/>
              </p:custDataLst>
            </p:nvPr>
          </p:nvSpPr>
          <p:spPr bwMode="auto">
            <a:xfrm>
              <a:off x="2879" y="2727"/>
              <a:ext cx="553" cy="279"/>
            </a:xfrm>
            <a:custGeom>
              <a:avLst/>
              <a:gdLst>
                <a:gd name="T0" fmla="*/ 86 w 87"/>
                <a:gd name="T1" fmla="*/ 42 h 44"/>
                <a:gd name="T2" fmla="*/ 85 w 87"/>
                <a:gd name="T3" fmla="*/ 44 h 44"/>
                <a:gd name="T4" fmla="*/ 84 w 87"/>
                <a:gd name="T5" fmla="*/ 44 h 44"/>
                <a:gd name="T6" fmla="*/ 68 w 87"/>
                <a:gd name="T7" fmla="*/ 39 h 44"/>
                <a:gd name="T8" fmla="*/ 41 w 87"/>
                <a:gd name="T9" fmla="*/ 29 h 44"/>
                <a:gd name="T10" fmla="*/ 3 w 87"/>
                <a:gd name="T11" fmla="*/ 14 h 44"/>
                <a:gd name="T12" fmla="*/ 2 w 87"/>
                <a:gd name="T13" fmla="*/ 13 h 44"/>
                <a:gd name="T14" fmla="*/ 0 w 87"/>
                <a:gd name="T15" fmla="*/ 0 h 44"/>
                <a:gd name="T16" fmla="*/ 0 w 87"/>
                <a:gd name="T17" fmla="*/ 0 h 44"/>
                <a:gd name="T18" fmla="*/ 1 w 87"/>
                <a:gd name="T19" fmla="*/ 2 h 44"/>
                <a:gd name="T20" fmla="*/ 4 w 87"/>
                <a:gd name="T21" fmla="*/ 2 h 44"/>
                <a:gd name="T22" fmla="*/ 5 w 87"/>
                <a:gd name="T23" fmla="*/ 11 h 44"/>
                <a:gd name="T24" fmla="*/ 42 w 87"/>
                <a:gd name="T25" fmla="*/ 26 h 44"/>
                <a:gd name="T26" fmla="*/ 82 w 87"/>
                <a:gd name="T27" fmla="*/ 40 h 44"/>
                <a:gd name="T28" fmla="*/ 78 w 87"/>
                <a:gd name="T29" fmla="*/ 19 h 44"/>
                <a:gd name="T30" fmla="*/ 79 w 87"/>
                <a:gd name="T31" fmla="*/ 20 h 44"/>
                <a:gd name="T32" fmla="*/ 80 w 87"/>
                <a:gd name="T33" fmla="*/ 20 h 44"/>
                <a:gd name="T34" fmla="*/ 81 w 87"/>
                <a:gd name="T35" fmla="*/ 18 h 44"/>
                <a:gd name="T36" fmla="*/ 82 w 87"/>
                <a:gd name="T37" fmla="*/ 18 h 44"/>
                <a:gd name="T38" fmla="*/ 86 w 87"/>
                <a:gd name="T39" fmla="*/ 42 h 44"/>
                <a:gd name="T40" fmla="*/ 86 w 87"/>
                <a:gd name="T41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7" h="44">
                  <a:moveTo>
                    <a:pt x="86" y="42"/>
                  </a:moveTo>
                  <a:cubicBezTo>
                    <a:pt x="87" y="43"/>
                    <a:pt x="86" y="44"/>
                    <a:pt x="85" y="44"/>
                  </a:cubicBezTo>
                  <a:cubicBezTo>
                    <a:pt x="85" y="44"/>
                    <a:pt x="84" y="44"/>
                    <a:pt x="84" y="44"/>
                  </a:cubicBezTo>
                  <a:cubicBezTo>
                    <a:pt x="82" y="44"/>
                    <a:pt x="76" y="42"/>
                    <a:pt x="68" y="39"/>
                  </a:cubicBezTo>
                  <a:cubicBezTo>
                    <a:pt x="60" y="37"/>
                    <a:pt x="51" y="33"/>
                    <a:pt x="41" y="29"/>
                  </a:cubicBezTo>
                  <a:cubicBezTo>
                    <a:pt x="21" y="22"/>
                    <a:pt x="3" y="14"/>
                    <a:pt x="3" y="14"/>
                  </a:cubicBezTo>
                  <a:cubicBezTo>
                    <a:pt x="2" y="14"/>
                    <a:pt x="2" y="13"/>
                    <a:pt x="2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9" y="13"/>
                    <a:pt x="25" y="19"/>
                    <a:pt x="42" y="26"/>
                  </a:cubicBezTo>
                  <a:cubicBezTo>
                    <a:pt x="59" y="32"/>
                    <a:pt x="76" y="38"/>
                    <a:pt x="82" y="40"/>
                  </a:cubicBezTo>
                  <a:cubicBezTo>
                    <a:pt x="82" y="36"/>
                    <a:pt x="80" y="29"/>
                    <a:pt x="78" y="19"/>
                  </a:cubicBezTo>
                  <a:cubicBezTo>
                    <a:pt x="79" y="20"/>
                    <a:pt x="79" y="20"/>
                    <a:pt x="79" y="20"/>
                  </a:cubicBezTo>
                  <a:cubicBezTo>
                    <a:pt x="79" y="20"/>
                    <a:pt x="79" y="20"/>
                    <a:pt x="80" y="20"/>
                  </a:cubicBezTo>
                  <a:cubicBezTo>
                    <a:pt x="80" y="20"/>
                    <a:pt x="81" y="19"/>
                    <a:pt x="81" y="18"/>
                  </a:cubicBezTo>
                  <a:cubicBezTo>
                    <a:pt x="81" y="18"/>
                    <a:pt x="82" y="18"/>
                    <a:pt x="82" y="18"/>
                  </a:cubicBezTo>
                  <a:cubicBezTo>
                    <a:pt x="84" y="32"/>
                    <a:pt x="86" y="41"/>
                    <a:pt x="86" y="42"/>
                  </a:cubicBezTo>
                  <a:cubicBezTo>
                    <a:pt x="86" y="42"/>
                    <a:pt x="86" y="42"/>
                    <a:pt x="86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9" name="Freeform 7"/>
            <p:cNvSpPr/>
            <p:nvPr>
              <p:custDataLst>
                <p:tags r:id="rId4"/>
              </p:custDataLst>
            </p:nvPr>
          </p:nvSpPr>
          <p:spPr bwMode="auto">
            <a:xfrm>
              <a:off x="3368" y="2822"/>
              <a:ext cx="32" cy="32"/>
            </a:xfrm>
            <a:custGeom>
              <a:avLst/>
              <a:gdLst>
                <a:gd name="T0" fmla="*/ 4 w 5"/>
                <a:gd name="T1" fmla="*/ 2 h 5"/>
                <a:gd name="T2" fmla="*/ 5 w 5"/>
                <a:gd name="T3" fmla="*/ 3 h 5"/>
                <a:gd name="T4" fmla="*/ 4 w 5"/>
                <a:gd name="T5" fmla="*/ 3 h 5"/>
                <a:gd name="T6" fmla="*/ 3 w 5"/>
                <a:gd name="T7" fmla="*/ 5 h 5"/>
                <a:gd name="T8" fmla="*/ 2 w 5"/>
                <a:gd name="T9" fmla="*/ 5 h 5"/>
                <a:gd name="T10" fmla="*/ 1 w 5"/>
                <a:gd name="T11" fmla="*/ 4 h 5"/>
                <a:gd name="T12" fmla="*/ 0 w 5"/>
                <a:gd name="T13" fmla="*/ 0 h 5"/>
                <a:gd name="T14" fmla="*/ 3 w 5"/>
                <a:gd name="T15" fmla="*/ 1 h 5"/>
                <a:gd name="T16" fmla="*/ 4 w 5"/>
                <a:gd name="T1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5">
                  <a:moveTo>
                    <a:pt x="4" y="2"/>
                  </a:moveTo>
                  <a:cubicBezTo>
                    <a:pt x="4" y="2"/>
                    <a:pt x="5" y="2"/>
                    <a:pt x="5" y="3"/>
                  </a:cubicBezTo>
                  <a:cubicBezTo>
                    <a:pt x="5" y="3"/>
                    <a:pt x="4" y="3"/>
                    <a:pt x="4" y="3"/>
                  </a:cubicBezTo>
                  <a:cubicBezTo>
                    <a:pt x="4" y="4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0" y="2"/>
                    <a:pt x="0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2"/>
                    <a:pt x="4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0" name="Freeform 8"/>
            <p:cNvSpPr/>
            <p:nvPr>
              <p:custDataLst>
                <p:tags r:id="rId5"/>
              </p:custDataLst>
            </p:nvPr>
          </p:nvSpPr>
          <p:spPr bwMode="auto">
            <a:xfrm>
              <a:off x="3349" y="2695"/>
              <a:ext cx="45" cy="140"/>
            </a:xfrm>
            <a:custGeom>
              <a:avLst/>
              <a:gdLst>
                <a:gd name="T0" fmla="*/ 7 w 7"/>
                <a:gd name="T1" fmla="*/ 22 h 22"/>
                <a:gd name="T2" fmla="*/ 6 w 7"/>
                <a:gd name="T3" fmla="*/ 21 h 22"/>
                <a:gd name="T4" fmla="*/ 3 w 7"/>
                <a:gd name="T5" fmla="*/ 20 h 22"/>
                <a:gd name="T6" fmla="*/ 0 w 7"/>
                <a:gd name="T7" fmla="*/ 2 h 22"/>
                <a:gd name="T8" fmla="*/ 1 w 7"/>
                <a:gd name="T9" fmla="*/ 2 h 22"/>
                <a:gd name="T10" fmla="*/ 1 w 7"/>
                <a:gd name="T11" fmla="*/ 2 h 22"/>
                <a:gd name="T12" fmla="*/ 3 w 7"/>
                <a:gd name="T13" fmla="*/ 1 h 22"/>
                <a:gd name="T14" fmla="*/ 3 w 7"/>
                <a:gd name="T15" fmla="*/ 0 h 22"/>
                <a:gd name="T16" fmla="*/ 5 w 7"/>
                <a:gd name="T17" fmla="*/ 10 h 22"/>
                <a:gd name="T18" fmla="*/ 7 w 7"/>
                <a:gd name="T1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22">
                  <a:moveTo>
                    <a:pt x="7" y="22"/>
                  </a:moveTo>
                  <a:cubicBezTo>
                    <a:pt x="7" y="22"/>
                    <a:pt x="7" y="21"/>
                    <a:pt x="6" y="21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15"/>
                    <a:pt x="1" y="9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3" y="2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3"/>
                    <a:pt x="4" y="7"/>
                    <a:pt x="5" y="10"/>
                  </a:cubicBezTo>
                  <a:cubicBezTo>
                    <a:pt x="6" y="14"/>
                    <a:pt x="7" y="18"/>
                    <a:pt x="7" y="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1" name="Freeform 9"/>
            <p:cNvSpPr/>
            <p:nvPr>
              <p:custDataLst>
                <p:tags r:id="rId6"/>
              </p:custDataLst>
            </p:nvPr>
          </p:nvSpPr>
          <p:spPr bwMode="auto">
            <a:xfrm>
              <a:off x="2898" y="2714"/>
              <a:ext cx="476" cy="133"/>
            </a:xfrm>
            <a:custGeom>
              <a:avLst/>
              <a:gdLst>
                <a:gd name="T0" fmla="*/ 75 w 75"/>
                <a:gd name="T1" fmla="*/ 21 h 21"/>
                <a:gd name="T2" fmla="*/ 1 w 75"/>
                <a:gd name="T3" fmla="*/ 4 h 21"/>
                <a:gd name="T4" fmla="*/ 0 w 75"/>
                <a:gd name="T5" fmla="*/ 0 h 21"/>
                <a:gd name="T6" fmla="*/ 74 w 75"/>
                <a:gd name="T7" fmla="*/ 17 h 21"/>
                <a:gd name="T8" fmla="*/ 75 w 75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21">
                  <a:moveTo>
                    <a:pt x="75" y="21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9"/>
                    <a:pt x="75" y="20"/>
                    <a:pt x="75" y="2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2" name="Freeform 10"/>
            <p:cNvSpPr/>
            <p:nvPr>
              <p:custDataLst>
                <p:tags r:id="rId7"/>
              </p:custDataLst>
            </p:nvPr>
          </p:nvSpPr>
          <p:spPr bwMode="auto">
            <a:xfrm>
              <a:off x="3343" y="2682"/>
              <a:ext cx="25" cy="25"/>
            </a:xfrm>
            <a:custGeom>
              <a:avLst/>
              <a:gdLst>
                <a:gd name="T0" fmla="*/ 4 w 4"/>
                <a:gd name="T1" fmla="*/ 2 h 4"/>
                <a:gd name="T2" fmla="*/ 4 w 4"/>
                <a:gd name="T3" fmla="*/ 3 h 4"/>
                <a:gd name="T4" fmla="*/ 2 w 4"/>
                <a:gd name="T5" fmla="*/ 4 h 4"/>
                <a:gd name="T6" fmla="*/ 2 w 4"/>
                <a:gd name="T7" fmla="*/ 4 h 4"/>
                <a:gd name="T8" fmla="*/ 1 w 4"/>
                <a:gd name="T9" fmla="*/ 4 h 4"/>
                <a:gd name="T10" fmla="*/ 0 w 4"/>
                <a:gd name="T11" fmla="*/ 0 h 4"/>
                <a:gd name="T12" fmla="*/ 2 w 4"/>
                <a:gd name="T13" fmla="*/ 1 h 4"/>
                <a:gd name="T14" fmla="*/ 4 w 4"/>
                <a:gd name="T1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2"/>
                    <a:pt x="4" y="2"/>
                    <a:pt x="4" y="3"/>
                  </a:cubicBezTo>
                  <a:cubicBezTo>
                    <a:pt x="4" y="4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2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3" name="Freeform 11"/>
            <p:cNvSpPr/>
            <p:nvPr>
              <p:custDataLst>
                <p:tags r:id="rId8"/>
              </p:custDataLst>
            </p:nvPr>
          </p:nvSpPr>
          <p:spPr bwMode="auto">
            <a:xfrm>
              <a:off x="3311" y="2523"/>
              <a:ext cx="57" cy="172"/>
            </a:xfrm>
            <a:custGeom>
              <a:avLst/>
              <a:gdLst>
                <a:gd name="T0" fmla="*/ 9 w 9"/>
                <a:gd name="T1" fmla="*/ 27 h 27"/>
                <a:gd name="T2" fmla="*/ 7 w 9"/>
                <a:gd name="T3" fmla="*/ 26 h 27"/>
                <a:gd name="T4" fmla="*/ 5 w 9"/>
                <a:gd name="T5" fmla="*/ 25 h 27"/>
                <a:gd name="T6" fmla="*/ 0 w 9"/>
                <a:gd name="T7" fmla="*/ 3 h 27"/>
                <a:gd name="T8" fmla="*/ 2 w 9"/>
                <a:gd name="T9" fmla="*/ 3 h 27"/>
                <a:gd name="T10" fmla="*/ 4 w 9"/>
                <a:gd name="T11" fmla="*/ 1 h 27"/>
                <a:gd name="T12" fmla="*/ 4 w 9"/>
                <a:gd name="T13" fmla="*/ 0 h 27"/>
                <a:gd name="T14" fmla="*/ 9 w 9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7">
                  <a:moveTo>
                    <a:pt x="9" y="27"/>
                  </a:moveTo>
                  <a:cubicBezTo>
                    <a:pt x="9" y="26"/>
                    <a:pt x="8" y="26"/>
                    <a:pt x="7" y="26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18"/>
                    <a:pt x="2" y="11"/>
                    <a:pt x="0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4" y="2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  <a:cubicBezTo>
                    <a:pt x="5" y="10"/>
                    <a:pt x="7" y="19"/>
                    <a:pt x="9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4" name="Freeform 12"/>
            <p:cNvSpPr/>
            <p:nvPr>
              <p:custDataLst>
                <p:tags r:id="rId9"/>
              </p:custDataLst>
            </p:nvPr>
          </p:nvSpPr>
          <p:spPr bwMode="auto">
            <a:xfrm>
              <a:off x="2879" y="2612"/>
              <a:ext cx="470" cy="95"/>
            </a:xfrm>
            <a:custGeom>
              <a:avLst/>
              <a:gdLst>
                <a:gd name="T0" fmla="*/ 74 w 74"/>
                <a:gd name="T1" fmla="*/ 15 h 15"/>
                <a:gd name="T2" fmla="*/ 1 w 74"/>
                <a:gd name="T3" fmla="*/ 4 h 15"/>
                <a:gd name="T4" fmla="*/ 0 w 74"/>
                <a:gd name="T5" fmla="*/ 0 h 15"/>
                <a:gd name="T6" fmla="*/ 73 w 74"/>
                <a:gd name="T7" fmla="*/ 11 h 15"/>
                <a:gd name="T8" fmla="*/ 74 w 74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15">
                  <a:moveTo>
                    <a:pt x="74" y="15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3" y="13"/>
                    <a:pt x="73" y="14"/>
                    <a:pt x="74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5" name="Freeform 13"/>
            <p:cNvSpPr/>
            <p:nvPr>
              <p:custDataLst>
                <p:tags r:id="rId10"/>
              </p:custDataLst>
            </p:nvPr>
          </p:nvSpPr>
          <p:spPr bwMode="auto">
            <a:xfrm>
              <a:off x="2867" y="2536"/>
              <a:ext cx="476" cy="146"/>
            </a:xfrm>
            <a:custGeom>
              <a:avLst/>
              <a:gdLst>
                <a:gd name="T0" fmla="*/ 75 w 75"/>
                <a:gd name="T1" fmla="*/ 23 h 23"/>
                <a:gd name="T2" fmla="*/ 2 w 75"/>
                <a:gd name="T3" fmla="*/ 12 h 23"/>
                <a:gd name="T4" fmla="*/ 0 w 75"/>
                <a:gd name="T5" fmla="*/ 0 h 23"/>
                <a:gd name="T6" fmla="*/ 70 w 75"/>
                <a:gd name="T7" fmla="*/ 1 h 23"/>
                <a:gd name="T8" fmla="*/ 75 w 75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23">
                  <a:moveTo>
                    <a:pt x="75" y="23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72" y="9"/>
                    <a:pt x="73" y="16"/>
                    <a:pt x="75" y="23"/>
                  </a:cubicBez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6" name="Freeform 14"/>
            <p:cNvSpPr/>
            <p:nvPr>
              <p:custDataLst>
                <p:tags r:id="rId11"/>
              </p:custDataLst>
            </p:nvPr>
          </p:nvSpPr>
          <p:spPr bwMode="auto">
            <a:xfrm>
              <a:off x="3305" y="2517"/>
              <a:ext cx="31" cy="25"/>
            </a:xfrm>
            <a:custGeom>
              <a:avLst/>
              <a:gdLst>
                <a:gd name="T0" fmla="*/ 5 w 5"/>
                <a:gd name="T1" fmla="*/ 1 h 4"/>
                <a:gd name="T2" fmla="*/ 5 w 5"/>
                <a:gd name="T3" fmla="*/ 2 h 4"/>
                <a:gd name="T4" fmla="*/ 3 w 5"/>
                <a:gd name="T5" fmla="*/ 4 h 4"/>
                <a:gd name="T6" fmla="*/ 1 w 5"/>
                <a:gd name="T7" fmla="*/ 4 h 4"/>
                <a:gd name="T8" fmla="*/ 0 w 5"/>
                <a:gd name="T9" fmla="*/ 0 h 4"/>
                <a:gd name="T10" fmla="*/ 3 w 5"/>
                <a:gd name="T11" fmla="*/ 0 h 4"/>
                <a:gd name="T12" fmla="*/ 5 w 5"/>
                <a:gd name="T13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">
                  <a:moveTo>
                    <a:pt x="5" y="1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4" y="4"/>
                    <a:pt x="3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2"/>
                    <a:pt x="1" y="1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4" y="1"/>
                    <a:pt x="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7" name="Freeform 15"/>
            <p:cNvSpPr/>
            <p:nvPr>
              <p:custDataLst>
                <p:tags r:id="rId12"/>
              </p:custDataLst>
            </p:nvPr>
          </p:nvSpPr>
          <p:spPr bwMode="auto">
            <a:xfrm>
              <a:off x="3279" y="2358"/>
              <a:ext cx="57" cy="165"/>
            </a:xfrm>
            <a:custGeom>
              <a:avLst/>
              <a:gdLst>
                <a:gd name="T0" fmla="*/ 9 w 9"/>
                <a:gd name="T1" fmla="*/ 26 h 26"/>
                <a:gd name="T2" fmla="*/ 7 w 9"/>
                <a:gd name="T3" fmla="*/ 25 h 26"/>
                <a:gd name="T4" fmla="*/ 4 w 9"/>
                <a:gd name="T5" fmla="*/ 25 h 26"/>
                <a:gd name="T6" fmla="*/ 0 w 9"/>
                <a:gd name="T7" fmla="*/ 2 h 26"/>
                <a:gd name="T8" fmla="*/ 1 w 9"/>
                <a:gd name="T9" fmla="*/ 2 h 26"/>
                <a:gd name="T10" fmla="*/ 3 w 9"/>
                <a:gd name="T11" fmla="*/ 0 h 26"/>
                <a:gd name="T12" fmla="*/ 3 w 9"/>
                <a:gd name="T13" fmla="*/ 0 h 26"/>
                <a:gd name="T14" fmla="*/ 9 w 9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6">
                  <a:moveTo>
                    <a:pt x="9" y="26"/>
                  </a:moveTo>
                  <a:cubicBezTo>
                    <a:pt x="8" y="26"/>
                    <a:pt x="8" y="25"/>
                    <a:pt x="7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17"/>
                    <a:pt x="1" y="10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3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5" y="9"/>
                    <a:pt x="7" y="18"/>
                    <a:pt x="9" y="2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8" name="Freeform 16"/>
            <p:cNvSpPr/>
            <p:nvPr>
              <p:custDataLst>
                <p:tags r:id="rId13"/>
              </p:custDataLst>
            </p:nvPr>
          </p:nvSpPr>
          <p:spPr bwMode="auto">
            <a:xfrm>
              <a:off x="2867" y="2510"/>
              <a:ext cx="444" cy="32"/>
            </a:xfrm>
            <a:custGeom>
              <a:avLst/>
              <a:gdLst>
                <a:gd name="T0" fmla="*/ 70 w 70"/>
                <a:gd name="T1" fmla="*/ 5 h 5"/>
                <a:gd name="T2" fmla="*/ 0 w 70"/>
                <a:gd name="T3" fmla="*/ 4 h 5"/>
                <a:gd name="T4" fmla="*/ 0 w 70"/>
                <a:gd name="T5" fmla="*/ 0 h 5"/>
                <a:gd name="T6" fmla="*/ 69 w 70"/>
                <a:gd name="T7" fmla="*/ 1 h 5"/>
                <a:gd name="T8" fmla="*/ 70 w 70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5">
                  <a:moveTo>
                    <a:pt x="70" y="5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70" y="2"/>
                    <a:pt x="70" y="3"/>
                    <a:pt x="70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9" name="Freeform 17"/>
            <p:cNvSpPr/>
            <p:nvPr>
              <p:custDataLst>
                <p:tags r:id="rId14"/>
              </p:custDataLst>
            </p:nvPr>
          </p:nvSpPr>
          <p:spPr bwMode="auto">
            <a:xfrm>
              <a:off x="3273" y="2345"/>
              <a:ext cx="25" cy="25"/>
            </a:xfrm>
            <a:custGeom>
              <a:avLst/>
              <a:gdLst>
                <a:gd name="T0" fmla="*/ 4 w 4"/>
                <a:gd name="T1" fmla="*/ 2 h 4"/>
                <a:gd name="T2" fmla="*/ 4 w 4"/>
                <a:gd name="T3" fmla="*/ 2 h 4"/>
                <a:gd name="T4" fmla="*/ 2 w 4"/>
                <a:gd name="T5" fmla="*/ 4 h 4"/>
                <a:gd name="T6" fmla="*/ 1 w 4"/>
                <a:gd name="T7" fmla="*/ 4 h 4"/>
                <a:gd name="T8" fmla="*/ 0 w 4"/>
                <a:gd name="T9" fmla="*/ 0 h 4"/>
                <a:gd name="T10" fmla="*/ 2 w 4"/>
                <a:gd name="T11" fmla="*/ 0 h 4"/>
                <a:gd name="T12" fmla="*/ 4 w 4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2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0" name="Freeform 18"/>
            <p:cNvSpPr/>
            <p:nvPr>
              <p:custDataLst>
                <p:tags r:id="rId15"/>
              </p:custDataLst>
            </p:nvPr>
          </p:nvSpPr>
          <p:spPr bwMode="auto">
            <a:xfrm>
              <a:off x="3241" y="2180"/>
              <a:ext cx="57" cy="178"/>
            </a:xfrm>
            <a:custGeom>
              <a:avLst/>
              <a:gdLst>
                <a:gd name="T0" fmla="*/ 9 w 9"/>
                <a:gd name="T1" fmla="*/ 28 h 28"/>
                <a:gd name="T2" fmla="*/ 7 w 9"/>
                <a:gd name="T3" fmla="*/ 26 h 28"/>
                <a:gd name="T4" fmla="*/ 5 w 9"/>
                <a:gd name="T5" fmla="*/ 26 h 28"/>
                <a:gd name="T6" fmla="*/ 3 w 9"/>
                <a:gd name="T7" fmla="*/ 16 h 28"/>
                <a:gd name="T8" fmla="*/ 0 w 9"/>
                <a:gd name="T9" fmla="*/ 3 h 28"/>
                <a:gd name="T10" fmla="*/ 2 w 9"/>
                <a:gd name="T11" fmla="*/ 2 h 28"/>
                <a:gd name="T12" fmla="*/ 3 w 9"/>
                <a:gd name="T13" fmla="*/ 0 h 28"/>
                <a:gd name="T14" fmla="*/ 3 w 9"/>
                <a:gd name="T15" fmla="*/ 0 h 28"/>
                <a:gd name="T16" fmla="*/ 3 w 9"/>
                <a:gd name="T17" fmla="*/ 0 h 28"/>
                <a:gd name="T18" fmla="*/ 6 w 9"/>
                <a:gd name="T19" fmla="*/ 14 h 28"/>
                <a:gd name="T20" fmla="*/ 9 w 9"/>
                <a:gd name="T21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28">
                  <a:moveTo>
                    <a:pt x="9" y="28"/>
                  </a:moveTo>
                  <a:cubicBezTo>
                    <a:pt x="9" y="27"/>
                    <a:pt x="8" y="26"/>
                    <a:pt x="7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4" y="23"/>
                    <a:pt x="4" y="20"/>
                    <a:pt x="3" y="16"/>
                  </a:cubicBezTo>
                  <a:cubicBezTo>
                    <a:pt x="2" y="12"/>
                    <a:pt x="1" y="7"/>
                    <a:pt x="0" y="3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3" y="2"/>
                    <a:pt x="3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5"/>
                    <a:pt x="5" y="9"/>
                    <a:pt x="6" y="14"/>
                  </a:cubicBezTo>
                  <a:cubicBezTo>
                    <a:pt x="7" y="18"/>
                    <a:pt x="8" y="23"/>
                    <a:pt x="9" y="2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1" name="Freeform 19"/>
            <p:cNvSpPr/>
            <p:nvPr>
              <p:custDataLst>
                <p:tags r:id="rId16"/>
              </p:custDataLst>
            </p:nvPr>
          </p:nvSpPr>
          <p:spPr bwMode="auto">
            <a:xfrm>
              <a:off x="2848" y="2345"/>
              <a:ext cx="431" cy="83"/>
            </a:xfrm>
            <a:custGeom>
              <a:avLst/>
              <a:gdLst>
                <a:gd name="T0" fmla="*/ 67 w 68"/>
                <a:gd name="T1" fmla="*/ 0 h 13"/>
                <a:gd name="T2" fmla="*/ 68 w 68"/>
                <a:gd name="T3" fmla="*/ 4 h 13"/>
                <a:gd name="T4" fmla="*/ 1 w 68"/>
                <a:gd name="T5" fmla="*/ 13 h 13"/>
                <a:gd name="T6" fmla="*/ 0 w 68"/>
                <a:gd name="T7" fmla="*/ 9 h 13"/>
                <a:gd name="T8" fmla="*/ 67 w 68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13">
                  <a:moveTo>
                    <a:pt x="67" y="0"/>
                  </a:moveTo>
                  <a:cubicBezTo>
                    <a:pt x="67" y="2"/>
                    <a:pt x="67" y="3"/>
                    <a:pt x="68" y="4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9"/>
                    <a:pt x="0" y="9"/>
                    <a:pt x="0" y="9"/>
                  </a:cubicBezTo>
                  <a:lnTo>
                    <a:pt x="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2" name="Freeform 20"/>
            <p:cNvSpPr/>
            <p:nvPr>
              <p:custDataLst>
                <p:tags r:id="rId17"/>
              </p:custDataLst>
            </p:nvPr>
          </p:nvSpPr>
          <p:spPr bwMode="auto">
            <a:xfrm>
              <a:off x="3235" y="2173"/>
              <a:ext cx="25" cy="26"/>
            </a:xfrm>
            <a:custGeom>
              <a:avLst/>
              <a:gdLst>
                <a:gd name="T0" fmla="*/ 4 w 4"/>
                <a:gd name="T1" fmla="*/ 1 h 4"/>
                <a:gd name="T2" fmla="*/ 4 w 4"/>
                <a:gd name="T3" fmla="*/ 1 h 4"/>
                <a:gd name="T4" fmla="*/ 3 w 4"/>
                <a:gd name="T5" fmla="*/ 3 h 4"/>
                <a:gd name="T6" fmla="*/ 1 w 4"/>
                <a:gd name="T7" fmla="*/ 4 h 4"/>
                <a:gd name="T8" fmla="*/ 0 w 4"/>
                <a:gd name="T9" fmla="*/ 0 h 4"/>
                <a:gd name="T10" fmla="*/ 2 w 4"/>
                <a:gd name="T11" fmla="*/ 0 h 4"/>
                <a:gd name="T12" fmla="*/ 3 w 4"/>
                <a:gd name="T13" fmla="*/ 0 h 4"/>
                <a:gd name="T14" fmla="*/ 4 w 4"/>
                <a:gd name="T1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3"/>
                    <a:pt x="3" y="3"/>
                  </a:cubicBezTo>
                  <a:cubicBezTo>
                    <a:pt x="3" y="3"/>
                    <a:pt x="2" y="3"/>
                    <a:pt x="1" y="4"/>
                  </a:cubicBezTo>
                  <a:cubicBezTo>
                    <a:pt x="1" y="3"/>
                    <a:pt x="1" y="1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0"/>
                    <a:pt x="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3" name="Freeform 21"/>
            <p:cNvSpPr/>
            <p:nvPr>
              <p:custDataLst>
                <p:tags r:id="rId18"/>
              </p:custDataLst>
            </p:nvPr>
          </p:nvSpPr>
          <p:spPr bwMode="auto">
            <a:xfrm>
              <a:off x="3216" y="2046"/>
              <a:ext cx="44" cy="134"/>
            </a:xfrm>
            <a:custGeom>
              <a:avLst/>
              <a:gdLst>
                <a:gd name="T0" fmla="*/ 7 w 7"/>
                <a:gd name="T1" fmla="*/ 21 h 21"/>
                <a:gd name="T2" fmla="*/ 7 w 7"/>
                <a:gd name="T3" fmla="*/ 21 h 21"/>
                <a:gd name="T4" fmla="*/ 6 w 7"/>
                <a:gd name="T5" fmla="*/ 20 h 21"/>
                <a:gd name="T6" fmla="*/ 5 w 7"/>
                <a:gd name="T7" fmla="*/ 20 h 21"/>
                <a:gd name="T8" fmla="*/ 3 w 7"/>
                <a:gd name="T9" fmla="*/ 20 h 21"/>
                <a:gd name="T10" fmla="*/ 0 w 7"/>
                <a:gd name="T11" fmla="*/ 3 h 21"/>
                <a:gd name="T12" fmla="*/ 2 w 7"/>
                <a:gd name="T13" fmla="*/ 2 h 21"/>
                <a:gd name="T14" fmla="*/ 3 w 7"/>
                <a:gd name="T15" fmla="*/ 1 h 21"/>
                <a:gd name="T16" fmla="*/ 3 w 7"/>
                <a:gd name="T17" fmla="*/ 0 h 21"/>
                <a:gd name="T18" fmla="*/ 7 w 7"/>
                <a:gd name="T1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21">
                  <a:moveTo>
                    <a:pt x="7" y="21"/>
                  </a:moveTo>
                  <a:cubicBezTo>
                    <a:pt x="7" y="21"/>
                    <a:pt x="7" y="21"/>
                    <a:pt x="7" y="21"/>
                  </a:cubicBezTo>
                  <a:cubicBezTo>
                    <a:pt x="7" y="20"/>
                    <a:pt x="6" y="20"/>
                    <a:pt x="6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4" y="20"/>
                    <a:pt x="3" y="20"/>
                  </a:cubicBezTo>
                  <a:cubicBezTo>
                    <a:pt x="2" y="14"/>
                    <a:pt x="1" y="9"/>
                    <a:pt x="0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5" y="7"/>
                    <a:pt x="6" y="14"/>
                    <a:pt x="7" y="2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4" name="Freeform 22"/>
            <p:cNvSpPr/>
            <p:nvPr>
              <p:custDataLst>
                <p:tags r:id="rId19"/>
              </p:custDataLst>
            </p:nvPr>
          </p:nvSpPr>
          <p:spPr bwMode="auto">
            <a:xfrm>
              <a:off x="2829" y="2173"/>
              <a:ext cx="412" cy="147"/>
            </a:xfrm>
            <a:custGeom>
              <a:avLst/>
              <a:gdLst>
                <a:gd name="T0" fmla="*/ 64 w 65"/>
                <a:gd name="T1" fmla="*/ 0 h 23"/>
                <a:gd name="T2" fmla="*/ 65 w 65"/>
                <a:gd name="T3" fmla="*/ 4 h 23"/>
                <a:gd name="T4" fmla="*/ 34 w 65"/>
                <a:gd name="T5" fmla="*/ 13 h 23"/>
                <a:gd name="T6" fmla="*/ 1 w 65"/>
                <a:gd name="T7" fmla="*/ 23 h 23"/>
                <a:gd name="T8" fmla="*/ 0 w 65"/>
                <a:gd name="T9" fmla="*/ 19 h 23"/>
                <a:gd name="T10" fmla="*/ 33 w 65"/>
                <a:gd name="T11" fmla="*/ 10 h 23"/>
                <a:gd name="T12" fmla="*/ 64 w 65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23">
                  <a:moveTo>
                    <a:pt x="64" y="0"/>
                  </a:moveTo>
                  <a:cubicBezTo>
                    <a:pt x="65" y="1"/>
                    <a:pt x="65" y="3"/>
                    <a:pt x="65" y="4"/>
                  </a:cubicBezTo>
                  <a:cubicBezTo>
                    <a:pt x="60" y="5"/>
                    <a:pt x="47" y="9"/>
                    <a:pt x="34" y="13"/>
                  </a:cubicBezTo>
                  <a:cubicBezTo>
                    <a:pt x="20" y="17"/>
                    <a:pt x="6" y="22"/>
                    <a:pt x="1" y="2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5" y="18"/>
                    <a:pt x="19" y="14"/>
                    <a:pt x="33" y="10"/>
                  </a:cubicBezTo>
                  <a:cubicBezTo>
                    <a:pt x="46" y="6"/>
                    <a:pt x="60" y="1"/>
                    <a:pt x="6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5" name="Freeform 23"/>
            <p:cNvSpPr/>
            <p:nvPr>
              <p:custDataLst>
                <p:tags r:id="rId20"/>
              </p:custDataLst>
            </p:nvPr>
          </p:nvSpPr>
          <p:spPr bwMode="auto">
            <a:xfrm>
              <a:off x="3209" y="2034"/>
              <a:ext cx="26" cy="31"/>
            </a:xfrm>
            <a:custGeom>
              <a:avLst/>
              <a:gdLst>
                <a:gd name="T0" fmla="*/ 4 w 4"/>
                <a:gd name="T1" fmla="*/ 2 h 5"/>
                <a:gd name="T2" fmla="*/ 4 w 4"/>
                <a:gd name="T3" fmla="*/ 3 h 5"/>
                <a:gd name="T4" fmla="*/ 3 w 4"/>
                <a:gd name="T5" fmla="*/ 4 h 5"/>
                <a:gd name="T6" fmla="*/ 1 w 4"/>
                <a:gd name="T7" fmla="*/ 5 h 5"/>
                <a:gd name="T8" fmla="*/ 0 w 4"/>
                <a:gd name="T9" fmla="*/ 1 h 5"/>
                <a:gd name="T10" fmla="*/ 2 w 4"/>
                <a:gd name="T11" fmla="*/ 1 h 5"/>
                <a:gd name="T12" fmla="*/ 4 w 4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5">
                  <a:moveTo>
                    <a:pt x="4" y="2"/>
                  </a:moveTo>
                  <a:cubicBezTo>
                    <a:pt x="4" y="2"/>
                    <a:pt x="4" y="2"/>
                    <a:pt x="4" y="3"/>
                  </a:cubicBezTo>
                  <a:cubicBezTo>
                    <a:pt x="4" y="3"/>
                    <a:pt x="4" y="4"/>
                    <a:pt x="3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0" y="3"/>
                    <a:pt x="0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6" name="Freeform 24"/>
            <p:cNvSpPr/>
            <p:nvPr>
              <p:custDataLst>
                <p:tags r:id="rId21"/>
              </p:custDataLst>
            </p:nvPr>
          </p:nvSpPr>
          <p:spPr bwMode="auto">
            <a:xfrm>
              <a:off x="3184" y="1887"/>
              <a:ext cx="51" cy="159"/>
            </a:xfrm>
            <a:custGeom>
              <a:avLst/>
              <a:gdLst>
                <a:gd name="T0" fmla="*/ 8 w 8"/>
                <a:gd name="T1" fmla="*/ 25 h 25"/>
                <a:gd name="T2" fmla="*/ 6 w 8"/>
                <a:gd name="T3" fmla="*/ 24 h 25"/>
                <a:gd name="T4" fmla="*/ 4 w 8"/>
                <a:gd name="T5" fmla="*/ 24 h 25"/>
                <a:gd name="T6" fmla="*/ 0 w 8"/>
                <a:gd name="T7" fmla="*/ 3 h 25"/>
                <a:gd name="T8" fmla="*/ 2 w 8"/>
                <a:gd name="T9" fmla="*/ 2 h 25"/>
                <a:gd name="T10" fmla="*/ 3 w 8"/>
                <a:gd name="T11" fmla="*/ 0 h 25"/>
                <a:gd name="T12" fmla="*/ 3 w 8"/>
                <a:gd name="T13" fmla="*/ 0 h 25"/>
                <a:gd name="T14" fmla="*/ 8 w 8"/>
                <a:gd name="T1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25">
                  <a:moveTo>
                    <a:pt x="8" y="25"/>
                  </a:moveTo>
                  <a:cubicBezTo>
                    <a:pt x="8" y="24"/>
                    <a:pt x="7" y="23"/>
                    <a:pt x="6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17"/>
                    <a:pt x="1" y="10"/>
                    <a:pt x="0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5" y="8"/>
                    <a:pt x="6" y="16"/>
                    <a:pt x="8" y="2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7" name="Freeform 25"/>
            <p:cNvSpPr/>
            <p:nvPr>
              <p:custDataLst>
                <p:tags r:id="rId22"/>
              </p:custDataLst>
            </p:nvPr>
          </p:nvSpPr>
          <p:spPr bwMode="auto">
            <a:xfrm>
              <a:off x="2816" y="2065"/>
              <a:ext cx="419" cy="229"/>
            </a:xfrm>
            <a:custGeom>
              <a:avLst/>
              <a:gdLst>
                <a:gd name="T0" fmla="*/ 63 w 66"/>
                <a:gd name="T1" fmla="*/ 0 h 36"/>
                <a:gd name="T2" fmla="*/ 66 w 66"/>
                <a:gd name="T3" fmla="*/ 17 h 36"/>
                <a:gd name="T4" fmla="*/ 35 w 66"/>
                <a:gd name="T5" fmla="*/ 27 h 36"/>
                <a:gd name="T6" fmla="*/ 2 w 66"/>
                <a:gd name="T7" fmla="*/ 36 h 36"/>
                <a:gd name="T8" fmla="*/ 0 w 66"/>
                <a:gd name="T9" fmla="*/ 21 h 36"/>
                <a:gd name="T10" fmla="*/ 63 w 66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36">
                  <a:moveTo>
                    <a:pt x="63" y="0"/>
                  </a:moveTo>
                  <a:cubicBezTo>
                    <a:pt x="64" y="6"/>
                    <a:pt x="65" y="11"/>
                    <a:pt x="66" y="17"/>
                  </a:cubicBezTo>
                  <a:cubicBezTo>
                    <a:pt x="62" y="18"/>
                    <a:pt x="48" y="23"/>
                    <a:pt x="35" y="27"/>
                  </a:cubicBezTo>
                  <a:cubicBezTo>
                    <a:pt x="21" y="31"/>
                    <a:pt x="7" y="35"/>
                    <a:pt x="2" y="36"/>
                  </a:cubicBezTo>
                  <a:cubicBezTo>
                    <a:pt x="0" y="21"/>
                    <a:pt x="0" y="21"/>
                    <a:pt x="0" y="21"/>
                  </a:cubicBezTo>
                  <a:lnTo>
                    <a:pt x="63" y="0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8" name="Freeform 26"/>
            <p:cNvSpPr/>
            <p:nvPr>
              <p:custDataLst>
                <p:tags r:id="rId23"/>
              </p:custDataLst>
            </p:nvPr>
          </p:nvSpPr>
          <p:spPr bwMode="auto">
            <a:xfrm>
              <a:off x="2810" y="2040"/>
              <a:ext cx="406" cy="159"/>
            </a:xfrm>
            <a:custGeom>
              <a:avLst/>
              <a:gdLst>
                <a:gd name="T0" fmla="*/ 64 w 64"/>
                <a:gd name="T1" fmla="*/ 4 h 25"/>
                <a:gd name="T2" fmla="*/ 1 w 64"/>
                <a:gd name="T3" fmla="*/ 25 h 25"/>
                <a:gd name="T4" fmla="*/ 0 w 64"/>
                <a:gd name="T5" fmla="*/ 22 h 25"/>
                <a:gd name="T6" fmla="*/ 63 w 64"/>
                <a:gd name="T7" fmla="*/ 0 h 25"/>
                <a:gd name="T8" fmla="*/ 64 w 64"/>
                <a:gd name="T9" fmla="*/ 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25">
                  <a:moveTo>
                    <a:pt x="64" y="4"/>
                  </a:moveTo>
                  <a:cubicBezTo>
                    <a:pt x="1" y="25"/>
                    <a:pt x="1" y="25"/>
                    <a:pt x="1" y="2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3" y="2"/>
                    <a:pt x="64" y="3"/>
                    <a:pt x="64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9" name="Freeform 27"/>
            <p:cNvSpPr/>
            <p:nvPr>
              <p:custDataLst>
                <p:tags r:id="rId24"/>
              </p:custDataLst>
            </p:nvPr>
          </p:nvSpPr>
          <p:spPr bwMode="auto">
            <a:xfrm>
              <a:off x="3178" y="1875"/>
              <a:ext cx="25" cy="31"/>
            </a:xfrm>
            <a:custGeom>
              <a:avLst/>
              <a:gdLst>
                <a:gd name="T0" fmla="*/ 4 w 4"/>
                <a:gd name="T1" fmla="*/ 2 h 5"/>
                <a:gd name="T2" fmla="*/ 4 w 4"/>
                <a:gd name="T3" fmla="*/ 2 h 5"/>
                <a:gd name="T4" fmla="*/ 3 w 4"/>
                <a:gd name="T5" fmla="*/ 4 h 5"/>
                <a:gd name="T6" fmla="*/ 1 w 4"/>
                <a:gd name="T7" fmla="*/ 5 h 5"/>
                <a:gd name="T8" fmla="*/ 0 w 4"/>
                <a:gd name="T9" fmla="*/ 1 h 5"/>
                <a:gd name="T10" fmla="*/ 1 w 4"/>
                <a:gd name="T11" fmla="*/ 0 h 5"/>
                <a:gd name="T12" fmla="*/ 4 w 4"/>
                <a:gd name="T13" fmla="*/ 1 h 5"/>
                <a:gd name="T14" fmla="*/ 4 w 4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5"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4" y="4"/>
                    <a:pt x="3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4" y="1"/>
                  </a:cubicBezTo>
                  <a:cubicBezTo>
                    <a:pt x="4" y="1"/>
                    <a:pt x="4" y="2"/>
                    <a:pt x="4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0" name="Freeform 28"/>
            <p:cNvSpPr/>
            <p:nvPr>
              <p:custDataLst>
                <p:tags r:id="rId25"/>
              </p:custDataLst>
            </p:nvPr>
          </p:nvSpPr>
          <p:spPr bwMode="auto">
            <a:xfrm>
              <a:off x="3146" y="1716"/>
              <a:ext cx="57" cy="171"/>
            </a:xfrm>
            <a:custGeom>
              <a:avLst/>
              <a:gdLst>
                <a:gd name="T0" fmla="*/ 9 w 9"/>
                <a:gd name="T1" fmla="*/ 27 h 27"/>
                <a:gd name="T2" fmla="*/ 9 w 9"/>
                <a:gd name="T3" fmla="*/ 26 h 27"/>
                <a:gd name="T4" fmla="*/ 6 w 9"/>
                <a:gd name="T5" fmla="*/ 25 h 27"/>
                <a:gd name="T6" fmla="*/ 5 w 9"/>
                <a:gd name="T7" fmla="*/ 26 h 27"/>
                <a:gd name="T8" fmla="*/ 0 w 9"/>
                <a:gd name="T9" fmla="*/ 3 h 27"/>
                <a:gd name="T10" fmla="*/ 2 w 9"/>
                <a:gd name="T11" fmla="*/ 2 h 27"/>
                <a:gd name="T12" fmla="*/ 4 w 9"/>
                <a:gd name="T13" fmla="*/ 0 h 27"/>
                <a:gd name="T14" fmla="*/ 6 w 9"/>
                <a:gd name="T15" fmla="*/ 10 h 27"/>
                <a:gd name="T16" fmla="*/ 9 w 9"/>
                <a:gd name="T1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27">
                  <a:moveTo>
                    <a:pt x="9" y="27"/>
                  </a:moveTo>
                  <a:cubicBezTo>
                    <a:pt x="9" y="27"/>
                    <a:pt x="9" y="26"/>
                    <a:pt x="9" y="26"/>
                  </a:cubicBezTo>
                  <a:cubicBezTo>
                    <a:pt x="8" y="25"/>
                    <a:pt x="7" y="25"/>
                    <a:pt x="6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3" y="17"/>
                    <a:pt x="2" y="10"/>
                    <a:pt x="0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4" y="1"/>
                    <a:pt x="4" y="0"/>
                  </a:cubicBezTo>
                  <a:cubicBezTo>
                    <a:pt x="4" y="3"/>
                    <a:pt x="5" y="7"/>
                    <a:pt x="6" y="10"/>
                  </a:cubicBezTo>
                  <a:cubicBezTo>
                    <a:pt x="7" y="15"/>
                    <a:pt x="8" y="21"/>
                    <a:pt x="9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1" name="Freeform 29"/>
            <p:cNvSpPr/>
            <p:nvPr>
              <p:custDataLst>
                <p:tags r:id="rId26"/>
              </p:custDataLst>
            </p:nvPr>
          </p:nvSpPr>
          <p:spPr bwMode="auto">
            <a:xfrm>
              <a:off x="2791" y="1881"/>
              <a:ext cx="393" cy="184"/>
            </a:xfrm>
            <a:custGeom>
              <a:avLst/>
              <a:gdLst>
                <a:gd name="T0" fmla="*/ 62 w 62"/>
                <a:gd name="T1" fmla="*/ 4 h 29"/>
                <a:gd name="T2" fmla="*/ 0 w 62"/>
                <a:gd name="T3" fmla="*/ 29 h 29"/>
                <a:gd name="T4" fmla="*/ 0 w 62"/>
                <a:gd name="T5" fmla="*/ 25 h 29"/>
                <a:gd name="T6" fmla="*/ 61 w 62"/>
                <a:gd name="T7" fmla="*/ 0 h 29"/>
                <a:gd name="T8" fmla="*/ 62 w 62"/>
                <a:gd name="T9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29">
                  <a:moveTo>
                    <a:pt x="62" y="4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1" y="1"/>
                    <a:pt x="62" y="2"/>
                    <a:pt x="62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2" name="Freeform 30"/>
            <p:cNvSpPr/>
            <p:nvPr>
              <p:custDataLst>
                <p:tags r:id="rId27"/>
              </p:custDataLst>
            </p:nvPr>
          </p:nvSpPr>
          <p:spPr bwMode="auto">
            <a:xfrm>
              <a:off x="2765" y="1735"/>
              <a:ext cx="413" cy="305"/>
            </a:xfrm>
            <a:custGeom>
              <a:avLst/>
              <a:gdLst>
                <a:gd name="T0" fmla="*/ 65 w 65"/>
                <a:gd name="T1" fmla="*/ 23 h 48"/>
                <a:gd name="T2" fmla="*/ 4 w 65"/>
                <a:gd name="T3" fmla="*/ 48 h 48"/>
                <a:gd name="T4" fmla="*/ 0 w 65"/>
                <a:gd name="T5" fmla="*/ 26 h 48"/>
                <a:gd name="T6" fmla="*/ 60 w 65"/>
                <a:gd name="T7" fmla="*/ 0 h 48"/>
                <a:gd name="T8" fmla="*/ 65 w 65"/>
                <a:gd name="T9" fmla="*/ 2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8">
                  <a:moveTo>
                    <a:pt x="65" y="23"/>
                  </a:moveTo>
                  <a:cubicBezTo>
                    <a:pt x="4" y="48"/>
                    <a:pt x="4" y="48"/>
                    <a:pt x="4" y="4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2" y="7"/>
                    <a:pt x="63" y="14"/>
                    <a:pt x="65" y="23"/>
                  </a:cubicBez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3" name="Freeform 31"/>
            <p:cNvSpPr/>
            <p:nvPr>
              <p:custDataLst>
                <p:tags r:id="rId28"/>
              </p:custDataLst>
            </p:nvPr>
          </p:nvSpPr>
          <p:spPr bwMode="auto">
            <a:xfrm>
              <a:off x="3146" y="1703"/>
              <a:ext cx="25" cy="32"/>
            </a:xfrm>
            <a:custGeom>
              <a:avLst/>
              <a:gdLst>
                <a:gd name="T0" fmla="*/ 3 w 4"/>
                <a:gd name="T1" fmla="*/ 2 h 5"/>
                <a:gd name="T2" fmla="*/ 4 w 4"/>
                <a:gd name="T3" fmla="*/ 2 h 5"/>
                <a:gd name="T4" fmla="*/ 2 w 4"/>
                <a:gd name="T5" fmla="*/ 4 h 5"/>
                <a:gd name="T6" fmla="*/ 0 w 4"/>
                <a:gd name="T7" fmla="*/ 5 h 5"/>
                <a:gd name="T8" fmla="*/ 0 w 4"/>
                <a:gd name="T9" fmla="*/ 1 h 5"/>
                <a:gd name="T10" fmla="*/ 1 w 4"/>
                <a:gd name="T11" fmla="*/ 1 h 5"/>
                <a:gd name="T12" fmla="*/ 3 w 4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5">
                  <a:moveTo>
                    <a:pt x="3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2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3" y="1"/>
                    <a:pt x="3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4" name="Freeform 32"/>
            <p:cNvSpPr/>
            <p:nvPr>
              <p:custDataLst>
                <p:tags r:id="rId29"/>
              </p:custDataLst>
            </p:nvPr>
          </p:nvSpPr>
          <p:spPr bwMode="auto">
            <a:xfrm>
              <a:off x="2721" y="1550"/>
              <a:ext cx="444" cy="344"/>
            </a:xfrm>
            <a:custGeom>
              <a:avLst/>
              <a:gdLst>
                <a:gd name="T0" fmla="*/ 70 w 70"/>
                <a:gd name="T1" fmla="*/ 26 h 54"/>
                <a:gd name="T2" fmla="*/ 68 w 70"/>
                <a:gd name="T3" fmla="*/ 25 h 54"/>
                <a:gd name="T4" fmla="*/ 67 w 70"/>
                <a:gd name="T5" fmla="*/ 25 h 54"/>
                <a:gd name="T6" fmla="*/ 62 w 70"/>
                <a:gd name="T7" fmla="*/ 5 h 54"/>
                <a:gd name="T8" fmla="*/ 4 w 70"/>
                <a:gd name="T9" fmla="*/ 39 h 54"/>
                <a:gd name="T10" fmla="*/ 6 w 70"/>
                <a:gd name="T11" fmla="*/ 52 h 54"/>
                <a:gd name="T12" fmla="*/ 4 w 70"/>
                <a:gd name="T13" fmla="*/ 53 h 54"/>
                <a:gd name="T14" fmla="*/ 3 w 70"/>
                <a:gd name="T15" fmla="*/ 54 h 54"/>
                <a:gd name="T16" fmla="*/ 0 w 70"/>
                <a:gd name="T17" fmla="*/ 39 h 54"/>
                <a:gd name="T18" fmla="*/ 1 w 70"/>
                <a:gd name="T19" fmla="*/ 37 h 54"/>
                <a:gd name="T20" fmla="*/ 63 w 70"/>
                <a:gd name="T21" fmla="*/ 0 h 54"/>
                <a:gd name="T22" fmla="*/ 65 w 70"/>
                <a:gd name="T23" fmla="*/ 0 h 54"/>
                <a:gd name="T24" fmla="*/ 66 w 70"/>
                <a:gd name="T25" fmla="*/ 2 h 54"/>
                <a:gd name="T26" fmla="*/ 70 w 70"/>
                <a:gd name="T27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4">
                  <a:moveTo>
                    <a:pt x="70" y="26"/>
                  </a:moveTo>
                  <a:cubicBezTo>
                    <a:pt x="70" y="25"/>
                    <a:pt x="69" y="24"/>
                    <a:pt x="68" y="25"/>
                  </a:cubicBezTo>
                  <a:cubicBezTo>
                    <a:pt x="67" y="25"/>
                    <a:pt x="67" y="25"/>
                    <a:pt x="67" y="25"/>
                  </a:cubicBezTo>
                  <a:cubicBezTo>
                    <a:pt x="65" y="16"/>
                    <a:pt x="63" y="9"/>
                    <a:pt x="62" y="5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3" y="53"/>
                    <a:pt x="3" y="54"/>
                    <a:pt x="3" y="54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8"/>
                    <a:pt x="1" y="37"/>
                    <a:pt x="1" y="37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3" y="0"/>
                    <a:pt x="64" y="0"/>
                    <a:pt x="65" y="0"/>
                  </a:cubicBezTo>
                  <a:cubicBezTo>
                    <a:pt x="65" y="1"/>
                    <a:pt x="66" y="1"/>
                    <a:pt x="66" y="2"/>
                  </a:cubicBezTo>
                  <a:cubicBezTo>
                    <a:pt x="66" y="2"/>
                    <a:pt x="68" y="11"/>
                    <a:pt x="70" y="2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5" name="Freeform 33"/>
            <p:cNvSpPr/>
            <p:nvPr>
              <p:custDataLst>
                <p:tags r:id="rId30"/>
              </p:custDataLst>
            </p:nvPr>
          </p:nvSpPr>
          <p:spPr bwMode="auto">
            <a:xfrm>
              <a:off x="2759" y="1709"/>
              <a:ext cx="387" cy="191"/>
            </a:xfrm>
            <a:custGeom>
              <a:avLst/>
              <a:gdLst>
                <a:gd name="T0" fmla="*/ 61 w 61"/>
                <a:gd name="T1" fmla="*/ 4 h 30"/>
                <a:gd name="T2" fmla="*/ 1 w 61"/>
                <a:gd name="T3" fmla="*/ 30 h 30"/>
                <a:gd name="T4" fmla="*/ 0 w 61"/>
                <a:gd name="T5" fmla="*/ 27 h 30"/>
                <a:gd name="T6" fmla="*/ 61 w 61"/>
                <a:gd name="T7" fmla="*/ 0 h 30"/>
                <a:gd name="T8" fmla="*/ 61 w 61"/>
                <a:gd name="T9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0">
                  <a:moveTo>
                    <a:pt x="61" y="4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1" y="1"/>
                    <a:pt x="61" y="3"/>
                    <a:pt x="61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6" name="Freeform 34"/>
            <p:cNvSpPr/>
            <p:nvPr>
              <p:custDataLst>
                <p:tags r:id="rId31"/>
              </p:custDataLst>
            </p:nvPr>
          </p:nvSpPr>
          <p:spPr bwMode="auto">
            <a:xfrm>
              <a:off x="2879" y="2714"/>
              <a:ext cx="26" cy="25"/>
            </a:xfrm>
            <a:custGeom>
              <a:avLst/>
              <a:gdLst>
                <a:gd name="T0" fmla="*/ 3 w 4"/>
                <a:gd name="T1" fmla="*/ 0 h 4"/>
                <a:gd name="T2" fmla="*/ 4 w 4"/>
                <a:gd name="T3" fmla="*/ 4 h 4"/>
                <a:gd name="T4" fmla="*/ 1 w 4"/>
                <a:gd name="T5" fmla="*/ 4 h 4"/>
                <a:gd name="T6" fmla="*/ 0 w 4"/>
                <a:gd name="T7" fmla="*/ 2 h 4"/>
                <a:gd name="T8" fmla="*/ 0 w 4"/>
                <a:gd name="T9" fmla="*/ 1 h 4"/>
                <a:gd name="T10" fmla="*/ 2 w 4"/>
                <a:gd name="T11" fmla="*/ 0 h 4"/>
                <a:gd name="T12" fmla="*/ 2 w 4"/>
                <a:gd name="T13" fmla="*/ 0 h 4"/>
                <a:gd name="T14" fmla="*/ 3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7" name="Freeform 35"/>
            <p:cNvSpPr/>
            <p:nvPr>
              <p:custDataLst>
                <p:tags r:id="rId32"/>
              </p:custDataLst>
            </p:nvPr>
          </p:nvSpPr>
          <p:spPr bwMode="auto">
            <a:xfrm>
              <a:off x="2860" y="2625"/>
              <a:ext cx="38" cy="102"/>
            </a:xfrm>
            <a:custGeom>
              <a:avLst/>
              <a:gdLst>
                <a:gd name="T0" fmla="*/ 4 w 6"/>
                <a:gd name="T1" fmla="*/ 2 h 16"/>
                <a:gd name="T2" fmla="*/ 6 w 6"/>
                <a:gd name="T3" fmla="*/ 14 h 16"/>
                <a:gd name="T4" fmla="*/ 5 w 6"/>
                <a:gd name="T5" fmla="*/ 14 h 16"/>
                <a:gd name="T6" fmla="*/ 5 w 6"/>
                <a:gd name="T7" fmla="*/ 14 h 16"/>
                <a:gd name="T8" fmla="*/ 3 w 6"/>
                <a:gd name="T9" fmla="*/ 15 h 16"/>
                <a:gd name="T10" fmla="*/ 3 w 6"/>
                <a:gd name="T11" fmla="*/ 16 h 16"/>
                <a:gd name="T12" fmla="*/ 3 w 6"/>
                <a:gd name="T13" fmla="*/ 16 h 16"/>
                <a:gd name="T14" fmla="*/ 0 w 6"/>
                <a:gd name="T15" fmla="*/ 0 h 16"/>
                <a:gd name="T16" fmla="*/ 1 w 6"/>
                <a:gd name="T17" fmla="*/ 1 h 16"/>
                <a:gd name="T18" fmla="*/ 4 w 6"/>
                <a:gd name="T19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16">
                  <a:moveTo>
                    <a:pt x="4" y="2"/>
                  </a:moveTo>
                  <a:cubicBezTo>
                    <a:pt x="6" y="14"/>
                    <a:pt x="6" y="14"/>
                    <a:pt x="6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4"/>
                    <a:pt x="3" y="15"/>
                    <a:pt x="3" y="15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lnTo>
                    <a:pt x="4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8" name="Freeform 36"/>
            <p:cNvSpPr/>
            <p:nvPr>
              <p:custDataLst>
                <p:tags r:id="rId33"/>
              </p:custDataLst>
            </p:nvPr>
          </p:nvSpPr>
          <p:spPr bwMode="auto">
            <a:xfrm>
              <a:off x="2860" y="2606"/>
              <a:ext cx="26" cy="32"/>
            </a:xfrm>
            <a:custGeom>
              <a:avLst/>
              <a:gdLst>
                <a:gd name="T0" fmla="*/ 3 w 4"/>
                <a:gd name="T1" fmla="*/ 1 h 5"/>
                <a:gd name="T2" fmla="*/ 4 w 4"/>
                <a:gd name="T3" fmla="*/ 5 h 5"/>
                <a:gd name="T4" fmla="*/ 1 w 4"/>
                <a:gd name="T5" fmla="*/ 4 h 5"/>
                <a:gd name="T6" fmla="*/ 0 w 4"/>
                <a:gd name="T7" fmla="*/ 3 h 5"/>
                <a:gd name="T8" fmla="*/ 0 w 4"/>
                <a:gd name="T9" fmla="*/ 2 h 5"/>
                <a:gd name="T10" fmla="*/ 0 w 4"/>
                <a:gd name="T11" fmla="*/ 2 h 5"/>
                <a:gd name="T12" fmla="*/ 2 w 4"/>
                <a:gd name="T13" fmla="*/ 0 h 5"/>
                <a:gd name="T14" fmla="*/ 2 w 4"/>
                <a:gd name="T15" fmla="*/ 0 h 5"/>
                <a:gd name="T16" fmla="*/ 3 w 4"/>
                <a:gd name="T1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5">
                  <a:moveTo>
                    <a:pt x="3" y="1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0" y="4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9" name="Freeform 37"/>
            <p:cNvSpPr/>
            <p:nvPr>
              <p:custDataLst>
                <p:tags r:id="rId34"/>
              </p:custDataLst>
            </p:nvPr>
          </p:nvSpPr>
          <p:spPr bwMode="auto">
            <a:xfrm>
              <a:off x="2841" y="2529"/>
              <a:ext cx="38" cy="89"/>
            </a:xfrm>
            <a:custGeom>
              <a:avLst/>
              <a:gdLst>
                <a:gd name="T0" fmla="*/ 4 w 6"/>
                <a:gd name="T1" fmla="*/ 1 h 14"/>
                <a:gd name="T2" fmla="*/ 6 w 6"/>
                <a:gd name="T3" fmla="*/ 13 h 14"/>
                <a:gd name="T4" fmla="*/ 5 w 6"/>
                <a:gd name="T5" fmla="*/ 12 h 14"/>
                <a:gd name="T6" fmla="*/ 5 w 6"/>
                <a:gd name="T7" fmla="*/ 12 h 14"/>
                <a:gd name="T8" fmla="*/ 3 w 6"/>
                <a:gd name="T9" fmla="*/ 14 h 14"/>
                <a:gd name="T10" fmla="*/ 3 w 6"/>
                <a:gd name="T11" fmla="*/ 14 h 14"/>
                <a:gd name="T12" fmla="*/ 0 w 6"/>
                <a:gd name="T13" fmla="*/ 0 h 14"/>
                <a:gd name="T14" fmla="*/ 2 w 6"/>
                <a:gd name="T15" fmla="*/ 1 h 14"/>
                <a:gd name="T16" fmla="*/ 4 w 6"/>
                <a:gd name="T17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4">
                  <a:moveTo>
                    <a:pt x="4" y="1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4" y="12"/>
                    <a:pt x="3" y="13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2" y="1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0" name="Freeform 38"/>
            <p:cNvSpPr/>
            <p:nvPr>
              <p:custDataLst>
                <p:tags r:id="rId35"/>
              </p:custDataLst>
            </p:nvPr>
          </p:nvSpPr>
          <p:spPr bwMode="auto">
            <a:xfrm>
              <a:off x="2841" y="2510"/>
              <a:ext cx="26" cy="26"/>
            </a:xfrm>
            <a:custGeom>
              <a:avLst/>
              <a:gdLst>
                <a:gd name="T0" fmla="*/ 4 w 4"/>
                <a:gd name="T1" fmla="*/ 4 h 4"/>
                <a:gd name="T2" fmla="*/ 2 w 4"/>
                <a:gd name="T3" fmla="*/ 4 h 4"/>
                <a:gd name="T4" fmla="*/ 0 w 4"/>
                <a:gd name="T5" fmla="*/ 3 h 4"/>
                <a:gd name="T6" fmla="*/ 0 w 4"/>
                <a:gd name="T7" fmla="*/ 2 h 4"/>
                <a:gd name="T8" fmla="*/ 2 w 4"/>
                <a:gd name="T9" fmla="*/ 0 h 4"/>
                <a:gd name="T10" fmla="*/ 4 w 4"/>
                <a:gd name="T11" fmla="*/ 0 h 4"/>
                <a:gd name="T12" fmla="*/ 4 w 4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4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4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1" name="Freeform 39"/>
            <p:cNvSpPr/>
            <p:nvPr>
              <p:custDataLst>
                <p:tags r:id="rId36"/>
              </p:custDataLst>
            </p:nvPr>
          </p:nvSpPr>
          <p:spPr bwMode="auto">
            <a:xfrm>
              <a:off x="2829" y="2421"/>
              <a:ext cx="38" cy="108"/>
            </a:xfrm>
            <a:custGeom>
              <a:avLst/>
              <a:gdLst>
                <a:gd name="T0" fmla="*/ 4 w 6"/>
                <a:gd name="T1" fmla="*/ 1 h 17"/>
                <a:gd name="T2" fmla="*/ 6 w 6"/>
                <a:gd name="T3" fmla="*/ 14 h 17"/>
                <a:gd name="T4" fmla="*/ 4 w 6"/>
                <a:gd name="T5" fmla="*/ 14 h 17"/>
                <a:gd name="T6" fmla="*/ 2 w 6"/>
                <a:gd name="T7" fmla="*/ 16 h 17"/>
                <a:gd name="T8" fmla="*/ 2 w 6"/>
                <a:gd name="T9" fmla="*/ 17 h 17"/>
                <a:gd name="T10" fmla="*/ 0 w 6"/>
                <a:gd name="T11" fmla="*/ 0 h 17"/>
                <a:gd name="T12" fmla="*/ 1 w 6"/>
                <a:gd name="T13" fmla="*/ 1 h 17"/>
                <a:gd name="T14" fmla="*/ 2 w 6"/>
                <a:gd name="T15" fmla="*/ 1 h 17"/>
                <a:gd name="T16" fmla="*/ 4 w 6"/>
                <a:gd name="T17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7">
                  <a:moveTo>
                    <a:pt x="4" y="1"/>
                  </a:moveTo>
                  <a:cubicBezTo>
                    <a:pt x="6" y="14"/>
                    <a:pt x="6" y="14"/>
                    <a:pt x="6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3" y="14"/>
                    <a:pt x="2" y="15"/>
                    <a:pt x="2" y="16"/>
                  </a:cubicBezTo>
                  <a:cubicBezTo>
                    <a:pt x="2" y="16"/>
                    <a:pt x="2" y="16"/>
                    <a:pt x="2" y="1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2" name="Freeform 40"/>
            <p:cNvSpPr/>
            <p:nvPr>
              <p:custDataLst>
                <p:tags r:id="rId37"/>
              </p:custDataLst>
            </p:nvPr>
          </p:nvSpPr>
          <p:spPr bwMode="auto">
            <a:xfrm>
              <a:off x="2829" y="2402"/>
              <a:ext cx="25" cy="26"/>
            </a:xfrm>
            <a:custGeom>
              <a:avLst/>
              <a:gdLst>
                <a:gd name="T0" fmla="*/ 3 w 4"/>
                <a:gd name="T1" fmla="*/ 0 h 4"/>
                <a:gd name="T2" fmla="*/ 4 w 4"/>
                <a:gd name="T3" fmla="*/ 4 h 4"/>
                <a:gd name="T4" fmla="*/ 2 w 4"/>
                <a:gd name="T5" fmla="*/ 4 h 4"/>
                <a:gd name="T6" fmla="*/ 1 w 4"/>
                <a:gd name="T7" fmla="*/ 4 h 4"/>
                <a:gd name="T8" fmla="*/ 0 w 4"/>
                <a:gd name="T9" fmla="*/ 3 h 4"/>
                <a:gd name="T10" fmla="*/ 0 w 4"/>
                <a:gd name="T11" fmla="*/ 3 h 4"/>
                <a:gd name="T12" fmla="*/ 1 w 4"/>
                <a:gd name="T13" fmla="*/ 1 h 4"/>
                <a:gd name="T14" fmla="*/ 3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1" y="4"/>
                  </a:cubicBezTo>
                  <a:cubicBezTo>
                    <a:pt x="1" y="4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1" y="1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3" name="Freeform 41"/>
            <p:cNvSpPr/>
            <p:nvPr>
              <p:custDataLst>
                <p:tags r:id="rId38"/>
              </p:custDataLst>
            </p:nvPr>
          </p:nvSpPr>
          <p:spPr bwMode="auto">
            <a:xfrm>
              <a:off x="2810" y="2313"/>
              <a:ext cx="38" cy="108"/>
            </a:xfrm>
            <a:custGeom>
              <a:avLst/>
              <a:gdLst>
                <a:gd name="T0" fmla="*/ 4 w 6"/>
                <a:gd name="T1" fmla="*/ 1 h 17"/>
                <a:gd name="T2" fmla="*/ 6 w 6"/>
                <a:gd name="T3" fmla="*/ 14 h 17"/>
                <a:gd name="T4" fmla="*/ 4 w 6"/>
                <a:gd name="T5" fmla="*/ 15 h 17"/>
                <a:gd name="T6" fmla="*/ 3 w 6"/>
                <a:gd name="T7" fmla="*/ 17 h 17"/>
                <a:gd name="T8" fmla="*/ 0 w 6"/>
                <a:gd name="T9" fmla="*/ 0 h 17"/>
                <a:gd name="T10" fmla="*/ 2 w 6"/>
                <a:gd name="T11" fmla="*/ 1 h 17"/>
                <a:gd name="T12" fmla="*/ 2 w 6"/>
                <a:gd name="T13" fmla="*/ 1 h 17"/>
                <a:gd name="T14" fmla="*/ 4 w 6"/>
                <a:gd name="T15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7">
                  <a:moveTo>
                    <a:pt x="4" y="1"/>
                  </a:moveTo>
                  <a:cubicBezTo>
                    <a:pt x="6" y="14"/>
                    <a:pt x="6" y="14"/>
                    <a:pt x="6" y="1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3" y="15"/>
                    <a:pt x="3" y="16"/>
                    <a:pt x="3" y="1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4" name="Freeform 42"/>
            <p:cNvSpPr/>
            <p:nvPr>
              <p:custDataLst>
                <p:tags r:id="rId39"/>
              </p:custDataLst>
            </p:nvPr>
          </p:nvSpPr>
          <p:spPr bwMode="auto">
            <a:xfrm>
              <a:off x="2810" y="2294"/>
              <a:ext cx="25" cy="26"/>
            </a:xfrm>
            <a:custGeom>
              <a:avLst/>
              <a:gdLst>
                <a:gd name="T0" fmla="*/ 3 w 4"/>
                <a:gd name="T1" fmla="*/ 0 h 4"/>
                <a:gd name="T2" fmla="*/ 4 w 4"/>
                <a:gd name="T3" fmla="*/ 4 h 4"/>
                <a:gd name="T4" fmla="*/ 2 w 4"/>
                <a:gd name="T5" fmla="*/ 4 h 4"/>
                <a:gd name="T6" fmla="*/ 2 w 4"/>
                <a:gd name="T7" fmla="*/ 4 h 4"/>
                <a:gd name="T8" fmla="*/ 0 w 4"/>
                <a:gd name="T9" fmla="*/ 3 h 4"/>
                <a:gd name="T10" fmla="*/ 1 w 4"/>
                <a:gd name="T11" fmla="*/ 1 h 4"/>
                <a:gd name="T12" fmla="*/ 3 w 4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4"/>
                    <a:pt x="0" y="3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1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5" name="Freeform 43"/>
            <p:cNvSpPr/>
            <p:nvPr>
              <p:custDataLst>
                <p:tags r:id="rId40"/>
              </p:custDataLst>
            </p:nvPr>
          </p:nvSpPr>
          <p:spPr bwMode="auto">
            <a:xfrm>
              <a:off x="2791" y="2199"/>
              <a:ext cx="38" cy="114"/>
            </a:xfrm>
            <a:custGeom>
              <a:avLst/>
              <a:gdLst>
                <a:gd name="T0" fmla="*/ 4 w 6"/>
                <a:gd name="T1" fmla="*/ 0 h 18"/>
                <a:gd name="T2" fmla="*/ 6 w 6"/>
                <a:gd name="T3" fmla="*/ 15 h 18"/>
                <a:gd name="T4" fmla="*/ 4 w 6"/>
                <a:gd name="T5" fmla="*/ 16 h 18"/>
                <a:gd name="T6" fmla="*/ 3 w 6"/>
                <a:gd name="T7" fmla="*/ 18 h 18"/>
                <a:gd name="T8" fmla="*/ 0 w 6"/>
                <a:gd name="T9" fmla="*/ 0 h 18"/>
                <a:gd name="T10" fmla="*/ 0 w 6"/>
                <a:gd name="T11" fmla="*/ 0 h 18"/>
                <a:gd name="T12" fmla="*/ 2 w 6"/>
                <a:gd name="T13" fmla="*/ 1 h 18"/>
                <a:gd name="T14" fmla="*/ 2 w 6"/>
                <a:gd name="T15" fmla="*/ 1 h 18"/>
                <a:gd name="T16" fmla="*/ 4 w 6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8">
                  <a:moveTo>
                    <a:pt x="4" y="0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5" y="16"/>
                    <a:pt x="4" y="16"/>
                    <a:pt x="4" y="16"/>
                  </a:cubicBezTo>
                  <a:cubicBezTo>
                    <a:pt x="3" y="16"/>
                    <a:pt x="3" y="17"/>
                    <a:pt x="3" y="1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6" name="Freeform 44"/>
            <p:cNvSpPr/>
            <p:nvPr/>
          </p:nvSpPr>
          <p:spPr bwMode="auto">
            <a:xfrm>
              <a:off x="1800" y="2955"/>
              <a:ext cx="1022" cy="337"/>
            </a:xfrm>
            <a:custGeom>
              <a:avLst/>
              <a:gdLst>
                <a:gd name="T0" fmla="*/ 160 w 161"/>
                <a:gd name="T1" fmla="*/ 5 h 53"/>
                <a:gd name="T2" fmla="*/ 159 w 161"/>
                <a:gd name="T3" fmla="*/ 7 h 53"/>
                <a:gd name="T4" fmla="*/ 0 w 161"/>
                <a:gd name="T5" fmla="*/ 53 h 53"/>
                <a:gd name="T6" fmla="*/ 1 w 161"/>
                <a:gd name="T7" fmla="*/ 52 h 53"/>
                <a:gd name="T8" fmla="*/ 0 w 161"/>
                <a:gd name="T9" fmla="*/ 50 h 53"/>
                <a:gd name="T10" fmla="*/ 32 w 161"/>
                <a:gd name="T11" fmla="*/ 40 h 53"/>
                <a:gd name="T12" fmla="*/ 32 w 161"/>
                <a:gd name="T13" fmla="*/ 42 h 53"/>
                <a:gd name="T14" fmla="*/ 36 w 161"/>
                <a:gd name="T15" fmla="*/ 41 h 53"/>
                <a:gd name="T16" fmla="*/ 35 w 161"/>
                <a:gd name="T17" fmla="*/ 39 h 53"/>
                <a:gd name="T18" fmla="*/ 134 w 161"/>
                <a:gd name="T19" fmla="*/ 10 h 53"/>
                <a:gd name="T20" fmla="*/ 135 w 161"/>
                <a:gd name="T21" fmla="*/ 12 h 53"/>
                <a:gd name="T22" fmla="*/ 138 w 161"/>
                <a:gd name="T23" fmla="*/ 11 h 53"/>
                <a:gd name="T24" fmla="*/ 138 w 161"/>
                <a:gd name="T25" fmla="*/ 9 h 53"/>
                <a:gd name="T26" fmla="*/ 156 w 161"/>
                <a:gd name="T27" fmla="*/ 4 h 53"/>
                <a:gd name="T28" fmla="*/ 156 w 161"/>
                <a:gd name="T29" fmla="*/ 0 h 53"/>
                <a:gd name="T30" fmla="*/ 157 w 161"/>
                <a:gd name="T31" fmla="*/ 1 h 53"/>
                <a:gd name="T32" fmla="*/ 160 w 161"/>
                <a:gd name="T33" fmla="*/ 2 h 53"/>
                <a:gd name="T34" fmla="*/ 160 w 161"/>
                <a:gd name="T35" fmla="*/ 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1" h="53">
                  <a:moveTo>
                    <a:pt x="160" y="5"/>
                  </a:moveTo>
                  <a:cubicBezTo>
                    <a:pt x="161" y="6"/>
                    <a:pt x="160" y="7"/>
                    <a:pt x="159" y="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" y="53"/>
                    <a:pt x="1" y="52"/>
                    <a:pt x="1" y="52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1"/>
                    <a:pt x="32" y="42"/>
                    <a:pt x="32" y="42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0"/>
                    <a:pt x="36" y="40"/>
                    <a:pt x="35" y="39"/>
                  </a:cubicBezTo>
                  <a:cubicBezTo>
                    <a:pt x="134" y="10"/>
                    <a:pt x="134" y="10"/>
                    <a:pt x="134" y="10"/>
                  </a:cubicBezTo>
                  <a:cubicBezTo>
                    <a:pt x="134" y="11"/>
                    <a:pt x="134" y="11"/>
                    <a:pt x="135" y="12"/>
                  </a:cubicBezTo>
                  <a:cubicBezTo>
                    <a:pt x="138" y="11"/>
                    <a:pt x="138" y="11"/>
                    <a:pt x="138" y="11"/>
                  </a:cubicBezTo>
                  <a:cubicBezTo>
                    <a:pt x="138" y="11"/>
                    <a:pt x="138" y="10"/>
                    <a:pt x="138" y="9"/>
                  </a:cubicBezTo>
                  <a:cubicBezTo>
                    <a:pt x="156" y="4"/>
                    <a:pt x="156" y="4"/>
                    <a:pt x="156" y="4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"/>
                    <a:pt x="157" y="1"/>
                    <a:pt x="157" y="1"/>
                  </a:cubicBezTo>
                  <a:cubicBezTo>
                    <a:pt x="160" y="2"/>
                    <a:pt x="160" y="2"/>
                    <a:pt x="160" y="2"/>
                  </a:cubicBezTo>
                  <a:lnTo>
                    <a:pt x="16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7" name="Freeform 45"/>
            <p:cNvSpPr/>
            <p:nvPr>
              <p:custDataLst>
                <p:tags r:id="rId41"/>
              </p:custDataLst>
            </p:nvPr>
          </p:nvSpPr>
          <p:spPr bwMode="auto">
            <a:xfrm>
              <a:off x="2791" y="2943"/>
              <a:ext cx="25" cy="25"/>
            </a:xfrm>
            <a:custGeom>
              <a:avLst/>
              <a:gdLst>
                <a:gd name="T0" fmla="*/ 3 w 4"/>
                <a:gd name="T1" fmla="*/ 0 h 4"/>
                <a:gd name="T2" fmla="*/ 4 w 4"/>
                <a:gd name="T3" fmla="*/ 4 h 4"/>
                <a:gd name="T4" fmla="*/ 1 w 4"/>
                <a:gd name="T5" fmla="*/ 3 h 4"/>
                <a:gd name="T6" fmla="*/ 0 w 4"/>
                <a:gd name="T7" fmla="*/ 2 h 4"/>
                <a:gd name="T8" fmla="*/ 0 w 4"/>
                <a:gd name="T9" fmla="*/ 1 h 4"/>
                <a:gd name="T10" fmla="*/ 2 w 4"/>
                <a:gd name="T11" fmla="*/ 0 h 4"/>
                <a:gd name="T12" fmla="*/ 2 w 4"/>
                <a:gd name="T13" fmla="*/ 0 h 4"/>
                <a:gd name="T14" fmla="*/ 3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8" name="Freeform 46"/>
            <p:cNvSpPr/>
            <p:nvPr>
              <p:custDataLst>
                <p:tags r:id="rId42"/>
              </p:custDataLst>
            </p:nvPr>
          </p:nvSpPr>
          <p:spPr bwMode="auto">
            <a:xfrm>
              <a:off x="2791" y="2180"/>
              <a:ext cx="25" cy="25"/>
            </a:xfrm>
            <a:custGeom>
              <a:avLst/>
              <a:gdLst>
                <a:gd name="T0" fmla="*/ 3 w 4"/>
                <a:gd name="T1" fmla="*/ 0 h 4"/>
                <a:gd name="T2" fmla="*/ 4 w 4"/>
                <a:gd name="T3" fmla="*/ 3 h 4"/>
                <a:gd name="T4" fmla="*/ 2 w 4"/>
                <a:gd name="T5" fmla="*/ 4 h 4"/>
                <a:gd name="T6" fmla="*/ 2 w 4"/>
                <a:gd name="T7" fmla="*/ 4 h 4"/>
                <a:gd name="T8" fmla="*/ 0 w 4"/>
                <a:gd name="T9" fmla="*/ 3 h 4"/>
                <a:gd name="T10" fmla="*/ 1 w 4"/>
                <a:gd name="T11" fmla="*/ 0 h 4"/>
                <a:gd name="T12" fmla="*/ 3 w 4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3"/>
                  </a:cubicBezTo>
                  <a:cubicBezTo>
                    <a:pt x="0" y="2"/>
                    <a:pt x="0" y="1"/>
                    <a:pt x="1" y="0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9" name="Freeform 47"/>
            <p:cNvSpPr/>
            <p:nvPr/>
          </p:nvSpPr>
          <p:spPr bwMode="auto">
            <a:xfrm>
              <a:off x="1521" y="1677"/>
              <a:ext cx="1289" cy="1278"/>
            </a:xfrm>
            <a:custGeom>
              <a:avLst/>
              <a:gdLst>
                <a:gd name="T0" fmla="*/ 176 w 203"/>
                <a:gd name="T1" fmla="*/ 15 h 201"/>
                <a:gd name="T2" fmla="*/ 203 w 203"/>
                <a:gd name="T3" fmla="*/ 199 h 201"/>
                <a:gd name="T4" fmla="*/ 202 w 203"/>
                <a:gd name="T5" fmla="*/ 199 h 201"/>
                <a:gd name="T6" fmla="*/ 202 w 203"/>
                <a:gd name="T7" fmla="*/ 199 h 201"/>
                <a:gd name="T8" fmla="*/ 200 w 203"/>
                <a:gd name="T9" fmla="*/ 200 h 201"/>
                <a:gd name="T10" fmla="*/ 200 w 203"/>
                <a:gd name="T11" fmla="*/ 201 h 201"/>
                <a:gd name="T12" fmla="*/ 171 w 203"/>
                <a:gd name="T13" fmla="*/ 4 h 201"/>
                <a:gd name="T14" fmla="*/ 2 w 203"/>
                <a:gd name="T15" fmla="*/ 58 h 201"/>
                <a:gd name="T16" fmla="*/ 2 w 203"/>
                <a:gd name="T17" fmla="*/ 57 h 201"/>
                <a:gd name="T18" fmla="*/ 0 w 203"/>
                <a:gd name="T19" fmla="*/ 55 h 201"/>
                <a:gd name="T20" fmla="*/ 0 w 203"/>
                <a:gd name="T21" fmla="*/ 55 h 201"/>
                <a:gd name="T22" fmla="*/ 172 w 203"/>
                <a:gd name="T23" fmla="*/ 0 h 201"/>
                <a:gd name="T24" fmla="*/ 173 w 203"/>
                <a:gd name="T25" fmla="*/ 0 h 201"/>
                <a:gd name="T26" fmla="*/ 174 w 203"/>
                <a:gd name="T27" fmla="*/ 1 h 201"/>
                <a:gd name="T28" fmla="*/ 176 w 203"/>
                <a:gd name="T29" fmla="*/ 11 h 201"/>
                <a:gd name="T30" fmla="*/ 174 w 203"/>
                <a:gd name="T31" fmla="*/ 12 h 201"/>
                <a:gd name="T32" fmla="*/ 174 w 203"/>
                <a:gd name="T33" fmla="*/ 13 h 201"/>
                <a:gd name="T34" fmla="*/ 175 w 203"/>
                <a:gd name="T35" fmla="*/ 15 h 201"/>
                <a:gd name="T36" fmla="*/ 176 w 203"/>
                <a:gd name="T37" fmla="*/ 15 h 201"/>
                <a:gd name="T38" fmla="*/ 176 w 203"/>
                <a:gd name="T39" fmla="*/ 15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3" h="201">
                  <a:moveTo>
                    <a:pt x="176" y="15"/>
                  </a:moveTo>
                  <a:cubicBezTo>
                    <a:pt x="203" y="199"/>
                    <a:pt x="203" y="199"/>
                    <a:pt x="203" y="199"/>
                  </a:cubicBezTo>
                  <a:cubicBezTo>
                    <a:pt x="202" y="199"/>
                    <a:pt x="202" y="199"/>
                    <a:pt x="202" y="199"/>
                  </a:cubicBezTo>
                  <a:cubicBezTo>
                    <a:pt x="202" y="199"/>
                    <a:pt x="202" y="199"/>
                    <a:pt x="202" y="199"/>
                  </a:cubicBezTo>
                  <a:cubicBezTo>
                    <a:pt x="201" y="199"/>
                    <a:pt x="200" y="199"/>
                    <a:pt x="200" y="200"/>
                  </a:cubicBezTo>
                  <a:cubicBezTo>
                    <a:pt x="200" y="200"/>
                    <a:pt x="200" y="201"/>
                    <a:pt x="200" y="201"/>
                  </a:cubicBezTo>
                  <a:cubicBezTo>
                    <a:pt x="171" y="4"/>
                    <a:pt x="171" y="4"/>
                    <a:pt x="171" y="4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1" y="56"/>
                    <a:pt x="1" y="55"/>
                    <a:pt x="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72" y="0"/>
                    <a:pt x="173" y="0"/>
                    <a:pt x="173" y="0"/>
                  </a:cubicBezTo>
                  <a:cubicBezTo>
                    <a:pt x="174" y="0"/>
                    <a:pt x="174" y="1"/>
                    <a:pt x="174" y="1"/>
                  </a:cubicBezTo>
                  <a:cubicBezTo>
                    <a:pt x="176" y="11"/>
                    <a:pt x="176" y="11"/>
                    <a:pt x="176" y="11"/>
                  </a:cubicBezTo>
                  <a:cubicBezTo>
                    <a:pt x="175" y="11"/>
                    <a:pt x="175" y="12"/>
                    <a:pt x="174" y="12"/>
                  </a:cubicBezTo>
                  <a:cubicBezTo>
                    <a:pt x="174" y="13"/>
                    <a:pt x="174" y="13"/>
                    <a:pt x="174" y="13"/>
                  </a:cubicBezTo>
                  <a:cubicBezTo>
                    <a:pt x="174" y="14"/>
                    <a:pt x="174" y="15"/>
                    <a:pt x="175" y="15"/>
                  </a:cubicBezTo>
                  <a:cubicBezTo>
                    <a:pt x="175" y="15"/>
                    <a:pt x="176" y="15"/>
                    <a:pt x="176" y="15"/>
                  </a:cubicBezTo>
                  <a:cubicBezTo>
                    <a:pt x="176" y="15"/>
                    <a:pt x="176" y="15"/>
                    <a:pt x="176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0" name="Freeform 48"/>
            <p:cNvSpPr/>
            <p:nvPr>
              <p:custDataLst>
                <p:tags r:id="rId43"/>
              </p:custDataLst>
            </p:nvPr>
          </p:nvSpPr>
          <p:spPr bwMode="auto">
            <a:xfrm>
              <a:off x="2765" y="2065"/>
              <a:ext cx="45" cy="134"/>
            </a:xfrm>
            <a:custGeom>
              <a:avLst/>
              <a:gdLst>
                <a:gd name="T0" fmla="*/ 4 w 7"/>
                <a:gd name="T1" fmla="*/ 0 h 21"/>
                <a:gd name="T2" fmla="*/ 7 w 7"/>
                <a:gd name="T3" fmla="*/ 18 h 21"/>
                <a:gd name="T4" fmla="*/ 5 w 7"/>
                <a:gd name="T5" fmla="*/ 18 h 21"/>
                <a:gd name="T6" fmla="*/ 4 w 7"/>
                <a:gd name="T7" fmla="*/ 21 h 21"/>
                <a:gd name="T8" fmla="*/ 4 w 7"/>
                <a:gd name="T9" fmla="*/ 21 h 21"/>
                <a:gd name="T10" fmla="*/ 0 w 7"/>
                <a:gd name="T11" fmla="*/ 0 h 21"/>
                <a:gd name="T12" fmla="*/ 0 w 7"/>
                <a:gd name="T13" fmla="*/ 0 h 21"/>
                <a:gd name="T14" fmla="*/ 2 w 7"/>
                <a:gd name="T15" fmla="*/ 1 h 21"/>
                <a:gd name="T16" fmla="*/ 3 w 7"/>
                <a:gd name="T17" fmla="*/ 1 h 21"/>
                <a:gd name="T18" fmla="*/ 4 w 7"/>
                <a:gd name="T1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21">
                  <a:moveTo>
                    <a:pt x="4" y="0"/>
                  </a:moveTo>
                  <a:cubicBezTo>
                    <a:pt x="7" y="18"/>
                    <a:pt x="7" y="18"/>
                    <a:pt x="7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9"/>
                    <a:pt x="4" y="20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1" name="Freeform 49"/>
            <p:cNvSpPr/>
            <p:nvPr>
              <p:custDataLst>
                <p:tags r:id="rId44"/>
              </p:custDataLst>
            </p:nvPr>
          </p:nvSpPr>
          <p:spPr bwMode="auto">
            <a:xfrm>
              <a:off x="2765" y="2040"/>
              <a:ext cx="26" cy="32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4 h 5"/>
                <a:gd name="T4" fmla="*/ 3 w 4"/>
                <a:gd name="T5" fmla="*/ 5 h 5"/>
                <a:gd name="T6" fmla="*/ 2 w 4"/>
                <a:gd name="T7" fmla="*/ 5 h 5"/>
                <a:gd name="T8" fmla="*/ 0 w 4"/>
                <a:gd name="T9" fmla="*/ 4 h 5"/>
                <a:gd name="T10" fmla="*/ 0 w 4"/>
                <a:gd name="T11" fmla="*/ 4 h 5"/>
                <a:gd name="T12" fmla="*/ 0 w 4"/>
                <a:gd name="T13" fmla="*/ 3 h 5"/>
                <a:gd name="T14" fmla="*/ 0 w 4"/>
                <a:gd name="T15" fmla="*/ 3 h 5"/>
                <a:gd name="T16" fmla="*/ 1 w 4"/>
                <a:gd name="T17" fmla="*/ 1 h 5"/>
                <a:gd name="T18" fmla="*/ 4 w 4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1" y="5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2"/>
                    <a:pt x="1" y="1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2" name="Freeform 50"/>
            <p:cNvSpPr/>
            <p:nvPr>
              <p:custDataLst>
                <p:tags r:id="rId45"/>
              </p:custDataLst>
            </p:nvPr>
          </p:nvSpPr>
          <p:spPr bwMode="auto">
            <a:xfrm>
              <a:off x="2740" y="1900"/>
              <a:ext cx="51" cy="159"/>
            </a:xfrm>
            <a:custGeom>
              <a:avLst/>
              <a:gdLst>
                <a:gd name="T0" fmla="*/ 4 w 8"/>
                <a:gd name="T1" fmla="*/ 0 h 25"/>
                <a:gd name="T2" fmla="*/ 8 w 8"/>
                <a:gd name="T3" fmla="*/ 22 h 25"/>
                <a:gd name="T4" fmla="*/ 5 w 8"/>
                <a:gd name="T5" fmla="*/ 23 h 25"/>
                <a:gd name="T6" fmla="*/ 4 w 8"/>
                <a:gd name="T7" fmla="*/ 25 h 25"/>
                <a:gd name="T8" fmla="*/ 0 w 8"/>
                <a:gd name="T9" fmla="*/ 0 h 25"/>
                <a:gd name="T10" fmla="*/ 0 w 8"/>
                <a:gd name="T11" fmla="*/ 0 h 25"/>
                <a:gd name="T12" fmla="*/ 2 w 8"/>
                <a:gd name="T13" fmla="*/ 1 h 25"/>
                <a:gd name="T14" fmla="*/ 3 w 8"/>
                <a:gd name="T15" fmla="*/ 1 h 25"/>
                <a:gd name="T16" fmla="*/ 4 w 8"/>
                <a:gd name="T1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25">
                  <a:moveTo>
                    <a:pt x="4" y="0"/>
                  </a:moveTo>
                  <a:cubicBezTo>
                    <a:pt x="8" y="22"/>
                    <a:pt x="8" y="22"/>
                    <a:pt x="8" y="22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4"/>
                    <a:pt x="4" y="24"/>
                    <a:pt x="4" y="2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2" y="1"/>
                  </a:cubicBezTo>
                  <a:cubicBezTo>
                    <a:pt x="2" y="1"/>
                    <a:pt x="2" y="1"/>
                    <a:pt x="3" y="1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3" name="Freeform 51"/>
            <p:cNvSpPr/>
            <p:nvPr>
              <p:custDataLst>
                <p:tags r:id="rId46"/>
              </p:custDataLst>
            </p:nvPr>
          </p:nvSpPr>
          <p:spPr bwMode="auto">
            <a:xfrm>
              <a:off x="2765" y="2059"/>
              <a:ext cx="0" cy="6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4" name="Freeform 52"/>
            <p:cNvSpPr/>
            <p:nvPr>
              <p:custDataLst>
                <p:tags r:id="rId47"/>
              </p:custDataLst>
            </p:nvPr>
          </p:nvSpPr>
          <p:spPr bwMode="auto">
            <a:xfrm>
              <a:off x="2740" y="1881"/>
              <a:ext cx="25" cy="25"/>
            </a:xfrm>
            <a:custGeom>
              <a:avLst/>
              <a:gdLst>
                <a:gd name="T0" fmla="*/ 3 w 4"/>
                <a:gd name="T1" fmla="*/ 0 h 4"/>
                <a:gd name="T2" fmla="*/ 4 w 4"/>
                <a:gd name="T3" fmla="*/ 3 h 4"/>
                <a:gd name="T4" fmla="*/ 3 w 4"/>
                <a:gd name="T5" fmla="*/ 4 h 4"/>
                <a:gd name="T6" fmla="*/ 2 w 4"/>
                <a:gd name="T7" fmla="*/ 4 h 4"/>
                <a:gd name="T8" fmla="*/ 0 w 4"/>
                <a:gd name="T9" fmla="*/ 3 h 4"/>
                <a:gd name="T10" fmla="*/ 0 w 4"/>
                <a:gd name="T11" fmla="*/ 3 h 4"/>
                <a:gd name="T12" fmla="*/ 0 w 4"/>
                <a:gd name="T13" fmla="*/ 2 h 4"/>
                <a:gd name="T14" fmla="*/ 1 w 4"/>
                <a:gd name="T15" fmla="*/ 1 h 4"/>
                <a:gd name="T16" fmla="*/ 3 w 4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2"/>
                    <a:pt x="0" y="1"/>
                    <a:pt x="1" y="1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5" name="Freeform 53"/>
            <p:cNvSpPr/>
            <p:nvPr>
              <p:custDataLst>
                <p:tags r:id="rId48"/>
              </p:custDataLst>
            </p:nvPr>
          </p:nvSpPr>
          <p:spPr bwMode="auto">
            <a:xfrm>
              <a:off x="2651" y="3013"/>
              <a:ext cx="25" cy="19"/>
            </a:xfrm>
            <a:custGeom>
              <a:avLst/>
              <a:gdLst>
                <a:gd name="T0" fmla="*/ 4 w 4"/>
                <a:gd name="T1" fmla="*/ 0 h 3"/>
                <a:gd name="T2" fmla="*/ 4 w 4"/>
                <a:gd name="T3" fmla="*/ 2 h 3"/>
                <a:gd name="T4" fmla="*/ 1 w 4"/>
                <a:gd name="T5" fmla="*/ 3 h 3"/>
                <a:gd name="T6" fmla="*/ 0 w 4"/>
                <a:gd name="T7" fmla="*/ 1 h 3"/>
                <a:gd name="T8" fmla="*/ 4 w 4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4" y="0"/>
                  </a:moveTo>
                  <a:cubicBezTo>
                    <a:pt x="4" y="1"/>
                    <a:pt x="4" y="2"/>
                    <a:pt x="4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0" y="2"/>
                    <a:pt x="0" y="1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7" name="Freeform 55"/>
            <p:cNvSpPr/>
            <p:nvPr>
              <p:custDataLst>
                <p:tags r:id="rId49"/>
              </p:custDataLst>
            </p:nvPr>
          </p:nvSpPr>
          <p:spPr bwMode="auto">
            <a:xfrm>
              <a:off x="2626" y="1747"/>
              <a:ext cx="12" cy="26"/>
            </a:xfrm>
            <a:custGeom>
              <a:avLst/>
              <a:gdLst>
                <a:gd name="T0" fmla="*/ 2 w 2"/>
                <a:gd name="T1" fmla="*/ 0 h 4"/>
                <a:gd name="T2" fmla="*/ 2 w 2"/>
                <a:gd name="T3" fmla="*/ 4 h 4"/>
                <a:gd name="T4" fmla="*/ 2 w 2"/>
                <a:gd name="T5" fmla="*/ 4 h 4"/>
                <a:gd name="T6" fmla="*/ 1 w 2"/>
                <a:gd name="T7" fmla="*/ 4 h 4"/>
                <a:gd name="T8" fmla="*/ 0 w 2"/>
                <a:gd name="T9" fmla="*/ 2 h 4"/>
                <a:gd name="T10" fmla="*/ 0 w 2"/>
                <a:gd name="T11" fmla="*/ 1 h 4"/>
                <a:gd name="T12" fmla="*/ 2 w 2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1" y="4"/>
                    <a:pt x="1" y="4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0" name="Freeform 68"/>
            <p:cNvSpPr/>
            <p:nvPr/>
          </p:nvSpPr>
          <p:spPr bwMode="auto">
            <a:xfrm>
              <a:off x="2003" y="3203"/>
              <a:ext cx="26" cy="19"/>
            </a:xfrm>
            <a:custGeom>
              <a:avLst/>
              <a:gdLst>
                <a:gd name="T0" fmla="*/ 3 w 4"/>
                <a:gd name="T1" fmla="*/ 0 h 3"/>
                <a:gd name="T2" fmla="*/ 4 w 4"/>
                <a:gd name="T3" fmla="*/ 2 h 3"/>
                <a:gd name="T4" fmla="*/ 0 w 4"/>
                <a:gd name="T5" fmla="*/ 3 h 3"/>
                <a:gd name="T6" fmla="*/ 0 w 4"/>
                <a:gd name="T7" fmla="*/ 1 h 3"/>
                <a:gd name="T8" fmla="*/ 3 w 4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3" y="0"/>
                  </a:moveTo>
                  <a:cubicBezTo>
                    <a:pt x="4" y="1"/>
                    <a:pt x="4" y="1"/>
                    <a:pt x="4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0" y="1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7" name="Freeform 75"/>
            <p:cNvSpPr/>
            <p:nvPr/>
          </p:nvSpPr>
          <p:spPr bwMode="auto">
            <a:xfrm>
              <a:off x="1781" y="3273"/>
              <a:ext cx="26" cy="26"/>
            </a:xfrm>
            <a:custGeom>
              <a:avLst/>
              <a:gdLst>
                <a:gd name="T0" fmla="*/ 4 w 4"/>
                <a:gd name="T1" fmla="*/ 2 h 4"/>
                <a:gd name="T2" fmla="*/ 3 w 4"/>
                <a:gd name="T3" fmla="*/ 3 h 4"/>
                <a:gd name="T4" fmla="*/ 2 w 4"/>
                <a:gd name="T5" fmla="*/ 4 h 4"/>
                <a:gd name="T6" fmla="*/ 2 w 4"/>
                <a:gd name="T7" fmla="*/ 4 h 4"/>
                <a:gd name="T8" fmla="*/ 0 w 4"/>
                <a:gd name="T9" fmla="*/ 2 h 4"/>
                <a:gd name="T10" fmla="*/ 0 w 4"/>
                <a:gd name="T11" fmla="*/ 1 h 4"/>
                <a:gd name="T12" fmla="*/ 1 w 4"/>
                <a:gd name="T13" fmla="*/ 0 h 4"/>
                <a:gd name="T14" fmla="*/ 3 w 4"/>
                <a:gd name="T15" fmla="*/ 0 h 4"/>
                <a:gd name="T16" fmla="*/ 4 w 4"/>
                <a:gd name="T1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2"/>
                    <a:pt x="4" y="3"/>
                    <a:pt x="3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4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8" name="Freeform 76"/>
            <p:cNvSpPr/>
            <p:nvPr/>
          </p:nvSpPr>
          <p:spPr bwMode="auto">
            <a:xfrm>
              <a:off x="702" y="1945"/>
              <a:ext cx="1098" cy="1748"/>
            </a:xfrm>
            <a:custGeom>
              <a:avLst/>
              <a:gdLst>
                <a:gd name="T0" fmla="*/ 127 w 173"/>
                <a:gd name="T1" fmla="*/ 15 h 275"/>
                <a:gd name="T2" fmla="*/ 127 w 173"/>
                <a:gd name="T3" fmla="*/ 16 h 275"/>
                <a:gd name="T4" fmla="*/ 128 w 173"/>
                <a:gd name="T5" fmla="*/ 17 h 275"/>
                <a:gd name="T6" fmla="*/ 127 w 173"/>
                <a:gd name="T7" fmla="*/ 17 h 275"/>
                <a:gd name="T8" fmla="*/ 118 w 173"/>
                <a:gd name="T9" fmla="*/ 16 h 275"/>
                <a:gd name="T10" fmla="*/ 4 w 173"/>
                <a:gd name="T11" fmla="*/ 4 h 275"/>
                <a:gd name="T12" fmla="*/ 11 w 173"/>
                <a:gd name="T13" fmla="*/ 33 h 275"/>
                <a:gd name="T14" fmla="*/ 67 w 173"/>
                <a:gd name="T15" fmla="*/ 270 h 275"/>
                <a:gd name="T16" fmla="*/ 170 w 173"/>
                <a:gd name="T17" fmla="*/ 210 h 275"/>
                <a:gd name="T18" fmla="*/ 170 w 173"/>
                <a:gd name="T19" fmla="*/ 210 h 275"/>
                <a:gd name="T20" fmla="*/ 170 w 173"/>
                <a:gd name="T21" fmla="*/ 211 h 275"/>
                <a:gd name="T22" fmla="*/ 172 w 173"/>
                <a:gd name="T23" fmla="*/ 213 h 275"/>
                <a:gd name="T24" fmla="*/ 172 w 173"/>
                <a:gd name="T25" fmla="*/ 213 h 275"/>
                <a:gd name="T26" fmla="*/ 173 w 173"/>
                <a:gd name="T27" fmla="*/ 212 h 275"/>
                <a:gd name="T28" fmla="*/ 173 w 173"/>
                <a:gd name="T29" fmla="*/ 213 h 275"/>
                <a:gd name="T30" fmla="*/ 67 w 173"/>
                <a:gd name="T31" fmla="*/ 274 h 275"/>
                <a:gd name="T32" fmla="*/ 66 w 173"/>
                <a:gd name="T33" fmla="*/ 275 h 275"/>
                <a:gd name="T34" fmla="*/ 65 w 173"/>
                <a:gd name="T35" fmla="*/ 274 h 275"/>
                <a:gd name="T36" fmla="*/ 64 w 173"/>
                <a:gd name="T37" fmla="*/ 273 h 275"/>
                <a:gd name="T38" fmla="*/ 0 w 173"/>
                <a:gd name="T39" fmla="*/ 2 h 275"/>
                <a:gd name="T40" fmla="*/ 1 w 173"/>
                <a:gd name="T41" fmla="*/ 1 h 275"/>
                <a:gd name="T42" fmla="*/ 2 w 173"/>
                <a:gd name="T43" fmla="*/ 0 h 275"/>
                <a:gd name="T44" fmla="*/ 2 w 173"/>
                <a:gd name="T45" fmla="*/ 0 h 275"/>
                <a:gd name="T46" fmla="*/ 129 w 173"/>
                <a:gd name="T47" fmla="*/ 13 h 275"/>
                <a:gd name="T48" fmla="*/ 128 w 173"/>
                <a:gd name="T49" fmla="*/ 13 h 275"/>
                <a:gd name="T50" fmla="*/ 127 w 173"/>
                <a:gd name="T51" fmla="*/ 15 h 275"/>
                <a:gd name="T52" fmla="*/ 127 w 173"/>
                <a:gd name="T53" fmla="*/ 1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3" h="275">
                  <a:moveTo>
                    <a:pt x="127" y="15"/>
                  </a:moveTo>
                  <a:cubicBezTo>
                    <a:pt x="127" y="16"/>
                    <a:pt x="127" y="16"/>
                    <a:pt x="127" y="16"/>
                  </a:cubicBezTo>
                  <a:cubicBezTo>
                    <a:pt x="127" y="16"/>
                    <a:pt x="127" y="16"/>
                    <a:pt x="128" y="17"/>
                  </a:cubicBezTo>
                  <a:cubicBezTo>
                    <a:pt x="127" y="17"/>
                    <a:pt x="127" y="17"/>
                    <a:pt x="127" y="17"/>
                  </a:cubicBezTo>
                  <a:cubicBezTo>
                    <a:pt x="118" y="16"/>
                    <a:pt x="118" y="16"/>
                    <a:pt x="118" y="16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67" y="270"/>
                    <a:pt x="67" y="270"/>
                    <a:pt x="67" y="270"/>
                  </a:cubicBezTo>
                  <a:cubicBezTo>
                    <a:pt x="170" y="210"/>
                    <a:pt x="170" y="210"/>
                    <a:pt x="170" y="210"/>
                  </a:cubicBezTo>
                  <a:cubicBezTo>
                    <a:pt x="170" y="210"/>
                    <a:pt x="170" y="210"/>
                    <a:pt x="170" y="210"/>
                  </a:cubicBezTo>
                  <a:cubicBezTo>
                    <a:pt x="170" y="211"/>
                    <a:pt x="170" y="211"/>
                    <a:pt x="170" y="211"/>
                  </a:cubicBezTo>
                  <a:cubicBezTo>
                    <a:pt x="170" y="212"/>
                    <a:pt x="171" y="213"/>
                    <a:pt x="172" y="213"/>
                  </a:cubicBezTo>
                  <a:cubicBezTo>
                    <a:pt x="172" y="213"/>
                    <a:pt x="172" y="213"/>
                    <a:pt x="172" y="213"/>
                  </a:cubicBezTo>
                  <a:cubicBezTo>
                    <a:pt x="173" y="212"/>
                    <a:pt x="173" y="212"/>
                    <a:pt x="173" y="212"/>
                  </a:cubicBezTo>
                  <a:cubicBezTo>
                    <a:pt x="173" y="213"/>
                    <a:pt x="173" y="213"/>
                    <a:pt x="173" y="213"/>
                  </a:cubicBezTo>
                  <a:cubicBezTo>
                    <a:pt x="67" y="274"/>
                    <a:pt x="67" y="274"/>
                    <a:pt x="67" y="274"/>
                  </a:cubicBezTo>
                  <a:cubicBezTo>
                    <a:pt x="67" y="274"/>
                    <a:pt x="66" y="275"/>
                    <a:pt x="66" y="275"/>
                  </a:cubicBezTo>
                  <a:cubicBezTo>
                    <a:pt x="66" y="275"/>
                    <a:pt x="65" y="275"/>
                    <a:pt x="65" y="274"/>
                  </a:cubicBezTo>
                  <a:cubicBezTo>
                    <a:pt x="65" y="274"/>
                    <a:pt x="64" y="274"/>
                    <a:pt x="64" y="27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29" y="13"/>
                    <a:pt x="129" y="13"/>
                    <a:pt x="129" y="13"/>
                  </a:cubicBezTo>
                  <a:cubicBezTo>
                    <a:pt x="128" y="13"/>
                    <a:pt x="128" y="13"/>
                    <a:pt x="128" y="13"/>
                  </a:cubicBezTo>
                  <a:cubicBezTo>
                    <a:pt x="127" y="13"/>
                    <a:pt x="127" y="14"/>
                    <a:pt x="127" y="15"/>
                  </a:cubicBezTo>
                  <a:cubicBezTo>
                    <a:pt x="127" y="15"/>
                    <a:pt x="127" y="15"/>
                    <a:pt x="127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9" name="Freeform 77"/>
            <p:cNvSpPr/>
            <p:nvPr/>
          </p:nvSpPr>
          <p:spPr bwMode="auto">
            <a:xfrm>
              <a:off x="1508" y="2046"/>
              <a:ext cx="292" cy="1234"/>
            </a:xfrm>
            <a:custGeom>
              <a:avLst/>
              <a:gdLst>
                <a:gd name="T0" fmla="*/ 4 w 46"/>
                <a:gd name="T1" fmla="*/ 0 h 194"/>
                <a:gd name="T2" fmla="*/ 46 w 46"/>
                <a:gd name="T3" fmla="*/ 193 h 194"/>
                <a:gd name="T4" fmla="*/ 44 w 46"/>
                <a:gd name="T5" fmla="*/ 193 h 194"/>
                <a:gd name="T6" fmla="*/ 43 w 46"/>
                <a:gd name="T7" fmla="*/ 194 h 194"/>
                <a:gd name="T8" fmla="*/ 43 w 46"/>
                <a:gd name="T9" fmla="*/ 194 h 194"/>
                <a:gd name="T10" fmla="*/ 0 w 46"/>
                <a:gd name="T11" fmla="*/ 1 h 194"/>
                <a:gd name="T12" fmla="*/ 1 w 46"/>
                <a:gd name="T13" fmla="*/ 1 h 194"/>
                <a:gd name="T14" fmla="*/ 2 w 46"/>
                <a:gd name="T15" fmla="*/ 1 h 194"/>
                <a:gd name="T16" fmla="*/ 4 w 46"/>
                <a:gd name="T17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194">
                  <a:moveTo>
                    <a:pt x="4" y="0"/>
                  </a:moveTo>
                  <a:cubicBezTo>
                    <a:pt x="46" y="193"/>
                    <a:pt x="46" y="193"/>
                    <a:pt x="46" y="193"/>
                  </a:cubicBezTo>
                  <a:cubicBezTo>
                    <a:pt x="44" y="193"/>
                    <a:pt x="44" y="193"/>
                    <a:pt x="44" y="193"/>
                  </a:cubicBezTo>
                  <a:cubicBezTo>
                    <a:pt x="44" y="193"/>
                    <a:pt x="43" y="194"/>
                    <a:pt x="43" y="194"/>
                  </a:cubicBezTo>
                  <a:cubicBezTo>
                    <a:pt x="43" y="194"/>
                    <a:pt x="43" y="194"/>
                    <a:pt x="43" y="19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0" name="Freeform 78"/>
            <p:cNvSpPr/>
            <p:nvPr/>
          </p:nvSpPr>
          <p:spPr bwMode="auto">
            <a:xfrm>
              <a:off x="1115" y="2955"/>
              <a:ext cx="577" cy="477"/>
            </a:xfrm>
            <a:custGeom>
              <a:avLst/>
              <a:gdLst>
                <a:gd name="T0" fmla="*/ 91 w 91"/>
                <a:gd name="T1" fmla="*/ 35 h 75"/>
                <a:gd name="T2" fmla="*/ 91 w 91"/>
                <a:gd name="T3" fmla="*/ 36 h 75"/>
                <a:gd name="T4" fmla="*/ 90 w 91"/>
                <a:gd name="T5" fmla="*/ 39 h 75"/>
                <a:gd name="T6" fmla="*/ 87 w 91"/>
                <a:gd name="T7" fmla="*/ 41 h 75"/>
                <a:gd name="T8" fmla="*/ 78 w 91"/>
                <a:gd name="T9" fmla="*/ 46 h 75"/>
                <a:gd name="T10" fmla="*/ 52 w 91"/>
                <a:gd name="T11" fmla="*/ 58 h 75"/>
                <a:gd name="T12" fmla="*/ 26 w 91"/>
                <a:gd name="T13" fmla="*/ 70 h 75"/>
                <a:gd name="T14" fmla="*/ 14 w 91"/>
                <a:gd name="T15" fmla="*/ 75 h 75"/>
                <a:gd name="T16" fmla="*/ 13 w 91"/>
                <a:gd name="T17" fmla="*/ 75 h 75"/>
                <a:gd name="T18" fmla="*/ 12 w 91"/>
                <a:gd name="T19" fmla="*/ 75 h 75"/>
                <a:gd name="T20" fmla="*/ 11 w 91"/>
                <a:gd name="T21" fmla="*/ 73 h 75"/>
                <a:gd name="T22" fmla="*/ 0 w 91"/>
                <a:gd name="T23" fmla="*/ 31 h 75"/>
                <a:gd name="T24" fmla="*/ 0 w 91"/>
                <a:gd name="T25" fmla="*/ 31 h 75"/>
                <a:gd name="T26" fmla="*/ 2 w 91"/>
                <a:gd name="T27" fmla="*/ 32 h 75"/>
                <a:gd name="T28" fmla="*/ 2 w 91"/>
                <a:gd name="T29" fmla="*/ 32 h 75"/>
                <a:gd name="T30" fmla="*/ 4 w 91"/>
                <a:gd name="T31" fmla="*/ 32 h 75"/>
                <a:gd name="T32" fmla="*/ 15 w 91"/>
                <a:gd name="T33" fmla="*/ 70 h 75"/>
                <a:gd name="T34" fmla="*/ 75 w 91"/>
                <a:gd name="T35" fmla="*/ 43 h 75"/>
                <a:gd name="T36" fmla="*/ 87 w 91"/>
                <a:gd name="T37" fmla="*/ 36 h 75"/>
                <a:gd name="T38" fmla="*/ 87 w 91"/>
                <a:gd name="T39" fmla="*/ 34 h 75"/>
                <a:gd name="T40" fmla="*/ 85 w 91"/>
                <a:gd name="T41" fmla="*/ 29 h 75"/>
                <a:gd name="T42" fmla="*/ 80 w 91"/>
                <a:gd name="T43" fmla="*/ 9 h 75"/>
                <a:gd name="T44" fmla="*/ 79 w 91"/>
                <a:gd name="T45" fmla="*/ 2 h 75"/>
                <a:gd name="T46" fmla="*/ 81 w 91"/>
                <a:gd name="T47" fmla="*/ 2 h 75"/>
                <a:gd name="T48" fmla="*/ 82 w 91"/>
                <a:gd name="T49" fmla="*/ 0 h 75"/>
                <a:gd name="T50" fmla="*/ 82 w 91"/>
                <a:gd name="T51" fmla="*/ 0 h 75"/>
                <a:gd name="T52" fmla="*/ 83 w 91"/>
                <a:gd name="T53" fmla="*/ 6 h 75"/>
                <a:gd name="T54" fmla="*/ 88 w 91"/>
                <a:gd name="T55" fmla="*/ 26 h 75"/>
                <a:gd name="T56" fmla="*/ 91 w 91"/>
                <a:gd name="T57" fmla="*/ 3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75">
                  <a:moveTo>
                    <a:pt x="91" y="35"/>
                  </a:moveTo>
                  <a:cubicBezTo>
                    <a:pt x="91" y="35"/>
                    <a:pt x="91" y="36"/>
                    <a:pt x="91" y="36"/>
                  </a:cubicBezTo>
                  <a:cubicBezTo>
                    <a:pt x="91" y="38"/>
                    <a:pt x="91" y="38"/>
                    <a:pt x="90" y="39"/>
                  </a:cubicBezTo>
                  <a:cubicBezTo>
                    <a:pt x="89" y="40"/>
                    <a:pt x="88" y="40"/>
                    <a:pt x="87" y="41"/>
                  </a:cubicBezTo>
                  <a:cubicBezTo>
                    <a:pt x="85" y="42"/>
                    <a:pt x="82" y="44"/>
                    <a:pt x="78" y="46"/>
                  </a:cubicBezTo>
                  <a:cubicBezTo>
                    <a:pt x="71" y="49"/>
                    <a:pt x="62" y="54"/>
                    <a:pt x="52" y="58"/>
                  </a:cubicBezTo>
                  <a:cubicBezTo>
                    <a:pt x="43" y="62"/>
                    <a:pt x="33" y="66"/>
                    <a:pt x="26" y="70"/>
                  </a:cubicBezTo>
                  <a:cubicBezTo>
                    <a:pt x="19" y="73"/>
                    <a:pt x="14" y="75"/>
                    <a:pt x="14" y="75"/>
                  </a:cubicBezTo>
                  <a:cubicBezTo>
                    <a:pt x="14" y="75"/>
                    <a:pt x="14" y="75"/>
                    <a:pt x="13" y="75"/>
                  </a:cubicBezTo>
                  <a:cubicBezTo>
                    <a:pt x="13" y="75"/>
                    <a:pt x="13" y="75"/>
                    <a:pt x="12" y="75"/>
                  </a:cubicBezTo>
                  <a:cubicBezTo>
                    <a:pt x="12" y="74"/>
                    <a:pt x="12" y="74"/>
                    <a:pt x="11" y="73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2"/>
                    <a:pt x="1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23" y="67"/>
                    <a:pt x="56" y="53"/>
                    <a:pt x="75" y="43"/>
                  </a:cubicBezTo>
                  <a:cubicBezTo>
                    <a:pt x="81" y="40"/>
                    <a:pt x="86" y="38"/>
                    <a:pt x="87" y="36"/>
                  </a:cubicBezTo>
                  <a:cubicBezTo>
                    <a:pt x="87" y="36"/>
                    <a:pt x="87" y="35"/>
                    <a:pt x="87" y="34"/>
                  </a:cubicBezTo>
                  <a:cubicBezTo>
                    <a:pt x="86" y="33"/>
                    <a:pt x="86" y="31"/>
                    <a:pt x="85" y="29"/>
                  </a:cubicBezTo>
                  <a:cubicBezTo>
                    <a:pt x="84" y="24"/>
                    <a:pt x="82" y="17"/>
                    <a:pt x="80" y="9"/>
                  </a:cubicBezTo>
                  <a:cubicBezTo>
                    <a:pt x="80" y="7"/>
                    <a:pt x="79" y="5"/>
                    <a:pt x="79" y="2"/>
                  </a:cubicBezTo>
                  <a:cubicBezTo>
                    <a:pt x="81" y="2"/>
                    <a:pt x="81" y="2"/>
                    <a:pt x="81" y="2"/>
                  </a:cubicBezTo>
                  <a:cubicBezTo>
                    <a:pt x="81" y="1"/>
                    <a:pt x="82" y="1"/>
                    <a:pt x="82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2"/>
                    <a:pt x="83" y="4"/>
                    <a:pt x="83" y="6"/>
                  </a:cubicBezTo>
                  <a:cubicBezTo>
                    <a:pt x="85" y="14"/>
                    <a:pt x="87" y="21"/>
                    <a:pt x="88" y="26"/>
                  </a:cubicBezTo>
                  <a:cubicBezTo>
                    <a:pt x="89" y="31"/>
                    <a:pt x="90" y="34"/>
                    <a:pt x="91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1" name="Freeform 79"/>
            <p:cNvSpPr/>
            <p:nvPr/>
          </p:nvSpPr>
          <p:spPr bwMode="auto">
            <a:xfrm>
              <a:off x="1610" y="2943"/>
              <a:ext cx="25" cy="25"/>
            </a:xfrm>
            <a:custGeom>
              <a:avLst/>
              <a:gdLst>
                <a:gd name="T0" fmla="*/ 4 w 4"/>
                <a:gd name="T1" fmla="*/ 2 h 4"/>
                <a:gd name="T2" fmla="*/ 4 w 4"/>
                <a:gd name="T3" fmla="*/ 2 h 4"/>
                <a:gd name="T4" fmla="*/ 3 w 4"/>
                <a:gd name="T5" fmla="*/ 4 h 4"/>
                <a:gd name="T6" fmla="*/ 1 w 4"/>
                <a:gd name="T7" fmla="*/ 4 h 4"/>
                <a:gd name="T8" fmla="*/ 0 w 4"/>
                <a:gd name="T9" fmla="*/ 1 h 4"/>
                <a:gd name="T10" fmla="*/ 1 w 4"/>
                <a:gd name="T11" fmla="*/ 0 h 4"/>
                <a:gd name="T12" fmla="*/ 4 w 4"/>
                <a:gd name="T13" fmla="*/ 1 h 4"/>
                <a:gd name="T14" fmla="*/ 4 w 4"/>
                <a:gd name="T15" fmla="*/ 1 h 4"/>
                <a:gd name="T16" fmla="*/ 4 w 4"/>
                <a:gd name="T1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3" y="3"/>
                    <a:pt x="3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lnTo>
                    <a:pt x="4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2" name="Freeform 80"/>
            <p:cNvSpPr/>
            <p:nvPr/>
          </p:nvSpPr>
          <p:spPr bwMode="auto">
            <a:xfrm>
              <a:off x="1585" y="2809"/>
              <a:ext cx="50" cy="140"/>
            </a:xfrm>
            <a:custGeom>
              <a:avLst/>
              <a:gdLst>
                <a:gd name="T0" fmla="*/ 8 w 8"/>
                <a:gd name="T1" fmla="*/ 22 h 22"/>
                <a:gd name="T2" fmla="*/ 8 w 8"/>
                <a:gd name="T3" fmla="*/ 22 h 22"/>
                <a:gd name="T4" fmla="*/ 5 w 8"/>
                <a:gd name="T5" fmla="*/ 21 h 22"/>
                <a:gd name="T6" fmla="*/ 4 w 8"/>
                <a:gd name="T7" fmla="*/ 22 h 22"/>
                <a:gd name="T8" fmla="*/ 0 w 8"/>
                <a:gd name="T9" fmla="*/ 5 h 22"/>
                <a:gd name="T10" fmla="*/ 0 w 8"/>
                <a:gd name="T11" fmla="*/ 3 h 22"/>
                <a:gd name="T12" fmla="*/ 2 w 8"/>
                <a:gd name="T13" fmla="*/ 3 h 22"/>
                <a:gd name="T14" fmla="*/ 3 w 8"/>
                <a:gd name="T15" fmla="*/ 1 h 22"/>
                <a:gd name="T16" fmla="*/ 3 w 8"/>
                <a:gd name="T17" fmla="*/ 0 h 22"/>
                <a:gd name="T18" fmla="*/ 8 w 8"/>
                <a:gd name="T1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22">
                  <a:moveTo>
                    <a:pt x="8" y="22"/>
                  </a:moveTo>
                  <a:cubicBezTo>
                    <a:pt x="8" y="22"/>
                    <a:pt x="8" y="22"/>
                    <a:pt x="8" y="22"/>
                  </a:cubicBezTo>
                  <a:cubicBezTo>
                    <a:pt x="7" y="21"/>
                    <a:pt x="6" y="21"/>
                    <a:pt x="5" y="21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16"/>
                    <a:pt x="1" y="11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2"/>
                    <a:pt x="3" y="1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5" y="8"/>
                    <a:pt x="6" y="16"/>
                    <a:pt x="8" y="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3" name="Freeform 81"/>
            <p:cNvSpPr/>
            <p:nvPr/>
          </p:nvSpPr>
          <p:spPr bwMode="auto">
            <a:xfrm>
              <a:off x="1134" y="2949"/>
              <a:ext cx="482" cy="210"/>
            </a:xfrm>
            <a:custGeom>
              <a:avLst/>
              <a:gdLst>
                <a:gd name="T0" fmla="*/ 76 w 76"/>
                <a:gd name="T1" fmla="*/ 3 h 33"/>
                <a:gd name="T2" fmla="*/ 1 w 76"/>
                <a:gd name="T3" fmla="*/ 33 h 33"/>
                <a:gd name="T4" fmla="*/ 0 w 76"/>
                <a:gd name="T5" fmla="*/ 29 h 33"/>
                <a:gd name="T6" fmla="*/ 75 w 76"/>
                <a:gd name="T7" fmla="*/ 0 h 33"/>
                <a:gd name="T8" fmla="*/ 76 w 76"/>
                <a:gd name="T9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33">
                  <a:moveTo>
                    <a:pt x="76" y="3"/>
                  </a:moveTo>
                  <a:cubicBezTo>
                    <a:pt x="1" y="33"/>
                    <a:pt x="1" y="33"/>
                    <a:pt x="1" y="33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1"/>
                    <a:pt x="75" y="2"/>
                    <a:pt x="76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4" name="Freeform 82"/>
            <p:cNvSpPr/>
            <p:nvPr/>
          </p:nvSpPr>
          <p:spPr bwMode="auto">
            <a:xfrm>
              <a:off x="1089" y="2828"/>
              <a:ext cx="521" cy="305"/>
            </a:xfrm>
            <a:custGeom>
              <a:avLst/>
              <a:gdLst>
                <a:gd name="T0" fmla="*/ 82 w 82"/>
                <a:gd name="T1" fmla="*/ 19 h 48"/>
                <a:gd name="T2" fmla="*/ 7 w 82"/>
                <a:gd name="T3" fmla="*/ 48 h 48"/>
                <a:gd name="T4" fmla="*/ 0 w 82"/>
                <a:gd name="T5" fmla="*/ 25 h 48"/>
                <a:gd name="T6" fmla="*/ 1 w 82"/>
                <a:gd name="T7" fmla="*/ 25 h 48"/>
                <a:gd name="T8" fmla="*/ 2 w 82"/>
                <a:gd name="T9" fmla="*/ 25 h 48"/>
                <a:gd name="T10" fmla="*/ 78 w 82"/>
                <a:gd name="T11" fmla="*/ 0 h 48"/>
                <a:gd name="T12" fmla="*/ 78 w 82"/>
                <a:gd name="T13" fmla="*/ 2 h 48"/>
                <a:gd name="T14" fmla="*/ 82 w 82"/>
                <a:gd name="T15" fmla="*/ 1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48">
                  <a:moveTo>
                    <a:pt x="82" y="19"/>
                  </a:moveTo>
                  <a:cubicBezTo>
                    <a:pt x="7" y="48"/>
                    <a:pt x="7" y="48"/>
                    <a:pt x="7" y="48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8" y="1"/>
                    <a:pt x="78" y="1"/>
                    <a:pt x="78" y="2"/>
                  </a:cubicBezTo>
                  <a:cubicBezTo>
                    <a:pt x="79" y="8"/>
                    <a:pt x="81" y="13"/>
                    <a:pt x="82" y="19"/>
                  </a:cubicBez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5" name="Freeform 83"/>
            <p:cNvSpPr/>
            <p:nvPr/>
          </p:nvSpPr>
          <p:spPr bwMode="auto">
            <a:xfrm>
              <a:off x="1578" y="2803"/>
              <a:ext cx="26" cy="25"/>
            </a:xfrm>
            <a:custGeom>
              <a:avLst/>
              <a:gdLst>
                <a:gd name="T0" fmla="*/ 4 w 4"/>
                <a:gd name="T1" fmla="*/ 1 h 4"/>
                <a:gd name="T2" fmla="*/ 4 w 4"/>
                <a:gd name="T3" fmla="*/ 2 h 4"/>
                <a:gd name="T4" fmla="*/ 3 w 4"/>
                <a:gd name="T5" fmla="*/ 4 h 4"/>
                <a:gd name="T6" fmla="*/ 1 w 4"/>
                <a:gd name="T7" fmla="*/ 4 h 4"/>
                <a:gd name="T8" fmla="*/ 0 w 4"/>
                <a:gd name="T9" fmla="*/ 1 h 4"/>
                <a:gd name="T10" fmla="*/ 2 w 4"/>
                <a:gd name="T11" fmla="*/ 0 h 4"/>
                <a:gd name="T12" fmla="*/ 4 w 4"/>
                <a:gd name="T13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4" y="4"/>
                    <a:pt x="3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0"/>
                    <a:pt x="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6" name="Freeform 84"/>
            <p:cNvSpPr/>
            <p:nvPr/>
          </p:nvSpPr>
          <p:spPr bwMode="auto">
            <a:xfrm>
              <a:off x="1546" y="2650"/>
              <a:ext cx="58" cy="159"/>
            </a:xfrm>
            <a:custGeom>
              <a:avLst/>
              <a:gdLst>
                <a:gd name="T0" fmla="*/ 9 w 9"/>
                <a:gd name="T1" fmla="*/ 25 h 25"/>
                <a:gd name="T2" fmla="*/ 7 w 9"/>
                <a:gd name="T3" fmla="*/ 24 h 25"/>
                <a:gd name="T4" fmla="*/ 5 w 9"/>
                <a:gd name="T5" fmla="*/ 25 h 25"/>
                <a:gd name="T6" fmla="*/ 0 w 9"/>
                <a:gd name="T7" fmla="*/ 2 h 25"/>
                <a:gd name="T8" fmla="*/ 2 w 9"/>
                <a:gd name="T9" fmla="*/ 2 h 25"/>
                <a:gd name="T10" fmla="*/ 4 w 9"/>
                <a:gd name="T11" fmla="*/ 0 h 25"/>
                <a:gd name="T12" fmla="*/ 4 w 9"/>
                <a:gd name="T13" fmla="*/ 0 h 25"/>
                <a:gd name="T14" fmla="*/ 9 w 9"/>
                <a:gd name="T1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5">
                  <a:moveTo>
                    <a:pt x="9" y="25"/>
                  </a:moveTo>
                  <a:cubicBezTo>
                    <a:pt x="9" y="24"/>
                    <a:pt x="8" y="24"/>
                    <a:pt x="7" y="24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17"/>
                    <a:pt x="2" y="10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4" y="1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8"/>
                    <a:pt x="7" y="17"/>
                    <a:pt x="9" y="2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7" name="Freeform 85"/>
            <p:cNvSpPr/>
            <p:nvPr/>
          </p:nvSpPr>
          <p:spPr bwMode="auto">
            <a:xfrm>
              <a:off x="1089" y="2809"/>
              <a:ext cx="496" cy="178"/>
            </a:xfrm>
            <a:custGeom>
              <a:avLst/>
              <a:gdLst>
                <a:gd name="T0" fmla="*/ 78 w 78"/>
                <a:gd name="T1" fmla="*/ 3 h 28"/>
                <a:gd name="T2" fmla="*/ 2 w 78"/>
                <a:gd name="T3" fmla="*/ 28 h 28"/>
                <a:gd name="T4" fmla="*/ 1 w 78"/>
                <a:gd name="T5" fmla="*/ 28 h 28"/>
                <a:gd name="T6" fmla="*/ 0 w 78"/>
                <a:gd name="T7" fmla="*/ 28 h 28"/>
                <a:gd name="T8" fmla="*/ 0 w 78"/>
                <a:gd name="T9" fmla="*/ 26 h 28"/>
                <a:gd name="T10" fmla="*/ 1 w 78"/>
                <a:gd name="T11" fmla="*/ 25 h 28"/>
                <a:gd name="T12" fmla="*/ 77 w 78"/>
                <a:gd name="T13" fmla="*/ 0 h 28"/>
                <a:gd name="T14" fmla="*/ 78 w 78"/>
                <a:gd name="T15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28">
                  <a:moveTo>
                    <a:pt x="78" y="3"/>
                  </a:move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8"/>
                    <a:pt x="1" y="28"/>
                  </a:cubicBezTo>
                  <a:cubicBezTo>
                    <a:pt x="1" y="28"/>
                    <a:pt x="1" y="28"/>
                    <a:pt x="0" y="2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0" y="25"/>
                    <a:pt x="1" y="25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1"/>
                    <a:pt x="78" y="2"/>
                    <a:pt x="78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8" name="Freeform 86"/>
            <p:cNvSpPr/>
            <p:nvPr/>
          </p:nvSpPr>
          <p:spPr bwMode="auto">
            <a:xfrm>
              <a:off x="1546" y="2638"/>
              <a:ext cx="26" cy="25"/>
            </a:xfrm>
            <a:custGeom>
              <a:avLst/>
              <a:gdLst>
                <a:gd name="T0" fmla="*/ 4 w 4"/>
                <a:gd name="T1" fmla="*/ 2 h 4"/>
                <a:gd name="T2" fmla="*/ 4 w 4"/>
                <a:gd name="T3" fmla="*/ 2 h 4"/>
                <a:gd name="T4" fmla="*/ 2 w 4"/>
                <a:gd name="T5" fmla="*/ 4 h 4"/>
                <a:gd name="T6" fmla="*/ 0 w 4"/>
                <a:gd name="T7" fmla="*/ 4 h 4"/>
                <a:gd name="T8" fmla="*/ 0 w 4"/>
                <a:gd name="T9" fmla="*/ 1 h 4"/>
                <a:gd name="T10" fmla="*/ 0 w 4"/>
                <a:gd name="T11" fmla="*/ 1 h 4"/>
                <a:gd name="T12" fmla="*/ 1 w 4"/>
                <a:gd name="T13" fmla="*/ 0 h 4"/>
                <a:gd name="T14" fmla="*/ 4 w 4"/>
                <a:gd name="T1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1"/>
                    <a:pt x="4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9" name="Freeform 87"/>
            <p:cNvSpPr/>
            <p:nvPr/>
          </p:nvSpPr>
          <p:spPr bwMode="auto">
            <a:xfrm>
              <a:off x="1521" y="2504"/>
              <a:ext cx="51" cy="146"/>
            </a:xfrm>
            <a:custGeom>
              <a:avLst/>
              <a:gdLst>
                <a:gd name="T0" fmla="*/ 8 w 8"/>
                <a:gd name="T1" fmla="*/ 23 h 23"/>
                <a:gd name="T2" fmla="*/ 5 w 8"/>
                <a:gd name="T3" fmla="*/ 21 h 23"/>
                <a:gd name="T4" fmla="*/ 4 w 8"/>
                <a:gd name="T5" fmla="*/ 22 h 23"/>
                <a:gd name="T6" fmla="*/ 0 w 8"/>
                <a:gd name="T7" fmla="*/ 3 h 23"/>
                <a:gd name="T8" fmla="*/ 1 w 8"/>
                <a:gd name="T9" fmla="*/ 2 h 23"/>
                <a:gd name="T10" fmla="*/ 3 w 8"/>
                <a:gd name="T11" fmla="*/ 0 h 23"/>
                <a:gd name="T12" fmla="*/ 3 w 8"/>
                <a:gd name="T13" fmla="*/ 0 h 23"/>
                <a:gd name="T14" fmla="*/ 8 w 8"/>
                <a:gd name="T1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23">
                  <a:moveTo>
                    <a:pt x="8" y="23"/>
                  </a:moveTo>
                  <a:cubicBezTo>
                    <a:pt x="7" y="22"/>
                    <a:pt x="6" y="21"/>
                    <a:pt x="5" y="21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2" y="15"/>
                    <a:pt x="1" y="9"/>
                    <a:pt x="0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3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7"/>
                    <a:pt x="6" y="15"/>
                    <a:pt x="8" y="2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0" name="Freeform 88"/>
            <p:cNvSpPr/>
            <p:nvPr/>
          </p:nvSpPr>
          <p:spPr bwMode="auto">
            <a:xfrm>
              <a:off x="1032" y="2644"/>
              <a:ext cx="514" cy="152"/>
            </a:xfrm>
            <a:custGeom>
              <a:avLst/>
              <a:gdLst>
                <a:gd name="T0" fmla="*/ 81 w 81"/>
                <a:gd name="T1" fmla="*/ 0 h 24"/>
                <a:gd name="T2" fmla="*/ 81 w 81"/>
                <a:gd name="T3" fmla="*/ 3 h 24"/>
                <a:gd name="T4" fmla="*/ 3 w 81"/>
                <a:gd name="T5" fmla="*/ 24 h 24"/>
                <a:gd name="T6" fmla="*/ 2 w 81"/>
                <a:gd name="T7" fmla="*/ 24 h 24"/>
                <a:gd name="T8" fmla="*/ 1 w 81"/>
                <a:gd name="T9" fmla="*/ 24 h 24"/>
                <a:gd name="T10" fmla="*/ 0 w 81"/>
                <a:gd name="T11" fmla="*/ 22 h 24"/>
                <a:gd name="T12" fmla="*/ 2 w 81"/>
                <a:gd name="T13" fmla="*/ 20 h 24"/>
                <a:gd name="T14" fmla="*/ 81 w 81"/>
                <a:gd name="T15" fmla="*/ 0 h 24"/>
                <a:gd name="T16" fmla="*/ 81 w 81"/>
                <a:gd name="T1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24">
                  <a:moveTo>
                    <a:pt x="81" y="0"/>
                  </a:moveTo>
                  <a:cubicBezTo>
                    <a:pt x="81" y="1"/>
                    <a:pt x="81" y="2"/>
                    <a:pt x="81" y="3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1" y="24"/>
                    <a:pt x="1" y="2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1"/>
                    <a:pt x="1" y="21"/>
                    <a:pt x="2" y="2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1" y="0"/>
                    <a:pt x="81" y="0"/>
                    <a:pt x="8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1" name="Freeform 89"/>
            <p:cNvSpPr/>
            <p:nvPr/>
          </p:nvSpPr>
          <p:spPr bwMode="auto">
            <a:xfrm>
              <a:off x="988" y="2523"/>
              <a:ext cx="558" cy="261"/>
            </a:xfrm>
            <a:custGeom>
              <a:avLst/>
              <a:gdLst>
                <a:gd name="T0" fmla="*/ 88 w 88"/>
                <a:gd name="T1" fmla="*/ 19 h 41"/>
                <a:gd name="T2" fmla="*/ 9 w 88"/>
                <a:gd name="T3" fmla="*/ 39 h 41"/>
                <a:gd name="T4" fmla="*/ 7 w 88"/>
                <a:gd name="T5" fmla="*/ 41 h 41"/>
                <a:gd name="T6" fmla="*/ 0 w 88"/>
                <a:gd name="T7" fmla="*/ 15 h 41"/>
                <a:gd name="T8" fmla="*/ 0 w 88"/>
                <a:gd name="T9" fmla="*/ 15 h 41"/>
                <a:gd name="T10" fmla="*/ 2 w 88"/>
                <a:gd name="T11" fmla="*/ 16 h 41"/>
                <a:gd name="T12" fmla="*/ 3 w 88"/>
                <a:gd name="T13" fmla="*/ 16 h 41"/>
                <a:gd name="T14" fmla="*/ 84 w 88"/>
                <a:gd name="T15" fmla="*/ 0 h 41"/>
                <a:gd name="T16" fmla="*/ 88 w 88"/>
                <a:gd name="T17" fmla="*/ 1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" h="41">
                  <a:moveTo>
                    <a:pt x="88" y="19"/>
                  </a:moveTo>
                  <a:cubicBezTo>
                    <a:pt x="9" y="39"/>
                    <a:pt x="9" y="39"/>
                    <a:pt x="9" y="39"/>
                  </a:cubicBezTo>
                  <a:cubicBezTo>
                    <a:pt x="8" y="40"/>
                    <a:pt x="7" y="40"/>
                    <a:pt x="7" y="4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" y="16"/>
                    <a:pt x="1" y="16"/>
                    <a:pt x="2" y="16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5" y="6"/>
                    <a:pt x="86" y="12"/>
                    <a:pt x="88" y="19"/>
                  </a:cubicBez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2" name="Freeform 90"/>
            <p:cNvSpPr/>
            <p:nvPr/>
          </p:nvSpPr>
          <p:spPr bwMode="auto">
            <a:xfrm>
              <a:off x="1515" y="2491"/>
              <a:ext cx="25" cy="32"/>
            </a:xfrm>
            <a:custGeom>
              <a:avLst/>
              <a:gdLst>
                <a:gd name="T0" fmla="*/ 4 w 4"/>
                <a:gd name="T1" fmla="*/ 2 h 5"/>
                <a:gd name="T2" fmla="*/ 4 w 4"/>
                <a:gd name="T3" fmla="*/ 2 h 5"/>
                <a:gd name="T4" fmla="*/ 2 w 4"/>
                <a:gd name="T5" fmla="*/ 4 h 5"/>
                <a:gd name="T6" fmla="*/ 1 w 4"/>
                <a:gd name="T7" fmla="*/ 5 h 5"/>
                <a:gd name="T8" fmla="*/ 0 w 4"/>
                <a:gd name="T9" fmla="*/ 1 h 5"/>
                <a:gd name="T10" fmla="*/ 2 w 4"/>
                <a:gd name="T11" fmla="*/ 1 h 5"/>
                <a:gd name="T12" fmla="*/ 4 w 4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5"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3" name="Freeform 91"/>
            <p:cNvSpPr/>
            <p:nvPr/>
          </p:nvSpPr>
          <p:spPr bwMode="auto">
            <a:xfrm>
              <a:off x="1508" y="2027"/>
              <a:ext cx="26" cy="26"/>
            </a:xfrm>
            <a:custGeom>
              <a:avLst/>
              <a:gdLst>
                <a:gd name="T0" fmla="*/ 4 w 4"/>
                <a:gd name="T1" fmla="*/ 2 h 4"/>
                <a:gd name="T2" fmla="*/ 4 w 4"/>
                <a:gd name="T3" fmla="*/ 3 h 4"/>
                <a:gd name="T4" fmla="*/ 2 w 4"/>
                <a:gd name="T5" fmla="*/ 4 h 4"/>
                <a:gd name="T6" fmla="*/ 1 w 4"/>
                <a:gd name="T7" fmla="*/ 4 h 4"/>
                <a:gd name="T8" fmla="*/ 0 w 4"/>
                <a:gd name="T9" fmla="*/ 3 h 4"/>
                <a:gd name="T10" fmla="*/ 0 w 4"/>
                <a:gd name="T11" fmla="*/ 2 h 4"/>
                <a:gd name="T12" fmla="*/ 2 w 4"/>
                <a:gd name="T13" fmla="*/ 2 h 4"/>
                <a:gd name="T14" fmla="*/ 2 w 4"/>
                <a:gd name="T15" fmla="*/ 0 h 4"/>
                <a:gd name="T16" fmla="*/ 4 w 4"/>
                <a:gd name="T1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1" y="4"/>
                    <a:pt x="1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1"/>
                    <a:pt x="4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4" name="Freeform 92"/>
            <p:cNvSpPr/>
            <p:nvPr/>
          </p:nvSpPr>
          <p:spPr bwMode="auto">
            <a:xfrm>
              <a:off x="1483" y="2351"/>
              <a:ext cx="57" cy="153"/>
            </a:xfrm>
            <a:custGeom>
              <a:avLst/>
              <a:gdLst>
                <a:gd name="T0" fmla="*/ 7 w 9"/>
                <a:gd name="T1" fmla="*/ 13 h 24"/>
                <a:gd name="T2" fmla="*/ 9 w 9"/>
                <a:gd name="T3" fmla="*/ 24 h 24"/>
                <a:gd name="T4" fmla="*/ 7 w 9"/>
                <a:gd name="T5" fmla="*/ 23 h 24"/>
                <a:gd name="T6" fmla="*/ 5 w 9"/>
                <a:gd name="T7" fmla="*/ 23 h 24"/>
                <a:gd name="T8" fmla="*/ 0 w 9"/>
                <a:gd name="T9" fmla="*/ 2 h 24"/>
                <a:gd name="T10" fmla="*/ 2 w 9"/>
                <a:gd name="T11" fmla="*/ 2 h 24"/>
                <a:gd name="T12" fmla="*/ 4 w 9"/>
                <a:gd name="T13" fmla="*/ 0 h 24"/>
                <a:gd name="T14" fmla="*/ 4 w 9"/>
                <a:gd name="T15" fmla="*/ 0 h 24"/>
                <a:gd name="T16" fmla="*/ 7 w 9"/>
                <a:gd name="T17" fmla="*/ 1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24">
                  <a:moveTo>
                    <a:pt x="7" y="13"/>
                  </a:moveTo>
                  <a:cubicBezTo>
                    <a:pt x="7" y="17"/>
                    <a:pt x="8" y="20"/>
                    <a:pt x="9" y="24"/>
                  </a:cubicBezTo>
                  <a:cubicBezTo>
                    <a:pt x="9" y="23"/>
                    <a:pt x="8" y="22"/>
                    <a:pt x="7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3" y="16"/>
                    <a:pt x="2" y="9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4" y="1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4"/>
                    <a:pt x="6" y="9"/>
                    <a:pt x="7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5" name="Freeform 93"/>
            <p:cNvSpPr/>
            <p:nvPr/>
          </p:nvSpPr>
          <p:spPr bwMode="auto">
            <a:xfrm>
              <a:off x="1508" y="2027"/>
              <a:ext cx="13" cy="13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2 h 2"/>
                <a:gd name="T4" fmla="*/ 0 w 2"/>
                <a:gd name="T5" fmla="*/ 2 h 2"/>
                <a:gd name="T6" fmla="*/ 0 w 2"/>
                <a:gd name="T7" fmla="*/ 2 h 2"/>
                <a:gd name="T8" fmla="*/ 1 w 2"/>
                <a:gd name="T9" fmla="*/ 0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6" name="Freeform 94"/>
            <p:cNvSpPr/>
            <p:nvPr/>
          </p:nvSpPr>
          <p:spPr bwMode="auto">
            <a:xfrm>
              <a:off x="988" y="2498"/>
              <a:ext cx="533" cy="127"/>
            </a:xfrm>
            <a:custGeom>
              <a:avLst/>
              <a:gdLst>
                <a:gd name="T0" fmla="*/ 84 w 84"/>
                <a:gd name="T1" fmla="*/ 4 h 20"/>
                <a:gd name="T2" fmla="*/ 3 w 84"/>
                <a:gd name="T3" fmla="*/ 20 h 20"/>
                <a:gd name="T4" fmla="*/ 2 w 84"/>
                <a:gd name="T5" fmla="*/ 20 h 20"/>
                <a:gd name="T6" fmla="*/ 0 w 84"/>
                <a:gd name="T7" fmla="*/ 19 h 20"/>
                <a:gd name="T8" fmla="*/ 2 w 84"/>
                <a:gd name="T9" fmla="*/ 16 h 20"/>
                <a:gd name="T10" fmla="*/ 83 w 84"/>
                <a:gd name="T11" fmla="*/ 0 h 20"/>
                <a:gd name="T12" fmla="*/ 84 w 84"/>
                <a:gd name="T1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" h="20">
                  <a:moveTo>
                    <a:pt x="84" y="4"/>
                  </a:move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20"/>
                    <a:pt x="1" y="20"/>
                    <a:pt x="0" y="19"/>
                  </a:cubicBezTo>
                  <a:cubicBezTo>
                    <a:pt x="0" y="18"/>
                    <a:pt x="1" y="17"/>
                    <a:pt x="2" y="16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1"/>
                    <a:pt x="83" y="2"/>
                    <a:pt x="84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7" name="Freeform 95"/>
            <p:cNvSpPr/>
            <p:nvPr/>
          </p:nvSpPr>
          <p:spPr bwMode="auto">
            <a:xfrm>
              <a:off x="1483" y="2339"/>
              <a:ext cx="25" cy="25"/>
            </a:xfrm>
            <a:custGeom>
              <a:avLst/>
              <a:gdLst>
                <a:gd name="T0" fmla="*/ 4 w 4"/>
                <a:gd name="T1" fmla="*/ 2 h 4"/>
                <a:gd name="T2" fmla="*/ 4 w 4"/>
                <a:gd name="T3" fmla="*/ 2 h 4"/>
                <a:gd name="T4" fmla="*/ 2 w 4"/>
                <a:gd name="T5" fmla="*/ 4 h 4"/>
                <a:gd name="T6" fmla="*/ 0 w 4"/>
                <a:gd name="T7" fmla="*/ 4 h 4"/>
                <a:gd name="T8" fmla="*/ 0 w 4"/>
                <a:gd name="T9" fmla="*/ 0 h 4"/>
                <a:gd name="T10" fmla="*/ 2 w 4"/>
                <a:gd name="T11" fmla="*/ 0 h 4"/>
                <a:gd name="T12" fmla="*/ 4 w 4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2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8" name="Freeform 96"/>
            <p:cNvSpPr/>
            <p:nvPr/>
          </p:nvSpPr>
          <p:spPr bwMode="auto">
            <a:xfrm>
              <a:off x="1458" y="2218"/>
              <a:ext cx="50" cy="133"/>
            </a:xfrm>
            <a:custGeom>
              <a:avLst/>
              <a:gdLst>
                <a:gd name="T0" fmla="*/ 8 w 8"/>
                <a:gd name="T1" fmla="*/ 21 h 21"/>
                <a:gd name="T2" fmla="*/ 6 w 8"/>
                <a:gd name="T3" fmla="*/ 19 h 21"/>
                <a:gd name="T4" fmla="*/ 4 w 8"/>
                <a:gd name="T5" fmla="*/ 19 h 21"/>
                <a:gd name="T6" fmla="*/ 3 w 8"/>
                <a:gd name="T7" fmla="*/ 15 h 21"/>
                <a:gd name="T8" fmla="*/ 0 w 8"/>
                <a:gd name="T9" fmla="*/ 2 h 21"/>
                <a:gd name="T10" fmla="*/ 2 w 8"/>
                <a:gd name="T11" fmla="*/ 2 h 21"/>
                <a:gd name="T12" fmla="*/ 4 w 8"/>
                <a:gd name="T13" fmla="*/ 0 h 21"/>
                <a:gd name="T14" fmla="*/ 4 w 8"/>
                <a:gd name="T15" fmla="*/ 0 h 21"/>
                <a:gd name="T16" fmla="*/ 8 w 8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21">
                  <a:moveTo>
                    <a:pt x="8" y="21"/>
                  </a:moveTo>
                  <a:cubicBezTo>
                    <a:pt x="8" y="20"/>
                    <a:pt x="7" y="19"/>
                    <a:pt x="6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8"/>
                    <a:pt x="3" y="17"/>
                    <a:pt x="3" y="15"/>
                  </a:cubicBezTo>
                  <a:cubicBezTo>
                    <a:pt x="2" y="10"/>
                    <a:pt x="1" y="6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4" y="1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6"/>
                    <a:pt x="6" y="13"/>
                    <a:pt x="8" y="2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9" name="Freeform 97"/>
            <p:cNvSpPr/>
            <p:nvPr/>
          </p:nvSpPr>
          <p:spPr bwMode="auto">
            <a:xfrm>
              <a:off x="943" y="2339"/>
              <a:ext cx="540" cy="127"/>
            </a:xfrm>
            <a:custGeom>
              <a:avLst/>
              <a:gdLst>
                <a:gd name="T0" fmla="*/ 85 w 85"/>
                <a:gd name="T1" fmla="*/ 4 h 20"/>
                <a:gd name="T2" fmla="*/ 1 w 85"/>
                <a:gd name="T3" fmla="*/ 20 h 20"/>
                <a:gd name="T4" fmla="*/ 0 w 85"/>
                <a:gd name="T5" fmla="*/ 17 h 20"/>
                <a:gd name="T6" fmla="*/ 85 w 85"/>
                <a:gd name="T7" fmla="*/ 0 h 20"/>
                <a:gd name="T8" fmla="*/ 85 w 85"/>
                <a:gd name="T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0">
                  <a:moveTo>
                    <a:pt x="85" y="4"/>
                  </a:moveTo>
                  <a:cubicBezTo>
                    <a:pt x="1" y="20"/>
                    <a:pt x="1" y="20"/>
                    <a:pt x="1" y="2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5" y="2"/>
                    <a:pt x="85" y="3"/>
                    <a:pt x="85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0" name="Freeform 98"/>
            <p:cNvSpPr/>
            <p:nvPr/>
          </p:nvSpPr>
          <p:spPr bwMode="auto">
            <a:xfrm>
              <a:off x="886" y="2231"/>
              <a:ext cx="597" cy="216"/>
            </a:xfrm>
            <a:custGeom>
              <a:avLst/>
              <a:gdLst>
                <a:gd name="T0" fmla="*/ 94 w 94"/>
                <a:gd name="T1" fmla="*/ 17 h 34"/>
                <a:gd name="T2" fmla="*/ 9 w 94"/>
                <a:gd name="T3" fmla="*/ 34 h 34"/>
                <a:gd name="T4" fmla="*/ 0 w 94"/>
                <a:gd name="T5" fmla="*/ 5 h 34"/>
                <a:gd name="T6" fmla="*/ 90 w 94"/>
                <a:gd name="T7" fmla="*/ 0 h 34"/>
                <a:gd name="T8" fmla="*/ 93 w 94"/>
                <a:gd name="T9" fmla="*/ 13 h 34"/>
                <a:gd name="T10" fmla="*/ 94 w 94"/>
                <a:gd name="T11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34">
                  <a:moveTo>
                    <a:pt x="94" y="17"/>
                  </a:moveTo>
                  <a:cubicBezTo>
                    <a:pt x="9" y="34"/>
                    <a:pt x="9" y="34"/>
                    <a:pt x="9" y="3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1" y="4"/>
                    <a:pt x="92" y="8"/>
                    <a:pt x="93" y="13"/>
                  </a:cubicBezTo>
                  <a:cubicBezTo>
                    <a:pt x="93" y="15"/>
                    <a:pt x="93" y="16"/>
                    <a:pt x="94" y="17"/>
                  </a:cubicBez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1" name="Freeform 99"/>
            <p:cNvSpPr/>
            <p:nvPr/>
          </p:nvSpPr>
          <p:spPr bwMode="auto">
            <a:xfrm>
              <a:off x="1451" y="2205"/>
              <a:ext cx="32" cy="26"/>
            </a:xfrm>
            <a:custGeom>
              <a:avLst/>
              <a:gdLst>
                <a:gd name="T0" fmla="*/ 4 w 5"/>
                <a:gd name="T1" fmla="*/ 1 h 4"/>
                <a:gd name="T2" fmla="*/ 5 w 5"/>
                <a:gd name="T3" fmla="*/ 2 h 4"/>
                <a:gd name="T4" fmla="*/ 5 w 5"/>
                <a:gd name="T5" fmla="*/ 2 h 4"/>
                <a:gd name="T6" fmla="*/ 3 w 5"/>
                <a:gd name="T7" fmla="*/ 4 h 4"/>
                <a:gd name="T8" fmla="*/ 1 w 5"/>
                <a:gd name="T9" fmla="*/ 4 h 4"/>
                <a:gd name="T10" fmla="*/ 0 w 5"/>
                <a:gd name="T11" fmla="*/ 0 h 4"/>
                <a:gd name="T12" fmla="*/ 3 w 5"/>
                <a:gd name="T13" fmla="*/ 0 h 4"/>
                <a:gd name="T14" fmla="*/ 4 w 5"/>
                <a:gd name="T1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4">
                  <a:moveTo>
                    <a:pt x="4" y="1"/>
                  </a:moveTo>
                  <a:cubicBezTo>
                    <a:pt x="5" y="1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4" y="4"/>
                    <a:pt x="3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2"/>
                    <a:pt x="1" y="1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4" y="0"/>
                    <a:pt x="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2" name="Freeform 100"/>
            <p:cNvSpPr/>
            <p:nvPr/>
          </p:nvSpPr>
          <p:spPr bwMode="auto">
            <a:xfrm>
              <a:off x="829" y="2097"/>
              <a:ext cx="648" cy="159"/>
            </a:xfrm>
            <a:custGeom>
              <a:avLst/>
              <a:gdLst>
                <a:gd name="T0" fmla="*/ 102 w 102"/>
                <a:gd name="T1" fmla="*/ 18 h 25"/>
                <a:gd name="T2" fmla="*/ 101 w 102"/>
                <a:gd name="T3" fmla="*/ 17 h 25"/>
                <a:gd name="T4" fmla="*/ 98 w 102"/>
                <a:gd name="T5" fmla="*/ 17 h 25"/>
                <a:gd name="T6" fmla="*/ 96 w 102"/>
                <a:gd name="T7" fmla="*/ 4 h 25"/>
                <a:gd name="T8" fmla="*/ 5 w 102"/>
                <a:gd name="T9" fmla="*/ 8 h 25"/>
                <a:gd name="T10" fmla="*/ 8 w 102"/>
                <a:gd name="T11" fmla="*/ 22 h 25"/>
                <a:gd name="T12" fmla="*/ 7 w 102"/>
                <a:gd name="T13" fmla="*/ 22 h 25"/>
                <a:gd name="T14" fmla="*/ 5 w 102"/>
                <a:gd name="T15" fmla="*/ 24 h 25"/>
                <a:gd name="T16" fmla="*/ 5 w 102"/>
                <a:gd name="T17" fmla="*/ 25 h 25"/>
                <a:gd name="T18" fmla="*/ 0 w 102"/>
                <a:gd name="T19" fmla="*/ 7 h 25"/>
                <a:gd name="T20" fmla="*/ 1 w 102"/>
                <a:gd name="T21" fmla="*/ 5 h 25"/>
                <a:gd name="T22" fmla="*/ 2 w 102"/>
                <a:gd name="T23" fmla="*/ 4 h 25"/>
                <a:gd name="T24" fmla="*/ 97 w 102"/>
                <a:gd name="T25" fmla="*/ 0 h 25"/>
                <a:gd name="T26" fmla="*/ 97 w 102"/>
                <a:gd name="T27" fmla="*/ 0 h 25"/>
                <a:gd name="T28" fmla="*/ 99 w 102"/>
                <a:gd name="T29" fmla="*/ 2 h 25"/>
                <a:gd name="T30" fmla="*/ 102 w 102"/>
                <a:gd name="T31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2" h="25">
                  <a:moveTo>
                    <a:pt x="102" y="18"/>
                  </a:moveTo>
                  <a:cubicBezTo>
                    <a:pt x="102" y="17"/>
                    <a:pt x="101" y="17"/>
                    <a:pt x="101" y="17"/>
                  </a:cubicBezTo>
                  <a:cubicBezTo>
                    <a:pt x="98" y="17"/>
                    <a:pt x="98" y="17"/>
                    <a:pt x="98" y="17"/>
                  </a:cubicBezTo>
                  <a:cubicBezTo>
                    <a:pt x="97" y="11"/>
                    <a:pt x="96" y="7"/>
                    <a:pt x="96" y="4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6" y="22"/>
                    <a:pt x="5" y="23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0" y="6"/>
                    <a:pt x="1" y="5"/>
                  </a:cubicBezTo>
                  <a:cubicBezTo>
                    <a:pt x="1" y="5"/>
                    <a:pt x="1" y="4"/>
                    <a:pt x="2" y="4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8" y="0"/>
                    <a:pt x="99" y="1"/>
                    <a:pt x="99" y="2"/>
                  </a:cubicBezTo>
                  <a:cubicBezTo>
                    <a:pt x="99" y="2"/>
                    <a:pt x="100" y="8"/>
                    <a:pt x="102" y="1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3" name="Freeform 101"/>
            <p:cNvSpPr/>
            <p:nvPr/>
          </p:nvSpPr>
          <p:spPr bwMode="auto">
            <a:xfrm>
              <a:off x="880" y="2205"/>
              <a:ext cx="578" cy="57"/>
            </a:xfrm>
            <a:custGeom>
              <a:avLst/>
              <a:gdLst>
                <a:gd name="T0" fmla="*/ 91 w 91"/>
                <a:gd name="T1" fmla="*/ 4 h 9"/>
                <a:gd name="T2" fmla="*/ 1 w 91"/>
                <a:gd name="T3" fmla="*/ 9 h 9"/>
                <a:gd name="T4" fmla="*/ 0 w 91"/>
                <a:gd name="T5" fmla="*/ 5 h 9"/>
                <a:gd name="T6" fmla="*/ 90 w 91"/>
                <a:gd name="T7" fmla="*/ 0 h 9"/>
                <a:gd name="T8" fmla="*/ 91 w 91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">
                  <a:moveTo>
                    <a:pt x="91" y="4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1" y="1"/>
                    <a:pt x="91" y="2"/>
                    <a:pt x="91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4" name="Freeform 102"/>
            <p:cNvSpPr/>
            <p:nvPr/>
          </p:nvSpPr>
          <p:spPr bwMode="auto">
            <a:xfrm>
              <a:off x="1108" y="3133"/>
              <a:ext cx="32" cy="26"/>
            </a:xfrm>
            <a:custGeom>
              <a:avLst/>
              <a:gdLst>
                <a:gd name="T0" fmla="*/ 4 w 5"/>
                <a:gd name="T1" fmla="*/ 0 h 4"/>
                <a:gd name="T2" fmla="*/ 5 w 5"/>
                <a:gd name="T3" fmla="*/ 4 h 4"/>
                <a:gd name="T4" fmla="*/ 3 w 5"/>
                <a:gd name="T5" fmla="*/ 4 h 4"/>
                <a:gd name="T6" fmla="*/ 3 w 5"/>
                <a:gd name="T7" fmla="*/ 4 h 4"/>
                <a:gd name="T8" fmla="*/ 1 w 5"/>
                <a:gd name="T9" fmla="*/ 3 h 4"/>
                <a:gd name="T10" fmla="*/ 2 w 5"/>
                <a:gd name="T11" fmla="*/ 1 h 4"/>
                <a:gd name="T12" fmla="*/ 4 w 5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">
                  <a:moveTo>
                    <a:pt x="4" y="0"/>
                  </a:moveTo>
                  <a:cubicBezTo>
                    <a:pt x="5" y="4"/>
                    <a:pt x="5" y="4"/>
                    <a:pt x="5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1" y="4"/>
                    <a:pt x="1" y="3"/>
                  </a:cubicBezTo>
                  <a:cubicBezTo>
                    <a:pt x="0" y="2"/>
                    <a:pt x="1" y="1"/>
                    <a:pt x="2" y="1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5" name="Freeform 103"/>
            <p:cNvSpPr/>
            <p:nvPr/>
          </p:nvSpPr>
          <p:spPr bwMode="auto">
            <a:xfrm>
              <a:off x="918" y="2460"/>
              <a:ext cx="216" cy="693"/>
            </a:xfrm>
            <a:custGeom>
              <a:avLst/>
              <a:gdLst>
                <a:gd name="T0" fmla="*/ 27 w 34"/>
                <a:gd name="T1" fmla="*/ 83 h 109"/>
                <a:gd name="T2" fmla="*/ 34 w 34"/>
                <a:gd name="T3" fmla="*/ 106 h 109"/>
                <a:gd name="T4" fmla="*/ 32 w 34"/>
                <a:gd name="T5" fmla="*/ 107 h 109"/>
                <a:gd name="T6" fmla="*/ 31 w 34"/>
                <a:gd name="T7" fmla="*/ 109 h 109"/>
                <a:gd name="T8" fmla="*/ 31 w 34"/>
                <a:gd name="T9" fmla="*/ 109 h 109"/>
                <a:gd name="T10" fmla="*/ 0 w 34"/>
                <a:gd name="T11" fmla="*/ 0 h 109"/>
                <a:gd name="T12" fmla="*/ 2 w 34"/>
                <a:gd name="T13" fmla="*/ 2 h 109"/>
                <a:gd name="T14" fmla="*/ 3 w 34"/>
                <a:gd name="T15" fmla="*/ 2 h 109"/>
                <a:gd name="T16" fmla="*/ 5 w 34"/>
                <a:gd name="T17" fmla="*/ 1 h 109"/>
                <a:gd name="T18" fmla="*/ 11 w 34"/>
                <a:gd name="T19" fmla="*/ 25 h 109"/>
                <a:gd name="T20" fmla="*/ 18 w 34"/>
                <a:gd name="T21" fmla="*/ 51 h 109"/>
                <a:gd name="T22" fmla="*/ 18 w 34"/>
                <a:gd name="T23" fmla="*/ 52 h 109"/>
                <a:gd name="T24" fmla="*/ 19 w 34"/>
                <a:gd name="T25" fmla="*/ 53 h 109"/>
                <a:gd name="T26" fmla="*/ 27 w 34"/>
                <a:gd name="T27" fmla="*/ 81 h 109"/>
                <a:gd name="T28" fmla="*/ 27 w 34"/>
                <a:gd name="T29" fmla="*/ 82 h 109"/>
                <a:gd name="T30" fmla="*/ 27 w 34"/>
                <a:gd name="T31" fmla="*/ 8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4" h="109">
                  <a:moveTo>
                    <a:pt x="27" y="83"/>
                  </a:moveTo>
                  <a:cubicBezTo>
                    <a:pt x="34" y="106"/>
                    <a:pt x="34" y="106"/>
                    <a:pt x="34" y="106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31" y="107"/>
                    <a:pt x="30" y="108"/>
                    <a:pt x="31" y="109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1"/>
                    <a:pt x="18" y="51"/>
                    <a:pt x="18" y="52"/>
                  </a:cubicBezTo>
                  <a:cubicBezTo>
                    <a:pt x="18" y="52"/>
                    <a:pt x="19" y="52"/>
                    <a:pt x="19" y="53"/>
                  </a:cubicBezTo>
                  <a:cubicBezTo>
                    <a:pt x="27" y="81"/>
                    <a:pt x="27" y="81"/>
                    <a:pt x="27" y="81"/>
                  </a:cubicBezTo>
                  <a:cubicBezTo>
                    <a:pt x="27" y="81"/>
                    <a:pt x="27" y="82"/>
                    <a:pt x="27" y="82"/>
                  </a:cubicBezTo>
                  <a:cubicBezTo>
                    <a:pt x="27" y="82"/>
                    <a:pt x="27" y="83"/>
                    <a:pt x="27" y="8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6" name="Freeform 104"/>
            <p:cNvSpPr/>
            <p:nvPr/>
          </p:nvSpPr>
          <p:spPr bwMode="auto">
            <a:xfrm>
              <a:off x="1089" y="2975"/>
              <a:ext cx="0" cy="12"/>
            </a:xfrm>
            <a:custGeom>
              <a:avLst/>
              <a:gdLst>
                <a:gd name="T0" fmla="*/ 0 h 2"/>
                <a:gd name="T1" fmla="*/ 2 h 2"/>
                <a:gd name="T2" fmla="*/ 1 h 2"/>
                <a:gd name="T3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7" name="Freeform 105"/>
            <p:cNvSpPr/>
            <p:nvPr/>
          </p:nvSpPr>
          <p:spPr bwMode="auto">
            <a:xfrm>
              <a:off x="1032" y="2784"/>
              <a:ext cx="7" cy="12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1 h 2"/>
                <a:gd name="T6" fmla="*/ 0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8" name="Freeform 106"/>
            <p:cNvSpPr/>
            <p:nvPr/>
          </p:nvSpPr>
          <p:spPr bwMode="auto">
            <a:xfrm>
              <a:off x="918" y="2447"/>
              <a:ext cx="32" cy="25"/>
            </a:xfrm>
            <a:custGeom>
              <a:avLst/>
              <a:gdLst>
                <a:gd name="T0" fmla="*/ 4 w 5"/>
                <a:gd name="T1" fmla="*/ 0 h 4"/>
                <a:gd name="T2" fmla="*/ 5 w 5"/>
                <a:gd name="T3" fmla="*/ 3 h 4"/>
                <a:gd name="T4" fmla="*/ 3 w 5"/>
                <a:gd name="T5" fmla="*/ 4 h 4"/>
                <a:gd name="T6" fmla="*/ 2 w 5"/>
                <a:gd name="T7" fmla="*/ 4 h 4"/>
                <a:gd name="T8" fmla="*/ 0 w 5"/>
                <a:gd name="T9" fmla="*/ 2 h 4"/>
                <a:gd name="T10" fmla="*/ 2 w 5"/>
                <a:gd name="T11" fmla="*/ 0 h 4"/>
                <a:gd name="T12" fmla="*/ 4 w 5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">
                  <a:moveTo>
                    <a:pt x="4" y="0"/>
                  </a:moveTo>
                  <a:cubicBezTo>
                    <a:pt x="5" y="3"/>
                    <a:pt x="5" y="3"/>
                    <a:pt x="5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9" name="Freeform 107"/>
            <p:cNvSpPr/>
            <p:nvPr/>
          </p:nvSpPr>
          <p:spPr bwMode="auto">
            <a:xfrm>
              <a:off x="861" y="2256"/>
              <a:ext cx="82" cy="204"/>
            </a:xfrm>
            <a:custGeom>
              <a:avLst/>
              <a:gdLst>
                <a:gd name="T0" fmla="*/ 4 w 13"/>
                <a:gd name="T1" fmla="*/ 1 h 32"/>
                <a:gd name="T2" fmla="*/ 13 w 13"/>
                <a:gd name="T3" fmla="*/ 30 h 32"/>
                <a:gd name="T4" fmla="*/ 11 w 13"/>
                <a:gd name="T5" fmla="*/ 30 h 32"/>
                <a:gd name="T6" fmla="*/ 9 w 13"/>
                <a:gd name="T7" fmla="*/ 32 h 32"/>
                <a:gd name="T8" fmla="*/ 0 w 13"/>
                <a:gd name="T9" fmla="*/ 0 h 32"/>
                <a:gd name="T10" fmla="*/ 2 w 13"/>
                <a:gd name="T11" fmla="*/ 1 h 32"/>
                <a:gd name="T12" fmla="*/ 2 w 13"/>
                <a:gd name="T13" fmla="*/ 1 h 32"/>
                <a:gd name="T14" fmla="*/ 4 w 13"/>
                <a:gd name="T1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32">
                  <a:moveTo>
                    <a:pt x="4" y="1"/>
                  </a:moveTo>
                  <a:cubicBezTo>
                    <a:pt x="13" y="30"/>
                    <a:pt x="13" y="30"/>
                    <a:pt x="13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0" y="30"/>
                    <a:pt x="9" y="31"/>
                    <a:pt x="9" y="3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0" name="Freeform 108"/>
            <p:cNvSpPr/>
            <p:nvPr/>
          </p:nvSpPr>
          <p:spPr bwMode="auto">
            <a:xfrm>
              <a:off x="861" y="2237"/>
              <a:ext cx="25" cy="25"/>
            </a:xfrm>
            <a:custGeom>
              <a:avLst/>
              <a:gdLst>
                <a:gd name="T0" fmla="*/ 3 w 4"/>
                <a:gd name="T1" fmla="*/ 0 h 4"/>
                <a:gd name="T2" fmla="*/ 4 w 4"/>
                <a:gd name="T3" fmla="*/ 4 h 4"/>
                <a:gd name="T4" fmla="*/ 2 w 4"/>
                <a:gd name="T5" fmla="*/ 4 h 4"/>
                <a:gd name="T6" fmla="*/ 2 w 4"/>
                <a:gd name="T7" fmla="*/ 4 h 4"/>
                <a:gd name="T8" fmla="*/ 0 w 4"/>
                <a:gd name="T9" fmla="*/ 3 h 4"/>
                <a:gd name="T10" fmla="*/ 0 w 4"/>
                <a:gd name="T11" fmla="*/ 2 h 4"/>
                <a:gd name="T12" fmla="*/ 2 w 4"/>
                <a:gd name="T13" fmla="*/ 0 h 4"/>
                <a:gd name="T14" fmla="*/ 3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2" name="图片 1" descr="风动潜水泵 (2)"/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6162675" y="1483995"/>
            <a:ext cx="4195445" cy="419544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 rot="1264639">
            <a:off x="322508" y="218589"/>
            <a:ext cx="448844" cy="606053"/>
            <a:chOff x="3743325" y="1639888"/>
            <a:chExt cx="938213" cy="1266825"/>
          </a:xfrm>
        </p:grpSpPr>
        <p:sp>
          <p:nvSpPr>
            <p:cNvPr id="19" name="Freeform 7"/>
            <p:cNvSpPr/>
            <p:nvPr/>
          </p:nvSpPr>
          <p:spPr bwMode="auto">
            <a:xfrm>
              <a:off x="3760788" y="1639888"/>
              <a:ext cx="920750" cy="922337"/>
            </a:xfrm>
            <a:custGeom>
              <a:avLst/>
              <a:gdLst>
                <a:gd name="T0" fmla="*/ 395 w 418"/>
                <a:gd name="T1" fmla="*/ 249 h 419"/>
                <a:gd name="T2" fmla="*/ 376 w 418"/>
                <a:gd name="T3" fmla="*/ 242 h 419"/>
                <a:gd name="T4" fmla="*/ 374 w 418"/>
                <a:gd name="T5" fmla="*/ 204 h 419"/>
                <a:gd name="T6" fmla="*/ 347 w 418"/>
                <a:gd name="T7" fmla="*/ 195 h 419"/>
                <a:gd name="T8" fmla="*/ 357 w 418"/>
                <a:gd name="T9" fmla="*/ 193 h 419"/>
                <a:gd name="T10" fmla="*/ 355 w 418"/>
                <a:gd name="T11" fmla="*/ 155 h 419"/>
                <a:gd name="T12" fmla="*/ 314 w 418"/>
                <a:gd name="T13" fmla="*/ 140 h 419"/>
                <a:gd name="T14" fmla="*/ 316 w 418"/>
                <a:gd name="T15" fmla="*/ 123 h 419"/>
                <a:gd name="T16" fmla="*/ 325 w 418"/>
                <a:gd name="T17" fmla="*/ 125 h 419"/>
                <a:gd name="T18" fmla="*/ 334 w 418"/>
                <a:gd name="T19" fmla="*/ 86 h 419"/>
                <a:gd name="T20" fmla="*/ 315 w 418"/>
                <a:gd name="T21" fmla="*/ 80 h 419"/>
                <a:gd name="T22" fmla="*/ 303 w 418"/>
                <a:gd name="T23" fmla="*/ 51 h 419"/>
                <a:gd name="T24" fmla="*/ 280 w 418"/>
                <a:gd name="T25" fmla="*/ 43 h 419"/>
                <a:gd name="T26" fmla="*/ 265 w 418"/>
                <a:gd name="T27" fmla="*/ 30 h 419"/>
                <a:gd name="T28" fmla="*/ 182 w 418"/>
                <a:gd name="T29" fmla="*/ 7 h 419"/>
                <a:gd name="T30" fmla="*/ 160 w 418"/>
                <a:gd name="T31" fmla="*/ 32 h 419"/>
                <a:gd name="T32" fmla="*/ 151 w 418"/>
                <a:gd name="T33" fmla="*/ 50 h 419"/>
                <a:gd name="T34" fmla="*/ 95 w 418"/>
                <a:gd name="T35" fmla="*/ 39 h 419"/>
                <a:gd name="T36" fmla="*/ 81 w 418"/>
                <a:gd name="T37" fmla="*/ 76 h 419"/>
                <a:gd name="T38" fmla="*/ 84 w 418"/>
                <a:gd name="T39" fmla="*/ 77 h 419"/>
                <a:gd name="T40" fmla="*/ 97 w 418"/>
                <a:gd name="T41" fmla="*/ 103 h 419"/>
                <a:gd name="T42" fmla="*/ 147 w 418"/>
                <a:gd name="T43" fmla="*/ 121 h 419"/>
                <a:gd name="T44" fmla="*/ 118 w 418"/>
                <a:gd name="T45" fmla="*/ 115 h 419"/>
                <a:gd name="T46" fmla="*/ 109 w 418"/>
                <a:gd name="T47" fmla="*/ 154 h 419"/>
                <a:gd name="T48" fmla="*/ 125 w 418"/>
                <a:gd name="T49" fmla="*/ 160 h 419"/>
                <a:gd name="T50" fmla="*/ 73 w 418"/>
                <a:gd name="T51" fmla="*/ 151 h 419"/>
                <a:gd name="T52" fmla="*/ 58 w 418"/>
                <a:gd name="T53" fmla="*/ 187 h 419"/>
                <a:gd name="T54" fmla="*/ 54 w 418"/>
                <a:gd name="T55" fmla="*/ 205 h 419"/>
                <a:gd name="T56" fmla="*/ 35 w 418"/>
                <a:gd name="T57" fmla="*/ 199 h 419"/>
                <a:gd name="T58" fmla="*/ 10 w 418"/>
                <a:gd name="T59" fmla="*/ 226 h 419"/>
                <a:gd name="T60" fmla="*/ 19 w 418"/>
                <a:gd name="T61" fmla="*/ 262 h 419"/>
                <a:gd name="T62" fmla="*/ 50 w 418"/>
                <a:gd name="T63" fmla="*/ 273 h 419"/>
                <a:gd name="T64" fmla="*/ 45 w 418"/>
                <a:gd name="T65" fmla="*/ 310 h 419"/>
                <a:gd name="T66" fmla="*/ 100 w 418"/>
                <a:gd name="T67" fmla="*/ 331 h 419"/>
                <a:gd name="T68" fmla="*/ 102 w 418"/>
                <a:gd name="T69" fmla="*/ 364 h 419"/>
                <a:gd name="T70" fmla="*/ 147 w 418"/>
                <a:gd name="T71" fmla="*/ 385 h 419"/>
                <a:gd name="T72" fmla="*/ 161 w 418"/>
                <a:gd name="T73" fmla="*/ 411 h 419"/>
                <a:gd name="T74" fmla="*/ 174 w 418"/>
                <a:gd name="T75" fmla="*/ 414 h 419"/>
                <a:gd name="T76" fmla="*/ 188 w 418"/>
                <a:gd name="T77" fmla="*/ 413 h 419"/>
                <a:gd name="T78" fmla="*/ 268 w 418"/>
                <a:gd name="T79" fmla="*/ 418 h 419"/>
                <a:gd name="T80" fmla="*/ 285 w 418"/>
                <a:gd name="T81" fmla="*/ 388 h 419"/>
                <a:gd name="T82" fmla="*/ 306 w 418"/>
                <a:gd name="T83" fmla="*/ 373 h 419"/>
                <a:gd name="T84" fmla="*/ 330 w 418"/>
                <a:gd name="T85" fmla="*/ 378 h 419"/>
                <a:gd name="T86" fmla="*/ 348 w 418"/>
                <a:gd name="T87" fmla="*/ 346 h 419"/>
                <a:gd name="T88" fmla="*/ 367 w 418"/>
                <a:gd name="T89" fmla="*/ 320 h 419"/>
                <a:gd name="T90" fmla="*/ 385 w 418"/>
                <a:gd name="T91" fmla="*/ 323 h 419"/>
                <a:gd name="T92" fmla="*/ 400 w 418"/>
                <a:gd name="T93" fmla="*/ 285 h 419"/>
                <a:gd name="T94" fmla="*/ 395 w 418"/>
                <a:gd name="T95" fmla="*/ 249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18" h="419">
                  <a:moveTo>
                    <a:pt x="395" y="249"/>
                  </a:moveTo>
                  <a:cubicBezTo>
                    <a:pt x="389" y="246"/>
                    <a:pt x="382" y="244"/>
                    <a:pt x="376" y="242"/>
                  </a:cubicBezTo>
                  <a:cubicBezTo>
                    <a:pt x="392" y="237"/>
                    <a:pt x="394" y="211"/>
                    <a:pt x="374" y="204"/>
                  </a:cubicBezTo>
                  <a:cubicBezTo>
                    <a:pt x="365" y="201"/>
                    <a:pt x="356" y="198"/>
                    <a:pt x="347" y="195"/>
                  </a:cubicBezTo>
                  <a:cubicBezTo>
                    <a:pt x="350" y="194"/>
                    <a:pt x="353" y="194"/>
                    <a:pt x="357" y="193"/>
                  </a:cubicBezTo>
                  <a:cubicBezTo>
                    <a:pt x="378" y="189"/>
                    <a:pt x="372" y="161"/>
                    <a:pt x="355" y="155"/>
                  </a:cubicBezTo>
                  <a:cubicBezTo>
                    <a:pt x="342" y="150"/>
                    <a:pt x="328" y="145"/>
                    <a:pt x="314" y="140"/>
                  </a:cubicBezTo>
                  <a:cubicBezTo>
                    <a:pt x="317" y="135"/>
                    <a:pt x="318" y="129"/>
                    <a:pt x="316" y="123"/>
                  </a:cubicBezTo>
                  <a:cubicBezTo>
                    <a:pt x="319" y="124"/>
                    <a:pt x="322" y="124"/>
                    <a:pt x="325" y="125"/>
                  </a:cubicBezTo>
                  <a:cubicBezTo>
                    <a:pt x="350" y="130"/>
                    <a:pt x="358" y="94"/>
                    <a:pt x="334" y="86"/>
                  </a:cubicBezTo>
                  <a:cubicBezTo>
                    <a:pt x="328" y="84"/>
                    <a:pt x="321" y="82"/>
                    <a:pt x="315" y="80"/>
                  </a:cubicBezTo>
                  <a:cubicBezTo>
                    <a:pt x="320" y="70"/>
                    <a:pt x="317" y="57"/>
                    <a:pt x="303" y="51"/>
                  </a:cubicBezTo>
                  <a:cubicBezTo>
                    <a:pt x="295" y="49"/>
                    <a:pt x="287" y="46"/>
                    <a:pt x="280" y="43"/>
                  </a:cubicBezTo>
                  <a:cubicBezTo>
                    <a:pt x="278" y="37"/>
                    <a:pt x="274" y="31"/>
                    <a:pt x="265" y="30"/>
                  </a:cubicBezTo>
                  <a:cubicBezTo>
                    <a:pt x="237" y="24"/>
                    <a:pt x="210" y="17"/>
                    <a:pt x="182" y="7"/>
                  </a:cubicBezTo>
                  <a:cubicBezTo>
                    <a:pt x="165" y="0"/>
                    <a:pt x="156" y="18"/>
                    <a:pt x="160" y="32"/>
                  </a:cubicBezTo>
                  <a:cubicBezTo>
                    <a:pt x="155" y="37"/>
                    <a:pt x="151" y="43"/>
                    <a:pt x="151" y="50"/>
                  </a:cubicBezTo>
                  <a:cubicBezTo>
                    <a:pt x="132" y="46"/>
                    <a:pt x="114" y="42"/>
                    <a:pt x="95" y="39"/>
                  </a:cubicBezTo>
                  <a:cubicBezTo>
                    <a:pt x="74" y="34"/>
                    <a:pt x="59" y="67"/>
                    <a:pt x="81" y="76"/>
                  </a:cubicBezTo>
                  <a:cubicBezTo>
                    <a:pt x="82" y="76"/>
                    <a:pt x="83" y="76"/>
                    <a:pt x="84" y="77"/>
                  </a:cubicBezTo>
                  <a:cubicBezTo>
                    <a:pt x="81" y="87"/>
                    <a:pt x="85" y="99"/>
                    <a:pt x="97" y="103"/>
                  </a:cubicBezTo>
                  <a:cubicBezTo>
                    <a:pt x="114" y="109"/>
                    <a:pt x="130" y="115"/>
                    <a:pt x="147" y="121"/>
                  </a:cubicBezTo>
                  <a:cubicBezTo>
                    <a:pt x="137" y="119"/>
                    <a:pt x="128" y="117"/>
                    <a:pt x="118" y="115"/>
                  </a:cubicBezTo>
                  <a:cubicBezTo>
                    <a:pt x="93" y="110"/>
                    <a:pt x="85" y="146"/>
                    <a:pt x="109" y="154"/>
                  </a:cubicBezTo>
                  <a:cubicBezTo>
                    <a:pt x="114" y="156"/>
                    <a:pt x="120" y="158"/>
                    <a:pt x="125" y="160"/>
                  </a:cubicBezTo>
                  <a:cubicBezTo>
                    <a:pt x="108" y="157"/>
                    <a:pt x="91" y="154"/>
                    <a:pt x="73" y="151"/>
                  </a:cubicBezTo>
                  <a:cubicBezTo>
                    <a:pt x="50" y="147"/>
                    <a:pt x="41" y="177"/>
                    <a:pt x="58" y="187"/>
                  </a:cubicBezTo>
                  <a:cubicBezTo>
                    <a:pt x="54" y="192"/>
                    <a:pt x="53" y="198"/>
                    <a:pt x="54" y="205"/>
                  </a:cubicBezTo>
                  <a:cubicBezTo>
                    <a:pt x="47" y="203"/>
                    <a:pt x="41" y="201"/>
                    <a:pt x="35" y="199"/>
                  </a:cubicBezTo>
                  <a:cubicBezTo>
                    <a:pt x="19" y="195"/>
                    <a:pt x="7" y="213"/>
                    <a:pt x="10" y="226"/>
                  </a:cubicBezTo>
                  <a:cubicBezTo>
                    <a:pt x="0" y="234"/>
                    <a:pt x="4" y="256"/>
                    <a:pt x="19" y="262"/>
                  </a:cubicBezTo>
                  <a:cubicBezTo>
                    <a:pt x="29" y="266"/>
                    <a:pt x="40" y="269"/>
                    <a:pt x="50" y="273"/>
                  </a:cubicBezTo>
                  <a:cubicBezTo>
                    <a:pt x="35" y="278"/>
                    <a:pt x="27" y="303"/>
                    <a:pt x="45" y="310"/>
                  </a:cubicBezTo>
                  <a:cubicBezTo>
                    <a:pt x="64" y="317"/>
                    <a:pt x="82" y="325"/>
                    <a:pt x="100" y="331"/>
                  </a:cubicBezTo>
                  <a:cubicBezTo>
                    <a:pt x="89" y="339"/>
                    <a:pt x="86" y="356"/>
                    <a:pt x="102" y="364"/>
                  </a:cubicBezTo>
                  <a:cubicBezTo>
                    <a:pt x="117" y="372"/>
                    <a:pt x="132" y="379"/>
                    <a:pt x="147" y="385"/>
                  </a:cubicBezTo>
                  <a:cubicBezTo>
                    <a:pt x="145" y="395"/>
                    <a:pt x="149" y="408"/>
                    <a:pt x="161" y="411"/>
                  </a:cubicBezTo>
                  <a:cubicBezTo>
                    <a:pt x="166" y="412"/>
                    <a:pt x="170" y="413"/>
                    <a:pt x="174" y="414"/>
                  </a:cubicBezTo>
                  <a:cubicBezTo>
                    <a:pt x="180" y="415"/>
                    <a:pt x="185" y="415"/>
                    <a:pt x="188" y="413"/>
                  </a:cubicBezTo>
                  <a:cubicBezTo>
                    <a:pt x="215" y="414"/>
                    <a:pt x="242" y="416"/>
                    <a:pt x="268" y="418"/>
                  </a:cubicBezTo>
                  <a:cubicBezTo>
                    <a:pt x="284" y="419"/>
                    <a:pt x="291" y="400"/>
                    <a:pt x="285" y="388"/>
                  </a:cubicBezTo>
                  <a:cubicBezTo>
                    <a:pt x="296" y="388"/>
                    <a:pt x="304" y="381"/>
                    <a:pt x="306" y="373"/>
                  </a:cubicBezTo>
                  <a:cubicBezTo>
                    <a:pt x="330" y="378"/>
                    <a:pt x="330" y="378"/>
                    <a:pt x="330" y="378"/>
                  </a:cubicBezTo>
                  <a:cubicBezTo>
                    <a:pt x="351" y="384"/>
                    <a:pt x="360" y="359"/>
                    <a:pt x="348" y="346"/>
                  </a:cubicBezTo>
                  <a:cubicBezTo>
                    <a:pt x="363" y="345"/>
                    <a:pt x="371" y="331"/>
                    <a:pt x="367" y="320"/>
                  </a:cubicBezTo>
                  <a:cubicBezTo>
                    <a:pt x="373" y="321"/>
                    <a:pt x="379" y="322"/>
                    <a:pt x="385" y="323"/>
                  </a:cubicBezTo>
                  <a:cubicBezTo>
                    <a:pt x="408" y="326"/>
                    <a:pt x="418" y="294"/>
                    <a:pt x="400" y="285"/>
                  </a:cubicBezTo>
                  <a:cubicBezTo>
                    <a:pt x="413" y="278"/>
                    <a:pt x="414" y="255"/>
                    <a:pt x="395" y="249"/>
                  </a:cubicBez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Freeform 8"/>
            <p:cNvSpPr>
              <a:spLocks noEditPoints="1"/>
            </p:cNvSpPr>
            <p:nvPr/>
          </p:nvSpPr>
          <p:spPr bwMode="auto">
            <a:xfrm>
              <a:off x="3743325" y="1693863"/>
              <a:ext cx="909637" cy="1212850"/>
            </a:xfrm>
            <a:custGeom>
              <a:avLst/>
              <a:gdLst>
                <a:gd name="T0" fmla="*/ 233 w 413"/>
                <a:gd name="T1" fmla="*/ 6 h 550"/>
                <a:gd name="T2" fmla="*/ 39 w 413"/>
                <a:gd name="T3" fmla="*/ 285 h 550"/>
                <a:gd name="T4" fmla="*/ 233 w 413"/>
                <a:gd name="T5" fmla="*/ 422 h 550"/>
                <a:gd name="T6" fmla="*/ 235 w 413"/>
                <a:gd name="T7" fmla="*/ 452 h 550"/>
                <a:gd name="T8" fmla="*/ 248 w 413"/>
                <a:gd name="T9" fmla="*/ 498 h 550"/>
                <a:gd name="T10" fmla="*/ 330 w 413"/>
                <a:gd name="T11" fmla="*/ 544 h 550"/>
                <a:gd name="T12" fmla="*/ 380 w 413"/>
                <a:gd name="T13" fmla="*/ 468 h 550"/>
                <a:gd name="T14" fmla="*/ 367 w 413"/>
                <a:gd name="T15" fmla="*/ 423 h 550"/>
                <a:gd name="T16" fmla="*/ 359 w 413"/>
                <a:gd name="T17" fmla="*/ 377 h 550"/>
                <a:gd name="T18" fmla="*/ 389 w 413"/>
                <a:gd name="T19" fmla="*/ 144 h 550"/>
                <a:gd name="T20" fmla="*/ 307 w 413"/>
                <a:gd name="T21" fmla="*/ 504 h 550"/>
                <a:gd name="T22" fmla="*/ 276 w 413"/>
                <a:gd name="T23" fmla="*/ 511 h 550"/>
                <a:gd name="T24" fmla="*/ 352 w 413"/>
                <a:gd name="T25" fmla="*/ 468 h 550"/>
                <a:gd name="T26" fmla="*/ 271 w 413"/>
                <a:gd name="T27" fmla="*/ 495 h 550"/>
                <a:gd name="T28" fmla="*/ 290 w 413"/>
                <a:gd name="T29" fmla="*/ 462 h 550"/>
                <a:gd name="T30" fmla="*/ 356 w 413"/>
                <a:gd name="T31" fmla="*/ 435 h 550"/>
                <a:gd name="T32" fmla="*/ 365 w 413"/>
                <a:gd name="T33" fmla="*/ 447 h 550"/>
                <a:gd name="T34" fmla="*/ 213 w 413"/>
                <a:gd name="T35" fmla="*/ 291 h 550"/>
                <a:gd name="T36" fmla="*/ 213 w 413"/>
                <a:gd name="T37" fmla="*/ 203 h 550"/>
                <a:gd name="T38" fmla="*/ 275 w 413"/>
                <a:gd name="T39" fmla="*/ 244 h 550"/>
                <a:gd name="T40" fmla="*/ 285 w 413"/>
                <a:gd name="T41" fmla="*/ 367 h 550"/>
                <a:gd name="T42" fmla="*/ 213 w 413"/>
                <a:gd name="T43" fmla="*/ 291 h 550"/>
                <a:gd name="T44" fmla="*/ 332 w 413"/>
                <a:gd name="T45" fmla="*/ 364 h 550"/>
                <a:gd name="T46" fmla="*/ 305 w 413"/>
                <a:gd name="T47" fmla="*/ 401 h 550"/>
                <a:gd name="T48" fmla="*/ 267 w 413"/>
                <a:gd name="T49" fmla="*/ 412 h 550"/>
                <a:gd name="T50" fmla="*/ 246 w 413"/>
                <a:gd name="T51" fmla="*/ 393 h 550"/>
                <a:gd name="T52" fmla="*/ 313 w 413"/>
                <a:gd name="T53" fmla="*/ 414 h 550"/>
                <a:gd name="T54" fmla="*/ 343 w 413"/>
                <a:gd name="T55" fmla="*/ 424 h 550"/>
                <a:gd name="T56" fmla="*/ 294 w 413"/>
                <a:gd name="T57" fmla="*/ 444 h 550"/>
                <a:gd name="T58" fmla="*/ 245 w 413"/>
                <a:gd name="T59" fmla="*/ 427 h 550"/>
                <a:gd name="T60" fmla="*/ 330 w 413"/>
                <a:gd name="T61" fmla="*/ 341 h 550"/>
                <a:gd name="T62" fmla="*/ 311 w 413"/>
                <a:gd name="T63" fmla="*/ 357 h 550"/>
                <a:gd name="T64" fmla="*/ 290 w 413"/>
                <a:gd name="T65" fmla="*/ 216 h 550"/>
                <a:gd name="T66" fmla="*/ 302 w 413"/>
                <a:gd name="T67" fmla="*/ 197 h 550"/>
                <a:gd name="T68" fmla="*/ 294 w 413"/>
                <a:gd name="T69" fmla="*/ 178 h 550"/>
                <a:gd name="T70" fmla="*/ 291 w 413"/>
                <a:gd name="T71" fmla="*/ 119 h 550"/>
                <a:gd name="T72" fmla="*/ 275 w 413"/>
                <a:gd name="T73" fmla="*/ 197 h 550"/>
                <a:gd name="T74" fmla="*/ 181 w 413"/>
                <a:gd name="T75" fmla="*/ 197 h 550"/>
                <a:gd name="T76" fmla="*/ 131 w 413"/>
                <a:gd name="T77" fmla="*/ 224 h 550"/>
                <a:gd name="T78" fmla="*/ 144 w 413"/>
                <a:gd name="T79" fmla="*/ 255 h 550"/>
                <a:gd name="T80" fmla="*/ 150 w 413"/>
                <a:gd name="T81" fmla="*/ 290 h 550"/>
                <a:gd name="T82" fmla="*/ 194 w 413"/>
                <a:gd name="T83" fmla="*/ 296 h 550"/>
                <a:gd name="T84" fmla="*/ 238 w 413"/>
                <a:gd name="T85" fmla="*/ 384 h 550"/>
                <a:gd name="T86" fmla="*/ 231 w 413"/>
                <a:gd name="T87" fmla="*/ 382 h 550"/>
                <a:gd name="T88" fmla="*/ 192 w 413"/>
                <a:gd name="T89" fmla="*/ 24 h 550"/>
                <a:gd name="T90" fmla="*/ 362 w 413"/>
                <a:gd name="T91" fmla="*/ 124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13" h="550">
                  <a:moveTo>
                    <a:pt x="389" y="144"/>
                  </a:moveTo>
                  <a:cubicBezTo>
                    <a:pt x="366" y="72"/>
                    <a:pt x="311" y="13"/>
                    <a:pt x="233" y="6"/>
                  </a:cubicBezTo>
                  <a:cubicBezTo>
                    <a:pt x="157" y="0"/>
                    <a:pt x="77" y="29"/>
                    <a:pt x="39" y="98"/>
                  </a:cubicBezTo>
                  <a:cubicBezTo>
                    <a:pt x="7" y="155"/>
                    <a:pt x="7" y="228"/>
                    <a:pt x="39" y="285"/>
                  </a:cubicBezTo>
                  <a:cubicBezTo>
                    <a:pt x="77" y="353"/>
                    <a:pt x="152" y="394"/>
                    <a:pt x="229" y="395"/>
                  </a:cubicBezTo>
                  <a:cubicBezTo>
                    <a:pt x="223" y="403"/>
                    <a:pt x="224" y="414"/>
                    <a:pt x="233" y="422"/>
                  </a:cubicBezTo>
                  <a:cubicBezTo>
                    <a:pt x="233" y="422"/>
                    <a:pt x="234" y="422"/>
                    <a:pt x="234" y="422"/>
                  </a:cubicBezTo>
                  <a:cubicBezTo>
                    <a:pt x="228" y="430"/>
                    <a:pt x="230" y="445"/>
                    <a:pt x="235" y="452"/>
                  </a:cubicBezTo>
                  <a:cubicBezTo>
                    <a:pt x="239" y="457"/>
                    <a:pt x="242" y="460"/>
                    <a:pt x="247" y="462"/>
                  </a:cubicBezTo>
                  <a:cubicBezTo>
                    <a:pt x="239" y="472"/>
                    <a:pt x="240" y="488"/>
                    <a:pt x="248" y="498"/>
                  </a:cubicBezTo>
                  <a:cubicBezTo>
                    <a:pt x="253" y="505"/>
                    <a:pt x="258" y="508"/>
                    <a:pt x="265" y="510"/>
                  </a:cubicBezTo>
                  <a:cubicBezTo>
                    <a:pt x="273" y="536"/>
                    <a:pt x="304" y="550"/>
                    <a:pt x="330" y="544"/>
                  </a:cubicBezTo>
                  <a:cubicBezTo>
                    <a:pt x="363" y="538"/>
                    <a:pt x="383" y="506"/>
                    <a:pt x="384" y="475"/>
                  </a:cubicBezTo>
                  <a:cubicBezTo>
                    <a:pt x="384" y="471"/>
                    <a:pt x="382" y="469"/>
                    <a:pt x="380" y="468"/>
                  </a:cubicBezTo>
                  <a:cubicBezTo>
                    <a:pt x="380" y="467"/>
                    <a:pt x="381" y="466"/>
                    <a:pt x="382" y="466"/>
                  </a:cubicBezTo>
                  <a:cubicBezTo>
                    <a:pt x="396" y="448"/>
                    <a:pt x="383" y="432"/>
                    <a:pt x="367" y="423"/>
                  </a:cubicBezTo>
                  <a:cubicBezTo>
                    <a:pt x="373" y="411"/>
                    <a:pt x="369" y="393"/>
                    <a:pt x="356" y="389"/>
                  </a:cubicBezTo>
                  <a:cubicBezTo>
                    <a:pt x="358" y="385"/>
                    <a:pt x="359" y="381"/>
                    <a:pt x="359" y="377"/>
                  </a:cubicBezTo>
                  <a:cubicBezTo>
                    <a:pt x="360" y="366"/>
                    <a:pt x="353" y="355"/>
                    <a:pt x="344" y="353"/>
                  </a:cubicBezTo>
                  <a:cubicBezTo>
                    <a:pt x="397" y="297"/>
                    <a:pt x="413" y="216"/>
                    <a:pt x="389" y="144"/>
                  </a:cubicBezTo>
                  <a:close/>
                  <a:moveTo>
                    <a:pt x="276" y="511"/>
                  </a:moveTo>
                  <a:cubicBezTo>
                    <a:pt x="286" y="510"/>
                    <a:pt x="297" y="507"/>
                    <a:pt x="307" y="504"/>
                  </a:cubicBezTo>
                  <a:cubicBezTo>
                    <a:pt x="324" y="498"/>
                    <a:pt x="351" y="490"/>
                    <a:pt x="369" y="477"/>
                  </a:cubicBezTo>
                  <a:cubicBezTo>
                    <a:pt x="364" y="527"/>
                    <a:pt x="308" y="548"/>
                    <a:pt x="276" y="511"/>
                  </a:cubicBezTo>
                  <a:close/>
                  <a:moveTo>
                    <a:pt x="362" y="462"/>
                  </a:moveTo>
                  <a:cubicBezTo>
                    <a:pt x="359" y="464"/>
                    <a:pt x="355" y="466"/>
                    <a:pt x="352" y="468"/>
                  </a:cubicBezTo>
                  <a:cubicBezTo>
                    <a:pt x="338" y="475"/>
                    <a:pt x="324" y="481"/>
                    <a:pt x="309" y="487"/>
                  </a:cubicBezTo>
                  <a:cubicBezTo>
                    <a:pt x="298" y="491"/>
                    <a:pt x="283" y="498"/>
                    <a:pt x="271" y="495"/>
                  </a:cubicBezTo>
                  <a:cubicBezTo>
                    <a:pt x="255" y="491"/>
                    <a:pt x="253" y="478"/>
                    <a:pt x="256" y="465"/>
                  </a:cubicBezTo>
                  <a:cubicBezTo>
                    <a:pt x="267" y="467"/>
                    <a:pt x="279" y="465"/>
                    <a:pt x="290" y="462"/>
                  </a:cubicBezTo>
                  <a:cubicBezTo>
                    <a:pt x="305" y="457"/>
                    <a:pt x="319" y="450"/>
                    <a:pt x="334" y="444"/>
                  </a:cubicBezTo>
                  <a:cubicBezTo>
                    <a:pt x="341" y="441"/>
                    <a:pt x="349" y="439"/>
                    <a:pt x="356" y="435"/>
                  </a:cubicBezTo>
                  <a:cubicBezTo>
                    <a:pt x="356" y="435"/>
                    <a:pt x="356" y="435"/>
                    <a:pt x="356" y="435"/>
                  </a:cubicBezTo>
                  <a:cubicBezTo>
                    <a:pt x="362" y="436"/>
                    <a:pt x="365" y="441"/>
                    <a:pt x="365" y="447"/>
                  </a:cubicBezTo>
                  <a:cubicBezTo>
                    <a:pt x="371" y="454"/>
                    <a:pt x="370" y="459"/>
                    <a:pt x="362" y="462"/>
                  </a:cubicBezTo>
                  <a:close/>
                  <a:moveTo>
                    <a:pt x="213" y="291"/>
                  </a:moveTo>
                  <a:cubicBezTo>
                    <a:pt x="199" y="275"/>
                    <a:pt x="182" y="257"/>
                    <a:pt x="163" y="243"/>
                  </a:cubicBezTo>
                  <a:cubicBezTo>
                    <a:pt x="171" y="222"/>
                    <a:pt x="185" y="205"/>
                    <a:pt x="213" y="203"/>
                  </a:cubicBezTo>
                  <a:cubicBezTo>
                    <a:pt x="232" y="202"/>
                    <a:pt x="254" y="211"/>
                    <a:pt x="274" y="215"/>
                  </a:cubicBezTo>
                  <a:cubicBezTo>
                    <a:pt x="274" y="224"/>
                    <a:pt x="274" y="234"/>
                    <a:pt x="275" y="244"/>
                  </a:cubicBezTo>
                  <a:cubicBezTo>
                    <a:pt x="277" y="283"/>
                    <a:pt x="284" y="325"/>
                    <a:pt x="301" y="361"/>
                  </a:cubicBezTo>
                  <a:cubicBezTo>
                    <a:pt x="296" y="363"/>
                    <a:pt x="290" y="366"/>
                    <a:pt x="285" y="367"/>
                  </a:cubicBezTo>
                  <a:cubicBezTo>
                    <a:pt x="277" y="370"/>
                    <a:pt x="269" y="372"/>
                    <a:pt x="261" y="374"/>
                  </a:cubicBezTo>
                  <a:cubicBezTo>
                    <a:pt x="253" y="342"/>
                    <a:pt x="235" y="315"/>
                    <a:pt x="213" y="291"/>
                  </a:cubicBezTo>
                  <a:close/>
                  <a:moveTo>
                    <a:pt x="289" y="383"/>
                  </a:moveTo>
                  <a:cubicBezTo>
                    <a:pt x="303" y="378"/>
                    <a:pt x="320" y="373"/>
                    <a:pt x="332" y="364"/>
                  </a:cubicBezTo>
                  <a:cubicBezTo>
                    <a:pt x="332" y="364"/>
                    <a:pt x="333" y="364"/>
                    <a:pt x="333" y="365"/>
                  </a:cubicBezTo>
                  <a:cubicBezTo>
                    <a:pt x="368" y="377"/>
                    <a:pt x="315" y="398"/>
                    <a:pt x="305" y="401"/>
                  </a:cubicBezTo>
                  <a:cubicBezTo>
                    <a:pt x="297" y="404"/>
                    <a:pt x="290" y="406"/>
                    <a:pt x="282" y="408"/>
                  </a:cubicBezTo>
                  <a:cubicBezTo>
                    <a:pt x="277" y="410"/>
                    <a:pt x="272" y="411"/>
                    <a:pt x="267" y="412"/>
                  </a:cubicBezTo>
                  <a:cubicBezTo>
                    <a:pt x="254" y="418"/>
                    <a:pt x="246" y="412"/>
                    <a:pt x="244" y="396"/>
                  </a:cubicBezTo>
                  <a:cubicBezTo>
                    <a:pt x="245" y="395"/>
                    <a:pt x="245" y="394"/>
                    <a:pt x="246" y="393"/>
                  </a:cubicBezTo>
                  <a:cubicBezTo>
                    <a:pt x="260" y="394"/>
                    <a:pt x="276" y="387"/>
                    <a:pt x="289" y="383"/>
                  </a:cubicBezTo>
                  <a:close/>
                  <a:moveTo>
                    <a:pt x="313" y="414"/>
                  </a:moveTo>
                  <a:cubicBezTo>
                    <a:pt x="324" y="410"/>
                    <a:pt x="338" y="406"/>
                    <a:pt x="348" y="398"/>
                  </a:cubicBezTo>
                  <a:cubicBezTo>
                    <a:pt x="354" y="407"/>
                    <a:pt x="361" y="410"/>
                    <a:pt x="343" y="424"/>
                  </a:cubicBezTo>
                  <a:cubicBezTo>
                    <a:pt x="339" y="427"/>
                    <a:pt x="334" y="428"/>
                    <a:pt x="330" y="429"/>
                  </a:cubicBezTo>
                  <a:cubicBezTo>
                    <a:pt x="318" y="434"/>
                    <a:pt x="306" y="439"/>
                    <a:pt x="294" y="444"/>
                  </a:cubicBezTo>
                  <a:cubicBezTo>
                    <a:pt x="283" y="449"/>
                    <a:pt x="269" y="455"/>
                    <a:pt x="257" y="450"/>
                  </a:cubicBezTo>
                  <a:cubicBezTo>
                    <a:pt x="243" y="445"/>
                    <a:pt x="244" y="437"/>
                    <a:pt x="245" y="427"/>
                  </a:cubicBezTo>
                  <a:cubicBezTo>
                    <a:pt x="266" y="433"/>
                    <a:pt x="296" y="420"/>
                    <a:pt x="313" y="414"/>
                  </a:cubicBezTo>
                  <a:close/>
                  <a:moveTo>
                    <a:pt x="330" y="341"/>
                  </a:moveTo>
                  <a:cubicBezTo>
                    <a:pt x="327" y="344"/>
                    <a:pt x="327" y="348"/>
                    <a:pt x="329" y="351"/>
                  </a:cubicBezTo>
                  <a:cubicBezTo>
                    <a:pt x="323" y="352"/>
                    <a:pt x="317" y="354"/>
                    <a:pt x="311" y="357"/>
                  </a:cubicBezTo>
                  <a:cubicBezTo>
                    <a:pt x="301" y="318"/>
                    <a:pt x="292" y="281"/>
                    <a:pt x="290" y="240"/>
                  </a:cubicBezTo>
                  <a:cubicBezTo>
                    <a:pt x="290" y="232"/>
                    <a:pt x="290" y="224"/>
                    <a:pt x="290" y="216"/>
                  </a:cubicBezTo>
                  <a:cubicBezTo>
                    <a:pt x="296" y="216"/>
                    <a:pt x="302" y="215"/>
                    <a:pt x="307" y="213"/>
                  </a:cubicBezTo>
                  <a:cubicBezTo>
                    <a:pt x="317" y="208"/>
                    <a:pt x="312" y="192"/>
                    <a:pt x="302" y="197"/>
                  </a:cubicBezTo>
                  <a:cubicBezTo>
                    <a:pt x="299" y="198"/>
                    <a:pt x="295" y="199"/>
                    <a:pt x="291" y="199"/>
                  </a:cubicBezTo>
                  <a:cubicBezTo>
                    <a:pt x="292" y="192"/>
                    <a:pt x="293" y="185"/>
                    <a:pt x="294" y="178"/>
                  </a:cubicBezTo>
                  <a:cubicBezTo>
                    <a:pt x="296" y="159"/>
                    <a:pt x="304" y="140"/>
                    <a:pt x="303" y="122"/>
                  </a:cubicBezTo>
                  <a:cubicBezTo>
                    <a:pt x="303" y="115"/>
                    <a:pt x="295" y="114"/>
                    <a:pt x="291" y="119"/>
                  </a:cubicBezTo>
                  <a:cubicBezTo>
                    <a:pt x="281" y="136"/>
                    <a:pt x="279" y="161"/>
                    <a:pt x="277" y="180"/>
                  </a:cubicBezTo>
                  <a:cubicBezTo>
                    <a:pt x="276" y="186"/>
                    <a:pt x="275" y="192"/>
                    <a:pt x="275" y="197"/>
                  </a:cubicBezTo>
                  <a:cubicBezTo>
                    <a:pt x="260" y="194"/>
                    <a:pt x="244" y="189"/>
                    <a:pt x="233" y="187"/>
                  </a:cubicBezTo>
                  <a:cubicBezTo>
                    <a:pt x="215" y="185"/>
                    <a:pt x="196" y="187"/>
                    <a:pt x="181" y="197"/>
                  </a:cubicBezTo>
                  <a:cubicBezTo>
                    <a:pt x="166" y="205"/>
                    <a:pt x="156" y="219"/>
                    <a:pt x="150" y="234"/>
                  </a:cubicBezTo>
                  <a:cubicBezTo>
                    <a:pt x="144" y="230"/>
                    <a:pt x="138" y="227"/>
                    <a:pt x="131" y="224"/>
                  </a:cubicBezTo>
                  <a:cubicBezTo>
                    <a:pt x="124" y="221"/>
                    <a:pt x="117" y="229"/>
                    <a:pt x="123" y="236"/>
                  </a:cubicBezTo>
                  <a:cubicBezTo>
                    <a:pt x="129" y="243"/>
                    <a:pt x="137" y="249"/>
                    <a:pt x="144" y="255"/>
                  </a:cubicBezTo>
                  <a:cubicBezTo>
                    <a:pt x="142" y="267"/>
                    <a:pt x="142" y="278"/>
                    <a:pt x="142" y="289"/>
                  </a:cubicBezTo>
                  <a:cubicBezTo>
                    <a:pt x="142" y="294"/>
                    <a:pt x="148" y="294"/>
                    <a:pt x="150" y="290"/>
                  </a:cubicBezTo>
                  <a:cubicBezTo>
                    <a:pt x="152" y="282"/>
                    <a:pt x="154" y="273"/>
                    <a:pt x="156" y="264"/>
                  </a:cubicBezTo>
                  <a:cubicBezTo>
                    <a:pt x="169" y="274"/>
                    <a:pt x="183" y="284"/>
                    <a:pt x="194" y="296"/>
                  </a:cubicBezTo>
                  <a:cubicBezTo>
                    <a:pt x="218" y="320"/>
                    <a:pt x="237" y="347"/>
                    <a:pt x="251" y="378"/>
                  </a:cubicBezTo>
                  <a:cubicBezTo>
                    <a:pt x="246" y="379"/>
                    <a:pt x="242" y="382"/>
                    <a:pt x="238" y="384"/>
                  </a:cubicBezTo>
                  <a:cubicBezTo>
                    <a:pt x="238" y="385"/>
                    <a:pt x="237" y="386"/>
                    <a:pt x="237" y="387"/>
                  </a:cubicBezTo>
                  <a:cubicBezTo>
                    <a:pt x="236" y="384"/>
                    <a:pt x="234" y="382"/>
                    <a:pt x="231" y="382"/>
                  </a:cubicBezTo>
                  <a:cubicBezTo>
                    <a:pt x="108" y="372"/>
                    <a:pt x="0" y="262"/>
                    <a:pt x="42" y="134"/>
                  </a:cubicBezTo>
                  <a:cubicBezTo>
                    <a:pt x="64" y="68"/>
                    <a:pt x="124" y="30"/>
                    <a:pt x="192" y="24"/>
                  </a:cubicBezTo>
                  <a:cubicBezTo>
                    <a:pt x="227" y="21"/>
                    <a:pt x="266" y="25"/>
                    <a:pt x="296" y="44"/>
                  </a:cubicBezTo>
                  <a:cubicBezTo>
                    <a:pt x="326" y="63"/>
                    <a:pt x="348" y="93"/>
                    <a:pt x="362" y="124"/>
                  </a:cubicBezTo>
                  <a:cubicBezTo>
                    <a:pt x="396" y="196"/>
                    <a:pt x="386" y="283"/>
                    <a:pt x="330" y="341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 flipH="1">
            <a:off x="909955" y="269875"/>
            <a:ext cx="49237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FQW20-25/W矿用风动潜水泵介绍</a:t>
            </a:r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cxnSp>
        <p:nvCxnSpPr>
          <p:cNvPr id="29" name="直接连接符 28"/>
          <p:cNvCxnSpPr/>
          <p:nvPr>
            <p:custDataLst>
              <p:tags r:id="rId1"/>
            </p:custDataLst>
          </p:nvPr>
        </p:nvCxnSpPr>
        <p:spPr>
          <a:xfrm flipH="1">
            <a:off x="1412966" y="2743253"/>
            <a:ext cx="6879755" cy="32087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>
            <p:custDataLst>
              <p:tags r:id="rId2"/>
            </p:custDataLst>
          </p:nvPr>
        </p:nvCxnSpPr>
        <p:spPr>
          <a:xfrm flipH="1">
            <a:off x="1405176" y="4190067"/>
            <a:ext cx="8058138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>
            <p:custDataLst>
              <p:tags r:id="rId3"/>
            </p:custDataLst>
          </p:nvPr>
        </p:nvCxnSpPr>
        <p:spPr>
          <a:xfrm flipH="1">
            <a:off x="1364745" y="5665758"/>
            <a:ext cx="7631620" cy="44195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>
            <p:custDataLst>
              <p:tags r:id="rId4"/>
            </p:custDataLst>
          </p:nvPr>
        </p:nvSpPr>
        <p:spPr>
          <a:xfrm>
            <a:off x="1348740" y="1821180"/>
            <a:ext cx="6626225" cy="1050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FQW20-25/W矿用风动潜水泵适用于含有甲烷或煤尘爆炸危险场所抽排污水用，可广泛应用于煤矿井下的作业面，输送含有污物、煤粉、泥沙等固体颗粒的地下水。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sp>
        <p:nvSpPr>
          <p:cNvPr id="34" name="文本框 33"/>
          <p:cNvSpPr txBox="1"/>
          <p:nvPr>
            <p:custDataLst>
              <p:tags r:id="rId5"/>
            </p:custDataLst>
          </p:nvPr>
        </p:nvSpPr>
        <p:spPr>
          <a:xfrm>
            <a:off x="1233170" y="3375660"/>
            <a:ext cx="7564120" cy="730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+mn-ea"/>
                <a:sym typeface="+mn-lt"/>
              </a:rPr>
              <a:t>叶轮采用特殊设计，它排污能力强，不会因固体颗粒或纤维物的吸入而堵塞，也不会因颗粒性介质的吸入而过早损坏，整机结构简单，移动、装拆、维护保养方便。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+mn-ea"/>
              <a:sym typeface="+mn-lt"/>
            </a:endParaRPr>
          </a:p>
        </p:txBody>
      </p:sp>
      <p:sp>
        <p:nvSpPr>
          <p:cNvPr id="44" name="文本框 43"/>
          <p:cNvSpPr txBox="1"/>
          <p:nvPr>
            <p:custDataLst>
              <p:tags r:id="rId6"/>
            </p:custDataLst>
          </p:nvPr>
        </p:nvSpPr>
        <p:spPr>
          <a:xfrm>
            <a:off x="1544320" y="4728845"/>
            <a:ext cx="6877685" cy="1050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+mn-ea"/>
                <a:sym typeface="+mn-lt"/>
              </a:rPr>
              <a:t>风动潜水泵的效率高，性能好，消耗风量低等。肆零零捌捌陆零伍叁柒，矿用风动潜水泵由风动马达、水泵、油雾器、管接头和消声器五个部分组成。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+mn-ea"/>
              <a:sym typeface="+mn-lt"/>
            </a:endParaRPr>
          </a:p>
        </p:txBody>
      </p:sp>
      <p:sp>
        <p:nvSpPr>
          <p:cNvPr id="45" name="Freeform 8"/>
          <p:cNvSpPr>
            <a:spLocks noEditPoints="1"/>
          </p:cNvSpPr>
          <p:nvPr>
            <p:custDataLst>
              <p:tags r:id="rId7"/>
            </p:custDataLst>
          </p:nvPr>
        </p:nvSpPr>
        <p:spPr bwMode="auto">
          <a:xfrm rot="1556340" flipH="1">
            <a:off x="1471643" y="1605429"/>
            <a:ext cx="343812" cy="392237"/>
          </a:xfrm>
          <a:custGeom>
            <a:avLst/>
            <a:gdLst>
              <a:gd name="T0" fmla="*/ 20 w 28"/>
              <a:gd name="T1" fmla="*/ 11 h 32"/>
              <a:gd name="T2" fmla="*/ 28 w 28"/>
              <a:gd name="T3" fmla="*/ 12 h 32"/>
              <a:gd name="T4" fmla="*/ 20 w 28"/>
              <a:gd name="T5" fmla="*/ 20 h 32"/>
              <a:gd name="T6" fmla="*/ 20 w 28"/>
              <a:gd name="T7" fmla="*/ 32 h 32"/>
              <a:gd name="T8" fmla="*/ 13 w 28"/>
              <a:gd name="T9" fmla="*/ 25 h 32"/>
              <a:gd name="T10" fmla="*/ 3 w 28"/>
              <a:gd name="T11" fmla="*/ 31 h 32"/>
              <a:gd name="T12" fmla="*/ 3 w 28"/>
              <a:gd name="T13" fmla="*/ 31 h 32"/>
              <a:gd name="T14" fmla="*/ 8 w 28"/>
              <a:gd name="T15" fmla="*/ 18 h 32"/>
              <a:gd name="T16" fmla="*/ 4 w 28"/>
              <a:gd name="T17" fmla="*/ 13 h 32"/>
              <a:gd name="T18" fmla="*/ 0 w 28"/>
              <a:gd name="T19" fmla="*/ 8 h 32"/>
              <a:gd name="T20" fmla="*/ 12 w 28"/>
              <a:gd name="T21" fmla="*/ 10 h 32"/>
              <a:gd name="T22" fmla="*/ 16 w 28"/>
              <a:gd name="T23" fmla="*/ 0 h 32"/>
              <a:gd name="T24" fmla="*/ 20 w 28"/>
              <a:gd name="T25" fmla="*/ 11 h 32"/>
              <a:gd name="T26" fmla="*/ 14 w 28"/>
              <a:gd name="T27" fmla="*/ 10 h 32"/>
              <a:gd name="T28" fmla="*/ 18 w 28"/>
              <a:gd name="T29" fmla="*/ 11 h 32"/>
              <a:gd name="T30" fmla="*/ 16 w 28"/>
              <a:gd name="T31" fmla="*/ 5 h 32"/>
              <a:gd name="T32" fmla="*/ 14 w 28"/>
              <a:gd name="T33" fmla="*/ 10 h 32"/>
              <a:gd name="T34" fmla="*/ 9 w 28"/>
              <a:gd name="T35" fmla="*/ 16 h 32"/>
              <a:gd name="T36" fmla="*/ 11 w 28"/>
              <a:gd name="T37" fmla="*/ 12 h 32"/>
              <a:gd name="T38" fmla="*/ 5 w 28"/>
              <a:gd name="T39" fmla="*/ 11 h 32"/>
              <a:gd name="T40" fmla="*/ 9 w 28"/>
              <a:gd name="T41" fmla="*/ 16 h 32"/>
              <a:gd name="T42" fmla="*/ 10 w 28"/>
              <a:gd name="T43" fmla="*/ 18 h 32"/>
              <a:gd name="T44" fmla="*/ 14 w 28"/>
              <a:gd name="T45" fmla="*/ 22 h 32"/>
              <a:gd name="T46" fmla="*/ 18 w 28"/>
              <a:gd name="T47" fmla="*/ 19 h 32"/>
              <a:gd name="T48" fmla="*/ 18 w 28"/>
              <a:gd name="T49" fmla="*/ 13 h 32"/>
              <a:gd name="T50" fmla="*/ 13 w 28"/>
              <a:gd name="T51" fmla="*/ 12 h 32"/>
              <a:gd name="T52" fmla="*/ 10 w 28"/>
              <a:gd name="T53" fmla="*/ 18 h 32"/>
              <a:gd name="T54" fmla="*/ 20 w 28"/>
              <a:gd name="T55" fmla="*/ 14 h 32"/>
              <a:gd name="T56" fmla="*/ 20 w 28"/>
              <a:gd name="T57" fmla="*/ 17 h 32"/>
              <a:gd name="T58" fmla="*/ 25 w 28"/>
              <a:gd name="T59" fmla="*/ 14 h 32"/>
              <a:gd name="T60" fmla="*/ 20 w 28"/>
              <a:gd name="T61" fmla="*/ 14 h 32"/>
              <a:gd name="T62" fmla="*/ 6 w 28"/>
              <a:gd name="T63" fmla="*/ 27 h 32"/>
              <a:gd name="T64" fmla="*/ 12 w 28"/>
              <a:gd name="T65" fmla="*/ 23 h 32"/>
              <a:gd name="T66" fmla="*/ 9 w 28"/>
              <a:gd name="T67" fmla="*/ 20 h 32"/>
              <a:gd name="T68" fmla="*/ 6 w 28"/>
              <a:gd name="T69" fmla="*/ 27 h 32"/>
              <a:gd name="T70" fmla="*/ 15 w 28"/>
              <a:gd name="T71" fmla="*/ 24 h 32"/>
              <a:gd name="T72" fmla="*/ 19 w 28"/>
              <a:gd name="T73" fmla="*/ 27 h 32"/>
              <a:gd name="T74" fmla="*/ 18 w 28"/>
              <a:gd name="T75" fmla="*/ 22 h 32"/>
              <a:gd name="T76" fmla="*/ 15 w 28"/>
              <a:gd name="T77" fmla="*/ 2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8" h="32">
                <a:moveTo>
                  <a:pt x="20" y="11"/>
                </a:moveTo>
                <a:cubicBezTo>
                  <a:pt x="23" y="12"/>
                  <a:pt x="26" y="11"/>
                  <a:pt x="28" y="12"/>
                </a:cubicBezTo>
                <a:cubicBezTo>
                  <a:pt x="28" y="16"/>
                  <a:pt x="23" y="17"/>
                  <a:pt x="20" y="20"/>
                </a:cubicBezTo>
                <a:cubicBezTo>
                  <a:pt x="20" y="25"/>
                  <a:pt x="21" y="27"/>
                  <a:pt x="20" y="32"/>
                </a:cubicBezTo>
                <a:cubicBezTo>
                  <a:pt x="16" y="31"/>
                  <a:pt x="16" y="27"/>
                  <a:pt x="13" y="25"/>
                </a:cubicBezTo>
                <a:cubicBezTo>
                  <a:pt x="10" y="27"/>
                  <a:pt x="7" y="29"/>
                  <a:pt x="3" y="31"/>
                </a:cubicBezTo>
                <a:cubicBezTo>
                  <a:pt x="3" y="31"/>
                  <a:pt x="3" y="31"/>
                  <a:pt x="3" y="31"/>
                </a:cubicBezTo>
                <a:cubicBezTo>
                  <a:pt x="3" y="27"/>
                  <a:pt x="6" y="22"/>
                  <a:pt x="8" y="18"/>
                </a:cubicBezTo>
                <a:cubicBezTo>
                  <a:pt x="6" y="16"/>
                  <a:pt x="5" y="15"/>
                  <a:pt x="4" y="13"/>
                </a:cubicBezTo>
                <a:cubicBezTo>
                  <a:pt x="3" y="12"/>
                  <a:pt x="0" y="10"/>
                  <a:pt x="0" y="8"/>
                </a:cubicBezTo>
                <a:cubicBezTo>
                  <a:pt x="3" y="7"/>
                  <a:pt x="8" y="10"/>
                  <a:pt x="12" y="10"/>
                </a:cubicBezTo>
                <a:cubicBezTo>
                  <a:pt x="14" y="7"/>
                  <a:pt x="14" y="3"/>
                  <a:pt x="16" y="0"/>
                </a:cubicBezTo>
                <a:cubicBezTo>
                  <a:pt x="19" y="2"/>
                  <a:pt x="19" y="7"/>
                  <a:pt x="20" y="11"/>
                </a:cubicBezTo>
                <a:close/>
                <a:moveTo>
                  <a:pt x="14" y="10"/>
                </a:moveTo>
                <a:cubicBezTo>
                  <a:pt x="16" y="11"/>
                  <a:pt x="17" y="11"/>
                  <a:pt x="18" y="11"/>
                </a:cubicBezTo>
                <a:cubicBezTo>
                  <a:pt x="17" y="9"/>
                  <a:pt x="18" y="6"/>
                  <a:pt x="16" y="5"/>
                </a:cubicBezTo>
                <a:cubicBezTo>
                  <a:pt x="16" y="7"/>
                  <a:pt x="15" y="8"/>
                  <a:pt x="14" y="10"/>
                </a:cubicBezTo>
                <a:close/>
                <a:moveTo>
                  <a:pt x="9" y="16"/>
                </a:moveTo>
                <a:cubicBezTo>
                  <a:pt x="9" y="14"/>
                  <a:pt x="10" y="13"/>
                  <a:pt x="11" y="12"/>
                </a:cubicBezTo>
                <a:cubicBezTo>
                  <a:pt x="9" y="12"/>
                  <a:pt x="7" y="10"/>
                  <a:pt x="5" y="11"/>
                </a:cubicBezTo>
                <a:cubicBezTo>
                  <a:pt x="6" y="12"/>
                  <a:pt x="7" y="15"/>
                  <a:pt x="9" y="16"/>
                </a:cubicBezTo>
                <a:close/>
                <a:moveTo>
                  <a:pt x="10" y="18"/>
                </a:moveTo>
                <a:cubicBezTo>
                  <a:pt x="12" y="19"/>
                  <a:pt x="13" y="21"/>
                  <a:pt x="14" y="22"/>
                </a:cubicBezTo>
                <a:cubicBezTo>
                  <a:pt x="16" y="21"/>
                  <a:pt x="16" y="20"/>
                  <a:pt x="18" y="19"/>
                </a:cubicBezTo>
                <a:cubicBezTo>
                  <a:pt x="18" y="17"/>
                  <a:pt x="18" y="15"/>
                  <a:pt x="18" y="13"/>
                </a:cubicBezTo>
                <a:cubicBezTo>
                  <a:pt x="16" y="13"/>
                  <a:pt x="14" y="13"/>
                  <a:pt x="13" y="12"/>
                </a:cubicBezTo>
                <a:cubicBezTo>
                  <a:pt x="13" y="14"/>
                  <a:pt x="11" y="16"/>
                  <a:pt x="10" y="18"/>
                </a:cubicBezTo>
                <a:close/>
                <a:moveTo>
                  <a:pt x="20" y="14"/>
                </a:moveTo>
                <a:cubicBezTo>
                  <a:pt x="20" y="15"/>
                  <a:pt x="20" y="16"/>
                  <a:pt x="20" y="17"/>
                </a:cubicBezTo>
                <a:cubicBezTo>
                  <a:pt x="22" y="17"/>
                  <a:pt x="24" y="16"/>
                  <a:pt x="25" y="14"/>
                </a:cubicBezTo>
                <a:cubicBezTo>
                  <a:pt x="23" y="14"/>
                  <a:pt x="21" y="13"/>
                  <a:pt x="20" y="14"/>
                </a:cubicBezTo>
                <a:close/>
                <a:moveTo>
                  <a:pt x="6" y="27"/>
                </a:moveTo>
                <a:cubicBezTo>
                  <a:pt x="8" y="26"/>
                  <a:pt x="10" y="24"/>
                  <a:pt x="12" y="23"/>
                </a:cubicBezTo>
                <a:cubicBezTo>
                  <a:pt x="11" y="22"/>
                  <a:pt x="10" y="21"/>
                  <a:pt x="9" y="20"/>
                </a:cubicBezTo>
                <a:cubicBezTo>
                  <a:pt x="8" y="22"/>
                  <a:pt x="7" y="24"/>
                  <a:pt x="6" y="27"/>
                </a:cubicBezTo>
                <a:close/>
                <a:moveTo>
                  <a:pt x="15" y="24"/>
                </a:moveTo>
                <a:cubicBezTo>
                  <a:pt x="16" y="25"/>
                  <a:pt x="18" y="28"/>
                  <a:pt x="19" y="27"/>
                </a:cubicBezTo>
                <a:cubicBezTo>
                  <a:pt x="18" y="26"/>
                  <a:pt x="19" y="22"/>
                  <a:pt x="18" y="22"/>
                </a:cubicBezTo>
                <a:cubicBezTo>
                  <a:pt x="17" y="23"/>
                  <a:pt x="15" y="23"/>
                  <a:pt x="15" y="24"/>
                </a:cubicBezTo>
                <a:close/>
              </a:path>
            </a:pathLst>
          </a:custGeom>
          <a:solidFill>
            <a:srgbClr val="FFDE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1F4E79"/>
              </a:solidFill>
              <a:cs typeface="+mn-ea"/>
              <a:sym typeface="+mn-lt"/>
            </a:endParaRPr>
          </a:p>
        </p:txBody>
      </p:sp>
      <p:sp>
        <p:nvSpPr>
          <p:cNvPr id="47" name="Freeform 8"/>
          <p:cNvSpPr>
            <a:spLocks noEditPoints="1"/>
          </p:cNvSpPr>
          <p:nvPr>
            <p:custDataLst>
              <p:tags r:id="rId8"/>
            </p:custDataLst>
          </p:nvPr>
        </p:nvSpPr>
        <p:spPr bwMode="auto">
          <a:xfrm rot="1556340" flipH="1">
            <a:off x="1471643" y="3052204"/>
            <a:ext cx="343812" cy="392237"/>
          </a:xfrm>
          <a:custGeom>
            <a:avLst/>
            <a:gdLst>
              <a:gd name="T0" fmla="*/ 20 w 28"/>
              <a:gd name="T1" fmla="*/ 11 h 32"/>
              <a:gd name="T2" fmla="*/ 28 w 28"/>
              <a:gd name="T3" fmla="*/ 12 h 32"/>
              <a:gd name="T4" fmla="*/ 20 w 28"/>
              <a:gd name="T5" fmla="*/ 20 h 32"/>
              <a:gd name="T6" fmla="*/ 20 w 28"/>
              <a:gd name="T7" fmla="*/ 32 h 32"/>
              <a:gd name="T8" fmla="*/ 13 w 28"/>
              <a:gd name="T9" fmla="*/ 25 h 32"/>
              <a:gd name="T10" fmla="*/ 3 w 28"/>
              <a:gd name="T11" fmla="*/ 31 h 32"/>
              <a:gd name="T12" fmla="*/ 3 w 28"/>
              <a:gd name="T13" fmla="*/ 31 h 32"/>
              <a:gd name="T14" fmla="*/ 8 w 28"/>
              <a:gd name="T15" fmla="*/ 18 h 32"/>
              <a:gd name="T16" fmla="*/ 4 w 28"/>
              <a:gd name="T17" fmla="*/ 13 h 32"/>
              <a:gd name="T18" fmla="*/ 0 w 28"/>
              <a:gd name="T19" fmla="*/ 8 h 32"/>
              <a:gd name="T20" fmla="*/ 12 w 28"/>
              <a:gd name="T21" fmla="*/ 10 h 32"/>
              <a:gd name="T22" fmla="*/ 16 w 28"/>
              <a:gd name="T23" fmla="*/ 0 h 32"/>
              <a:gd name="T24" fmla="*/ 20 w 28"/>
              <a:gd name="T25" fmla="*/ 11 h 32"/>
              <a:gd name="T26" fmla="*/ 14 w 28"/>
              <a:gd name="T27" fmla="*/ 10 h 32"/>
              <a:gd name="T28" fmla="*/ 18 w 28"/>
              <a:gd name="T29" fmla="*/ 11 h 32"/>
              <a:gd name="T30" fmla="*/ 16 w 28"/>
              <a:gd name="T31" fmla="*/ 5 h 32"/>
              <a:gd name="T32" fmla="*/ 14 w 28"/>
              <a:gd name="T33" fmla="*/ 10 h 32"/>
              <a:gd name="T34" fmla="*/ 9 w 28"/>
              <a:gd name="T35" fmla="*/ 16 h 32"/>
              <a:gd name="T36" fmla="*/ 11 w 28"/>
              <a:gd name="T37" fmla="*/ 12 h 32"/>
              <a:gd name="T38" fmla="*/ 5 w 28"/>
              <a:gd name="T39" fmla="*/ 11 h 32"/>
              <a:gd name="T40" fmla="*/ 9 w 28"/>
              <a:gd name="T41" fmla="*/ 16 h 32"/>
              <a:gd name="T42" fmla="*/ 10 w 28"/>
              <a:gd name="T43" fmla="*/ 18 h 32"/>
              <a:gd name="T44" fmla="*/ 14 w 28"/>
              <a:gd name="T45" fmla="*/ 22 h 32"/>
              <a:gd name="T46" fmla="*/ 18 w 28"/>
              <a:gd name="T47" fmla="*/ 19 h 32"/>
              <a:gd name="T48" fmla="*/ 18 w 28"/>
              <a:gd name="T49" fmla="*/ 13 h 32"/>
              <a:gd name="T50" fmla="*/ 13 w 28"/>
              <a:gd name="T51" fmla="*/ 12 h 32"/>
              <a:gd name="T52" fmla="*/ 10 w 28"/>
              <a:gd name="T53" fmla="*/ 18 h 32"/>
              <a:gd name="T54" fmla="*/ 20 w 28"/>
              <a:gd name="T55" fmla="*/ 14 h 32"/>
              <a:gd name="T56" fmla="*/ 20 w 28"/>
              <a:gd name="T57" fmla="*/ 17 h 32"/>
              <a:gd name="T58" fmla="*/ 25 w 28"/>
              <a:gd name="T59" fmla="*/ 14 h 32"/>
              <a:gd name="T60" fmla="*/ 20 w 28"/>
              <a:gd name="T61" fmla="*/ 14 h 32"/>
              <a:gd name="T62" fmla="*/ 6 w 28"/>
              <a:gd name="T63" fmla="*/ 27 h 32"/>
              <a:gd name="T64" fmla="*/ 12 w 28"/>
              <a:gd name="T65" fmla="*/ 23 h 32"/>
              <a:gd name="T66" fmla="*/ 9 w 28"/>
              <a:gd name="T67" fmla="*/ 20 h 32"/>
              <a:gd name="T68" fmla="*/ 6 w 28"/>
              <a:gd name="T69" fmla="*/ 27 h 32"/>
              <a:gd name="T70" fmla="*/ 15 w 28"/>
              <a:gd name="T71" fmla="*/ 24 h 32"/>
              <a:gd name="T72" fmla="*/ 19 w 28"/>
              <a:gd name="T73" fmla="*/ 27 h 32"/>
              <a:gd name="T74" fmla="*/ 18 w 28"/>
              <a:gd name="T75" fmla="*/ 22 h 32"/>
              <a:gd name="T76" fmla="*/ 15 w 28"/>
              <a:gd name="T77" fmla="*/ 2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8" h="32">
                <a:moveTo>
                  <a:pt x="20" y="11"/>
                </a:moveTo>
                <a:cubicBezTo>
                  <a:pt x="23" y="12"/>
                  <a:pt x="26" y="11"/>
                  <a:pt x="28" y="12"/>
                </a:cubicBezTo>
                <a:cubicBezTo>
                  <a:pt x="28" y="16"/>
                  <a:pt x="23" y="17"/>
                  <a:pt x="20" y="20"/>
                </a:cubicBezTo>
                <a:cubicBezTo>
                  <a:pt x="20" y="25"/>
                  <a:pt x="21" y="27"/>
                  <a:pt x="20" y="32"/>
                </a:cubicBezTo>
                <a:cubicBezTo>
                  <a:pt x="16" y="31"/>
                  <a:pt x="16" y="27"/>
                  <a:pt x="13" y="25"/>
                </a:cubicBezTo>
                <a:cubicBezTo>
                  <a:pt x="10" y="27"/>
                  <a:pt x="7" y="29"/>
                  <a:pt x="3" y="31"/>
                </a:cubicBezTo>
                <a:cubicBezTo>
                  <a:pt x="3" y="31"/>
                  <a:pt x="3" y="31"/>
                  <a:pt x="3" y="31"/>
                </a:cubicBezTo>
                <a:cubicBezTo>
                  <a:pt x="3" y="27"/>
                  <a:pt x="6" y="22"/>
                  <a:pt x="8" y="18"/>
                </a:cubicBezTo>
                <a:cubicBezTo>
                  <a:pt x="6" y="16"/>
                  <a:pt x="5" y="15"/>
                  <a:pt x="4" y="13"/>
                </a:cubicBezTo>
                <a:cubicBezTo>
                  <a:pt x="3" y="12"/>
                  <a:pt x="0" y="10"/>
                  <a:pt x="0" y="8"/>
                </a:cubicBezTo>
                <a:cubicBezTo>
                  <a:pt x="3" y="7"/>
                  <a:pt x="8" y="10"/>
                  <a:pt x="12" y="10"/>
                </a:cubicBezTo>
                <a:cubicBezTo>
                  <a:pt x="14" y="7"/>
                  <a:pt x="14" y="3"/>
                  <a:pt x="16" y="0"/>
                </a:cubicBezTo>
                <a:cubicBezTo>
                  <a:pt x="19" y="2"/>
                  <a:pt x="19" y="7"/>
                  <a:pt x="20" y="11"/>
                </a:cubicBezTo>
                <a:close/>
                <a:moveTo>
                  <a:pt x="14" y="10"/>
                </a:moveTo>
                <a:cubicBezTo>
                  <a:pt x="16" y="11"/>
                  <a:pt x="17" y="11"/>
                  <a:pt x="18" y="11"/>
                </a:cubicBezTo>
                <a:cubicBezTo>
                  <a:pt x="17" y="9"/>
                  <a:pt x="18" y="6"/>
                  <a:pt x="16" y="5"/>
                </a:cubicBezTo>
                <a:cubicBezTo>
                  <a:pt x="16" y="7"/>
                  <a:pt x="15" y="8"/>
                  <a:pt x="14" y="10"/>
                </a:cubicBezTo>
                <a:close/>
                <a:moveTo>
                  <a:pt x="9" y="16"/>
                </a:moveTo>
                <a:cubicBezTo>
                  <a:pt x="9" y="14"/>
                  <a:pt x="10" y="13"/>
                  <a:pt x="11" y="12"/>
                </a:cubicBezTo>
                <a:cubicBezTo>
                  <a:pt x="9" y="12"/>
                  <a:pt x="7" y="10"/>
                  <a:pt x="5" y="11"/>
                </a:cubicBezTo>
                <a:cubicBezTo>
                  <a:pt x="6" y="12"/>
                  <a:pt x="7" y="15"/>
                  <a:pt x="9" y="16"/>
                </a:cubicBezTo>
                <a:close/>
                <a:moveTo>
                  <a:pt x="10" y="18"/>
                </a:moveTo>
                <a:cubicBezTo>
                  <a:pt x="12" y="19"/>
                  <a:pt x="13" y="21"/>
                  <a:pt x="14" y="22"/>
                </a:cubicBezTo>
                <a:cubicBezTo>
                  <a:pt x="16" y="21"/>
                  <a:pt x="16" y="20"/>
                  <a:pt x="18" y="19"/>
                </a:cubicBezTo>
                <a:cubicBezTo>
                  <a:pt x="18" y="17"/>
                  <a:pt x="18" y="15"/>
                  <a:pt x="18" y="13"/>
                </a:cubicBezTo>
                <a:cubicBezTo>
                  <a:pt x="16" y="13"/>
                  <a:pt x="14" y="13"/>
                  <a:pt x="13" y="12"/>
                </a:cubicBezTo>
                <a:cubicBezTo>
                  <a:pt x="13" y="14"/>
                  <a:pt x="11" y="16"/>
                  <a:pt x="10" y="18"/>
                </a:cubicBezTo>
                <a:close/>
                <a:moveTo>
                  <a:pt x="20" y="14"/>
                </a:moveTo>
                <a:cubicBezTo>
                  <a:pt x="20" y="15"/>
                  <a:pt x="20" y="16"/>
                  <a:pt x="20" y="17"/>
                </a:cubicBezTo>
                <a:cubicBezTo>
                  <a:pt x="22" y="17"/>
                  <a:pt x="24" y="16"/>
                  <a:pt x="25" y="14"/>
                </a:cubicBezTo>
                <a:cubicBezTo>
                  <a:pt x="23" y="14"/>
                  <a:pt x="21" y="13"/>
                  <a:pt x="20" y="14"/>
                </a:cubicBezTo>
                <a:close/>
                <a:moveTo>
                  <a:pt x="6" y="27"/>
                </a:moveTo>
                <a:cubicBezTo>
                  <a:pt x="8" y="26"/>
                  <a:pt x="10" y="24"/>
                  <a:pt x="12" y="23"/>
                </a:cubicBezTo>
                <a:cubicBezTo>
                  <a:pt x="11" y="22"/>
                  <a:pt x="10" y="21"/>
                  <a:pt x="9" y="20"/>
                </a:cubicBezTo>
                <a:cubicBezTo>
                  <a:pt x="8" y="22"/>
                  <a:pt x="7" y="24"/>
                  <a:pt x="6" y="27"/>
                </a:cubicBezTo>
                <a:close/>
                <a:moveTo>
                  <a:pt x="15" y="24"/>
                </a:moveTo>
                <a:cubicBezTo>
                  <a:pt x="16" y="25"/>
                  <a:pt x="18" y="28"/>
                  <a:pt x="19" y="27"/>
                </a:cubicBezTo>
                <a:cubicBezTo>
                  <a:pt x="18" y="26"/>
                  <a:pt x="19" y="22"/>
                  <a:pt x="18" y="22"/>
                </a:cubicBezTo>
                <a:cubicBezTo>
                  <a:pt x="17" y="23"/>
                  <a:pt x="15" y="23"/>
                  <a:pt x="15" y="24"/>
                </a:cubicBezTo>
                <a:close/>
              </a:path>
            </a:pathLst>
          </a:custGeom>
          <a:solidFill>
            <a:srgbClr val="FFDE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1F4E79"/>
              </a:solidFill>
              <a:cs typeface="+mn-ea"/>
              <a:sym typeface="+mn-lt"/>
            </a:endParaRPr>
          </a:p>
        </p:txBody>
      </p:sp>
      <p:sp>
        <p:nvSpPr>
          <p:cNvPr id="49" name="Freeform 8"/>
          <p:cNvSpPr>
            <a:spLocks noEditPoints="1"/>
          </p:cNvSpPr>
          <p:nvPr>
            <p:custDataLst>
              <p:tags r:id="rId9"/>
            </p:custDataLst>
          </p:nvPr>
        </p:nvSpPr>
        <p:spPr bwMode="auto">
          <a:xfrm rot="1556340" flipH="1">
            <a:off x="1447223" y="4539610"/>
            <a:ext cx="343812" cy="392237"/>
          </a:xfrm>
          <a:custGeom>
            <a:avLst/>
            <a:gdLst>
              <a:gd name="T0" fmla="*/ 20 w 28"/>
              <a:gd name="T1" fmla="*/ 11 h 32"/>
              <a:gd name="T2" fmla="*/ 28 w 28"/>
              <a:gd name="T3" fmla="*/ 12 h 32"/>
              <a:gd name="T4" fmla="*/ 20 w 28"/>
              <a:gd name="T5" fmla="*/ 20 h 32"/>
              <a:gd name="T6" fmla="*/ 20 w 28"/>
              <a:gd name="T7" fmla="*/ 32 h 32"/>
              <a:gd name="T8" fmla="*/ 13 w 28"/>
              <a:gd name="T9" fmla="*/ 25 h 32"/>
              <a:gd name="T10" fmla="*/ 3 w 28"/>
              <a:gd name="T11" fmla="*/ 31 h 32"/>
              <a:gd name="T12" fmla="*/ 3 w 28"/>
              <a:gd name="T13" fmla="*/ 31 h 32"/>
              <a:gd name="T14" fmla="*/ 8 w 28"/>
              <a:gd name="T15" fmla="*/ 18 h 32"/>
              <a:gd name="T16" fmla="*/ 4 w 28"/>
              <a:gd name="T17" fmla="*/ 13 h 32"/>
              <a:gd name="T18" fmla="*/ 0 w 28"/>
              <a:gd name="T19" fmla="*/ 8 h 32"/>
              <a:gd name="T20" fmla="*/ 12 w 28"/>
              <a:gd name="T21" fmla="*/ 10 h 32"/>
              <a:gd name="T22" fmla="*/ 16 w 28"/>
              <a:gd name="T23" fmla="*/ 0 h 32"/>
              <a:gd name="T24" fmla="*/ 20 w 28"/>
              <a:gd name="T25" fmla="*/ 11 h 32"/>
              <a:gd name="T26" fmla="*/ 14 w 28"/>
              <a:gd name="T27" fmla="*/ 10 h 32"/>
              <a:gd name="T28" fmla="*/ 18 w 28"/>
              <a:gd name="T29" fmla="*/ 11 h 32"/>
              <a:gd name="T30" fmla="*/ 16 w 28"/>
              <a:gd name="T31" fmla="*/ 5 h 32"/>
              <a:gd name="T32" fmla="*/ 14 w 28"/>
              <a:gd name="T33" fmla="*/ 10 h 32"/>
              <a:gd name="T34" fmla="*/ 9 w 28"/>
              <a:gd name="T35" fmla="*/ 16 h 32"/>
              <a:gd name="T36" fmla="*/ 11 w 28"/>
              <a:gd name="T37" fmla="*/ 12 h 32"/>
              <a:gd name="T38" fmla="*/ 5 w 28"/>
              <a:gd name="T39" fmla="*/ 11 h 32"/>
              <a:gd name="T40" fmla="*/ 9 w 28"/>
              <a:gd name="T41" fmla="*/ 16 h 32"/>
              <a:gd name="T42" fmla="*/ 10 w 28"/>
              <a:gd name="T43" fmla="*/ 18 h 32"/>
              <a:gd name="T44" fmla="*/ 14 w 28"/>
              <a:gd name="T45" fmla="*/ 22 h 32"/>
              <a:gd name="T46" fmla="*/ 18 w 28"/>
              <a:gd name="T47" fmla="*/ 19 h 32"/>
              <a:gd name="T48" fmla="*/ 18 w 28"/>
              <a:gd name="T49" fmla="*/ 13 h 32"/>
              <a:gd name="T50" fmla="*/ 13 w 28"/>
              <a:gd name="T51" fmla="*/ 12 h 32"/>
              <a:gd name="T52" fmla="*/ 10 w 28"/>
              <a:gd name="T53" fmla="*/ 18 h 32"/>
              <a:gd name="T54" fmla="*/ 20 w 28"/>
              <a:gd name="T55" fmla="*/ 14 h 32"/>
              <a:gd name="T56" fmla="*/ 20 w 28"/>
              <a:gd name="T57" fmla="*/ 17 h 32"/>
              <a:gd name="T58" fmla="*/ 25 w 28"/>
              <a:gd name="T59" fmla="*/ 14 h 32"/>
              <a:gd name="T60" fmla="*/ 20 w 28"/>
              <a:gd name="T61" fmla="*/ 14 h 32"/>
              <a:gd name="T62" fmla="*/ 6 w 28"/>
              <a:gd name="T63" fmla="*/ 27 h 32"/>
              <a:gd name="T64" fmla="*/ 12 w 28"/>
              <a:gd name="T65" fmla="*/ 23 h 32"/>
              <a:gd name="T66" fmla="*/ 9 w 28"/>
              <a:gd name="T67" fmla="*/ 20 h 32"/>
              <a:gd name="T68" fmla="*/ 6 w 28"/>
              <a:gd name="T69" fmla="*/ 27 h 32"/>
              <a:gd name="T70" fmla="*/ 15 w 28"/>
              <a:gd name="T71" fmla="*/ 24 h 32"/>
              <a:gd name="T72" fmla="*/ 19 w 28"/>
              <a:gd name="T73" fmla="*/ 27 h 32"/>
              <a:gd name="T74" fmla="*/ 18 w 28"/>
              <a:gd name="T75" fmla="*/ 22 h 32"/>
              <a:gd name="T76" fmla="*/ 15 w 28"/>
              <a:gd name="T77" fmla="*/ 2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8" h="32">
                <a:moveTo>
                  <a:pt x="20" y="11"/>
                </a:moveTo>
                <a:cubicBezTo>
                  <a:pt x="23" y="12"/>
                  <a:pt x="26" y="11"/>
                  <a:pt x="28" y="12"/>
                </a:cubicBezTo>
                <a:cubicBezTo>
                  <a:pt x="28" y="16"/>
                  <a:pt x="23" y="17"/>
                  <a:pt x="20" y="20"/>
                </a:cubicBezTo>
                <a:cubicBezTo>
                  <a:pt x="20" y="25"/>
                  <a:pt x="21" y="27"/>
                  <a:pt x="20" y="32"/>
                </a:cubicBezTo>
                <a:cubicBezTo>
                  <a:pt x="16" y="31"/>
                  <a:pt x="16" y="27"/>
                  <a:pt x="13" y="25"/>
                </a:cubicBezTo>
                <a:cubicBezTo>
                  <a:pt x="10" y="27"/>
                  <a:pt x="7" y="29"/>
                  <a:pt x="3" y="31"/>
                </a:cubicBezTo>
                <a:cubicBezTo>
                  <a:pt x="3" y="31"/>
                  <a:pt x="3" y="31"/>
                  <a:pt x="3" y="31"/>
                </a:cubicBezTo>
                <a:cubicBezTo>
                  <a:pt x="3" y="27"/>
                  <a:pt x="6" y="22"/>
                  <a:pt x="8" y="18"/>
                </a:cubicBezTo>
                <a:cubicBezTo>
                  <a:pt x="6" y="16"/>
                  <a:pt x="5" y="15"/>
                  <a:pt x="4" y="13"/>
                </a:cubicBezTo>
                <a:cubicBezTo>
                  <a:pt x="3" y="12"/>
                  <a:pt x="0" y="10"/>
                  <a:pt x="0" y="8"/>
                </a:cubicBezTo>
                <a:cubicBezTo>
                  <a:pt x="3" y="7"/>
                  <a:pt x="8" y="10"/>
                  <a:pt x="12" y="10"/>
                </a:cubicBezTo>
                <a:cubicBezTo>
                  <a:pt x="14" y="7"/>
                  <a:pt x="14" y="3"/>
                  <a:pt x="16" y="0"/>
                </a:cubicBezTo>
                <a:cubicBezTo>
                  <a:pt x="19" y="2"/>
                  <a:pt x="19" y="7"/>
                  <a:pt x="20" y="11"/>
                </a:cubicBezTo>
                <a:close/>
                <a:moveTo>
                  <a:pt x="14" y="10"/>
                </a:moveTo>
                <a:cubicBezTo>
                  <a:pt x="16" y="11"/>
                  <a:pt x="17" y="11"/>
                  <a:pt x="18" y="11"/>
                </a:cubicBezTo>
                <a:cubicBezTo>
                  <a:pt x="17" y="9"/>
                  <a:pt x="18" y="6"/>
                  <a:pt x="16" y="5"/>
                </a:cubicBezTo>
                <a:cubicBezTo>
                  <a:pt x="16" y="7"/>
                  <a:pt x="15" y="8"/>
                  <a:pt x="14" y="10"/>
                </a:cubicBezTo>
                <a:close/>
                <a:moveTo>
                  <a:pt x="9" y="16"/>
                </a:moveTo>
                <a:cubicBezTo>
                  <a:pt x="9" y="14"/>
                  <a:pt x="10" y="13"/>
                  <a:pt x="11" y="12"/>
                </a:cubicBezTo>
                <a:cubicBezTo>
                  <a:pt x="9" y="12"/>
                  <a:pt x="7" y="10"/>
                  <a:pt x="5" y="11"/>
                </a:cubicBezTo>
                <a:cubicBezTo>
                  <a:pt x="6" y="12"/>
                  <a:pt x="7" y="15"/>
                  <a:pt x="9" y="16"/>
                </a:cubicBezTo>
                <a:close/>
                <a:moveTo>
                  <a:pt x="10" y="18"/>
                </a:moveTo>
                <a:cubicBezTo>
                  <a:pt x="12" y="19"/>
                  <a:pt x="13" y="21"/>
                  <a:pt x="14" y="22"/>
                </a:cubicBezTo>
                <a:cubicBezTo>
                  <a:pt x="16" y="21"/>
                  <a:pt x="16" y="20"/>
                  <a:pt x="18" y="19"/>
                </a:cubicBezTo>
                <a:cubicBezTo>
                  <a:pt x="18" y="17"/>
                  <a:pt x="18" y="15"/>
                  <a:pt x="18" y="13"/>
                </a:cubicBezTo>
                <a:cubicBezTo>
                  <a:pt x="16" y="13"/>
                  <a:pt x="14" y="13"/>
                  <a:pt x="13" y="12"/>
                </a:cubicBezTo>
                <a:cubicBezTo>
                  <a:pt x="13" y="14"/>
                  <a:pt x="11" y="16"/>
                  <a:pt x="10" y="18"/>
                </a:cubicBezTo>
                <a:close/>
                <a:moveTo>
                  <a:pt x="20" y="14"/>
                </a:moveTo>
                <a:cubicBezTo>
                  <a:pt x="20" y="15"/>
                  <a:pt x="20" y="16"/>
                  <a:pt x="20" y="17"/>
                </a:cubicBezTo>
                <a:cubicBezTo>
                  <a:pt x="22" y="17"/>
                  <a:pt x="24" y="16"/>
                  <a:pt x="25" y="14"/>
                </a:cubicBezTo>
                <a:cubicBezTo>
                  <a:pt x="23" y="14"/>
                  <a:pt x="21" y="13"/>
                  <a:pt x="20" y="14"/>
                </a:cubicBezTo>
                <a:close/>
                <a:moveTo>
                  <a:pt x="6" y="27"/>
                </a:moveTo>
                <a:cubicBezTo>
                  <a:pt x="8" y="26"/>
                  <a:pt x="10" y="24"/>
                  <a:pt x="12" y="23"/>
                </a:cubicBezTo>
                <a:cubicBezTo>
                  <a:pt x="11" y="22"/>
                  <a:pt x="10" y="21"/>
                  <a:pt x="9" y="20"/>
                </a:cubicBezTo>
                <a:cubicBezTo>
                  <a:pt x="8" y="22"/>
                  <a:pt x="7" y="24"/>
                  <a:pt x="6" y="27"/>
                </a:cubicBezTo>
                <a:close/>
                <a:moveTo>
                  <a:pt x="15" y="24"/>
                </a:moveTo>
                <a:cubicBezTo>
                  <a:pt x="16" y="25"/>
                  <a:pt x="18" y="28"/>
                  <a:pt x="19" y="27"/>
                </a:cubicBezTo>
                <a:cubicBezTo>
                  <a:pt x="18" y="26"/>
                  <a:pt x="19" y="22"/>
                  <a:pt x="18" y="22"/>
                </a:cubicBezTo>
                <a:cubicBezTo>
                  <a:pt x="17" y="23"/>
                  <a:pt x="15" y="23"/>
                  <a:pt x="15" y="24"/>
                </a:cubicBezTo>
                <a:close/>
              </a:path>
            </a:pathLst>
          </a:custGeom>
          <a:solidFill>
            <a:srgbClr val="FFDE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1F4E79"/>
              </a:solidFill>
              <a:cs typeface="+mn-ea"/>
              <a:sym typeface="+mn-lt"/>
            </a:endParaRPr>
          </a:p>
        </p:txBody>
      </p:sp>
      <p:grpSp>
        <p:nvGrpSpPr>
          <p:cNvPr id="50" name="Group 5"/>
          <p:cNvGrpSpPr>
            <a:grpSpLocks noChangeAspect="1"/>
          </p:cNvGrpSpPr>
          <p:nvPr>
            <p:custDataLst>
              <p:tags r:id="rId10"/>
            </p:custDataLst>
          </p:nvPr>
        </p:nvGrpSpPr>
        <p:grpSpPr bwMode="auto">
          <a:xfrm>
            <a:off x="7965183" y="1952681"/>
            <a:ext cx="868559" cy="790572"/>
            <a:chOff x="2279" y="1811"/>
            <a:chExt cx="1136" cy="1034"/>
          </a:xfrm>
        </p:grpSpPr>
        <p:sp>
          <p:nvSpPr>
            <p:cNvPr id="51" name="AutoShape 4"/>
            <p:cNvSpPr>
              <a:spLocks noChangeAspect="1" noChangeArrowheads="1" noTextEdit="1"/>
            </p:cNvSpPr>
            <p:nvPr/>
          </p:nvSpPr>
          <p:spPr bwMode="auto">
            <a:xfrm>
              <a:off x="2280" y="1823"/>
              <a:ext cx="1124" cy="10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三极趣味广告体"/>
                <a:sym typeface="Arial" panose="020B0604020202020204"/>
              </a:endParaRPr>
            </a:p>
          </p:txBody>
        </p:sp>
        <p:sp>
          <p:nvSpPr>
            <p:cNvPr id="52" name="Freeform 6"/>
            <p:cNvSpPr>
              <a:spLocks noEditPoints="1"/>
            </p:cNvSpPr>
            <p:nvPr>
              <p:custDataLst>
                <p:tags r:id="rId11"/>
              </p:custDataLst>
            </p:nvPr>
          </p:nvSpPr>
          <p:spPr bwMode="auto">
            <a:xfrm>
              <a:off x="2619" y="1870"/>
              <a:ext cx="281" cy="952"/>
            </a:xfrm>
            <a:custGeom>
              <a:avLst/>
              <a:gdLst>
                <a:gd name="T0" fmla="*/ 22 w 24"/>
                <a:gd name="T1" fmla="*/ 0 h 81"/>
                <a:gd name="T2" fmla="*/ 0 w 24"/>
                <a:gd name="T3" fmla="*/ 26 h 81"/>
                <a:gd name="T4" fmla="*/ 24 w 24"/>
                <a:gd name="T5" fmla="*/ 2 h 81"/>
                <a:gd name="T6" fmla="*/ 23 w 24"/>
                <a:gd name="T7" fmla="*/ 1 h 81"/>
                <a:gd name="T8" fmla="*/ 19 w 24"/>
                <a:gd name="T9" fmla="*/ 0 h 81"/>
                <a:gd name="T10" fmla="*/ 0 w 24"/>
                <a:gd name="T11" fmla="*/ 15 h 81"/>
                <a:gd name="T12" fmla="*/ 19 w 24"/>
                <a:gd name="T13" fmla="*/ 0 h 81"/>
                <a:gd name="T14" fmla="*/ 0 w 24"/>
                <a:gd name="T15" fmla="*/ 12 h 81"/>
                <a:gd name="T16" fmla="*/ 7 w 24"/>
                <a:gd name="T17" fmla="*/ 0 h 81"/>
                <a:gd name="T18" fmla="*/ 5 w 24"/>
                <a:gd name="T19" fmla="*/ 0 h 81"/>
                <a:gd name="T20" fmla="*/ 0 w 24"/>
                <a:gd name="T21" fmla="*/ 2 h 81"/>
                <a:gd name="T22" fmla="*/ 2 w 24"/>
                <a:gd name="T23" fmla="*/ 0 h 81"/>
                <a:gd name="T24" fmla="*/ 0 w 24"/>
                <a:gd name="T25" fmla="*/ 29 h 81"/>
                <a:gd name="T26" fmla="*/ 24 w 24"/>
                <a:gd name="T27" fmla="*/ 10 h 81"/>
                <a:gd name="T28" fmla="*/ 0 w 24"/>
                <a:gd name="T29" fmla="*/ 29 h 81"/>
                <a:gd name="T30" fmla="*/ 24 w 24"/>
                <a:gd name="T31" fmla="*/ 12 h 81"/>
                <a:gd name="T32" fmla="*/ 0 w 24"/>
                <a:gd name="T33" fmla="*/ 40 h 81"/>
                <a:gd name="T34" fmla="*/ 0 w 24"/>
                <a:gd name="T35" fmla="*/ 43 h 81"/>
                <a:gd name="T36" fmla="*/ 24 w 24"/>
                <a:gd name="T37" fmla="*/ 24 h 81"/>
                <a:gd name="T38" fmla="*/ 0 w 24"/>
                <a:gd name="T39" fmla="*/ 43 h 81"/>
                <a:gd name="T40" fmla="*/ 0 w 24"/>
                <a:gd name="T41" fmla="*/ 55 h 81"/>
                <a:gd name="T42" fmla="*/ 24 w 24"/>
                <a:gd name="T43" fmla="*/ 27 h 81"/>
                <a:gd name="T44" fmla="*/ 0 w 24"/>
                <a:gd name="T45" fmla="*/ 58 h 81"/>
                <a:gd name="T46" fmla="*/ 24 w 24"/>
                <a:gd name="T47" fmla="*/ 38 h 81"/>
                <a:gd name="T48" fmla="*/ 0 w 24"/>
                <a:gd name="T49" fmla="*/ 58 h 81"/>
                <a:gd name="T50" fmla="*/ 0 w 24"/>
                <a:gd name="T51" fmla="*/ 69 h 81"/>
                <a:gd name="T52" fmla="*/ 24 w 24"/>
                <a:gd name="T53" fmla="*/ 41 h 81"/>
                <a:gd name="T54" fmla="*/ 0 w 24"/>
                <a:gd name="T55" fmla="*/ 72 h 81"/>
                <a:gd name="T56" fmla="*/ 24 w 24"/>
                <a:gd name="T57" fmla="*/ 52 h 81"/>
                <a:gd name="T58" fmla="*/ 0 w 24"/>
                <a:gd name="T59" fmla="*/ 72 h 81"/>
                <a:gd name="T60" fmla="*/ 24 w 24"/>
                <a:gd name="T61" fmla="*/ 55 h 81"/>
                <a:gd name="T62" fmla="*/ 2 w 24"/>
                <a:gd name="T63" fmla="*/ 81 h 81"/>
                <a:gd name="T64" fmla="*/ 0 w 24"/>
                <a:gd name="T65" fmla="*/ 81 h 81"/>
                <a:gd name="T66" fmla="*/ 0 w 24"/>
                <a:gd name="T67" fmla="*/ 79 h 81"/>
                <a:gd name="T68" fmla="*/ 5 w 24"/>
                <a:gd name="T69" fmla="*/ 81 h 81"/>
                <a:gd name="T70" fmla="*/ 24 w 24"/>
                <a:gd name="T71" fmla="*/ 67 h 81"/>
                <a:gd name="T72" fmla="*/ 5 w 24"/>
                <a:gd name="T73" fmla="*/ 81 h 81"/>
                <a:gd name="T74" fmla="*/ 17 w 24"/>
                <a:gd name="T75" fmla="*/ 81 h 81"/>
                <a:gd name="T76" fmla="*/ 24 w 24"/>
                <a:gd name="T77" fmla="*/ 70 h 81"/>
                <a:gd name="T78" fmla="*/ 19 w 24"/>
                <a:gd name="T79" fmla="*/ 81 h 81"/>
                <a:gd name="T80" fmla="*/ 23 w 24"/>
                <a:gd name="T81" fmla="*/ 81 h 81"/>
                <a:gd name="T82" fmla="*/ 24 w 24"/>
                <a:gd name="T83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" h="81"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1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0"/>
                    <a:pt x="22" y="0"/>
                    <a:pt x="22" y="0"/>
                  </a:cubicBezTo>
                  <a:close/>
                  <a:moveTo>
                    <a:pt x="19" y="0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9" y="0"/>
                    <a:pt x="19" y="0"/>
                    <a:pt x="19" y="0"/>
                  </a:cubicBezTo>
                  <a:close/>
                  <a:moveTo>
                    <a:pt x="12" y="0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2" y="0"/>
                    <a:pt x="12" y="0"/>
                    <a:pt x="12" y="0"/>
                  </a:cubicBezTo>
                  <a:close/>
                  <a:moveTo>
                    <a:pt x="5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5" y="0"/>
                    <a:pt x="5" y="0"/>
                    <a:pt x="5" y="0"/>
                  </a:cubicBezTo>
                  <a:close/>
                  <a:moveTo>
                    <a:pt x="0" y="29"/>
                  </a:moveTo>
                  <a:cubicBezTo>
                    <a:pt x="24" y="5"/>
                    <a:pt x="24" y="5"/>
                    <a:pt x="24" y="5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29"/>
                    <a:pt x="0" y="29"/>
                    <a:pt x="0" y="29"/>
                  </a:cubicBezTo>
                  <a:close/>
                  <a:moveTo>
                    <a:pt x="0" y="36"/>
                  </a:moveTo>
                  <a:cubicBezTo>
                    <a:pt x="24" y="12"/>
                    <a:pt x="24" y="12"/>
                    <a:pt x="24" y="12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6"/>
                    <a:pt x="0" y="36"/>
                    <a:pt x="0" y="36"/>
                  </a:cubicBezTo>
                  <a:close/>
                  <a:moveTo>
                    <a:pt x="0" y="43"/>
                  </a:moveTo>
                  <a:cubicBezTo>
                    <a:pt x="24" y="20"/>
                    <a:pt x="24" y="20"/>
                    <a:pt x="24" y="20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3"/>
                    <a:pt x="0" y="43"/>
                    <a:pt x="0" y="43"/>
                  </a:cubicBezTo>
                  <a:close/>
                  <a:moveTo>
                    <a:pt x="0" y="51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0" y="51"/>
                    <a:pt x="0" y="51"/>
                    <a:pt x="0" y="51"/>
                  </a:cubicBezTo>
                  <a:close/>
                  <a:moveTo>
                    <a:pt x="0" y="58"/>
                  </a:moveTo>
                  <a:cubicBezTo>
                    <a:pt x="0" y="62"/>
                    <a:pt x="0" y="62"/>
                    <a:pt x="0" y="62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0" y="65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0" y="65"/>
                    <a:pt x="0" y="65"/>
                    <a:pt x="0" y="65"/>
                  </a:cubicBezTo>
                  <a:close/>
                  <a:moveTo>
                    <a:pt x="0" y="72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2"/>
                    <a:pt x="0" y="72"/>
                    <a:pt x="0" y="72"/>
                  </a:cubicBezTo>
                  <a:close/>
                  <a:moveTo>
                    <a:pt x="0" y="79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1" y="81"/>
                    <a:pt x="1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0"/>
                    <a:pt x="0" y="80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lose/>
                  <a:moveTo>
                    <a:pt x="5" y="81"/>
                  </a:moveTo>
                  <a:cubicBezTo>
                    <a:pt x="24" y="63"/>
                    <a:pt x="24" y="63"/>
                    <a:pt x="24" y="63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5" y="81"/>
                    <a:pt x="5" y="81"/>
                    <a:pt x="5" y="81"/>
                  </a:cubicBezTo>
                  <a:close/>
                  <a:moveTo>
                    <a:pt x="12" y="81"/>
                  </a:moveTo>
                  <a:cubicBezTo>
                    <a:pt x="17" y="81"/>
                    <a:pt x="17" y="81"/>
                    <a:pt x="17" y="81"/>
                  </a:cubicBezTo>
                  <a:cubicBezTo>
                    <a:pt x="24" y="74"/>
                    <a:pt x="24" y="74"/>
                    <a:pt x="24" y="74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12" y="81"/>
                    <a:pt x="12" y="81"/>
                    <a:pt x="12" y="81"/>
                  </a:cubicBezTo>
                  <a:close/>
                  <a:moveTo>
                    <a:pt x="19" y="81"/>
                  </a:moveTo>
                  <a:cubicBezTo>
                    <a:pt x="22" y="81"/>
                    <a:pt x="22" y="81"/>
                    <a:pt x="22" y="81"/>
                  </a:cubicBezTo>
                  <a:cubicBezTo>
                    <a:pt x="22" y="81"/>
                    <a:pt x="23" y="81"/>
                    <a:pt x="23" y="81"/>
                  </a:cubicBezTo>
                  <a:cubicBezTo>
                    <a:pt x="23" y="80"/>
                    <a:pt x="24" y="80"/>
                    <a:pt x="24" y="79"/>
                  </a:cubicBezTo>
                  <a:cubicBezTo>
                    <a:pt x="24" y="77"/>
                    <a:pt x="24" y="77"/>
                    <a:pt x="24" y="77"/>
                  </a:cubicBezTo>
                  <a:lnTo>
                    <a:pt x="19" y="8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Freeform 7"/>
            <p:cNvSpPr>
              <a:spLocks noEditPoints="1"/>
            </p:cNvSpPr>
            <p:nvPr>
              <p:custDataLst>
                <p:tags r:id="rId12"/>
              </p:custDataLst>
            </p:nvPr>
          </p:nvSpPr>
          <p:spPr bwMode="auto">
            <a:xfrm>
              <a:off x="2982" y="1847"/>
              <a:ext cx="398" cy="975"/>
            </a:xfrm>
            <a:custGeom>
              <a:avLst/>
              <a:gdLst>
                <a:gd name="T0" fmla="*/ 14 w 34"/>
                <a:gd name="T1" fmla="*/ 1 h 83"/>
                <a:gd name="T2" fmla="*/ 2 w 34"/>
                <a:gd name="T3" fmla="*/ 17 h 83"/>
                <a:gd name="T4" fmla="*/ 10 w 34"/>
                <a:gd name="T5" fmla="*/ 1 h 83"/>
                <a:gd name="T6" fmla="*/ 0 w 34"/>
                <a:gd name="T7" fmla="*/ 7 h 83"/>
                <a:gd name="T8" fmla="*/ 10 w 34"/>
                <a:gd name="T9" fmla="*/ 1 h 83"/>
                <a:gd name="T10" fmla="*/ 0 w 34"/>
                <a:gd name="T11" fmla="*/ 4 h 83"/>
                <a:gd name="T12" fmla="*/ 0 w 34"/>
                <a:gd name="T13" fmla="*/ 3 h 83"/>
                <a:gd name="T14" fmla="*/ 2 w 34"/>
                <a:gd name="T15" fmla="*/ 2 h 83"/>
                <a:gd name="T16" fmla="*/ 2 w 34"/>
                <a:gd name="T17" fmla="*/ 19 h 83"/>
                <a:gd name="T18" fmla="*/ 23 w 34"/>
                <a:gd name="T19" fmla="*/ 0 h 83"/>
                <a:gd name="T20" fmla="*/ 24 w 34"/>
                <a:gd name="T21" fmla="*/ 1 h 83"/>
                <a:gd name="T22" fmla="*/ 24 w 34"/>
                <a:gd name="T23" fmla="*/ 2 h 83"/>
                <a:gd name="T24" fmla="*/ 2 w 34"/>
                <a:gd name="T25" fmla="*/ 19 h 83"/>
                <a:gd name="T26" fmla="*/ 24 w 34"/>
                <a:gd name="T27" fmla="*/ 5 h 83"/>
                <a:gd name="T28" fmla="*/ 4 w 34"/>
                <a:gd name="T29" fmla="*/ 29 h 83"/>
                <a:gd name="T30" fmla="*/ 4 w 34"/>
                <a:gd name="T31" fmla="*/ 32 h 83"/>
                <a:gd name="T32" fmla="*/ 25 w 34"/>
                <a:gd name="T33" fmla="*/ 15 h 83"/>
                <a:gd name="T34" fmla="*/ 4 w 34"/>
                <a:gd name="T35" fmla="*/ 32 h 83"/>
                <a:gd name="T36" fmla="*/ 5 w 34"/>
                <a:gd name="T37" fmla="*/ 42 h 83"/>
                <a:gd name="T38" fmla="*/ 26 w 34"/>
                <a:gd name="T39" fmla="*/ 17 h 83"/>
                <a:gd name="T40" fmla="*/ 6 w 34"/>
                <a:gd name="T41" fmla="*/ 45 h 83"/>
                <a:gd name="T42" fmla="*/ 27 w 34"/>
                <a:gd name="T43" fmla="*/ 27 h 83"/>
                <a:gd name="T44" fmla="*/ 6 w 34"/>
                <a:gd name="T45" fmla="*/ 45 h 83"/>
                <a:gd name="T46" fmla="*/ 7 w 34"/>
                <a:gd name="T47" fmla="*/ 55 h 83"/>
                <a:gd name="T48" fmla="*/ 28 w 34"/>
                <a:gd name="T49" fmla="*/ 30 h 83"/>
                <a:gd name="T50" fmla="*/ 7 w 34"/>
                <a:gd name="T51" fmla="*/ 57 h 83"/>
                <a:gd name="T52" fmla="*/ 29 w 34"/>
                <a:gd name="T53" fmla="*/ 40 h 83"/>
                <a:gd name="T54" fmla="*/ 7 w 34"/>
                <a:gd name="T55" fmla="*/ 57 h 83"/>
                <a:gd name="T56" fmla="*/ 29 w 34"/>
                <a:gd name="T57" fmla="*/ 42 h 83"/>
                <a:gd name="T58" fmla="*/ 9 w 34"/>
                <a:gd name="T59" fmla="*/ 67 h 83"/>
                <a:gd name="T60" fmla="*/ 9 w 34"/>
                <a:gd name="T61" fmla="*/ 70 h 83"/>
                <a:gd name="T62" fmla="*/ 31 w 34"/>
                <a:gd name="T63" fmla="*/ 52 h 83"/>
                <a:gd name="T64" fmla="*/ 9 w 34"/>
                <a:gd name="T65" fmla="*/ 70 h 83"/>
                <a:gd name="T66" fmla="*/ 10 w 34"/>
                <a:gd name="T67" fmla="*/ 80 h 83"/>
                <a:gd name="T68" fmla="*/ 31 w 34"/>
                <a:gd name="T69" fmla="*/ 55 h 83"/>
                <a:gd name="T70" fmla="*/ 11 w 34"/>
                <a:gd name="T71" fmla="*/ 82 h 83"/>
                <a:gd name="T72" fmla="*/ 11 w 34"/>
                <a:gd name="T73" fmla="*/ 82 h 83"/>
                <a:gd name="T74" fmla="*/ 13 w 34"/>
                <a:gd name="T75" fmla="*/ 83 h 83"/>
                <a:gd name="T76" fmla="*/ 32 w 34"/>
                <a:gd name="T77" fmla="*/ 65 h 83"/>
                <a:gd name="T78" fmla="*/ 11 w 34"/>
                <a:gd name="T79" fmla="*/ 82 h 83"/>
                <a:gd name="T80" fmla="*/ 23 w 34"/>
                <a:gd name="T81" fmla="*/ 81 h 83"/>
                <a:gd name="T82" fmla="*/ 33 w 34"/>
                <a:gd name="T83" fmla="*/ 67 h 83"/>
                <a:gd name="T84" fmla="*/ 27 w 34"/>
                <a:gd name="T85" fmla="*/ 81 h 83"/>
                <a:gd name="T86" fmla="*/ 34 w 34"/>
                <a:gd name="T87" fmla="*/ 77 h 83"/>
                <a:gd name="T88" fmla="*/ 27 w 34"/>
                <a:gd name="T89" fmla="*/ 8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4" h="83">
                  <a:moveTo>
                    <a:pt x="18" y="0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8" y="0"/>
                    <a:pt x="18" y="0"/>
                    <a:pt x="18" y="0"/>
                  </a:cubicBezTo>
                  <a:close/>
                  <a:moveTo>
                    <a:pt x="10" y="1"/>
                  </a:moveTo>
                  <a:cubicBezTo>
                    <a:pt x="1" y="10"/>
                    <a:pt x="1" y="10"/>
                    <a:pt x="1" y="1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10" y="1"/>
                    <a:pt x="10" y="1"/>
                    <a:pt x="10" y="1"/>
                  </a:cubicBezTo>
                  <a:close/>
                  <a:moveTo>
                    <a:pt x="2" y="2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lose/>
                  <a:moveTo>
                    <a:pt x="2" y="19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2" y="19"/>
                    <a:pt x="2" y="19"/>
                    <a:pt x="2" y="19"/>
                  </a:cubicBezTo>
                  <a:close/>
                  <a:moveTo>
                    <a:pt x="3" y="26"/>
                  </a:moveTo>
                  <a:cubicBezTo>
                    <a:pt x="24" y="5"/>
                    <a:pt x="24" y="5"/>
                    <a:pt x="24" y="5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3" y="26"/>
                    <a:pt x="3" y="26"/>
                    <a:pt x="3" y="26"/>
                  </a:cubicBezTo>
                  <a:close/>
                  <a:moveTo>
                    <a:pt x="4" y="32"/>
                  </a:moveTo>
                  <a:cubicBezTo>
                    <a:pt x="25" y="11"/>
                    <a:pt x="25" y="11"/>
                    <a:pt x="25" y="11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2"/>
                    <a:pt x="4" y="32"/>
                    <a:pt x="4" y="32"/>
                  </a:cubicBezTo>
                  <a:close/>
                  <a:moveTo>
                    <a:pt x="5" y="38"/>
                  </a:moveTo>
                  <a:cubicBezTo>
                    <a:pt x="5" y="42"/>
                    <a:pt x="5" y="42"/>
                    <a:pt x="5" y="42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5" y="38"/>
                    <a:pt x="5" y="38"/>
                    <a:pt x="5" y="38"/>
                  </a:cubicBezTo>
                  <a:close/>
                  <a:moveTo>
                    <a:pt x="6" y="45"/>
                  </a:moveTo>
                  <a:cubicBezTo>
                    <a:pt x="6" y="48"/>
                    <a:pt x="6" y="48"/>
                    <a:pt x="6" y="48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6" y="45"/>
                    <a:pt x="6" y="45"/>
                    <a:pt x="6" y="45"/>
                  </a:cubicBezTo>
                  <a:close/>
                  <a:moveTo>
                    <a:pt x="6" y="51"/>
                  </a:moveTo>
                  <a:cubicBezTo>
                    <a:pt x="7" y="55"/>
                    <a:pt x="7" y="55"/>
                    <a:pt x="7" y="55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6" y="51"/>
                    <a:pt x="6" y="51"/>
                    <a:pt x="6" y="51"/>
                  </a:cubicBezTo>
                  <a:close/>
                  <a:moveTo>
                    <a:pt x="7" y="57"/>
                  </a:moveTo>
                  <a:cubicBezTo>
                    <a:pt x="28" y="36"/>
                    <a:pt x="28" y="36"/>
                    <a:pt x="28" y="36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7" y="57"/>
                    <a:pt x="7" y="57"/>
                    <a:pt x="7" y="57"/>
                  </a:cubicBezTo>
                  <a:close/>
                  <a:moveTo>
                    <a:pt x="8" y="63"/>
                  </a:moveTo>
                  <a:cubicBezTo>
                    <a:pt x="29" y="42"/>
                    <a:pt x="29" y="42"/>
                    <a:pt x="29" y="42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9" y="67"/>
                    <a:pt x="9" y="67"/>
                    <a:pt x="9" y="67"/>
                  </a:cubicBezTo>
                  <a:cubicBezTo>
                    <a:pt x="8" y="63"/>
                    <a:pt x="8" y="63"/>
                    <a:pt x="8" y="63"/>
                  </a:cubicBezTo>
                  <a:close/>
                  <a:moveTo>
                    <a:pt x="9" y="70"/>
                  </a:moveTo>
                  <a:cubicBezTo>
                    <a:pt x="30" y="49"/>
                    <a:pt x="30" y="49"/>
                    <a:pt x="30" y="49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9" y="70"/>
                    <a:pt x="9" y="70"/>
                    <a:pt x="9" y="70"/>
                  </a:cubicBezTo>
                  <a:close/>
                  <a:moveTo>
                    <a:pt x="10" y="76"/>
                  </a:moveTo>
                  <a:cubicBezTo>
                    <a:pt x="10" y="80"/>
                    <a:pt x="10" y="80"/>
                    <a:pt x="10" y="80"/>
                  </a:cubicBezTo>
                  <a:cubicBezTo>
                    <a:pt x="32" y="59"/>
                    <a:pt x="32" y="59"/>
                    <a:pt x="32" y="59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10" y="76"/>
                    <a:pt x="10" y="76"/>
                    <a:pt x="10" y="76"/>
                  </a:cubicBezTo>
                  <a:close/>
                  <a:moveTo>
                    <a:pt x="11" y="82"/>
                  </a:moveTo>
                  <a:cubicBezTo>
                    <a:pt x="11" y="82"/>
                    <a:pt x="11" y="82"/>
                    <a:pt x="11" y="82"/>
                  </a:cubicBezTo>
                  <a:cubicBezTo>
                    <a:pt x="11" y="82"/>
                    <a:pt x="11" y="82"/>
                    <a:pt x="11" y="82"/>
                  </a:cubicBezTo>
                  <a:cubicBezTo>
                    <a:pt x="12" y="83"/>
                    <a:pt x="12" y="83"/>
                    <a:pt x="13" y="83"/>
                  </a:cubicBezTo>
                  <a:cubicBezTo>
                    <a:pt x="13" y="83"/>
                    <a:pt x="13" y="83"/>
                    <a:pt x="13" y="83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32" y="65"/>
                    <a:pt x="32" y="65"/>
                    <a:pt x="32" y="65"/>
                  </a:cubicBezTo>
                  <a:cubicBezTo>
                    <a:pt x="32" y="61"/>
                    <a:pt x="32" y="61"/>
                    <a:pt x="32" y="61"/>
                  </a:cubicBezTo>
                  <a:cubicBezTo>
                    <a:pt x="11" y="82"/>
                    <a:pt x="11" y="82"/>
                    <a:pt x="11" y="82"/>
                  </a:cubicBezTo>
                  <a:close/>
                  <a:moveTo>
                    <a:pt x="18" y="82"/>
                  </a:moveTo>
                  <a:cubicBezTo>
                    <a:pt x="23" y="81"/>
                    <a:pt x="23" y="81"/>
                    <a:pt x="23" y="81"/>
                  </a:cubicBezTo>
                  <a:cubicBezTo>
                    <a:pt x="33" y="71"/>
                    <a:pt x="33" y="71"/>
                    <a:pt x="33" y="71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18" y="82"/>
                    <a:pt x="18" y="82"/>
                    <a:pt x="18" y="82"/>
                  </a:cubicBezTo>
                  <a:close/>
                  <a:moveTo>
                    <a:pt x="27" y="81"/>
                  </a:moveTo>
                  <a:cubicBezTo>
                    <a:pt x="34" y="74"/>
                    <a:pt x="34" y="74"/>
                    <a:pt x="34" y="74"/>
                  </a:cubicBezTo>
                  <a:cubicBezTo>
                    <a:pt x="34" y="77"/>
                    <a:pt x="34" y="77"/>
                    <a:pt x="34" y="77"/>
                  </a:cubicBezTo>
                  <a:cubicBezTo>
                    <a:pt x="31" y="80"/>
                    <a:pt x="31" y="80"/>
                    <a:pt x="31" y="80"/>
                  </a:cubicBezTo>
                  <a:lnTo>
                    <a:pt x="27" y="81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Freeform 8"/>
            <p:cNvSpPr>
              <a:spLocks noEditPoints="1"/>
            </p:cNvSpPr>
            <p:nvPr>
              <p:custDataLst>
                <p:tags r:id="rId13"/>
              </p:custDataLst>
            </p:nvPr>
          </p:nvSpPr>
          <p:spPr bwMode="auto">
            <a:xfrm>
              <a:off x="2315" y="1870"/>
              <a:ext cx="281" cy="952"/>
            </a:xfrm>
            <a:custGeom>
              <a:avLst/>
              <a:gdLst>
                <a:gd name="T0" fmla="*/ 19 w 24"/>
                <a:gd name="T1" fmla="*/ 0 h 81"/>
                <a:gd name="T2" fmla="*/ 0 w 24"/>
                <a:gd name="T3" fmla="*/ 24 h 81"/>
                <a:gd name="T4" fmla="*/ 22 w 24"/>
                <a:gd name="T5" fmla="*/ 0 h 81"/>
                <a:gd name="T6" fmla="*/ 0 w 24"/>
                <a:gd name="T7" fmla="*/ 17 h 81"/>
                <a:gd name="T8" fmla="*/ 12 w 24"/>
                <a:gd name="T9" fmla="*/ 0 h 81"/>
                <a:gd name="T10" fmla="*/ 9 w 24"/>
                <a:gd name="T11" fmla="*/ 0 h 81"/>
                <a:gd name="T12" fmla="*/ 0 w 24"/>
                <a:gd name="T13" fmla="*/ 5 h 81"/>
                <a:gd name="T14" fmla="*/ 9 w 24"/>
                <a:gd name="T15" fmla="*/ 0 h 81"/>
                <a:gd name="T16" fmla="*/ 0 w 24"/>
                <a:gd name="T17" fmla="*/ 2 h 81"/>
                <a:gd name="T18" fmla="*/ 0 w 24"/>
                <a:gd name="T19" fmla="*/ 1 h 81"/>
                <a:gd name="T20" fmla="*/ 2 w 24"/>
                <a:gd name="T21" fmla="*/ 0 h 81"/>
                <a:gd name="T22" fmla="*/ 24 w 24"/>
                <a:gd name="T23" fmla="*/ 3 h 81"/>
                <a:gd name="T24" fmla="*/ 0 w 24"/>
                <a:gd name="T25" fmla="*/ 31 h 81"/>
                <a:gd name="T26" fmla="*/ 0 w 24"/>
                <a:gd name="T27" fmla="*/ 34 h 81"/>
                <a:gd name="T28" fmla="*/ 24 w 24"/>
                <a:gd name="T29" fmla="*/ 14 h 81"/>
                <a:gd name="T30" fmla="*/ 0 w 24"/>
                <a:gd name="T31" fmla="*/ 34 h 81"/>
                <a:gd name="T32" fmla="*/ 24 w 24"/>
                <a:gd name="T33" fmla="*/ 17 h 81"/>
                <a:gd name="T34" fmla="*/ 0 w 24"/>
                <a:gd name="T35" fmla="*/ 45 h 81"/>
                <a:gd name="T36" fmla="*/ 0 w 24"/>
                <a:gd name="T37" fmla="*/ 48 h 81"/>
                <a:gd name="T38" fmla="*/ 24 w 24"/>
                <a:gd name="T39" fmla="*/ 29 h 81"/>
                <a:gd name="T40" fmla="*/ 0 w 24"/>
                <a:gd name="T41" fmla="*/ 48 h 81"/>
                <a:gd name="T42" fmla="*/ 0 w 24"/>
                <a:gd name="T43" fmla="*/ 59 h 81"/>
                <a:gd name="T44" fmla="*/ 24 w 24"/>
                <a:gd name="T45" fmla="*/ 31 h 81"/>
                <a:gd name="T46" fmla="*/ 0 w 24"/>
                <a:gd name="T47" fmla="*/ 62 h 81"/>
                <a:gd name="T48" fmla="*/ 24 w 24"/>
                <a:gd name="T49" fmla="*/ 43 h 81"/>
                <a:gd name="T50" fmla="*/ 0 w 24"/>
                <a:gd name="T51" fmla="*/ 62 h 81"/>
                <a:gd name="T52" fmla="*/ 24 w 24"/>
                <a:gd name="T53" fmla="*/ 46 h 81"/>
                <a:gd name="T54" fmla="*/ 0 w 24"/>
                <a:gd name="T55" fmla="*/ 74 h 81"/>
                <a:gd name="T56" fmla="*/ 0 w 24"/>
                <a:gd name="T57" fmla="*/ 77 h 81"/>
                <a:gd name="T58" fmla="*/ 24 w 24"/>
                <a:gd name="T59" fmla="*/ 57 h 81"/>
                <a:gd name="T60" fmla="*/ 0 w 24"/>
                <a:gd name="T61" fmla="*/ 79 h 81"/>
                <a:gd name="T62" fmla="*/ 3 w 24"/>
                <a:gd name="T63" fmla="*/ 81 h 81"/>
                <a:gd name="T64" fmla="*/ 24 w 24"/>
                <a:gd name="T65" fmla="*/ 64 h 81"/>
                <a:gd name="T66" fmla="*/ 3 w 24"/>
                <a:gd name="T67" fmla="*/ 81 h 81"/>
                <a:gd name="T68" fmla="*/ 14 w 24"/>
                <a:gd name="T69" fmla="*/ 81 h 81"/>
                <a:gd name="T70" fmla="*/ 24 w 24"/>
                <a:gd name="T71" fmla="*/ 67 h 81"/>
                <a:gd name="T72" fmla="*/ 17 w 24"/>
                <a:gd name="T73" fmla="*/ 81 h 81"/>
                <a:gd name="T74" fmla="*/ 24 w 24"/>
                <a:gd name="T75" fmla="*/ 79 h 81"/>
                <a:gd name="T76" fmla="*/ 17 w 24"/>
                <a:gd name="T77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4" h="81">
                  <a:moveTo>
                    <a:pt x="22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0"/>
                    <a:pt x="22" y="0"/>
                    <a:pt x="22" y="0"/>
                  </a:cubicBezTo>
                  <a:close/>
                  <a:moveTo>
                    <a:pt x="16" y="0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6" y="0"/>
                    <a:pt x="16" y="0"/>
                    <a:pt x="16" y="0"/>
                  </a:cubicBezTo>
                  <a:close/>
                  <a:moveTo>
                    <a:pt x="9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9" y="0"/>
                    <a:pt x="9" y="0"/>
                    <a:pt x="9" y="0"/>
                  </a:cubicBezTo>
                  <a:close/>
                  <a:moveTo>
                    <a:pt x="2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lose/>
                  <a:moveTo>
                    <a:pt x="0" y="27"/>
                  </a:moveTo>
                  <a:cubicBezTo>
                    <a:pt x="24" y="3"/>
                    <a:pt x="24" y="3"/>
                    <a:pt x="24" y="3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7"/>
                    <a:pt x="0" y="27"/>
                    <a:pt x="0" y="27"/>
                  </a:cubicBezTo>
                  <a:close/>
                  <a:moveTo>
                    <a:pt x="0" y="3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4"/>
                    <a:pt x="0" y="34"/>
                    <a:pt x="0" y="34"/>
                  </a:cubicBezTo>
                  <a:close/>
                  <a:moveTo>
                    <a:pt x="0" y="41"/>
                  </a:moveTo>
                  <a:cubicBezTo>
                    <a:pt x="24" y="17"/>
                    <a:pt x="24" y="17"/>
                    <a:pt x="24" y="17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0" y="48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0" y="48"/>
                    <a:pt x="0" y="48"/>
                    <a:pt x="0" y="48"/>
                  </a:cubicBezTo>
                  <a:close/>
                  <a:moveTo>
                    <a:pt x="0" y="55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0" y="55"/>
                    <a:pt x="0" y="55"/>
                    <a:pt x="0" y="55"/>
                  </a:cubicBezTo>
                  <a:close/>
                  <a:moveTo>
                    <a:pt x="0" y="62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0" y="62"/>
                    <a:pt x="0" y="62"/>
                    <a:pt x="0" y="62"/>
                  </a:cubicBezTo>
                  <a:close/>
                  <a:moveTo>
                    <a:pt x="0" y="70"/>
                  </a:moveTo>
                  <a:cubicBezTo>
                    <a:pt x="24" y="46"/>
                    <a:pt x="24" y="46"/>
                    <a:pt x="24" y="46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0"/>
                    <a:pt x="0" y="70"/>
                    <a:pt x="0" y="70"/>
                  </a:cubicBezTo>
                  <a:close/>
                  <a:moveTo>
                    <a:pt x="0" y="77"/>
                  </a:moveTo>
                  <a:cubicBezTo>
                    <a:pt x="24" y="53"/>
                    <a:pt x="24" y="53"/>
                    <a:pt x="24" y="53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79"/>
                  </a:cubicBezTo>
                  <a:cubicBezTo>
                    <a:pt x="0" y="77"/>
                    <a:pt x="0" y="77"/>
                    <a:pt x="0" y="77"/>
                  </a:cubicBezTo>
                  <a:close/>
                  <a:moveTo>
                    <a:pt x="3" y="81"/>
                  </a:moveTo>
                  <a:cubicBezTo>
                    <a:pt x="24" y="60"/>
                    <a:pt x="24" y="60"/>
                    <a:pt x="24" y="60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7" y="81"/>
                    <a:pt x="7" y="81"/>
                    <a:pt x="7" y="81"/>
                  </a:cubicBezTo>
                  <a:cubicBezTo>
                    <a:pt x="3" y="81"/>
                    <a:pt x="3" y="81"/>
                    <a:pt x="3" y="81"/>
                  </a:cubicBezTo>
                  <a:close/>
                  <a:moveTo>
                    <a:pt x="10" y="81"/>
                  </a:moveTo>
                  <a:cubicBezTo>
                    <a:pt x="14" y="81"/>
                    <a:pt x="14" y="81"/>
                    <a:pt x="14" y="81"/>
                  </a:cubicBezTo>
                  <a:cubicBezTo>
                    <a:pt x="24" y="71"/>
                    <a:pt x="24" y="71"/>
                    <a:pt x="24" y="71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10" y="81"/>
                    <a:pt x="10" y="81"/>
                    <a:pt x="10" y="81"/>
                  </a:cubicBezTo>
                  <a:close/>
                  <a:moveTo>
                    <a:pt x="17" y="81"/>
                  </a:moveTo>
                  <a:cubicBezTo>
                    <a:pt x="21" y="81"/>
                    <a:pt x="21" y="81"/>
                    <a:pt x="21" y="81"/>
                  </a:cubicBezTo>
                  <a:cubicBezTo>
                    <a:pt x="24" y="79"/>
                    <a:pt x="24" y="79"/>
                    <a:pt x="24" y="79"/>
                  </a:cubicBezTo>
                  <a:cubicBezTo>
                    <a:pt x="24" y="74"/>
                    <a:pt x="24" y="74"/>
                    <a:pt x="24" y="74"/>
                  </a:cubicBezTo>
                  <a:lnTo>
                    <a:pt x="17" y="81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Freeform 9"/>
            <p:cNvSpPr>
              <a:spLocks noEditPoints="1"/>
            </p:cNvSpPr>
            <p:nvPr>
              <p:custDataLst>
                <p:tags r:id="rId14"/>
              </p:custDataLst>
            </p:nvPr>
          </p:nvSpPr>
          <p:spPr bwMode="auto">
            <a:xfrm>
              <a:off x="2279" y="1811"/>
              <a:ext cx="1136" cy="1034"/>
            </a:xfrm>
            <a:custGeom>
              <a:avLst/>
              <a:gdLst>
                <a:gd name="T0" fmla="*/ 3 w 97"/>
                <a:gd name="T1" fmla="*/ 6 h 88"/>
                <a:gd name="T2" fmla="*/ 3 w 97"/>
                <a:gd name="T3" fmla="*/ 86 h 88"/>
                <a:gd name="T4" fmla="*/ 25 w 97"/>
                <a:gd name="T5" fmla="*/ 86 h 88"/>
                <a:gd name="T6" fmla="*/ 27 w 97"/>
                <a:gd name="T7" fmla="*/ 7 h 88"/>
                <a:gd name="T8" fmla="*/ 25 w 97"/>
                <a:gd name="T9" fmla="*/ 5 h 88"/>
                <a:gd name="T10" fmla="*/ 78 w 97"/>
                <a:gd name="T11" fmla="*/ 57 h 88"/>
                <a:gd name="T12" fmla="*/ 75 w 97"/>
                <a:gd name="T13" fmla="*/ 17 h 88"/>
                <a:gd name="T14" fmla="*/ 36 w 97"/>
                <a:gd name="T15" fmla="*/ 61 h 88"/>
                <a:gd name="T16" fmla="*/ 36 w 97"/>
                <a:gd name="T17" fmla="*/ 17 h 88"/>
                <a:gd name="T18" fmla="*/ 46 w 97"/>
                <a:gd name="T19" fmla="*/ 73 h 88"/>
                <a:gd name="T20" fmla="*/ 44 w 97"/>
                <a:gd name="T21" fmla="*/ 18 h 88"/>
                <a:gd name="T22" fmla="*/ 46 w 97"/>
                <a:gd name="T23" fmla="*/ 73 h 88"/>
                <a:gd name="T24" fmla="*/ 62 w 97"/>
                <a:gd name="T25" fmla="*/ 5 h 88"/>
                <a:gd name="T26" fmla="*/ 60 w 97"/>
                <a:gd name="T27" fmla="*/ 7 h 88"/>
                <a:gd name="T28" fmla="*/ 71 w 97"/>
                <a:gd name="T29" fmla="*/ 84 h 88"/>
                <a:gd name="T30" fmla="*/ 73 w 97"/>
                <a:gd name="T31" fmla="*/ 86 h 88"/>
                <a:gd name="T32" fmla="*/ 93 w 97"/>
                <a:gd name="T33" fmla="*/ 83 h 88"/>
                <a:gd name="T34" fmla="*/ 94 w 97"/>
                <a:gd name="T35" fmla="*/ 81 h 88"/>
                <a:gd name="T36" fmla="*/ 84 w 97"/>
                <a:gd name="T37" fmla="*/ 4 h 88"/>
                <a:gd name="T38" fmla="*/ 82 w 97"/>
                <a:gd name="T39" fmla="*/ 3 h 88"/>
                <a:gd name="T40" fmla="*/ 61 w 97"/>
                <a:gd name="T41" fmla="*/ 3 h 88"/>
                <a:gd name="T42" fmla="*/ 59 w 97"/>
                <a:gd name="T43" fmla="*/ 5 h 88"/>
                <a:gd name="T44" fmla="*/ 68 w 97"/>
                <a:gd name="T45" fmla="*/ 84 h 88"/>
                <a:gd name="T46" fmla="*/ 70 w 97"/>
                <a:gd name="T47" fmla="*/ 87 h 88"/>
                <a:gd name="T48" fmla="*/ 73 w 97"/>
                <a:gd name="T49" fmla="*/ 88 h 88"/>
                <a:gd name="T50" fmla="*/ 96 w 97"/>
                <a:gd name="T51" fmla="*/ 84 h 88"/>
                <a:gd name="T52" fmla="*/ 97 w 97"/>
                <a:gd name="T53" fmla="*/ 81 h 88"/>
                <a:gd name="T54" fmla="*/ 86 w 97"/>
                <a:gd name="T55" fmla="*/ 4 h 88"/>
                <a:gd name="T56" fmla="*/ 84 w 97"/>
                <a:gd name="T57" fmla="*/ 1 h 88"/>
                <a:gd name="T58" fmla="*/ 61 w 97"/>
                <a:gd name="T59" fmla="*/ 3 h 88"/>
                <a:gd name="T60" fmla="*/ 29 w 97"/>
                <a:gd name="T61" fmla="*/ 6 h 88"/>
                <a:gd name="T62" fmla="*/ 29 w 97"/>
                <a:gd name="T63" fmla="*/ 86 h 88"/>
                <a:gd name="T64" fmla="*/ 51 w 97"/>
                <a:gd name="T65" fmla="*/ 86 h 88"/>
                <a:gd name="T66" fmla="*/ 53 w 97"/>
                <a:gd name="T67" fmla="*/ 7 h 88"/>
                <a:gd name="T68" fmla="*/ 51 w 97"/>
                <a:gd name="T69" fmla="*/ 5 h 88"/>
                <a:gd name="T70" fmla="*/ 54 w 97"/>
                <a:gd name="T71" fmla="*/ 4 h 88"/>
                <a:gd name="T72" fmla="*/ 55 w 97"/>
                <a:gd name="T73" fmla="*/ 84 h 88"/>
                <a:gd name="T74" fmla="*/ 31 w 97"/>
                <a:gd name="T75" fmla="*/ 88 h 88"/>
                <a:gd name="T76" fmla="*/ 28 w 97"/>
                <a:gd name="T77" fmla="*/ 87 h 88"/>
                <a:gd name="T78" fmla="*/ 25 w 97"/>
                <a:gd name="T79" fmla="*/ 88 h 88"/>
                <a:gd name="T80" fmla="*/ 2 w 97"/>
                <a:gd name="T81" fmla="*/ 87 h 88"/>
                <a:gd name="T82" fmla="*/ 0 w 97"/>
                <a:gd name="T83" fmla="*/ 7 h 88"/>
                <a:gd name="T84" fmla="*/ 5 w 97"/>
                <a:gd name="T85" fmla="*/ 3 h 88"/>
                <a:gd name="T86" fmla="*/ 28 w 97"/>
                <a:gd name="T87" fmla="*/ 4 h 88"/>
                <a:gd name="T88" fmla="*/ 28 w 97"/>
                <a:gd name="T89" fmla="*/ 4 h 88"/>
                <a:gd name="T90" fmla="*/ 15 w 97"/>
                <a:gd name="T91" fmla="*/ 61 h 88"/>
                <a:gd name="T92" fmla="*/ 15 w 97"/>
                <a:gd name="T93" fmla="*/ 1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7" h="88">
                  <a:moveTo>
                    <a:pt x="25" y="5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4" y="5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3" y="85"/>
                    <a:pt x="3" y="85"/>
                    <a:pt x="3" y="86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4" y="86"/>
                    <a:pt x="4" y="86"/>
                    <a:pt x="5" y="86"/>
                  </a:cubicBezTo>
                  <a:cubicBezTo>
                    <a:pt x="25" y="86"/>
                    <a:pt x="25" y="86"/>
                    <a:pt x="25" y="86"/>
                  </a:cubicBezTo>
                  <a:cubicBezTo>
                    <a:pt x="25" y="86"/>
                    <a:pt x="26" y="86"/>
                    <a:pt x="26" y="86"/>
                  </a:cubicBezTo>
                  <a:cubicBezTo>
                    <a:pt x="26" y="85"/>
                    <a:pt x="27" y="85"/>
                    <a:pt x="27" y="84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5"/>
                    <a:pt x="25" y="5"/>
                    <a:pt x="25" y="5"/>
                  </a:cubicBezTo>
                  <a:close/>
                  <a:moveTo>
                    <a:pt x="80" y="57"/>
                  </a:moveTo>
                  <a:cubicBezTo>
                    <a:pt x="80" y="58"/>
                    <a:pt x="80" y="58"/>
                    <a:pt x="79" y="58"/>
                  </a:cubicBezTo>
                  <a:cubicBezTo>
                    <a:pt x="78" y="59"/>
                    <a:pt x="78" y="58"/>
                    <a:pt x="78" y="57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72" y="16"/>
                    <a:pt x="73" y="16"/>
                    <a:pt x="73" y="16"/>
                  </a:cubicBezTo>
                  <a:cubicBezTo>
                    <a:pt x="74" y="15"/>
                    <a:pt x="74" y="16"/>
                    <a:pt x="75" y="17"/>
                  </a:cubicBezTo>
                  <a:cubicBezTo>
                    <a:pt x="80" y="57"/>
                    <a:pt x="80" y="57"/>
                    <a:pt x="80" y="57"/>
                  </a:cubicBezTo>
                  <a:close/>
                  <a:moveTo>
                    <a:pt x="37" y="59"/>
                  </a:moveTo>
                  <a:cubicBezTo>
                    <a:pt x="37" y="60"/>
                    <a:pt x="37" y="61"/>
                    <a:pt x="36" y="61"/>
                  </a:cubicBezTo>
                  <a:cubicBezTo>
                    <a:pt x="36" y="61"/>
                    <a:pt x="35" y="60"/>
                    <a:pt x="35" y="5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7"/>
                    <a:pt x="36" y="17"/>
                    <a:pt x="36" y="17"/>
                  </a:cubicBezTo>
                  <a:cubicBezTo>
                    <a:pt x="37" y="17"/>
                    <a:pt x="37" y="17"/>
                    <a:pt x="37" y="18"/>
                  </a:cubicBezTo>
                  <a:cubicBezTo>
                    <a:pt x="37" y="59"/>
                    <a:pt x="37" y="59"/>
                    <a:pt x="37" y="59"/>
                  </a:cubicBezTo>
                  <a:close/>
                  <a:moveTo>
                    <a:pt x="46" y="73"/>
                  </a:moveTo>
                  <a:cubicBezTo>
                    <a:pt x="46" y="74"/>
                    <a:pt x="46" y="75"/>
                    <a:pt x="45" y="75"/>
                  </a:cubicBezTo>
                  <a:cubicBezTo>
                    <a:pt x="45" y="75"/>
                    <a:pt x="44" y="74"/>
                    <a:pt x="44" y="73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4" y="17"/>
                    <a:pt x="45" y="17"/>
                    <a:pt x="45" y="17"/>
                  </a:cubicBezTo>
                  <a:cubicBezTo>
                    <a:pt x="46" y="17"/>
                    <a:pt x="46" y="17"/>
                    <a:pt x="46" y="18"/>
                  </a:cubicBezTo>
                  <a:cubicBezTo>
                    <a:pt x="46" y="73"/>
                    <a:pt x="46" y="73"/>
                    <a:pt x="46" y="73"/>
                  </a:cubicBezTo>
                  <a:close/>
                  <a:moveTo>
                    <a:pt x="82" y="3"/>
                  </a:moveTo>
                  <a:cubicBezTo>
                    <a:pt x="62" y="5"/>
                    <a:pt x="62" y="5"/>
                    <a:pt x="62" y="5"/>
                  </a:cubicBezTo>
                  <a:cubicBezTo>
                    <a:pt x="62" y="5"/>
                    <a:pt x="62" y="5"/>
                    <a:pt x="62" y="5"/>
                  </a:cubicBezTo>
                  <a:cubicBezTo>
                    <a:pt x="61" y="6"/>
                    <a:pt x="61" y="6"/>
                    <a:pt x="60" y="6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60" y="6"/>
                    <a:pt x="60" y="7"/>
                    <a:pt x="60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71" y="84"/>
                    <a:pt x="71" y="84"/>
                    <a:pt x="71" y="84"/>
                  </a:cubicBezTo>
                  <a:cubicBezTo>
                    <a:pt x="71" y="84"/>
                    <a:pt x="71" y="84"/>
                    <a:pt x="71" y="84"/>
                  </a:cubicBezTo>
                  <a:cubicBezTo>
                    <a:pt x="71" y="85"/>
                    <a:pt x="71" y="85"/>
                    <a:pt x="71" y="85"/>
                  </a:cubicBezTo>
                  <a:cubicBezTo>
                    <a:pt x="71" y="85"/>
                    <a:pt x="71" y="85"/>
                    <a:pt x="71" y="85"/>
                  </a:cubicBezTo>
                  <a:cubicBezTo>
                    <a:pt x="72" y="86"/>
                    <a:pt x="72" y="86"/>
                    <a:pt x="73" y="86"/>
                  </a:cubicBezTo>
                  <a:cubicBezTo>
                    <a:pt x="73" y="86"/>
                    <a:pt x="73" y="86"/>
                    <a:pt x="73" y="86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83"/>
                    <a:pt x="94" y="83"/>
                    <a:pt x="94" y="82"/>
                  </a:cubicBezTo>
                  <a:cubicBezTo>
                    <a:pt x="94" y="82"/>
                    <a:pt x="94" y="82"/>
                    <a:pt x="94" y="82"/>
                  </a:cubicBezTo>
                  <a:cubicBezTo>
                    <a:pt x="94" y="82"/>
                    <a:pt x="94" y="81"/>
                    <a:pt x="94" y="81"/>
                  </a:cubicBezTo>
                  <a:cubicBezTo>
                    <a:pt x="94" y="81"/>
                    <a:pt x="94" y="81"/>
                    <a:pt x="94" y="81"/>
                  </a:cubicBezTo>
                  <a:cubicBezTo>
                    <a:pt x="84" y="4"/>
                    <a:pt x="84" y="4"/>
                    <a:pt x="84" y="4"/>
                  </a:cubicBezTo>
                  <a:cubicBezTo>
                    <a:pt x="84" y="4"/>
                    <a:pt x="84" y="4"/>
                    <a:pt x="84" y="4"/>
                  </a:cubicBezTo>
                  <a:cubicBezTo>
                    <a:pt x="84" y="4"/>
                    <a:pt x="83" y="3"/>
                    <a:pt x="83" y="3"/>
                  </a:cubicBezTo>
                  <a:cubicBezTo>
                    <a:pt x="83" y="3"/>
                    <a:pt x="83" y="3"/>
                    <a:pt x="83" y="3"/>
                  </a:cubicBezTo>
                  <a:cubicBezTo>
                    <a:pt x="83" y="3"/>
                    <a:pt x="82" y="3"/>
                    <a:pt x="82" y="3"/>
                  </a:cubicBezTo>
                  <a:cubicBezTo>
                    <a:pt x="82" y="3"/>
                    <a:pt x="82" y="3"/>
                    <a:pt x="82" y="3"/>
                  </a:cubicBezTo>
                  <a:close/>
                  <a:moveTo>
                    <a:pt x="61" y="3"/>
                  </a:moveTo>
                  <a:cubicBezTo>
                    <a:pt x="61" y="3"/>
                    <a:pt x="61" y="3"/>
                    <a:pt x="61" y="3"/>
                  </a:cubicBezTo>
                  <a:cubicBezTo>
                    <a:pt x="60" y="3"/>
                    <a:pt x="59" y="4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8" y="6"/>
                    <a:pt x="58" y="7"/>
                    <a:pt x="58" y="8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68" y="84"/>
                    <a:pt x="68" y="84"/>
                    <a:pt x="68" y="84"/>
                  </a:cubicBezTo>
                  <a:cubicBezTo>
                    <a:pt x="68" y="84"/>
                    <a:pt x="68" y="85"/>
                    <a:pt x="68" y="85"/>
                  </a:cubicBezTo>
                  <a:cubicBezTo>
                    <a:pt x="68" y="86"/>
                    <a:pt x="69" y="87"/>
                    <a:pt x="70" y="87"/>
                  </a:cubicBezTo>
                  <a:cubicBezTo>
                    <a:pt x="70" y="87"/>
                    <a:pt x="70" y="87"/>
                    <a:pt x="70" y="87"/>
                  </a:cubicBezTo>
                  <a:cubicBezTo>
                    <a:pt x="70" y="87"/>
                    <a:pt x="70" y="87"/>
                    <a:pt x="70" y="87"/>
                  </a:cubicBezTo>
                  <a:cubicBezTo>
                    <a:pt x="71" y="88"/>
                    <a:pt x="72" y="88"/>
                    <a:pt x="73" y="88"/>
                  </a:cubicBezTo>
                  <a:cubicBezTo>
                    <a:pt x="73" y="88"/>
                    <a:pt x="73" y="88"/>
                    <a:pt x="73" y="88"/>
                  </a:cubicBezTo>
                  <a:cubicBezTo>
                    <a:pt x="93" y="85"/>
                    <a:pt x="93" y="85"/>
                    <a:pt x="93" y="85"/>
                  </a:cubicBezTo>
                  <a:cubicBezTo>
                    <a:pt x="93" y="85"/>
                    <a:pt x="93" y="85"/>
                    <a:pt x="93" y="85"/>
                  </a:cubicBezTo>
                  <a:cubicBezTo>
                    <a:pt x="94" y="85"/>
                    <a:pt x="95" y="85"/>
                    <a:pt x="96" y="84"/>
                  </a:cubicBezTo>
                  <a:cubicBezTo>
                    <a:pt x="96" y="84"/>
                    <a:pt x="96" y="84"/>
                    <a:pt x="96" y="84"/>
                  </a:cubicBezTo>
                  <a:cubicBezTo>
                    <a:pt x="96" y="84"/>
                    <a:pt x="96" y="84"/>
                    <a:pt x="96" y="84"/>
                  </a:cubicBezTo>
                  <a:cubicBezTo>
                    <a:pt x="96" y="83"/>
                    <a:pt x="97" y="82"/>
                    <a:pt x="97" y="81"/>
                  </a:cubicBezTo>
                  <a:cubicBezTo>
                    <a:pt x="97" y="81"/>
                    <a:pt x="97" y="81"/>
                    <a:pt x="97" y="81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86" y="3"/>
                    <a:pt x="85" y="2"/>
                    <a:pt x="84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4" y="1"/>
                    <a:pt x="83" y="0"/>
                    <a:pt x="81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61" y="3"/>
                    <a:pt x="61" y="3"/>
                    <a:pt x="61" y="3"/>
                  </a:cubicBezTo>
                  <a:close/>
                  <a:moveTo>
                    <a:pt x="51" y="5"/>
                  </a:moveTo>
                  <a:cubicBezTo>
                    <a:pt x="31" y="5"/>
                    <a:pt x="31" y="5"/>
                    <a:pt x="31" y="5"/>
                  </a:cubicBezTo>
                  <a:cubicBezTo>
                    <a:pt x="30" y="5"/>
                    <a:pt x="30" y="5"/>
                    <a:pt x="29" y="6"/>
                  </a:cubicBezTo>
                  <a:cubicBezTo>
                    <a:pt x="29" y="6"/>
                    <a:pt x="29" y="6"/>
                    <a:pt x="29" y="7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9" y="85"/>
                    <a:pt x="29" y="85"/>
                    <a:pt x="29" y="86"/>
                  </a:cubicBezTo>
                  <a:cubicBezTo>
                    <a:pt x="29" y="86"/>
                    <a:pt x="29" y="86"/>
                    <a:pt x="29" y="86"/>
                  </a:cubicBezTo>
                  <a:cubicBezTo>
                    <a:pt x="30" y="86"/>
                    <a:pt x="30" y="86"/>
                    <a:pt x="31" y="86"/>
                  </a:cubicBezTo>
                  <a:cubicBezTo>
                    <a:pt x="51" y="86"/>
                    <a:pt x="51" y="86"/>
                    <a:pt x="51" y="86"/>
                  </a:cubicBezTo>
                  <a:cubicBezTo>
                    <a:pt x="51" y="86"/>
                    <a:pt x="52" y="86"/>
                    <a:pt x="52" y="86"/>
                  </a:cubicBezTo>
                  <a:cubicBezTo>
                    <a:pt x="52" y="85"/>
                    <a:pt x="53" y="85"/>
                    <a:pt x="53" y="84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6"/>
                    <a:pt x="52" y="6"/>
                    <a:pt x="52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2" y="5"/>
                    <a:pt x="51" y="5"/>
                    <a:pt x="51" y="5"/>
                  </a:cubicBezTo>
                  <a:close/>
                  <a:moveTo>
                    <a:pt x="31" y="3"/>
                  </a:moveTo>
                  <a:cubicBezTo>
                    <a:pt x="51" y="3"/>
                    <a:pt x="51" y="3"/>
                    <a:pt x="51" y="3"/>
                  </a:cubicBezTo>
                  <a:cubicBezTo>
                    <a:pt x="52" y="3"/>
                    <a:pt x="53" y="3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5" y="5"/>
                    <a:pt x="55" y="6"/>
                    <a:pt x="55" y="7"/>
                  </a:cubicBezTo>
                  <a:cubicBezTo>
                    <a:pt x="55" y="84"/>
                    <a:pt x="55" y="84"/>
                    <a:pt x="55" y="84"/>
                  </a:cubicBezTo>
                  <a:cubicBezTo>
                    <a:pt x="55" y="85"/>
                    <a:pt x="55" y="86"/>
                    <a:pt x="54" y="87"/>
                  </a:cubicBezTo>
                  <a:cubicBezTo>
                    <a:pt x="53" y="88"/>
                    <a:pt x="52" y="88"/>
                    <a:pt x="51" y="88"/>
                  </a:cubicBezTo>
                  <a:cubicBezTo>
                    <a:pt x="31" y="88"/>
                    <a:pt x="31" y="88"/>
                    <a:pt x="31" y="88"/>
                  </a:cubicBezTo>
                  <a:cubicBezTo>
                    <a:pt x="30" y="88"/>
                    <a:pt x="29" y="88"/>
                    <a:pt x="28" y="87"/>
                  </a:cubicBezTo>
                  <a:cubicBezTo>
                    <a:pt x="28" y="87"/>
                    <a:pt x="28" y="87"/>
                    <a:pt x="28" y="87"/>
                  </a:cubicBezTo>
                  <a:cubicBezTo>
                    <a:pt x="28" y="87"/>
                    <a:pt x="28" y="87"/>
                    <a:pt x="28" y="87"/>
                  </a:cubicBezTo>
                  <a:cubicBezTo>
                    <a:pt x="28" y="87"/>
                    <a:pt x="28" y="87"/>
                    <a:pt x="28" y="87"/>
                  </a:cubicBezTo>
                  <a:cubicBezTo>
                    <a:pt x="28" y="87"/>
                    <a:pt x="28" y="87"/>
                    <a:pt x="28" y="87"/>
                  </a:cubicBezTo>
                  <a:cubicBezTo>
                    <a:pt x="27" y="88"/>
                    <a:pt x="26" y="88"/>
                    <a:pt x="25" y="88"/>
                  </a:cubicBezTo>
                  <a:cubicBezTo>
                    <a:pt x="5" y="88"/>
                    <a:pt x="5" y="88"/>
                    <a:pt x="5" y="88"/>
                  </a:cubicBezTo>
                  <a:cubicBezTo>
                    <a:pt x="3" y="88"/>
                    <a:pt x="2" y="88"/>
                    <a:pt x="2" y="87"/>
                  </a:cubicBezTo>
                  <a:cubicBezTo>
                    <a:pt x="2" y="87"/>
                    <a:pt x="2" y="87"/>
                    <a:pt x="2" y="87"/>
                  </a:cubicBezTo>
                  <a:cubicBezTo>
                    <a:pt x="2" y="87"/>
                    <a:pt x="2" y="87"/>
                    <a:pt x="2" y="87"/>
                  </a:cubicBezTo>
                  <a:cubicBezTo>
                    <a:pt x="1" y="86"/>
                    <a:pt x="0" y="85"/>
                    <a:pt x="0" y="84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1" y="5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6" y="3"/>
                    <a:pt x="27" y="3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9" y="3"/>
                    <a:pt x="30" y="3"/>
                    <a:pt x="31" y="3"/>
                  </a:cubicBezTo>
                  <a:close/>
                  <a:moveTo>
                    <a:pt x="16" y="59"/>
                  </a:moveTo>
                  <a:cubicBezTo>
                    <a:pt x="16" y="60"/>
                    <a:pt x="15" y="61"/>
                    <a:pt x="15" y="61"/>
                  </a:cubicBezTo>
                  <a:cubicBezTo>
                    <a:pt x="14" y="61"/>
                    <a:pt x="13" y="60"/>
                    <a:pt x="13" y="59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7"/>
                    <a:pt x="14" y="17"/>
                    <a:pt x="15" y="17"/>
                  </a:cubicBezTo>
                  <a:cubicBezTo>
                    <a:pt x="15" y="17"/>
                    <a:pt x="16" y="17"/>
                    <a:pt x="16" y="18"/>
                  </a:cubicBezTo>
                  <a:lnTo>
                    <a:pt x="16" y="59"/>
                  </a:lnTo>
                  <a:close/>
                </a:path>
              </a:pathLst>
            </a:custGeom>
            <a:solidFill>
              <a:srgbClr val="403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6" name="Group 5"/>
          <p:cNvGrpSpPr>
            <a:grpSpLocks noChangeAspect="1"/>
          </p:cNvGrpSpPr>
          <p:nvPr>
            <p:custDataLst>
              <p:tags r:id="rId15"/>
            </p:custDataLst>
          </p:nvPr>
        </p:nvGrpSpPr>
        <p:grpSpPr bwMode="auto">
          <a:xfrm>
            <a:off x="8816975" y="3551238"/>
            <a:ext cx="982663" cy="657225"/>
            <a:chOff x="5554" y="2237"/>
            <a:chExt cx="619" cy="414"/>
          </a:xfrm>
        </p:grpSpPr>
        <p:sp>
          <p:nvSpPr>
            <p:cNvPr id="57" name="Freeform 6"/>
            <p:cNvSpPr>
              <a:spLocks noEditPoints="1"/>
            </p:cNvSpPr>
            <p:nvPr>
              <p:custDataLst>
                <p:tags r:id="rId16"/>
              </p:custDataLst>
            </p:nvPr>
          </p:nvSpPr>
          <p:spPr bwMode="auto">
            <a:xfrm>
              <a:off x="5567" y="2335"/>
              <a:ext cx="162" cy="250"/>
            </a:xfrm>
            <a:custGeom>
              <a:avLst/>
              <a:gdLst>
                <a:gd name="T0" fmla="*/ 162 w 162"/>
                <a:gd name="T1" fmla="*/ 125 h 250"/>
                <a:gd name="T2" fmla="*/ 149 w 162"/>
                <a:gd name="T3" fmla="*/ 112 h 250"/>
                <a:gd name="T4" fmla="*/ 33 w 162"/>
                <a:gd name="T5" fmla="*/ 231 h 250"/>
                <a:gd name="T6" fmla="*/ 129 w 162"/>
                <a:gd name="T7" fmla="*/ 158 h 250"/>
                <a:gd name="T8" fmla="*/ 162 w 162"/>
                <a:gd name="T9" fmla="*/ 125 h 250"/>
                <a:gd name="T10" fmla="*/ 162 w 162"/>
                <a:gd name="T11" fmla="*/ 125 h 250"/>
                <a:gd name="T12" fmla="*/ 142 w 162"/>
                <a:gd name="T13" fmla="*/ 106 h 250"/>
                <a:gd name="T14" fmla="*/ 0 w 162"/>
                <a:gd name="T15" fmla="*/ 250 h 250"/>
                <a:gd name="T16" fmla="*/ 0 w 162"/>
                <a:gd name="T17" fmla="*/ 224 h 250"/>
                <a:gd name="T18" fmla="*/ 129 w 162"/>
                <a:gd name="T19" fmla="*/ 93 h 250"/>
                <a:gd name="T20" fmla="*/ 142 w 162"/>
                <a:gd name="T21" fmla="*/ 106 h 250"/>
                <a:gd name="T22" fmla="*/ 142 w 162"/>
                <a:gd name="T23" fmla="*/ 106 h 250"/>
                <a:gd name="T24" fmla="*/ 116 w 162"/>
                <a:gd name="T25" fmla="*/ 86 h 250"/>
                <a:gd name="T26" fmla="*/ 0 w 162"/>
                <a:gd name="T27" fmla="*/ 211 h 250"/>
                <a:gd name="T28" fmla="*/ 0 w 162"/>
                <a:gd name="T29" fmla="*/ 185 h 250"/>
                <a:gd name="T30" fmla="*/ 104 w 162"/>
                <a:gd name="T31" fmla="*/ 79 h 250"/>
                <a:gd name="T32" fmla="*/ 116 w 162"/>
                <a:gd name="T33" fmla="*/ 86 h 250"/>
                <a:gd name="T34" fmla="*/ 116 w 162"/>
                <a:gd name="T35" fmla="*/ 86 h 250"/>
                <a:gd name="T36" fmla="*/ 97 w 162"/>
                <a:gd name="T37" fmla="*/ 73 h 250"/>
                <a:gd name="T38" fmla="*/ 0 w 162"/>
                <a:gd name="T39" fmla="*/ 165 h 250"/>
                <a:gd name="T40" fmla="*/ 0 w 162"/>
                <a:gd name="T41" fmla="*/ 145 h 250"/>
                <a:gd name="T42" fmla="*/ 84 w 162"/>
                <a:gd name="T43" fmla="*/ 60 h 250"/>
                <a:gd name="T44" fmla="*/ 97 w 162"/>
                <a:gd name="T45" fmla="*/ 73 h 250"/>
                <a:gd name="T46" fmla="*/ 97 w 162"/>
                <a:gd name="T47" fmla="*/ 73 h 250"/>
                <a:gd name="T48" fmla="*/ 71 w 162"/>
                <a:gd name="T49" fmla="*/ 53 h 250"/>
                <a:gd name="T50" fmla="*/ 0 w 162"/>
                <a:gd name="T51" fmla="*/ 125 h 250"/>
                <a:gd name="T52" fmla="*/ 0 w 162"/>
                <a:gd name="T53" fmla="*/ 106 h 250"/>
                <a:gd name="T54" fmla="*/ 58 w 162"/>
                <a:gd name="T55" fmla="*/ 40 h 250"/>
                <a:gd name="T56" fmla="*/ 71 w 162"/>
                <a:gd name="T57" fmla="*/ 53 h 250"/>
                <a:gd name="T58" fmla="*/ 71 w 162"/>
                <a:gd name="T59" fmla="*/ 53 h 250"/>
                <a:gd name="T60" fmla="*/ 52 w 162"/>
                <a:gd name="T61" fmla="*/ 33 h 250"/>
                <a:gd name="T62" fmla="*/ 39 w 162"/>
                <a:gd name="T63" fmla="*/ 27 h 250"/>
                <a:gd name="T64" fmla="*/ 0 w 162"/>
                <a:gd name="T65" fmla="*/ 60 h 250"/>
                <a:gd name="T66" fmla="*/ 0 w 162"/>
                <a:gd name="T67" fmla="*/ 86 h 250"/>
                <a:gd name="T68" fmla="*/ 52 w 162"/>
                <a:gd name="T69" fmla="*/ 33 h 250"/>
                <a:gd name="T70" fmla="*/ 52 w 162"/>
                <a:gd name="T71" fmla="*/ 33 h 250"/>
                <a:gd name="T72" fmla="*/ 26 w 162"/>
                <a:gd name="T73" fmla="*/ 20 h 250"/>
                <a:gd name="T74" fmla="*/ 13 w 162"/>
                <a:gd name="T75" fmla="*/ 7 h 250"/>
                <a:gd name="T76" fmla="*/ 0 w 162"/>
                <a:gd name="T77" fmla="*/ 20 h 250"/>
                <a:gd name="T78" fmla="*/ 0 w 162"/>
                <a:gd name="T79" fmla="*/ 47 h 250"/>
                <a:gd name="T80" fmla="*/ 26 w 162"/>
                <a:gd name="T81" fmla="*/ 20 h 250"/>
                <a:gd name="T82" fmla="*/ 26 w 162"/>
                <a:gd name="T83" fmla="*/ 20 h 250"/>
                <a:gd name="T84" fmla="*/ 7 w 162"/>
                <a:gd name="T85" fmla="*/ 0 h 250"/>
                <a:gd name="T86" fmla="*/ 0 w 162"/>
                <a:gd name="T87" fmla="*/ 0 h 250"/>
                <a:gd name="T88" fmla="*/ 0 w 162"/>
                <a:gd name="T89" fmla="*/ 7 h 250"/>
                <a:gd name="T90" fmla="*/ 7 w 162"/>
                <a:gd name="T91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2" h="250">
                  <a:moveTo>
                    <a:pt x="162" y="125"/>
                  </a:moveTo>
                  <a:lnTo>
                    <a:pt x="149" y="112"/>
                  </a:lnTo>
                  <a:lnTo>
                    <a:pt x="33" y="231"/>
                  </a:lnTo>
                  <a:lnTo>
                    <a:pt x="129" y="158"/>
                  </a:lnTo>
                  <a:lnTo>
                    <a:pt x="162" y="125"/>
                  </a:lnTo>
                  <a:lnTo>
                    <a:pt x="162" y="125"/>
                  </a:lnTo>
                  <a:close/>
                  <a:moveTo>
                    <a:pt x="142" y="106"/>
                  </a:moveTo>
                  <a:lnTo>
                    <a:pt x="0" y="250"/>
                  </a:lnTo>
                  <a:lnTo>
                    <a:pt x="0" y="224"/>
                  </a:lnTo>
                  <a:lnTo>
                    <a:pt x="129" y="93"/>
                  </a:lnTo>
                  <a:lnTo>
                    <a:pt x="142" y="106"/>
                  </a:lnTo>
                  <a:lnTo>
                    <a:pt x="142" y="106"/>
                  </a:lnTo>
                  <a:close/>
                  <a:moveTo>
                    <a:pt x="116" y="86"/>
                  </a:moveTo>
                  <a:lnTo>
                    <a:pt x="0" y="211"/>
                  </a:lnTo>
                  <a:lnTo>
                    <a:pt x="0" y="185"/>
                  </a:lnTo>
                  <a:lnTo>
                    <a:pt x="104" y="79"/>
                  </a:lnTo>
                  <a:lnTo>
                    <a:pt x="116" y="86"/>
                  </a:lnTo>
                  <a:lnTo>
                    <a:pt x="116" y="86"/>
                  </a:lnTo>
                  <a:close/>
                  <a:moveTo>
                    <a:pt x="97" y="73"/>
                  </a:moveTo>
                  <a:lnTo>
                    <a:pt x="0" y="165"/>
                  </a:lnTo>
                  <a:lnTo>
                    <a:pt x="0" y="145"/>
                  </a:lnTo>
                  <a:lnTo>
                    <a:pt x="84" y="60"/>
                  </a:lnTo>
                  <a:lnTo>
                    <a:pt x="97" y="73"/>
                  </a:lnTo>
                  <a:lnTo>
                    <a:pt x="97" y="73"/>
                  </a:lnTo>
                  <a:close/>
                  <a:moveTo>
                    <a:pt x="71" y="53"/>
                  </a:moveTo>
                  <a:lnTo>
                    <a:pt x="0" y="125"/>
                  </a:lnTo>
                  <a:lnTo>
                    <a:pt x="0" y="106"/>
                  </a:lnTo>
                  <a:lnTo>
                    <a:pt x="58" y="40"/>
                  </a:lnTo>
                  <a:lnTo>
                    <a:pt x="71" y="53"/>
                  </a:lnTo>
                  <a:lnTo>
                    <a:pt x="71" y="53"/>
                  </a:lnTo>
                  <a:close/>
                  <a:moveTo>
                    <a:pt x="52" y="33"/>
                  </a:moveTo>
                  <a:lnTo>
                    <a:pt x="39" y="27"/>
                  </a:lnTo>
                  <a:lnTo>
                    <a:pt x="0" y="60"/>
                  </a:lnTo>
                  <a:lnTo>
                    <a:pt x="0" y="86"/>
                  </a:lnTo>
                  <a:lnTo>
                    <a:pt x="52" y="33"/>
                  </a:lnTo>
                  <a:lnTo>
                    <a:pt x="52" y="33"/>
                  </a:lnTo>
                  <a:close/>
                  <a:moveTo>
                    <a:pt x="26" y="20"/>
                  </a:moveTo>
                  <a:lnTo>
                    <a:pt x="13" y="7"/>
                  </a:lnTo>
                  <a:lnTo>
                    <a:pt x="0" y="20"/>
                  </a:lnTo>
                  <a:lnTo>
                    <a:pt x="0" y="47"/>
                  </a:lnTo>
                  <a:lnTo>
                    <a:pt x="26" y="20"/>
                  </a:lnTo>
                  <a:lnTo>
                    <a:pt x="26" y="20"/>
                  </a:lnTo>
                  <a:close/>
                  <a:moveTo>
                    <a:pt x="7" y="0"/>
                  </a:moveTo>
                  <a:lnTo>
                    <a:pt x="0" y="0"/>
                  </a:lnTo>
                  <a:lnTo>
                    <a:pt x="0" y="7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Freeform 7"/>
            <p:cNvSpPr>
              <a:spLocks noEditPoints="1"/>
            </p:cNvSpPr>
            <p:nvPr>
              <p:custDataLst>
                <p:tags r:id="rId17"/>
              </p:custDataLst>
            </p:nvPr>
          </p:nvSpPr>
          <p:spPr bwMode="auto">
            <a:xfrm>
              <a:off x="5567" y="2474"/>
              <a:ext cx="587" cy="157"/>
            </a:xfrm>
            <a:custGeom>
              <a:avLst/>
              <a:gdLst>
                <a:gd name="T0" fmla="*/ 62 w 91"/>
                <a:gd name="T1" fmla="*/ 1 h 24"/>
                <a:gd name="T2" fmla="*/ 42 w 91"/>
                <a:gd name="T3" fmla="*/ 24 h 24"/>
                <a:gd name="T4" fmla="*/ 64 w 91"/>
                <a:gd name="T5" fmla="*/ 0 h 24"/>
                <a:gd name="T6" fmla="*/ 36 w 91"/>
                <a:gd name="T7" fmla="*/ 24 h 24"/>
                <a:gd name="T8" fmla="*/ 45 w 91"/>
                <a:gd name="T9" fmla="*/ 11 h 24"/>
                <a:gd name="T10" fmla="*/ 50 w 91"/>
                <a:gd name="T11" fmla="*/ 10 h 24"/>
                <a:gd name="T12" fmla="*/ 43 w 91"/>
                <a:gd name="T13" fmla="*/ 11 h 24"/>
                <a:gd name="T14" fmla="*/ 26 w 91"/>
                <a:gd name="T15" fmla="*/ 24 h 24"/>
                <a:gd name="T16" fmla="*/ 41 w 91"/>
                <a:gd name="T17" fmla="*/ 10 h 24"/>
                <a:gd name="T18" fmla="*/ 40 w 91"/>
                <a:gd name="T19" fmla="*/ 8 h 24"/>
                <a:gd name="T20" fmla="*/ 20 w 91"/>
                <a:gd name="T21" fmla="*/ 24 h 24"/>
                <a:gd name="T22" fmla="*/ 40 w 91"/>
                <a:gd name="T23" fmla="*/ 8 h 24"/>
                <a:gd name="T24" fmla="*/ 34 w 91"/>
                <a:gd name="T25" fmla="*/ 4 h 24"/>
                <a:gd name="T26" fmla="*/ 17 w 91"/>
                <a:gd name="T27" fmla="*/ 24 h 24"/>
                <a:gd name="T28" fmla="*/ 32 w 91"/>
                <a:gd name="T29" fmla="*/ 3 h 24"/>
                <a:gd name="T30" fmla="*/ 7 w 91"/>
                <a:gd name="T31" fmla="*/ 24 h 24"/>
                <a:gd name="T32" fmla="*/ 32 w 91"/>
                <a:gd name="T33" fmla="*/ 3 h 24"/>
                <a:gd name="T34" fmla="*/ 28 w 91"/>
                <a:gd name="T35" fmla="*/ 0 h 24"/>
                <a:gd name="T36" fmla="*/ 2 w 91"/>
                <a:gd name="T37" fmla="*/ 23 h 24"/>
                <a:gd name="T38" fmla="*/ 29 w 91"/>
                <a:gd name="T39" fmla="*/ 0 h 24"/>
                <a:gd name="T40" fmla="*/ 1 w 91"/>
                <a:gd name="T41" fmla="*/ 22 h 24"/>
                <a:gd name="T42" fmla="*/ 9 w 91"/>
                <a:gd name="T43" fmla="*/ 14 h 24"/>
                <a:gd name="T44" fmla="*/ 67 w 91"/>
                <a:gd name="T45" fmla="*/ 2 h 24"/>
                <a:gd name="T46" fmla="*/ 48 w 91"/>
                <a:gd name="T47" fmla="*/ 24 h 24"/>
                <a:gd name="T48" fmla="*/ 51 w 91"/>
                <a:gd name="T49" fmla="*/ 24 h 24"/>
                <a:gd name="T50" fmla="*/ 73 w 91"/>
                <a:gd name="T51" fmla="*/ 6 h 24"/>
                <a:gd name="T52" fmla="*/ 51 w 91"/>
                <a:gd name="T53" fmla="*/ 24 h 24"/>
                <a:gd name="T54" fmla="*/ 74 w 91"/>
                <a:gd name="T55" fmla="*/ 8 h 24"/>
                <a:gd name="T56" fmla="*/ 61 w 91"/>
                <a:gd name="T57" fmla="*/ 24 h 24"/>
                <a:gd name="T58" fmla="*/ 63 w 91"/>
                <a:gd name="T59" fmla="*/ 24 h 24"/>
                <a:gd name="T60" fmla="*/ 80 w 91"/>
                <a:gd name="T61" fmla="*/ 12 h 24"/>
                <a:gd name="T62" fmla="*/ 63 w 91"/>
                <a:gd name="T63" fmla="*/ 24 h 24"/>
                <a:gd name="T64" fmla="*/ 73 w 91"/>
                <a:gd name="T65" fmla="*/ 24 h 24"/>
                <a:gd name="T66" fmla="*/ 81 w 91"/>
                <a:gd name="T67" fmla="*/ 13 h 24"/>
                <a:gd name="T68" fmla="*/ 76 w 91"/>
                <a:gd name="T69" fmla="*/ 24 h 24"/>
                <a:gd name="T70" fmla="*/ 87 w 91"/>
                <a:gd name="T71" fmla="*/ 17 h 24"/>
                <a:gd name="T72" fmla="*/ 76 w 91"/>
                <a:gd name="T73" fmla="*/ 24 h 24"/>
                <a:gd name="T74" fmla="*/ 88 w 91"/>
                <a:gd name="T75" fmla="*/ 18 h 24"/>
                <a:gd name="T76" fmla="*/ 86 w 91"/>
                <a:gd name="T77" fmla="*/ 24 h 24"/>
                <a:gd name="T78" fmla="*/ 89 w 91"/>
                <a:gd name="T79" fmla="*/ 24 h 24"/>
                <a:gd name="T80" fmla="*/ 90 w 91"/>
                <a:gd name="T81" fmla="*/ 23 h 24"/>
                <a:gd name="T82" fmla="*/ 91 w 91"/>
                <a:gd name="T83" fmla="*/ 2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1" h="24">
                  <a:moveTo>
                    <a:pt x="64" y="0"/>
                  </a:moveTo>
                  <a:cubicBezTo>
                    <a:pt x="62" y="1"/>
                    <a:pt x="62" y="1"/>
                    <a:pt x="62" y="1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4" y="0"/>
                    <a:pt x="64" y="0"/>
                    <a:pt x="64" y="0"/>
                  </a:cubicBezTo>
                  <a:close/>
                  <a:moveTo>
                    <a:pt x="52" y="9"/>
                  </a:moveTo>
                  <a:cubicBezTo>
                    <a:pt x="36" y="24"/>
                    <a:pt x="36" y="24"/>
                    <a:pt x="36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7" y="11"/>
                    <a:pt x="49" y="11"/>
                    <a:pt x="50" y="10"/>
                  </a:cubicBezTo>
                  <a:cubicBezTo>
                    <a:pt x="52" y="9"/>
                    <a:pt x="52" y="9"/>
                    <a:pt x="52" y="9"/>
                  </a:cubicBezTo>
                  <a:close/>
                  <a:moveTo>
                    <a:pt x="43" y="11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2" y="10"/>
                    <a:pt x="43" y="11"/>
                    <a:pt x="43" y="11"/>
                  </a:cubicBezTo>
                  <a:close/>
                  <a:moveTo>
                    <a:pt x="40" y="8"/>
                  </a:moveTo>
                  <a:cubicBezTo>
                    <a:pt x="24" y="24"/>
                    <a:pt x="24" y="24"/>
                    <a:pt x="24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40" y="8"/>
                    <a:pt x="40" y="8"/>
                    <a:pt x="40" y="8"/>
                  </a:cubicBezTo>
                  <a:close/>
                  <a:moveTo>
                    <a:pt x="36" y="6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36" y="6"/>
                    <a:pt x="36" y="6"/>
                    <a:pt x="36" y="6"/>
                  </a:cubicBezTo>
                  <a:close/>
                  <a:moveTo>
                    <a:pt x="32" y="3"/>
                  </a:moveTo>
                  <a:cubicBezTo>
                    <a:pt x="30" y="2"/>
                    <a:pt x="30" y="2"/>
                    <a:pt x="30" y="2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32" y="3"/>
                    <a:pt x="32" y="3"/>
                    <a:pt x="32" y="3"/>
                  </a:cubicBezTo>
                  <a:close/>
                  <a:moveTo>
                    <a:pt x="29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3" y="24"/>
                    <a:pt x="4" y="24"/>
                    <a:pt x="5" y="24"/>
                  </a:cubicBezTo>
                  <a:cubicBezTo>
                    <a:pt x="29" y="0"/>
                    <a:pt x="29" y="0"/>
                    <a:pt x="29" y="0"/>
                  </a:cubicBezTo>
                  <a:close/>
                  <a:moveTo>
                    <a:pt x="9" y="14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0" y="21"/>
                    <a:pt x="0" y="21"/>
                  </a:cubicBezTo>
                  <a:cubicBezTo>
                    <a:pt x="9" y="14"/>
                    <a:pt x="9" y="14"/>
                    <a:pt x="9" y="14"/>
                  </a:cubicBezTo>
                  <a:close/>
                  <a:moveTo>
                    <a:pt x="45" y="24"/>
                  </a:moveTo>
                  <a:cubicBezTo>
                    <a:pt x="67" y="2"/>
                    <a:pt x="67" y="2"/>
                    <a:pt x="67" y="2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45" y="24"/>
                    <a:pt x="45" y="24"/>
                    <a:pt x="45" y="24"/>
                  </a:cubicBezTo>
                  <a:close/>
                  <a:moveTo>
                    <a:pt x="51" y="24"/>
                  </a:moveTo>
                  <a:cubicBezTo>
                    <a:pt x="70" y="5"/>
                    <a:pt x="70" y="5"/>
                    <a:pt x="70" y="5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51" y="24"/>
                    <a:pt x="51" y="24"/>
                    <a:pt x="51" y="24"/>
                  </a:cubicBezTo>
                  <a:close/>
                  <a:moveTo>
                    <a:pt x="57" y="24"/>
                  </a:moveTo>
                  <a:cubicBezTo>
                    <a:pt x="74" y="8"/>
                    <a:pt x="74" y="8"/>
                    <a:pt x="74" y="8"/>
                  </a:cubicBezTo>
                  <a:cubicBezTo>
                    <a:pt x="76" y="9"/>
                    <a:pt x="76" y="9"/>
                    <a:pt x="76" y="9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57" y="24"/>
                    <a:pt x="57" y="24"/>
                    <a:pt x="57" y="24"/>
                  </a:cubicBezTo>
                  <a:close/>
                  <a:moveTo>
                    <a:pt x="63" y="24"/>
                  </a:moveTo>
                  <a:cubicBezTo>
                    <a:pt x="78" y="10"/>
                    <a:pt x="78" y="10"/>
                    <a:pt x="78" y="10"/>
                  </a:cubicBezTo>
                  <a:cubicBezTo>
                    <a:pt x="80" y="12"/>
                    <a:pt x="80" y="12"/>
                    <a:pt x="80" y="12"/>
                  </a:cubicBezTo>
                  <a:cubicBezTo>
                    <a:pt x="67" y="24"/>
                    <a:pt x="67" y="24"/>
                    <a:pt x="67" y="24"/>
                  </a:cubicBezTo>
                  <a:cubicBezTo>
                    <a:pt x="63" y="24"/>
                    <a:pt x="63" y="24"/>
                    <a:pt x="63" y="24"/>
                  </a:cubicBezTo>
                  <a:close/>
                  <a:moveTo>
                    <a:pt x="69" y="24"/>
                  </a:moveTo>
                  <a:cubicBezTo>
                    <a:pt x="73" y="24"/>
                    <a:pt x="73" y="24"/>
                    <a:pt x="73" y="24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69" y="24"/>
                    <a:pt x="69" y="24"/>
                    <a:pt x="69" y="24"/>
                  </a:cubicBezTo>
                  <a:close/>
                  <a:moveTo>
                    <a:pt x="76" y="24"/>
                  </a:moveTo>
                  <a:cubicBezTo>
                    <a:pt x="79" y="24"/>
                    <a:pt x="79" y="24"/>
                    <a:pt x="79" y="24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5" y="16"/>
                    <a:pt x="85" y="16"/>
                    <a:pt x="85" y="16"/>
                  </a:cubicBezTo>
                  <a:cubicBezTo>
                    <a:pt x="76" y="24"/>
                    <a:pt x="76" y="24"/>
                    <a:pt x="76" y="24"/>
                  </a:cubicBezTo>
                  <a:close/>
                  <a:moveTo>
                    <a:pt x="82" y="24"/>
                  </a:moveTo>
                  <a:cubicBezTo>
                    <a:pt x="88" y="18"/>
                    <a:pt x="88" y="18"/>
                    <a:pt x="88" y="18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82" y="24"/>
                    <a:pt x="82" y="24"/>
                    <a:pt x="82" y="24"/>
                  </a:cubicBezTo>
                  <a:close/>
                  <a:moveTo>
                    <a:pt x="89" y="24"/>
                  </a:moveTo>
                  <a:cubicBezTo>
                    <a:pt x="89" y="24"/>
                    <a:pt x="90" y="23"/>
                    <a:pt x="90" y="23"/>
                  </a:cubicBezTo>
                  <a:cubicBezTo>
                    <a:pt x="90" y="23"/>
                    <a:pt x="90" y="23"/>
                    <a:pt x="90" y="23"/>
                  </a:cubicBezTo>
                  <a:cubicBezTo>
                    <a:pt x="90" y="23"/>
                    <a:pt x="90" y="23"/>
                    <a:pt x="90" y="23"/>
                  </a:cubicBezTo>
                  <a:cubicBezTo>
                    <a:pt x="90" y="23"/>
                    <a:pt x="91" y="22"/>
                    <a:pt x="91" y="22"/>
                  </a:cubicBezTo>
                  <a:lnTo>
                    <a:pt x="89" y="24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Freeform 8"/>
            <p:cNvSpPr>
              <a:spLocks noEditPoints="1"/>
            </p:cNvSpPr>
            <p:nvPr>
              <p:custDataLst>
                <p:tags r:id="rId18"/>
              </p:custDataLst>
            </p:nvPr>
          </p:nvSpPr>
          <p:spPr bwMode="auto">
            <a:xfrm>
              <a:off x="5986" y="2335"/>
              <a:ext cx="175" cy="257"/>
            </a:xfrm>
            <a:custGeom>
              <a:avLst/>
              <a:gdLst>
                <a:gd name="T0" fmla="*/ 175 w 175"/>
                <a:gd name="T1" fmla="*/ 0 h 257"/>
                <a:gd name="T2" fmla="*/ 149 w 175"/>
                <a:gd name="T3" fmla="*/ 20 h 257"/>
                <a:gd name="T4" fmla="*/ 20 w 175"/>
                <a:gd name="T5" fmla="*/ 145 h 257"/>
                <a:gd name="T6" fmla="*/ 33 w 175"/>
                <a:gd name="T7" fmla="*/ 152 h 257"/>
                <a:gd name="T8" fmla="*/ 175 w 175"/>
                <a:gd name="T9" fmla="*/ 14 h 257"/>
                <a:gd name="T10" fmla="*/ 175 w 175"/>
                <a:gd name="T11" fmla="*/ 0 h 257"/>
                <a:gd name="T12" fmla="*/ 175 w 175"/>
                <a:gd name="T13" fmla="*/ 0 h 257"/>
                <a:gd name="T14" fmla="*/ 78 w 175"/>
                <a:gd name="T15" fmla="*/ 66 h 257"/>
                <a:gd name="T16" fmla="*/ 13 w 175"/>
                <a:gd name="T17" fmla="*/ 139 h 257"/>
                <a:gd name="T18" fmla="*/ 0 w 175"/>
                <a:gd name="T19" fmla="*/ 125 h 257"/>
                <a:gd name="T20" fmla="*/ 78 w 175"/>
                <a:gd name="T21" fmla="*/ 66 h 257"/>
                <a:gd name="T22" fmla="*/ 78 w 175"/>
                <a:gd name="T23" fmla="*/ 66 h 257"/>
                <a:gd name="T24" fmla="*/ 46 w 175"/>
                <a:gd name="T25" fmla="*/ 158 h 257"/>
                <a:gd name="T26" fmla="*/ 175 w 175"/>
                <a:gd name="T27" fmla="*/ 33 h 257"/>
                <a:gd name="T28" fmla="*/ 175 w 175"/>
                <a:gd name="T29" fmla="*/ 53 h 257"/>
                <a:gd name="T30" fmla="*/ 59 w 175"/>
                <a:gd name="T31" fmla="*/ 171 h 257"/>
                <a:gd name="T32" fmla="*/ 46 w 175"/>
                <a:gd name="T33" fmla="*/ 158 h 257"/>
                <a:gd name="T34" fmla="*/ 46 w 175"/>
                <a:gd name="T35" fmla="*/ 158 h 257"/>
                <a:gd name="T36" fmla="*/ 65 w 175"/>
                <a:gd name="T37" fmla="*/ 178 h 257"/>
                <a:gd name="T38" fmla="*/ 175 w 175"/>
                <a:gd name="T39" fmla="*/ 73 h 257"/>
                <a:gd name="T40" fmla="*/ 175 w 175"/>
                <a:gd name="T41" fmla="*/ 99 h 257"/>
                <a:gd name="T42" fmla="*/ 84 w 175"/>
                <a:gd name="T43" fmla="*/ 191 h 257"/>
                <a:gd name="T44" fmla="*/ 65 w 175"/>
                <a:gd name="T45" fmla="*/ 178 h 257"/>
                <a:gd name="T46" fmla="*/ 65 w 175"/>
                <a:gd name="T47" fmla="*/ 178 h 257"/>
                <a:gd name="T48" fmla="*/ 91 w 175"/>
                <a:gd name="T49" fmla="*/ 198 h 257"/>
                <a:gd name="T50" fmla="*/ 175 w 175"/>
                <a:gd name="T51" fmla="*/ 112 h 257"/>
                <a:gd name="T52" fmla="*/ 175 w 175"/>
                <a:gd name="T53" fmla="*/ 139 h 257"/>
                <a:gd name="T54" fmla="*/ 104 w 175"/>
                <a:gd name="T55" fmla="*/ 204 h 257"/>
                <a:gd name="T56" fmla="*/ 91 w 175"/>
                <a:gd name="T57" fmla="*/ 198 h 257"/>
                <a:gd name="T58" fmla="*/ 91 w 175"/>
                <a:gd name="T59" fmla="*/ 198 h 257"/>
                <a:gd name="T60" fmla="*/ 117 w 175"/>
                <a:gd name="T61" fmla="*/ 211 h 257"/>
                <a:gd name="T62" fmla="*/ 129 w 175"/>
                <a:gd name="T63" fmla="*/ 224 h 257"/>
                <a:gd name="T64" fmla="*/ 175 w 175"/>
                <a:gd name="T65" fmla="*/ 178 h 257"/>
                <a:gd name="T66" fmla="*/ 175 w 175"/>
                <a:gd name="T67" fmla="*/ 152 h 257"/>
                <a:gd name="T68" fmla="*/ 117 w 175"/>
                <a:gd name="T69" fmla="*/ 211 h 257"/>
                <a:gd name="T70" fmla="*/ 117 w 175"/>
                <a:gd name="T71" fmla="*/ 211 h 257"/>
                <a:gd name="T72" fmla="*/ 136 w 175"/>
                <a:gd name="T73" fmla="*/ 231 h 257"/>
                <a:gd name="T74" fmla="*/ 149 w 175"/>
                <a:gd name="T75" fmla="*/ 244 h 257"/>
                <a:gd name="T76" fmla="*/ 175 w 175"/>
                <a:gd name="T77" fmla="*/ 217 h 257"/>
                <a:gd name="T78" fmla="*/ 175 w 175"/>
                <a:gd name="T79" fmla="*/ 198 h 257"/>
                <a:gd name="T80" fmla="*/ 136 w 175"/>
                <a:gd name="T81" fmla="*/ 231 h 257"/>
                <a:gd name="T82" fmla="*/ 136 w 175"/>
                <a:gd name="T83" fmla="*/ 231 h 257"/>
                <a:gd name="T84" fmla="*/ 162 w 175"/>
                <a:gd name="T85" fmla="*/ 250 h 257"/>
                <a:gd name="T86" fmla="*/ 175 w 175"/>
                <a:gd name="T87" fmla="*/ 237 h 257"/>
                <a:gd name="T88" fmla="*/ 175 w 175"/>
                <a:gd name="T89" fmla="*/ 257 h 257"/>
                <a:gd name="T90" fmla="*/ 162 w 175"/>
                <a:gd name="T91" fmla="*/ 250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5" h="257">
                  <a:moveTo>
                    <a:pt x="175" y="0"/>
                  </a:moveTo>
                  <a:lnTo>
                    <a:pt x="149" y="20"/>
                  </a:lnTo>
                  <a:lnTo>
                    <a:pt x="20" y="145"/>
                  </a:lnTo>
                  <a:lnTo>
                    <a:pt x="33" y="152"/>
                  </a:lnTo>
                  <a:lnTo>
                    <a:pt x="175" y="14"/>
                  </a:lnTo>
                  <a:lnTo>
                    <a:pt x="175" y="0"/>
                  </a:lnTo>
                  <a:lnTo>
                    <a:pt x="175" y="0"/>
                  </a:lnTo>
                  <a:close/>
                  <a:moveTo>
                    <a:pt x="78" y="66"/>
                  </a:moveTo>
                  <a:lnTo>
                    <a:pt x="13" y="139"/>
                  </a:lnTo>
                  <a:lnTo>
                    <a:pt x="0" y="125"/>
                  </a:lnTo>
                  <a:lnTo>
                    <a:pt x="78" y="66"/>
                  </a:lnTo>
                  <a:lnTo>
                    <a:pt x="78" y="66"/>
                  </a:lnTo>
                  <a:close/>
                  <a:moveTo>
                    <a:pt x="46" y="158"/>
                  </a:moveTo>
                  <a:lnTo>
                    <a:pt x="175" y="33"/>
                  </a:lnTo>
                  <a:lnTo>
                    <a:pt x="175" y="53"/>
                  </a:lnTo>
                  <a:lnTo>
                    <a:pt x="59" y="171"/>
                  </a:lnTo>
                  <a:lnTo>
                    <a:pt x="46" y="158"/>
                  </a:lnTo>
                  <a:lnTo>
                    <a:pt x="46" y="158"/>
                  </a:lnTo>
                  <a:close/>
                  <a:moveTo>
                    <a:pt x="65" y="178"/>
                  </a:moveTo>
                  <a:lnTo>
                    <a:pt x="175" y="73"/>
                  </a:lnTo>
                  <a:lnTo>
                    <a:pt x="175" y="99"/>
                  </a:lnTo>
                  <a:lnTo>
                    <a:pt x="84" y="191"/>
                  </a:lnTo>
                  <a:lnTo>
                    <a:pt x="65" y="178"/>
                  </a:lnTo>
                  <a:lnTo>
                    <a:pt x="65" y="178"/>
                  </a:lnTo>
                  <a:close/>
                  <a:moveTo>
                    <a:pt x="91" y="198"/>
                  </a:moveTo>
                  <a:lnTo>
                    <a:pt x="175" y="112"/>
                  </a:lnTo>
                  <a:lnTo>
                    <a:pt x="175" y="139"/>
                  </a:lnTo>
                  <a:lnTo>
                    <a:pt x="104" y="204"/>
                  </a:lnTo>
                  <a:lnTo>
                    <a:pt x="91" y="198"/>
                  </a:lnTo>
                  <a:lnTo>
                    <a:pt x="91" y="198"/>
                  </a:lnTo>
                  <a:close/>
                  <a:moveTo>
                    <a:pt x="117" y="211"/>
                  </a:moveTo>
                  <a:lnTo>
                    <a:pt x="129" y="224"/>
                  </a:lnTo>
                  <a:lnTo>
                    <a:pt x="175" y="178"/>
                  </a:lnTo>
                  <a:lnTo>
                    <a:pt x="175" y="152"/>
                  </a:lnTo>
                  <a:lnTo>
                    <a:pt x="117" y="211"/>
                  </a:lnTo>
                  <a:lnTo>
                    <a:pt x="117" y="211"/>
                  </a:lnTo>
                  <a:close/>
                  <a:moveTo>
                    <a:pt x="136" y="231"/>
                  </a:moveTo>
                  <a:lnTo>
                    <a:pt x="149" y="244"/>
                  </a:lnTo>
                  <a:lnTo>
                    <a:pt x="175" y="217"/>
                  </a:lnTo>
                  <a:lnTo>
                    <a:pt x="175" y="198"/>
                  </a:lnTo>
                  <a:lnTo>
                    <a:pt x="136" y="231"/>
                  </a:lnTo>
                  <a:lnTo>
                    <a:pt x="136" y="231"/>
                  </a:lnTo>
                  <a:close/>
                  <a:moveTo>
                    <a:pt x="162" y="250"/>
                  </a:moveTo>
                  <a:lnTo>
                    <a:pt x="175" y="237"/>
                  </a:lnTo>
                  <a:lnTo>
                    <a:pt x="175" y="257"/>
                  </a:lnTo>
                  <a:lnTo>
                    <a:pt x="162" y="250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Freeform 9"/>
            <p:cNvSpPr>
              <a:spLocks noEditPoints="1"/>
            </p:cNvSpPr>
            <p:nvPr>
              <p:custDataLst>
                <p:tags r:id="rId19"/>
              </p:custDataLst>
            </p:nvPr>
          </p:nvSpPr>
          <p:spPr bwMode="auto">
            <a:xfrm>
              <a:off x="5567" y="2250"/>
              <a:ext cx="594" cy="283"/>
            </a:xfrm>
            <a:custGeom>
              <a:avLst/>
              <a:gdLst>
                <a:gd name="T0" fmla="*/ 2 w 92"/>
                <a:gd name="T1" fmla="*/ 12 h 43"/>
                <a:gd name="T2" fmla="*/ 10 w 92"/>
                <a:gd name="T3" fmla="*/ 0 h 43"/>
                <a:gd name="T4" fmla="*/ 4 w 92"/>
                <a:gd name="T5" fmla="*/ 13 h 43"/>
                <a:gd name="T6" fmla="*/ 20 w 92"/>
                <a:gd name="T7" fmla="*/ 0 h 43"/>
                <a:gd name="T8" fmla="*/ 4 w 92"/>
                <a:gd name="T9" fmla="*/ 13 h 43"/>
                <a:gd name="T10" fmla="*/ 22 w 92"/>
                <a:gd name="T11" fmla="*/ 0 h 43"/>
                <a:gd name="T12" fmla="*/ 9 w 92"/>
                <a:gd name="T13" fmla="*/ 17 h 43"/>
                <a:gd name="T14" fmla="*/ 11 w 92"/>
                <a:gd name="T15" fmla="*/ 18 h 43"/>
                <a:gd name="T16" fmla="*/ 32 w 92"/>
                <a:gd name="T17" fmla="*/ 0 h 43"/>
                <a:gd name="T18" fmla="*/ 11 w 92"/>
                <a:gd name="T19" fmla="*/ 18 h 43"/>
                <a:gd name="T20" fmla="*/ 16 w 92"/>
                <a:gd name="T21" fmla="*/ 22 h 43"/>
                <a:gd name="T22" fmla="*/ 35 w 92"/>
                <a:gd name="T23" fmla="*/ 0 h 43"/>
                <a:gd name="T24" fmla="*/ 18 w 92"/>
                <a:gd name="T25" fmla="*/ 23 h 43"/>
                <a:gd name="T26" fmla="*/ 44 w 92"/>
                <a:gd name="T27" fmla="*/ 0 h 43"/>
                <a:gd name="T28" fmla="*/ 18 w 92"/>
                <a:gd name="T29" fmla="*/ 23 h 43"/>
                <a:gd name="T30" fmla="*/ 23 w 92"/>
                <a:gd name="T31" fmla="*/ 28 h 43"/>
                <a:gd name="T32" fmla="*/ 47 w 92"/>
                <a:gd name="T33" fmla="*/ 0 h 43"/>
                <a:gd name="T34" fmla="*/ 25 w 92"/>
                <a:gd name="T35" fmla="*/ 29 h 43"/>
                <a:gd name="T36" fmla="*/ 57 w 92"/>
                <a:gd name="T37" fmla="*/ 0 h 43"/>
                <a:gd name="T38" fmla="*/ 25 w 92"/>
                <a:gd name="T39" fmla="*/ 29 h 43"/>
                <a:gd name="T40" fmla="*/ 29 w 92"/>
                <a:gd name="T41" fmla="*/ 32 h 43"/>
                <a:gd name="T42" fmla="*/ 30 w 92"/>
                <a:gd name="T43" fmla="*/ 33 h 43"/>
                <a:gd name="T44" fmla="*/ 59 w 92"/>
                <a:gd name="T45" fmla="*/ 0 h 43"/>
                <a:gd name="T46" fmla="*/ 32 w 92"/>
                <a:gd name="T47" fmla="*/ 34 h 43"/>
                <a:gd name="T48" fmla="*/ 69 w 92"/>
                <a:gd name="T49" fmla="*/ 0 h 43"/>
                <a:gd name="T50" fmla="*/ 32 w 92"/>
                <a:gd name="T51" fmla="*/ 34 h 43"/>
                <a:gd name="T52" fmla="*/ 72 w 92"/>
                <a:gd name="T53" fmla="*/ 0 h 43"/>
                <a:gd name="T54" fmla="*/ 37 w 92"/>
                <a:gd name="T55" fmla="*/ 38 h 43"/>
                <a:gd name="T56" fmla="*/ 39 w 92"/>
                <a:gd name="T57" fmla="*/ 39 h 43"/>
                <a:gd name="T58" fmla="*/ 82 w 92"/>
                <a:gd name="T59" fmla="*/ 0 h 43"/>
                <a:gd name="T60" fmla="*/ 39 w 92"/>
                <a:gd name="T61" fmla="*/ 39 h 43"/>
                <a:gd name="T62" fmla="*/ 84 w 92"/>
                <a:gd name="T63" fmla="*/ 0 h 43"/>
                <a:gd name="T64" fmla="*/ 88 w 92"/>
                <a:gd name="T65" fmla="*/ 0 h 43"/>
                <a:gd name="T66" fmla="*/ 43 w 92"/>
                <a:gd name="T67" fmla="*/ 42 h 43"/>
                <a:gd name="T68" fmla="*/ 48 w 92"/>
                <a:gd name="T69" fmla="*/ 43 h 43"/>
                <a:gd name="T70" fmla="*/ 90 w 92"/>
                <a:gd name="T71" fmla="*/ 2 h 43"/>
                <a:gd name="T72" fmla="*/ 91 w 92"/>
                <a:gd name="T73" fmla="*/ 3 h 43"/>
                <a:gd name="T74" fmla="*/ 49 w 92"/>
                <a:gd name="T75" fmla="*/ 42 h 43"/>
                <a:gd name="T76" fmla="*/ 73 w 92"/>
                <a:gd name="T77" fmla="*/ 24 h 43"/>
                <a:gd name="T78" fmla="*/ 92 w 92"/>
                <a:gd name="T79" fmla="*/ 9 h 43"/>
                <a:gd name="T80" fmla="*/ 92 w 92"/>
                <a:gd name="T81" fmla="*/ 5 h 43"/>
                <a:gd name="T82" fmla="*/ 7 w 92"/>
                <a:gd name="T83" fmla="*/ 0 h 43"/>
                <a:gd name="T84" fmla="*/ 0 w 92"/>
                <a:gd name="T85" fmla="*/ 5 h 43"/>
                <a:gd name="T86" fmla="*/ 3 w 92"/>
                <a:gd name="T87" fmla="*/ 1 h 43"/>
                <a:gd name="T88" fmla="*/ 7 w 92"/>
                <a:gd name="T8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2" h="43">
                  <a:moveTo>
                    <a:pt x="0" y="10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0" y="10"/>
                    <a:pt x="0" y="10"/>
                    <a:pt x="0" y="10"/>
                  </a:cubicBezTo>
                  <a:close/>
                  <a:moveTo>
                    <a:pt x="4" y="13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4" y="13"/>
                    <a:pt x="4" y="13"/>
                    <a:pt x="4" y="13"/>
                  </a:cubicBezTo>
                  <a:close/>
                  <a:moveTo>
                    <a:pt x="7" y="15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7" y="15"/>
                    <a:pt x="7" y="15"/>
                    <a:pt x="7" y="15"/>
                  </a:cubicBezTo>
                  <a:close/>
                  <a:moveTo>
                    <a:pt x="11" y="18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1" y="18"/>
                    <a:pt x="11" y="18"/>
                    <a:pt x="11" y="18"/>
                  </a:cubicBezTo>
                  <a:close/>
                  <a:moveTo>
                    <a:pt x="14" y="21"/>
                  </a:moveTo>
                  <a:cubicBezTo>
                    <a:pt x="16" y="22"/>
                    <a:pt x="16" y="22"/>
                    <a:pt x="16" y="22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4" y="21"/>
                    <a:pt x="14" y="21"/>
                    <a:pt x="14" y="21"/>
                  </a:cubicBezTo>
                  <a:close/>
                  <a:moveTo>
                    <a:pt x="18" y="23"/>
                  </a:moveTo>
                  <a:cubicBezTo>
                    <a:pt x="20" y="25"/>
                    <a:pt x="20" y="25"/>
                    <a:pt x="20" y="25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18" y="23"/>
                    <a:pt x="18" y="23"/>
                    <a:pt x="18" y="23"/>
                  </a:cubicBezTo>
                  <a:close/>
                  <a:moveTo>
                    <a:pt x="21" y="26"/>
                  </a:moveTo>
                  <a:cubicBezTo>
                    <a:pt x="23" y="28"/>
                    <a:pt x="23" y="28"/>
                    <a:pt x="23" y="28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21" y="26"/>
                    <a:pt x="21" y="26"/>
                    <a:pt x="21" y="26"/>
                  </a:cubicBezTo>
                  <a:close/>
                  <a:moveTo>
                    <a:pt x="25" y="29"/>
                  </a:moveTo>
                  <a:cubicBezTo>
                    <a:pt x="27" y="30"/>
                    <a:pt x="27" y="30"/>
                    <a:pt x="27" y="3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25" y="29"/>
                    <a:pt x="25" y="29"/>
                    <a:pt x="25" y="29"/>
                  </a:cubicBezTo>
                  <a:close/>
                  <a:moveTo>
                    <a:pt x="28" y="31"/>
                  </a:move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28" y="31"/>
                    <a:pt x="28" y="31"/>
                    <a:pt x="28" y="31"/>
                  </a:cubicBezTo>
                  <a:close/>
                  <a:moveTo>
                    <a:pt x="32" y="34"/>
                  </a:moveTo>
                  <a:cubicBezTo>
                    <a:pt x="34" y="36"/>
                    <a:pt x="34" y="36"/>
                    <a:pt x="34" y="36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32" y="34"/>
                    <a:pt x="32" y="34"/>
                    <a:pt x="32" y="34"/>
                  </a:cubicBezTo>
                  <a:close/>
                  <a:moveTo>
                    <a:pt x="35" y="37"/>
                  </a:moveTo>
                  <a:cubicBezTo>
                    <a:pt x="72" y="0"/>
                    <a:pt x="72" y="0"/>
                    <a:pt x="7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5" y="37"/>
                    <a:pt x="35" y="37"/>
                    <a:pt x="35" y="37"/>
                  </a:cubicBezTo>
                  <a:close/>
                  <a:moveTo>
                    <a:pt x="39" y="39"/>
                  </a:moveTo>
                  <a:cubicBezTo>
                    <a:pt x="78" y="0"/>
                    <a:pt x="78" y="0"/>
                    <a:pt x="78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39" y="39"/>
                    <a:pt x="39" y="39"/>
                    <a:pt x="39" y="39"/>
                  </a:cubicBezTo>
                  <a:close/>
                  <a:moveTo>
                    <a:pt x="42" y="42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7" y="0"/>
                    <a:pt x="87" y="0"/>
                    <a:pt x="88" y="0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4" y="43"/>
                    <a:pt x="43" y="43"/>
                    <a:pt x="43" y="42"/>
                  </a:cubicBezTo>
                  <a:cubicBezTo>
                    <a:pt x="42" y="42"/>
                    <a:pt x="42" y="42"/>
                    <a:pt x="42" y="42"/>
                  </a:cubicBezTo>
                  <a:close/>
                  <a:moveTo>
                    <a:pt x="48" y="43"/>
                  </a:moveTo>
                  <a:cubicBezTo>
                    <a:pt x="89" y="1"/>
                    <a:pt x="89" y="1"/>
                    <a:pt x="89" y="1"/>
                  </a:cubicBezTo>
                  <a:cubicBezTo>
                    <a:pt x="90" y="1"/>
                    <a:pt x="90" y="2"/>
                    <a:pt x="90" y="2"/>
                  </a:cubicBezTo>
                  <a:cubicBezTo>
                    <a:pt x="90" y="2"/>
                    <a:pt x="90" y="2"/>
                    <a:pt x="90" y="2"/>
                  </a:cubicBezTo>
                  <a:cubicBezTo>
                    <a:pt x="90" y="2"/>
                    <a:pt x="91" y="3"/>
                    <a:pt x="91" y="3"/>
                  </a:cubicBezTo>
                  <a:cubicBezTo>
                    <a:pt x="62" y="32"/>
                    <a:pt x="62" y="32"/>
                    <a:pt x="62" y="32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9" y="42"/>
                    <a:pt x="48" y="43"/>
                    <a:pt x="48" y="43"/>
                  </a:cubicBezTo>
                  <a:close/>
                  <a:moveTo>
                    <a:pt x="73" y="24"/>
                  </a:moveTo>
                  <a:cubicBezTo>
                    <a:pt x="88" y="13"/>
                    <a:pt x="88" y="13"/>
                    <a:pt x="88" y="13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2" y="5"/>
                    <a:pt x="92" y="5"/>
                    <a:pt x="92" y="5"/>
                  </a:cubicBezTo>
                  <a:cubicBezTo>
                    <a:pt x="92" y="5"/>
                    <a:pt x="92" y="5"/>
                    <a:pt x="92" y="5"/>
                  </a:cubicBezTo>
                  <a:cubicBezTo>
                    <a:pt x="73" y="24"/>
                    <a:pt x="73" y="24"/>
                    <a:pt x="73" y="24"/>
                  </a:cubicBezTo>
                  <a:close/>
                  <a:moveTo>
                    <a:pt x="7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4"/>
                    <a:pt x="1" y="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0"/>
                    <a:pt x="4" y="0"/>
                    <a:pt x="5" y="0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Freeform 10"/>
            <p:cNvSpPr>
              <a:spLocks noEditPoints="1"/>
            </p:cNvSpPr>
            <p:nvPr>
              <p:custDataLst>
                <p:tags r:id="rId20"/>
              </p:custDataLst>
            </p:nvPr>
          </p:nvSpPr>
          <p:spPr bwMode="auto">
            <a:xfrm>
              <a:off x="5554" y="2237"/>
              <a:ext cx="619" cy="414"/>
            </a:xfrm>
            <a:custGeom>
              <a:avLst/>
              <a:gdLst>
                <a:gd name="T0" fmla="*/ 96 w 96"/>
                <a:gd name="T1" fmla="*/ 56 h 63"/>
                <a:gd name="T2" fmla="*/ 95 w 96"/>
                <a:gd name="T3" fmla="*/ 57 h 63"/>
                <a:gd name="T4" fmla="*/ 93 w 96"/>
                <a:gd name="T5" fmla="*/ 60 h 63"/>
                <a:gd name="T6" fmla="*/ 93 w 96"/>
                <a:gd name="T7" fmla="*/ 60 h 63"/>
                <a:gd name="T8" fmla="*/ 88 w 96"/>
                <a:gd name="T9" fmla="*/ 63 h 63"/>
                <a:gd name="T10" fmla="*/ 7 w 96"/>
                <a:gd name="T11" fmla="*/ 63 h 63"/>
                <a:gd name="T12" fmla="*/ 2 w 96"/>
                <a:gd name="T13" fmla="*/ 60 h 63"/>
                <a:gd name="T14" fmla="*/ 0 w 96"/>
                <a:gd name="T15" fmla="*/ 57 h 63"/>
                <a:gd name="T16" fmla="*/ 0 w 96"/>
                <a:gd name="T17" fmla="*/ 56 h 63"/>
                <a:gd name="T18" fmla="*/ 0 w 96"/>
                <a:gd name="T19" fmla="*/ 55 h 63"/>
                <a:gd name="T20" fmla="*/ 0 w 96"/>
                <a:gd name="T21" fmla="*/ 7 h 63"/>
                <a:gd name="T22" fmla="*/ 2 w 96"/>
                <a:gd name="T23" fmla="*/ 2 h 63"/>
                <a:gd name="T24" fmla="*/ 2 w 96"/>
                <a:gd name="T25" fmla="*/ 2 h 63"/>
                <a:gd name="T26" fmla="*/ 7 w 96"/>
                <a:gd name="T27" fmla="*/ 0 h 63"/>
                <a:gd name="T28" fmla="*/ 88 w 96"/>
                <a:gd name="T29" fmla="*/ 0 h 63"/>
                <a:gd name="T30" fmla="*/ 93 w 96"/>
                <a:gd name="T31" fmla="*/ 2 h 63"/>
                <a:gd name="T32" fmla="*/ 93 w 96"/>
                <a:gd name="T33" fmla="*/ 2 h 63"/>
                <a:gd name="T34" fmla="*/ 93 w 96"/>
                <a:gd name="T35" fmla="*/ 2 h 63"/>
                <a:gd name="T36" fmla="*/ 93 w 96"/>
                <a:gd name="T37" fmla="*/ 2 h 63"/>
                <a:gd name="T38" fmla="*/ 96 w 96"/>
                <a:gd name="T39" fmla="*/ 7 h 63"/>
                <a:gd name="T40" fmla="*/ 96 w 96"/>
                <a:gd name="T41" fmla="*/ 55 h 63"/>
                <a:gd name="T42" fmla="*/ 96 w 96"/>
                <a:gd name="T43" fmla="*/ 56 h 63"/>
                <a:gd name="T44" fmla="*/ 2 w 96"/>
                <a:gd name="T45" fmla="*/ 12 h 63"/>
                <a:gd name="T46" fmla="*/ 31 w 96"/>
                <a:gd name="T47" fmla="*/ 34 h 63"/>
                <a:gd name="T48" fmla="*/ 31 w 96"/>
                <a:gd name="T49" fmla="*/ 34 h 63"/>
                <a:gd name="T50" fmla="*/ 45 w 96"/>
                <a:gd name="T51" fmla="*/ 44 h 63"/>
                <a:gd name="T52" fmla="*/ 48 w 96"/>
                <a:gd name="T53" fmla="*/ 45 h 63"/>
                <a:gd name="T54" fmla="*/ 51 w 96"/>
                <a:gd name="T55" fmla="*/ 44 h 63"/>
                <a:gd name="T56" fmla="*/ 65 w 96"/>
                <a:gd name="T57" fmla="*/ 34 h 63"/>
                <a:gd name="T58" fmla="*/ 65 w 96"/>
                <a:gd name="T59" fmla="*/ 34 h 63"/>
                <a:gd name="T60" fmla="*/ 94 w 96"/>
                <a:gd name="T61" fmla="*/ 12 h 63"/>
                <a:gd name="T62" fmla="*/ 94 w 96"/>
                <a:gd name="T63" fmla="*/ 7 h 63"/>
                <a:gd name="T64" fmla="*/ 92 w 96"/>
                <a:gd name="T65" fmla="*/ 4 h 63"/>
                <a:gd name="T66" fmla="*/ 92 w 96"/>
                <a:gd name="T67" fmla="*/ 4 h 63"/>
                <a:gd name="T68" fmla="*/ 88 w 96"/>
                <a:gd name="T69" fmla="*/ 2 h 63"/>
                <a:gd name="T70" fmla="*/ 7 w 96"/>
                <a:gd name="T71" fmla="*/ 2 h 63"/>
                <a:gd name="T72" fmla="*/ 4 w 96"/>
                <a:gd name="T73" fmla="*/ 4 h 63"/>
                <a:gd name="T74" fmla="*/ 4 w 96"/>
                <a:gd name="T75" fmla="*/ 4 h 63"/>
                <a:gd name="T76" fmla="*/ 2 w 96"/>
                <a:gd name="T77" fmla="*/ 7 h 63"/>
                <a:gd name="T78" fmla="*/ 2 w 96"/>
                <a:gd name="T79" fmla="*/ 12 h 63"/>
                <a:gd name="T80" fmla="*/ 94 w 96"/>
                <a:gd name="T81" fmla="*/ 15 h 63"/>
                <a:gd name="T82" fmla="*/ 67 w 96"/>
                <a:gd name="T83" fmla="*/ 34 h 63"/>
                <a:gd name="T84" fmla="*/ 94 w 96"/>
                <a:gd name="T85" fmla="*/ 54 h 63"/>
                <a:gd name="T86" fmla="*/ 94 w 96"/>
                <a:gd name="T87" fmla="*/ 15 h 63"/>
                <a:gd name="T88" fmla="*/ 66 w 96"/>
                <a:gd name="T89" fmla="*/ 36 h 63"/>
                <a:gd name="T90" fmla="*/ 52 w 96"/>
                <a:gd name="T91" fmla="*/ 46 h 63"/>
                <a:gd name="T92" fmla="*/ 48 w 96"/>
                <a:gd name="T93" fmla="*/ 47 h 63"/>
                <a:gd name="T94" fmla="*/ 43 w 96"/>
                <a:gd name="T95" fmla="*/ 46 h 63"/>
                <a:gd name="T96" fmla="*/ 30 w 96"/>
                <a:gd name="T97" fmla="*/ 36 h 63"/>
                <a:gd name="T98" fmla="*/ 2 w 96"/>
                <a:gd name="T99" fmla="*/ 57 h 63"/>
                <a:gd name="T100" fmla="*/ 4 w 96"/>
                <a:gd name="T101" fmla="*/ 59 h 63"/>
                <a:gd name="T102" fmla="*/ 7 w 96"/>
                <a:gd name="T103" fmla="*/ 60 h 63"/>
                <a:gd name="T104" fmla="*/ 88 w 96"/>
                <a:gd name="T105" fmla="*/ 60 h 63"/>
                <a:gd name="T106" fmla="*/ 92 w 96"/>
                <a:gd name="T107" fmla="*/ 59 h 63"/>
                <a:gd name="T108" fmla="*/ 92 w 96"/>
                <a:gd name="T109" fmla="*/ 59 h 63"/>
                <a:gd name="T110" fmla="*/ 92 w 96"/>
                <a:gd name="T111" fmla="*/ 59 h 63"/>
                <a:gd name="T112" fmla="*/ 93 w 96"/>
                <a:gd name="T113" fmla="*/ 57 h 63"/>
                <a:gd name="T114" fmla="*/ 66 w 96"/>
                <a:gd name="T115" fmla="*/ 36 h 63"/>
                <a:gd name="T116" fmla="*/ 28 w 96"/>
                <a:gd name="T117" fmla="*/ 34 h 63"/>
                <a:gd name="T118" fmla="*/ 2 w 96"/>
                <a:gd name="T119" fmla="*/ 15 h 63"/>
                <a:gd name="T120" fmla="*/ 2 w 96"/>
                <a:gd name="T121" fmla="*/ 54 h 63"/>
                <a:gd name="T122" fmla="*/ 28 w 96"/>
                <a:gd name="T123" fmla="*/ 3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6" h="63">
                  <a:moveTo>
                    <a:pt x="96" y="56"/>
                  </a:moveTo>
                  <a:cubicBezTo>
                    <a:pt x="96" y="56"/>
                    <a:pt x="96" y="57"/>
                    <a:pt x="95" y="57"/>
                  </a:cubicBezTo>
                  <a:cubicBezTo>
                    <a:pt x="95" y="58"/>
                    <a:pt x="94" y="59"/>
                    <a:pt x="93" y="60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92" y="62"/>
                    <a:pt x="90" y="63"/>
                    <a:pt x="88" y="63"/>
                  </a:cubicBezTo>
                  <a:cubicBezTo>
                    <a:pt x="7" y="63"/>
                    <a:pt x="7" y="63"/>
                    <a:pt x="7" y="63"/>
                  </a:cubicBezTo>
                  <a:cubicBezTo>
                    <a:pt x="5" y="63"/>
                    <a:pt x="3" y="62"/>
                    <a:pt x="2" y="60"/>
                  </a:cubicBezTo>
                  <a:cubicBezTo>
                    <a:pt x="1" y="59"/>
                    <a:pt x="0" y="58"/>
                    <a:pt x="0" y="57"/>
                  </a:cubicBezTo>
                  <a:cubicBezTo>
                    <a:pt x="0" y="57"/>
                    <a:pt x="0" y="56"/>
                    <a:pt x="0" y="56"/>
                  </a:cubicBezTo>
                  <a:cubicBezTo>
                    <a:pt x="0" y="56"/>
                    <a:pt x="0" y="56"/>
                    <a:pt x="0" y="55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5"/>
                    <a:pt x="1" y="4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1"/>
                    <a:pt x="5" y="0"/>
                    <a:pt x="7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90" y="0"/>
                    <a:pt x="92" y="1"/>
                    <a:pt x="93" y="2"/>
                  </a:cubicBezTo>
                  <a:cubicBezTo>
                    <a:pt x="93" y="2"/>
                    <a:pt x="93" y="2"/>
                    <a:pt x="93" y="2"/>
                  </a:cubicBezTo>
                  <a:cubicBezTo>
                    <a:pt x="93" y="2"/>
                    <a:pt x="93" y="2"/>
                    <a:pt x="93" y="2"/>
                  </a:cubicBezTo>
                  <a:cubicBezTo>
                    <a:pt x="93" y="2"/>
                    <a:pt x="93" y="2"/>
                    <a:pt x="93" y="2"/>
                  </a:cubicBezTo>
                  <a:cubicBezTo>
                    <a:pt x="95" y="4"/>
                    <a:pt x="96" y="5"/>
                    <a:pt x="96" y="7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6" y="56"/>
                    <a:pt x="96" y="56"/>
                    <a:pt x="96" y="56"/>
                  </a:cubicBezTo>
                  <a:close/>
                  <a:moveTo>
                    <a:pt x="2" y="12"/>
                  </a:move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6" y="45"/>
                    <a:pt x="47" y="45"/>
                    <a:pt x="48" y="45"/>
                  </a:cubicBezTo>
                  <a:cubicBezTo>
                    <a:pt x="49" y="45"/>
                    <a:pt x="50" y="45"/>
                    <a:pt x="51" y="44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4" y="7"/>
                    <a:pt x="94" y="7"/>
                    <a:pt x="94" y="7"/>
                  </a:cubicBezTo>
                  <a:cubicBezTo>
                    <a:pt x="94" y="6"/>
                    <a:pt x="93" y="5"/>
                    <a:pt x="92" y="4"/>
                  </a:cubicBezTo>
                  <a:cubicBezTo>
                    <a:pt x="92" y="4"/>
                    <a:pt x="92" y="4"/>
                    <a:pt x="92" y="4"/>
                  </a:cubicBezTo>
                  <a:cubicBezTo>
                    <a:pt x="91" y="3"/>
                    <a:pt x="90" y="2"/>
                    <a:pt x="88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5" y="3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5"/>
                    <a:pt x="2" y="6"/>
                    <a:pt x="2" y="7"/>
                  </a:cubicBezTo>
                  <a:cubicBezTo>
                    <a:pt x="2" y="12"/>
                    <a:pt x="2" y="12"/>
                    <a:pt x="2" y="12"/>
                  </a:cubicBezTo>
                  <a:close/>
                  <a:moveTo>
                    <a:pt x="94" y="15"/>
                  </a:moveTo>
                  <a:cubicBezTo>
                    <a:pt x="67" y="34"/>
                    <a:pt x="67" y="34"/>
                    <a:pt x="67" y="34"/>
                  </a:cubicBezTo>
                  <a:cubicBezTo>
                    <a:pt x="94" y="54"/>
                    <a:pt x="94" y="54"/>
                    <a:pt x="94" y="54"/>
                  </a:cubicBezTo>
                  <a:cubicBezTo>
                    <a:pt x="94" y="15"/>
                    <a:pt x="94" y="15"/>
                    <a:pt x="94" y="15"/>
                  </a:cubicBezTo>
                  <a:close/>
                  <a:moveTo>
                    <a:pt x="66" y="3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1" y="47"/>
                    <a:pt x="49" y="47"/>
                    <a:pt x="48" y="47"/>
                  </a:cubicBezTo>
                  <a:cubicBezTo>
                    <a:pt x="46" y="47"/>
                    <a:pt x="45" y="47"/>
                    <a:pt x="43" y="4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2" y="58"/>
                    <a:pt x="3" y="58"/>
                    <a:pt x="4" y="59"/>
                  </a:cubicBezTo>
                  <a:cubicBezTo>
                    <a:pt x="5" y="60"/>
                    <a:pt x="6" y="60"/>
                    <a:pt x="7" y="60"/>
                  </a:cubicBezTo>
                  <a:cubicBezTo>
                    <a:pt x="88" y="60"/>
                    <a:pt x="88" y="60"/>
                    <a:pt x="88" y="60"/>
                  </a:cubicBezTo>
                  <a:cubicBezTo>
                    <a:pt x="90" y="60"/>
                    <a:pt x="91" y="60"/>
                    <a:pt x="92" y="59"/>
                  </a:cubicBezTo>
                  <a:cubicBezTo>
                    <a:pt x="92" y="59"/>
                    <a:pt x="92" y="59"/>
                    <a:pt x="92" y="59"/>
                  </a:cubicBezTo>
                  <a:cubicBezTo>
                    <a:pt x="92" y="59"/>
                    <a:pt x="92" y="59"/>
                    <a:pt x="92" y="59"/>
                  </a:cubicBezTo>
                  <a:cubicBezTo>
                    <a:pt x="93" y="58"/>
                    <a:pt x="93" y="58"/>
                    <a:pt x="93" y="57"/>
                  </a:cubicBezTo>
                  <a:cubicBezTo>
                    <a:pt x="66" y="36"/>
                    <a:pt x="66" y="36"/>
                    <a:pt x="66" y="36"/>
                  </a:cubicBezTo>
                  <a:close/>
                  <a:moveTo>
                    <a:pt x="28" y="34"/>
                  </a:moveTo>
                  <a:cubicBezTo>
                    <a:pt x="2" y="15"/>
                    <a:pt x="2" y="15"/>
                    <a:pt x="2" y="15"/>
                  </a:cubicBezTo>
                  <a:cubicBezTo>
                    <a:pt x="2" y="54"/>
                    <a:pt x="2" y="54"/>
                    <a:pt x="2" y="54"/>
                  </a:cubicBezTo>
                  <a:lnTo>
                    <a:pt x="28" y="34"/>
                  </a:lnTo>
                  <a:close/>
                </a:path>
              </a:pathLst>
            </a:custGeom>
            <a:solidFill>
              <a:srgbClr val="403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" name="Group 4"/>
          <p:cNvGrpSpPr>
            <a:grpSpLocks noChangeAspect="1"/>
          </p:cNvGrpSpPr>
          <p:nvPr>
            <p:custDataLst>
              <p:tags r:id="rId21"/>
            </p:custDataLst>
          </p:nvPr>
        </p:nvGrpSpPr>
        <p:grpSpPr bwMode="auto">
          <a:xfrm>
            <a:off x="8502650" y="4981575"/>
            <a:ext cx="687388" cy="687388"/>
            <a:chOff x="5356" y="3138"/>
            <a:chExt cx="433" cy="433"/>
          </a:xfrm>
        </p:grpSpPr>
        <p:sp>
          <p:nvSpPr>
            <p:cNvPr id="15" name="Freeform 5"/>
            <p:cNvSpPr>
              <a:spLocks noEditPoints="1"/>
            </p:cNvSpPr>
            <p:nvPr>
              <p:custDataLst>
                <p:tags r:id="rId22"/>
              </p:custDataLst>
            </p:nvPr>
          </p:nvSpPr>
          <p:spPr bwMode="auto">
            <a:xfrm>
              <a:off x="5693" y="3390"/>
              <a:ext cx="81" cy="126"/>
            </a:xfrm>
            <a:custGeom>
              <a:avLst/>
              <a:gdLst>
                <a:gd name="T0" fmla="*/ 16 w 16"/>
                <a:gd name="T1" fmla="*/ 0 h 25"/>
                <a:gd name="T2" fmla="*/ 12 w 16"/>
                <a:gd name="T3" fmla="*/ 1 h 25"/>
                <a:gd name="T4" fmla="*/ 6 w 16"/>
                <a:gd name="T5" fmla="*/ 7 h 25"/>
                <a:gd name="T6" fmla="*/ 1 w 16"/>
                <a:gd name="T7" fmla="*/ 15 h 25"/>
                <a:gd name="T8" fmla="*/ 1 w 16"/>
                <a:gd name="T9" fmla="*/ 15 h 25"/>
                <a:gd name="T10" fmla="*/ 16 w 16"/>
                <a:gd name="T11" fmla="*/ 1 h 25"/>
                <a:gd name="T12" fmla="*/ 16 w 16"/>
                <a:gd name="T13" fmla="*/ 0 h 25"/>
                <a:gd name="T14" fmla="*/ 1 w 16"/>
                <a:gd name="T15" fmla="*/ 18 h 25"/>
                <a:gd name="T16" fmla="*/ 15 w 16"/>
                <a:gd name="T17" fmla="*/ 4 h 25"/>
                <a:gd name="T18" fmla="*/ 13 w 16"/>
                <a:gd name="T19" fmla="*/ 10 h 25"/>
                <a:gd name="T20" fmla="*/ 0 w 16"/>
                <a:gd name="T21" fmla="*/ 23 h 25"/>
                <a:gd name="T22" fmla="*/ 1 w 16"/>
                <a:gd name="T23" fmla="*/ 18 h 25"/>
                <a:gd name="T24" fmla="*/ 1 w 16"/>
                <a:gd name="T25" fmla="*/ 24 h 25"/>
                <a:gd name="T26" fmla="*/ 2 w 16"/>
                <a:gd name="T27" fmla="*/ 25 h 25"/>
                <a:gd name="T28" fmla="*/ 10 w 16"/>
                <a:gd name="T29" fmla="*/ 16 h 25"/>
                <a:gd name="T30" fmla="*/ 1 w 16"/>
                <a:gd name="T31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25">
                  <a:moveTo>
                    <a:pt x="16" y="0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lose/>
                  <a:moveTo>
                    <a:pt x="1" y="18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14" y="6"/>
                    <a:pt x="14" y="8"/>
                    <a:pt x="13" y="1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1" y="18"/>
                    <a:pt x="1" y="18"/>
                    <a:pt x="1" y="18"/>
                  </a:cubicBezTo>
                  <a:close/>
                  <a:moveTo>
                    <a:pt x="1" y="24"/>
                  </a:moveTo>
                  <a:cubicBezTo>
                    <a:pt x="2" y="25"/>
                    <a:pt x="2" y="25"/>
                    <a:pt x="2" y="25"/>
                  </a:cubicBezTo>
                  <a:cubicBezTo>
                    <a:pt x="5" y="22"/>
                    <a:pt x="8" y="19"/>
                    <a:pt x="10" y="16"/>
                  </a:cubicBezTo>
                  <a:lnTo>
                    <a:pt x="1" y="24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Freeform 6"/>
            <p:cNvSpPr>
              <a:spLocks noEditPoints="1"/>
            </p:cNvSpPr>
            <p:nvPr>
              <p:custDataLst>
                <p:tags r:id="rId23"/>
              </p:custDataLst>
            </p:nvPr>
          </p:nvSpPr>
          <p:spPr bwMode="auto">
            <a:xfrm>
              <a:off x="5547" y="3450"/>
              <a:ext cx="141" cy="101"/>
            </a:xfrm>
            <a:custGeom>
              <a:avLst/>
              <a:gdLst>
                <a:gd name="T0" fmla="*/ 141 w 141"/>
                <a:gd name="T1" fmla="*/ 15 h 101"/>
                <a:gd name="T2" fmla="*/ 136 w 141"/>
                <a:gd name="T3" fmla="*/ 15 h 101"/>
                <a:gd name="T4" fmla="*/ 56 w 141"/>
                <a:gd name="T5" fmla="*/ 96 h 101"/>
                <a:gd name="T6" fmla="*/ 71 w 141"/>
                <a:gd name="T7" fmla="*/ 101 h 101"/>
                <a:gd name="T8" fmla="*/ 141 w 141"/>
                <a:gd name="T9" fmla="*/ 30 h 101"/>
                <a:gd name="T10" fmla="*/ 141 w 141"/>
                <a:gd name="T11" fmla="*/ 15 h 101"/>
                <a:gd name="T12" fmla="*/ 141 w 141"/>
                <a:gd name="T13" fmla="*/ 15 h 101"/>
                <a:gd name="T14" fmla="*/ 126 w 141"/>
                <a:gd name="T15" fmla="*/ 10 h 101"/>
                <a:gd name="T16" fmla="*/ 46 w 141"/>
                <a:gd name="T17" fmla="*/ 96 h 101"/>
                <a:gd name="T18" fmla="*/ 30 w 141"/>
                <a:gd name="T19" fmla="*/ 91 h 101"/>
                <a:gd name="T20" fmla="*/ 116 w 141"/>
                <a:gd name="T21" fmla="*/ 5 h 101"/>
                <a:gd name="T22" fmla="*/ 126 w 141"/>
                <a:gd name="T23" fmla="*/ 10 h 101"/>
                <a:gd name="T24" fmla="*/ 126 w 141"/>
                <a:gd name="T25" fmla="*/ 10 h 101"/>
                <a:gd name="T26" fmla="*/ 106 w 141"/>
                <a:gd name="T27" fmla="*/ 5 h 101"/>
                <a:gd name="T28" fmla="*/ 20 w 141"/>
                <a:gd name="T29" fmla="*/ 86 h 101"/>
                <a:gd name="T30" fmla="*/ 5 w 141"/>
                <a:gd name="T31" fmla="*/ 86 h 101"/>
                <a:gd name="T32" fmla="*/ 91 w 141"/>
                <a:gd name="T33" fmla="*/ 0 h 101"/>
                <a:gd name="T34" fmla="*/ 106 w 141"/>
                <a:gd name="T35" fmla="*/ 5 h 101"/>
                <a:gd name="T36" fmla="*/ 106 w 141"/>
                <a:gd name="T37" fmla="*/ 5 h 101"/>
                <a:gd name="T38" fmla="*/ 76 w 141"/>
                <a:gd name="T39" fmla="*/ 0 h 101"/>
                <a:gd name="T40" fmla="*/ 0 w 141"/>
                <a:gd name="T41" fmla="*/ 76 h 101"/>
                <a:gd name="T42" fmla="*/ 5 w 141"/>
                <a:gd name="T43" fmla="*/ 56 h 101"/>
                <a:gd name="T44" fmla="*/ 41 w 141"/>
                <a:gd name="T45" fmla="*/ 20 h 101"/>
                <a:gd name="T46" fmla="*/ 76 w 141"/>
                <a:gd name="T47" fmla="*/ 0 h 101"/>
                <a:gd name="T48" fmla="*/ 76 w 141"/>
                <a:gd name="T49" fmla="*/ 0 h 101"/>
                <a:gd name="T50" fmla="*/ 15 w 141"/>
                <a:gd name="T51" fmla="*/ 30 h 101"/>
                <a:gd name="T52" fmla="*/ 10 w 141"/>
                <a:gd name="T53" fmla="*/ 35 h 101"/>
                <a:gd name="T54" fmla="*/ 5 w 141"/>
                <a:gd name="T55" fmla="*/ 40 h 101"/>
                <a:gd name="T56" fmla="*/ 15 w 141"/>
                <a:gd name="T57" fmla="*/ 30 h 101"/>
                <a:gd name="T58" fmla="*/ 15 w 141"/>
                <a:gd name="T59" fmla="*/ 30 h 101"/>
                <a:gd name="T60" fmla="*/ 86 w 141"/>
                <a:gd name="T61" fmla="*/ 96 h 101"/>
                <a:gd name="T62" fmla="*/ 136 w 141"/>
                <a:gd name="T63" fmla="*/ 45 h 101"/>
                <a:gd name="T64" fmla="*/ 136 w 141"/>
                <a:gd name="T65" fmla="*/ 61 h 101"/>
                <a:gd name="T66" fmla="*/ 86 w 141"/>
                <a:gd name="T67" fmla="*/ 9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1" h="101">
                  <a:moveTo>
                    <a:pt x="141" y="15"/>
                  </a:moveTo>
                  <a:lnTo>
                    <a:pt x="136" y="15"/>
                  </a:lnTo>
                  <a:lnTo>
                    <a:pt x="56" y="96"/>
                  </a:lnTo>
                  <a:lnTo>
                    <a:pt x="71" y="101"/>
                  </a:lnTo>
                  <a:lnTo>
                    <a:pt x="141" y="30"/>
                  </a:lnTo>
                  <a:lnTo>
                    <a:pt x="141" y="15"/>
                  </a:lnTo>
                  <a:lnTo>
                    <a:pt x="141" y="15"/>
                  </a:lnTo>
                  <a:close/>
                  <a:moveTo>
                    <a:pt x="126" y="10"/>
                  </a:moveTo>
                  <a:lnTo>
                    <a:pt x="46" y="96"/>
                  </a:lnTo>
                  <a:lnTo>
                    <a:pt x="30" y="91"/>
                  </a:lnTo>
                  <a:lnTo>
                    <a:pt x="116" y="5"/>
                  </a:lnTo>
                  <a:lnTo>
                    <a:pt x="126" y="10"/>
                  </a:lnTo>
                  <a:lnTo>
                    <a:pt x="126" y="10"/>
                  </a:lnTo>
                  <a:close/>
                  <a:moveTo>
                    <a:pt x="106" y="5"/>
                  </a:moveTo>
                  <a:lnTo>
                    <a:pt x="20" y="86"/>
                  </a:lnTo>
                  <a:lnTo>
                    <a:pt x="5" y="86"/>
                  </a:lnTo>
                  <a:lnTo>
                    <a:pt x="91" y="0"/>
                  </a:lnTo>
                  <a:lnTo>
                    <a:pt x="106" y="5"/>
                  </a:lnTo>
                  <a:lnTo>
                    <a:pt x="106" y="5"/>
                  </a:lnTo>
                  <a:close/>
                  <a:moveTo>
                    <a:pt x="76" y="0"/>
                  </a:moveTo>
                  <a:lnTo>
                    <a:pt x="0" y="76"/>
                  </a:lnTo>
                  <a:lnTo>
                    <a:pt x="5" y="56"/>
                  </a:lnTo>
                  <a:lnTo>
                    <a:pt x="41" y="20"/>
                  </a:lnTo>
                  <a:lnTo>
                    <a:pt x="76" y="0"/>
                  </a:lnTo>
                  <a:lnTo>
                    <a:pt x="76" y="0"/>
                  </a:lnTo>
                  <a:close/>
                  <a:moveTo>
                    <a:pt x="15" y="30"/>
                  </a:moveTo>
                  <a:lnTo>
                    <a:pt x="10" y="35"/>
                  </a:lnTo>
                  <a:lnTo>
                    <a:pt x="5" y="40"/>
                  </a:lnTo>
                  <a:lnTo>
                    <a:pt x="15" y="30"/>
                  </a:lnTo>
                  <a:lnTo>
                    <a:pt x="15" y="30"/>
                  </a:lnTo>
                  <a:close/>
                  <a:moveTo>
                    <a:pt x="86" y="96"/>
                  </a:moveTo>
                  <a:lnTo>
                    <a:pt x="136" y="45"/>
                  </a:lnTo>
                  <a:lnTo>
                    <a:pt x="136" y="61"/>
                  </a:lnTo>
                  <a:lnTo>
                    <a:pt x="86" y="96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Freeform 7"/>
            <p:cNvSpPr/>
            <p:nvPr>
              <p:custDataLst>
                <p:tags r:id="rId24"/>
              </p:custDataLst>
            </p:nvPr>
          </p:nvSpPr>
          <p:spPr bwMode="auto">
            <a:xfrm>
              <a:off x="5683" y="3521"/>
              <a:ext cx="10" cy="5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2 w 2"/>
                <a:gd name="T5" fmla="*/ 0 h 1"/>
                <a:gd name="T6" fmla="*/ 0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91A2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Freeform 8"/>
            <p:cNvSpPr>
              <a:spLocks noEditPoints="1"/>
            </p:cNvSpPr>
            <p:nvPr>
              <p:custDataLst>
                <p:tags r:id="rId25"/>
              </p:custDataLst>
            </p:nvPr>
          </p:nvSpPr>
          <p:spPr bwMode="auto">
            <a:xfrm>
              <a:off x="5633" y="3334"/>
              <a:ext cx="101" cy="116"/>
            </a:xfrm>
            <a:custGeom>
              <a:avLst/>
              <a:gdLst>
                <a:gd name="T0" fmla="*/ 101 w 101"/>
                <a:gd name="T1" fmla="*/ 61 h 116"/>
                <a:gd name="T2" fmla="*/ 96 w 101"/>
                <a:gd name="T3" fmla="*/ 56 h 116"/>
                <a:gd name="T4" fmla="*/ 35 w 101"/>
                <a:gd name="T5" fmla="*/ 116 h 116"/>
                <a:gd name="T6" fmla="*/ 50 w 101"/>
                <a:gd name="T7" fmla="*/ 116 h 116"/>
                <a:gd name="T8" fmla="*/ 80 w 101"/>
                <a:gd name="T9" fmla="*/ 86 h 116"/>
                <a:gd name="T10" fmla="*/ 101 w 101"/>
                <a:gd name="T11" fmla="*/ 61 h 116"/>
                <a:gd name="T12" fmla="*/ 101 w 101"/>
                <a:gd name="T13" fmla="*/ 61 h 116"/>
                <a:gd name="T14" fmla="*/ 91 w 101"/>
                <a:gd name="T15" fmla="*/ 46 h 116"/>
                <a:gd name="T16" fmla="*/ 25 w 101"/>
                <a:gd name="T17" fmla="*/ 111 h 116"/>
                <a:gd name="T18" fmla="*/ 15 w 101"/>
                <a:gd name="T19" fmla="*/ 106 h 116"/>
                <a:gd name="T20" fmla="*/ 85 w 101"/>
                <a:gd name="T21" fmla="*/ 36 h 116"/>
                <a:gd name="T22" fmla="*/ 91 w 101"/>
                <a:gd name="T23" fmla="*/ 46 h 116"/>
                <a:gd name="T24" fmla="*/ 91 w 101"/>
                <a:gd name="T25" fmla="*/ 46 h 116"/>
                <a:gd name="T26" fmla="*/ 80 w 101"/>
                <a:gd name="T27" fmla="*/ 26 h 116"/>
                <a:gd name="T28" fmla="*/ 5 w 101"/>
                <a:gd name="T29" fmla="*/ 101 h 116"/>
                <a:gd name="T30" fmla="*/ 0 w 101"/>
                <a:gd name="T31" fmla="*/ 101 h 116"/>
                <a:gd name="T32" fmla="*/ 5 w 101"/>
                <a:gd name="T33" fmla="*/ 86 h 116"/>
                <a:gd name="T34" fmla="*/ 75 w 101"/>
                <a:gd name="T35" fmla="*/ 15 h 116"/>
                <a:gd name="T36" fmla="*/ 80 w 101"/>
                <a:gd name="T37" fmla="*/ 26 h 116"/>
                <a:gd name="T38" fmla="*/ 80 w 101"/>
                <a:gd name="T39" fmla="*/ 26 h 116"/>
                <a:gd name="T40" fmla="*/ 70 w 101"/>
                <a:gd name="T41" fmla="*/ 5 h 116"/>
                <a:gd name="T42" fmla="*/ 5 w 101"/>
                <a:gd name="T43" fmla="*/ 71 h 116"/>
                <a:gd name="T44" fmla="*/ 5 w 101"/>
                <a:gd name="T45" fmla="*/ 51 h 116"/>
                <a:gd name="T46" fmla="*/ 50 w 101"/>
                <a:gd name="T47" fmla="*/ 5 h 116"/>
                <a:gd name="T48" fmla="*/ 65 w 101"/>
                <a:gd name="T49" fmla="*/ 0 h 116"/>
                <a:gd name="T50" fmla="*/ 70 w 101"/>
                <a:gd name="T51" fmla="*/ 5 h 116"/>
                <a:gd name="T52" fmla="*/ 70 w 101"/>
                <a:gd name="T53" fmla="*/ 5 h 116"/>
                <a:gd name="T54" fmla="*/ 30 w 101"/>
                <a:gd name="T55" fmla="*/ 15 h 116"/>
                <a:gd name="T56" fmla="*/ 5 w 101"/>
                <a:gd name="T57" fmla="*/ 26 h 116"/>
                <a:gd name="T58" fmla="*/ 5 w 101"/>
                <a:gd name="T59" fmla="*/ 41 h 116"/>
                <a:gd name="T60" fmla="*/ 30 w 101"/>
                <a:gd name="T61" fmla="*/ 15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116">
                  <a:moveTo>
                    <a:pt x="101" y="61"/>
                  </a:moveTo>
                  <a:lnTo>
                    <a:pt x="96" y="56"/>
                  </a:lnTo>
                  <a:lnTo>
                    <a:pt x="35" y="116"/>
                  </a:lnTo>
                  <a:lnTo>
                    <a:pt x="50" y="116"/>
                  </a:lnTo>
                  <a:lnTo>
                    <a:pt x="80" y="86"/>
                  </a:lnTo>
                  <a:lnTo>
                    <a:pt x="101" y="61"/>
                  </a:lnTo>
                  <a:lnTo>
                    <a:pt x="101" y="61"/>
                  </a:lnTo>
                  <a:close/>
                  <a:moveTo>
                    <a:pt x="91" y="46"/>
                  </a:moveTo>
                  <a:lnTo>
                    <a:pt x="25" y="111"/>
                  </a:lnTo>
                  <a:lnTo>
                    <a:pt x="15" y="106"/>
                  </a:lnTo>
                  <a:lnTo>
                    <a:pt x="85" y="36"/>
                  </a:lnTo>
                  <a:lnTo>
                    <a:pt x="91" y="46"/>
                  </a:lnTo>
                  <a:lnTo>
                    <a:pt x="91" y="46"/>
                  </a:lnTo>
                  <a:close/>
                  <a:moveTo>
                    <a:pt x="80" y="26"/>
                  </a:moveTo>
                  <a:lnTo>
                    <a:pt x="5" y="101"/>
                  </a:lnTo>
                  <a:lnTo>
                    <a:pt x="0" y="101"/>
                  </a:lnTo>
                  <a:lnTo>
                    <a:pt x="5" y="86"/>
                  </a:lnTo>
                  <a:lnTo>
                    <a:pt x="75" y="15"/>
                  </a:lnTo>
                  <a:lnTo>
                    <a:pt x="80" y="26"/>
                  </a:lnTo>
                  <a:lnTo>
                    <a:pt x="80" y="26"/>
                  </a:lnTo>
                  <a:close/>
                  <a:moveTo>
                    <a:pt x="70" y="5"/>
                  </a:moveTo>
                  <a:lnTo>
                    <a:pt x="5" y="71"/>
                  </a:lnTo>
                  <a:lnTo>
                    <a:pt x="5" y="51"/>
                  </a:lnTo>
                  <a:lnTo>
                    <a:pt x="50" y="5"/>
                  </a:lnTo>
                  <a:lnTo>
                    <a:pt x="65" y="0"/>
                  </a:lnTo>
                  <a:lnTo>
                    <a:pt x="70" y="5"/>
                  </a:lnTo>
                  <a:lnTo>
                    <a:pt x="70" y="5"/>
                  </a:lnTo>
                  <a:close/>
                  <a:moveTo>
                    <a:pt x="30" y="15"/>
                  </a:moveTo>
                  <a:lnTo>
                    <a:pt x="5" y="26"/>
                  </a:lnTo>
                  <a:lnTo>
                    <a:pt x="5" y="41"/>
                  </a:lnTo>
                  <a:lnTo>
                    <a:pt x="30" y="15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Freeform 9"/>
            <p:cNvSpPr>
              <a:spLocks noEditPoints="1"/>
            </p:cNvSpPr>
            <p:nvPr>
              <p:custDataLst>
                <p:tags r:id="rId26"/>
              </p:custDataLst>
            </p:nvPr>
          </p:nvSpPr>
          <p:spPr bwMode="auto">
            <a:xfrm>
              <a:off x="5708" y="3244"/>
              <a:ext cx="66" cy="141"/>
            </a:xfrm>
            <a:custGeom>
              <a:avLst/>
              <a:gdLst>
                <a:gd name="T0" fmla="*/ 6 w 13"/>
                <a:gd name="T1" fmla="*/ 0 h 28"/>
                <a:gd name="T2" fmla="*/ 0 w 13"/>
                <a:gd name="T3" fmla="*/ 2 h 28"/>
                <a:gd name="T4" fmla="*/ 0 w 13"/>
                <a:gd name="T5" fmla="*/ 2 h 28"/>
                <a:gd name="T6" fmla="*/ 0 w 13"/>
                <a:gd name="T7" fmla="*/ 6 h 28"/>
                <a:gd name="T8" fmla="*/ 6 w 13"/>
                <a:gd name="T9" fmla="*/ 0 h 28"/>
                <a:gd name="T10" fmla="*/ 0 w 13"/>
                <a:gd name="T11" fmla="*/ 8 h 28"/>
                <a:gd name="T12" fmla="*/ 7 w 13"/>
                <a:gd name="T13" fmla="*/ 1 h 28"/>
                <a:gd name="T14" fmla="*/ 9 w 13"/>
                <a:gd name="T15" fmla="*/ 3 h 28"/>
                <a:gd name="T16" fmla="*/ 0 w 13"/>
                <a:gd name="T17" fmla="*/ 12 h 28"/>
                <a:gd name="T18" fmla="*/ 0 w 13"/>
                <a:gd name="T19" fmla="*/ 8 h 28"/>
                <a:gd name="T20" fmla="*/ 0 w 13"/>
                <a:gd name="T21" fmla="*/ 14 h 28"/>
                <a:gd name="T22" fmla="*/ 9 w 13"/>
                <a:gd name="T23" fmla="*/ 5 h 28"/>
                <a:gd name="T24" fmla="*/ 11 w 13"/>
                <a:gd name="T25" fmla="*/ 7 h 28"/>
                <a:gd name="T26" fmla="*/ 1 w 13"/>
                <a:gd name="T27" fmla="*/ 17 h 28"/>
                <a:gd name="T28" fmla="*/ 0 w 13"/>
                <a:gd name="T29" fmla="*/ 16 h 28"/>
                <a:gd name="T30" fmla="*/ 0 w 13"/>
                <a:gd name="T31" fmla="*/ 14 h 28"/>
                <a:gd name="T32" fmla="*/ 1 w 13"/>
                <a:gd name="T33" fmla="*/ 19 h 28"/>
                <a:gd name="T34" fmla="*/ 3 w 13"/>
                <a:gd name="T35" fmla="*/ 21 h 28"/>
                <a:gd name="T36" fmla="*/ 12 w 13"/>
                <a:gd name="T37" fmla="*/ 12 h 28"/>
                <a:gd name="T38" fmla="*/ 12 w 13"/>
                <a:gd name="T39" fmla="*/ 12 h 28"/>
                <a:gd name="T40" fmla="*/ 11 w 13"/>
                <a:gd name="T41" fmla="*/ 9 h 28"/>
                <a:gd name="T42" fmla="*/ 1 w 13"/>
                <a:gd name="T43" fmla="*/ 19 h 28"/>
                <a:gd name="T44" fmla="*/ 4 w 13"/>
                <a:gd name="T45" fmla="*/ 23 h 28"/>
                <a:gd name="T46" fmla="*/ 5 w 13"/>
                <a:gd name="T47" fmla="*/ 25 h 28"/>
                <a:gd name="T48" fmla="*/ 13 w 13"/>
                <a:gd name="T49" fmla="*/ 17 h 28"/>
                <a:gd name="T50" fmla="*/ 13 w 13"/>
                <a:gd name="T51" fmla="*/ 14 h 28"/>
                <a:gd name="T52" fmla="*/ 4 w 13"/>
                <a:gd name="T53" fmla="*/ 23 h 28"/>
                <a:gd name="T54" fmla="*/ 6 w 13"/>
                <a:gd name="T55" fmla="*/ 27 h 28"/>
                <a:gd name="T56" fmla="*/ 13 w 13"/>
                <a:gd name="T57" fmla="*/ 20 h 28"/>
                <a:gd name="T58" fmla="*/ 13 w 13"/>
                <a:gd name="T59" fmla="*/ 23 h 28"/>
                <a:gd name="T60" fmla="*/ 8 w 13"/>
                <a:gd name="T61" fmla="*/ 28 h 28"/>
                <a:gd name="T62" fmla="*/ 7 w 13"/>
                <a:gd name="T63" fmla="*/ 28 h 28"/>
                <a:gd name="T64" fmla="*/ 6 w 13"/>
                <a:gd name="T65" fmla="*/ 27 h 28"/>
                <a:gd name="T66" fmla="*/ 12 w 13"/>
                <a:gd name="T67" fmla="*/ 27 h 28"/>
                <a:gd name="T68" fmla="*/ 13 w 13"/>
                <a:gd name="T69" fmla="*/ 27 h 28"/>
                <a:gd name="T70" fmla="*/ 13 w 13"/>
                <a:gd name="T71" fmla="*/ 26 h 28"/>
                <a:gd name="T72" fmla="*/ 12 w 13"/>
                <a:gd name="T73" fmla="*/ 2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" h="28">
                  <a:moveTo>
                    <a:pt x="6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6" y="0"/>
                    <a:pt x="6" y="0"/>
                    <a:pt x="6" y="0"/>
                  </a:cubicBezTo>
                  <a:close/>
                  <a:moveTo>
                    <a:pt x="0" y="8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8" y="2"/>
                    <a:pt x="8" y="2"/>
                    <a:pt x="9" y="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8"/>
                    <a:pt x="0" y="8"/>
                    <a:pt x="0" y="8"/>
                  </a:cubicBezTo>
                  <a:close/>
                  <a:moveTo>
                    <a:pt x="0" y="14"/>
                  </a:moveTo>
                  <a:cubicBezTo>
                    <a:pt x="9" y="5"/>
                    <a:pt x="9" y="5"/>
                    <a:pt x="9" y="5"/>
                  </a:cubicBezTo>
                  <a:cubicBezTo>
                    <a:pt x="10" y="6"/>
                    <a:pt x="10" y="7"/>
                    <a:pt x="11" y="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4"/>
                    <a:pt x="0" y="14"/>
                    <a:pt x="0" y="14"/>
                  </a:cubicBezTo>
                  <a:close/>
                  <a:moveTo>
                    <a:pt x="1" y="19"/>
                  </a:moveTo>
                  <a:cubicBezTo>
                    <a:pt x="3" y="21"/>
                    <a:pt x="3" y="21"/>
                    <a:pt x="3" y="21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0"/>
                    <a:pt x="11" y="9"/>
                  </a:cubicBezTo>
                  <a:cubicBezTo>
                    <a:pt x="1" y="19"/>
                    <a:pt x="1" y="19"/>
                    <a:pt x="1" y="19"/>
                  </a:cubicBezTo>
                  <a:close/>
                  <a:moveTo>
                    <a:pt x="4" y="23"/>
                  </a:moveTo>
                  <a:cubicBezTo>
                    <a:pt x="5" y="25"/>
                    <a:pt x="5" y="25"/>
                    <a:pt x="5" y="25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6"/>
                    <a:pt x="13" y="15"/>
                    <a:pt x="13" y="14"/>
                  </a:cubicBezTo>
                  <a:cubicBezTo>
                    <a:pt x="4" y="23"/>
                    <a:pt x="4" y="23"/>
                    <a:pt x="4" y="23"/>
                  </a:cubicBezTo>
                  <a:close/>
                  <a:moveTo>
                    <a:pt x="6" y="27"/>
                  </a:moveTo>
                  <a:cubicBezTo>
                    <a:pt x="13" y="20"/>
                    <a:pt x="13" y="20"/>
                    <a:pt x="13" y="20"/>
                  </a:cubicBezTo>
                  <a:cubicBezTo>
                    <a:pt x="13" y="21"/>
                    <a:pt x="13" y="22"/>
                    <a:pt x="13" y="23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7"/>
                    <a:pt x="6" y="27"/>
                    <a:pt x="6" y="27"/>
                  </a:cubicBezTo>
                  <a:close/>
                  <a:moveTo>
                    <a:pt x="12" y="27"/>
                  </a:move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6"/>
                    <a:pt x="13" y="26"/>
                  </a:cubicBezTo>
                  <a:lnTo>
                    <a:pt x="12" y="27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Freeform 10"/>
            <p:cNvSpPr>
              <a:spLocks noEditPoints="1"/>
            </p:cNvSpPr>
            <p:nvPr>
              <p:custDataLst>
                <p:tags r:id="rId27"/>
              </p:custDataLst>
            </p:nvPr>
          </p:nvSpPr>
          <p:spPr bwMode="auto">
            <a:xfrm>
              <a:off x="5623" y="3158"/>
              <a:ext cx="111" cy="86"/>
            </a:xfrm>
            <a:custGeom>
              <a:avLst/>
              <a:gdLst>
                <a:gd name="T0" fmla="*/ 0 w 22"/>
                <a:gd name="T1" fmla="*/ 0 h 17"/>
                <a:gd name="T2" fmla="*/ 1 w 22"/>
                <a:gd name="T3" fmla="*/ 2 h 17"/>
                <a:gd name="T4" fmla="*/ 2 w 22"/>
                <a:gd name="T5" fmla="*/ 1 h 17"/>
                <a:gd name="T6" fmla="*/ 0 w 22"/>
                <a:gd name="T7" fmla="*/ 0 h 17"/>
                <a:gd name="T8" fmla="*/ 1 w 22"/>
                <a:gd name="T9" fmla="*/ 4 h 17"/>
                <a:gd name="T10" fmla="*/ 4 w 22"/>
                <a:gd name="T11" fmla="*/ 1 h 17"/>
                <a:gd name="T12" fmla="*/ 6 w 22"/>
                <a:gd name="T13" fmla="*/ 2 h 17"/>
                <a:gd name="T14" fmla="*/ 2 w 22"/>
                <a:gd name="T15" fmla="*/ 7 h 17"/>
                <a:gd name="T16" fmla="*/ 1 w 22"/>
                <a:gd name="T17" fmla="*/ 4 h 17"/>
                <a:gd name="T18" fmla="*/ 3 w 22"/>
                <a:gd name="T19" fmla="*/ 8 h 17"/>
                <a:gd name="T20" fmla="*/ 5 w 22"/>
                <a:gd name="T21" fmla="*/ 10 h 17"/>
                <a:gd name="T22" fmla="*/ 10 w 22"/>
                <a:gd name="T23" fmla="*/ 4 h 17"/>
                <a:gd name="T24" fmla="*/ 10 w 22"/>
                <a:gd name="T25" fmla="*/ 4 h 17"/>
                <a:gd name="T26" fmla="*/ 10 w 22"/>
                <a:gd name="T27" fmla="*/ 4 h 17"/>
                <a:gd name="T28" fmla="*/ 8 w 22"/>
                <a:gd name="T29" fmla="*/ 3 h 17"/>
                <a:gd name="T30" fmla="*/ 3 w 22"/>
                <a:gd name="T31" fmla="*/ 8 h 17"/>
                <a:gd name="T32" fmla="*/ 7 w 22"/>
                <a:gd name="T33" fmla="*/ 11 h 17"/>
                <a:gd name="T34" fmla="*/ 12 w 22"/>
                <a:gd name="T35" fmla="*/ 5 h 17"/>
                <a:gd name="T36" fmla="*/ 14 w 22"/>
                <a:gd name="T37" fmla="*/ 7 h 17"/>
                <a:gd name="T38" fmla="*/ 9 w 22"/>
                <a:gd name="T39" fmla="*/ 12 h 17"/>
                <a:gd name="T40" fmla="*/ 7 w 22"/>
                <a:gd name="T41" fmla="*/ 11 h 17"/>
                <a:gd name="T42" fmla="*/ 10 w 22"/>
                <a:gd name="T43" fmla="*/ 13 h 17"/>
                <a:gd name="T44" fmla="*/ 13 w 22"/>
                <a:gd name="T45" fmla="*/ 15 h 17"/>
                <a:gd name="T46" fmla="*/ 17 w 22"/>
                <a:gd name="T47" fmla="*/ 10 h 17"/>
                <a:gd name="T48" fmla="*/ 16 w 22"/>
                <a:gd name="T49" fmla="*/ 8 h 17"/>
                <a:gd name="T50" fmla="*/ 10 w 22"/>
                <a:gd name="T51" fmla="*/ 13 h 17"/>
                <a:gd name="T52" fmla="*/ 14 w 22"/>
                <a:gd name="T53" fmla="*/ 16 h 17"/>
                <a:gd name="T54" fmla="*/ 16 w 22"/>
                <a:gd name="T55" fmla="*/ 17 h 17"/>
                <a:gd name="T56" fmla="*/ 17 w 22"/>
                <a:gd name="T57" fmla="*/ 17 h 17"/>
                <a:gd name="T58" fmla="*/ 21 w 22"/>
                <a:gd name="T59" fmla="*/ 13 h 17"/>
                <a:gd name="T60" fmla="*/ 19 w 22"/>
                <a:gd name="T61" fmla="*/ 11 h 17"/>
                <a:gd name="T62" fmla="*/ 14 w 22"/>
                <a:gd name="T63" fmla="*/ 16 h 17"/>
                <a:gd name="T64" fmla="*/ 20 w 22"/>
                <a:gd name="T65" fmla="*/ 16 h 17"/>
                <a:gd name="T66" fmla="*/ 22 w 22"/>
                <a:gd name="T67" fmla="*/ 14 h 17"/>
                <a:gd name="T68" fmla="*/ 22 w 22"/>
                <a:gd name="T69" fmla="*/ 15 h 17"/>
                <a:gd name="T70" fmla="*/ 22 w 22"/>
                <a:gd name="T71" fmla="*/ 15 h 17"/>
                <a:gd name="T72" fmla="*/ 20 w 22"/>
                <a:gd name="T73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" h="17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0"/>
                    <a:pt x="0" y="0"/>
                  </a:cubicBezTo>
                  <a:close/>
                  <a:moveTo>
                    <a:pt x="1" y="4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5" y="2"/>
                    <a:pt x="5" y="2"/>
                    <a:pt x="6" y="2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4"/>
                    <a:pt x="1" y="4"/>
                    <a:pt x="1" y="4"/>
                  </a:cubicBezTo>
                  <a:close/>
                  <a:moveTo>
                    <a:pt x="3" y="8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4"/>
                    <a:pt x="9" y="3"/>
                    <a:pt x="8" y="3"/>
                  </a:cubicBezTo>
                  <a:cubicBezTo>
                    <a:pt x="3" y="8"/>
                    <a:pt x="3" y="8"/>
                    <a:pt x="3" y="8"/>
                  </a:cubicBezTo>
                  <a:close/>
                  <a:moveTo>
                    <a:pt x="7" y="11"/>
                  </a:moveTo>
                  <a:cubicBezTo>
                    <a:pt x="12" y="5"/>
                    <a:pt x="12" y="5"/>
                    <a:pt x="12" y="5"/>
                  </a:cubicBezTo>
                  <a:cubicBezTo>
                    <a:pt x="13" y="6"/>
                    <a:pt x="13" y="6"/>
                    <a:pt x="14" y="7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7" y="11"/>
                    <a:pt x="7" y="11"/>
                    <a:pt x="7" y="11"/>
                  </a:cubicBezTo>
                  <a:close/>
                  <a:moveTo>
                    <a:pt x="10" y="13"/>
                  </a:moveTo>
                  <a:cubicBezTo>
                    <a:pt x="13" y="15"/>
                    <a:pt x="13" y="15"/>
                    <a:pt x="13" y="15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9"/>
                    <a:pt x="16" y="9"/>
                    <a:pt x="16" y="8"/>
                  </a:cubicBezTo>
                  <a:cubicBezTo>
                    <a:pt x="10" y="13"/>
                    <a:pt x="10" y="13"/>
                    <a:pt x="10" y="13"/>
                  </a:cubicBezTo>
                  <a:close/>
                  <a:moveTo>
                    <a:pt x="14" y="16"/>
                  </a:moveTo>
                  <a:cubicBezTo>
                    <a:pt x="16" y="17"/>
                    <a:pt x="16" y="17"/>
                    <a:pt x="16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0" y="12"/>
                    <a:pt x="19" y="12"/>
                    <a:pt x="19" y="11"/>
                  </a:cubicBezTo>
                  <a:cubicBezTo>
                    <a:pt x="14" y="16"/>
                    <a:pt x="14" y="16"/>
                    <a:pt x="14" y="16"/>
                  </a:cubicBezTo>
                  <a:close/>
                  <a:moveTo>
                    <a:pt x="20" y="16"/>
                  </a:moveTo>
                  <a:cubicBezTo>
                    <a:pt x="22" y="14"/>
                    <a:pt x="22" y="14"/>
                    <a:pt x="22" y="14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lnTo>
                    <a:pt x="20" y="16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Freeform 11"/>
            <p:cNvSpPr>
              <a:spLocks noEditPoints="1"/>
            </p:cNvSpPr>
            <p:nvPr>
              <p:custDataLst>
                <p:tags r:id="rId28"/>
              </p:custDataLst>
            </p:nvPr>
          </p:nvSpPr>
          <p:spPr bwMode="auto">
            <a:xfrm>
              <a:off x="5562" y="3208"/>
              <a:ext cx="136" cy="141"/>
            </a:xfrm>
            <a:custGeom>
              <a:avLst/>
              <a:gdLst>
                <a:gd name="T0" fmla="*/ 51 w 136"/>
                <a:gd name="T1" fmla="*/ 0 h 141"/>
                <a:gd name="T2" fmla="*/ 21 w 136"/>
                <a:gd name="T3" fmla="*/ 16 h 141"/>
                <a:gd name="T4" fmla="*/ 0 w 136"/>
                <a:gd name="T5" fmla="*/ 36 h 141"/>
                <a:gd name="T6" fmla="*/ 0 w 136"/>
                <a:gd name="T7" fmla="*/ 56 h 141"/>
                <a:gd name="T8" fmla="*/ 51 w 136"/>
                <a:gd name="T9" fmla="*/ 0 h 141"/>
                <a:gd name="T10" fmla="*/ 51 w 136"/>
                <a:gd name="T11" fmla="*/ 0 h 141"/>
                <a:gd name="T12" fmla="*/ 0 w 136"/>
                <a:gd name="T13" fmla="*/ 66 h 141"/>
                <a:gd name="T14" fmla="*/ 71 w 136"/>
                <a:gd name="T15" fmla="*/ 0 h 141"/>
                <a:gd name="T16" fmla="*/ 81 w 136"/>
                <a:gd name="T17" fmla="*/ 5 h 141"/>
                <a:gd name="T18" fmla="*/ 0 w 136"/>
                <a:gd name="T19" fmla="*/ 86 h 141"/>
                <a:gd name="T20" fmla="*/ 0 w 136"/>
                <a:gd name="T21" fmla="*/ 66 h 141"/>
                <a:gd name="T22" fmla="*/ 0 w 136"/>
                <a:gd name="T23" fmla="*/ 66 h 141"/>
                <a:gd name="T24" fmla="*/ 0 w 136"/>
                <a:gd name="T25" fmla="*/ 96 h 141"/>
                <a:gd name="T26" fmla="*/ 86 w 136"/>
                <a:gd name="T27" fmla="*/ 11 h 141"/>
                <a:gd name="T28" fmla="*/ 96 w 136"/>
                <a:gd name="T29" fmla="*/ 21 h 141"/>
                <a:gd name="T30" fmla="*/ 15 w 136"/>
                <a:gd name="T31" fmla="*/ 101 h 141"/>
                <a:gd name="T32" fmla="*/ 0 w 136"/>
                <a:gd name="T33" fmla="*/ 96 h 141"/>
                <a:gd name="T34" fmla="*/ 0 w 136"/>
                <a:gd name="T35" fmla="*/ 96 h 141"/>
                <a:gd name="T36" fmla="*/ 21 w 136"/>
                <a:gd name="T37" fmla="*/ 106 h 141"/>
                <a:gd name="T38" fmla="*/ 106 w 136"/>
                <a:gd name="T39" fmla="*/ 26 h 141"/>
                <a:gd name="T40" fmla="*/ 116 w 136"/>
                <a:gd name="T41" fmla="*/ 31 h 141"/>
                <a:gd name="T42" fmla="*/ 31 w 136"/>
                <a:gd name="T43" fmla="*/ 116 h 141"/>
                <a:gd name="T44" fmla="*/ 21 w 136"/>
                <a:gd name="T45" fmla="*/ 106 h 141"/>
                <a:gd name="T46" fmla="*/ 21 w 136"/>
                <a:gd name="T47" fmla="*/ 106 h 141"/>
                <a:gd name="T48" fmla="*/ 41 w 136"/>
                <a:gd name="T49" fmla="*/ 121 h 141"/>
                <a:gd name="T50" fmla="*/ 126 w 136"/>
                <a:gd name="T51" fmla="*/ 36 h 141"/>
                <a:gd name="T52" fmla="*/ 136 w 136"/>
                <a:gd name="T53" fmla="*/ 46 h 141"/>
                <a:gd name="T54" fmla="*/ 51 w 136"/>
                <a:gd name="T55" fmla="*/ 126 h 141"/>
                <a:gd name="T56" fmla="*/ 41 w 136"/>
                <a:gd name="T57" fmla="*/ 121 h 141"/>
                <a:gd name="T58" fmla="*/ 41 w 136"/>
                <a:gd name="T59" fmla="*/ 121 h 141"/>
                <a:gd name="T60" fmla="*/ 61 w 136"/>
                <a:gd name="T61" fmla="*/ 131 h 141"/>
                <a:gd name="T62" fmla="*/ 71 w 136"/>
                <a:gd name="T63" fmla="*/ 141 h 141"/>
                <a:gd name="T64" fmla="*/ 136 w 136"/>
                <a:gd name="T65" fmla="*/ 76 h 141"/>
                <a:gd name="T66" fmla="*/ 136 w 136"/>
                <a:gd name="T67" fmla="*/ 56 h 141"/>
                <a:gd name="T68" fmla="*/ 61 w 136"/>
                <a:gd name="T69" fmla="*/ 131 h 141"/>
                <a:gd name="T70" fmla="*/ 61 w 136"/>
                <a:gd name="T71" fmla="*/ 131 h 141"/>
                <a:gd name="T72" fmla="*/ 91 w 136"/>
                <a:gd name="T73" fmla="*/ 131 h 141"/>
                <a:gd name="T74" fmla="*/ 121 w 136"/>
                <a:gd name="T75" fmla="*/ 121 h 141"/>
                <a:gd name="T76" fmla="*/ 136 w 136"/>
                <a:gd name="T77" fmla="*/ 106 h 141"/>
                <a:gd name="T78" fmla="*/ 136 w 136"/>
                <a:gd name="T79" fmla="*/ 86 h 141"/>
                <a:gd name="T80" fmla="*/ 91 w 136"/>
                <a:gd name="T81" fmla="*/ 13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" h="141">
                  <a:moveTo>
                    <a:pt x="51" y="0"/>
                  </a:moveTo>
                  <a:lnTo>
                    <a:pt x="21" y="16"/>
                  </a:lnTo>
                  <a:lnTo>
                    <a:pt x="0" y="36"/>
                  </a:lnTo>
                  <a:lnTo>
                    <a:pt x="0" y="56"/>
                  </a:lnTo>
                  <a:lnTo>
                    <a:pt x="51" y="0"/>
                  </a:lnTo>
                  <a:lnTo>
                    <a:pt x="51" y="0"/>
                  </a:lnTo>
                  <a:close/>
                  <a:moveTo>
                    <a:pt x="0" y="66"/>
                  </a:moveTo>
                  <a:lnTo>
                    <a:pt x="71" y="0"/>
                  </a:lnTo>
                  <a:lnTo>
                    <a:pt x="81" y="5"/>
                  </a:lnTo>
                  <a:lnTo>
                    <a:pt x="0" y="86"/>
                  </a:lnTo>
                  <a:lnTo>
                    <a:pt x="0" y="66"/>
                  </a:lnTo>
                  <a:lnTo>
                    <a:pt x="0" y="66"/>
                  </a:lnTo>
                  <a:close/>
                  <a:moveTo>
                    <a:pt x="0" y="96"/>
                  </a:moveTo>
                  <a:lnTo>
                    <a:pt x="86" y="11"/>
                  </a:lnTo>
                  <a:lnTo>
                    <a:pt x="96" y="21"/>
                  </a:lnTo>
                  <a:lnTo>
                    <a:pt x="15" y="101"/>
                  </a:lnTo>
                  <a:lnTo>
                    <a:pt x="0" y="96"/>
                  </a:lnTo>
                  <a:lnTo>
                    <a:pt x="0" y="96"/>
                  </a:lnTo>
                  <a:close/>
                  <a:moveTo>
                    <a:pt x="21" y="106"/>
                  </a:moveTo>
                  <a:lnTo>
                    <a:pt x="106" y="26"/>
                  </a:lnTo>
                  <a:lnTo>
                    <a:pt x="116" y="31"/>
                  </a:lnTo>
                  <a:lnTo>
                    <a:pt x="31" y="116"/>
                  </a:lnTo>
                  <a:lnTo>
                    <a:pt x="21" y="106"/>
                  </a:lnTo>
                  <a:lnTo>
                    <a:pt x="21" y="106"/>
                  </a:lnTo>
                  <a:close/>
                  <a:moveTo>
                    <a:pt x="41" y="121"/>
                  </a:moveTo>
                  <a:lnTo>
                    <a:pt x="126" y="36"/>
                  </a:lnTo>
                  <a:lnTo>
                    <a:pt x="136" y="46"/>
                  </a:lnTo>
                  <a:lnTo>
                    <a:pt x="51" y="126"/>
                  </a:lnTo>
                  <a:lnTo>
                    <a:pt x="41" y="121"/>
                  </a:lnTo>
                  <a:lnTo>
                    <a:pt x="41" y="121"/>
                  </a:lnTo>
                  <a:close/>
                  <a:moveTo>
                    <a:pt x="61" y="131"/>
                  </a:moveTo>
                  <a:lnTo>
                    <a:pt x="71" y="141"/>
                  </a:lnTo>
                  <a:lnTo>
                    <a:pt x="136" y="76"/>
                  </a:lnTo>
                  <a:lnTo>
                    <a:pt x="136" y="56"/>
                  </a:lnTo>
                  <a:lnTo>
                    <a:pt x="61" y="131"/>
                  </a:lnTo>
                  <a:lnTo>
                    <a:pt x="61" y="131"/>
                  </a:lnTo>
                  <a:close/>
                  <a:moveTo>
                    <a:pt x="91" y="131"/>
                  </a:moveTo>
                  <a:lnTo>
                    <a:pt x="121" y="121"/>
                  </a:lnTo>
                  <a:lnTo>
                    <a:pt x="136" y="106"/>
                  </a:lnTo>
                  <a:lnTo>
                    <a:pt x="136" y="86"/>
                  </a:lnTo>
                  <a:lnTo>
                    <a:pt x="91" y="13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3" name="Freeform 12"/>
            <p:cNvSpPr>
              <a:spLocks noEditPoints="1"/>
            </p:cNvSpPr>
            <p:nvPr>
              <p:custDataLst>
                <p:tags r:id="rId29"/>
              </p:custDataLst>
            </p:nvPr>
          </p:nvSpPr>
          <p:spPr bwMode="auto">
            <a:xfrm>
              <a:off x="5482" y="3314"/>
              <a:ext cx="146" cy="161"/>
            </a:xfrm>
            <a:custGeom>
              <a:avLst/>
              <a:gdLst>
                <a:gd name="T0" fmla="*/ 75 w 146"/>
                <a:gd name="T1" fmla="*/ 0 h 161"/>
                <a:gd name="T2" fmla="*/ 70 w 146"/>
                <a:gd name="T3" fmla="*/ 0 h 161"/>
                <a:gd name="T4" fmla="*/ 5 w 146"/>
                <a:gd name="T5" fmla="*/ 71 h 161"/>
                <a:gd name="T6" fmla="*/ 0 w 146"/>
                <a:gd name="T7" fmla="*/ 91 h 161"/>
                <a:gd name="T8" fmla="*/ 85 w 146"/>
                <a:gd name="T9" fmla="*/ 5 h 161"/>
                <a:gd name="T10" fmla="*/ 75 w 146"/>
                <a:gd name="T11" fmla="*/ 0 h 161"/>
                <a:gd name="T12" fmla="*/ 75 w 146"/>
                <a:gd name="T13" fmla="*/ 0 h 161"/>
                <a:gd name="T14" fmla="*/ 45 w 146"/>
                <a:gd name="T15" fmla="*/ 15 h 161"/>
                <a:gd name="T16" fmla="*/ 5 w 146"/>
                <a:gd name="T17" fmla="*/ 56 h 161"/>
                <a:gd name="T18" fmla="*/ 5 w 146"/>
                <a:gd name="T19" fmla="*/ 35 h 161"/>
                <a:gd name="T20" fmla="*/ 5 w 146"/>
                <a:gd name="T21" fmla="*/ 35 h 161"/>
                <a:gd name="T22" fmla="*/ 45 w 146"/>
                <a:gd name="T23" fmla="*/ 15 h 161"/>
                <a:gd name="T24" fmla="*/ 45 w 146"/>
                <a:gd name="T25" fmla="*/ 15 h 161"/>
                <a:gd name="T26" fmla="*/ 0 w 146"/>
                <a:gd name="T27" fmla="*/ 101 h 161"/>
                <a:gd name="T28" fmla="*/ 95 w 146"/>
                <a:gd name="T29" fmla="*/ 10 h 161"/>
                <a:gd name="T30" fmla="*/ 106 w 146"/>
                <a:gd name="T31" fmla="*/ 15 h 161"/>
                <a:gd name="T32" fmla="*/ 5 w 146"/>
                <a:gd name="T33" fmla="*/ 121 h 161"/>
                <a:gd name="T34" fmla="*/ 0 w 146"/>
                <a:gd name="T35" fmla="*/ 116 h 161"/>
                <a:gd name="T36" fmla="*/ 0 w 146"/>
                <a:gd name="T37" fmla="*/ 101 h 161"/>
                <a:gd name="T38" fmla="*/ 0 w 146"/>
                <a:gd name="T39" fmla="*/ 101 h 161"/>
                <a:gd name="T40" fmla="*/ 10 w 146"/>
                <a:gd name="T41" fmla="*/ 126 h 161"/>
                <a:gd name="T42" fmla="*/ 116 w 146"/>
                <a:gd name="T43" fmla="*/ 20 h 161"/>
                <a:gd name="T44" fmla="*/ 126 w 146"/>
                <a:gd name="T45" fmla="*/ 30 h 161"/>
                <a:gd name="T46" fmla="*/ 20 w 146"/>
                <a:gd name="T47" fmla="*/ 131 h 161"/>
                <a:gd name="T48" fmla="*/ 10 w 146"/>
                <a:gd name="T49" fmla="*/ 126 h 161"/>
                <a:gd name="T50" fmla="*/ 10 w 146"/>
                <a:gd name="T51" fmla="*/ 126 h 161"/>
                <a:gd name="T52" fmla="*/ 30 w 146"/>
                <a:gd name="T53" fmla="*/ 136 h 161"/>
                <a:gd name="T54" fmla="*/ 131 w 146"/>
                <a:gd name="T55" fmla="*/ 35 h 161"/>
                <a:gd name="T56" fmla="*/ 146 w 146"/>
                <a:gd name="T57" fmla="*/ 40 h 161"/>
                <a:gd name="T58" fmla="*/ 40 w 146"/>
                <a:gd name="T59" fmla="*/ 141 h 161"/>
                <a:gd name="T60" fmla="*/ 30 w 146"/>
                <a:gd name="T61" fmla="*/ 136 h 161"/>
                <a:gd name="T62" fmla="*/ 30 w 146"/>
                <a:gd name="T63" fmla="*/ 136 h 161"/>
                <a:gd name="T64" fmla="*/ 50 w 146"/>
                <a:gd name="T65" fmla="*/ 146 h 161"/>
                <a:gd name="T66" fmla="*/ 146 w 146"/>
                <a:gd name="T67" fmla="*/ 51 h 161"/>
                <a:gd name="T68" fmla="*/ 146 w 146"/>
                <a:gd name="T69" fmla="*/ 71 h 161"/>
                <a:gd name="T70" fmla="*/ 60 w 146"/>
                <a:gd name="T71" fmla="*/ 156 h 161"/>
                <a:gd name="T72" fmla="*/ 50 w 146"/>
                <a:gd name="T73" fmla="*/ 146 h 161"/>
                <a:gd name="T74" fmla="*/ 50 w 146"/>
                <a:gd name="T75" fmla="*/ 146 h 161"/>
                <a:gd name="T76" fmla="*/ 65 w 146"/>
                <a:gd name="T77" fmla="*/ 161 h 161"/>
                <a:gd name="T78" fmla="*/ 146 w 146"/>
                <a:gd name="T79" fmla="*/ 81 h 161"/>
                <a:gd name="T80" fmla="*/ 146 w 146"/>
                <a:gd name="T81" fmla="*/ 101 h 161"/>
                <a:gd name="T82" fmla="*/ 101 w 146"/>
                <a:gd name="T83" fmla="*/ 146 h 161"/>
                <a:gd name="T84" fmla="*/ 70 w 146"/>
                <a:gd name="T85" fmla="*/ 161 h 161"/>
                <a:gd name="T86" fmla="*/ 65 w 146"/>
                <a:gd name="T87" fmla="*/ 161 h 161"/>
                <a:gd name="T88" fmla="*/ 65 w 146"/>
                <a:gd name="T89" fmla="*/ 161 h 161"/>
                <a:gd name="T90" fmla="*/ 131 w 146"/>
                <a:gd name="T91" fmla="*/ 131 h 161"/>
                <a:gd name="T92" fmla="*/ 141 w 146"/>
                <a:gd name="T93" fmla="*/ 121 h 161"/>
                <a:gd name="T94" fmla="*/ 141 w 146"/>
                <a:gd name="T95" fmla="*/ 116 h 161"/>
                <a:gd name="T96" fmla="*/ 131 w 146"/>
                <a:gd name="T97" fmla="*/ 13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6" h="161">
                  <a:moveTo>
                    <a:pt x="75" y="0"/>
                  </a:moveTo>
                  <a:lnTo>
                    <a:pt x="70" y="0"/>
                  </a:lnTo>
                  <a:lnTo>
                    <a:pt x="5" y="71"/>
                  </a:lnTo>
                  <a:lnTo>
                    <a:pt x="0" y="91"/>
                  </a:lnTo>
                  <a:lnTo>
                    <a:pt x="85" y="5"/>
                  </a:lnTo>
                  <a:lnTo>
                    <a:pt x="75" y="0"/>
                  </a:lnTo>
                  <a:lnTo>
                    <a:pt x="75" y="0"/>
                  </a:lnTo>
                  <a:close/>
                  <a:moveTo>
                    <a:pt x="45" y="15"/>
                  </a:moveTo>
                  <a:lnTo>
                    <a:pt x="5" y="56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45" y="15"/>
                  </a:lnTo>
                  <a:lnTo>
                    <a:pt x="45" y="15"/>
                  </a:lnTo>
                  <a:close/>
                  <a:moveTo>
                    <a:pt x="0" y="101"/>
                  </a:moveTo>
                  <a:lnTo>
                    <a:pt x="95" y="10"/>
                  </a:lnTo>
                  <a:lnTo>
                    <a:pt x="106" y="15"/>
                  </a:lnTo>
                  <a:lnTo>
                    <a:pt x="5" y="121"/>
                  </a:lnTo>
                  <a:lnTo>
                    <a:pt x="0" y="116"/>
                  </a:lnTo>
                  <a:lnTo>
                    <a:pt x="0" y="101"/>
                  </a:lnTo>
                  <a:lnTo>
                    <a:pt x="0" y="101"/>
                  </a:lnTo>
                  <a:close/>
                  <a:moveTo>
                    <a:pt x="10" y="126"/>
                  </a:moveTo>
                  <a:lnTo>
                    <a:pt x="116" y="20"/>
                  </a:lnTo>
                  <a:lnTo>
                    <a:pt x="126" y="30"/>
                  </a:lnTo>
                  <a:lnTo>
                    <a:pt x="20" y="131"/>
                  </a:lnTo>
                  <a:lnTo>
                    <a:pt x="10" y="126"/>
                  </a:lnTo>
                  <a:lnTo>
                    <a:pt x="10" y="126"/>
                  </a:lnTo>
                  <a:close/>
                  <a:moveTo>
                    <a:pt x="30" y="136"/>
                  </a:moveTo>
                  <a:lnTo>
                    <a:pt x="131" y="35"/>
                  </a:lnTo>
                  <a:lnTo>
                    <a:pt x="146" y="40"/>
                  </a:lnTo>
                  <a:lnTo>
                    <a:pt x="40" y="141"/>
                  </a:lnTo>
                  <a:lnTo>
                    <a:pt x="30" y="136"/>
                  </a:lnTo>
                  <a:lnTo>
                    <a:pt x="30" y="136"/>
                  </a:lnTo>
                  <a:close/>
                  <a:moveTo>
                    <a:pt x="50" y="146"/>
                  </a:moveTo>
                  <a:lnTo>
                    <a:pt x="146" y="51"/>
                  </a:lnTo>
                  <a:lnTo>
                    <a:pt x="146" y="71"/>
                  </a:lnTo>
                  <a:lnTo>
                    <a:pt x="60" y="156"/>
                  </a:lnTo>
                  <a:lnTo>
                    <a:pt x="50" y="146"/>
                  </a:lnTo>
                  <a:lnTo>
                    <a:pt x="50" y="146"/>
                  </a:lnTo>
                  <a:close/>
                  <a:moveTo>
                    <a:pt x="65" y="161"/>
                  </a:moveTo>
                  <a:lnTo>
                    <a:pt x="146" y="81"/>
                  </a:lnTo>
                  <a:lnTo>
                    <a:pt x="146" y="101"/>
                  </a:lnTo>
                  <a:lnTo>
                    <a:pt x="101" y="146"/>
                  </a:lnTo>
                  <a:lnTo>
                    <a:pt x="70" y="161"/>
                  </a:lnTo>
                  <a:lnTo>
                    <a:pt x="65" y="161"/>
                  </a:lnTo>
                  <a:lnTo>
                    <a:pt x="65" y="161"/>
                  </a:lnTo>
                  <a:close/>
                  <a:moveTo>
                    <a:pt x="131" y="131"/>
                  </a:moveTo>
                  <a:lnTo>
                    <a:pt x="141" y="121"/>
                  </a:lnTo>
                  <a:lnTo>
                    <a:pt x="141" y="116"/>
                  </a:lnTo>
                  <a:lnTo>
                    <a:pt x="131" y="13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Freeform 13"/>
            <p:cNvSpPr>
              <a:spLocks noEditPoints="1"/>
            </p:cNvSpPr>
            <p:nvPr>
              <p:custDataLst>
                <p:tags r:id="rId30"/>
              </p:custDataLst>
            </p:nvPr>
          </p:nvSpPr>
          <p:spPr bwMode="auto">
            <a:xfrm>
              <a:off x="5366" y="3309"/>
              <a:ext cx="15" cy="81"/>
            </a:xfrm>
            <a:custGeom>
              <a:avLst/>
              <a:gdLst>
                <a:gd name="T0" fmla="*/ 1 w 3"/>
                <a:gd name="T1" fmla="*/ 16 h 16"/>
                <a:gd name="T2" fmla="*/ 1 w 3"/>
                <a:gd name="T3" fmla="*/ 12 h 16"/>
                <a:gd name="T4" fmla="*/ 0 w 3"/>
                <a:gd name="T5" fmla="*/ 13 h 16"/>
                <a:gd name="T6" fmla="*/ 1 w 3"/>
                <a:gd name="T7" fmla="*/ 16 h 16"/>
                <a:gd name="T8" fmla="*/ 2 w 3"/>
                <a:gd name="T9" fmla="*/ 9 h 16"/>
                <a:gd name="T10" fmla="*/ 2 w 3"/>
                <a:gd name="T11" fmla="*/ 5 h 16"/>
                <a:gd name="T12" fmla="*/ 0 w 3"/>
                <a:gd name="T13" fmla="*/ 7 h 16"/>
                <a:gd name="T14" fmla="*/ 0 w 3"/>
                <a:gd name="T15" fmla="*/ 11 h 16"/>
                <a:gd name="T16" fmla="*/ 2 w 3"/>
                <a:gd name="T17" fmla="*/ 9 h 16"/>
                <a:gd name="T18" fmla="*/ 3 w 3"/>
                <a:gd name="T19" fmla="*/ 2 h 16"/>
                <a:gd name="T20" fmla="*/ 3 w 3"/>
                <a:gd name="T21" fmla="*/ 2 h 16"/>
                <a:gd name="T22" fmla="*/ 1 w 3"/>
                <a:gd name="T23" fmla="*/ 0 h 16"/>
                <a:gd name="T24" fmla="*/ 1 w 3"/>
                <a:gd name="T25" fmla="*/ 0 h 16"/>
                <a:gd name="T26" fmla="*/ 1 w 3"/>
                <a:gd name="T27" fmla="*/ 4 h 16"/>
                <a:gd name="T28" fmla="*/ 1 w 3"/>
                <a:gd name="T29" fmla="*/ 4 h 16"/>
                <a:gd name="T30" fmla="*/ 3 w 3"/>
                <a:gd name="T31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" h="16">
                  <a:moveTo>
                    <a:pt x="1" y="16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1" y="15"/>
                    <a:pt x="1" y="16"/>
                  </a:cubicBezTo>
                  <a:close/>
                  <a:moveTo>
                    <a:pt x="2" y="9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0" y="10"/>
                    <a:pt x="0" y="11"/>
                  </a:cubicBezTo>
                  <a:cubicBezTo>
                    <a:pt x="2" y="9"/>
                    <a:pt x="2" y="9"/>
                    <a:pt x="2" y="9"/>
                  </a:cubicBezTo>
                  <a:close/>
                  <a:moveTo>
                    <a:pt x="3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lnTo>
                    <a:pt x="3" y="2"/>
                  </a:lnTo>
                  <a:close/>
                </a:path>
              </a:pathLst>
            </a:custGeom>
            <a:solidFill>
              <a:srgbClr val="91A2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Freeform 14"/>
            <p:cNvSpPr>
              <a:spLocks noEditPoints="1"/>
            </p:cNvSpPr>
            <p:nvPr>
              <p:custDataLst>
                <p:tags r:id="rId31"/>
              </p:custDataLst>
            </p:nvPr>
          </p:nvSpPr>
          <p:spPr bwMode="auto">
            <a:xfrm>
              <a:off x="5376" y="3410"/>
              <a:ext cx="76" cy="111"/>
            </a:xfrm>
            <a:custGeom>
              <a:avLst/>
              <a:gdLst>
                <a:gd name="T0" fmla="*/ 15 w 15"/>
                <a:gd name="T1" fmla="*/ 22 h 22"/>
                <a:gd name="T2" fmla="*/ 14 w 15"/>
                <a:gd name="T3" fmla="*/ 21 h 22"/>
                <a:gd name="T4" fmla="*/ 14 w 15"/>
                <a:gd name="T5" fmla="*/ 21 h 22"/>
                <a:gd name="T6" fmla="*/ 15 w 15"/>
                <a:gd name="T7" fmla="*/ 22 h 22"/>
                <a:gd name="T8" fmla="*/ 13 w 15"/>
                <a:gd name="T9" fmla="*/ 19 h 22"/>
                <a:gd name="T10" fmla="*/ 12 w 15"/>
                <a:gd name="T11" fmla="*/ 17 h 22"/>
                <a:gd name="T12" fmla="*/ 10 w 15"/>
                <a:gd name="T13" fmla="*/ 18 h 22"/>
                <a:gd name="T14" fmla="*/ 12 w 15"/>
                <a:gd name="T15" fmla="*/ 20 h 22"/>
                <a:gd name="T16" fmla="*/ 13 w 15"/>
                <a:gd name="T17" fmla="*/ 19 h 22"/>
                <a:gd name="T18" fmla="*/ 11 w 15"/>
                <a:gd name="T19" fmla="*/ 15 h 22"/>
                <a:gd name="T20" fmla="*/ 9 w 15"/>
                <a:gd name="T21" fmla="*/ 17 h 22"/>
                <a:gd name="T22" fmla="*/ 7 w 15"/>
                <a:gd name="T23" fmla="*/ 15 h 22"/>
                <a:gd name="T24" fmla="*/ 10 w 15"/>
                <a:gd name="T25" fmla="*/ 13 h 22"/>
                <a:gd name="T26" fmla="*/ 11 w 15"/>
                <a:gd name="T27" fmla="*/ 15 h 22"/>
                <a:gd name="T28" fmla="*/ 9 w 15"/>
                <a:gd name="T29" fmla="*/ 11 h 22"/>
                <a:gd name="T30" fmla="*/ 7 w 15"/>
                <a:gd name="T31" fmla="*/ 9 h 22"/>
                <a:gd name="T32" fmla="*/ 5 w 15"/>
                <a:gd name="T33" fmla="*/ 12 h 22"/>
                <a:gd name="T34" fmla="*/ 6 w 15"/>
                <a:gd name="T35" fmla="*/ 14 h 22"/>
                <a:gd name="T36" fmla="*/ 9 w 15"/>
                <a:gd name="T37" fmla="*/ 11 h 22"/>
                <a:gd name="T38" fmla="*/ 6 w 15"/>
                <a:gd name="T39" fmla="*/ 8 h 22"/>
                <a:gd name="T40" fmla="*/ 4 w 15"/>
                <a:gd name="T41" fmla="*/ 10 h 22"/>
                <a:gd name="T42" fmla="*/ 3 w 15"/>
                <a:gd name="T43" fmla="*/ 8 h 22"/>
                <a:gd name="T44" fmla="*/ 5 w 15"/>
                <a:gd name="T45" fmla="*/ 6 h 22"/>
                <a:gd name="T46" fmla="*/ 6 w 15"/>
                <a:gd name="T47" fmla="*/ 8 h 22"/>
                <a:gd name="T48" fmla="*/ 3 w 15"/>
                <a:gd name="T49" fmla="*/ 4 h 22"/>
                <a:gd name="T50" fmla="*/ 2 w 15"/>
                <a:gd name="T51" fmla="*/ 2 h 22"/>
                <a:gd name="T52" fmla="*/ 1 w 15"/>
                <a:gd name="T53" fmla="*/ 3 h 22"/>
                <a:gd name="T54" fmla="*/ 2 w 15"/>
                <a:gd name="T55" fmla="*/ 6 h 22"/>
                <a:gd name="T56" fmla="*/ 3 w 15"/>
                <a:gd name="T57" fmla="*/ 4 h 22"/>
                <a:gd name="T58" fmla="*/ 1 w 15"/>
                <a:gd name="T59" fmla="*/ 1 h 22"/>
                <a:gd name="T60" fmla="*/ 0 w 15"/>
                <a:gd name="T61" fmla="*/ 0 h 22"/>
                <a:gd name="T62" fmla="*/ 0 w 15"/>
                <a:gd name="T63" fmla="*/ 0 h 22"/>
                <a:gd name="T64" fmla="*/ 0 w 15"/>
                <a:gd name="T65" fmla="*/ 1 h 22"/>
                <a:gd name="T66" fmla="*/ 1 w 15"/>
                <a:gd name="T67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" h="22">
                  <a:moveTo>
                    <a:pt x="15" y="22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2"/>
                    <a:pt x="14" y="22"/>
                    <a:pt x="15" y="22"/>
                  </a:cubicBezTo>
                  <a:close/>
                  <a:moveTo>
                    <a:pt x="13" y="19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9"/>
                    <a:pt x="12" y="20"/>
                    <a:pt x="12" y="20"/>
                  </a:cubicBezTo>
                  <a:cubicBezTo>
                    <a:pt x="13" y="19"/>
                    <a:pt x="13" y="19"/>
                    <a:pt x="13" y="19"/>
                  </a:cubicBezTo>
                  <a:close/>
                  <a:moveTo>
                    <a:pt x="11" y="15"/>
                  </a:moveTo>
                  <a:cubicBezTo>
                    <a:pt x="9" y="17"/>
                    <a:pt x="9" y="17"/>
                    <a:pt x="9" y="17"/>
                  </a:cubicBezTo>
                  <a:cubicBezTo>
                    <a:pt x="8" y="16"/>
                    <a:pt x="8" y="16"/>
                    <a:pt x="7" y="15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5"/>
                    <a:pt x="11" y="15"/>
                    <a:pt x="11" y="15"/>
                  </a:cubicBezTo>
                  <a:close/>
                  <a:moveTo>
                    <a:pt x="9" y="11"/>
                  </a:moveTo>
                  <a:cubicBezTo>
                    <a:pt x="7" y="9"/>
                    <a:pt x="7" y="9"/>
                    <a:pt x="7" y="9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6" y="13"/>
                    <a:pt x="6" y="14"/>
                  </a:cubicBezTo>
                  <a:cubicBezTo>
                    <a:pt x="9" y="11"/>
                    <a:pt x="9" y="11"/>
                    <a:pt x="9" y="11"/>
                  </a:cubicBezTo>
                  <a:close/>
                  <a:moveTo>
                    <a:pt x="6" y="8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3" y="9"/>
                    <a:pt x="3" y="8"/>
                    <a:pt x="3" y="8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8"/>
                    <a:pt x="6" y="8"/>
                    <a:pt x="6" y="8"/>
                  </a:cubicBezTo>
                  <a:close/>
                  <a:moveTo>
                    <a:pt x="3" y="4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5"/>
                    <a:pt x="2" y="6"/>
                  </a:cubicBezTo>
                  <a:cubicBezTo>
                    <a:pt x="3" y="4"/>
                    <a:pt x="3" y="4"/>
                    <a:pt x="3" y="4"/>
                  </a:cubicBezTo>
                  <a:close/>
                  <a:moveTo>
                    <a:pt x="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" name="Freeform 15"/>
            <p:cNvSpPr>
              <a:spLocks noEditPoints="1"/>
            </p:cNvSpPr>
            <p:nvPr>
              <p:custDataLst>
                <p:tags r:id="rId32"/>
              </p:custDataLst>
            </p:nvPr>
          </p:nvSpPr>
          <p:spPr bwMode="auto">
            <a:xfrm>
              <a:off x="5482" y="3541"/>
              <a:ext cx="121" cy="20"/>
            </a:xfrm>
            <a:custGeom>
              <a:avLst/>
              <a:gdLst>
                <a:gd name="T0" fmla="*/ 10 w 24"/>
                <a:gd name="T1" fmla="*/ 0 h 4"/>
                <a:gd name="T2" fmla="*/ 6 w 24"/>
                <a:gd name="T3" fmla="*/ 0 h 4"/>
                <a:gd name="T4" fmla="*/ 5 w 24"/>
                <a:gd name="T5" fmla="*/ 2 h 4"/>
                <a:gd name="T6" fmla="*/ 7 w 24"/>
                <a:gd name="T7" fmla="*/ 3 h 4"/>
                <a:gd name="T8" fmla="*/ 10 w 24"/>
                <a:gd name="T9" fmla="*/ 0 h 4"/>
                <a:gd name="T10" fmla="*/ 4 w 24"/>
                <a:gd name="T11" fmla="*/ 0 h 4"/>
                <a:gd name="T12" fmla="*/ 0 w 24"/>
                <a:gd name="T13" fmla="*/ 0 h 4"/>
                <a:gd name="T14" fmla="*/ 3 w 24"/>
                <a:gd name="T15" fmla="*/ 1 h 4"/>
                <a:gd name="T16" fmla="*/ 4 w 24"/>
                <a:gd name="T17" fmla="*/ 0 h 4"/>
                <a:gd name="T18" fmla="*/ 9 w 24"/>
                <a:gd name="T19" fmla="*/ 3 h 4"/>
                <a:gd name="T20" fmla="*/ 12 w 24"/>
                <a:gd name="T21" fmla="*/ 0 h 4"/>
                <a:gd name="T22" fmla="*/ 15 w 24"/>
                <a:gd name="T23" fmla="*/ 1 h 4"/>
                <a:gd name="T24" fmla="*/ 13 w 24"/>
                <a:gd name="T25" fmla="*/ 4 h 4"/>
                <a:gd name="T26" fmla="*/ 13 w 24"/>
                <a:gd name="T27" fmla="*/ 4 h 4"/>
                <a:gd name="T28" fmla="*/ 9 w 24"/>
                <a:gd name="T29" fmla="*/ 3 h 4"/>
                <a:gd name="T30" fmla="*/ 15 w 24"/>
                <a:gd name="T31" fmla="*/ 4 h 4"/>
                <a:gd name="T32" fmla="*/ 18 w 24"/>
                <a:gd name="T33" fmla="*/ 4 h 4"/>
                <a:gd name="T34" fmla="*/ 20 w 24"/>
                <a:gd name="T35" fmla="*/ 2 h 4"/>
                <a:gd name="T36" fmla="*/ 17 w 24"/>
                <a:gd name="T37" fmla="*/ 2 h 4"/>
                <a:gd name="T38" fmla="*/ 15 w 24"/>
                <a:gd name="T39" fmla="*/ 4 h 4"/>
                <a:gd name="T40" fmla="*/ 21 w 24"/>
                <a:gd name="T41" fmla="*/ 4 h 4"/>
                <a:gd name="T42" fmla="*/ 24 w 24"/>
                <a:gd name="T43" fmla="*/ 4 h 4"/>
                <a:gd name="T44" fmla="*/ 22 w 24"/>
                <a:gd name="T45" fmla="*/ 3 h 4"/>
                <a:gd name="T46" fmla="*/ 21 w 24"/>
                <a:gd name="T4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" h="4">
                  <a:moveTo>
                    <a:pt x="1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6" y="2"/>
                    <a:pt x="6" y="2"/>
                    <a:pt x="7" y="3"/>
                  </a:cubicBezTo>
                  <a:cubicBezTo>
                    <a:pt x="10" y="0"/>
                    <a:pt x="10" y="0"/>
                    <a:pt x="10" y="0"/>
                  </a:cubicBezTo>
                  <a:close/>
                  <a:moveTo>
                    <a:pt x="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1"/>
                    <a:pt x="3" y="1"/>
                  </a:cubicBezTo>
                  <a:cubicBezTo>
                    <a:pt x="4" y="0"/>
                    <a:pt x="4" y="0"/>
                    <a:pt x="4" y="0"/>
                  </a:cubicBezTo>
                  <a:close/>
                  <a:moveTo>
                    <a:pt x="9" y="3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4"/>
                    <a:pt x="10" y="3"/>
                    <a:pt x="9" y="3"/>
                  </a:cubicBezTo>
                  <a:close/>
                  <a:moveTo>
                    <a:pt x="15" y="4"/>
                  </a:moveTo>
                  <a:cubicBezTo>
                    <a:pt x="16" y="4"/>
                    <a:pt x="17" y="4"/>
                    <a:pt x="18" y="4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5" y="4"/>
                    <a:pt x="15" y="4"/>
                    <a:pt x="15" y="4"/>
                  </a:cubicBezTo>
                  <a:close/>
                  <a:moveTo>
                    <a:pt x="21" y="4"/>
                  </a:moveTo>
                  <a:cubicBezTo>
                    <a:pt x="22" y="4"/>
                    <a:pt x="23" y="4"/>
                    <a:pt x="24" y="4"/>
                  </a:cubicBezTo>
                  <a:cubicBezTo>
                    <a:pt x="22" y="3"/>
                    <a:pt x="22" y="3"/>
                    <a:pt x="22" y="3"/>
                  </a:cubicBezTo>
                  <a:lnTo>
                    <a:pt x="21" y="4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7" name="Freeform 16"/>
            <p:cNvSpPr>
              <a:spLocks noEditPoints="1"/>
            </p:cNvSpPr>
            <p:nvPr>
              <p:custDataLst>
                <p:tags r:id="rId33"/>
              </p:custDataLst>
            </p:nvPr>
          </p:nvSpPr>
          <p:spPr bwMode="auto">
            <a:xfrm>
              <a:off x="5442" y="3224"/>
              <a:ext cx="110" cy="115"/>
            </a:xfrm>
            <a:custGeom>
              <a:avLst/>
              <a:gdLst>
                <a:gd name="T0" fmla="*/ 110 w 110"/>
                <a:gd name="T1" fmla="*/ 10 h 115"/>
                <a:gd name="T2" fmla="*/ 100 w 110"/>
                <a:gd name="T3" fmla="*/ 10 h 115"/>
                <a:gd name="T4" fmla="*/ 20 w 110"/>
                <a:gd name="T5" fmla="*/ 90 h 115"/>
                <a:gd name="T6" fmla="*/ 25 w 110"/>
                <a:gd name="T7" fmla="*/ 100 h 115"/>
                <a:gd name="T8" fmla="*/ 110 w 110"/>
                <a:gd name="T9" fmla="*/ 20 h 115"/>
                <a:gd name="T10" fmla="*/ 110 w 110"/>
                <a:gd name="T11" fmla="*/ 10 h 115"/>
                <a:gd name="T12" fmla="*/ 110 w 110"/>
                <a:gd name="T13" fmla="*/ 10 h 115"/>
                <a:gd name="T14" fmla="*/ 90 w 110"/>
                <a:gd name="T15" fmla="*/ 10 h 115"/>
                <a:gd name="T16" fmla="*/ 15 w 110"/>
                <a:gd name="T17" fmla="*/ 85 h 115"/>
                <a:gd name="T18" fmla="*/ 5 w 110"/>
                <a:gd name="T19" fmla="*/ 75 h 115"/>
                <a:gd name="T20" fmla="*/ 70 w 110"/>
                <a:gd name="T21" fmla="*/ 5 h 115"/>
                <a:gd name="T22" fmla="*/ 90 w 110"/>
                <a:gd name="T23" fmla="*/ 10 h 115"/>
                <a:gd name="T24" fmla="*/ 90 w 110"/>
                <a:gd name="T25" fmla="*/ 10 h 115"/>
                <a:gd name="T26" fmla="*/ 60 w 110"/>
                <a:gd name="T27" fmla="*/ 5 h 115"/>
                <a:gd name="T28" fmla="*/ 0 w 110"/>
                <a:gd name="T29" fmla="*/ 65 h 115"/>
                <a:gd name="T30" fmla="*/ 0 w 110"/>
                <a:gd name="T31" fmla="*/ 65 h 115"/>
                <a:gd name="T32" fmla="*/ 40 w 110"/>
                <a:gd name="T33" fmla="*/ 10 h 115"/>
                <a:gd name="T34" fmla="*/ 45 w 110"/>
                <a:gd name="T35" fmla="*/ 0 h 115"/>
                <a:gd name="T36" fmla="*/ 60 w 110"/>
                <a:gd name="T37" fmla="*/ 5 h 115"/>
                <a:gd name="T38" fmla="*/ 60 w 110"/>
                <a:gd name="T39" fmla="*/ 5 h 115"/>
                <a:gd name="T40" fmla="*/ 35 w 110"/>
                <a:gd name="T41" fmla="*/ 105 h 115"/>
                <a:gd name="T42" fmla="*/ 110 w 110"/>
                <a:gd name="T43" fmla="*/ 30 h 115"/>
                <a:gd name="T44" fmla="*/ 110 w 110"/>
                <a:gd name="T45" fmla="*/ 50 h 115"/>
                <a:gd name="T46" fmla="*/ 45 w 110"/>
                <a:gd name="T47" fmla="*/ 115 h 115"/>
                <a:gd name="T48" fmla="*/ 40 w 110"/>
                <a:gd name="T49" fmla="*/ 115 h 115"/>
                <a:gd name="T50" fmla="*/ 35 w 110"/>
                <a:gd name="T51" fmla="*/ 105 h 115"/>
                <a:gd name="T52" fmla="*/ 35 w 110"/>
                <a:gd name="T53" fmla="*/ 105 h 115"/>
                <a:gd name="T54" fmla="*/ 70 w 110"/>
                <a:gd name="T55" fmla="*/ 100 h 115"/>
                <a:gd name="T56" fmla="*/ 110 w 110"/>
                <a:gd name="T57" fmla="*/ 60 h 115"/>
                <a:gd name="T58" fmla="*/ 110 w 110"/>
                <a:gd name="T59" fmla="*/ 80 h 115"/>
                <a:gd name="T60" fmla="*/ 110 w 110"/>
                <a:gd name="T61" fmla="*/ 80 h 115"/>
                <a:gd name="T62" fmla="*/ 70 w 110"/>
                <a:gd name="T63" fmla="*/ 10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0" h="115">
                  <a:moveTo>
                    <a:pt x="110" y="10"/>
                  </a:moveTo>
                  <a:lnTo>
                    <a:pt x="100" y="10"/>
                  </a:lnTo>
                  <a:lnTo>
                    <a:pt x="20" y="90"/>
                  </a:lnTo>
                  <a:lnTo>
                    <a:pt x="25" y="100"/>
                  </a:lnTo>
                  <a:lnTo>
                    <a:pt x="110" y="20"/>
                  </a:lnTo>
                  <a:lnTo>
                    <a:pt x="110" y="10"/>
                  </a:lnTo>
                  <a:lnTo>
                    <a:pt x="110" y="10"/>
                  </a:lnTo>
                  <a:close/>
                  <a:moveTo>
                    <a:pt x="90" y="10"/>
                  </a:moveTo>
                  <a:lnTo>
                    <a:pt x="15" y="85"/>
                  </a:lnTo>
                  <a:lnTo>
                    <a:pt x="5" y="75"/>
                  </a:lnTo>
                  <a:lnTo>
                    <a:pt x="70" y="5"/>
                  </a:lnTo>
                  <a:lnTo>
                    <a:pt x="90" y="10"/>
                  </a:lnTo>
                  <a:lnTo>
                    <a:pt x="90" y="10"/>
                  </a:lnTo>
                  <a:close/>
                  <a:moveTo>
                    <a:pt x="60" y="5"/>
                  </a:moveTo>
                  <a:lnTo>
                    <a:pt x="0" y="65"/>
                  </a:lnTo>
                  <a:lnTo>
                    <a:pt x="0" y="65"/>
                  </a:lnTo>
                  <a:lnTo>
                    <a:pt x="40" y="10"/>
                  </a:lnTo>
                  <a:lnTo>
                    <a:pt x="45" y="0"/>
                  </a:lnTo>
                  <a:lnTo>
                    <a:pt x="60" y="5"/>
                  </a:lnTo>
                  <a:lnTo>
                    <a:pt x="60" y="5"/>
                  </a:lnTo>
                  <a:close/>
                  <a:moveTo>
                    <a:pt x="35" y="105"/>
                  </a:moveTo>
                  <a:lnTo>
                    <a:pt x="110" y="30"/>
                  </a:lnTo>
                  <a:lnTo>
                    <a:pt x="110" y="50"/>
                  </a:lnTo>
                  <a:lnTo>
                    <a:pt x="45" y="115"/>
                  </a:lnTo>
                  <a:lnTo>
                    <a:pt x="40" y="115"/>
                  </a:lnTo>
                  <a:lnTo>
                    <a:pt x="35" y="105"/>
                  </a:lnTo>
                  <a:lnTo>
                    <a:pt x="35" y="105"/>
                  </a:lnTo>
                  <a:close/>
                  <a:moveTo>
                    <a:pt x="70" y="100"/>
                  </a:moveTo>
                  <a:lnTo>
                    <a:pt x="110" y="60"/>
                  </a:lnTo>
                  <a:lnTo>
                    <a:pt x="110" y="80"/>
                  </a:lnTo>
                  <a:lnTo>
                    <a:pt x="110" y="80"/>
                  </a:lnTo>
                  <a:lnTo>
                    <a:pt x="70" y="100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8" name="Freeform 17"/>
            <p:cNvSpPr>
              <a:spLocks noEditPoints="1"/>
            </p:cNvSpPr>
            <p:nvPr>
              <p:custDataLst>
                <p:tags r:id="rId34"/>
              </p:custDataLst>
            </p:nvPr>
          </p:nvSpPr>
          <p:spPr bwMode="auto">
            <a:xfrm>
              <a:off x="5477" y="3153"/>
              <a:ext cx="146" cy="71"/>
            </a:xfrm>
            <a:custGeom>
              <a:avLst/>
              <a:gdLst>
                <a:gd name="T0" fmla="*/ 0 w 29"/>
                <a:gd name="T1" fmla="*/ 4 h 14"/>
                <a:gd name="T2" fmla="*/ 1 w 29"/>
                <a:gd name="T3" fmla="*/ 7 h 14"/>
                <a:gd name="T4" fmla="*/ 6 w 29"/>
                <a:gd name="T5" fmla="*/ 2 h 14"/>
                <a:gd name="T6" fmla="*/ 0 w 29"/>
                <a:gd name="T7" fmla="*/ 4 h 14"/>
                <a:gd name="T8" fmla="*/ 1 w 29"/>
                <a:gd name="T9" fmla="*/ 9 h 14"/>
                <a:gd name="T10" fmla="*/ 9 w 29"/>
                <a:gd name="T11" fmla="*/ 1 h 14"/>
                <a:gd name="T12" fmla="*/ 14 w 29"/>
                <a:gd name="T13" fmla="*/ 0 h 14"/>
                <a:gd name="T14" fmla="*/ 2 w 29"/>
                <a:gd name="T15" fmla="*/ 12 h 14"/>
                <a:gd name="T16" fmla="*/ 1 w 29"/>
                <a:gd name="T17" fmla="*/ 9 h 14"/>
                <a:gd name="T18" fmla="*/ 4 w 29"/>
                <a:gd name="T19" fmla="*/ 13 h 14"/>
                <a:gd name="T20" fmla="*/ 17 w 29"/>
                <a:gd name="T21" fmla="*/ 0 h 14"/>
                <a:gd name="T22" fmla="*/ 20 w 29"/>
                <a:gd name="T23" fmla="*/ 0 h 14"/>
                <a:gd name="T24" fmla="*/ 7 w 29"/>
                <a:gd name="T25" fmla="*/ 13 h 14"/>
                <a:gd name="T26" fmla="*/ 4 w 29"/>
                <a:gd name="T27" fmla="*/ 13 h 14"/>
                <a:gd name="T28" fmla="*/ 9 w 29"/>
                <a:gd name="T29" fmla="*/ 13 h 14"/>
                <a:gd name="T30" fmla="*/ 12 w 29"/>
                <a:gd name="T31" fmla="*/ 14 h 14"/>
                <a:gd name="T32" fmla="*/ 26 w 29"/>
                <a:gd name="T33" fmla="*/ 0 h 14"/>
                <a:gd name="T34" fmla="*/ 24 w 29"/>
                <a:gd name="T35" fmla="*/ 0 h 14"/>
                <a:gd name="T36" fmla="*/ 23 w 29"/>
                <a:gd name="T37" fmla="*/ 0 h 14"/>
                <a:gd name="T38" fmla="*/ 9 w 29"/>
                <a:gd name="T39" fmla="*/ 13 h 14"/>
                <a:gd name="T40" fmla="*/ 15 w 29"/>
                <a:gd name="T41" fmla="*/ 14 h 14"/>
                <a:gd name="T42" fmla="*/ 15 w 29"/>
                <a:gd name="T43" fmla="*/ 14 h 14"/>
                <a:gd name="T44" fmla="*/ 20 w 29"/>
                <a:gd name="T45" fmla="*/ 12 h 14"/>
                <a:gd name="T46" fmla="*/ 28 w 29"/>
                <a:gd name="T47" fmla="*/ 4 h 14"/>
                <a:gd name="T48" fmla="*/ 27 w 29"/>
                <a:gd name="T49" fmla="*/ 1 h 14"/>
                <a:gd name="T50" fmla="*/ 15 w 29"/>
                <a:gd name="T51" fmla="*/ 14 h 14"/>
                <a:gd name="T52" fmla="*/ 25 w 29"/>
                <a:gd name="T53" fmla="*/ 10 h 14"/>
                <a:gd name="T54" fmla="*/ 29 w 29"/>
                <a:gd name="T55" fmla="*/ 6 h 14"/>
                <a:gd name="T56" fmla="*/ 29 w 29"/>
                <a:gd name="T57" fmla="*/ 8 h 14"/>
                <a:gd name="T58" fmla="*/ 25 w 29"/>
                <a:gd name="T59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9" h="14">
                  <a:moveTo>
                    <a:pt x="0" y="4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4" y="3"/>
                    <a:pt x="2" y="3"/>
                    <a:pt x="0" y="4"/>
                  </a:cubicBezTo>
                  <a:close/>
                  <a:moveTo>
                    <a:pt x="1" y="9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11" y="1"/>
                    <a:pt x="12" y="0"/>
                    <a:pt x="14" y="0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9"/>
                    <a:pt x="1" y="9"/>
                    <a:pt x="1" y="9"/>
                  </a:cubicBezTo>
                  <a:close/>
                  <a:moveTo>
                    <a:pt x="4" y="13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4" y="13"/>
                    <a:pt x="4" y="13"/>
                    <a:pt x="4" y="13"/>
                  </a:cubicBezTo>
                  <a:close/>
                  <a:moveTo>
                    <a:pt x="9" y="13"/>
                  </a:moveTo>
                  <a:cubicBezTo>
                    <a:pt x="12" y="14"/>
                    <a:pt x="12" y="14"/>
                    <a:pt x="12" y="14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5" y="0"/>
                    <a:pt x="25" y="0"/>
                    <a:pt x="24" y="0"/>
                  </a:cubicBezTo>
                  <a:cubicBezTo>
                    <a:pt x="24" y="0"/>
                    <a:pt x="23" y="0"/>
                    <a:pt x="23" y="0"/>
                  </a:cubicBezTo>
                  <a:cubicBezTo>
                    <a:pt x="9" y="13"/>
                    <a:pt x="9" y="13"/>
                    <a:pt x="9" y="13"/>
                  </a:cubicBezTo>
                  <a:close/>
                  <a:moveTo>
                    <a:pt x="15" y="14"/>
                  </a:moveTo>
                  <a:cubicBezTo>
                    <a:pt x="15" y="14"/>
                    <a:pt x="15" y="14"/>
                    <a:pt x="15" y="14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15" y="14"/>
                    <a:pt x="15" y="14"/>
                    <a:pt x="15" y="14"/>
                  </a:cubicBezTo>
                  <a:close/>
                  <a:moveTo>
                    <a:pt x="25" y="10"/>
                  </a:moveTo>
                  <a:cubicBezTo>
                    <a:pt x="29" y="6"/>
                    <a:pt x="29" y="6"/>
                    <a:pt x="29" y="6"/>
                  </a:cubicBezTo>
                  <a:cubicBezTo>
                    <a:pt x="29" y="8"/>
                    <a:pt x="29" y="8"/>
                    <a:pt x="29" y="8"/>
                  </a:cubicBezTo>
                  <a:lnTo>
                    <a:pt x="25" y="10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9" name="Freeform 18"/>
            <p:cNvSpPr>
              <a:spLocks noEditPoints="1"/>
            </p:cNvSpPr>
            <p:nvPr>
              <p:custDataLst>
                <p:tags r:id="rId35"/>
              </p:custDataLst>
            </p:nvPr>
          </p:nvSpPr>
          <p:spPr bwMode="auto">
            <a:xfrm>
              <a:off x="5376" y="3183"/>
              <a:ext cx="101" cy="126"/>
            </a:xfrm>
            <a:custGeom>
              <a:avLst/>
              <a:gdLst>
                <a:gd name="T0" fmla="*/ 20 w 20"/>
                <a:gd name="T1" fmla="*/ 7 h 25"/>
                <a:gd name="T2" fmla="*/ 20 w 20"/>
                <a:gd name="T3" fmla="*/ 5 h 25"/>
                <a:gd name="T4" fmla="*/ 1 w 20"/>
                <a:gd name="T5" fmla="*/ 23 h 25"/>
                <a:gd name="T6" fmla="*/ 2 w 20"/>
                <a:gd name="T7" fmla="*/ 25 h 25"/>
                <a:gd name="T8" fmla="*/ 3 w 20"/>
                <a:gd name="T9" fmla="*/ 24 h 25"/>
                <a:gd name="T10" fmla="*/ 18 w 20"/>
                <a:gd name="T11" fmla="*/ 9 h 25"/>
                <a:gd name="T12" fmla="*/ 20 w 20"/>
                <a:gd name="T13" fmla="*/ 7 h 25"/>
                <a:gd name="T14" fmla="*/ 19 w 20"/>
                <a:gd name="T15" fmla="*/ 3 h 25"/>
                <a:gd name="T16" fmla="*/ 0 w 20"/>
                <a:gd name="T17" fmla="*/ 21 h 25"/>
                <a:gd name="T18" fmla="*/ 3 w 20"/>
                <a:gd name="T19" fmla="*/ 15 h 25"/>
                <a:gd name="T20" fmla="*/ 18 w 20"/>
                <a:gd name="T21" fmla="*/ 0 h 25"/>
                <a:gd name="T22" fmla="*/ 19 w 20"/>
                <a:gd name="T23" fmla="*/ 3 h 25"/>
                <a:gd name="T24" fmla="*/ 9 w 20"/>
                <a:gd name="T25" fmla="*/ 21 h 25"/>
                <a:gd name="T26" fmla="*/ 12 w 20"/>
                <a:gd name="T27" fmla="*/ 18 h 25"/>
                <a:gd name="T28" fmla="*/ 11 w 20"/>
                <a:gd name="T29" fmla="*/ 20 h 25"/>
                <a:gd name="T30" fmla="*/ 9 w 20"/>
                <a:gd name="T31" fmla="*/ 2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" h="25">
                  <a:moveTo>
                    <a:pt x="20" y="7"/>
                  </a:moveTo>
                  <a:cubicBezTo>
                    <a:pt x="20" y="5"/>
                    <a:pt x="20" y="5"/>
                    <a:pt x="20" y="5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19" y="3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1" y="19"/>
                    <a:pt x="2" y="17"/>
                    <a:pt x="3" y="15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3"/>
                    <a:pt x="19" y="3"/>
                    <a:pt x="19" y="3"/>
                  </a:cubicBezTo>
                  <a:close/>
                  <a:moveTo>
                    <a:pt x="9" y="21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1" y="20"/>
                    <a:pt x="11" y="20"/>
                    <a:pt x="11" y="20"/>
                  </a:cubicBezTo>
                  <a:lnTo>
                    <a:pt x="9" y="2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0" name="Freeform 19"/>
            <p:cNvSpPr>
              <a:spLocks noEditPoints="1"/>
            </p:cNvSpPr>
            <p:nvPr>
              <p:custDataLst>
                <p:tags r:id="rId36"/>
              </p:custDataLst>
            </p:nvPr>
          </p:nvSpPr>
          <p:spPr bwMode="auto">
            <a:xfrm>
              <a:off x="5431" y="3440"/>
              <a:ext cx="111" cy="91"/>
            </a:xfrm>
            <a:custGeom>
              <a:avLst/>
              <a:gdLst>
                <a:gd name="T0" fmla="*/ 46 w 111"/>
                <a:gd name="T1" fmla="*/ 0 h 91"/>
                <a:gd name="T2" fmla="*/ 5 w 111"/>
                <a:gd name="T3" fmla="*/ 25 h 91"/>
                <a:gd name="T4" fmla="*/ 0 w 111"/>
                <a:gd name="T5" fmla="*/ 25 h 91"/>
                <a:gd name="T6" fmla="*/ 11 w 111"/>
                <a:gd name="T7" fmla="*/ 40 h 91"/>
                <a:gd name="T8" fmla="*/ 46 w 111"/>
                <a:gd name="T9" fmla="*/ 0 h 91"/>
                <a:gd name="T10" fmla="*/ 46 w 111"/>
                <a:gd name="T11" fmla="*/ 0 h 91"/>
                <a:gd name="T12" fmla="*/ 16 w 111"/>
                <a:gd name="T13" fmla="*/ 45 h 91"/>
                <a:gd name="T14" fmla="*/ 56 w 111"/>
                <a:gd name="T15" fmla="*/ 5 h 91"/>
                <a:gd name="T16" fmla="*/ 66 w 111"/>
                <a:gd name="T17" fmla="*/ 15 h 91"/>
                <a:gd name="T18" fmla="*/ 21 w 111"/>
                <a:gd name="T19" fmla="*/ 61 h 91"/>
                <a:gd name="T20" fmla="*/ 16 w 111"/>
                <a:gd name="T21" fmla="*/ 45 h 91"/>
                <a:gd name="T22" fmla="*/ 16 w 111"/>
                <a:gd name="T23" fmla="*/ 45 h 91"/>
                <a:gd name="T24" fmla="*/ 26 w 111"/>
                <a:gd name="T25" fmla="*/ 66 h 91"/>
                <a:gd name="T26" fmla="*/ 71 w 111"/>
                <a:gd name="T27" fmla="*/ 20 h 91"/>
                <a:gd name="T28" fmla="*/ 86 w 111"/>
                <a:gd name="T29" fmla="*/ 25 h 91"/>
                <a:gd name="T30" fmla="*/ 31 w 111"/>
                <a:gd name="T31" fmla="*/ 81 h 91"/>
                <a:gd name="T32" fmla="*/ 26 w 111"/>
                <a:gd name="T33" fmla="*/ 66 h 91"/>
                <a:gd name="T34" fmla="*/ 26 w 111"/>
                <a:gd name="T35" fmla="*/ 66 h 91"/>
                <a:gd name="T36" fmla="*/ 36 w 111"/>
                <a:gd name="T37" fmla="*/ 86 h 91"/>
                <a:gd name="T38" fmla="*/ 91 w 111"/>
                <a:gd name="T39" fmla="*/ 30 h 91"/>
                <a:gd name="T40" fmla="*/ 101 w 111"/>
                <a:gd name="T41" fmla="*/ 35 h 91"/>
                <a:gd name="T42" fmla="*/ 51 w 111"/>
                <a:gd name="T43" fmla="*/ 91 h 91"/>
                <a:gd name="T44" fmla="*/ 36 w 111"/>
                <a:gd name="T45" fmla="*/ 91 h 91"/>
                <a:gd name="T46" fmla="*/ 36 w 111"/>
                <a:gd name="T47" fmla="*/ 86 h 91"/>
                <a:gd name="T48" fmla="*/ 36 w 111"/>
                <a:gd name="T49" fmla="*/ 86 h 91"/>
                <a:gd name="T50" fmla="*/ 61 w 111"/>
                <a:gd name="T51" fmla="*/ 91 h 91"/>
                <a:gd name="T52" fmla="*/ 81 w 111"/>
                <a:gd name="T53" fmla="*/ 91 h 91"/>
                <a:gd name="T54" fmla="*/ 111 w 111"/>
                <a:gd name="T55" fmla="*/ 61 h 91"/>
                <a:gd name="T56" fmla="*/ 111 w 111"/>
                <a:gd name="T57" fmla="*/ 45 h 91"/>
                <a:gd name="T58" fmla="*/ 111 w 111"/>
                <a:gd name="T59" fmla="*/ 40 h 91"/>
                <a:gd name="T60" fmla="*/ 61 w 111"/>
                <a:gd name="T61" fmla="*/ 91 h 91"/>
                <a:gd name="T62" fmla="*/ 61 w 111"/>
                <a:gd name="T63" fmla="*/ 91 h 91"/>
                <a:gd name="T64" fmla="*/ 91 w 111"/>
                <a:gd name="T65" fmla="*/ 91 h 91"/>
                <a:gd name="T66" fmla="*/ 106 w 111"/>
                <a:gd name="T67" fmla="*/ 91 h 91"/>
                <a:gd name="T68" fmla="*/ 111 w 111"/>
                <a:gd name="T69" fmla="*/ 76 h 91"/>
                <a:gd name="T70" fmla="*/ 91 w 111"/>
                <a:gd name="T71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1" h="91">
                  <a:moveTo>
                    <a:pt x="46" y="0"/>
                  </a:moveTo>
                  <a:lnTo>
                    <a:pt x="5" y="25"/>
                  </a:lnTo>
                  <a:lnTo>
                    <a:pt x="0" y="25"/>
                  </a:lnTo>
                  <a:lnTo>
                    <a:pt x="11" y="40"/>
                  </a:lnTo>
                  <a:lnTo>
                    <a:pt x="46" y="0"/>
                  </a:lnTo>
                  <a:lnTo>
                    <a:pt x="46" y="0"/>
                  </a:lnTo>
                  <a:close/>
                  <a:moveTo>
                    <a:pt x="16" y="45"/>
                  </a:moveTo>
                  <a:lnTo>
                    <a:pt x="56" y="5"/>
                  </a:lnTo>
                  <a:lnTo>
                    <a:pt x="66" y="15"/>
                  </a:lnTo>
                  <a:lnTo>
                    <a:pt x="21" y="61"/>
                  </a:lnTo>
                  <a:lnTo>
                    <a:pt x="16" y="45"/>
                  </a:lnTo>
                  <a:lnTo>
                    <a:pt x="16" y="45"/>
                  </a:lnTo>
                  <a:close/>
                  <a:moveTo>
                    <a:pt x="26" y="66"/>
                  </a:moveTo>
                  <a:lnTo>
                    <a:pt x="71" y="20"/>
                  </a:lnTo>
                  <a:lnTo>
                    <a:pt x="86" y="25"/>
                  </a:lnTo>
                  <a:lnTo>
                    <a:pt x="31" y="81"/>
                  </a:lnTo>
                  <a:lnTo>
                    <a:pt x="26" y="66"/>
                  </a:lnTo>
                  <a:lnTo>
                    <a:pt x="26" y="66"/>
                  </a:lnTo>
                  <a:close/>
                  <a:moveTo>
                    <a:pt x="36" y="86"/>
                  </a:moveTo>
                  <a:lnTo>
                    <a:pt x="91" y="30"/>
                  </a:lnTo>
                  <a:lnTo>
                    <a:pt x="101" y="35"/>
                  </a:lnTo>
                  <a:lnTo>
                    <a:pt x="51" y="91"/>
                  </a:lnTo>
                  <a:lnTo>
                    <a:pt x="36" y="91"/>
                  </a:lnTo>
                  <a:lnTo>
                    <a:pt x="36" y="86"/>
                  </a:lnTo>
                  <a:lnTo>
                    <a:pt x="36" y="86"/>
                  </a:lnTo>
                  <a:close/>
                  <a:moveTo>
                    <a:pt x="61" y="91"/>
                  </a:moveTo>
                  <a:lnTo>
                    <a:pt x="81" y="91"/>
                  </a:lnTo>
                  <a:lnTo>
                    <a:pt x="111" y="61"/>
                  </a:lnTo>
                  <a:lnTo>
                    <a:pt x="111" y="45"/>
                  </a:lnTo>
                  <a:lnTo>
                    <a:pt x="111" y="40"/>
                  </a:lnTo>
                  <a:lnTo>
                    <a:pt x="61" y="91"/>
                  </a:lnTo>
                  <a:lnTo>
                    <a:pt x="61" y="91"/>
                  </a:lnTo>
                  <a:close/>
                  <a:moveTo>
                    <a:pt x="91" y="91"/>
                  </a:moveTo>
                  <a:lnTo>
                    <a:pt x="106" y="91"/>
                  </a:lnTo>
                  <a:lnTo>
                    <a:pt x="111" y="76"/>
                  </a:lnTo>
                  <a:lnTo>
                    <a:pt x="91" y="91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1" name="Freeform 20"/>
            <p:cNvSpPr>
              <a:spLocks noEditPoints="1"/>
            </p:cNvSpPr>
            <p:nvPr>
              <p:custDataLst>
                <p:tags r:id="rId37"/>
              </p:custDataLst>
            </p:nvPr>
          </p:nvSpPr>
          <p:spPr bwMode="auto">
            <a:xfrm>
              <a:off x="5381" y="3294"/>
              <a:ext cx="96" cy="161"/>
            </a:xfrm>
            <a:custGeom>
              <a:avLst/>
              <a:gdLst>
                <a:gd name="T0" fmla="*/ 45 w 96"/>
                <a:gd name="T1" fmla="*/ 161 h 161"/>
                <a:gd name="T2" fmla="*/ 50 w 96"/>
                <a:gd name="T3" fmla="*/ 161 h 161"/>
                <a:gd name="T4" fmla="*/ 91 w 96"/>
                <a:gd name="T5" fmla="*/ 121 h 161"/>
                <a:gd name="T6" fmla="*/ 91 w 96"/>
                <a:gd name="T7" fmla="*/ 101 h 161"/>
                <a:gd name="T8" fmla="*/ 40 w 96"/>
                <a:gd name="T9" fmla="*/ 156 h 161"/>
                <a:gd name="T10" fmla="*/ 45 w 96"/>
                <a:gd name="T11" fmla="*/ 161 h 161"/>
                <a:gd name="T12" fmla="*/ 45 w 96"/>
                <a:gd name="T13" fmla="*/ 161 h 161"/>
                <a:gd name="T14" fmla="*/ 81 w 96"/>
                <a:gd name="T15" fmla="*/ 146 h 161"/>
                <a:gd name="T16" fmla="*/ 91 w 96"/>
                <a:gd name="T17" fmla="*/ 131 h 161"/>
                <a:gd name="T18" fmla="*/ 91 w 96"/>
                <a:gd name="T19" fmla="*/ 136 h 161"/>
                <a:gd name="T20" fmla="*/ 81 w 96"/>
                <a:gd name="T21" fmla="*/ 146 h 161"/>
                <a:gd name="T22" fmla="*/ 81 w 96"/>
                <a:gd name="T23" fmla="*/ 146 h 161"/>
                <a:gd name="T24" fmla="*/ 91 w 96"/>
                <a:gd name="T25" fmla="*/ 86 h 161"/>
                <a:gd name="T26" fmla="*/ 35 w 96"/>
                <a:gd name="T27" fmla="*/ 146 h 161"/>
                <a:gd name="T28" fmla="*/ 25 w 96"/>
                <a:gd name="T29" fmla="*/ 136 h 161"/>
                <a:gd name="T30" fmla="*/ 96 w 96"/>
                <a:gd name="T31" fmla="*/ 71 h 161"/>
                <a:gd name="T32" fmla="*/ 91 w 96"/>
                <a:gd name="T33" fmla="*/ 86 h 161"/>
                <a:gd name="T34" fmla="*/ 91 w 96"/>
                <a:gd name="T35" fmla="*/ 86 h 161"/>
                <a:gd name="T36" fmla="*/ 96 w 96"/>
                <a:gd name="T37" fmla="*/ 55 h 161"/>
                <a:gd name="T38" fmla="*/ 20 w 96"/>
                <a:gd name="T39" fmla="*/ 131 h 161"/>
                <a:gd name="T40" fmla="*/ 10 w 96"/>
                <a:gd name="T41" fmla="*/ 121 h 161"/>
                <a:gd name="T42" fmla="*/ 86 w 96"/>
                <a:gd name="T43" fmla="*/ 45 h 161"/>
                <a:gd name="T44" fmla="*/ 96 w 96"/>
                <a:gd name="T45" fmla="*/ 55 h 161"/>
                <a:gd name="T46" fmla="*/ 96 w 96"/>
                <a:gd name="T47" fmla="*/ 55 h 161"/>
                <a:gd name="T48" fmla="*/ 81 w 96"/>
                <a:gd name="T49" fmla="*/ 40 h 161"/>
                <a:gd name="T50" fmla="*/ 5 w 96"/>
                <a:gd name="T51" fmla="*/ 111 h 161"/>
                <a:gd name="T52" fmla="*/ 0 w 96"/>
                <a:gd name="T53" fmla="*/ 106 h 161"/>
                <a:gd name="T54" fmla="*/ 0 w 96"/>
                <a:gd name="T55" fmla="*/ 101 h 161"/>
                <a:gd name="T56" fmla="*/ 71 w 96"/>
                <a:gd name="T57" fmla="*/ 30 h 161"/>
                <a:gd name="T58" fmla="*/ 81 w 96"/>
                <a:gd name="T59" fmla="*/ 40 h 161"/>
                <a:gd name="T60" fmla="*/ 81 w 96"/>
                <a:gd name="T61" fmla="*/ 40 h 161"/>
                <a:gd name="T62" fmla="*/ 66 w 96"/>
                <a:gd name="T63" fmla="*/ 20 h 161"/>
                <a:gd name="T64" fmla="*/ 61 w 96"/>
                <a:gd name="T65" fmla="*/ 10 h 161"/>
                <a:gd name="T66" fmla="*/ 5 w 96"/>
                <a:gd name="T67" fmla="*/ 66 h 161"/>
                <a:gd name="T68" fmla="*/ 0 w 96"/>
                <a:gd name="T69" fmla="*/ 86 h 161"/>
                <a:gd name="T70" fmla="*/ 66 w 96"/>
                <a:gd name="T71" fmla="*/ 20 h 161"/>
                <a:gd name="T72" fmla="*/ 66 w 96"/>
                <a:gd name="T73" fmla="*/ 20 h 161"/>
                <a:gd name="T74" fmla="*/ 50 w 96"/>
                <a:gd name="T75" fmla="*/ 5 h 161"/>
                <a:gd name="T76" fmla="*/ 50 w 96"/>
                <a:gd name="T77" fmla="*/ 0 h 161"/>
                <a:gd name="T78" fmla="*/ 15 w 96"/>
                <a:gd name="T79" fmla="*/ 25 h 161"/>
                <a:gd name="T80" fmla="*/ 10 w 96"/>
                <a:gd name="T81" fmla="*/ 30 h 161"/>
                <a:gd name="T82" fmla="*/ 5 w 96"/>
                <a:gd name="T83" fmla="*/ 50 h 161"/>
                <a:gd name="T84" fmla="*/ 50 w 96"/>
                <a:gd name="T85" fmla="*/ 5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6" h="161">
                  <a:moveTo>
                    <a:pt x="45" y="161"/>
                  </a:moveTo>
                  <a:lnTo>
                    <a:pt x="50" y="161"/>
                  </a:lnTo>
                  <a:lnTo>
                    <a:pt x="91" y="121"/>
                  </a:lnTo>
                  <a:lnTo>
                    <a:pt x="91" y="101"/>
                  </a:lnTo>
                  <a:lnTo>
                    <a:pt x="40" y="156"/>
                  </a:lnTo>
                  <a:lnTo>
                    <a:pt x="45" y="161"/>
                  </a:lnTo>
                  <a:lnTo>
                    <a:pt x="45" y="161"/>
                  </a:lnTo>
                  <a:close/>
                  <a:moveTo>
                    <a:pt x="81" y="146"/>
                  </a:moveTo>
                  <a:lnTo>
                    <a:pt x="91" y="131"/>
                  </a:lnTo>
                  <a:lnTo>
                    <a:pt x="91" y="136"/>
                  </a:lnTo>
                  <a:lnTo>
                    <a:pt x="81" y="146"/>
                  </a:lnTo>
                  <a:lnTo>
                    <a:pt x="81" y="146"/>
                  </a:lnTo>
                  <a:close/>
                  <a:moveTo>
                    <a:pt x="91" y="86"/>
                  </a:moveTo>
                  <a:lnTo>
                    <a:pt x="35" y="146"/>
                  </a:lnTo>
                  <a:lnTo>
                    <a:pt x="25" y="136"/>
                  </a:lnTo>
                  <a:lnTo>
                    <a:pt x="96" y="71"/>
                  </a:lnTo>
                  <a:lnTo>
                    <a:pt x="91" y="86"/>
                  </a:lnTo>
                  <a:lnTo>
                    <a:pt x="91" y="86"/>
                  </a:lnTo>
                  <a:close/>
                  <a:moveTo>
                    <a:pt x="96" y="55"/>
                  </a:moveTo>
                  <a:lnTo>
                    <a:pt x="20" y="131"/>
                  </a:lnTo>
                  <a:lnTo>
                    <a:pt x="10" y="121"/>
                  </a:lnTo>
                  <a:lnTo>
                    <a:pt x="86" y="45"/>
                  </a:lnTo>
                  <a:lnTo>
                    <a:pt x="96" y="55"/>
                  </a:lnTo>
                  <a:lnTo>
                    <a:pt x="96" y="55"/>
                  </a:lnTo>
                  <a:close/>
                  <a:moveTo>
                    <a:pt x="81" y="40"/>
                  </a:moveTo>
                  <a:lnTo>
                    <a:pt x="5" y="111"/>
                  </a:lnTo>
                  <a:lnTo>
                    <a:pt x="0" y="106"/>
                  </a:lnTo>
                  <a:lnTo>
                    <a:pt x="0" y="101"/>
                  </a:lnTo>
                  <a:lnTo>
                    <a:pt x="71" y="30"/>
                  </a:lnTo>
                  <a:lnTo>
                    <a:pt x="81" y="40"/>
                  </a:lnTo>
                  <a:lnTo>
                    <a:pt x="81" y="40"/>
                  </a:lnTo>
                  <a:close/>
                  <a:moveTo>
                    <a:pt x="66" y="20"/>
                  </a:moveTo>
                  <a:lnTo>
                    <a:pt x="61" y="10"/>
                  </a:lnTo>
                  <a:lnTo>
                    <a:pt x="5" y="66"/>
                  </a:lnTo>
                  <a:lnTo>
                    <a:pt x="0" y="86"/>
                  </a:lnTo>
                  <a:lnTo>
                    <a:pt x="66" y="20"/>
                  </a:lnTo>
                  <a:lnTo>
                    <a:pt x="66" y="20"/>
                  </a:lnTo>
                  <a:close/>
                  <a:moveTo>
                    <a:pt x="50" y="5"/>
                  </a:moveTo>
                  <a:lnTo>
                    <a:pt x="50" y="0"/>
                  </a:lnTo>
                  <a:lnTo>
                    <a:pt x="15" y="25"/>
                  </a:lnTo>
                  <a:lnTo>
                    <a:pt x="10" y="30"/>
                  </a:lnTo>
                  <a:lnTo>
                    <a:pt x="5" y="50"/>
                  </a:lnTo>
                  <a:lnTo>
                    <a:pt x="50" y="5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2" name="Freeform 21"/>
            <p:cNvSpPr>
              <a:spLocks noEditPoints="1"/>
            </p:cNvSpPr>
            <p:nvPr>
              <p:custDataLst>
                <p:tags r:id="rId38"/>
              </p:custDataLst>
            </p:nvPr>
          </p:nvSpPr>
          <p:spPr bwMode="auto">
            <a:xfrm>
              <a:off x="5356" y="3138"/>
              <a:ext cx="433" cy="433"/>
            </a:xfrm>
            <a:custGeom>
              <a:avLst/>
              <a:gdLst>
                <a:gd name="T0" fmla="*/ 84 w 86"/>
                <a:gd name="T1" fmla="*/ 32 h 86"/>
                <a:gd name="T2" fmla="*/ 80 w 86"/>
                <a:gd name="T3" fmla="*/ 65 h 86"/>
                <a:gd name="T4" fmla="*/ 69 w 86"/>
                <a:gd name="T5" fmla="*/ 77 h 86"/>
                <a:gd name="T6" fmla="*/ 54 w 86"/>
                <a:gd name="T7" fmla="*/ 85 h 86"/>
                <a:gd name="T8" fmla="*/ 54 w 86"/>
                <a:gd name="T9" fmla="*/ 85 h 86"/>
                <a:gd name="T10" fmla="*/ 21 w 86"/>
                <a:gd name="T11" fmla="*/ 80 h 86"/>
                <a:gd name="T12" fmla="*/ 2 w 86"/>
                <a:gd name="T13" fmla="*/ 54 h 86"/>
                <a:gd name="T14" fmla="*/ 2 w 86"/>
                <a:gd name="T15" fmla="*/ 31 h 86"/>
                <a:gd name="T16" fmla="*/ 17 w 86"/>
                <a:gd name="T17" fmla="*/ 10 h 86"/>
                <a:gd name="T18" fmla="*/ 32 w 86"/>
                <a:gd name="T19" fmla="*/ 2 h 86"/>
                <a:gd name="T20" fmla="*/ 52 w 86"/>
                <a:gd name="T21" fmla="*/ 2 h 86"/>
                <a:gd name="T22" fmla="*/ 64 w 86"/>
                <a:gd name="T23" fmla="*/ 6 h 86"/>
                <a:gd name="T24" fmla="*/ 24 w 86"/>
                <a:gd name="T25" fmla="*/ 42 h 86"/>
                <a:gd name="T26" fmla="*/ 5 w 86"/>
                <a:gd name="T27" fmla="*/ 52 h 86"/>
                <a:gd name="T28" fmla="*/ 15 w 86"/>
                <a:gd name="T29" fmla="*/ 65 h 86"/>
                <a:gd name="T30" fmla="*/ 37 w 86"/>
                <a:gd name="T31" fmla="*/ 69 h 86"/>
                <a:gd name="T32" fmla="*/ 22 w 86"/>
                <a:gd name="T33" fmla="*/ 8 h 86"/>
                <a:gd name="T34" fmla="*/ 8 w 86"/>
                <a:gd name="T35" fmla="*/ 23 h 86"/>
                <a:gd name="T36" fmla="*/ 15 w 86"/>
                <a:gd name="T37" fmla="*/ 29 h 86"/>
                <a:gd name="T38" fmla="*/ 26 w 86"/>
                <a:gd name="T39" fmla="*/ 15 h 86"/>
                <a:gd name="T40" fmla="*/ 51 w 86"/>
                <a:gd name="T41" fmla="*/ 4 h 86"/>
                <a:gd name="T42" fmla="*/ 24 w 86"/>
                <a:gd name="T43" fmla="*/ 7 h 86"/>
                <a:gd name="T44" fmla="*/ 17 w 86"/>
                <a:gd name="T45" fmla="*/ 30 h 86"/>
                <a:gd name="T46" fmla="*/ 39 w 86"/>
                <a:gd name="T47" fmla="*/ 19 h 86"/>
                <a:gd name="T48" fmla="*/ 38 w 86"/>
                <a:gd name="T49" fmla="*/ 84 h 86"/>
                <a:gd name="T50" fmla="*/ 19 w 86"/>
                <a:gd name="T51" fmla="*/ 76 h 86"/>
                <a:gd name="T52" fmla="*/ 4 w 86"/>
                <a:gd name="T53" fmla="*/ 54 h 86"/>
                <a:gd name="T54" fmla="*/ 3 w 86"/>
                <a:gd name="T55" fmla="*/ 50 h 86"/>
                <a:gd name="T56" fmla="*/ 3 w 86"/>
                <a:gd name="T57" fmla="*/ 38 h 86"/>
                <a:gd name="T58" fmla="*/ 26 w 86"/>
                <a:gd name="T59" fmla="*/ 42 h 86"/>
                <a:gd name="T60" fmla="*/ 53 w 86"/>
                <a:gd name="T61" fmla="*/ 59 h 86"/>
                <a:gd name="T62" fmla="*/ 54 w 86"/>
                <a:gd name="T63" fmla="*/ 13 h 86"/>
                <a:gd name="T64" fmla="*/ 55 w 86"/>
                <a:gd name="T65" fmla="*/ 42 h 86"/>
                <a:gd name="T66" fmla="*/ 54 w 86"/>
                <a:gd name="T67" fmla="*/ 13 h 86"/>
                <a:gd name="T68" fmla="*/ 69 w 86"/>
                <a:gd name="T69" fmla="*/ 21 h 86"/>
                <a:gd name="T70" fmla="*/ 63 w 86"/>
                <a:gd name="T71" fmla="*/ 8 h 86"/>
                <a:gd name="T72" fmla="*/ 76 w 86"/>
                <a:gd name="T73" fmla="*/ 21 h 86"/>
                <a:gd name="T74" fmla="*/ 77 w 86"/>
                <a:gd name="T75" fmla="*/ 49 h 86"/>
                <a:gd name="T76" fmla="*/ 76 w 86"/>
                <a:gd name="T77" fmla="*/ 21 h 86"/>
                <a:gd name="T78" fmla="*/ 56 w 86"/>
                <a:gd name="T79" fmla="*/ 44 h 86"/>
                <a:gd name="T80" fmla="*/ 75 w 86"/>
                <a:gd name="T81" fmla="*/ 51 h 86"/>
                <a:gd name="T82" fmla="*/ 67 w 86"/>
                <a:gd name="T83" fmla="*/ 76 h 86"/>
                <a:gd name="T84" fmla="*/ 54 w 86"/>
                <a:gd name="T85" fmla="*/ 61 h 86"/>
                <a:gd name="T86" fmla="*/ 53 w 86"/>
                <a:gd name="T87" fmla="*/ 83 h 86"/>
                <a:gd name="T88" fmla="*/ 83 w 86"/>
                <a:gd name="T89" fmla="*/ 50 h 86"/>
                <a:gd name="T90" fmla="*/ 67 w 86"/>
                <a:gd name="T91" fmla="*/ 74 h 86"/>
                <a:gd name="T92" fmla="*/ 78 w 86"/>
                <a:gd name="T93" fmla="*/ 6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86">
                  <a:moveTo>
                    <a:pt x="64" y="6"/>
                  </a:moveTo>
                  <a:cubicBezTo>
                    <a:pt x="69" y="9"/>
                    <a:pt x="73" y="13"/>
                    <a:pt x="77" y="17"/>
                  </a:cubicBezTo>
                  <a:cubicBezTo>
                    <a:pt x="80" y="22"/>
                    <a:pt x="83" y="27"/>
                    <a:pt x="84" y="32"/>
                  </a:cubicBezTo>
                  <a:cubicBezTo>
                    <a:pt x="86" y="38"/>
                    <a:pt x="86" y="44"/>
                    <a:pt x="85" y="49"/>
                  </a:cubicBezTo>
                  <a:cubicBezTo>
                    <a:pt x="85" y="49"/>
                    <a:pt x="85" y="49"/>
                    <a:pt x="85" y="49"/>
                  </a:cubicBezTo>
                  <a:cubicBezTo>
                    <a:pt x="84" y="55"/>
                    <a:pt x="83" y="60"/>
                    <a:pt x="80" y="65"/>
                  </a:cubicBezTo>
                  <a:cubicBezTo>
                    <a:pt x="80" y="65"/>
                    <a:pt x="80" y="65"/>
                    <a:pt x="80" y="65"/>
                  </a:cubicBezTo>
                  <a:cubicBezTo>
                    <a:pt x="80" y="65"/>
                    <a:pt x="80" y="65"/>
                    <a:pt x="80" y="65"/>
                  </a:cubicBezTo>
                  <a:cubicBezTo>
                    <a:pt x="77" y="70"/>
                    <a:pt x="73" y="74"/>
                    <a:pt x="69" y="77"/>
                  </a:cubicBezTo>
                  <a:cubicBezTo>
                    <a:pt x="64" y="81"/>
                    <a:pt x="59" y="83"/>
                    <a:pt x="54" y="85"/>
                  </a:cubicBezTo>
                  <a:cubicBezTo>
                    <a:pt x="54" y="85"/>
                    <a:pt x="54" y="85"/>
                    <a:pt x="54" y="85"/>
                  </a:cubicBezTo>
                  <a:cubicBezTo>
                    <a:pt x="54" y="85"/>
                    <a:pt x="54" y="85"/>
                    <a:pt x="54" y="85"/>
                  </a:cubicBezTo>
                  <a:cubicBezTo>
                    <a:pt x="54" y="85"/>
                    <a:pt x="54" y="85"/>
                    <a:pt x="54" y="85"/>
                  </a:cubicBezTo>
                  <a:cubicBezTo>
                    <a:pt x="54" y="85"/>
                    <a:pt x="54" y="85"/>
                    <a:pt x="54" y="85"/>
                  </a:cubicBezTo>
                  <a:cubicBezTo>
                    <a:pt x="54" y="85"/>
                    <a:pt x="54" y="85"/>
                    <a:pt x="54" y="85"/>
                  </a:cubicBezTo>
                  <a:cubicBezTo>
                    <a:pt x="48" y="86"/>
                    <a:pt x="43" y="86"/>
                    <a:pt x="37" y="86"/>
                  </a:cubicBezTo>
                  <a:cubicBezTo>
                    <a:pt x="32" y="85"/>
                    <a:pt x="26" y="83"/>
                    <a:pt x="21" y="80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17" y="78"/>
                    <a:pt x="12" y="74"/>
                    <a:pt x="9" y="69"/>
                  </a:cubicBezTo>
                  <a:cubicBezTo>
                    <a:pt x="6" y="65"/>
                    <a:pt x="3" y="60"/>
                    <a:pt x="2" y="54"/>
                  </a:cubicBezTo>
                  <a:cubicBezTo>
                    <a:pt x="0" y="49"/>
                    <a:pt x="0" y="43"/>
                    <a:pt x="1" y="38"/>
                  </a:cubicBezTo>
                  <a:cubicBezTo>
                    <a:pt x="1" y="36"/>
                    <a:pt x="1" y="33"/>
                    <a:pt x="2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3" y="28"/>
                    <a:pt x="4" y="25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9" y="17"/>
                    <a:pt x="12" y="13"/>
                    <a:pt x="17" y="10"/>
                  </a:cubicBezTo>
                  <a:cubicBezTo>
                    <a:pt x="19" y="8"/>
                    <a:pt x="20" y="7"/>
                    <a:pt x="22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5" y="4"/>
                    <a:pt x="29" y="3"/>
                    <a:pt x="32" y="2"/>
                  </a:cubicBezTo>
                  <a:cubicBezTo>
                    <a:pt x="37" y="1"/>
                    <a:pt x="43" y="0"/>
                    <a:pt x="48" y="1"/>
                  </a:cubicBezTo>
                  <a:cubicBezTo>
                    <a:pt x="50" y="1"/>
                    <a:pt x="51" y="2"/>
                    <a:pt x="52" y="2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6" y="3"/>
                    <a:pt x="60" y="4"/>
                    <a:pt x="64" y="6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4" y="6"/>
                    <a:pt x="64" y="6"/>
                    <a:pt x="64" y="6"/>
                  </a:cubicBezTo>
                  <a:close/>
                  <a:moveTo>
                    <a:pt x="14" y="63"/>
                  </a:moveTo>
                  <a:cubicBezTo>
                    <a:pt x="23" y="58"/>
                    <a:pt x="23" y="58"/>
                    <a:pt x="23" y="58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14" y="63"/>
                    <a:pt x="14" y="63"/>
                    <a:pt x="14" y="63"/>
                  </a:cubicBezTo>
                  <a:close/>
                  <a:moveTo>
                    <a:pt x="24" y="60"/>
                  </a:moveTo>
                  <a:cubicBezTo>
                    <a:pt x="15" y="65"/>
                    <a:pt x="15" y="65"/>
                    <a:pt x="15" y="65"/>
                  </a:cubicBezTo>
                  <a:cubicBezTo>
                    <a:pt x="22" y="78"/>
                    <a:pt x="22" y="78"/>
                    <a:pt x="22" y="78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24" y="60"/>
                    <a:pt x="24" y="60"/>
                    <a:pt x="24" y="60"/>
                  </a:cubicBezTo>
                  <a:close/>
                  <a:moveTo>
                    <a:pt x="24" y="16"/>
                  </a:moveTo>
                  <a:cubicBezTo>
                    <a:pt x="22" y="8"/>
                    <a:pt x="22" y="8"/>
                    <a:pt x="22" y="8"/>
                  </a:cubicBezTo>
                  <a:cubicBezTo>
                    <a:pt x="21" y="9"/>
                    <a:pt x="19" y="10"/>
                    <a:pt x="18" y="11"/>
                  </a:cubicBezTo>
                  <a:cubicBezTo>
                    <a:pt x="14" y="14"/>
                    <a:pt x="10" y="19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6" y="26"/>
                    <a:pt x="5" y="28"/>
                    <a:pt x="4" y="31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24" y="16"/>
                    <a:pt x="24" y="16"/>
                    <a:pt x="24" y="16"/>
                  </a:cubicBezTo>
                  <a:close/>
                  <a:moveTo>
                    <a:pt x="24" y="7"/>
                  </a:moveTo>
                  <a:cubicBezTo>
                    <a:pt x="26" y="15"/>
                    <a:pt x="26" y="15"/>
                    <a:pt x="26" y="15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50" y="3"/>
                    <a:pt x="49" y="3"/>
                    <a:pt x="48" y="3"/>
                  </a:cubicBezTo>
                  <a:cubicBezTo>
                    <a:pt x="43" y="2"/>
                    <a:pt x="38" y="3"/>
                    <a:pt x="32" y="4"/>
                  </a:cubicBezTo>
                  <a:cubicBezTo>
                    <a:pt x="29" y="5"/>
                    <a:pt x="27" y="6"/>
                    <a:pt x="24" y="7"/>
                  </a:cubicBezTo>
                  <a:close/>
                  <a:moveTo>
                    <a:pt x="39" y="19"/>
                  </a:moveTo>
                  <a:cubicBezTo>
                    <a:pt x="26" y="17"/>
                    <a:pt x="26" y="17"/>
                    <a:pt x="26" y="17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19"/>
                    <a:pt x="39" y="19"/>
                    <a:pt x="39" y="19"/>
                  </a:cubicBezTo>
                  <a:close/>
                  <a:moveTo>
                    <a:pt x="37" y="80"/>
                  </a:moveTo>
                  <a:cubicBezTo>
                    <a:pt x="25" y="80"/>
                    <a:pt x="25" y="80"/>
                    <a:pt x="25" y="80"/>
                  </a:cubicBezTo>
                  <a:cubicBezTo>
                    <a:pt x="29" y="82"/>
                    <a:pt x="33" y="83"/>
                    <a:pt x="38" y="84"/>
                  </a:cubicBezTo>
                  <a:cubicBezTo>
                    <a:pt x="41" y="84"/>
                    <a:pt x="45" y="84"/>
                    <a:pt x="49" y="84"/>
                  </a:cubicBezTo>
                  <a:cubicBezTo>
                    <a:pt x="37" y="80"/>
                    <a:pt x="37" y="80"/>
                    <a:pt x="37" y="80"/>
                  </a:cubicBezTo>
                  <a:close/>
                  <a:moveTo>
                    <a:pt x="19" y="76"/>
                  </a:moveTo>
                  <a:cubicBezTo>
                    <a:pt x="13" y="65"/>
                    <a:pt x="13" y="65"/>
                    <a:pt x="13" y="65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5" y="59"/>
                    <a:pt x="7" y="64"/>
                    <a:pt x="11" y="68"/>
                  </a:cubicBezTo>
                  <a:cubicBezTo>
                    <a:pt x="13" y="71"/>
                    <a:pt x="16" y="74"/>
                    <a:pt x="19" y="76"/>
                  </a:cubicBezTo>
                  <a:close/>
                  <a:moveTo>
                    <a:pt x="3" y="50"/>
                  </a:moveTo>
                  <a:cubicBezTo>
                    <a:pt x="5" y="36"/>
                    <a:pt x="5" y="36"/>
                    <a:pt x="5" y="36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5"/>
                    <a:pt x="3" y="37"/>
                    <a:pt x="3" y="38"/>
                  </a:cubicBezTo>
                  <a:cubicBezTo>
                    <a:pt x="2" y="42"/>
                    <a:pt x="2" y="46"/>
                    <a:pt x="3" y="50"/>
                  </a:cubicBezTo>
                  <a:close/>
                  <a:moveTo>
                    <a:pt x="40" y="35"/>
                  </a:moveTo>
                  <a:cubicBezTo>
                    <a:pt x="26" y="42"/>
                    <a:pt x="26" y="42"/>
                    <a:pt x="26" y="42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53" y="59"/>
                    <a:pt x="53" y="59"/>
                    <a:pt x="53" y="59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40" y="35"/>
                    <a:pt x="40" y="35"/>
                    <a:pt x="40" y="35"/>
                  </a:cubicBezTo>
                  <a:close/>
                  <a:moveTo>
                    <a:pt x="54" y="13"/>
                  </a:moveTo>
                  <a:cubicBezTo>
                    <a:pt x="41" y="19"/>
                    <a:pt x="41" y="19"/>
                    <a:pt x="41" y="19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55" y="42"/>
                    <a:pt x="55" y="42"/>
                    <a:pt x="55" y="42"/>
                  </a:cubicBezTo>
                  <a:cubicBezTo>
                    <a:pt x="68" y="37"/>
                    <a:pt x="68" y="37"/>
                    <a:pt x="68" y="37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54" y="13"/>
                    <a:pt x="54" y="13"/>
                    <a:pt x="54" y="13"/>
                  </a:cubicBezTo>
                  <a:close/>
                  <a:moveTo>
                    <a:pt x="53" y="4"/>
                  </a:moveTo>
                  <a:cubicBezTo>
                    <a:pt x="55" y="11"/>
                    <a:pt x="55" y="11"/>
                    <a:pt x="55" y="11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75" y="19"/>
                    <a:pt x="75" y="19"/>
                    <a:pt x="75" y="19"/>
                  </a:cubicBezTo>
                  <a:cubicBezTo>
                    <a:pt x="75" y="19"/>
                    <a:pt x="75" y="19"/>
                    <a:pt x="75" y="19"/>
                  </a:cubicBezTo>
                  <a:cubicBezTo>
                    <a:pt x="72" y="14"/>
                    <a:pt x="68" y="11"/>
                    <a:pt x="63" y="8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0" y="6"/>
                    <a:pt x="57" y="5"/>
                    <a:pt x="53" y="4"/>
                  </a:cubicBezTo>
                  <a:close/>
                  <a:moveTo>
                    <a:pt x="76" y="21"/>
                  </a:moveTo>
                  <a:cubicBezTo>
                    <a:pt x="70" y="23"/>
                    <a:pt x="70" y="23"/>
                    <a:pt x="70" y="23"/>
                  </a:cubicBezTo>
                  <a:cubicBezTo>
                    <a:pt x="70" y="37"/>
                    <a:pt x="70" y="37"/>
                    <a:pt x="70" y="37"/>
                  </a:cubicBezTo>
                  <a:cubicBezTo>
                    <a:pt x="77" y="49"/>
                    <a:pt x="77" y="49"/>
                    <a:pt x="77" y="49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84" y="43"/>
                    <a:pt x="83" y="38"/>
                    <a:pt x="82" y="33"/>
                  </a:cubicBezTo>
                  <a:cubicBezTo>
                    <a:pt x="81" y="28"/>
                    <a:pt x="79" y="24"/>
                    <a:pt x="76" y="21"/>
                  </a:cubicBezTo>
                  <a:close/>
                  <a:moveTo>
                    <a:pt x="75" y="51"/>
                  </a:moveTo>
                  <a:cubicBezTo>
                    <a:pt x="68" y="39"/>
                    <a:pt x="68" y="39"/>
                    <a:pt x="68" y="39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67" y="63"/>
                    <a:pt x="67" y="63"/>
                    <a:pt x="67" y="63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6" y="75"/>
                  </a:moveTo>
                  <a:cubicBezTo>
                    <a:pt x="59" y="80"/>
                    <a:pt x="59" y="80"/>
                    <a:pt x="59" y="80"/>
                  </a:cubicBezTo>
                  <a:cubicBezTo>
                    <a:pt x="62" y="79"/>
                    <a:pt x="65" y="78"/>
                    <a:pt x="67" y="76"/>
                  </a:cubicBezTo>
                  <a:cubicBezTo>
                    <a:pt x="66" y="75"/>
                    <a:pt x="66" y="75"/>
                    <a:pt x="66" y="75"/>
                  </a:cubicBezTo>
                  <a:close/>
                  <a:moveTo>
                    <a:pt x="66" y="65"/>
                  </a:moveTo>
                  <a:cubicBezTo>
                    <a:pt x="54" y="61"/>
                    <a:pt x="54" y="61"/>
                    <a:pt x="54" y="61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38" y="78"/>
                    <a:pt x="38" y="78"/>
                    <a:pt x="38" y="78"/>
                  </a:cubicBezTo>
                  <a:cubicBezTo>
                    <a:pt x="53" y="83"/>
                    <a:pt x="53" y="83"/>
                    <a:pt x="53" y="83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6" y="65"/>
                    <a:pt x="66" y="65"/>
                    <a:pt x="66" y="65"/>
                  </a:cubicBezTo>
                  <a:close/>
                  <a:moveTo>
                    <a:pt x="83" y="50"/>
                  </a:moveTo>
                  <a:cubicBezTo>
                    <a:pt x="77" y="52"/>
                    <a:pt x="77" y="52"/>
                    <a:pt x="77" y="52"/>
                  </a:cubicBezTo>
                  <a:cubicBezTo>
                    <a:pt x="68" y="65"/>
                    <a:pt x="68" y="65"/>
                    <a:pt x="68" y="65"/>
                  </a:cubicBezTo>
                  <a:cubicBezTo>
                    <a:pt x="67" y="74"/>
                    <a:pt x="67" y="74"/>
                    <a:pt x="67" y="74"/>
                  </a:cubicBezTo>
                  <a:cubicBezTo>
                    <a:pt x="69" y="75"/>
                    <a:pt x="69" y="75"/>
                    <a:pt x="69" y="75"/>
                  </a:cubicBezTo>
                  <a:cubicBezTo>
                    <a:pt x="72" y="72"/>
                    <a:pt x="76" y="68"/>
                    <a:pt x="78" y="64"/>
                  </a:cubicBezTo>
                  <a:cubicBezTo>
                    <a:pt x="78" y="64"/>
                    <a:pt x="78" y="64"/>
                    <a:pt x="78" y="64"/>
                  </a:cubicBezTo>
                  <a:cubicBezTo>
                    <a:pt x="80" y="60"/>
                    <a:pt x="82" y="55"/>
                    <a:pt x="83" y="50"/>
                  </a:cubicBezTo>
                  <a:close/>
                </a:path>
              </a:pathLst>
            </a:custGeom>
            <a:solidFill>
              <a:srgbClr val="403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 rot="1264639">
            <a:off x="322508" y="218589"/>
            <a:ext cx="448844" cy="606053"/>
            <a:chOff x="3743325" y="1639888"/>
            <a:chExt cx="938213" cy="1266825"/>
          </a:xfrm>
        </p:grpSpPr>
        <p:sp>
          <p:nvSpPr>
            <p:cNvPr id="19" name="Freeform 7"/>
            <p:cNvSpPr/>
            <p:nvPr/>
          </p:nvSpPr>
          <p:spPr bwMode="auto">
            <a:xfrm>
              <a:off x="3760788" y="1639888"/>
              <a:ext cx="920750" cy="922337"/>
            </a:xfrm>
            <a:custGeom>
              <a:avLst/>
              <a:gdLst>
                <a:gd name="T0" fmla="*/ 395 w 418"/>
                <a:gd name="T1" fmla="*/ 249 h 419"/>
                <a:gd name="T2" fmla="*/ 376 w 418"/>
                <a:gd name="T3" fmla="*/ 242 h 419"/>
                <a:gd name="T4" fmla="*/ 374 w 418"/>
                <a:gd name="T5" fmla="*/ 204 h 419"/>
                <a:gd name="T6" fmla="*/ 347 w 418"/>
                <a:gd name="T7" fmla="*/ 195 h 419"/>
                <a:gd name="T8" fmla="*/ 357 w 418"/>
                <a:gd name="T9" fmla="*/ 193 h 419"/>
                <a:gd name="T10" fmla="*/ 355 w 418"/>
                <a:gd name="T11" fmla="*/ 155 h 419"/>
                <a:gd name="T12" fmla="*/ 314 w 418"/>
                <a:gd name="T13" fmla="*/ 140 h 419"/>
                <a:gd name="T14" fmla="*/ 316 w 418"/>
                <a:gd name="T15" fmla="*/ 123 h 419"/>
                <a:gd name="T16" fmla="*/ 325 w 418"/>
                <a:gd name="T17" fmla="*/ 125 h 419"/>
                <a:gd name="T18" fmla="*/ 334 w 418"/>
                <a:gd name="T19" fmla="*/ 86 h 419"/>
                <a:gd name="T20" fmla="*/ 315 w 418"/>
                <a:gd name="T21" fmla="*/ 80 h 419"/>
                <a:gd name="T22" fmla="*/ 303 w 418"/>
                <a:gd name="T23" fmla="*/ 51 h 419"/>
                <a:gd name="T24" fmla="*/ 280 w 418"/>
                <a:gd name="T25" fmla="*/ 43 h 419"/>
                <a:gd name="T26" fmla="*/ 265 w 418"/>
                <a:gd name="T27" fmla="*/ 30 h 419"/>
                <a:gd name="T28" fmla="*/ 182 w 418"/>
                <a:gd name="T29" fmla="*/ 7 h 419"/>
                <a:gd name="T30" fmla="*/ 160 w 418"/>
                <a:gd name="T31" fmla="*/ 32 h 419"/>
                <a:gd name="T32" fmla="*/ 151 w 418"/>
                <a:gd name="T33" fmla="*/ 50 h 419"/>
                <a:gd name="T34" fmla="*/ 95 w 418"/>
                <a:gd name="T35" fmla="*/ 39 h 419"/>
                <a:gd name="T36" fmla="*/ 81 w 418"/>
                <a:gd name="T37" fmla="*/ 76 h 419"/>
                <a:gd name="T38" fmla="*/ 84 w 418"/>
                <a:gd name="T39" fmla="*/ 77 h 419"/>
                <a:gd name="T40" fmla="*/ 97 w 418"/>
                <a:gd name="T41" fmla="*/ 103 h 419"/>
                <a:gd name="T42" fmla="*/ 147 w 418"/>
                <a:gd name="T43" fmla="*/ 121 h 419"/>
                <a:gd name="T44" fmla="*/ 118 w 418"/>
                <a:gd name="T45" fmla="*/ 115 h 419"/>
                <a:gd name="T46" fmla="*/ 109 w 418"/>
                <a:gd name="T47" fmla="*/ 154 h 419"/>
                <a:gd name="T48" fmla="*/ 125 w 418"/>
                <a:gd name="T49" fmla="*/ 160 h 419"/>
                <a:gd name="T50" fmla="*/ 73 w 418"/>
                <a:gd name="T51" fmla="*/ 151 h 419"/>
                <a:gd name="T52" fmla="*/ 58 w 418"/>
                <a:gd name="T53" fmla="*/ 187 h 419"/>
                <a:gd name="T54" fmla="*/ 54 w 418"/>
                <a:gd name="T55" fmla="*/ 205 h 419"/>
                <a:gd name="T56" fmla="*/ 35 w 418"/>
                <a:gd name="T57" fmla="*/ 199 h 419"/>
                <a:gd name="T58" fmla="*/ 10 w 418"/>
                <a:gd name="T59" fmla="*/ 226 h 419"/>
                <a:gd name="T60" fmla="*/ 19 w 418"/>
                <a:gd name="T61" fmla="*/ 262 h 419"/>
                <a:gd name="T62" fmla="*/ 50 w 418"/>
                <a:gd name="T63" fmla="*/ 273 h 419"/>
                <a:gd name="T64" fmla="*/ 45 w 418"/>
                <a:gd name="T65" fmla="*/ 310 h 419"/>
                <a:gd name="T66" fmla="*/ 100 w 418"/>
                <a:gd name="T67" fmla="*/ 331 h 419"/>
                <a:gd name="T68" fmla="*/ 102 w 418"/>
                <a:gd name="T69" fmla="*/ 364 h 419"/>
                <a:gd name="T70" fmla="*/ 147 w 418"/>
                <a:gd name="T71" fmla="*/ 385 h 419"/>
                <a:gd name="T72" fmla="*/ 161 w 418"/>
                <a:gd name="T73" fmla="*/ 411 h 419"/>
                <a:gd name="T74" fmla="*/ 174 w 418"/>
                <a:gd name="T75" fmla="*/ 414 h 419"/>
                <a:gd name="T76" fmla="*/ 188 w 418"/>
                <a:gd name="T77" fmla="*/ 413 h 419"/>
                <a:gd name="T78" fmla="*/ 268 w 418"/>
                <a:gd name="T79" fmla="*/ 418 h 419"/>
                <a:gd name="T80" fmla="*/ 285 w 418"/>
                <a:gd name="T81" fmla="*/ 388 h 419"/>
                <a:gd name="T82" fmla="*/ 306 w 418"/>
                <a:gd name="T83" fmla="*/ 373 h 419"/>
                <a:gd name="T84" fmla="*/ 330 w 418"/>
                <a:gd name="T85" fmla="*/ 378 h 419"/>
                <a:gd name="T86" fmla="*/ 348 w 418"/>
                <a:gd name="T87" fmla="*/ 346 h 419"/>
                <a:gd name="T88" fmla="*/ 367 w 418"/>
                <a:gd name="T89" fmla="*/ 320 h 419"/>
                <a:gd name="T90" fmla="*/ 385 w 418"/>
                <a:gd name="T91" fmla="*/ 323 h 419"/>
                <a:gd name="T92" fmla="*/ 400 w 418"/>
                <a:gd name="T93" fmla="*/ 285 h 419"/>
                <a:gd name="T94" fmla="*/ 395 w 418"/>
                <a:gd name="T95" fmla="*/ 249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18" h="419">
                  <a:moveTo>
                    <a:pt x="395" y="249"/>
                  </a:moveTo>
                  <a:cubicBezTo>
                    <a:pt x="389" y="246"/>
                    <a:pt x="382" y="244"/>
                    <a:pt x="376" y="242"/>
                  </a:cubicBezTo>
                  <a:cubicBezTo>
                    <a:pt x="392" y="237"/>
                    <a:pt x="394" y="211"/>
                    <a:pt x="374" y="204"/>
                  </a:cubicBezTo>
                  <a:cubicBezTo>
                    <a:pt x="365" y="201"/>
                    <a:pt x="356" y="198"/>
                    <a:pt x="347" y="195"/>
                  </a:cubicBezTo>
                  <a:cubicBezTo>
                    <a:pt x="350" y="194"/>
                    <a:pt x="353" y="194"/>
                    <a:pt x="357" y="193"/>
                  </a:cubicBezTo>
                  <a:cubicBezTo>
                    <a:pt x="378" y="189"/>
                    <a:pt x="372" y="161"/>
                    <a:pt x="355" y="155"/>
                  </a:cubicBezTo>
                  <a:cubicBezTo>
                    <a:pt x="342" y="150"/>
                    <a:pt x="328" y="145"/>
                    <a:pt x="314" y="140"/>
                  </a:cubicBezTo>
                  <a:cubicBezTo>
                    <a:pt x="317" y="135"/>
                    <a:pt x="318" y="129"/>
                    <a:pt x="316" y="123"/>
                  </a:cubicBezTo>
                  <a:cubicBezTo>
                    <a:pt x="319" y="124"/>
                    <a:pt x="322" y="124"/>
                    <a:pt x="325" y="125"/>
                  </a:cubicBezTo>
                  <a:cubicBezTo>
                    <a:pt x="350" y="130"/>
                    <a:pt x="358" y="94"/>
                    <a:pt x="334" y="86"/>
                  </a:cubicBezTo>
                  <a:cubicBezTo>
                    <a:pt x="328" y="84"/>
                    <a:pt x="321" y="82"/>
                    <a:pt x="315" y="80"/>
                  </a:cubicBezTo>
                  <a:cubicBezTo>
                    <a:pt x="320" y="70"/>
                    <a:pt x="317" y="57"/>
                    <a:pt x="303" y="51"/>
                  </a:cubicBezTo>
                  <a:cubicBezTo>
                    <a:pt x="295" y="49"/>
                    <a:pt x="287" y="46"/>
                    <a:pt x="280" y="43"/>
                  </a:cubicBezTo>
                  <a:cubicBezTo>
                    <a:pt x="278" y="37"/>
                    <a:pt x="274" y="31"/>
                    <a:pt x="265" y="30"/>
                  </a:cubicBezTo>
                  <a:cubicBezTo>
                    <a:pt x="237" y="24"/>
                    <a:pt x="210" y="17"/>
                    <a:pt x="182" y="7"/>
                  </a:cubicBezTo>
                  <a:cubicBezTo>
                    <a:pt x="165" y="0"/>
                    <a:pt x="156" y="18"/>
                    <a:pt x="160" y="32"/>
                  </a:cubicBezTo>
                  <a:cubicBezTo>
                    <a:pt x="155" y="37"/>
                    <a:pt x="151" y="43"/>
                    <a:pt x="151" y="50"/>
                  </a:cubicBezTo>
                  <a:cubicBezTo>
                    <a:pt x="132" y="46"/>
                    <a:pt x="114" y="42"/>
                    <a:pt x="95" y="39"/>
                  </a:cubicBezTo>
                  <a:cubicBezTo>
                    <a:pt x="74" y="34"/>
                    <a:pt x="59" y="67"/>
                    <a:pt x="81" y="76"/>
                  </a:cubicBezTo>
                  <a:cubicBezTo>
                    <a:pt x="82" y="76"/>
                    <a:pt x="83" y="76"/>
                    <a:pt x="84" y="77"/>
                  </a:cubicBezTo>
                  <a:cubicBezTo>
                    <a:pt x="81" y="87"/>
                    <a:pt x="85" y="99"/>
                    <a:pt x="97" y="103"/>
                  </a:cubicBezTo>
                  <a:cubicBezTo>
                    <a:pt x="114" y="109"/>
                    <a:pt x="130" y="115"/>
                    <a:pt x="147" y="121"/>
                  </a:cubicBezTo>
                  <a:cubicBezTo>
                    <a:pt x="137" y="119"/>
                    <a:pt x="128" y="117"/>
                    <a:pt x="118" y="115"/>
                  </a:cubicBezTo>
                  <a:cubicBezTo>
                    <a:pt x="93" y="110"/>
                    <a:pt x="85" y="146"/>
                    <a:pt x="109" y="154"/>
                  </a:cubicBezTo>
                  <a:cubicBezTo>
                    <a:pt x="114" y="156"/>
                    <a:pt x="120" y="158"/>
                    <a:pt x="125" y="160"/>
                  </a:cubicBezTo>
                  <a:cubicBezTo>
                    <a:pt x="108" y="157"/>
                    <a:pt x="91" y="154"/>
                    <a:pt x="73" y="151"/>
                  </a:cubicBezTo>
                  <a:cubicBezTo>
                    <a:pt x="50" y="147"/>
                    <a:pt x="41" y="177"/>
                    <a:pt x="58" y="187"/>
                  </a:cubicBezTo>
                  <a:cubicBezTo>
                    <a:pt x="54" y="192"/>
                    <a:pt x="53" y="198"/>
                    <a:pt x="54" y="205"/>
                  </a:cubicBezTo>
                  <a:cubicBezTo>
                    <a:pt x="47" y="203"/>
                    <a:pt x="41" y="201"/>
                    <a:pt x="35" y="199"/>
                  </a:cubicBezTo>
                  <a:cubicBezTo>
                    <a:pt x="19" y="195"/>
                    <a:pt x="7" y="213"/>
                    <a:pt x="10" y="226"/>
                  </a:cubicBezTo>
                  <a:cubicBezTo>
                    <a:pt x="0" y="234"/>
                    <a:pt x="4" y="256"/>
                    <a:pt x="19" y="262"/>
                  </a:cubicBezTo>
                  <a:cubicBezTo>
                    <a:pt x="29" y="266"/>
                    <a:pt x="40" y="269"/>
                    <a:pt x="50" y="273"/>
                  </a:cubicBezTo>
                  <a:cubicBezTo>
                    <a:pt x="35" y="278"/>
                    <a:pt x="27" y="303"/>
                    <a:pt x="45" y="310"/>
                  </a:cubicBezTo>
                  <a:cubicBezTo>
                    <a:pt x="64" y="317"/>
                    <a:pt x="82" y="325"/>
                    <a:pt x="100" y="331"/>
                  </a:cubicBezTo>
                  <a:cubicBezTo>
                    <a:pt x="89" y="339"/>
                    <a:pt x="86" y="356"/>
                    <a:pt x="102" y="364"/>
                  </a:cubicBezTo>
                  <a:cubicBezTo>
                    <a:pt x="117" y="372"/>
                    <a:pt x="132" y="379"/>
                    <a:pt x="147" y="385"/>
                  </a:cubicBezTo>
                  <a:cubicBezTo>
                    <a:pt x="145" y="395"/>
                    <a:pt x="149" y="408"/>
                    <a:pt x="161" y="411"/>
                  </a:cubicBezTo>
                  <a:cubicBezTo>
                    <a:pt x="166" y="412"/>
                    <a:pt x="170" y="413"/>
                    <a:pt x="174" y="414"/>
                  </a:cubicBezTo>
                  <a:cubicBezTo>
                    <a:pt x="180" y="415"/>
                    <a:pt x="185" y="415"/>
                    <a:pt x="188" y="413"/>
                  </a:cubicBezTo>
                  <a:cubicBezTo>
                    <a:pt x="215" y="414"/>
                    <a:pt x="242" y="416"/>
                    <a:pt x="268" y="418"/>
                  </a:cubicBezTo>
                  <a:cubicBezTo>
                    <a:pt x="284" y="419"/>
                    <a:pt x="291" y="400"/>
                    <a:pt x="285" y="388"/>
                  </a:cubicBezTo>
                  <a:cubicBezTo>
                    <a:pt x="296" y="388"/>
                    <a:pt x="304" y="381"/>
                    <a:pt x="306" y="373"/>
                  </a:cubicBezTo>
                  <a:cubicBezTo>
                    <a:pt x="330" y="378"/>
                    <a:pt x="330" y="378"/>
                    <a:pt x="330" y="378"/>
                  </a:cubicBezTo>
                  <a:cubicBezTo>
                    <a:pt x="351" y="384"/>
                    <a:pt x="360" y="359"/>
                    <a:pt x="348" y="346"/>
                  </a:cubicBezTo>
                  <a:cubicBezTo>
                    <a:pt x="363" y="345"/>
                    <a:pt x="371" y="331"/>
                    <a:pt x="367" y="320"/>
                  </a:cubicBezTo>
                  <a:cubicBezTo>
                    <a:pt x="373" y="321"/>
                    <a:pt x="379" y="322"/>
                    <a:pt x="385" y="323"/>
                  </a:cubicBezTo>
                  <a:cubicBezTo>
                    <a:pt x="408" y="326"/>
                    <a:pt x="418" y="294"/>
                    <a:pt x="400" y="285"/>
                  </a:cubicBezTo>
                  <a:cubicBezTo>
                    <a:pt x="413" y="278"/>
                    <a:pt x="414" y="255"/>
                    <a:pt x="395" y="249"/>
                  </a:cubicBez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Freeform 8"/>
            <p:cNvSpPr>
              <a:spLocks noEditPoints="1"/>
            </p:cNvSpPr>
            <p:nvPr/>
          </p:nvSpPr>
          <p:spPr bwMode="auto">
            <a:xfrm>
              <a:off x="3743325" y="1693863"/>
              <a:ext cx="909637" cy="1212850"/>
            </a:xfrm>
            <a:custGeom>
              <a:avLst/>
              <a:gdLst>
                <a:gd name="T0" fmla="*/ 233 w 413"/>
                <a:gd name="T1" fmla="*/ 6 h 550"/>
                <a:gd name="T2" fmla="*/ 39 w 413"/>
                <a:gd name="T3" fmla="*/ 285 h 550"/>
                <a:gd name="T4" fmla="*/ 233 w 413"/>
                <a:gd name="T5" fmla="*/ 422 h 550"/>
                <a:gd name="T6" fmla="*/ 235 w 413"/>
                <a:gd name="T7" fmla="*/ 452 h 550"/>
                <a:gd name="T8" fmla="*/ 248 w 413"/>
                <a:gd name="T9" fmla="*/ 498 h 550"/>
                <a:gd name="T10" fmla="*/ 330 w 413"/>
                <a:gd name="T11" fmla="*/ 544 h 550"/>
                <a:gd name="T12" fmla="*/ 380 w 413"/>
                <a:gd name="T13" fmla="*/ 468 h 550"/>
                <a:gd name="T14" fmla="*/ 367 w 413"/>
                <a:gd name="T15" fmla="*/ 423 h 550"/>
                <a:gd name="T16" fmla="*/ 359 w 413"/>
                <a:gd name="T17" fmla="*/ 377 h 550"/>
                <a:gd name="T18" fmla="*/ 389 w 413"/>
                <a:gd name="T19" fmla="*/ 144 h 550"/>
                <a:gd name="T20" fmla="*/ 307 w 413"/>
                <a:gd name="T21" fmla="*/ 504 h 550"/>
                <a:gd name="T22" fmla="*/ 276 w 413"/>
                <a:gd name="T23" fmla="*/ 511 h 550"/>
                <a:gd name="T24" fmla="*/ 352 w 413"/>
                <a:gd name="T25" fmla="*/ 468 h 550"/>
                <a:gd name="T26" fmla="*/ 271 w 413"/>
                <a:gd name="T27" fmla="*/ 495 h 550"/>
                <a:gd name="T28" fmla="*/ 290 w 413"/>
                <a:gd name="T29" fmla="*/ 462 h 550"/>
                <a:gd name="T30" fmla="*/ 356 w 413"/>
                <a:gd name="T31" fmla="*/ 435 h 550"/>
                <a:gd name="T32" fmla="*/ 365 w 413"/>
                <a:gd name="T33" fmla="*/ 447 h 550"/>
                <a:gd name="T34" fmla="*/ 213 w 413"/>
                <a:gd name="T35" fmla="*/ 291 h 550"/>
                <a:gd name="T36" fmla="*/ 213 w 413"/>
                <a:gd name="T37" fmla="*/ 203 h 550"/>
                <a:gd name="T38" fmla="*/ 275 w 413"/>
                <a:gd name="T39" fmla="*/ 244 h 550"/>
                <a:gd name="T40" fmla="*/ 285 w 413"/>
                <a:gd name="T41" fmla="*/ 367 h 550"/>
                <a:gd name="T42" fmla="*/ 213 w 413"/>
                <a:gd name="T43" fmla="*/ 291 h 550"/>
                <a:gd name="T44" fmla="*/ 332 w 413"/>
                <a:gd name="T45" fmla="*/ 364 h 550"/>
                <a:gd name="T46" fmla="*/ 305 w 413"/>
                <a:gd name="T47" fmla="*/ 401 h 550"/>
                <a:gd name="T48" fmla="*/ 267 w 413"/>
                <a:gd name="T49" fmla="*/ 412 h 550"/>
                <a:gd name="T50" fmla="*/ 246 w 413"/>
                <a:gd name="T51" fmla="*/ 393 h 550"/>
                <a:gd name="T52" fmla="*/ 313 w 413"/>
                <a:gd name="T53" fmla="*/ 414 h 550"/>
                <a:gd name="T54" fmla="*/ 343 w 413"/>
                <a:gd name="T55" fmla="*/ 424 h 550"/>
                <a:gd name="T56" fmla="*/ 294 w 413"/>
                <a:gd name="T57" fmla="*/ 444 h 550"/>
                <a:gd name="T58" fmla="*/ 245 w 413"/>
                <a:gd name="T59" fmla="*/ 427 h 550"/>
                <a:gd name="T60" fmla="*/ 330 w 413"/>
                <a:gd name="T61" fmla="*/ 341 h 550"/>
                <a:gd name="T62" fmla="*/ 311 w 413"/>
                <a:gd name="T63" fmla="*/ 357 h 550"/>
                <a:gd name="T64" fmla="*/ 290 w 413"/>
                <a:gd name="T65" fmla="*/ 216 h 550"/>
                <a:gd name="T66" fmla="*/ 302 w 413"/>
                <a:gd name="T67" fmla="*/ 197 h 550"/>
                <a:gd name="T68" fmla="*/ 294 w 413"/>
                <a:gd name="T69" fmla="*/ 178 h 550"/>
                <a:gd name="T70" fmla="*/ 291 w 413"/>
                <a:gd name="T71" fmla="*/ 119 h 550"/>
                <a:gd name="T72" fmla="*/ 275 w 413"/>
                <a:gd name="T73" fmla="*/ 197 h 550"/>
                <a:gd name="T74" fmla="*/ 181 w 413"/>
                <a:gd name="T75" fmla="*/ 197 h 550"/>
                <a:gd name="T76" fmla="*/ 131 w 413"/>
                <a:gd name="T77" fmla="*/ 224 h 550"/>
                <a:gd name="T78" fmla="*/ 144 w 413"/>
                <a:gd name="T79" fmla="*/ 255 h 550"/>
                <a:gd name="T80" fmla="*/ 150 w 413"/>
                <a:gd name="T81" fmla="*/ 290 h 550"/>
                <a:gd name="T82" fmla="*/ 194 w 413"/>
                <a:gd name="T83" fmla="*/ 296 h 550"/>
                <a:gd name="T84" fmla="*/ 238 w 413"/>
                <a:gd name="T85" fmla="*/ 384 h 550"/>
                <a:gd name="T86" fmla="*/ 231 w 413"/>
                <a:gd name="T87" fmla="*/ 382 h 550"/>
                <a:gd name="T88" fmla="*/ 192 w 413"/>
                <a:gd name="T89" fmla="*/ 24 h 550"/>
                <a:gd name="T90" fmla="*/ 362 w 413"/>
                <a:gd name="T91" fmla="*/ 124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13" h="550">
                  <a:moveTo>
                    <a:pt x="389" y="144"/>
                  </a:moveTo>
                  <a:cubicBezTo>
                    <a:pt x="366" y="72"/>
                    <a:pt x="311" y="13"/>
                    <a:pt x="233" y="6"/>
                  </a:cubicBezTo>
                  <a:cubicBezTo>
                    <a:pt x="157" y="0"/>
                    <a:pt x="77" y="29"/>
                    <a:pt x="39" y="98"/>
                  </a:cubicBezTo>
                  <a:cubicBezTo>
                    <a:pt x="7" y="155"/>
                    <a:pt x="7" y="228"/>
                    <a:pt x="39" y="285"/>
                  </a:cubicBezTo>
                  <a:cubicBezTo>
                    <a:pt x="77" y="353"/>
                    <a:pt x="152" y="394"/>
                    <a:pt x="229" y="395"/>
                  </a:cubicBezTo>
                  <a:cubicBezTo>
                    <a:pt x="223" y="403"/>
                    <a:pt x="224" y="414"/>
                    <a:pt x="233" y="422"/>
                  </a:cubicBezTo>
                  <a:cubicBezTo>
                    <a:pt x="233" y="422"/>
                    <a:pt x="234" y="422"/>
                    <a:pt x="234" y="422"/>
                  </a:cubicBezTo>
                  <a:cubicBezTo>
                    <a:pt x="228" y="430"/>
                    <a:pt x="230" y="445"/>
                    <a:pt x="235" y="452"/>
                  </a:cubicBezTo>
                  <a:cubicBezTo>
                    <a:pt x="239" y="457"/>
                    <a:pt x="242" y="460"/>
                    <a:pt x="247" y="462"/>
                  </a:cubicBezTo>
                  <a:cubicBezTo>
                    <a:pt x="239" y="472"/>
                    <a:pt x="240" y="488"/>
                    <a:pt x="248" y="498"/>
                  </a:cubicBezTo>
                  <a:cubicBezTo>
                    <a:pt x="253" y="505"/>
                    <a:pt x="258" y="508"/>
                    <a:pt x="265" y="510"/>
                  </a:cubicBezTo>
                  <a:cubicBezTo>
                    <a:pt x="273" y="536"/>
                    <a:pt x="304" y="550"/>
                    <a:pt x="330" y="544"/>
                  </a:cubicBezTo>
                  <a:cubicBezTo>
                    <a:pt x="363" y="538"/>
                    <a:pt x="383" y="506"/>
                    <a:pt x="384" y="475"/>
                  </a:cubicBezTo>
                  <a:cubicBezTo>
                    <a:pt x="384" y="471"/>
                    <a:pt x="382" y="469"/>
                    <a:pt x="380" y="468"/>
                  </a:cubicBezTo>
                  <a:cubicBezTo>
                    <a:pt x="380" y="467"/>
                    <a:pt x="381" y="466"/>
                    <a:pt x="382" y="466"/>
                  </a:cubicBezTo>
                  <a:cubicBezTo>
                    <a:pt x="396" y="448"/>
                    <a:pt x="383" y="432"/>
                    <a:pt x="367" y="423"/>
                  </a:cubicBezTo>
                  <a:cubicBezTo>
                    <a:pt x="373" y="411"/>
                    <a:pt x="369" y="393"/>
                    <a:pt x="356" y="389"/>
                  </a:cubicBezTo>
                  <a:cubicBezTo>
                    <a:pt x="358" y="385"/>
                    <a:pt x="359" y="381"/>
                    <a:pt x="359" y="377"/>
                  </a:cubicBezTo>
                  <a:cubicBezTo>
                    <a:pt x="360" y="366"/>
                    <a:pt x="353" y="355"/>
                    <a:pt x="344" y="353"/>
                  </a:cubicBezTo>
                  <a:cubicBezTo>
                    <a:pt x="397" y="297"/>
                    <a:pt x="413" y="216"/>
                    <a:pt x="389" y="144"/>
                  </a:cubicBezTo>
                  <a:close/>
                  <a:moveTo>
                    <a:pt x="276" y="511"/>
                  </a:moveTo>
                  <a:cubicBezTo>
                    <a:pt x="286" y="510"/>
                    <a:pt x="297" y="507"/>
                    <a:pt x="307" y="504"/>
                  </a:cubicBezTo>
                  <a:cubicBezTo>
                    <a:pt x="324" y="498"/>
                    <a:pt x="351" y="490"/>
                    <a:pt x="369" y="477"/>
                  </a:cubicBezTo>
                  <a:cubicBezTo>
                    <a:pt x="364" y="527"/>
                    <a:pt x="308" y="548"/>
                    <a:pt x="276" y="511"/>
                  </a:cubicBezTo>
                  <a:close/>
                  <a:moveTo>
                    <a:pt x="362" y="462"/>
                  </a:moveTo>
                  <a:cubicBezTo>
                    <a:pt x="359" y="464"/>
                    <a:pt x="355" y="466"/>
                    <a:pt x="352" y="468"/>
                  </a:cubicBezTo>
                  <a:cubicBezTo>
                    <a:pt x="338" y="475"/>
                    <a:pt x="324" y="481"/>
                    <a:pt x="309" y="487"/>
                  </a:cubicBezTo>
                  <a:cubicBezTo>
                    <a:pt x="298" y="491"/>
                    <a:pt x="283" y="498"/>
                    <a:pt x="271" y="495"/>
                  </a:cubicBezTo>
                  <a:cubicBezTo>
                    <a:pt x="255" y="491"/>
                    <a:pt x="253" y="478"/>
                    <a:pt x="256" y="465"/>
                  </a:cubicBezTo>
                  <a:cubicBezTo>
                    <a:pt x="267" y="467"/>
                    <a:pt x="279" y="465"/>
                    <a:pt x="290" y="462"/>
                  </a:cubicBezTo>
                  <a:cubicBezTo>
                    <a:pt x="305" y="457"/>
                    <a:pt x="319" y="450"/>
                    <a:pt x="334" y="444"/>
                  </a:cubicBezTo>
                  <a:cubicBezTo>
                    <a:pt x="341" y="441"/>
                    <a:pt x="349" y="439"/>
                    <a:pt x="356" y="435"/>
                  </a:cubicBezTo>
                  <a:cubicBezTo>
                    <a:pt x="356" y="435"/>
                    <a:pt x="356" y="435"/>
                    <a:pt x="356" y="435"/>
                  </a:cubicBezTo>
                  <a:cubicBezTo>
                    <a:pt x="362" y="436"/>
                    <a:pt x="365" y="441"/>
                    <a:pt x="365" y="447"/>
                  </a:cubicBezTo>
                  <a:cubicBezTo>
                    <a:pt x="371" y="454"/>
                    <a:pt x="370" y="459"/>
                    <a:pt x="362" y="462"/>
                  </a:cubicBezTo>
                  <a:close/>
                  <a:moveTo>
                    <a:pt x="213" y="291"/>
                  </a:moveTo>
                  <a:cubicBezTo>
                    <a:pt x="199" y="275"/>
                    <a:pt x="182" y="257"/>
                    <a:pt x="163" y="243"/>
                  </a:cubicBezTo>
                  <a:cubicBezTo>
                    <a:pt x="171" y="222"/>
                    <a:pt x="185" y="205"/>
                    <a:pt x="213" y="203"/>
                  </a:cubicBezTo>
                  <a:cubicBezTo>
                    <a:pt x="232" y="202"/>
                    <a:pt x="254" y="211"/>
                    <a:pt x="274" y="215"/>
                  </a:cubicBezTo>
                  <a:cubicBezTo>
                    <a:pt x="274" y="224"/>
                    <a:pt x="274" y="234"/>
                    <a:pt x="275" y="244"/>
                  </a:cubicBezTo>
                  <a:cubicBezTo>
                    <a:pt x="277" y="283"/>
                    <a:pt x="284" y="325"/>
                    <a:pt x="301" y="361"/>
                  </a:cubicBezTo>
                  <a:cubicBezTo>
                    <a:pt x="296" y="363"/>
                    <a:pt x="290" y="366"/>
                    <a:pt x="285" y="367"/>
                  </a:cubicBezTo>
                  <a:cubicBezTo>
                    <a:pt x="277" y="370"/>
                    <a:pt x="269" y="372"/>
                    <a:pt x="261" y="374"/>
                  </a:cubicBezTo>
                  <a:cubicBezTo>
                    <a:pt x="253" y="342"/>
                    <a:pt x="235" y="315"/>
                    <a:pt x="213" y="291"/>
                  </a:cubicBezTo>
                  <a:close/>
                  <a:moveTo>
                    <a:pt x="289" y="383"/>
                  </a:moveTo>
                  <a:cubicBezTo>
                    <a:pt x="303" y="378"/>
                    <a:pt x="320" y="373"/>
                    <a:pt x="332" y="364"/>
                  </a:cubicBezTo>
                  <a:cubicBezTo>
                    <a:pt x="332" y="364"/>
                    <a:pt x="333" y="364"/>
                    <a:pt x="333" y="365"/>
                  </a:cubicBezTo>
                  <a:cubicBezTo>
                    <a:pt x="368" y="377"/>
                    <a:pt x="315" y="398"/>
                    <a:pt x="305" y="401"/>
                  </a:cubicBezTo>
                  <a:cubicBezTo>
                    <a:pt x="297" y="404"/>
                    <a:pt x="290" y="406"/>
                    <a:pt x="282" y="408"/>
                  </a:cubicBezTo>
                  <a:cubicBezTo>
                    <a:pt x="277" y="410"/>
                    <a:pt x="272" y="411"/>
                    <a:pt x="267" y="412"/>
                  </a:cubicBezTo>
                  <a:cubicBezTo>
                    <a:pt x="254" y="418"/>
                    <a:pt x="246" y="412"/>
                    <a:pt x="244" y="396"/>
                  </a:cubicBezTo>
                  <a:cubicBezTo>
                    <a:pt x="245" y="395"/>
                    <a:pt x="245" y="394"/>
                    <a:pt x="246" y="393"/>
                  </a:cubicBezTo>
                  <a:cubicBezTo>
                    <a:pt x="260" y="394"/>
                    <a:pt x="276" y="387"/>
                    <a:pt x="289" y="383"/>
                  </a:cubicBezTo>
                  <a:close/>
                  <a:moveTo>
                    <a:pt x="313" y="414"/>
                  </a:moveTo>
                  <a:cubicBezTo>
                    <a:pt x="324" y="410"/>
                    <a:pt x="338" y="406"/>
                    <a:pt x="348" y="398"/>
                  </a:cubicBezTo>
                  <a:cubicBezTo>
                    <a:pt x="354" y="407"/>
                    <a:pt x="361" y="410"/>
                    <a:pt x="343" y="424"/>
                  </a:cubicBezTo>
                  <a:cubicBezTo>
                    <a:pt x="339" y="427"/>
                    <a:pt x="334" y="428"/>
                    <a:pt x="330" y="429"/>
                  </a:cubicBezTo>
                  <a:cubicBezTo>
                    <a:pt x="318" y="434"/>
                    <a:pt x="306" y="439"/>
                    <a:pt x="294" y="444"/>
                  </a:cubicBezTo>
                  <a:cubicBezTo>
                    <a:pt x="283" y="449"/>
                    <a:pt x="269" y="455"/>
                    <a:pt x="257" y="450"/>
                  </a:cubicBezTo>
                  <a:cubicBezTo>
                    <a:pt x="243" y="445"/>
                    <a:pt x="244" y="437"/>
                    <a:pt x="245" y="427"/>
                  </a:cubicBezTo>
                  <a:cubicBezTo>
                    <a:pt x="266" y="433"/>
                    <a:pt x="296" y="420"/>
                    <a:pt x="313" y="414"/>
                  </a:cubicBezTo>
                  <a:close/>
                  <a:moveTo>
                    <a:pt x="330" y="341"/>
                  </a:moveTo>
                  <a:cubicBezTo>
                    <a:pt x="327" y="344"/>
                    <a:pt x="327" y="348"/>
                    <a:pt x="329" y="351"/>
                  </a:cubicBezTo>
                  <a:cubicBezTo>
                    <a:pt x="323" y="352"/>
                    <a:pt x="317" y="354"/>
                    <a:pt x="311" y="357"/>
                  </a:cubicBezTo>
                  <a:cubicBezTo>
                    <a:pt x="301" y="318"/>
                    <a:pt x="292" y="281"/>
                    <a:pt x="290" y="240"/>
                  </a:cubicBezTo>
                  <a:cubicBezTo>
                    <a:pt x="290" y="232"/>
                    <a:pt x="290" y="224"/>
                    <a:pt x="290" y="216"/>
                  </a:cubicBezTo>
                  <a:cubicBezTo>
                    <a:pt x="296" y="216"/>
                    <a:pt x="302" y="215"/>
                    <a:pt x="307" y="213"/>
                  </a:cubicBezTo>
                  <a:cubicBezTo>
                    <a:pt x="317" y="208"/>
                    <a:pt x="312" y="192"/>
                    <a:pt x="302" y="197"/>
                  </a:cubicBezTo>
                  <a:cubicBezTo>
                    <a:pt x="299" y="198"/>
                    <a:pt x="295" y="199"/>
                    <a:pt x="291" y="199"/>
                  </a:cubicBezTo>
                  <a:cubicBezTo>
                    <a:pt x="292" y="192"/>
                    <a:pt x="293" y="185"/>
                    <a:pt x="294" y="178"/>
                  </a:cubicBezTo>
                  <a:cubicBezTo>
                    <a:pt x="296" y="159"/>
                    <a:pt x="304" y="140"/>
                    <a:pt x="303" y="122"/>
                  </a:cubicBezTo>
                  <a:cubicBezTo>
                    <a:pt x="303" y="115"/>
                    <a:pt x="295" y="114"/>
                    <a:pt x="291" y="119"/>
                  </a:cubicBezTo>
                  <a:cubicBezTo>
                    <a:pt x="281" y="136"/>
                    <a:pt x="279" y="161"/>
                    <a:pt x="277" y="180"/>
                  </a:cubicBezTo>
                  <a:cubicBezTo>
                    <a:pt x="276" y="186"/>
                    <a:pt x="275" y="192"/>
                    <a:pt x="275" y="197"/>
                  </a:cubicBezTo>
                  <a:cubicBezTo>
                    <a:pt x="260" y="194"/>
                    <a:pt x="244" y="189"/>
                    <a:pt x="233" y="187"/>
                  </a:cubicBezTo>
                  <a:cubicBezTo>
                    <a:pt x="215" y="185"/>
                    <a:pt x="196" y="187"/>
                    <a:pt x="181" y="197"/>
                  </a:cubicBezTo>
                  <a:cubicBezTo>
                    <a:pt x="166" y="205"/>
                    <a:pt x="156" y="219"/>
                    <a:pt x="150" y="234"/>
                  </a:cubicBezTo>
                  <a:cubicBezTo>
                    <a:pt x="144" y="230"/>
                    <a:pt x="138" y="227"/>
                    <a:pt x="131" y="224"/>
                  </a:cubicBezTo>
                  <a:cubicBezTo>
                    <a:pt x="124" y="221"/>
                    <a:pt x="117" y="229"/>
                    <a:pt x="123" y="236"/>
                  </a:cubicBezTo>
                  <a:cubicBezTo>
                    <a:pt x="129" y="243"/>
                    <a:pt x="137" y="249"/>
                    <a:pt x="144" y="255"/>
                  </a:cubicBezTo>
                  <a:cubicBezTo>
                    <a:pt x="142" y="267"/>
                    <a:pt x="142" y="278"/>
                    <a:pt x="142" y="289"/>
                  </a:cubicBezTo>
                  <a:cubicBezTo>
                    <a:pt x="142" y="294"/>
                    <a:pt x="148" y="294"/>
                    <a:pt x="150" y="290"/>
                  </a:cubicBezTo>
                  <a:cubicBezTo>
                    <a:pt x="152" y="282"/>
                    <a:pt x="154" y="273"/>
                    <a:pt x="156" y="264"/>
                  </a:cubicBezTo>
                  <a:cubicBezTo>
                    <a:pt x="169" y="274"/>
                    <a:pt x="183" y="284"/>
                    <a:pt x="194" y="296"/>
                  </a:cubicBezTo>
                  <a:cubicBezTo>
                    <a:pt x="218" y="320"/>
                    <a:pt x="237" y="347"/>
                    <a:pt x="251" y="378"/>
                  </a:cubicBezTo>
                  <a:cubicBezTo>
                    <a:pt x="246" y="379"/>
                    <a:pt x="242" y="382"/>
                    <a:pt x="238" y="384"/>
                  </a:cubicBezTo>
                  <a:cubicBezTo>
                    <a:pt x="238" y="385"/>
                    <a:pt x="237" y="386"/>
                    <a:pt x="237" y="387"/>
                  </a:cubicBezTo>
                  <a:cubicBezTo>
                    <a:pt x="236" y="384"/>
                    <a:pt x="234" y="382"/>
                    <a:pt x="231" y="382"/>
                  </a:cubicBezTo>
                  <a:cubicBezTo>
                    <a:pt x="108" y="372"/>
                    <a:pt x="0" y="262"/>
                    <a:pt x="42" y="134"/>
                  </a:cubicBezTo>
                  <a:cubicBezTo>
                    <a:pt x="64" y="68"/>
                    <a:pt x="124" y="30"/>
                    <a:pt x="192" y="24"/>
                  </a:cubicBezTo>
                  <a:cubicBezTo>
                    <a:pt x="227" y="21"/>
                    <a:pt x="266" y="25"/>
                    <a:pt x="296" y="44"/>
                  </a:cubicBezTo>
                  <a:cubicBezTo>
                    <a:pt x="326" y="63"/>
                    <a:pt x="348" y="93"/>
                    <a:pt x="362" y="124"/>
                  </a:cubicBezTo>
                  <a:cubicBezTo>
                    <a:pt x="396" y="196"/>
                    <a:pt x="386" y="283"/>
                    <a:pt x="330" y="341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 flipH="1">
            <a:off x="909955" y="269875"/>
            <a:ext cx="48367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240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FQW20-25/W矿用风动潜水泵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32" name="组合 131"/>
          <p:cNvGrpSpPr/>
          <p:nvPr/>
        </p:nvGrpSpPr>
        <p:grpSpPr>
          <a:xfrm>
            <a:off x="1528549" y="1937982"/>
            <a:ext cx="2686526" cy="3841198"/>
            <a:chOff x="1289955" y="1628061"/>
            <a:chExt cx="3921407" cy="5174701"/>
          </a:xfrm>
        </p:grpSpPr>
        <p:sp>
          <p:nvSpPr>
            <p:cNvPr id="133" name="Shape 209"/>
            <p:cNvSpPr/>
            <p:nvPr/>
          </p:nvSpPr>
          <p:spPr>
            <a:xfrm rot="3758493">
              <a:off x="2701655" y="4293055"/>
              <a:ext cx="2954498" cy="2064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14" extrusionOk="0">
                  <a:moveTo>
                    <a:pt x="0" y="11730"/>
                  </a:moveTo>
                  <a:cubicBezTo>
                    <a:pt x="550" y="11385"/>
                    <a:pt x="818" y="11200"/>
                    <a:pt x="1446" y="10869"/>
                  </a:cubicBezTo>
                  <a:cubicBezTo>
                    <a:pt x="3278" y="9905"/>
                    <a:pt x="4075" y="10600"/>
                    <a:pt x="4893" y="12949"/>
                  </a:cubicBezTo>
                  <a:cubicBezTo>
                    <a:pt x="5476" y="14623"/>
                    <a:pt x="6411" y="21325"/>
                    <a:pt x="8440" y="21003"/>
                  </a:cubicBezTo>
                  <a:cubicBezTo>
                    <a:pt x="10807" y="20628"/>
                    <a:pt x="9528" y="13017"/>
                    <a:pt x="9431" y="11082"/>
                  </a:cubicBezTo>
                  <a:cubicBezTo>
                    <a:pt x="9316" y="8800"/>
                    <a:pt x="8806" y="3250"/>
                    <a:pt x="11582" y="4352"/>
                  </a:cubicBezTo>
                  <a:cubicBezTo>
                    <a:pt x="13589" y="5149"/>
                    <a:pt x="14535" y="10567"/>
                    <a:pt x="16445" y="10863"/>
                  </a:cubicBezTo>
                  <a:cubicBezTo>
                    <a:pt x="18644" y="11204"/>
                    <a:pt x="17737" y="6638"/>
                    <a:pt x="17704" y="4600"/>
                  </a:cubicBezTo>
                  <a:cubicBezTo>
                    <a:pt x="17639" y="584"/>
                    <a:pt x="18794" y="-275"/>
                    <a:pt x="21600" y="69"/>
                  </a:cubicBezTo>
                </a:path>
              </a:pathLst>
            </a:custGeom>
            <a:noFill/>
            <a:ln w="3810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>
                <a:cs typeface="+mn-ea"/>
                <a:sym typeface="+mn-lt"/>
              </a:endParaRPr>
            </a:p>
          </p:txBody>
        </p:sp>
        <p:grpSp>
          <p:nvGrpSpPr>
            <p:cNvPr id="134" name="组 13"/>
            <p:cNvGrpSpPr/>
            <p:nvPr/>
          </p:nvGrpSpPr>
          <p:grpSpPr>
            <a:xfrm>
              <a:off x="1289955" y="1628061"/>
              <a:ext cx="2187025" cy="2569107"/>
              <a:chOff x="5943842" y="1013911"/>
              <a:chExt cx="2187025" cy="2569107"/>
            </a:xfrm>
          </p:grpSpPr>
          <p:sp>
            <p:nvSpPr>
              <p:cNvPr id="246" name="Shape 202"/>
              <p:cNvSpPr/>
              <p:nvPr/>
            </p:nvSpPr>
            <p:spPr>
              <a:xfrm rot="3758493">
                <a:off x="6440283" y="1924630"/>
                <a:ext cx="1816414" cy="510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22" extrusionOk="0">
                    <a:moveTo>
                      <a:pt x="21600" y="743"/>
                    </a:moveTo>
                    <a:cubicBezTo>
                      <a:pt x="19799" y="-786"/>
                      <a:pt x="18140" y="461"/>
                      <a:pt x="16279" y="823"/>
                    </a:cubicBezTo>
                    <a:cubicBezTo>
                      <a:pt x="10853" y="1876"/>
                      <a:pt x="5372" y="1461"/>
                      <a:pt x="0" y="4698"/>
                    </a:cubicBezTo>
                    <a:lnTo>
                      <a:pt x="0" y="20521"/>
                    </a:lnTo>
                    <a:lnTo>
                      <a:pt x="1843" y="19747"/>
                    </a:lnTo>
                    <a:cubicBezTo>
                      <a:pt x="4727" y="19759"/>
                      <a:pt x="13025" y="19305"/>
                      <a:pt x="15903" y="19016"/>
                    </a:cubicBezTo>
                    <a:cubicBezTo>
                      <a:pt x="17715" y="18834"/>
                      <a:pt x="19629" y="20814"/>
                      <a:pt x="21376" y="20485"/>
                    </a:cubicBezTo>
                  </a:path>
                </a:pathLst>
              </a:custGeom>
              <a:solidFill>
                <a:srgbClr val="FFDE00"/>
              </a:solidFill>
              <a:ln w="38100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47" name="Shape 203"/>
              <p:cNvSpPr/>
              <p:nvPr/>
            </p:nvSpPr>
            <p:spPr>
              <a:xfrm rot="3758493">
                <a:off x="7743128" y="2715926"/>
                <a:ext cx="42879" cy="4886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274" h="21600" extrusionOk="0">
                    <a:moveTo>
                      <a:pt x="0" y="0"/>
                    </a:moveTo>
                    <a:cubicBezTo>
                      <a:pt x="21600" y="2677"/>
                      <a:pt x="19974" y="16418"/>
                      <a:pt x="11161" y="2160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48" name="Shape 204"/>
              <p:cNvSpPr/>
              <p:nvPr/>
            </p:nvSpPr>
            <p:spPr>
              <a:xfrm rot="3758493">
                <a:off x="6688919" y="1820269"/>
                <a:ext cx="124286" cy="3417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9761" y="15753"/>
                      <a:pt x="1840" y="7112"/>
                      <a:pt x="0" y="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49" name="Shape 205"/>
              <p:cNvSpPr/>
              <p:nvPr/>
            </p:nvSpPr>
            <p:spPr>
              <a:xfrm rot="3758493">
                <a:off x="6847335" y="1900060"/>
                <a:ext cx="869668" cy="10315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469" h="16954" extrusionOk="0">
                    <a:moveTo>
                      <a:pt x="0" y="11121"/>
                    </a:moveTo>
                    <a:cubicBezTo>
                      <a:pt x="167" y="10786"/>
                      <a:pt x="-956" y="-4646"/>
                      <a:pt x="4852" y="2248"/>
                    </a:cubicBezTo>
                    <a:cubicBezTo>
                      <a:pt x="5261" y="461"/>
                      <a:pt x="6192" y="-121"/>
                      <a:pt x="7478" y="78"/>
                    </a:cubicBezTo>
                    <a:cubicBezTo>
                      <a:pt x="8279" y="78"/>
                      <a:pt x="9110" y="711"/>
                      <a:pt x="9174" y="2178"/>
                    </a:cubicBezTo>
                    <a:cubicBezTo>
                      <a:pt x="10318" y="734"/>
                      <a:pt x="10808" y="-213"/>
                      <a:pt x="12478" y="41"/>
                    </a:cubicBezTo>
                    <a:cubicBezTo>
                      <a:pt x="13434" y="0"/>
                      <a:pt x="13608" y="1386"/>
                      <a:pt x="13442" y="1960"/>
                    </a:cubicBezTo>
                    <a:cubicBezTo>
                      <a:pt x="19959" y="-3583"/>
                      <a:pt x="20644" y="13929"/>
                      <a:pt x="18086" y="16954"/>
                    </a:cubicBezTo>
                  </a:path>
                </a:pathLst>
              </a:custGeom>
              <a:solidFill>
                <a:srgbClr val="FCFDFD"/>
              </a:solidFill>
              <a:ln w="38100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0" name="Shape 206"/>
              <p:cNvSpPr/>
              <p:nvPr/>
            </p:nvSpPr>
            <p:spPr>
              <a:xfrm rot="3758493">
                <a:off x="6164716" y="2541971"/>
                <a:ext cx="1046419" cy="281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74" extrusionOk="0">
                    <a:moveTo>
                      <a:pt x="1076" y="12061"/>
                    </a:moveTo>
                    <a:cubicBezTo>
                      <a:pt x="497" y="8498"/>
                      <a:pt x="228" y="3669"/>
                      <a:pt x="0" y="0"/>
                    </a:cubicBezTo>
                    <a:cubicBezTo>
                      <a:pt x="6860" y="545"/>
                      <a:pt x="13608" y="-26"/>
                      <a:pt x="20206" y="3388"/>
                    </a:cubicBezTo>
                    <a:cubicBezTo>
                      <a:pt x="20298" y="9884"/>
                      <a:pt x="21430" y="15807"/>
                      <a:pt x="21600" y="21574"/>
                    </a:cubicBezTo>
                  </a:path>
                </a:pathLst>
              </a:custGeom>
              <a:solidFill>
                <a:srgbClr val="E7E4EA"/>
              </a:solidFill>
              <a:ln w="38100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1" name="Shape 207"/>
              <p:cNvSpPr/>
              <p:nvPr/>
            </p:nvSpPr>
            <p:spPr>
              <a:xfrm rot="3758493">
                <a:off x="5742745" y="2584036"/>
                <a:ext cx="1200079" cy="7978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676" extrusionOk="0">
                    <a:moveTo>
                      <a:pt x="1467" y="19871"/>
                    </a:moveTo>
                    <a:cubicBezTo>
                      <a:pt x="2596" y="15187"/>
                      <a:pt x="1342" y="5194"/>
                      <a:pt x="0" y="486"/>
                    </a:cubicBezTo>
                    <a:cubicBezTo>
                      <a:pt x="6032" y="-924"/>
                      <a:pt x="11979" y="1155"/>
                      <a:pt x="18133" y="1422"/>
                    </a:cubicBezTo>
                    <a:cubicBezTo>
                      <a:pt x="19277" y="7634"/>
                      <a:pt x="21219" y="14259"/>
                      <a:pt x="21600" y="20676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2" name="Shape 208"/>
              <p:cNvSpPr/>
              <p:nvPr/>
            </p:nvSpPr>
            <p:spPr>
              <a:xfrm rot="3758493">
                <a:off x="6601321" y="998391"/>
                <a:ext cx="383966" cy="4150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9" h="21600" extrusionOk="0">
                    <a:moveTo>
                      <a:pt x="21399" y="0"/>
                    </a:moveTo>
                    <a:cubicBezTo>
                      <a:pt x="14641" y="0"/>
                      <a:pt x="6540" y="886"/>
                      <a:pt x="325" y="1003"/>
                    </a:cubicBezTo>
                    <a:cubicBezTo>
                      <a:pt x="-42" y="7726"/>
                      <a:pt x="-201" y="14997"/>
                      <a:pt x="411" y="21600"/>
                    </a:cubicBezTo>
                    <a:cubicBezTo>
                      <a:pt x="6724" y="20829"/>
                      <a:pt x="13779" y="19988"/>
                      <a:pt x="20126" y="20284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3" name="Shape 210"/>
              <p:cNvSpPr/>
              <p:nvPr/>
            </p:nvSpPr>
            <p:spPr>
              <a:xfrm rot="3758493">
                <a:off x="7598750" y="2950768"/>
                <a:ext cx="573187" cy="4910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7302" y="21128"/>
                      <a:pt x="15635" y="15045"/>
                      <a:pt x="21600" y="9996"/>
                    </a:cubicBezTo>
                    <a:cubicBezTo>
                      <a:pt x="14594" y="7013"/>
                      <a:pt x="7961" y="2130"/>
                      <a:pt x="709" y="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</p:grpSp>
      </p:grpSp>
      <p:pic>
        <p:nvPicPr>
          <p:cNvPr id="2" name="图片 1" descr="风动潜水泵 (1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21445" y="3684270"/>
            <a:ext cx="2409825" cy="2409825"/>
          </a:xfrm>
          <a:prstGeom prst="rect">
            <a:avLst/>
          </a:prstGeom>
        </p:spPr>
      </p:pic>
      <p:pic>
        <p:nvPicPr>
          <p:cNvPr id="3" name="图片 2" descr="风动潜水泵 (19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7310" y="2355850"/>
            <a:ext cx="2409825" cy="2409825"/>
          </a:xfrm>
          <a:prstGeom prst="rect">
            <a:avLst/>
          </a:prstGeom>
        </p:spPr>
      </p:pic>
      <p:pic>
        <p:nvPicPr>
          <p:cNvPr id="4" name="图片 3" descr="风动潜水泵 (5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3175" y="1274445"/>
            <a:ext cx="2409825" cy="240982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 rot="1264639">
            <a:off x="322508" y="218589"/>
            <a:ext cx="448844" cy="606053"/>
            <a:chOff x="3743325" y="1639888"/>
            <a:chExt cx="938213" cy="1266825"/>
          </a:xfrm>
        </p:grpSpPr>
        <p:sp>
          <p:nvSpPr>
            <p:cNvPr id="19" name="Freeform 7"/>
            <p:cNvSpPr/>
            <p:nvPr/>
          </p:nvSpPr>
          <p:spPr bwMode="auto">
            <a:xfrm>
              <a:off x="3760788" y="1639888"/>
              <a:ext cx="920750" cy="922337"/>
            </a:xfrm>
            <a:custGeom>
              <a:avLst/>
              <a:gdLst>
                <a:gd name="T0" fmla="*/ 395 w 418"/>
                <a:gd name="T1" fmla="*/ 249 h 419"/>
                <a:gd name="T2" fmla="*/ 376 w 418"/>
                <a:gd name="T3" fmla="*/ 242 h 419"/>
                <a:gd name="T4" fmla="*/ 374 w 418"/>
                <a:gd name="T5" fmla="*/ 204 h 419"/>
                <a:gd name="T6" fmla="*/ 347 w 418"/>
                <a:gd name="T7" fmla="*/ 195 h 419"/>
                <a:gd name="T8" fmla="*/ 357 w 418"/>
                <a:gd name="T9" fmla="*/ 193 h 419"/>
                <a:gd name="T10" fmla="*/ 355 w 418"/>
                <a:gd name="T11" fmla="*/ 155 h 419"/>
                <a:gd name="T12" fmla="*/ 314 w 418"/>
                <a:gd name="T13" fmla="*/ 140 h 419"/>
                <a:gd name="T14" fmla="*/ 316 w 418"/>
                <a:gd name="T15" fmla="*/ 123 h 419"/>
                <a:gd name="T16" fmla="*/ 325 w 418"/>
                <a:gd name="T17" fmla="*/ 125 h 419"/>
                <a:gd name="T18" fmla="*/ 334 w 418"/>
                <a:gd name="T19" fmla="*/ 86 h 419"/>
                <a:gd name="T20" fmla="*/ 315 w 418"/>
                <a:gd name="T21" fmla="*/ 80 h 419"/>
                <a:gd name="T22" fmla="*/ 303 w 418"/>
                <a:gd name="T23" fmla="*/ 51 h 419"/>
                <a:gd name="T24" fmla="*/ 280 w 418"/>
                <a:gd name="T25" fmla="*/ 43 h 419"/>
                <a:gd name="T26" fmla="*/ 265 w 418"/>
                <a:gd name="T27" fmla="*/ 30 h 419"/>
                <a:gd name="T28" fmla="*/ 182 w 418"/>
                <a:gd name="T29" fmla="*/ 7 h 419"/>
                <a:gd name="T30" fmla="*/ 160 w 418"/>
                <a:gd name="T31" fmla="*/ 32 h 419"/>
                <a:gd name="T32" fmla="*/ 151 w 418"/>
                <a:gd name="T33" fmla="*/ 50 h 419"/>
                <a:gd name="T34" fmla="*/ 95 w 418"/>
                <a:gd name="T35" fmla="*/ 39 h 419"/>
                <a:gd name="T36" fmla="*/ 81 w 418"/>
                <a:gd name="T37" fmla="*/ 76 h 419"/>
                <a:gd name="T38" fmla="*/ 84 w 418"/>
                <a:gd name="T39" fmla="*/ 77 h 419"/>
                <a:gd name="T40" fmla="*/ 97 w 418"/>
                <a:gd name="T41" fmla="*/ 103 h 419"/>
                <a:gd name="T42" fmla="*/ 147 w 418"/>
                <a:gd name="T43" fmla="*/ 121 h 419"/>
                <a:gd name="T44" fmla="*/ 118 w 418"/>
                <a:gd name="T45" fmla="*/ 115 h 419"/>
                <a:gd name="T46" fmla="*/ 109 w 418"/>
                <a:gd name="T47" fmla="*/ 154 h 419"/>
                <a:gd name="T48" fmla="*/ 125 w 418"/>
                <a:gd name="T49" fmla="*/ 160 h 419"/>
                <a:gd name="T50" fmla="*/ 73 w 418"/>
                <a:gd name="T51" fmla="*/ 151 h 419"/>
                <a:gd name="T52" fmla="*/ 58 w 418"/>
                <a:gd name="T53" fmla="*/ 187 h 419"/>
                <a:gd name="T54" fmla="*/ 54 w 418"/>
                <a:gd name="T55" fmla="*/ 205 h 419"/>
                <a:gd name="T56" fmla="*/ 35 w 418"/>
                <a:gd name="T57" fmla="*/ 199 h 419"/>
                <a:gd name="T58" fmla="*/ 10 w 418"/>
                <a:gd name="T59" fmla="*/ 226 h 419"/>
                <a:gd name="T60" fmla="*/ 19 w 418"/>
                <a:gd name="T61" fmla="*/ 262 h 419"/>
                <a:gd name="T62" fmla="*/ 50 w 418"/>
                <a:gd name="T63" fmla="*/ 273 h 419"/>
                <a:gd name="T64" fmla="*/ 45 w 418"/>
                <a:gd name="T65" fmla="*/ 310 h 419"/>
                <a:gd name="T66" fmla="*/ 100 w 418"/>
                <a:gd name="T67" fmla="*/ 331 h 419"/>
                <a:gd name="T68" fmla="*/ 102 w 418"/>
                <a:gd name="T69" fmla="*/ 364 h 419"/>
                <a:gd name="T70" fmla="*/ 147 w 418"/>
                <a:gd name="T71" fmla="*/ 385 h 419"/>
                <a:gd name="T72" fmla="*/ 161 w 418"/>
                <a:gd name="T73" fmla="*/ 411 h 419"/>
                <a:gd name="T74" fmla="*/ 174 w 418"/>
                <a:gd name="T75" fmla="*/ 414 h 419"/>
                <a:gd name="T76" fmla="*/ 188 w 418"/>
                <a:gd name="T77" fmla="*/ 413 h 419"/>
                <a:gd name="T78" fmla="*/ 268 w 418"/>
                <a:gd name="T79" fmla="*/ 418 h 419"/>
                <a:gd name="T80" fmla="*/ 285 w 418"/>
                <a:gd name="T81" fmla="*/ 388 h 419"/>
                <a:gd name="T82" fmla="*/ 306 w 418"/>
                <a:gd name="T83" fmla="*/ 373 h 419"/>
                <a:gd name="T84" fmla="*/ 330 w 418"/>
                <a:gd name="T85" fmla="*/ 378 h 419"/>
                <a:gd name="T86" fmla="*/ 348 w 418"/>
                <a:gd name="T87" fmla="*/ 346 h 419"/>
                <a:gd name="T88" fmla="*/ 367 w 418"/>
                <a:gd name="T89" fmla="*/ 320 h 419"/>
                <a:gd name="T90" fmla="*/ 385 w 418"/>
                <a:gd name="T91" fmla="*/ 323 h 419"/>
                <a:gd name="T92" fmla="*/ 400 w 418"/>
                <a:gd name="T93" fmla="*/ 285 h 419"/>
                <a:gd name="T94" fmla="*/ 395 w 418"/>
                <a:gd name="T95" fmla="*/ 249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18" h="419">
                  <a:moveTo>
                    <a:pt x="395" y="249"/>
                  </a:moveTo>
                  <a:cubicBezTo>
                    <a:pt x="389" y="246"/>
                    <a:pt x="382" y="244"/>
                    <a:pt x="376" y="242"/>
                  </a:cubicBezTo>
                  <a:cubicBezTo>
                    <a:pt x="392" y="237"/>
                    <a:pt x="394" y="211"/>
                    <a:pt x="374" y="204"/>
                  </a:cubicBezTo>
                  <a:cubicBezTo>
                    <a:pt x="365" y="201"/>
                    <a:pt x="356" y="198"/>
                    <a:pt x="347" y="195"/>
                  </a:cubicBezTo>
                  <a:cubicBezTo>
                    <a:pt x="350" y="194"/>
                    <a:pt x="353" y="194"/>
                    <a:pt x="357" y="193"/>
                  </a:cubicBezTo>
                  <a:cubicBezTo>
                    <a:pt x="378" y="189"/>
                    <a:pt x="372" y="161"/>
                    <a:pt x="355" y="155"/>
                  </a:cubicBezTo>
                  <a:cubicBezTo>
                    <a:pt x="342" y="150"/>
                    <a:pt x="328" y="145"/>
                    <a:pt x="314" y="140"/>
                  </a:cubicBezTo>
                  <a:cubicBezTo>
                    <a:pt x="317" y="135"/>
                    <a:pt x="318" y="129"/>
                    <a:pt x="316" y="123"/>
                  </a:cubicBezTo>
                  <a:cubicBezTo>
                    <a:pt x="319" y="124"/>
                    <a:pt x="322" y="124"/>
                    <a:pt x="325" y="125"/>
                  </a:cubicBezTo>
                  <a:cubicBezTo>
                    <a:pt x="350" y="130"/>
                    <a:pt x="358" y="94"/>
                    <a:pt x="334" y="86"/>
                  </a:cubicBezTo>
                  <a:cubicBezTo>
                    <a:pt x="328" y="84"/>
                    <a:pt x="321" y="82"/>
                    <a:pt x="315" y="80"/>
                  </a:cubicBezTo>
                  <a:cubicBezTo>
                    <a:pt x="320" y="70"/>
                    <a:pt x="317" y="57"/>
                    <a:pt x="303" y="51"/>
                  </a:cubicBezTo>
                  <a:cubicBezTo>
                    <a:pt x="295" y="49"/>
                    <a:pt x="287" y="46"/>
                    <a:pt x="280" y="43"/>
                  </a:cubicBezTo>
                  <a:cubicBezTo>
                    <a:pt x="278" y="37"/>
                    <a:pt x="274" y="31"/>
                    <a:pt x="265" y="30"/>
                  </a:cubicBezTo>
                  <a:cubicBezTo>
                    <a:pt x="237" y="24"/>
                    <a:pt x="210" y="17"/>
                    <a:pt x="182" y="7"/>
                  </a:cubicBezTo>
                  <a:cubicBezTo>
                    <a:pt x="165" y="0"/>
                    <a:pt x="156" y="18"/>
                    <a:pt x="160" y="32"/>
                  </a:cubicBezTo>
                  <a:cubicBezTo>
                    <a:pt x="155" y="37"/>
                    <a:pt x="151" y="43"/>
                    <a:pt x="151" y="50"/>
                  </a:cubicBezTo>
                  <a:cubicBezTo>
                    <a:pt x="132" y="46"/>
                    <a:pt x="114" y="42"/>
                    <a:pt x="95" y="39"/>
                  </a:cubicBezTo>
                  <a:cubicBezTo>
                    <a:pt x="74" y="34"/>
                    <a:pt x="59" y="67"/>
                    <a:pt x="81" y="76"/>
                  </a:cubicBezTo>
                  <a:cubicBezTo>
                    <a:pt x="82" y="76"/>
                    <a:pt x="83" y="76"/>
                    <a:pt x="84" y="77"/>
                  </a:cubicBezTo>
                  <a:cubicBezTo>
                    <a:pt x="81" y="87"/>
                    <a:pt x="85" y="99"/>
                    <a:pt x="97" y="103"/>
                  </a:cubicBezTo>
                  <a:cubicBezTo>
                    <a:pt x="114" y="109"/>
                    <a:pt x="130" y="115"/>
                    <a:pt x="147" y="121"/>
                  </a:cubicBezTo>
                  <a:cubicBezTo>
                    <a:pt x="137" y="119"/>
                    <a:pt x="128" y="117"/>
                    <a:pt x="118" y="115"/>
                  </a:cubicBezTo>
                  <a:cubicBezTo>
                    <a:pt x="93" y="110"/>
                    <a:pt x="85" y="146"/>
                    <a:pt x="109" y="154"/>
                  </a:cubicBezTo>
                  <a:cubicBezTo>
                    <a:pt x="114" y="156"/>
                    <a:pt x="120" y="158"/>
                    <a:pt x="125" y="160"/>
                  </a:cubicBezTo>
                  <a:cubicBezTo>
                    <a:pt x="108" y="157"/>
                    <a:pt x="91" y="154"/>
                    <a:pt x="73" y="151"/>
                  </a:cubicBezTo>
                  <a:cubicBezTo>
                    <a:pt x="50" y="147"/>
                    <a:pt x="41" y="177"/>
                    <a:pt x="58" y="187"/>
                  </a:cubicBezTo>
                  <a:cubicBezTo>
                    <a:pt x="54" y="192"/>
                    <a:pt x="53" y="198"/>
                    <a:pt x="54" y="205"/>
                  </a:cubicBezTo>
                  <a:cubicBezTo>
                    <a:pt x="47" y="203"/>
                    <a:pt x="41" y="201"/>
                    <a:pt x="35" y="199"/>
                  </a:cubicBezTo>
                  <a:cubicBezTo>
                    <a:pt x="19" y="195"/>
                    <a:pt x="7" y="213"/>
                    <a:pt x="10" y="226"/>
                  </a:cubicBezTo>
                  <a:cubicBezTo>
                    <a:pt x="0" y="234"/>
                    <a:pt x="4" y="256"/>
                    <a:pt x="19" y="262"/>
                  </a:cubicBezTo>
                  <a:cubicBezTo>
                    <a:pt x="29" y="266"/>
                    <a:pt x="40" y="269"/>
                    <a:pt x="50" y="273"/>
                  </a:cubicBezTo>
                  <a:cubicBezTo>
                    <a:pt x="35" y="278"/>
                    <a:pt x="27" y="303"/>
                    <a:pt x="45" y="310"/>
                  </a:cubicBezTo>
                  <a:cubicBezTo>
                    <a:pt x="64" y="317"/>
                    <a:pt x="82" y="325"/>
                    <a:pt x="100" y="331"/>
                  </a:cubicBezTo>
                  <a:cubicBezTo>
                    <a:pt x="89" y="339"/>
                    <a:pt x="86" y="356"/>
                    <a:pt x="102" y="364"/>
                  </a:cubicBezTo>
                  <a:cubicBezTo>
                    <a:pt x="117" y="372"/>
                    <a:pt x="132" y="379"/>
                    <a:pt x="147" y="385"/>
                  </a:cubicBezTo>
                  <a:cubicBezTo>
                    <a:pt x="145" y="395"/>
                    <a:pt x="149" y="408"/>
                    <a:pt x="161" y="411"/>
                  </a:cubicBezTo>
                  <a:cubicBezTo>
                    <a:pt x="166" y="412"/>
                    <a:pt x="170" y="413"/>
                    <a:pt x="174" y="414"/>
                  </a:cubicBezTo>
                  <a:cubicBezTo>
                    <a:pt x="180" y="415"/>
                    <a:pt x="185" y="415"/>
                    <a:pt x="188" y="413"/>
                  </a:cubicBezTo>
                  <a:cubicBezTo>
                    <a:pt x="215" y="414"/>
                    <a:pt x="242" y="416"/>
                    <a:pt x="268" y="418"/>
                  </a:cubicBezTo>
                  <a:cubicBezTo>
                    <a:pt x="284" y="419"/>
                    <a:pt x="291" y="400"/>
                    <a:pt x="285" y="388"/>
                  </a:cubicBezTo>
                  <a:cubicBezTo>
                    <a:pt x="296" y="388"/>
                    <a:pt x="304" y="381"/>
                    <a:pt x="306" y="373"/>
                  </a:cubicBezTo>
                  <a:cubicBezTo>
                    <a:pt x="330" y="378"/>
                    <a:pt x="330" y="378"/>
                    <a:pt x="330" y="378"/>
                  </a:cubicBezTo>
                  <a:cubicBezTo>
                    <a:pt x="351" y="384"/>
                    <a:pt x="360" y="359"/>
                    <a:pt x="348" y="346"/>
                  </a:cubicBezTo>
                  <a:cubicBezTo>
                    <a:pt x="363" y="345"/>
                    <a:pt x="371" y="331"/>
                    <a:pt x="367" y="320"/>
                  </a:cubicBezTo>
                  <a:cubicBezTo>
                    <a:pt x="373" y="321"/>
                    <a:pt x="379" y="322"/>
                    <a:pt x="385" y="323"/>
                  </a:cubicBezTo>
                  <a:cubicBezTo>
                    <a:pt x="408" y="326"/>
                    <a:pt x="418" y="294"/>
                    <a:pt x="400" y="285"/>
                  </a:cubicBezTo>
                  <a:cubicBezTo>
                    <a:pt x="413" y="278"/>
                    <a:pt x="414" y="255"/>
                    <a:pt x="395" y="249"/>
                  </a:cubicBez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Freeform 8"/>
            <p:cNvSpPr>
              <a:spLocks noEditPoints="1"/>
            </p:cNvSpPr>
            <p:nvPr/>
          </p:nvSpPr>
          <p:spPr bwMode="auto">
            <a:xfrm>
              <a:off x="3743325" y="1693863"/>
              <a:ext cx="909637" cy="1212850"/>
            </a:xfrm>
            <a:custGeom>
              <a:avLst/>
              <a:gdLst>
                <a:gd name="T0" fmla="*/ 233 w 413"/>
                <a:gd name="T1" fmla="*/ 6 h 550"/>
                <a:gd name="T2" fmla="*/ 39 w 413"/>
                <a:gd name="T3" fmla="*/ 285 h 550"/>
                <a:gd name="T4" fmla="*/ 233 w 413"/>
                <a:gd name="T5" fmla="*/ 422 h 550"/>
                <a:gd name="T6" fmla="*/ 235 w 413"/>
                <a:gd name="T7" fmla="*/ 452 h 550"/>
                <a:gd name="T8" fmla="*/ 248 w 413"/>
                <a:gd name="T9" fmla="*/ 498 h 550"/>
                <a:gd name="T10" fmla="*/ 330 w 413"/>
                <a:gd name="T11" fmla="*/ 544 h 550"/>
                <a:gd name="T12" fmla="*/ 380 w 413"/>
                <a:gd name="T13" fmla="*/ 468 h 550"/>
                <a:gd name="T14" fmla="*/ 367 w 413"/>
                <a:gd name="T15" fmla="*/ 423 h 550"/>
                <a:gd name="T16" fmla="*/ 359 w 413"/>
                <a:gd name="T17" fmla="*/ 377 h 550"/>
                <a:gd name="T18" fmla="*/ 389 w 413"/>
                <a:gd name="T19" fmla="*/ 144 h 550"/>
                <a:gd name="T20" fmla="*/ 307 w 413"/>
                <a:gd name="T21" fmla="*/ 504 h 550"/>
                <a:gd name="T22" fmla="*/ 276 w 413"/>
                <a:gd name="T23" fmla="*/ 511 h 550"/>
                <a:gd name="T24" fmla="*/ 352 w 413"/>
                <a:gd name="T25" fmla="*/ 468 h 550"/>
                <a:gd name="T26" fmla="*/ 271 w 413"/>
                <a:gd name="T27" fmla="*/ 495 h 550"/>
                <a:gd name="T28" fmla="*/ 290 w 413"/>
                <a:gd name="T29" fmla="*/ 462 h 550"/>
                <a:gd name="T30" fmla="*/ 356 w 413"/>
                <a:gd name="T31" fmla="*/ 435 h 550"/>
                <a:gd name="T32" fmla="*/ 365 w 413"/>
                <a:gd name="T33" fmla="*/ 447 h 550"/>
                <a:gd name="T34" fmla="*/ 213 w 413"/>
                <a:gd name="T35" fmla="*/ 291 h 550"/>
                <a:gd name="T36" fmla="*/ 213 w 413"/>
                <a:gd name="T37" fmla="*/ 203 h 550"/>
                <a:gd name="T38" fmla="*/ 275 w 413"/>
                <a:gd name="T39" fmla="*/ 244 h 550"/>
                <a:gd name="T40" fmla="*/ 285 w 413"/>
                <a:gd name="T41" fmla="*/ 367 h 550"/>
                <a:gd name="T42" fmla="*/ 213 w 413"/>
                <a:gd name="T43" fmla="*/ 291 h 550"/>
                <a:gd name="T44" fmla="*/ 332 w 413"/>
                <a:gd name="T45" fmla="*/ 364 h 550"/>
                <a:gd name="T46" fmla="*/ 305 w 413"/>
                <a:gd name="T47" fmla="*/ 401 h 550"/>
                <a:gd name="T48" fmla="*/ 267 w 413"/>
                <a:gd name="T49" fmla="*/ 412 h 550"/>
                <a:gd name="T50" fmla="*/ 246 w 413"/>
                <a:gd name="T51" fmla="*/ 393 h 550"/>
                <a:gd name="T52" fmla="*/ 313 w 413"/>
                <a:gd name="T53" fmla="*/ 414 h 550"/>
                <a:gd name="T54" fmla="*/ 343 w 413"/>
                <a:gd name="T55" fmla="*/ 424 h 550"/>
                <a:gd name="T56" fmla="*/ 294 w 413"/>
                <a:gd name="T57" fmla="*/ 444 h 550"/>
                <a:gd name="T58" fmla="*/ 245 w 413"/>
                <a:gd name="T59" fmla="*/ 427 h 550"/>
                <a:gd name="T60" fmla="*/ 330 w 413"/>
                <a:gd name="T61" fmla="*/ 341 h 550"/>
                <a:gd name="T62" fmla="*/ 311 w 413"/>
                <a:gd name="T63" fmla="*/ 357 h 550"/>
                <a:gd name="T64" fmla="*/ 290 w 413"/>
                <a:gd name="T65" fmla="*/ 216 h 550"/>
                <a:gd name="T66" fmla="*/ 302 w 413"/>
                <a:gd name="T67" fmla="*/ 197 h 550"/>
                <a:gd name="T68" fmla="*/ 294 w 413"/>
                <a:gd name="T69" fmla="*/ 178 h 550"/>
                <a:gd name="T70" fmla="*/ 291 w 413"/>
                <a:gd name="T71" fmla="*/ 119 h 550"/>
                <a:gd name="T72" fmla="*/ 275 w 413"/>
                <a:gd name="T73" fmla="*/ 197 h 550"/>
                <a:gd name="T74" fmla="*/ 181 w 413"/>
                <a:gd name="T75" fmla="*/ 197 h 550"/>
                <a:gd name="T76" fmla="*/ 131 w 413"/>
                <a:gd name="T77" fmla="*/ 224 h 550"/>
                <a:gd name="T78" fmla="*/ 144 w 413"/>
                <a:gd name="T79" fmla="*/ 255 h 550"/>
                <a:gd name="T80" fmla="*/ 150 w 413"/>
                <a:gd name="T81" fmla="*/ 290 h 550"/>
                <a:gd name="T82" fmla="*/ 194 w 413"/>
                <a:gd name="T83" fmla="*/ 296 h 550"/>
                <a:gd name="T84" fmla="*/ 238 w 413"/>
                <a:gd name="T85" fmla="*/ 384 h 550"/>
                <a:gd name="T86" fmla="*/ 231 w 413"/>
                <a:gd name="T87" fmla="*/ 382 h 550"/>
                <a:gd name="T88" fmla="*/ 192 w 413"/>
                <a:gd name="T89" fmla="*/ 24 h 550"/>
                <a:gd name="T90" fmla="*/ 362 w 413"/>
                <a:gd name="T91" fmla="*/ 124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13" h="550">
                  <a:moveTo>
                    <a:pt x="389" y="144"/>
                  </a:moveTo>
                  <a:cubicBezTo>
                    <a:pt x="366" y="72"/>
                    <a:pt x="311" y="13"/>
                    <a:pt x="233" y="6"/>
                  </a:cubicBezTo>
                  <a:cubicBezTo>
                    <a:pt x="157" y="0"/>
                    <a:pt x="77" y="29"/>
                    <a:pt x="39" y="98"/>
                  </a:cubicBezTo>
                  <a:cubicBezTo>
                    <a:pt x="7" y="155"/>
                    <a:pt x="7" y="228"/>
                    <a:pt x="39" y="285"/>
                  </a:cubicBezTo>
                  <a:cubicBezTo>
                    <a:pt x="77" y="353"/>
                    <a:pt x="152" y="394"/>
                    <a:pt x="229" y="395"/>
                  </a:cubicBezTo>
                  <a:cubicBezTo>
                    <a:pt x="223" y="403"/>
                    <a:pt x="224" y="414"/>
                    <a:pt x="233" y="422"/>
                  </a:cubicBezTo>
                  <a:cubicBezTo>
                    <a:pt x="233" y="422"/>
                    <a:pt x="234" y="422"/>
                    <a:pt x="234" y="422"/>
                  </a:cubicBezTo>
                  <a:cubicBezTo>
                    <a:pt x="228" y="430"/>
                    <a:pt x="230" y="445"/>
                    <a:pt x="235" y="452"/>
                  </a:cubicBezTo>
                  <a:cubicBezTo>
                    <a:pt x="239" y="457"/>
                    <a:pt x="242" y="460"/>
                    <a:pt x="247" y="462"/>
                  </a:cubicBezTo>
                  <a:cubicBezTo>
                    <a:pt x="239" y="472"/>
                    <a:pt x="240" y="488"/>
                    <a:pt x="248" y="498"/>
                  </a:cubicBezTo>
                  <a:cubicBezTo>
                    <a:pt x="253" y="505"/>
                    <a:pt x="258" y="508"/>
                    <a:pt x="265" y="510"/>
                  </a:cubicBezTo>
                  <a:cubicBezTo>
                    <a:pt x="273" y="536"/>
                    <a:pt x="304" y="550"/>
                    <a:pt x="330" y="544"/>
                  </a:cubicBezTo>
                  <a:cubicBezTo>
                    <a:pt x="363" y="538"/>
                    <a:pt x="383" y="506"/>
                    <a:pt x="384" y="475"/>
                  </a:cubicBezTo>
                  <a:cubicBezTo>
                    <a:pt x="384" y="471"/>
                    <a:pt x="382" y="469"/>
                    <a:pt x="380" y="468"/>
                  </a:cubicBezTo>
                  <a:cubicBezTo>
                    <a:pt x="380" y="467"/>
                    <a:pt x="381" y="466"/>
                    <a:pt x="382" y="466"/>
                  </a:cubicBezTo>
                  <a:cubicBezTo>
                    <a:pt x="396" y="448"/>
                    <a:pt x="383" y="432"/>
                    <a:pt x="367" y="423"/>
                  </a:cubicBezTo>
                  <a:cubicBezTo>
                    <a:pt x="373" y="411"/>
                    <a:pt x="369" y="393"/>
                    <a:pt x="356" y="389"/>
                  </a:cubicBezTo>
                  <a:cubicBezTo>
                    <a:pt x="358" y="385"/>
                    <a:pt x="359" y="381"/>
                    <a:pt x="359" y="377"/>
                  </a:cubicBezTo>
                  <a:cubicBezTo>
                    <a:pt x="360" y="366"/>
                    <a:pt x="353" y="355"/>
                    <a:pt x="344" y="353"/>
                  </a:cubicBezTo>
                  <a:cubicBezTo>
                    <a:pt x="397" y="297"/>
                    <a:pt x="413" y="216"/>
                    <a:pt x="389" y="144"/>
                  </a:cubicBezTo>
                  <a:close/>
                  <a:moveTo>
                    <a:pt x="276" y="511"/>
                  </a:moveTo>
                  <a:cubicBezTo>
                    <a:pt x="286" y="510"/>
                    <a:pt x="297" y="507"/>
                    <a:pt x="307" y="504"/>
                  </a:cubicBezTo>
                  <a:cubicBezTo>
                    <a:pt x="324" y="498"/>
                    <a:pt x="351" y="490"/>
                    <a:pt x="369" y="477"/>
                  </a:cubicBezTo>
                  <a:cubicBezTo>
                    <a:pt x="364" y="527"/>
                    <a:pt x="308" y="548"/>
                    <a:pt x="276" y="511"/>
                  </a:cubicBezTo>
                  <a:close/>
                  <a:moveTo>
                    <a:pt x="362" y="462"/>
                  </a:moveTo>
                  <a:cubicBezTo>
                    <a:pt x="359" y="464"/>
                    <a:pt x="355" y="466"/>
                    <a:pt x="352" y="468"/>
                  </a:cubicBezTo>
                  <a:cubicBezTo>
                    <a:pt x="338" y="475"/>
                    <a:pt x="324" y="481"/>
                    <a:pt x="309" y="487"/>
                  </a:cubicBezTo>
                  <a:cubicBezTo>
                    <a:pt x="298" y="491"/>
                    <a:pt x="283" y="498"/>
                    <a:pt x="271" y="495"/>
                  </a:cubicBezTo>
                  <a:cubicBezTo>
                    <a:pt x="255" y="491"/>
                    <a:pt x="253" y="478"/>
                    <a:pt x="256" y="465"/>
                  </a:cubicBezTo>
                  <a:cubicBezTo>
                    <a:pt x="267" y="467"/>
                    <a:pt x="279" y="465"/>
                    <a:pt x="290" y="462"/>
                  </a:cubicBezTo>
                  <a:cubicBezTo>
                    <a:pt x="305" y="457"/>
                    <a:pt x="319" y="450"/>
                    <a:pt x="334" y="444"/>
                  </a:cubicBezTo>
                  <a:cubicBezTo>
                    <a:pt x="341" y="441"/>
                    <a:pt x="349" y="439"/>
                    <a:pt x="356" y="435"/>
                  </a:cubicBezTo>
                  <a:cubicBezTo>
                    <a:pt x="356" y="435"/>
                    <a:pt x="356" y="435"/>
                    <a:pt x="356" y="435"/>
                  </a:cubicBezTo>
                  <a:cubicBezTo>
                    <a:pt x="362" y="436"/>
                    <a:pt x="365" y="441"/>
                    <a:pt x="365" y="447"/>
                  </a:cubicBezTo>
                  <a:cubicBezTo>
                    <a:pt x="371" y="454"/>
                    <a:pt x="370" y="459"/>
                    <a:pt x="362" y="462"/>
                  </a:cubicBezTo>
                  <a:close/>
                  <a:moveTo>
                    <a:pt x="213" y="291"/>
                  </a:moveTo>
                  <a:cubicBezTo>
                    <a:pt x="199" y="275"/>
                    <a:pt x="182" y="257"/>
                    <a:pt x="163" y="243"/>
                  </a:cubicBezTo>
                  <a:cubicBezTo>
                    <a:pt x="171" y="222"/>
                    <a:pt x="185" y="205"/>
                    <a:pt x="213" y="203"/>
                  </a:cubicBezTo>
                  <a:cubicBezTo>
                    <a:pt x="232" y="202"/>
                    <a:pt x="254" y="211"/>
                    <a:pt x="274" y="215"/>
                  </a:cubicBezTo>
                  <a:cubicBezTo>
                    <a:pt x="274" y="224"/>
                    <a:pt x="274" y="234"/>
                    <a:pt x="275" y="244"/>
                  </a:cubicBezTo>
                  <a:cubicBezTo>
                    <a:pt x="277" y="283"/>
                    <a:pt x="284" y="325"/>
                    <a:pt x="301" y="361"/>
                  </a:cubicBezTo>
                  <a:cubicBezTo>
                    <a:pt x="296" y="363"/>
                    <a:pt x="290" y="366"/>
                    <a:pt x="285" y="367"/>
                  </a:cubicBezTo>
                  <a:cubicBezTo>
                    <a:pt x="277" y="370"/>
                    <a:pt x="269" y="372"/>
                    <a:pt x="261" y="374"/>
                  </a:cubicBezTo>
                  <a:cubicBezTo>
                    <a:pt x="253" y="342"/>
                    <a:pt x="235" y="315"/>
                    <a:pt x="213" y="291"/>
                  </a:cubicBezTo>
                  <a:close/>
                  <a:moveTo>
                    <a:pt x="289" y="383"/>
                  </a:moveTo>
                  <a:cubicBezTo>
                    <a:pt x="303" y="378"/>
                    <a:pt x="320" y="373"/>
                    <a:pt x="332" y="364"/>
                  </a:cubicBezTo>
                  <a:cubicBezTo>
                    <a:pt x="332" y="364"/>
                    <a:pt x="333" y="364"/>
                    <a:pt x="333" y="365"/>
                  </a:cubicBezTo>
                  <a:cubicBezTo>
                    <a:pt x="368" y="377"/>
                    <a:pt x="315" y="398"/>
                    <a:pt x="305" y="401"/>
                  </a:cubicBezTo>
                  <a:cubicBezTo>
                    <a:pt x="297" y="404"/>
                    <a:pt x="290" y="406"/>
                    <a:pt x="282" y="408"/>
                  </a:cubicBezTo>
                  <a:cubicBezTo>
                    <a:pt x="277" y="410"/>
                    <a:pt x="272" y="411"/>
                    <a:pt x="267" y="412"/>
                  </a:cubicBezTo>
                  <a:cubicBezTo>
                    <a:pt x="254" y="418"/>
                    <a:pt x="246" y="412"/>
                    <a:pt x="244" y="396"/>
                  </a:cubicBezTo>
                  <a:cubicBezTo>
                    <a:pt x="245" y="395"/>
                    <a:pt x="245" y="394"/>
                    <a:pt x="246" y="393"/>
                  </a:cubicBezTo>
                  <a:cubicBezTo>
                    <a:pt x="260" y="394"/>
                    <a:pt x="276" y="387"/>
                    <a:pt x="289" y="383"/>
                  </a:cubicBezTo>
                  <a:close/>
                  <a:moveTo>
                    <a:pt x="313" y="414"/>
                  </a:moveTo>
                  <a:cubicBezTo>
                    <a:pt x="324" y="410"/>
                    <a:pt x="338" y="406"/>
                    <a:pt x="348" y="398"/>
                  </a:cubicBezTo>
                  <a:cubicBezTo>
                    <a:pt x="354" y="407"/>
                    <a:pt x="361" y="410"/>
                    <a:pt x="343" y="424"/>
                  </a:cubicBezTo>
                  <a:cubicBezTo>
                    <a:pt x="339" y="427"/>
                    <a:pt x="334" y="428"/>
                    <a:pt x="330" y="429"/>
                  </a:cubicBezTo>
                  <a:cubicBezTo>
                    <a:pt x="318" y="434"/>
                    <a:pt x="306" y="439"/>
                    <a:pt x="294" y="444"/>
                  </a:cubicBezTo>
                  <a:cubicBezTo>
                    <a:pt x="283" y="449"/>
                    <a:pt x="269" y="455"/>
                    <a:pt x="257" y="450"/>
                  </a:cubicBezTo>
                  <a:cubicBezTo>
                    <a:pt x="243" y="445"/>
                    <a:pt x="244" y="437"/>
                    <a:pt x="245" y="427"/>
                  </a:cubicBezTo>
                  <a:cubicBezTo>
                    <a:pt x="266" y="433"/>
                    <a:pt x="296" y="420"/>
                    <a:pt x="313" y="414"/>
                  </a:cubicBezTo>
                  <a:close/>
                  <a:moveTo>
                    <a:pt x="330" y="341"/>
                  </a:moveTo>
                  <a:cubicBezTo>
                    <a:pt x="327" y="344"/>
                    <a:pt x="327" y="348"/>
                    <a:pt x="329" y="351"/>
                  </a:cubicBezTo>
                  <a:cubicBezTo>
                    <a:pt x="323" y="352"/>
                    <a:pt x="317" y="354"/>
                    <a:pt x="311" y="357"/>
                  </a:cubicBezTo>
                  <a:cubicBezTo>
                    <a:pt x="301" y="318"/>
                    <a:pt x="292" y="281"/>
                    <a:pt x="290" y="240"/>
                  </a:cubicBezTo>
                  <a:cubicBezTo>
                    <a:pt x="290" y="232"/>
                    <a:pt x="290" y="224"/>
                    <a:pt x="290" y="216"/>
                  </a:cubicBezTo>
                  <a:cubicBezTo>
                    <a:pt x="296" y="216"/>
                    <a:pt x="302" y="215"/>
                    <a:pt x="307" y="213"/>
                  </a:cubicBezTo>
                  <a:cubicBezTo>
                    <a:pt x="317" y="208"/>
                    <a:pt x="312" y="192"/>
                    <a:pt x="302" y="197"/>
                  </a:cubicBezTo>
                  <a:cubicBezTo>
                    <a:pt x="299" y="198"/>
                    <a:pt x="295" y="199"/>
                    <a:pt x="291" y="199"/>
                  </a:cubicBezTo>
                  <a:cubicBezTo>
                    <a:pt x="292" y="192"/>
                    <a:pt x="293" y="185"/>
                    <a:pt x="294" y="178"/>
                  </a:cubicBezTo>
                  <a:cubicBezTo>
                    <a:pt x="296" y="159"/>
                    <a:pt x="304" y="140"/>
                    <a:pt x="303" y="122"/>
                  </a:cubicBezTo>
                  <a:cubicBezTo>
                    <a:pt x="303" y="115"/>
                    <a:pt x="295" y="114"/>
                    <a:pt x="291" y="119"/>
                  </a:cubicBezTo>
                  <a:cubicBezTo>
                    <a:pt x="281" y="136"/>
                    <a:pt x="279" y="161"/>
                    <a:pt x="277" y="180"/>
                  </a:cubicBezTo>
                  <a:cubicBezTo>
                    <a:pt x="276" y="186"/>
                    <a:pt x="275" y="192"/>
                    <a:pt x="275" y="197"/>
                  </a:cubicBezTo>
                  <a:cubicBezTo>
                    <a:pt x="260" y="194"/>
                    <a:pt x="244" y="189"/>
                    <a:pt x="233" y="187"/>
                  </a:cubicBezTo>
                  <a:cubicBezTo>
                    <a:pt x="215" y="185"/>
                    <a:pt x="196" y="187"/>
                    <a:pt x="181" y="197"/>
                  </a:cubicBezTo>
                  <a:cubicBezTo>
                    <a:pt x="166" y="205"/>
                    <a:pt x="156" y="219"/>
                    <a:pt x="150" y="234"/>
                  </a:cubicBezTo>
                  <a:cubicBezTo>
                    <a:pt x="144" y="230"/>
                    <a:pt x="138" y="227"/>
                    <a:pt x="131" y="224"/>
                  </a:cubicBezTo>
                  <a:cubicBezTo>
                    <a:pt x="124" y="221"/>
                    <a:pt x="117" y="229"/>
                    <a:pt x="123" y="236"/>
                  </a:cubicBezTo>
                  <a:cubicBezTo>
                    <a:pt x="129" y="243"/>
                    <a:pt x="137" y="249"/>
                    <a:pt x="144" y="255"/>
                  </a:cubicBezTo>
                  <a:cubicBezTo>
                    <a:pt x="142" y="267"/>
                    <a:pt x="142" y="278"/>
                    <a:pt x="142" y="289"/>
                  </a:cubicBezTo>
                  <a:cubicBezTo>
                    <a:pt x="142" y="294"/>
                    <a:pt x="148" y="294"/>
                    <a:pt x="150" y="290"/>
                  </a:cubicBezTo>
                  <a:cubicBezTo>
                    <a:pt x="152" y="282"/>
                    <a:pt x="154" y="273"/>
                    <a:pt x="156" y="264"/>
                  </a:cubicBezTo>
                  <a:cubicBezTo>
                    <a:pt x="169" y="274"/>
                    <a:pt x="183" y="284"/>
                    <a:pt x="194" y="296"/>
                  </a:cubicBezTo>
                  <a:cubicBezTo>
                    <a:pt x="218" y="320"/>
                    <a:pt x="237" y="347"/>
                    <a:pt x="251" y="378"/>
                  </a:cubicBezTo>
                  <a:cubicBezTo>
                    <a:pt x="246" y="379"/>
                    <a:pt x="242" y="382"/>
                    <a:pt x="238" y="384"/>
                  </a:cubicBezTo>
                  <a:cubicBezTo>
                    <a:pt x="238" y="385"/>
                    <a:pt x="237" y="386"/>
                    <a:pt x="237" y="387"/>
                  </a:cubicBezTo>
                  <a:cubicBezTo>
                    <a:pt x="236" y="384"/>
                    <a:pt x="234" y="382"/>
                    <a:pt x="231" y="382"/>
                  </a:cubicBezTo>
                  <a:cubicBezTo>
                    <a:pt x="108" y="372"/>
                    <a:pt x="0" y="262"/>
                    <a:pt x="42" y="134"/>
                  </a:cubicBezTo>
                  <a:cubicBezTo>
                    <a:pt x="64" y="68"/>
                    <a:pt x="124" y="30"/>
                    <a:pt x="192" y="24"/>
                  </a:cubicBezTo>
                  <a:cubicBezTo>
                    <a:pt x="227" y="21"/>
                    <a:pt x="266" y="25"/>
                    <a:pt x="296" y="44"/>
                  </a:cubicBezTo>
                  <a:cubicBezTo>
                    <a:pt x="326" y="63"/>
                    <a:pt x="348" y="93"/>
                    <a:pt x="362" y="124"/>
                  </a:cubicBezTo>
                  <a:cubicBezTo>
                    <a:pt x="396" y="196"/>
                    <a:pt x="386" y="283"/>
                    <a:pt x="330" y="341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 flipH="1">
            <a:off x="909955" y="269875"/>
            <a:ext cx="57016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sz="240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FQW20-25/W矿用风动潜水泵技术参数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grpSp>
        <p:nvGrpSpPr>
          <p:cNvPr id="24" name="Group 5"/>
          <p:cNvGrpSpPr>
            <a:grpSpLocks noChangeAspect="1"/>
          </p:cNvGrpSpPr>
          <p:nvPr>
            <p:custDataLst>
              <p:tags r:id="rId1"/>
            </p:custDataLst>
          </p:nvPr>
        </p:nvGrpSpPr>
        <p:grpSpPr bwMode="auto">
          <a:xfrm>
            <a:off x="2263140" y="2044010"/>
            <a:ext cx="585685" cy="624680"/>
            <a:chOff x="3730" y="2038"/>
            <a:chExt cx="781" cy="833"/>
          </a:xfrm>
        </p:grpSpPr>
        <p:sp>
          <p:nvSpPr>
            <p:cNvPr id="25" name="Freeform 6"/>
            <p:cNvSpPr>
              <a:spLocks noEditPoints="1"/>
            </p:cNvSpPr>
            <p:nvPr>
              <p:custDataLst>
                <p:tags r:id="rId2"/>
              </p:custDataLst>
            </p:nvPr>
          </p:nvSpPr>
          <p:spPr bwMode="auto">
            <a:xfrm>
              <a:off x="3905" y="2056"/>
              <a:ext cx="439" cy="675"/>
            </a:xfrm>
            <a:custGeom>
              <a:avLst/>
              <a:gdLst>
                <a:gd name="T0" fmla="*/ 29 w 50"/>
                <a:gd name="T1" fmla="*/ 21 h 77"/>
                <a:gd name="T2" fmla="*/ 50 w 50"/>
                <a:gd name="T3" fmla="*/ 4 h 77"/>
                <a:gd name="T4" fmla="*/ 29 w 50"/>
                <a:gd name="T5" fmla="*/ 19 h 77"/>
                <a:gd name="T6" fmla="*/ 47 w 50"/>
                <a:gd name="T7" fmla="*/ 0 h 77"/>
                <a:gd name="T8" fmla="*/ 26 w 50"/>
                <a:gd name="T9" fmla="*/ 13 h 77"/>
                <a:gd name="T10" fmla="*/ 25 w 50"/>
                <a:gd name="T11" fmla="*/ 12 h 77"/>
                <a:gd name="T12" fmla="*/ 34 w 50"/>
                <a:gd name="T13" fmla="*/ 0 h 77"/>
                <a:gd name="T14" fmla="*/ 10 w 50"/>
                <a:gd name="T15" fmla="*/ 23 h 77"/>
                <a:gd name="T16" fmla="*/ 0 w 50"/>
                <a:gd name="T17" fmla="*/ 35 h 77"/>
                <a:gd name="T18" fmla="*/ 34 w 50"/>
                <a:gd name="T19" fmla="*/ 0 h 77"/>
                <a:gd name="T20" fmla="*/ 0 w 50"/>
                <a:gd name="T21" fmla="*/ 25 h 77"/>
                <a:gd name="T22" fmla="*/ 22 w 50"/>
                <a:gd name="T23" fmla="*/ 0 h 77"/>
                <a:gd name="T24" fmla="*/ 0 w 50"/>
                <a:gd name="T25" fmla="*/ 22 h 77"/>
                <a:gd name="T26" fmla="*/ 11 w 50"/>
                <a:gd name="T27" fmla="*/ 0 h 77"/>
                <a:gd name="T28" fmla="*/ 15 w 50"/>
                <a:gd name="T29" fmla="*/ 0 h 77"/>
                <a:gd name="T30" fmla="*/ 0 w 50"/>
                <a:gd name="T31" fmla="*/ 5 h 77"/>
                <a:gd name="T32" fmla="*/ 9 w 50"/>
                <a:gd name="T33" fmla="*/ 0 h 77"/>
                <a:gd name="T34" fmla="*/ 0 w 50"/>
                <a:gd name="T35" fmla="*/ 3 h 77"/>
                <a:gd name="T36" fmla="*/ 0 w 50"/>
                <a:gd name="T37" fmla="*/ 41 h 77"/>
                <a:gd name="T38" fmla="*/ 0 w 50"/>
                <a:gd name="T39" fmla="*/ 37 h 77"/>
                <a:gd name="T40" fmla="*/ 0 w 50"/>
                <a:gd name="T41" fmla="*/ 47 h 77"/>
                <a:gd name="T42" fmla="*/ 0 w 50"/>
                <a:gd name="T43" fmla="*/ 44 h 77"/>
                <a:gd name="T44" fmla="*/ 15 w 50"/>
                <a:gd name="T45" fmla="*/ 38 h 77"/>
                <a:gd name="T46" fmla="*/ 5 w 50"/>
                <a:gd name="T47" fmla="*/ 51 h 77"/>
                <a:gd name="T48" fmla="*/ 23 w 50"/>
                <a:gd name="T49" fmla="*/ 37 h 77"/>
                <a:gd name="T50" fmla="*/ 9 w 50"/>
                <a:gd name="T51" fmla="*/ 54 h 77"/>
                <a:gd name="T52" fmla="*/ 11 w 50"/>
                <a:gd name="T53" fmla="*/ 56 h 77"/>
                <a:gd name="T54" fmla="*/ 30 w 50"/>
                <a:gd name="T55" fmla="*/ 39 h 77"/>
                <a:gd name="T56" fmla="*/ 14 w 50"/>
                <a:gd name="T57" fmla="*/ 58 h 77"/>
                <a:gd name="T58" fmla="*/ 16 w 50"/>
                <a:gd name="T59" fmla="*/ 60 h 77"/>
                <a:gd name="T60" fmla="*/ 50 w 50"/>
                <a:gd name="T61" fmla="*/ 26 h 77"/>
                <a:gd name="T62" fmla="*/ 17 w 50"/>
                <a:gd name="T63" fmla="*/ 69 h 77"/>
                <a:gd name="T64" fmla="*/ 17 w 50"/>
                <a:gd name="T65" fmla="*/ 65 h 77"/>
                <a:gd name="T66" fmla="*/ 50 w 50"/>
                <a:gd name="T67" fmla="*/ 42 h 77"/>
                <a:gd name="T68" fmla="*/ 17 w 50"/>
                <a:gd name="T69" fmla="*/ 77 h 77"/>
                <a:gd name="T70" fmla="*/ 34 w 50"/>
                <a:gd name="T71" fmla="*/ 65 h 77"/>
                <a:gd name="T72" fmla="*/ 24 w 50"/>
                <a:gd name="T73" fmla="*/ 77 h 77"/>
                <a:gd name="T74" fmla="*/ 28 w 50"/>
                <a:gd name="T75" fmla="*/ 77 h 77"/>
                <a:gd name="T76" fmla="*/ 34 w 50"/>
                <a:gd name="T77" fmla="*/ 77 h 77"/>
                <a:gd name="T78" fmla="*/ 41 w 50"/>
                <a:gd name="T79" fmla="*/ 54 h 77"/>
                <a:gd name="T80" fmla="*/ 41 w 50"/>
                <a:gd name="T81" fmla="*/ 54 h 77"/>
                <a:gd name="T82" fmla="*/ 34 w 50"/>
                <a:gd name="T83" fmla="*/ 35 h 77"/>
                <a:gd name="T84" fmla="*/ 50 w 50"/>
                <a:gd name="T85" fmla="*/ 16 h 77"/>
                <a:gd name="T86" fmla="*/ 40 w 50"/>
                <a:gd name="T87" fmla="*/ 24 h 77"/>
                <a:gd name="T88" fmla="*/ 40 w 50"/>
                <a:gd name="T89" fmla="*/ 23 h 77"/>
                <a:gd name="T90" fmla="*/ 50 w 50"/>
                <a:gd name="T91" fmla="*/ 10 h 77"/>
                <a:gd name="T92" fmla="*/ 50 w 50"/>
                <a:gd name="T93" fmla="*/ 6 h 77"/>
                <a:gd name="T94" fmla="*/ 20 w 50"/>
                <a:gd name="T95" fmla="*/ 21 h 77"/>
                <a:gd name="T96" fmla="*/ 15 w 50"/>
                <a:gd name="T97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0" h="77">
                  <a:moveTo>
                    <a:pt x="50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50" y="0"/>
                    <a:pt x="50" y="0"/>
                    <a:pt x="50" y="0"/>
                  </a:cubicBezTo>
                  <a:close/>
                  <a:moveTo>
                    <a:pt x="47" y="0"/>
                  </a:moveTo>
                  <a:cubicBezTo>
                    <a:pt x="29" y="19"/>
                    <a:pt x="29" y="19"/>
                    <a:pt x="29" y="19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7" y="0"/>
                    <a:pt x="47" y="0"/>
                    <a:pt x="47" y="0"/>
                  </a:cubicBezTo>
                  <a:close/>
                  <a:moveTo>
                    <a:pt x="41" y="0"/>
                  </a:moveTo>
                  <a:cubicBezTo>
                    <a:pt x="27" y="14"/>
                    <a:pt x="27" y="14"/>
                    <a:pt x="27" y="14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2"/>
                    <a:pt x="26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41" y="0"/>
                    <a:pt x="41" y="0"/>
                    <a:pt x="41" y="0"/>
                  </a:cubicBezTo>
                  <a:close/>
                  <a:moveTo>
                    <a:pt x="34" y="0"/>
                  </a:moveTo>
                  <a:cubicBezTo>
                    <a:pt x="12" y="22"/>
                    <a:pt x="12" y="22"/>
                    <a:pt x="12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2"/>
                    <a:pt x="10" y="22"/>
                    <a:pt x="10" y="23"/>
                  </a:cubicBezTo>
                  <a:cubicBezTo>
                    <a:pt x="9" y="23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4" y="0"/>
                    <a:pt x="34" y="0"/>
                    <a:pt x="34" y="0"/>
                  </a:cubicBezTo>
                  <a:close/>
                  <a:moveTo>
                    <a:pt x="28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28" y="0"/>
                    <a:pt x="28" y="0"/>
                    <a:pt x="28" y="0"/>
                  </a:cubicBezTo>
                  <a:close/>
                  <a:moveTo>
                    <a:pt x="22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22" y="0"/>
                    <a:pt x="22" y="0"/>
                    <a:pt x="22" y="0"/>
                  </a:cubicBezTo>
                  <a:close/>
                  <a:moveTo>
                    <a:pt x="15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5" y="0"/>
                    <a:pt x="15" y="0"/>
                    <a:pt x="15" y="0"/>
                  </a:cubicBezTo>
                  <a:close/>
                  <a:moveTo>
                    <a:pt x="9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0"/>
                    <a:pt x="9" y="0"/>
                    <a:pt x="9" y="0"/>
                  </a:cubicBezTo>
                  <a:close/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0"/>
                    <a:pt x="2" y="0"/>
                    <a:pt x="2" y="0"/>
                  </a:cubicBezTo>
                  <a:close/>
                  <a:moveTo>
                    <a:pt x="0" y="37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0" y="37"/>
                    <a:pt x="0" y="37"/>
                    <a:pt x="0" y="37"/>
                  </a:cubicBezTo>
                  <a:close/>
                  <a:moveTo>
                    <a:pt x="0" y="44"/>
                  </a:moveTo>
                  <a:cubicBezTo>
                    <a:pt x="0" y="47"/>
                    <a:pt x="0" y="47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0" y="44"/>
                    <a:pt x="0" y="44"/>
                    <a:pt x="0" y="44"/>
                  </a:cubicBezTo>
                  <a:close/>
                  <a:moveTo>
                    <a:pt x="1" y="49"/>
                  </a:moveTo>
                  <a:cubicBezTo>
                    <a:pt x="4" y="50"/>
                    <a:pt x="4" y="50"/>
                    <a:pt x="4" y="50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" y="49"/>
                    <a:pt x="1" y="49"/>
                    <a:pt x="1" y="49"/>
                  </a:cubicBezTo>
                  <a:close/>
                  <a:moveTo>
                    <a:pt x="5" y="51"/>
                  </a:moveTo>
                  <a:cubicBezTo>
                    <a:pt x="15" y="41"/>
                    <a:pt x="15" y="41"/>
                    <a:pt x="15" y="41"/>
                  </a:cubicBezTo>
                  <a:cubicBezTo>
                    <a:pt x="16" y="41"/>
                    <a:pt x="16" y="41"/>
                    <a:pt x="17" y="41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5" y="51"/>
                    <a:pt x="5" y="51"/>
                    <a:pt x="5" y="51"/>
                  </a:cubicBezTo>
                  <a:close/>
                  <a:moveTo>
                    <a:pt x="9" y="54"/>
                  </a:moveTo>
                  <a:cubicBezTo>
                    <a:pt x="26" y="37"/>
                    <a:pt x="26" y="37"/>
                    <a:pt x="26" y="37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9" y="54"/>
                    <a:pt x="9" y="54"/>
                    <a:pt x="9" y="54"/>
                  </a:cubicBezTo>
                  <a:close/>
                  <a:moveTo>
                    <a:pt x="12" y="57"/>
                  </a:moveTo>
                  <a:cubicBezTo>
                    <a:pt x="30" y="39"/>
                    <a:pt x="30" y="39"/>
                    <a:pt x="30" y="39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2" y="57"/>
                    <a:pt x="12" y="57"/>
                    <a:pt x="12" y="57"/>
                  </a:cubicBezTo>
                  <a:close/>
                  <a:moveTo>
                    <a:pt x="16" y="60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16" y="61"/>
                    <a:pt x="17" y="62"/>
                    <a:pt x="17" y="63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16" y="60"/>
                    <a:pt x="16" y="60"/>
                    <a:pt x="16" y="60"/>
                  </a:cubicBezTo>
                  <a:close/>
                  <a:moveTo>
                    <a:pt x="17" y="65"/>
                  </a:moveTo>
                  <a:cubicBezTo>
                    <a:pt x="17" y="69"/>
                    <a:pt x="17" y="69"/>
                    <a:pt x="17" y="69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17" y="65"/>
                    <a:pt x="17" y="65"/>
                    <a:pt x="17" y="65"/>
                  </a:cubicBezTo>
                  <a:close/>
                  <a:moveTo>
                    <a:pt x="17" y="72"/>
                  </a:moveTo>
                  <a:cubicBezTo>
                    <a:pt x="50" y="38"/>
                    <a:pt x="50" y="38"/>
                    <a:pt x="50" y="38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17" y="72"/>
                    <a:pt x="17" y="72"/>
                    <a:pt x="17" y="72"/>
                  </a:cubicBezTo>
                  <a:close/>
                  <a:moveTo>
                    <a:pt x="17" y="77"/>
                  </a:moveTo>
                  <a:cubicBezTo>
                    <a:pt x="34" y="61"/>
                    <a:pt x="34" y="61"/>
                    <a:pt x="34" y="61"/>
                  </a:cubicBezTo>
                  <a:cubicBezTo>
                    <a:pt x="34" y="61"/>
                    <a:pt x="34" y="62"/>
                    <a:pt x="34" y="62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21" y="77"/>
                    <a:pt x="21" y="77"/>
                    <a:pt x="21" y="77"/>
                  </a:cubicBezTo>
                  <a:cubicBezTo>
                    <a:pt x="17" y="77"/>
                    <a:pt x="17" y="77"/>
                    <a:pt x="17" y="77"/>
                  </a:cubicBezTo>
                  <a:close/>
                  <a:moveTo>
                    <a:pt x="24" y="77"/>
                  </a:moveTo>
                  <a:cubicBezTo>
                    <a:pt x="34" y="67"/>
                    <a:pt x="34" y="67"/>
                    <a:pt x="34" y="67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28" y="77"/>
                    <a:pt x="28" y="77"/>
                    <a:pt x="28" y="77"/>
                  </a:cubicBezTo>
                  <a:cubicBezTo>
                    <a:pt x="24" y="77"/>
                    <a:pt x="24" y="77"/>
                    <a:pt x="24" y="77"/>
                  </a:cubicBezTo>
                  <a:close/>
                  <a:moveTo>
                    <a:pt x="30" y="77"/>
                  </a:moveTo>
                  <a:cubicBezTo>
                    <a:pt x="34" y="77"/>
                    <a:pt x="34" y="77"/>
                    <a:pt x="34" y="77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0" y="77"/>
                    <a:pt x="30" y="77"/>
                    <a:pt x="30" y="77"/>
                  </a:cubicBezTo>
                  <a:close/>
                  <a:moveTo>
                    <a:pt x="41" y="54"/>
                  </a:moveTo>
                  <a:cubicBezTo>
                    <a:pt x="50" y="45"/>
                    <a:pt x="50" y="45"/>
                    <a:pt x="50" y="45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41" y="54"/>
                    <a:pt x="41" y="54"/>
                    <a:pt x="41" y="54"/>
                  </a:cubicBezTo>
                  <a:close/>
                  <a:moveTo>
                    <a:pt x="50" y="23"/>
                  </a:moveTo>
                  <a:cubicBezTo>
                    <a:pt x="34" y="39"/>
                    <a:pt x="34" y="39"/>
                    <a:pt x="34" y="39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0" y="23"/>
                    <a:pt x="50" y="23"/>
                    <a:pt x="50" y="23"/>
                  </a:cubicBezTo>
                  <a:close/>
                  <a:moveTo>
                    <a:pt x="50" y="16"/>
                  </a:moveTo>
                  <a:cubicBezTo>
                    <a:pt x="33" y="33"/>
                    <a:pt x="33" y="33"/>
                    <a:pt x="33" y="33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6"/>
                    <a:pt x="50" y="16"/>
                    <a:pt x="50" y="16"/>
                  </a:cubicBezTo>
                  <a:close/>
                  <a:moveTo>
                    <a:pt x="50" y="10"/>
                  </a:moveTo>
                  <a:cubicBezTo>
                    <a:pt x="38" y="22"/>
                    <a:pt x="38" y="22"/>
                    <a:pt x="38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0" y="10"/>
                    <a:pt x="50" y="10"/>
                    <a:pt x="50" y="10"/>
                  </a:cubicBezTo>
                  <a:close/>
                  <a:moveTo>
                    <a:pt x="15" y="22"/>
                  </a:moveTo>
                  <a:cubicBezTo>
                    <a:pt x="20" y="21"/>
                    <a:pt x="20" y="21"/>
                    <a:pt x="20" y="21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3" y="14"/>
                    <a:pt x="23" y="14"/>
                    <a:pt x="23" y="14"/>
                  </a:cubicBezTo>
                  <a:lnTo>
                    <a:pt x="15" y="22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Freeform 7"/>
            <p:cNvSpPr>
              <a:spLocks noEditPoints="1"/>
            </p:cNvSpPr>
            <p:nvPr>
              <p:custDataLst>
                <p:tags r:id="rId3"/>
              </p:custDataLst>
            </p:nvPr>
          </p:nvSpPr>
          <p:spPr bwMode="auto">
            <a:xfrm>
              <a:off x="3905" y="2748"/>
              <a:ext cx="439" cy="105"/>
            </a:xfrm>
            <a:custGeom>
              <a:avLst/>
              <a:gdLst>
                <a:gd name="T0" fmla="*/ 35 w 50"/>
                <a:gd name="T1" fmla="*/ 0 h 12"/>
                <a:gd name="T2" fmla="*/ 35 w 50"/>
                <a:gd name="T3" fmla="*/ 0 h 12"/>
                <a:gd name="T4" fmla="*/ 23 w 50"/>
                <a:gd name="T5" fmla="*/ 12 h 12"/>
                <a:gd name="T6" fmla="*/ 27 w 50"/>
                <a:gd name="T7" fmla="*/ 12 h 12"/>
                <a:gd name="T8" fmla="*/ 38 w 50"/>
                <a:gd name="T9" fmla="*/ 0 h 12"/>
                <a:gd name="T10" fmla="*/ 35 w 50"/>
                <a:gd name="T11" fmla="*/ 0 h 12"/>
                <a:gd name="T12" fmla="*/ 32 w 50"/>
                <a:gd name="T13" fmla="*/ 0 h 12"/>
                <a:gd name="T14" fmla="*/ 21 w 50"/>
                <a:gd name="T15" fmla="*/ 12 h 12"/>
                <a:gd name="T16" fmla="*/ 17 w 50"/>
                <a:gd name="T17" fmla="*/ 12 h 12"/>
                <a:gd name="T18" fmla="*/ 28 w 50"/>
                <a:gd name="T19" fmla="*/ 0 h 12"/>
                <a:gd name="T20" fmla="*/ 32 w 50"/>
                <a:gd name="T21" fmla="*/ 0 h 12"/>
                <a:gd name="T22" fmla="*/ 25 w 50"/>
                <a:gd name="T23" fmla="*/ 0 h 12"/>
                <a:gd name="T24" fmla="*/ 14 w 50"/>
                <a:gd name="T25" fmla="*/ 12 h 12"/>
                <a:gd name="T26" fmla="*/ 10 w 50"/>
                <a:gd name="T27" fmla="*/ 12 h 12"/>
                <a:gd name="T28" fmla="*/ 22 w 50"/>
                <a:gd name="T29" fmla="*/ 0 h 12"/>
                <a:gd name="T30" fmla="*/ 25 w 50"/>
                <a:gd name="T31" fmla="*/ 0 h 12"/>
                <a:gd name="T32" fmla="*/ 19 w 50"/>
                <a:gd name="T33" fmla="*/ 0 h 12"/>
                <a:gd name="T34" fmla="*/ 16 w 50"/>
                <a:gd name="T35" fmla="*/ 0 h 12"/>
                <a:gd name="T36" fmla="*/ 15 w 50"/>
                <a:gd name="T37" fmla="*/ 0 h 12"/>
                <a:gd name="T38" fmla="*/ 4 w 50"/>
                <a:gd name="T39" fmla="*/ 12 h 12"/>
                <a:gd name="T40" fmla="*/ 8 w 50"/>
                <a:gd name="T41" fmla="*/ 12 h 12"/>
                <a:gd name="T42" fmla="*/ 19 w 50"/>
                <a:gd name="T43" fmla="*/ 0 h 12"/>
                <a:gd name="T44" fmla="*/ 13 w 50"/>
                <a:gd name="T45" fmla="*/ 0 h 12"/>
                <a:gd name="T46" fmla="*/ 9 w 50"/>
                <a:gd name="T47" fmla="*/ 0 h 12"/>
                <a:gd name="T48" fmla="*/ 0 w 50"/>
                <a:gd name="T49" fmla="*/ 10 h 12"/>
                <a:gd name="T50" fmla="*/ 0 w 50"/>
                <a:gd name="T51" fmla="*/ 12 h 12"/>
                <a:gd name="T52" fmla="*/ 1 w 50"/>
                <a:gd name="T53" fmla="*/ 12 h 12"/>
                <a:gd name="T54" fmla="*/ 13 w 50"/>
                <a:gd name="T55" fmla="*/ 0 h 12"/>
                <a:gd name="T56" fmla="*/ 6 w 50"/>
                <a:gd name="T57" fmla="*/ 0 h 12"/>
                <a:gd name="T58" fmla="*/ 0 w 50"/>
                <a:gd name="T59" fmla="*/ 7 h 12"/>
                <a:gd name="T60" fmla="*/ 0 w 50"/>
                <a:gd name="T61" fmla="*/ 5 h 12"/>
                <a:gd name="T62" fmla="*/ 0 w 50"/>
                <a:gd name="T63" fmla="*/ 3 h 12"/>
                <a:gd name="T64" fmla="*/ 2 w 50"/>
                <a:gd name="T65" fmla="*/ 1 h 12"/>
                <a:gd name="T66" fmla="*/ 4 w 50"/>
                <a:gd name="T67" fmla="*/ 0 h 12"/>
                <a:gd name="T68" fmla="*/ 6 w 50"/>
                <a:gd name="T69" fmla="*/ 0 h 12"/>
                <a:gd name="T70" fmla="*/ 30 w 50"/>
                <a:gd name="T71" fmla="*/ 12 h 12"/>
                <a:gd name="T72" fmla="*/ 41 w 50"/>
                <a:gd name="T73" fmla="*/ 0 h 12"/>
                <a:gd name="T74" fmla="*/ 45 w 50"/>
                <a:gd name="T75" fmla="*/ 0 h 12"/>
                <a:gd name="T76" fmla="*/ 33 w 50"/>
                <a:gd name="T77" fmla="*/ 12 h 12"/>
                <a:gd name="T78" fmla="*/ 30 w 50"/>
                <a:gd name="T79" fmla="*/ 12 h 12"/>
                <a:gd name="T80" fmla="*/ 36 w 50"/>
                <a:gd name="T81" fmla="*/ 12 h 12"/>
                <a:gd name="T82" fmla="*/ 47 w 50"/>
                <a:gd name="T83" fmla="*/ 1 h 12"/>
                <a:gd name="T84" fmla="*/ 49 w 50"/>
                <a:gd name="T85" fmla="*/ 2 h 12"/>
                <a:gd name="T86" fmla="*/ 49 w 50"/>
                <a:gd name="T87" fmla="*/ 2 h 12"/>
                <a:gd name="T88" fmla="*/ 49 w 50"/>
                <a:gd name="T89" fmla="*/ 2 h 12"/>
                <a:gd name="T90" fmla="*/ 40 w 50"/>
                <a:gd name="T91" fmla="*/ 12 h 12"/>
                <a:gd name="T92" fmla="*/ 36 w 50"/>
                <a:gd name="T93" fmla="*/ 12 h 12"/>
                <a:gd name="T94" fmla="*/ 42 w 50"/>
                <a:gd name="T95" fmla="*/ 12 h 12"/>
                <a:gd name="T96" fmla="*/ 46 w 50"/>
                <a:gd name="T97" fmla="*/ 12 h 12"/>
                <a:gd name="T98" fmla="*/ 50 w 50"/>
                <a:gd name="T99" fmla="*/ 8 h 12"/>
                <a:gd name="T100" fmla="*/ 50 w 50"/>
                <a:gd name="T101" fmla="*/ 5 h 12"/>
                <a:gd name="T102" fmla="*/ 50 w 50"/>
                <a:gd name="T103" fmla="*/ 4 h 12"/>
                <a:gd name="T104" fmla="*/ 42 w 50"/>
                <a:gd name="T105" fmla="*/ 12 h 12"/>
                <a:gd name="T106" fmla="*/ 49 w 50"/>
                <a:gd name="T107" fmla="*/ 12 h 12"/>
                <a:gd name="T108" fmla="*/ 50 w 50"/>
                <a:gd name="T109" fmla="*/ 12 h 12"/>
                <a:gd name="T110" fmla="*/ 50 w 50"/>
                <a:gd name="T111" fmla="*/ 10 h 12"/>
                <a:gd name="T112" fmla="*/ 49 w 50"/>
                <a:gd name="T1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0" h="12">
                  <a:moveTo>
                    <a:pt x="35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5" y="0"/>
                    <a:pt x="35" y="0"/>
                    <a:pt x="35" y="0"/>
                  </a:cubicBezTo>
                  <a:close/>
                  <a:moveTo>
                    <a:pt x="32" y="0"/>
                  </a:moveTo>
                  <a:cubicBezTo>
                    <a:pt x="21" y="12"/>
                    <a:pt x="21" y="12"/>
                    <a:pt x="21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2" y="0"/>
                    <a:pt x="32" y="0"/>
                    <a:pt x="32" y="0"/>
                  </a:cubicBezTo>
                  <a:close/>
                  <a:moveTo>
                    <a:pt x="25" y="0"/>
                  </a:moveTo>
                  <a:cubicBezTo>
                    <a:pt x="14" y="12"/>
                    <a:pt x="14" y="12"/>
                    <a:pt x="14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5" y="0"/>
                    <a:pt x="25" y="0"/>
                  </a:cubicBezTo>
                  <a:close/>
                  <a:moveTo>
                    <a:pt x="19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9" y="0"/>
                    <a:pt x="19" y="0"/>
                    <a:pt x="19" y="0"/>
                  </a:cubicBezTo>
                  <a:close/>
                  <a:moveTo>
                    <a:pt x="13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3" y="0"/>
                    <a:pt x="13" y="0"/>
                    <a:pt x="13" y="0"/>
                  </a:cubicBezTo>
                  <a:close/>
                  <a:moveTo>
                    <a:pt x="6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0"/>
                    <a:pt x="4" y="0"/>
                  </a:cubicBezTo>
                  <a:cubicBezTo>
                    <a:pt x="6" y="0"/>
                    <a:pt x="6" y="0"/>
                    <a:pt x="6" y="0"/>
                  </a:cubicBezTo>
                  <a:close/>
                  <a:moveTo>
                    <a:pt x="30" y="12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0" y="12"/>
                    <a:pt x="30" y="12"/>
                    <a:pt x="30" y="12"/>
                  </a:cubicBezTo>
                  <a:close/>
                  <a:moveTo>
                    <a:pt x="36" y="12"/>
                  </a:moveTo>
                  <a:cubicBezTo>
                    <a:pt x="47" y="1"/>
                    <a:pt x="47" y="1"/>
                    <a:pt x="47" y="1"/>
                  </a:cubicBezTo>
                  <a:cubicBezTo>
                    <a:pt x="48" y="1"/>
                    <a:pt x="48" y="1"/>
                    <a:pt x="49" y="2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36" y="12"/>
                    <a:pt x="36" y="12"/>
                    <a:pt x="36" y="12"/>
                  </a:cubicBezTo>
                  <a:close/>
                  <a:moveTo>
                    <a:pt x="42" y="12"/>
                  </a:moveTo>
                  <a:cubicBezTo>
                    <a:pt x="46" y="12"/>
                    <a:pt x="46" y="12"/>
                    <a:pt x="46" y="12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0" y="5"/>
                    <a:pt x="50" y="4"/>
                    <a:pt x="50" y="4"/>
                  </a:cubicBezTo>
                  <a:cubicBezTo>
                    <a:pt x="42" y="12"/>
                    <a:pt x="42" y="12"/>
                    <a:pt x="42" y="12"/>
                  </a:cubicBezTo>
                  <a:close/>
                  <a:moveTo>
                    <a:pt x="49" y="12"/>
                  </a:moveTo>
                  <a:cubicBezTo>
                    <a:pt x="50" y="12"/>
                    <a:pt x="50" y="12"/>
                    <a:pt x="50" y="12"/>
                  </a:cubicBezTo>
                  <a:cubicBezTo>
                    <a:pt x="50" y="10"/>
                    <a:pt x="50" y="10"/>
                    <a:pt x="50" y="10"/>
                  </a:cubicBezTo>
                  <a:lnTo>
                    <a:pt x="49" y="12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Freeform 8"/>
            <p:cNvSpPr>
              <a:spLocks noEditPoints="1"/>
            </p:cNvSpPr>
            <p:nvPr>
              <p:custDataLst>
                <p:tags r:id="rId4"/>
              </p:custDataLst>
            </p:nvPr>
          </p:nvSpPr>
          <p:spPr bwMode="auto">
            <a:xfrm>
              <a:off x="4019" y="2196"/>
              <a:ext cx="202" cy="193"/>
            </a:xfrm>
            <a:custGeom>
              <a:avLst/>
              <a:gdLst>
                <a:gd name="T0" fmla="*/ 8 w 23"/>
                <a:gd name="T1" fmla="*/ 7 h 22"/>
                <a:gd name="T2" fmla="*/ 7 w 23"/>
                <a:gd name="T3" fmla="*/ 7 h 22"/>
                <a:gd name="T4" fmla="*/ 4 w 23"/>
                <a:gd name="T5" fmla="*/ 11 h 22"/>
                <a:gd name="T6" fmla="*/ 6 w 23"/>
                <a:gd name="T7" fmla="*/ 13 h 22"/>
                <a:gd name="T8" fmla="*/ 14 w 23"/>
                <a:gd name="T9" fmla="*/ 4 h 22"/>
                <a:gd name="T10" fmla="*/ 13 w 23"/>
                <a:gd name="T11" fmla="*/ 2 h 22"/>
                <a:gd name="T12" fmla="*/ 10 w 23"/>
                <a:gd name="T13" fmla="*/ 5 h 22"/>
                <a:gd name="T14" fmla="*/ 9 w 23"/>
                <a:gd name="T15" fmla="*/ 7 h 22"/>
                <a:gd name="T16" fmla="*/ 8 w 23"/>
                <a:gd name="T17" fmla="*/ 7 h 22"/>
                <a:gd name="T18" fmla="*/ 4 w 23"/>
                <a:gd name="T19" fmla="*/ 8 h 22"/>
                <a:gd name="T20" fmla="*/ 2 w 23"/>
                <a:gd name="T21" fmla="*/ 10 h 22"/>
                <a:gd name="T22" fmla="*/ 0 w 23"/>
                <a:gd name="T23" fmla="*/ 8 h 22"/>
                <a:gd name="T24" fmla="*/ 4 w 23"/>
                <a:gd name="T25" fmla="*/ 8 h 22"/>
                <a:gd name="T26" fmla="*/ 6 w 23"/>
                <a:gd name="T27" fmla="*/ 15 h 22"/>
                <a:gd name="T28" fmla="*/ 15 w 23"/>
                <a:gd name="T29" fmla="*/ 6 h 22"/>
                <a:gd name="T30" fmla="*/ 15 w 23"/>
                <a:gd name="T31" fmla="*/ 7 h 22"/>
                <a:gd name="T32" fmla="*/ 16 w 23"/>
                <a:gd name="T33" fmla="*/ 7 h 22"/>
                <a:gd name="T34" fmla="*/ 17 w 23"/>
                <a:gd name="T35" fmla="*/ 8 h 22"/>
                <a:gd name="T36" fmla="*/ 5 w 23"/>
                <a:gd name="T37" fmla="*/ 20 h 22"/>
                <a:gd name="T38" fmla="*/ 6 w 23"/>
                <a:gd name="T39" fmla="*/ 15 h 22"/>
                <a:gd name="T40" fmla="*/ 7 w 23"/>
                <a:gd name="T41" fmla="*/ 21 h 22"/>
                <a:gd name="T42" fmla="*/ 20 w 23"/>
                <a:gd name="T43" fmla="*/ 8 h 22"/>
                <a:gd name="T44" fmla="*/ 23 w 23"/>
                <a:gd name="T45" fmla="*/ 8 h 22"/>
                <a:gd name="T46" fmla="*/ 19 w 23"/>
                <a:gd name="T47" fmla="*/ 12 h 22"/>
                <a:gd name="T48" fmla="*/ 18 w 23"/>
                <a:gd name="T49" fmla="*/ 13 h 22"/>
                <a:gd name="T50" fmla="*/ 17 w 23"/>
                <a:gd name="T51" fmla="*/ 14 h 22"/>
                <a:gd name="T52" fmla="*/ 13 w 23"/>
                <a:gd name="T53" fmla="*/ 18 h 22"/>
                <a:gd name="T54" fmla="*/ 12 w 23"/>
                <a:gd name="T55" fmla="*/ 18 h 22"/>
                <a:gd name="T56" fmla="*/ 11 w 23"/>
                <a:gd name="T57" fmla="*/ 18 h 22"/>
                <a:gd name="T58" fmla="*/ 7 w 23"/>
                <a:gd name="T59" fmla="*/ 21 h 22"/>
                <a:gd name="T60" fmla="*/ 15 w 23"/>
                <a:gd name="T61" fmla="*/ 19 h 22"/>
                <a:gd name="T62" fmla="*/ 17 w 23"/>
                <a:gd name="T63" fmla="*/ 21 h 22"/>
                <a:gd name="T64" fmla="*/ 18 w 23"/>
                <a:gd name="T65" fmla="*/ 19 h 22"/>
                <a:gd name="T66" fmla="*/ 18 w 23"/>
                <a:gd name="T67" fmla="*/ 16 h 22"/>
                <a:gd name="T68" fmla="*/ 15 w 23"/>
                <a:gd name="T69" fmla="*/ 19 h 22"/>
                <a:gd name="T70" fmla="*/ 19 w 23"/>
                <a:gd name="T71" fmla="*/ 22 h 22"/>
                <a:gd name="T72" fmla="*/ 19 w 23"/>
                <a:gd name="T73" fmla="*/ 22 h 22"/>
                <a:gd name="T74" fmla="*/ 19 w 23"/>
                <a:gd name="T75" fmla="*/ 21 h 22"/>
                <a:gd name="T76" fmla="*/ 19 w 23"/>
                <a:gd name="T77" fmla="*/ 22 h 22"/>
                <a:gd name="T78" fmla="*/ 12 w 23"/>
                <a:gd name="T79" fmla="*/ 0 h 22"/>
                <a:gd name="T80" fmla="*/ 12 w 23"/>
                <a:gd name="T81" fmla="*/ 0 h 22"/>
                <a:gd name="T82" fmla="*/ 12 w 23"/>
                <a:gd name="T8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" h="22">
                  <a:moveTo>
                    <a:pt x="8" y="7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8" y="7"/>
                    <a:pt x="8" y="7"/>
                  </a:cubicBezTo>
                  <a:close/>
                  <a:moveTo>
                    <a:pt x="4" y="8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4" y="8"/>
                    <a:pt x="4" y="8"/>
                    <a:pt x="4" y="8"/>
                  </a:cubicBezTo>
                  <a:close/>
                  <a:moveTo>
                    <a:pt x="6" y="15"/>
                  </a:move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6" y="7"/>
                    <a:pt x="16" y="7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15"/>
                    <a:pt x="6" y="15"/>
                    <a:pt x="6" y="15"/>
                  </a:cubicBezTo>
                  <a:close/>
                  <a:moveTo>
                    <a:pt x="7" y="21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4"/>
                    <a:pt x="17" y="14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1" y="18"/>
                  </a:cubicBezTo>
                  <a:cubicBezTo>
                    <a:pt x="7" y="21"/>
                    <a:pt x="7" y="21"/>
                    <a:pt x="7" y="21"/>
                  </a:cubicBezTo>
                  <a:close/>
                  <a:moveTo>
                    <a:pt x="15" y="19"/>
                  </a:moveTo>
                  <a:cubicBezTo>
                    <a:pt x="17" y="21"/>
                    <a:pt x="17" y="21"/>
                    <a:pt x="17" y="21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5" y="19"/>
                    <a:pt x="15" y="19"/>
                    <a:pt x="15" y="19"/>
                  </a:cubicBezTo>
                  <a:close/>
                  <a:moveTo>
                    <a:pt x="19" y="22"/>
                  </a:moveTo>
                  <a:cubicBezTo>
                    <a:pt x="19" y="22"/>
                    <a:pt x="19" y="22"/>
                    <a:pt x="19" y="22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2"/>
                    <a:pt x="19" y="22"/>
                    <a:pt x="19" y="22"/>
                  </a:cubicBezTo>
                  <a:close/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Freeform 9"/>
            <p:cNvSpPr>
              <a:spLocks noEditPoints="1"/>
            </p:cNvSpPr>
            <p:nvPr>
              <p:custDataLst>
                <p:tags r:id="rId5"/>
              </p:custDataLst>
            </p:nvPr>
          </p:nvSpPr>
          <p:spPr bwMode="auto">
            <a:xfrm>
              <a:off x="3730" y="2038"/>
              <a:ext cx="781" cy="833"/>
            </a:xfrm>
            <a:custGeom>
              <a:avLst/>
              <a:gdLst>
                <a:gd name="T0" fmla="*/ 70 w 89"/>
                <a:gd name="T1" fmla="*/ 86 h 95"/>
                <a:gd name="T2" fmla="*/ 55 w 89"/>
                <a:gd name="T3" fmla="*/ 81 h 95"/>
                <a:gd name="T4" fmla="*/ 21 w 89"/>
                <a:gd name="T5" fmla="*/ 83 h 95"/>
                <a:gd name="T6" fmla="*/ 20 w 89"/>
                <a:gd name="T7" fmla="*/ 93 h 95"/>
                <a:gd name="T8" fmla="*/ 72 w 89"/>
                <a:gd name="T9" fmla="*/ 1 h 95"/>
                <a:gd name="T10" fmla="*/ 88 w 89"/>
                <a:gd name="T11" fmla="*/ 9 h 95"/>
                <a:gd name="T12" fmla="*/ 89 w 89"/>
                <a:gd name="T13" fmla="*/ 37 h 95"/>
                <a:gd name="T14" fmla="*/ 72 w 89"/>
                <a:gd name="T15" fmla="*/ 51 h 95"/>
                <a:gd name="T16" fmla="*/ 56 w 89"/>
                <a:gd name="T17" fmla="*/ 64 h 95"/>
                <a:gd name="T18" fmla="*/ 70 w 89"/>
                <a:gd name="T19" fmla="*/ 81 h 95"/>
                <a:gd name="T20" fmla="*/ 71 w 89"/>
                <a:gd name="T21" fmla="*/ 95 h 95"/>
                <a:gd name="T22" fmla="*/ 18 w 89"/>
                <a:gd name="T23" fmla="*/ 86 h 95"/>
                <a:gd name="T24" fmla="*/ 19 w 89"/>
                <a:gd name="T25" fmla="*/ 81 h 95"/>
                <a:gd name="T26" fmla="*/ 35 w 89"/>
                <a:gd name="T27" fmla="*/ 79 h 95"/>
                <a:gd name="T28" fmla="*/ 33 w 89"/>
                <a:gd name="T29" fmla="*/ 62 h 95"/>
                <a:gd name="T30" fmla="*/ 3 w 89"/>
                <a:gd name="T31" fmla="*/ 40 h 95"/>
                <a:gd name="T32" fmla="*/ 0 w 89"/>
                <a:gd name="T33" fmla="*/ 13 h 95"/>
                <a:gd name="T34" fmla="*/ 2 w 89"/>
                <a:gd name="T35" fmla="*/ 9 h 95"/>
                <a:gd name="T36" fmla="*/ 18 w 89"/>
                <a:gd name="T37" fmla="*/ 7 h 95"/>
                <a:gd name="T38" fmla="*/ 72 w 89"/>
                <a:gd name="T39" fmla="*/ 9 h 95"/>
                <a:gd name="T40" fmla="*/ 87 w 89"/>
                <a:gd name="T41" fmla="*/ 36 h 95"/>
                <a:gd name="T42" fmla="*/ 86 w 89"/>
                <a:gd name="T43" fmla="*/ 10 h 95"/>
                <a:gd name="T44" fmla="*/ 18 w 89"/>
                <a:gd name="T45" fmla="*/ 48 h 95"/>
                <a:gd name="T46" fmla="*/ 4 w 89"/>
                <a:gd name="T47" fmla="*/ 10 h 95"/>
                <a:gd name="T48" fmla="*/ 2 w 89"/>
                <a:gd name="T49" fmla="*/ 34 h 95"/>
                <a:gd name="T50" fmla="*/ 18 w 89"/>
                <a:gd name="T51" fmla="*/ 48 h 95"/>
                <a:gd name="T52" fmla="*/ 20 w 89"/>
                <a:gd name="T53" fmla="*/ 8 h 95"/>
                <a:gd name="T54" fmla="*/ 36 w 89"/>
                <a:gd name="T55" fmla="*/ 62 h 95"/>
                <a:gd name="T56" fmla="*/ 54 w 89"/>
                <a:gd name="T57" fmla="*/ 79 h 95"/>
                <a:gd name="T58" fmla="*/ 57 w 89"/>
                <a:gd name="T59" fmla="*/ 59 h 95"/>
                <a:gd name="T60" fmla="*/ 70 w 89"/>
                <a:gd name="T61" fmla="*/ 2 h 95"/>
                <a:gd name="T62" fmla="*/ 30 w 89"/>
                <a:gd name="T63" fmla="*/ 26 h 95"/>
                <a:gd name="T64" fmla="*/ 35 w 89"/>
                <a:gd name="T65" fmla="*/ 43 h 95"/>
                <a:gd name="T66" fmla="*/ 53 w 89"/>
                <a:gd name="T67" fmla="*/ 43 h 95"/>
                <a:gd name="T68" fmla="*/ 55 w 89"/>
                <a:gd name="T69" fmla="*/ 42 h 95"/>
                <a:gd name="T70" fmla="*/ 60 w 89"/>
                <a:gd name="T71" fmla="*/ 26 h 95"/>
                <a:gd name="T72" fmla="*/ 50 w 89"/>
                <a:gd name="T73" fmla="*/ 23 h 95"/>
                <a:gd name="T74" fmla="*/ 45 w 89"/>
                <a:gd name="T75" fmla="*/ 14 h 95"/>
                <a:gd name="T76" fmla="*/ 31 w 89"/>
                <a:gd name="T77" fmla="*/ 24 h 95"/>
                <a:gd name="T78" fmla="*/ 39 w 89"/>
                <a:gd name="T79" fmla="*/ 31 h 95"/>
                <a:gd name="T80" fmla="*/ 38 w 89"/>
                <a:gd name="T81" fmla="*/ 40 h 95"/>
                <a:gd name="T82" fmla="*/ 52 w 89"/>
                <a:gd name="T83" fmla="*/ 40 h 95"/>
                <a:gd name="T84" fmla="*/ 57 w 89"/>
                <a:gd name="T85" fmla="*/ 26 h 95"/>
                <a:gd name="T86" fmla="*/ 45 w 89"/>
                <a:gd name="T87" fmla="*/ 1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9" h="95">
                  <a:moveTo>
                    <a:pt x="20" y="93"/>
                  </a:moveTo>
                  <a:cubicBezTo>
                    <a:pt x="70" y="93"/>
                    <a:pt x="70" y="93"/>
                    <a:pt x="70" y="93"/>
                  </a:cubicBezTo>
                  <a:cubicBezTo>
                    <a:pt x="70" y="86"/>
                    <a:pt x="70" y="86"/>
                    <a:pt x="70" y="86"/>
                  </a:cubicBezTo>
                  <a:cubicBezTo>
                    <a:pt x="70" y="85"/>
                    <a:pt x="70" y="83"/>
                    <a:pt x="69" y="83"/>
                  </a:cubicBezTo>
                  <a:cubicBezTo>
                    <a:pt x="68" y="82"/>
                    <a:pt x="67" y="81"/>
                    <a:pt x="66" y="81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3" y="81"/>
                    <a:pt x="22" y="82"/>
                    <a:pt x="21" y="83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0" y="83"/>
                    <a:pt x="20" y="85"/>
                    <a:pt x="20" y="86"/>
                  </a:cubicBezTo>
                  <a:cubicBezTo>
                    <a:pt x="20" y="93"/>
                    <a:pt x="20" y="93"/>
                    <a:pt x="20" y="93"/>
                  </a:cubicBezTo>
                  <a:close/>
                  <a:moveTo>
                    <a:pt x="19" y="0"/>
                  </a:moveTo>
                  <a:cubicBezTo>
                    <a:pt x="71" y="0"/>
                    <a:pt x="71" y="0"/>
                    <a:pt x="71" y="0"/>
                  </a:cubicBezTo>
                  <a:cubicBezTo>
                    <a:pt x="72" y="0"/>
                    <a:pt x="72" y="1"/>
                    <a:pt x="72" y="1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85" y="7"/>
                    <a:pt x="86" y="7"/>
                    <a:pt x="88" y="9"/>
                  </a:cubicBezTo>
                  <a:cubicBezTo>
                    <a:pt x="89" y="10"/>
                    <a:pt x="89" y="11"/>
                    <a:pt x="89" y="13"/>
                  </a:cubicBezTo>
                  <a:cubicBezTo>
                    <a:pt x="89" y="34"/>
                    <a:pt x="89" y="34"/>
                    <a:pt x="89" y="34"/>
                  </a:cubicBezTo>
                  <a:cubicBezTo>
                    <a:pt x="89" y="35"/>
                    <a:pt x="89" y="36"/>
                    <a:pt x="89" y="37"/>
                  </a:cubicBezTo>
                  <a:cubicBezTo>
                    <a:pt x="88" y="38"/>
                    <a:pt x="88" y="39"/>
                    <a:pt x="87" y="40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58" y="61"/>
                    <a:pt x="58" y="61"/>
                    <a:pt x="58" y="61"/>
                  </a:cubicBezTo>
                  <a:cubicBezTo>
                    <a:pt x="57" y="61"/>
                    <a:pt x="57" y="62"/>
                    <a:pt x="56" y="62"/>
                  </a:cubicBezTo>
                  <a:cubicBezTo>
                    <a:pt x="56" y="63"/>
                    <a:pt x="56" y="64"/>
                    <a:pt x="56" y="64"/>
                  </a:cubicBezTo>
                  <a:cubicBezTo>
                    <a:pt x="56" y="79"/>
                    <a:pt x="56" y="79"/>
                    <a:pt x="56" y="79"/>
                  </a:cubicBezTo>
                  <a:cubicBezTo>
                    <a:pt x="66" y="79"/>
                    <a:pt x="66" y="79"/>
                    <a:pt x="66" y="79"/>
                  </a:cubicBezTo>
                  <a:cubicBezTo>
                    <a:pt x="68" y="79"/>
                    <a:pt x="69" y="80"/>
                    <a:pt x="70" y="81"/>
                  </a:cubicBezTo>
                  <a:cubicBezTo>
                    <a:pt x="71" y="82"/>
                    <a:pt x="72" y="84"/>
                    <a:pt x="72" y="86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4"/>
                    <a:pt x="72" y="95"/>
                    <a:pt x="71" y="95"/>
                  </a:cubicBezTo>
                  <a:cubicBezTo>
                    <a:pt x="19" y="95"/>
                    <a:pt x="19" y="95"/>
                    <a:pt x="19" y="95"/>
                  </a:cubicBezTo>
                  <a:cubicBezTo>
                    <a:pt x="18" y="95"/>
                    <a:pt x="18" y="94"/>
                    <a:pt x="18" y="94"/>
                  </a:cubicBezTo>
                  <a:cubicBezTo>
                    <a:pt x="18" y="86"/>
                    <a:pt x="18" y="86"/>
                    <a:pt x="18" y="86"/>
                  </a:cubicBezTo>
                  <a:cubicBezTo>
                    <a:pt x="18" y="84"/>
                    <a:pt x="18" y="82"/>
                    <a:pt x="19" y="81"/>
                  </a:cubicBezTo>
                  <a:cubicBezTo>
                    <a:pt x="19" y="81"/>
                    <a:pt x="19" y="81"/>
                    <a:pt x="19" y="81"/>
                  </a:cubicBezTo>
                  <a:cubicBezTo>
                    <a:pt x="19" y="81"/>
                    <a:pt x="19" y="81"/>
                    <a:pt x="19" y="81"/>
                  </a:cubicBezTo>
                  <a:cubicBezTo>
                    <a:pt x="19" y="81"/>
                    <a:pt x="19" y="81"/>
                    <a:pt x="19" y="81"/>
                  </a:cubicBezTo>
                  <a:cubicBezTo>
                    <a:pt x="21" y="80"/>
                    <a:pt x="22" y="79"/>
                    <a:pt x="24" y="79"/>
                  </a:cubicBezTo>
                  <a:cubicBezTo>
                    <a:pt x="35" y="79"/>
                    <a:pt x="35" y="79"/>
                    <a:pt x="35" y="79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4" y="64"/>
                    <a:pt x="34" y="63"/>
                  </a:cubicBezTo>
                  <a:cubicBezTo>
                    <a:pt x="34" y="63"/>
                    <a:pt x="33" y="62"/>
                    <a:pt x="33" y="62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2" y="39"/>
                    <a:pt x="1" y="38"/>
                    <a:pt x="1" y="37"/>
                  </a:cubicBezTo>
                  <a:cubicBezTo>
                    <a:pt x="1" y="36"/>
                    <a:pt x="0" y="35"/>
                    <a:pt x="0" y="3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1" y="10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3" y="7"/>
                    <a:pt x="5" y="7"/>
                    <a:pt x="7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0"/>
                    <a:pt x="19" y="0"/>
                  </a:cubicBezTo>
                  <a:close/>
                  <a:moveTo>
                    <a:pt x="72" y="9"/>
                  </a:moveTo>
                  <a:cubicBezTo>
                    <a:pt x="72" y="48"/>
                    <a:pt x="72" y="48"/>
                    <a:pt x="72" y="48"/>
                  </a:cubicBezTo>
                  <a:cubicBezTo>
                    <a:pt x="86" y="38"/>
                    <a:pt x="86" y="38"/>
                    <a:pt x="86" y="38"/>
                  </a:cubicBezTo>
                  <a:cubicBezTo>
                    <a:pt x="86" y="37"/>
                    <a:pt x="87" y="37"/>
                    <a:pt x="87" y="36"/>
                  </a:cubicBezTo>
                  <a:cubicBezTo>
                    <a:pt x="87" y="36"/>
                    <a:pt x="87" y="35"/>
                    <a:pt x="87" y="34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7" y="12"/>
                    <a:pt x="87" y="11"/>
                    <a:pt x="86" y="10"/>
                  </a:cubicBezTo>
                  <a:cubicBezTo>
                    <a:pt x="85" y="9"/>
                    <a:pt x="84" y="9"/>
                    <a:pt x="83" y="9"/>
                  </a:cubicBezTo>
                  <a:cubicBezTo>
                    <a:pt x="72" y="9"/>
                    <a:pt x="72" y="9"/>
                    <a:pt x="72" y="9"/>
                  </a:cubicBezTo>
                  <a:close/>
                  <a:moveTo>
                    <a:pt x="18" y="48"/>
                  </a:moveTo>
                  <a:cubicBezTo>
                    <a:pt x="18" y="9"/>
                    <a:pt x="18" y="9"/>
                    <a:pt x="18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9"/>
                    <a:pt x="4" y="9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1"/>
                    <a:pt x="2" y="12"/>
                    <a:pt x="2" y="13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2" y="35"/>
                    <a:pt x="3" y="36"/>
                    <a:pt x="3" y="36"/>
                  </a:cubicBezTo>
                  <a:cubicBezTo>
                    <a:pt x="3" y="37"/>
                    <a:pt x="4" y="37"/>
                    <a:pt x="4" y="38"/>
                  </a:cubicBezTo>
                  <a:cubicBezTo>
                    <a:pt x="18" y="48"/>
                    <a:pt x="18" y="48"/>
                    <a:pt x="18" y="48"/>
                  </a:cubicBezTo>
                  <a:close/>
                  <a:moveTo>
                    <a:pt x="70" y="2"/>
                  </a:moveTo>
                  <a:cubicBezTo>
                    <a:pt x="20" y="2"/>
                    <a:pt x="20" y="2"/>
                    <a:pt x="20" y="2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34" y="60"/>
                    <a:pt x="34" y="60"/>
                    <a:pt x="34" y="60"/>
                  </a:cubicBezTo>
                  <a:cubicBezTo>
                    <a:pt x="35" y="61"/>
                    <a:pt x="36" y="61"/>
                    <a:pt x="36" y="62"/>
                  </a:cubicBezTo>
                  <a:cubicBezTo>
                    <a:pt x="37" y="63"/>
                    <a:pt x="37" y="64"/>
                    <a:pt x="37" y="65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4" y="63"/>
                    <a:pt x="54" y="62"/>
                    <a:pt x="55" y="61"/>
                  </a:cubicBezTo>
                  <a:cubicBezTo>
                    <a:pt x="55" y="61"/>
                    <a:pt x="56" y="60"/>
                    <a:pt x="57" y="59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70" y="2"/>
                    <a:pt x="70" y="2"/>
                    <a:pt x="70" y="2"/>
                  </a:cubicBezTo>
                  <a:close/>
                  <a:moveTo>
                    <a:pt x="31" y="24"/>
                  </a:moveTo>
                  <a:cubicBezTo>
                    <a:pt x="30" y="24"/>
                    <a:pt x="30" y="24"/>
                    <a:pt x="30" y="25"/>
                  </a:cubicBezTo>
                  <a:cubicBezTo>
                    <a:pt x="29" y="25"/>
                    <a:pt x="30" y="26"/>
                    <a:pt x="30" y="26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3"/>
                  </a:cubicBezTo>
                  <a:cubicBezTo>
                    <a:pt x="35" y="43"/>
                    <a:pt x="36" y="43"/>
                    <a:pt x="37" y="43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3"/>
                    <a:pt x="54" y="43"/>
                    <a:pt x="54" y="43"/>
                  </a:cubicBezTo>
                  <a:cubicBezTo>
                    <a:pt x="54" y="43"/>
                    <a:pt x="55" y="42"/>
                    <a:pt x="55" y="42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0" y="26"/>
                    <a:pt x="60" y="26"/>
                    <a:pt x="60" y="25"/>
                  </a:cubicBezTo>
                  <a:cubicBezTo>
                    <a:pt x="60" y="25"/>
                    <a:pt x="60" y="24"/>
                    <a:pt x="59" y="24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6" y="14"/>
                    <a:pt x="46" y="14"/>
                    <a:pt x="45" y="14"/>
                  </a:cubicBezTo>
                  <a:cubicBezTo>
                    <a:pt x="45" y="14"/>
                    <a:pt x="44" y="14"/>
                    <a:pt x="44" y="15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31" y="24"/>
                    <a:pt x="31" y="24"/>
                    <a:pt x="31" y="24"/>
                  </a:cubicBezTo>
                  <a:close/>
                  <a:moveTo>
                    <a:pt x="41" y="25"/>
                  </a:moveTo>
                  <a:cubicBezTo>
                    <a:pt x="33" y="26"/>
                    <a:pt x="33" y="26"/>
                    <a:pt x="33" y="26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0" y="32"/>
                    <a:pt x="50" y="32"/>
                    <a:pt x="51" y="31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49" y="25"/>
                    <a:pt x="48" y="25"/>
                    <a:pt x="48" y="25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2" y="25"/>
                    <a:pt x="41" y="25"/>
                    <a:pt x="41" y="25"/>
                  </a:cubicBezTo>
                  <a:close/>
                </a:path>
              </a:pathLst>
            </a:custGeom>
            <a:solidFill>
              <a:srgbClr val="403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9" name="Freeform 21"/>
          <p:cNvSpPr/>
          <p:nvPr>
            <p:custDataLst>
              <p:tags r:id="rId6"/>
            </p:custDataLst>
          </p:nvPr>
        </p:nvSpPr>
        <p:spPr bwMode="auto">
          <a:xfrm>
            <a:off x="1865084" y="3476936"/>
            <a:ext cx="3621316" cy="162222"/>
          </a:xfrm>
          <a:custGeom>
            <a:avLst/>
            <a:gdLst>
              <a:gd name="T0" fmla="*/ 3 w 764"/>
              <a:gd name="T1" fmla="*/ 1 h 70"/>
              <a:gd name="T2" fmla="*/ 0 w 764"/>
              <a:gd name="T3" fmla="*/ 4 h 70"/>
              <a:gd name="T4" fmla="*/ 3 w 764"/>
              <a:gd name="T5" fmla="*/ 8 h 70"/>
              <a:gd name="T6" fmla="*/ 183 w 764"/>
              <a:gd name="T7" fmla="*/ 7 h 70"/>
              <a:gd name="T8" fmla="*/ 625 w 764"/>
              <a:gd name="T9" fmla="*/ 9 h 70"/>
              <a:gd name="T10" fmla="*/ 638 w 764"/>
              <a:gd name="T11" fmla="*/ 9 h 70"/>
              <a:gd name="T12" fmla="*/ 517 w 764"/>
              <a:gd name="T13" fmla="*/ 13 h 70"/>
              <a:gd name="T14" fmla="*/ 241 w 764"/>
              <a:gd name="T15" fmla="*/ 22 h 70"/>
              <a:gd name="T16" fmla="*/ 47 w 764"/>
              <a:gd name="T17" fmla="*/ 33 h 70"/>
              <a:gd name="T18" fmla="*/ 47 w 764"/>
              <a:gd name="T19" fmla="*/ 39 h 70"/>
              <a:gd name="T20" fmla="*/ 215 w 764"/>
              <a:gd name="T21" fmla="*/ 33 h 70"/>
              <a:gd name="T22" fmla="*/ 539 w 764"/>
              <a:gd name="T23" fmla="*/ 40 h 70"/>
              <a:gd name="T24" fmla="*/ 530 w 764"/>
              <a:gd name="T25" fmla="*/ 40 h 70"/>
              <a:gd name="T26" fmla="*/ 236 w 764"/>
              <a:gd name="T27" fmla="*/ 60 h 70"/>
              <a:gd name="T28" fmla="*/ 217 w 764"/>
              <a:gd name="T29" fmla="*/ 63 h 70"/>
              <a:gd name="T30" fmla="*/ 215 w 764"/>
              <a:gd name="T31" fmla="*/ 67 h 70"/>
              <a:gd name="T32" fmla="*/ 218 w 764"/>
              <a:gd name="T33" fmla="*/ 70 h 70"/>
              <a:gd name="T34" fmla="*/ 237 w 764"/>
              <a:gd name="T35" fmla="*/ 67 h 70"/>
              <a:gd name="T36" fmla="*/ 530 w 764"/>
              <a:gd name="T37" fmla="*/ 47 h 70"/>
              <a:gd name="T38" fmla="*/ 575 w 764"/>
              <a:gd name="T39" fmla="*/ 47 h 70"/>
              <a:gd name="T40" fmla="*/ 575 w 764"/>
              <a:gd name="T41" fmla="*/ 41 h 70"/>
              <a:gd name="T42" fmla="*/ 573 w 764"/>
              <a:gd name="T43" fmla="*/ 40 h 70"/>
              <a:gd name="T44" fmla="*/ 560 w 764"/>
              <a:gd name="T45" fmla="*/ 37 h 70"/>
              <a:gd name="T46" fmla="*/ 321 w 764"/>
              <a:gd name="T47" fmla="*/ 22 h 70"/>
              <a:gd name="T48" fmla="*/ 517 w 764"/>
              <a:gd name="T49" fmla="*/ 19 h 70"/>
              <a:gd name="T50" fmla="*/ 668 w 764"/>
              <a:gd name="T51" fmla="*/ 14 h 70"/>
              <a:gd name="T52" fmla="*/ 761 w 764"/>
              <a:gd name="T53" fmla="*/ 8 h 70"/>
              <a:gd name="T54" fmla="*/ 763 w 764"/>
              <a:gd name="T55" fmla="*/ 7 h 70"/>
              <a:gd name="T56" fmla="*/ 763 w 764"/>
              <a:gd name="T57" fmla="*/ 2 h 70"/>
              <a:gd name="T58" fmla="*/ 763 w 764"/>
              <a:gd name="T59" fmla="*/ 2 h 70"/>
              <a:gd name="T60" fmla="*/ 759 w 764"/>
              <a:gd name="T61" fmla="*/ 2 h 70"/>
              <a:gd name="T62" fmla="*/ 759 w 764"/>
              <a:gd name="T63" fmla="*/ 2 h 70"/>
              <a:gd name="T64" fmla="*/ 759 w 764"/>
              <a:gd name="T65" fmla="*/ 2 h 70"/>
              <a:gd name="T66" fmla="*/ 682 w 764"/>
              <a:gd name="T67" fmla="*/ 2 h 70"/>
              <a:gd name="T68" fmla="*/ 625 w 764"/>
              <a:gd name="T69" fmla="*/ 2 h 70"/>
              <a:gd name="T70" fmla="*/ 183 w 764"/>
              <a:gd name="T71" fmla="*/ 1 h 70"/>
              <a:gd name="T72" fmla="*/ 3 w 764"/>
              <a:gd name="T73" fmla="*/ 1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64" h="70">
                <a:moveTo>
                  <a:pt x="3" y="1"/>
                </a:moveTo>
                <a:cubicBezTo>
                  <a:pt x="1" y="1"/>
                  <a:pt x="0" y="3"/>
                  <a:pt x="0" y="4"/>
                </a:cubicBezTo>
                <a:cubicBezTo>
                  <a:pt x="0" y="6"/>
                  <a:pt x="1" y="8"/>
                  <a:pt x="3" y="8"/>
                </a:cubicBezTo>
                <a:cubicBezTo>
                  <a:pt x="59" y="8"/>
                  <a:pt x="121" y="8"/>
                  <a:pt x="183" y="7"/>
                </a:cubicBezTo>
                <a:cubicBezTo>
                  <a:pt x="330" y="7"/>
                  <a:pt x="473" y="7"/>
                  <a:pt x="625" y="9"/>
                </a:cubicBezTo>
                <a:cubicBezTo>
                  <a:pt x="627" y="9"/>
                  <a:pt x="632" y="9"/>
                  <a:pt x="638" y="9"/>
                </a:cubicBezTo>
                <a:cubicBezTo>
                  <a:pt x="581" y="11"/>
                  <a:pt x="523" y="13"/>
                  <a:pt x="517" y="13"/>
                </a:cubicBezTo>
                <a:cubicBezTo>
                  <a:pt x="414" y="7"/>
                  <a:pt x="327" y="15"/>
                  <a:pt x="241" y="22"/>
                </a:cubicBezTo>
                <a:cubicBezTo>
                  <a:pt x="178" y="28"/>
                  <a:pt x="115" y="33"/>
                  <a:pt x="47" y="33"/>
                </a:cubicBezTo>
                <a:cubicBezTo>
                  <a:pt x="47" y="39"/>
                  <a:pt x="47" y="39"/>
                  <a:pt x="47" y="39"/>
                </a:cubicBezTo>
                <a:cubicBezTo>
                  <a:pt x="108" y="39"/>
                  <a:pt x="162" y="36"/>
                  <a:pt x="215" y="33"/>
                </a:cubicBezTo>
                <a:cubicBezTo>
                  <a:pt x="316" y="28"/>
                  <a:pt x="411" y="22"/>
                  <a:pt x="539" y="40"/>
                </a:cubicBezTo>
                <a:cubicBezTo>
                  <a:pt x="530" y="40"/>
                  <a:pt x="530" y="40"/>
                  <a:pt x="530" y="40"/>
                </a:cubicBezTo>
                <a:cubicBezTo>
                  <a:pt x="427" y="40"/>
                  <a:pt x="355" y="40"/>
                  <a:pt x="236" y="60"/>
                </a:cubicBezTo>
                <a:cubicBezTo>
                  <a:pt x="217" y="63"/>
                  <a:pt x="217" y="63"/>
                  <a:pt x="217" y="63"/>
                </a:cubicBezTo>
                <a:cubicBezTo>
                  <a:pt x="216" y="64"/>
                  <a:pt x="214" y="65"/>
                  <a:pt x="215" y="67"/>
                </a:cubicBezTo>
                <a:cubicBezTo>
                  <a:pt x="215" y="69"/>
                  <a:pt x="217" y="70"/>
                  <a:pt x="218" y="70"/>
                </a:cubicBezTo>
                <a:cubicBezTo>
                  <a:pt x="237" y="67"/>
                  <a:pt x="237" y="67"/>
                  <a:pt x="237" y="67"/>
                </a:cubicBezTo>
                <a:cubicBezTo>
                  <a:pt x="356" y="46"/>
                  <a:pt x="427" y="47"/>
                  <a:pt x="530" y="47"/>
                </a:cubicBezTo>
                <a:cubicBezTo>
                  <a:pt x="546" y="47"/>
                  <a:pt x="563" y="47"/>
                  <a:pt x="575" y="47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4" y="41"/>
                  <a:pt x="574" y="40"/>
                  <a:pt x="573" y="40"/>
                </a:cubicBezTo>
                <a:cubicBezTo>
                  <a:pt x="569" y="39"/>
                  <a:pt x="561" y="37"/>
                  <a:pt x="560" y="37"/>
                </a:cubicBezTo>
                <a:cubicBezTo>
                  <a:pt x="467" y="23"/>
                  <a:pt x="392" y="20"/>
                  <a:pt x="321" y="22"/>
                </a:cubicBezTo>
                <a:cubicBezTo>
                  <a:pt x="382" y="18"/>
                  <a:pt x="446" y="15"/>
                  <a:pt x="517" y="19"/>
                </a:cubicBezTo>
                <a:cubicBezTo>
                  <a:pt x="524" y="20"/>
                  <a:pt x="602" y="17"/>
                  <a:pt x="668" y="14"/>
                </a:cubicBezTo>
                <a:cubicBezTo>
                  <a:pt x="713" y="12"/>
                  <a:pt x="753" y="10"/>
                  <a:pt x="761" y="8"/>
                </a:cubicBezTo>
                <a:cubicBezTo>
                  <a:pt x="762" y="8"/>
                  <a:pt x="763" y="8"/>
                  <a:pt x="763" y="7"/>
                </a:cubicBezTo>
                <a:cubicBezTo>
                  <a:pt x="764" y="6"/>
                  <a:pt x="764" y="4"/>
                  <a:pt x="763" y="2"/>
                </a:cubicBezTo>
                <a:cubicBezTo>
                  <a:pt x="763" y="2"/>
                  <a:pt x="763" y="2"/>
                  <a:pt x="763" y="2"/>
                </a:cubicBezTo>
                <a:cubicBezTo>
                  <a:pt x="763" y="2"/>
                  <a:pt x="761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48" y="2"/>
                  <a:pt x="713" y="2"/>
                  <a:pt x="682" y="2"/>
                </a:cubicBezTo>
                <a:cubicBezTo>
                  <a:pt x="655" y="2"/>
                  <a:pt x="631" y="2"/>
                  <a:pt x="625" y="2"/>
                </a:cubicBezTo>
                <a:cubicBezTo>
                  <a:pt x="474" y="0"/>
                  <a:pt x="330" y="1"/>
                  <a:pt x="183" y="1"/>
                </a:cubicBezTo>
                <a:cubicBezTo>
                  <a:pt x="126" y="1"/>
                  <a:pt x="68" y="1"/>
                  <a:pt x="3" y="1"/>
                </a:cubicBezTo>
                <a:close/>
              </a:path>
            </a:pathLst>
          </a:custGeom>
          <a:solidFill>
            <a:srgbClr val="1F4E79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Freeform 21"/>
          <p:cNvSpPr/>
          <p:nvPr>
            <p:custDataLst>
              <p:tags r:id="rId7"/>
            </p:custDataLst>
          </p:nvPr>
        </p:nvSpPr>
        <p:spPr bwMode="auto">
          <a:xfrm>
            <a:off x="6626161" y="3469016"/>
            <a:ext cx="3621316" cy="162222"/>
          </a:xfrm>
          <a:custGeom>
            <a:avLst/>
            <a:gdLst>
              <a:gd name="T0" fmla="*/ 3 w 764"/>
              <a:gd name="T1" fmla="*/ 1 h 70"/>
              <a:gd name="T2" fmla="*/ 0 w 764"/>
              <a:gd name="T3" fmla="*/ 4 h 70"/>
              <a:gd name="T4" fmla="*/ 3 w 764"/>
              <a:gd name="T5" fmla="*/ 8 h 70"/>
              <a:gd name="T6" fmla="*/ 183 w 764"/>
              <a:gd name="T7" fmla="*/ 7 h 70"/>
              <a:gd name="T8" fmla="*/ 625 w 764"/>
              <a:gd name="T9" fmla="*/ 9 h 70"/>
              <a:gd name="T10" fmla="*/ 638 w 764"/>
              <a:gd name="T11" fmla="*/ 9 h 70"/>
              <a:gd name="T12" fmla="*/ 517 w 764"/>
              <a:gd name="T13" fmla="*/ 13 h 70"/>
              <a:gd name="T14" fmla="*/ 241 w 764"/>
              <a:gd name="T15" fmla="*/ 22 h 70"/>
              <a:gd name="T16" fmla="*/ 47 w 764"/>
              <a:gd name="T17" fmla="*/ 33 h 70"/>
              <a:gd name="T18" fmla="*/ 47 w 764"/>
              <a:gd name="T19" fmla="*/ 39 h 70"/>
              <a:gd name="T20" fmla="*/ 215 w 764"/>
              <a:gd name="T21" fmla="*/ 33 h 70"/>
              <a:gd name="T22" fmla="*/ 539 w 764"/>
              <a:gd name="T23" fmla="*/ 40 h 70"/>
              <a:gd name="T24" fmla="*/ 530 w 764"/>
              <a:gd name="T25" fmla="*/ 40 h 70"/>
              <a:gd name="T26" fmla="*/ 236 w 764"/>
              <a:gd name="T27" fmla="*/ 60 h 70"/>
              <a:gd name="T28" fmla="*/ 217 w 764"/>
              <a:gd name="T29" fmla="*/ 63 h 70"/>
              <a:gd name="T30" fmla="*/ 215 w 764"/>
              <a:gd name="T31" fmla="*/ 67 h 70"/>
              <a:gd name="T32" fmla="*/ 218 w 764"/>
              <a:gd name="T33" fmla="*/ 70 h 70"/>
              <a:gd name="T34" fmla="*/ 237 w 764"/>
              <a:gd name="T35" fmla="*/ 67 h 70"/>
              <a:gd name="T36" fmla="*/ 530 w 764"/>
              <a:gd name="T37" fmla="*/ 47 h 70"/>
              <a:gd name="T38" fmla="*/ 575 w 764"/>
              <a:gd name="T39" fmla="*/ 47 h 70"/>
              <a:gd name="T40" fmla="*/ 575 w 764"/>
              <a:gd name="T41" fmla="*/ 41 h 70"/>
              <a:gd name="T42" fmla="*/ 573 w 764"/>
              <a:gd name="T43" fmla="*/ 40 h 70"/>
              <a:gd name="T44" fmla="*/ 560 w 764"/>
              <a:gd name="T45" fmla="*/ 37 h 70"/>
              <a:gd name="T46" fmla="*/ 321 w 764"/>
              <a:gd name="T47" fmla="*/ 22 h 70"/>
              <a:gd name="T48" fmla="*/ 517 w 764"/>
              <a:gd name="T49" fmla="*/ 19 h 70"/>
              <a:gd name="T50" fmla="*/ 668 w 764"/>
              <a:gd name="T51" fmla="*/ 14 h 70"/>
              <a:gd name="T52" fmla="*/ 761 w 764"/>
              <a:gd name="T53" fmla="*/ 8 h 70"/>
              <a:gd name="T54" fmla="*/ 763 w 764"/>
              <a:gd name="T55" fmla="*/ 7 h 70"/>
              <a:gd name="T56" fmla="*/ 763 w 764"/>
              <a:gd name="T57" fmla="*/ 2 h 70"/>
              <a:gd name="T58" fmla="*/ 763 w 764"/>
              <a:gd name="T59" fmla="*/ 2 h 70"/>
              <a:gd name="T60" fmla="*/ 759 w 764"/>
              <a:gd name="T61" fmla="*/ 2 h 70"/>
              <a:gd name="T62" fmla="*/ 759 w 764"/>
              <a:gd name="T63" fmla="*/ 2 h 70"/>
              <a:gd name="T64" fmla="*/ 759 w 764"/>
              <a:gd name="T65" fmla="*/ 2 h 70"/>
              <a:gd name="T66" fmla="*/ 682 w 764"/>
              <a:gd name="T67" fmla="*/ 2 h 70"/>
              <a:gd name="T68" fmla="*/ 625 w 764"/>
              <a:gd name="T69" fmla="*/ 2 h 70"/>
              <a:gd name="T70" fmla="*/ 183 w 764"/>
              <a:gd name="T71" fmla="*/ 1 h 70"/>
              <a:gd name="T72" fmla="*/ 3 w 764"/>
              <a:gd name="T73" fmla="*/ 1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64" h="70">
                <a:moveTo>
                  <a:pt x="3" y="1"/>
                </a:moveTo>
                <a:cubicBezTo>
                  <a:pt x="1" y="1"/>
                  <a:pt x="0" y="3"/>
                  <a:pt x="0" y="4"/>
                </a:cubicBezTo>
                <a:cubicBezTo>
                  <a:pt x="0" y="6"/>
                  <a:pt x="1" y="8"/>
                  <a:pt x="3" y="8"/>
                </a:cubicBezTo>
                <a:cubicBezTo>
                  <a:pt x="59" y="8"/>
                  <a:pt x="121" y="8"/>
                  <a:pt x="183" y="7"/>
                </a:cubicBezTo>
                <a:cubicBezTo>
                  <a:pt x="330" y="7"/>
                  <a:pt x="473" y="7"/>
                  <a:pt x="625" y="9"/>
                </a:cubicBezTo>
                <a:cubicBezTo>
                  <a:pt x="627" y="9"/>
                  <a:pt x="632" y="9"/>
                  <a:pt x="638" y="9"/>
                </a:cubicBezTo>
                <a:cubicBezTo>
                  <a:pt x="581" y="11"/>
                  <a:pt x="523" y="13"/>
                  <a:pt x="517" y="13"/>
                </a:cubicBezTo>
                <a:cubicBezTo>
                  <a:pt x="414" y="7"/>
                  <a:pt x="327" y="15"/>
                  <a:pt x="241" y="22"/>
                </a:cubicBezTo>
                <a:cubicBezTo>
                  <a:pt x="178" y="28"/>
                  <a:pt x="115" y="33"/>
                  <a:pt x="47" y="33"/>
                </a:cubicBezTo>
                <a:cubicBezTo>
                  <a:pt x="47" y="39"/>
                  <a:pt x="47" y="39"/>
                  <a:pt x="47" y="39"/>
                </a:cubicBezTo>
                <a:cubicBezTo>
                  <a:pt x="108" y="39"/>
                  <a:pt x="162" y="36"/>
                  <a:pt x="215" y="33"/>
                </a:cubicBezTo>
                <a:cubicBezTo>
                  <a:pt x="316" y="28"/>
                  <a:pt x="411" y="22"/>
                  <a:pt x="539" y="40"/>
                </a:cubicBezTo>
                <a:cubicBezTo>
                  <a:pt x="530" y="40"/>
                  <a:pt x="530" y="40"/>
                  <a:pt x="530" y="40"/>
                </a:cubicBezTo>
                <a:cubicBezTo>
                  <a:pt x="427" y="40"/>
                  <a:pt x="355" y="40"/>
                  <a:pt x="236" y="60"/>
                </a:cubicBezTo>
                <a:cubicBezTo>
                  <a:pt x="217" y="63"/>
                  <a:pt x="217" y="63"/>
                  <a:pt x="217" y="63"/>
                </a:cubicBezTo>
                <a:cubicBezTo>
                  <a:pt x="216" y="64"/>
                  <a:pt x="214" y="65"/>
                  <a:pt x="215" y="67"/>
                </a:cubicBezTo>
                <a:cubicBezTo>
                  <a:pt x="215" y="69"/>
                  <a:pt x="217" y="70"/>
                  <a:pt x="218" y="70"/>
                </a:cubicBezTo>
                <a:cubicBezTo>
                  <a:pt x="237" y="67"/>
                  <a:pt x="237" y="67"/>
                  <a:pt x="237" y="67"/>
                </a:cubicBezTo>
                <a:cubicBezTo>
                  <a:pt x="356" y="46"/>
                  <a:pt x="427" y="47"/>
                  <a:pt x="530" y="47"/>
                </a:cubicBezTo>
                <a:cubicBezTo>
                  <a:pt x="546" y="47"/>
                  <a:pt x="563" y="47"/>
                  <a:pt x="575" y="47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4" y="41"/>
                  <a:pt x="574" y="40"/>
                  <a:pt x="573" y="40"/>
                </a:cubicBezTo>
                <a:cubicBezTo>
                  <a:pt x="569" y="39"/>
                  <a:pt x="561" y="37"/>
                  <a:pt x="560" y="37"/>
                </a:cubicBezTo>
                <a:cubicBezTo>
                  <a:pt x="467" y="23"/>
                  <a:pt x="392" y="20"/>
                  <a:pt x="321" y="22"/>
                </a:cubicBezTo>
                <a:cubicBezTo>
                  <a:pt x="382" y="18"/>
                  <a:pt x="446" y="15"/>
                  <a:pt x="517" y="19"/>
                </a:cubicBezTo>
                <a:cubicBezTo>
                  <a:pt x="524" y="20"/>
                  <a:pt x="602" y="17"/>
                  <a:pt x="668" y="14"/>
                </a:cubicBezTo>
                <a:cubicBezTo>
                  <a:pt x="713" y="12"/>
                  <a:pt x="753" y="10"/>
                  <a:pt x="761" y="8"/>
                </a:cubicBezTo>
                <a:cubicBezTo>
                  <a:pt x="762" y="8"/>
                  <a:pt x="763" y="8"/>
                  <a:pt x="763" y="7"/>
                </a:cubicBezTo>
                <a:cubicBezTo>
                  <a:pt x="764" y="6"/>
                  <a:pt x="764" y="4"/>
                  <a:pt x="763" y="2"/>
                </a:cubicBezTo>
                <a:cubicBezTo>
                  <a:pt x="763" y="2"/>
                  <a:pt x="763" y="2"/>
                  <a:pt x="763" y="2"/>
                </a:cubicBezTo>
                <a:cubicBezTo>
                  <a:pt x="763" y="2"/>
                  <a:pt x="761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48" y="2"/>
                  <a:pt x="713" y="2"/>
                  <a:pt x="682" y="2"/>
                </a:cubicBezTo>
                <a:cubicBezTo>
                  <a:pt x="655" y="2"/>
                  <a:pt x="631" y="2"/>
                  <a:pt x="625" y="2"/>
                </a:cubicBezTo>
                <a:cubicBezTo>
                  <a:pt x="474" y="0"/>
                  <a:pt x="330" y="1"/>
                  <a:pt x="183" y="1"/>
                </a:cubicBezTo>
                <a:cubicBezTo>
                  <a:pt x="126" y="1"/>
                  <a:pt x="68" y="1"/>
                  <a:pt x="3" y="1"/>
                </a:cubicBezTo>
                <a:close/>
              </a:path>
            </a:pathLst>
          </a:custGeom>
          <a:solidFill>
            <a:srgbClr val="1F4E79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Freeform 21"/>
          <p:cNvSpPr/>
          <p:nvPr>
            <p:custDataLst>
              <p:tags r:id="rId8"/>
            </p:custDataLst>
          </p:nvPr>
        </p:nvSpPr>
        <p:spPr bwMode="auto">
          <a:xfrm>
            <a:off x="1850570" y="5457979"/>
            <a:ext cx="3621316" cy="162222"/>
          </a:xfrm>
          <a:custGeom>
            <a:avLst/>
            <a:gdLst>
              <a:gd name="T0" fmla="*/ 3 w 764"/>
              <a:gd name="T1" fmla="*/ 1 h 70"/>
              <a:gd name="T2" fmla="*/ 0 w 764"/>
              <a:gd name="T3" fmla="*/ 4 h 70"/>
              <a:gd name="T4" fmla="*/ 3 w 764"/>
              <a:gd name="T5" fmla="*/ 8 h 70"/>
              <a:gd name="T6" fmla="*/ 183 w 764"/>
              <a:gd name="T7" fmla="*/ 7 h 70"/>
              <a:gd name="T8" fmla="*/ 625 w 764"/>
              <a:gd name="T9" fmla="*/ 9 h 70"/>
              <a:gd name="T10" fmla="*/ 638 w 764"/>
              <a:gd name="T11" fmla="*/ 9 h 70"/>
              <a:gd name="T12" fmla="*/ 517 w 764"/>
              <a:gd name="T13" fmla="*/ 13 h 70"/>
              <a:gd name="T14" fmla="*/ 241 w 764"/>
              <a:gd name="T15" fmla="*/ 22 h 70"/>
              <a:gd name="T16" fmla="*/ 47 w 764"/>
              <a:gd name="T17" fmla="*/ 33 h 70"/>
              <a:gd name="T18" fmla="*/ 47 w 764"/>
              <a:gd name="T19" fmla="*/ 39 h 70"/>
              <a:gd name="T20" fmla="*/ 215 w 764"/>
              <a:gd name="T21" fmla="*/ 33 h 70"/>
              <a:gd name="T22" fmla="*/ 539 w 764"/>
              <a:gd name="T23" fmla="*/ 40 h 70"/>
              <a:gd name="T24" fmla="*/ 530 w 764"/>
              <a:gd name="T25" fmla="*/ 40 h 70"/>
              <a:gd name="T26" fmla="*/ 236 w 764"/>
              <a:gd name="T27" fmla="*/ 60 h 70"/>
              <a:gd name="T28" fmla="*/ 217 w 764"/>
              <a:gd name="T29" fmla="*/ 63 h 70"/>
              <a:gd name="T30" fmla="*/ 215 w 764"/>
              <a:gd name="T31" fmla="*/ 67 h 70"/>
              <a:gd name="T32" fmla="*/ 218 w 764"/>
              <a:gd name="T33" fmla="*/ 70 h 70"/>
              <a:gd name="T34" fmla="*/ 237 w 764"/>
              <a:gd name="T35" fmla="*/ 67 h 70"/>
              <a:gd name="T36" fmla="*/ 530 w 764"/>
              <a:gd name="T37" fmla="*/ 47 h 70"/>
              <a:gd name="T38" fmla="*/ 575 w 764"/>
              <a:gd name="T39" fmla="*/ 47 h 70"/>
              <a:gd name="T40" fmla="*/ 575 w 764"/>
              <a:gd name="T41" fmla="*/ 41 h 70"/>
              <a:gd name="T42" fmla="*/ 573 w 764"/>
              <a:gd name="T43" fmla="*/ 40 h 70"/>
              <a:gd name="T44" fmla="*/ 560 w 764"/>
              <a:gd name="T45" fmla="*/ 37 h 70"/>
              <a:gd name="T46" fmla="*/ 321 w 764"/>
              <a:gd name="T47" fmla="*/ 22 h 70"/>
              <a:gd name="T48" fmla="*/ 517 w 764"/>
              <a:gd name="T49" fmla="*/ 19 h 70"/>
              <a:gd name="T50" fmla="*/ 668 w 764"/>
              <a:gd name="T51" fmla="*/ 14 h 70"/>
              <a:gd name="T52" fmla="*/ 761 w 764"/>
              <a:gd name="T53" fmla="*/ 8 h 70"/>
              <a:gd name="T54" fmla="*/ 763 w 764"/>
              <a:gd name="T55" fmla="*/ 7 h 70"/>
              <a:gd name="T56" fmla="*/ 763 w 764"/>
              <a:gd name="T57" fmla="*/ 2 h 70"/>
              <a:gd name="T58" fmla="*/ 763 w 764"/>
              <a:gd name="T59" fmla="*/ 2 h 70"/>
              <a:gd name="T60" fmla="*/ 759 w 764"/>
              <a:gd name="T61" fmla="*/ 2 h 70"/>
              <a:gd name="T62" fmla="*/ 759 w 764"/>
              <a:gd name="T63" fmla="*/ 2 h 70"/>
              <a:gd name="T64" fmla="*/ 759 w 764"/>
              <a:gd name="T65" fmla="*/ 2 h 70"/>
              <a:gd name="T66" fmla="*/ 682 w 764"/>
              <a:gd name="T67" fmla="*/ 2 h 70"/>
              <a:gd name="T68" fmla="*/ 625 w 764"/>
              <a:gd name="T69" fmla="*/ 2 h 70"/>
              <a:gd name="T70" fmla="*/ 183 w 764"/>
              <a:gd name="T71" fmla="*/ 1 h 70"/>
              <a:gd name="T72" fmla="*/ 3 w 764"/>
              <a:gd name="T73" fmla="*/ 1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64" h="70">
                <a:moveTo>
                  <a:pt x="3" y="1"/>
                </a:moveTo>
                <a:cubicBezTo>
                  <a:pt x="1" y="1"/>
                  <a:pt x="0" y="3"/>
                  <a:pt x="0" y="4"/>
                </a:cubicBezTo>
                <a:cubicBezTo>
                  <a:pt x="0" y="6"/>
                  <a:pt x="1" y="8"/>
                  <a:pt x="3" y="8"/>
                </a:cubicBezTo>
                <a:cubicBezTo>
                  <a:pt x="59" y="8"/>
                  <a:pt x="121" y="8"/>
                  <a:pt x="183" y="7"/>
                </a:cubicBezTo>
                <a:cubicBezTo>
                  <a:pt x="330" y="7"/>
                  <a:pt x="473" y="7"/>
                  <a:pt x="625" y="9"/>
                </a:cubicBezTo>
                <a:cubicBezTo>
                  <a:pt x="627" y="9"/>
                  <a:pt x="632" y="9"/>
                  <a:pt x="638" y="9"/>
                </a:cubicBezTo>
                <a:cubicBezTo>
                  <a:pt x="581" y="11"/>
                  <a:pt x="523" y="13"/>
                  <a:pt x="517" y="13"/>
                </a:cubicBezTo>
                <a:cubicBezTo>
                  <a:pt x="414" y="7"/>
                  <a:pt x="327" y="15"/>
                  <a:pt x="241" y="22"/>
                </a:cubicBezTo>
                <a:cubicBezTo>
                  <a:pt x="178" y="28"/>
                  <a:pt x="115" y="33"/>
                  <a:pt x="47" y="33"/>
                </a:cubicBezTo>
                <a:cubicBezTo>
                  <a:pt x="47" y="39"/>
                  <a:pt x="47" y="39"/>
                  <a:pt x="47" y="39"/>
                </a:cubicBezTo>
                <a:cubicBezTo>
                  <a:pt x="108" y="39"/>
                  <a:pt x="162" y="36"/>
                  <a:pt x="215" y="33"/>
                </a:cubicBezTo>
                <a:cubicBezTo>
                  <a:pt x="316" y="28"/>
                  <a:pt x="411" y="22"/>
                  <a:pt x="539" y="40"/>
                </a:cubicBezTo>
                <a:cubicBezTo>
                  <a:pt x="530" y="40"/>
                  <a:pt x="530" y="40"/>
                  <a:pt x="530" y="40"/>
                </a:cubicBezTo>
                <a:cubicBezTo>
                  <a:pt x="427" y="40"/>
                  <a:pt x="355" y="40"/>
                  <a:pt x="236" y="60"/>
                </a:cubicBezTo>
                <a:cubicBezTo>
                  <a:pt x="217" y="63"/>
                  <a:pt x="217" y="63"/>
                  <a:pt x="217" y="63"/>
                </a:cubicBezTo>
                <a:cubicBezTo>
                  <a:pt x="216" y="64"/>
                  <a:pt x="214" y="65"/>
                  <a:pt x="215" y="67"/>
                </a:cubicBezTo>
                <a:cubicBezTo>
                  <a:pt x="215" y="69"/>
                  <a:pt x="217" y="70"/>
                  <a:pt x="218" y="70"/>
                </a:cubicBezTo>
                <a:cubicBezTo>
                  <a:pt x="237" y="67"/>
                  <a:pt x="237" y="67"/>
                  <a:pt x="237" y="67"/>
                </a:cubicBezTo>
                <a:cubicBezTo>
                  <a:pt x="356" y="46"/>
                  <a:pt x="427" y="47"/>
                  <a:pt x="530" y="47"/>
                </a:cubicBezTo>
                <a:cubicBezTo>
                  <a:pt x="546" y="47"/>
                  <a:pt x="563" y="47"/>
                  <a:pt x="575" y="47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4" y="41"/>
                  <a:pt x="574" y="40"/>
                  <a:pt x="573" y="40"/>
                </a:cubicBezTo>
                <a:cubicBezTo>
                  <a:pt x="569" y="39"/>
                  <a:pt x="561" y="37"/>
                  <a:pt x="560" y="37"/>
                </a:cubicBezTo>
                <a:cubicBezTo>
                  <a:pt x="467" y="23"/>
                  <a:pt x="392" y="20"/>
                  <a:pt x="321" y="22"/>
                </a:cubicBezTo>
                <a:cubicBezTo>
                  <a:pt x="382" y="18"/>
                  <a:pt x="446" y="15"/>
                  <a:pt x="517" y="19"/>
                </a:cubicBezTo>
                <a:cubicBezTo>
                  <a:pt x="524" y="20"/>
                  <a:pt x="602" y="17"/>
                  <a:pt x="668" y="14"/>
                </a:cubicBezTo>
                <a:cubicBezTo>
                  <a:pt x="713" y="12"/>
                  <a:pt x="753" y="10"/>
                  <a:pt x="761" y="8"/>
                </a:cubicBezTo>
                <a:cubicBezTo>
                  <a:pt x="762" y="8"/>
                  <a:pt x="763" y="8"/>
                  <a:pt x="763" y="7"/>
                </a:cubicBezTo>
                <a:cubicBezTo>
                  <a:pt x="764" y="6"/>
                  <a:pt x="764" y="4"/>
                  <a:pt x="763" y="2"/>
                </a:cubicBezTo>
                <a:cubicBezTo>
                  <a:pt x="763" y="2"/>
                  <a:pt x="763" y="2"/>
                  <a:pt x="763" y="2"/>
                </a:cubicBezTo>
                <a:cubicBezTo>
                  <a:pt x="763" y="2"/>
                  <a:pt x="761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48" y="2"/>
                  <a:pt x="713" y="2"/>
                  <a:pt x="682" y="2"/>
                </a:cubicBezTo>
                <a:cubicBezTo>
                  <a:pt x="655" y="2"/>
                  <a:pt x="631" y="2"/>
                  <a:pt x="625" y="2"/>
                </a:cubicBezTo>
                <a:cubicBezTo>
                  <a:pt x="474" y="0"/>
                  <a:pt x="330" y="1"/>
                  <a:pt x="183" y="1"/>
                </a:cubicBezTo>
                <a:cubicBezTo>
                  <a:pt x="126" y="1"/>
                  <a:pt x="68" y="1"/>
                  <a:pt x="3" y="1"/>
                </a:cubicBezTo>
                <a:close/>
              </a:path>
            </a:pathLst>
          </a:custGeom>
          <a:solidFill>
            <a:srgbClr val="1F4E79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2" name="Freeform 21"/>
          <p:cNvSpPr/>
          <p:nvPr>
            <p:custDataLst>
              <p:tags r:id="rId9"/>
            </p:custDataLst>
          </p:nvPr>
        </p:nvSpPr>
        <p:spPr bwMode="auto">
          <a:xfrm>
            <a:off x="6611647" y="5450059"/>
            <a:ext cx="3621316" cy="162222"/>
          </a:xfrm>
          <a:custGeom>
            <a:avLst/>
            <a:gdLst>
              <a:gd name="T0" fmla="*/ 3 w 764"/>
              <a:gd name="T1" fmla="*/ 1 h 70"/>
              <a:gd name="T2" fmla="*/ 0 w 764"/>
              <a:gd name="T3" fmla="*/ 4 h 70"/>
              <a:gd name="T4" fmla="*/ 3 w 764"/>
              <a:gd name="T5" fmla="*/ 8 h 70"/>
              <a:gd name="T6" fmla="*/ 183 w 764"/>
              <a:gd name="T7" fmla="*/ 7 h 70"/>
              <a:gd name="T8" fmla="*/ 625 w 764"/>
              <a:gd name="T9" fmla="*/ 9 h 70"/>
              <a:gd name="T10" fmla="*/ 638 w 764"/>
              <a:gd name="T11" fmla="*/ 9 h 70"/>
              <a:gd name="T12" fmla="*/ 517 w 764"/>
              <a:gd name="T13" fmla="*/ 13 h 70"/>
              <a:gd name="T14" fmla="*/ 241 w 764"/>
              <a:gd name="T15" fmla="*/ 22 h 70"/>
              <a:gd name="T16" fmla="*/ 47 w 764"/>
              <a:gd name="T17" fmla="*/ 33 h 70"/>
              <a:gd name="T18" fmla="*/ 47 w 764"/>
              <a:gd name="T19" fmla="*/ 39 h 70"/>
              <a:gd name="T20" fmla="*/ 215 w 764"/>
              <a:gd name="T21" fmla="*/ 33 h 70"/>
              <a:gd name="T22" fmla="*/ 539 w 764"/>
              <a:gd name="T23" fmla="*/ 40 h 70"/>
              <a:gd name="T24" fmla="*/ 530 w 764"/>
              <a:gd name="T25" fmla="*/ 40 h 70"/>
              <a:gd name="T26" fmla="*/ 236 w 764"/>
              <a:gd name="T27" fmla="*/ 60 h 70"/>
              <a:gd name="T28" fmla="*/ 217 w 764"/>
              <a:gd name="T29" fmla="*/ 63 h 70"/>
              <a:gd name="T30" fmla="*/ 215 w 764"/>
              <a:gd name="T31" fmla="*/ 67 h 70"/>
              <a:gd name="T32" fmla="*/ 218 w 764"/>
              <a:gd name="T33" fmla="*/ 70 h 70"/>
              <a:gd name="T34" fmla="*/ 237 w 764"/>
              <a:gd name="T35" fmla="*/ 67 h 70"/>
              <a:gd name="T36" fmla="*/ 530 w 764"/>
              <a:gd name="T37" fmla="*/ 47 h 70"/>
              <a:gd name="T38" fmla="*/ 575 w 764"/>
              <a:gd name="T39" fmla="*/ 47 h 70"/>
              <a:gd name="T40" fmla="*/ 575 w 764"/>
              <a:gd name="T41" fmla="*/ 41 h 70"/>
              <a:gd name="T42" fmla="*/ 573 w 764"/>
              <a:gd name="T43" fmla="*/ 40 h 70"/>
              <a:gd name="T44" fmla="*/ 560 w 764"/>
              <a:gd name="T45" fmla="*/ 37 h 70"/>
              <a:gd name="T46" fmla="*/ 321 w 764"/>
              <a:gd name="T47" fmla="*/ 22 h 70"/>
              <a:gd name="T48" fmla="*/ 517 w 764"/>
              <a:gd name="T49" fmla="*/ 19 h 70"/>
              <a:gd name="T50" fmla="*/ 668 w 764"/>
              <a:gd name="T51" fmla="*/ 14 h 70"/>
              <a:gd name="T52" fmla="*/ 761 w 764"/>
              <a:gd name="T53" fmla="*/ 8 h 70"/>
              <a:gd name="T54" fmla="*/ 763 w 764"/>
              <a:gd name="T55" fmla="*/ 7 h 70"/>
              <a:gd name="T56" fmla="*/ 763 w 764"/>
              <a:gd name="T57" fmla="*/ 2 h 70"/>
              <a:gd name="T58" fmla="*/ 763 w 764"/>
              <a:gd name="T59" fmla="*/ 2 h 70"/>
              <a:gd name="T60" fmla="*/ 759 w 764"/>
              <a:gd name="T61" fmla="*/ 2 h 70"/>
              <a:gd name="T62" fmla="*/ 759 w 764"/>
              <a:gd name="T63" fmla="*/ 2 h 70"/>
              <a:gd name="T64" fmla="*/ 759 w 764"/>
              <a:gd name="T65" fmla="*/ 2 h 70"/>
              <a:gd name="T66" fmla="*/ 682 w 764"/>
              <a:gd name="T67" fmla="*/ 2 h 70"/>
              <a:gd name="T68" fmla="*/ 625 w 764"/>
              <a:gd name="T69" fmla="*/ 2 h 70"/>
              <a:gd name="T70" fmla="*/ 183 w 764"/>
              <a:gd name="T71" fmla="*/ 1 h 70"/>
              <a:gd name="T72" fmla="*/ 3 w 764"/>
              <a:gd name="T73" fmla="*/ 1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64" h="70">
                <a:moveTo>
                  <a:pt x="3" y="1"/>
                </a:moveTo>
                <a:cubicBezTo>
                  <a:pt x="1" y="1"/>
                  <a:pt x="0" y="3"/>
                  <a:pt x="0" y="4"/>
                </a:cubicBezTo>
                <a:cubicBezTo>
                  <a:pt x="0" y="6"/>
                  <a:pt x="1" y="8"/>
                  <a:pt x="3" y="8"/>
                </a:cubicBezTo>
                <a:cubicBezTo>
                  <a:pt x="59" y="8"/>
                  <a:pt x="121" y="8"/>
                  <a:pt x="183" y="7"/>
                </a:cubicBezTo>
                <a:cubicBezTo>
                  <a:pt x="330" y="7"/>
                  <a:pt x="473" y="7"/>
                  <a:pt x="625" y="9"/>
                </a:cubicBezTo>
                <a:cubicBezTo>
                  <a:pt x="627" y="9"/>
                  <a:pt x="632" y="9"/>
                  <a:pt x="638" y="9"/>
                </a:cubicBezTo>
                <a:cubicBezTo>
                  <a:pt x="581" y="11"/>
                  <a:pt x="523" y="13"/>
                  <a:pt x="517" y="13"/>
                </a:cubicBezTo>
                <a:cubicBezTo>
                  <a:pt x="414" y="7"/>
                  <a:pt x="327" y="15"/>
                  <a:pt x="241" y="22"/>
                </a:cubicBezTo>
                <a:cubicBezTo>
                  <a:pt x="178" y="28"/>
                  <a:pt x="115" y="33"/>
                  <a:pt x="47" y="33"/>
                </a:cubicBezTo>
                <a:cubicBezTo>
                  <a:pt x="47" y="39"/>
                  <a:pt x="47" y="39"/>
                  <a:pt x="47" y="39"/>
                </a:cubicBezTo>
                <a:cubicBezTo>
                  <a:pt x="108" y="39"/>
                  <a:pt x="162" y="36"/>
                  <a:pt x="215" y="33"/>
                </a:cubicBezTo>
                <a:cubicBezTo>
                  <a:pt x="316" y="28"/>
                  <a:pt x="411" y="22"/>
                  <a:pt x="539" y="40"/>
                </a:cubicBezTo>
                <a:cubicBezTo>
                  <a:pt x="530" y="40"/>
                  <a:pt x="530" y="40"/>
                  <a:pt x="530" y="40"/>
                </a:cubicBezTo>
                <a:cubicBezTo>
                  <a:pt x="427" y="40"/>
                  <a:pt x="355" y="40"/>
                  <a:pt x="236" y="60"/>
                </a:cubicBezTo>
                <a:cubicBezTo>
                  <a:pt x="217" y="63"/>
                  <a:pt x="217" y="63"/>
                  <a:pt x="217" y="63"/>
                </a:cubicBezTo>
                <a:cubicBezTo>
                  <a:pt x="216" y="64"/>
                  <a:pt x="214" y="65"/>
                  <a:pt x="215" y="67"/>
                </a:cubicBezTo>
                <a:cubicBezTo>
                  <a:pt x="215" y="69"/>
                  <a:pt x="217" y="70"/>
                  <a:pt x="218" y="70"/>
                </a:cubicBezTo>
                <a:cubicBezTo>
                  <a:pt x="237" y="67"/>
                  <a:pt x="237" y="67"/>
                  <a:pt x="237" y="67"/>
                </a:cubicBezTo>
                <a:cubicBezTo>
                  <a:pt x="356" y="46"/>
                  <a:pt x="427" y="47"/>
                  <a:pt x="530" y="47"/>
                </a:cubicBezTo>
                <a:cubicBezTo>
                  <a:pt x="546" y="47"/>
                  <a:pt x="563" y="47"/>
                  <a:pt x="575" y="47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4" y="41"/>
                  <a:pt x="574" y="40"/>
                  <a:pt x="573" y="40"/>
                </a:cubicBezTo>
                <a:cubicBezTo>
                  <a:pt x="569" y="39"/>
                  <a:pt x="561" y="37"/>
                  <a:pt x="560" y="37"/>
                </a:cubicBezTo>
                <a:cubicBezTo>
                  <a:pt x="467" y="23"/>
                  <a:pt x="392" y="20"/>
                  <a:pt x="321" y="22"/>
                </a:cubicBezTo>
                <a:cubicBezTo>
                  <a:pt x="382" y="18"/>
                  <a:pt x="446" y="15"/>
                  <a:pt x="517" y="19"/>
                </a:cubicBezTo>
                <a:cubicBezTo>
                  <a:pt x="524" y="20"/>
                  <a:pt x="602" y="17"/>
                  <a:pt x="668" y="14"/>
                </a:cubicBezTo>
                <a:cubicBezTo>
                  <a:pt x="713" y="12"/>
                  <a:pt x="753" y="10"/>
                  <a:pt x="761" y="8"/>
                </a:cubicBezTo>
                <a:cubicBezTo>
                  <a:pt x="762" y="8"/>
                  <a:pt x="763" y="8"/>
                  <a:pt x="763" y="7"/>
                </a:cubicBezTo>
                <a:cubicBezTo>
                  <a:pt x="764" y="6"/>
                  <a:pt x="764" y="4"/>
                  <a:pt x="763" y="2"/>
                </a:cubicBezTo>
                <a:cubicBezTo>
                  <a:pt x="763" y="2"/>
                  <a:pt x="763" y="2"/>
                  <a:pt x="763" y="2"/>
                </a:cubicBezTo>
                <a:cubicBezTo>
                  <a:pt x="763" y="2"/>
                  <a:pt x="761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48" y="2"/>
                  <a:pt x="713" y="2"/>
                  <a:pt x="682" y="2"/>
                </a:cubicBezTo>
                <a:cubicBezTo>
                  <a:pt x="655" y="2"/>
                  <a:pt x="631" y="2"/>
                  <a:pt x="625" y="2"/>
                </a:cubicBezTo>
                <a:cubicBezTo>
                  <a:pt x="474" y="0"/>
                  <a:pt x="330" y="1"/>
                  <a:pt x="183" y="1"/>
                </a:cubicBezTo>
                <a:cubicBezTo>
                  <a:pt x="126" y="1"/>
                  <a:pt x="68" y="1"/>
                  <a:pt x="3" y="1"/>
                </a:cubicBezTo>
                <a:close/>
              </a:path>
            </a:pathLst>
          </a:custGeom>
          <a:solidFill>
            <a:srgbClr val="1F4E79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>
            <p:custDataLst>
              <p:tags r:id="rId10"/>
            </p:custDataLst>
          </p:nvPr>
        </p:nvSpPr>
        <p:spPr>
          <a:xfrm>
            <a:off x="2723515" y="2563495"/>
            <a:ext cx="269367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水泵型号FQW20-25/W</a:t>
            </a:r>
            <a:endParaRPr lang="zh-CN" altLang="en-US" sz="1600" dirty="0"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额定流量m³/hF20</a:t>
            </a:r>
            <a:endParaRPr lang="zh-CN" altLang="en-US" sz="1600" dirty="0"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sp>
        <p:nvSpPr>
          <p:cNvPr id="40" name="文本框 39"/>
          <p:cNvSpPr txBox="1"/>
          <p:nvPr>
            <p:custDataLst>
              <p:tags r:id="rId11"/>
            </p:custDataLst>
          </p:nvPr>
        </p:nvSpPr>
        <p:spPr>
          <a:xfrm>
            <a:off x="7407910" y="2639060"/>
            <a:ext cx="218948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额定扬程m25</a:t>
            </a:r>
            <a:endParaRPr lang="zh-CN" altLang="en-US" sz="1600" dirty="0"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工作气压MPa0.5</a:t>
            </a:r>
            <a:endParaRPr lang="zh-CN" altLang="en-US" sz="1600" dirty="0"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sp>
        <p:nvSpPr>
          <p:cNvPr id="42" name="文本框 41"/>
          <p:cNvSpPr txBox="1"/>
          <p:nvPr>
            <p:custDataLst>
              <p:tags r:id="rId12"/>
            </p:custDataLst>
          </p:nvPr>
        </p:nvSpPr>
        <p:spPr>
          <a:xfrm>
            <a:off x="2865755" y="4584700"/>
            <a:ext cx="213233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耗气量m³/min8</a:t>
            </a:r>
            <a:endParaRPr lang="zh-CN" altLang="en-US" sz="1600" dirty="0"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质量kg34</a:t>
            </a:r>
            <a:endParaRPr lang="zh-CN" altLang="en-US" sz="1600" dirty="0"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sp>
        <p:nvSpPr>
          <p:cNvPr id="43" name="文本框 42"/>
          <p:cNvSpPr txBox="1"/>
          <p:nvPr>
            <p:custDataLst>
              <p:tags r:id="rId13"/>
            </p:custDataLst>
          </p:nvPr>
        </p:nvSpPr>
        <p:spPr>
          <a:xfrm>
            <a:off x="7334885" y="4836160"/>
            <a:ext cx="23355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外形尺寸mm462×34</a:t>
            </a:r>
            <a:endParaRPr lang="zh-CN" altLang="en-US" sz="1600" dirty="0"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grpSp>
        <p:nvGrpSpPr>
          <p:cNvPr id="44" name="Group 5"/>
          <p:cNvGrpSpPr>
            <a:grpSpLocks noChangeAspect="1"/>
          </p:cNvGrpSpPr>
          <p:nvPr>
            <p:custDataLst>
              <p:tags r:id="rId14"/>
            </p:custDataLst>
          </p:nvPr>
        </p:nvGrpSpPr>
        <p:grpSpPr bwMode="auto">
          <a:xfrm>
            <a:off x="6747252" y="2109830"/>
            <a:ext cx="574051" cy="574051"/>
            <a:chOff x="3694" y="2018"/>
            <a:chExt cx="859" cy="859"/>
          </a:xfrm>
        </p:grpSpPr>
        <p:sp>
          <p:nvSpPr>
            <p:cNvPr id="45" name="Freeform 6"/>
            <p:cNvSpPr>
              <a:spLocks noEditPoints="1"/>
            </p:cNvSpPr>
            <p:nvPr>
              <p:custDataLst>
                <p:tags r:id="rId15"/>
              </p:custDataLst>
            </p:nvPr>
          </p:nvSpPr>
          <p:spPr bwMode="auto">
            <a:xfrm>
              <a:off x="3716" y="2033"/>
              <a:ext cx="815" cy="821"/>
            </a:xfrm>
            <a:custGeom>
              <a:avLst/>
              <a:gdLst>
                <a:gd name="T0" fmla="*/ 66 w 110"/>
                <a:gd name="T1" fmla="*/ 27 h 111"/>
                <a:gd name="T2" fmla="*/ 70 w 110"/>
                <a:gd name="T3" fmla="*/ 15 h 111"/>
                <a:gd name="T4" fmla="*/ 68 w 110"/>
                <a:gd name="T5" fmla="*/ 13 h 111"/>
                <a:gd name="T6" fmla="*/ 66 w 110"/>
                <a:gd name="T7" fmla="*/ 10 h 111"/>
                <a:gd name="T8" fmla="*/ 66 w 110"/>
                <a:gd name="T9" fmla="*/ 10 h 111"/>
                <a:gd name="T10" fmla="*/ 27 w 110"/>
                <a:gd name="T11" fmla="*/ 42 h 111"/>
                <a:gd name="T12" fmla="*/ 63 w 110"/>
                <a:gd name="T13" fmla="*/ 1 h 111"/>
                <a:gd name="T14" fmla="*/ 61 w 110"/>
                <a:gd name="T15" fmla="*/ 0 h 111"/>
                <a:gd name="T16" fmla="*/ 61 w 110"/>
                <a:gd name="T17" fmla="*/ 0 h 111"/>
                <a:gd name="T18" fmla="*/ 44 w 110"/>
                <a:gd name="T19" fmla="*/ 10 h 111"/>
                <a:gd name="T20" fmla="*/ 36 w 110"/>
                <a:gd name="T21" fmla="*/ 16 h 111"/>
                <a:gd name="T22" fmla="*/ 16 w 110"/>
                <a:gd name="T23" fmla="*/ 33 h 111"/>
                <a:gd name="T24" fmla="*/ 38 w 110"/>
                <a:gd name="T25" fmla="*/ 16 h 111"/>
                <a:gd name="T26" fmla="*/ 14 w 110"/>
                <a:gd name="T27" fmla="*/ 31 h 111"/>
                <a:gd name="T28" fmla="*/ 22 w 110"/>
                <a:gd name="T29" fmla="*/ 11 h 111"/>
                <a:gd name="T30" fmla="*/ 25 w 110"/>
                <a:gd name="T31" fmla="*/ 13 h 111"/>
                <a:gd name="T32" fmla="*/ 0 w 110"/>
                <a:gd name="T33" fmla="*/ 54 h 111"/>
                <a:gd name="T34" fmla="*/ 24 w 110"/>
                <a:gd name="T35" fmla="*/ 53 h 111"/>
                <a:gd name="T36" fmla="*/ 13 w 110"/>
                <a:gd name="T37" fmla="*/ 69 h 111"/>
                <a:gd name="T38" fmla="*/ 24 w 110"/>
                <a:gd name="T39" fmla="*/ 56 h 111"/>
                <a:gd name="T40" fmla="*/ 16 w 110"/>
                <a:gd name="T41" fmla="*/ 76 h 111"/>
                <a:gd name="T42" fmla="*/ 14 w 110"/>
                <a:gd name="T43" fmla="*/ 82 h 111"/>
                <a:gd name="T44" fmla="*/ 10 w 110"/>
                <a:gd name="T45" fmla="*/ 89 h 111"/>
                <a:gd name="T46" fmla="*/ 30 w 110"/>
                <a:gd name="T47" fmla="*/ 74 h 111"/>
                <a:gd name="T48" fmla="*/ 16 w 110"/>
                <a:gd name="T49" fmla="*/ 95 h 111"/>
                <a:gd name="T50" fmla="*/ 16 w 110"/>
                <a:gd name="T51" fmla="*/ 95 h 111"/>
                <a:gd name="T52" fmla="*/ 23 w 110"/>
                <a:gd name="T53" fmla="*/ 100 h 111"/>
                <a:gd name="T54" fmla="*/ 20 w 110"/>
                <a:gd name="T55" fmla="*/ 99 h 111"/>
                <a:gd name="T56" fmla="*/ 36 w 110"/>
                <a:gd name="T57" fmla="*/ 95 h 111"/>
                <a:gd name="T58" fmla="*/ 31 w 110"/>
                <a:gd name="T59" fmla="*/ 96 h 111"/>
                <a:gd name="T60" fmla="*/ 42 w 110"/>
                <a:gd name="T61" fmla="*/ 98 h 111"/>
                <a:gd name="T62" fmla="*/ 43 w 110"/>
                <a:gd name="T63" fmla="*/ 99 h 111"/>
                <a:gd name="T64" fmla="*/ 43 w 110"/>
                <a:gd name="T65" fmla="*/ 100 h 111"/>
                <a:gd name="T66" fmla="*/ 108 w 110"/>
                <a:gd name="T67" fmla="*/ 47 h 111"/>
                <a:gd name="T68" fmla="*/ 65 w 110"/>
                <a:gd name="T69" fmla="*/ 85 h 111"/>
                <a:gd name="T70" fmla="*/ 52 w 110"/>
                <a:gd name="T71" fmla="*/ 111 h 111"/>
                <a:gd name="T72" fmla="*/ 47 w 110"/>
                <a:gd name="T73" fmla="*/ 111 h 111"/>
                <a:gd name="T74" fmla="*/ 67 w 110"/>
                <a:gd name="T75" fmla="*/ 100 h 111"/>
                <a:gd name="T76" fmla="*/ 76 w 110"/>
                <a:gd name="T77" fmla="*/ 95 h 111"/>
                <a:gd name="T78" fmla="*/ 96 w 110"/>
                <a:gd name="T79" fmla="*/ 70 h 111"/>
                <a:gd name="T80" fmla="*/ 110 w 110"/>
                <a:gd name="T81" fmla="*/ 60 h 111"/>
                <a:gd name="T82" fmla="*/ 64 w 110"/>
                <a:gd name="T83" fmla="*/ 110 h 111"/>
                <a:gd name="T84" fmla="*/ 95 w 110"/>
                <a:gd name="T85" fmla="*/ 79 h 111"/>
                <a:gd name="T86" fmla="*/ 83 w 110"/>
                <a:gd name="T87" fmla="*/ 98 h 111"/>
                <a:gd name="T88" fmla="*/ 83 w 110"/>
                <a:gd name="T89" fmla="*/ 98 h 111"/>
                <a:gd name="T90" fmla="*/ 110 w 110"/>
                <a:gd name="T91" fmla="*/ 64 h 111"/>
                <a:gd name="T92" fmla="*/ 86 w 110"/>
                <a:gd name="T93" fmla="*/ 56 h 111"/>
                <a:gd name="T94" fmla="*/ 97 w 110"/>
                <a:gd name="T95" fmla="*/ 42 h 111"/>
                <a:gd name="T96" fmla="*/ 96 w 110"/>
                <a:gd name="T97" fmla="*/ 41 h 111"/>
                <a:gd name="T98" fmla="*/ 84 w 110"/>
                <a:gd name="T99" fmla="*/ 43 h 111"/>
                <a:gd name="T100" fmla="*/ 94 w 110"/>
                <a:gd name="T101" fmla="*/ 37 h 111"/>
                <a:gd name="T102" fmla="*/ 100 w 110"/>
                <a:gd name="T103" fmla="*/ 22 h 111"/>
                <a:gd name="T104" fmla="*/ 82 w 110"/>
                <a:gd name="T105" fmla="*/ 41 h 111"/>
                <a:gd name="T106" fmla="*/ 77 w 110"/>
                <a:gd name="T107" fmla="*/ 34 h 111"/>
                <a:gd name="T108" fmla="*/ 76 w 110"/>
                <a:gd name="T109" fmla="*/ 32 h 111"/>
                <a:gd name="T110" fmla="*/ 89 w 110"/>
                <a:gd name="T111" fmla="*/ 11 h 111"/>
                <a:gd name="T112" fmla="*/ 87 w 110"/>
                <a:gd name="T113" fmla="*/ 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0" h="111">
                  <a:moveTo>
                    <a:pt x="74" y="16"/>
                  </a:moveTo>
                  <a:cubicBezTo>
                    <a:pt x="72" y="16"/>
                    <a:pt x="72" y="16"/>
                    <a:pt x="72" y="16"/>
                  </a:cubicBezTo>
                  <a:cubicBezTo>
                    <a:pt x="62" y="25"/>
                    <a:pt x="62" y="25"/>
                    <a:pt x="62" y="25"/>
                  </a:cubicBezTo>
                  <a:cubicBezTo>
                    <a:pt x="64" y="26"/>
                    <a:pt x="65" y="26"/>
                    <a:pt x="66" y="27"/>
                  </a:cubicBezTo>
                  <a:cubicBezTo>
                    <a:pt x="76" y="17"/>
                    <a:pt x="76" y="17"/>
                    <a:pt x="76" y="17"/>
                  </a:cubicBezTo>
                  <a:cubicBezTo>
                    <a:pt x="75" y="17"/>
                    <a:pt x="75" y="17"/>
                    <a:pt x="74" y="16"/>
                  </a:cubicBezTo>
                  <a:cubicBezTo>
                    <a:pt x="74" y="16"/>
                    <a:pt x="74" y="16"/>
                    <a:pt x="74" y="16"/>
                  </a:cubicBezTo>
                  <a:close/>
                  <a:moveTo>
                    <a:pt x="70" y="15"/>
                  </a:moveTo>
                  <a:cubicBezTo>
                    <a:pt x="60" y="25"/>
                    <a:pt x="60" y="25"/>
                    <a:pt x="60" y="25"/>
                  </a:cubicBezTo>
                  <a:cubicBezTo>
                    <a:pt x="58" y="25"/>
                    <a:pt x="57" y="25"/>
                    <a:pt x="55" y="25"/>
                  </a:cubicBezTo>
                  <a:cubicBezTo>
                    <a:pt x="67" y="13"/>
                    <a:pt x="67" y="13"/>
                    <a:pt x="67" y="13"/>
                  </a:cubicBezTo>
                  <a:cubicBezTo>
                    <a:pt x="67" y="13"/>
                    <a:pt x="68" y="13"/>
                    <a:pt x="68" y="13"/>
                  </a:cubicBezTo>
                  <a:cubicBezTo>
                    <a:pt x="68" y="14"/>
                    <a:pt x="69" y="14"/>
                    <a:pt x="69" y="14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70" y="15"/>
                    <a:pt x="70" y="15"/>
                    <a:pt x="70" y="15"/>
                  </a:cubicBezTo>
                  <a:close/>
                  <a:moveTo>
                    <a:pt x="66" y="10"/>
                  </a:moveTo>
                  <a:cubicBezTo>
                    <a:pt x="52" y="25"/>
                    <a:pt x="52" y="25"/>
                    <a:pt x="52" y="25"/>
                  </a:cubicBezTo>
                  <a:cubicBezTo>
                    <a:pt x="50" y="25"/>
                    <a:pt x="48" y="25"/>
                    <a:pt x="46" y="26"/>
                  </a:cubicBezTo>
                  <a:cubicBezTo>
                    <a:pt x="65" y="7"/>
                    <a:pt x="65" y="7"/>
                    <a:pt x="65" y="7"/>
                  </a:cubicBezTo>
                  <a:cubicBezTo>
                    <a:pt x="66" y="10"/>
                    <a:pt x="66" y="10"/>
                    <a:pt x="66" y="10"/>
                  </a:cubicBezTo>
                  <a:close/>
                  <a:moveTo>
                    <a:pt x="65" y="4"/>
                  </a:moveTo>
                  <a:cubicBezTo>
                    <a:pt x="41" y="28"/>
                    <a:pt x="41" y="28"/>
                    <a:pt x="41" y="28"/>
                  </a:cubicBezTo>
                  <a:cubicBezTo>
                    <a:pt x="38" y="29"/>
                    <a:pt x="35" y="31"/>
                    <a:pt x="33" y="34"/>
                  </a:cubicBezTo>
                  <a:cubicBezTo>
                    <a:pt x="31" y="36"/>
                    <a:pt x="29" y="39"/>
                    <a:pt x="27" y="42"/>
                  </a:cubicBezTo>
                  <a:cubicBezTo>
                    <a:pt x="4" y="65"/>
                    <a:pt x="4" y="65"/>
                    <a:pt x="4" y="65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0" y="64"/>
                  </a:cubicBezTo>
                  <a:cubicBezTo>
                    <a:pt x="63" y="1"/>
                    <a:pt x="63" y="1"/>
                    <a:pt x="63" y="1"/>
                  </a:cubicBezTo>
                  <a:cubicBezTo>
                    <a:pt x="64" y="1"/>
                    <a:pt x="64" y="1"/>
                    <a:pt x="64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5" y="4"/>
                    <a:pt x="65" y="4"/>
                    <a:pt x="65" y="4"/>
                  </a:cubicBezTo>
                  <a:close/>
                  <a:moveTo>
                    <a:pt x="61" y="0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61" y="0"/>
                    <a:pt x="61" y="0"/>
                    <a:pt x="61" y="0"/>
                  </a:cubicBezTo>
                  <a:close/>
                  <a:moveTo>
                    <a:pt x="53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38" y="16"/>
                  </a:moveTo>
                  <a:cubicBezTo>
                    <a:pt x="36" y="16"/>
                    <a:pt x="36" y="16"/>
                    <a:pt x="36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5" y="17"/>
                    <a:pt x="35" y="17"/>
                    <a:pt x="34" y="17"/>
                  </a:cubicBezTo>
                  <a:cubicBezTo>
                    <a:pt x="34" y="17"/>
                    <a:pt x="33" y="16"/>
                    <a:pt x="33" y="16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5"/>
                    <a:pt x="16" y="36"/>
                    <a:pt x="16" y="37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38" y="16"/>
                    <a:pt x="38" y="16"/>
                    <a:pt x="38" y="16"/>
                  </a:cubicBezTo>
                  <a:close/>
                  <a:moveTo>
                    <a:pt x="30" y="15"/>
                  </a:moveTo>
                  <a:cubicBezTo>
                    <a:pt x="27" y="14"/>
                    <a:pt x="27" y="14"/>
                    <a:pt x="27" y="14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30" y="15"/>
                    <a:pt x="30" y="15"/>
                    <a:pt x="30" y="15"/>
                  </a:cubicBezTo>
                  <a:close/>
                  <a:moveTo>
                    <a:pt x="25" y="13"/>
                  </a:move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2" y="11"/>
                    <a:pt x="22" y="11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1" y="24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25" y="13"/>
                    <a:pt x="25" y="13"/>
                    <a:pt x="25" y="13"/>
                  </a:cubicBezTo>
                  <a:close/>
                  <a:moveTo>
                    <a:pt x="9" y="44"/>
                  </a:moveTo>
                  <a:cubicBezTo>
                    <a:pt x="2" y="47"/>
                    <a:pt x="2" y="47"/>
                    <a:pt x="2" y="47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9" y="44"/>
                    <a:pt x="9" y="44"/>
                    <a:pt x="9" y="44"/>
                  </a:cubicBezTo>
                  <a:close/>
                  <a:moveTo>
                    <a:pt x="6" y="66"/>
                  </a:moveTo>
                  <a:cubicBezTo>
                    <a:pt x="10" y="67"/>
                    <a:pt x="10" y="67"/>
                    <a:pt x="10" y="67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4" y="51"/>
                    <a:pt x="25" y="49"/>
                    <a:pt x="25" y="47"/>
                  </a:cubicBezTo>
                  <a:cubicBezTo>
                    <a:pt x="6" y="66"/>
                    <a:pt x="6" y="66"/>
                    <a:pt x="6" y="66"/>
                  </a:cubicBezTo>
                  <a:close/>
                  <a:moveTo>
                    <a:pt x="12" y="68"/>
                  </a:moveTo>
                  <a:cubicBezTo>
                    <a:pt x="12" y="68"/>
                    <a:pt x="12" y="68"/>
                    <a:pt x="13" y="69"/>
                  </a:cubicBezTo>
                  <a:cubicBezTo>
                    <a:pt x="13" y="69"/>
                    <a:pt x="13" y="69"/>
                    <a:pt x="14" y="70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4" y="59"/>
                    <a:pt x="24" y="58"/>
                    <a:pt x="24" y="56"/>
                  </a:cubicBezTo>
                  <a:cubicBezTo>
                    <a:pt x="12" y="68"/>
                    <a:pt x="12" y="68"/>
                    <a:pt x="12" y="68"/>
                  </a:cubicBezTo>
                  <a:close/>
                  <a:moveTo>
                    <a:pt x="15" y="73"/>
                  </a:moveTo>
                  <a:cubicBezTo>
                    <a:pt x="16" y="75"/>
                    <a:pt x="16" y="75"/>
                    <a:pt x="16" y="75"/>
                  </a:cubicBezTo>
                  <a:cubicBezTo>
                    <a:pt x="16" y="75"/>
                    <a:pt x="16" y="76"/>
                    <a:pt x="16" y="76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25" y="65"/>
                    <a:pt x="25" y="64"/>
                    <a:pt x="25" y="63"/>
                  </a:cubicBezTo>
                  <a:cubicBezTo>
                    <a:pt x="15" y="73"/>
                    <a:pt x="15" y="73"/>
                    <a:pt x="15" y="73"/>
                  </a:cubicBezTo>
                  <a:close/>
                  <a:moveTo>
                    <a:pt x="14" y="82"/>
                  </a:moveTo>
                  <a:cubicBezTo>
                    <a:pt x="27" y="69"/>
                    <a:pt x="27" y="69"/>
                    <a:pt x="27" y="69"/>
                  </a:cubicBezTo>
                  <a:cubicBezTo>
                    <a:pt x="27" y="70"/>
                    <a:pt x="28" y="71"/>
                    <a:pt x="28" y="72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11" y="89"/>
                    <a:pt x="10" y="89"/>
                    <a:pt x="10" y="89"/>
                  </a:cubicBezTo>
                  <a:cubicBezTo>
                    <a:pt x="10" y="88"/>
                    <a:pt x="10" y="88"/>
                    <a:pt x="11" y="88"/>
                  </a:cubicBezTo>
                  <a:cubicBezTo>
                    <a:pt x="14" y="82"/>
                    <a:pt x="14" y="82"/>
                    <a:pt x="14" y="82"/>
                  </a:cubicBezTo>
                  <a:close/>
                  <a:moveTo>
                    <a:pt x="12" y="91"/>
                  </a:moveTo>
                  <a:cubicBezTo>
                    <a:pt x="30" y="74"/>
                    <a:pt x="30" y="74"/>
                    <a:pt x="30" y="74"/>
                  </a:cubicBezTo>
                  <a:cubicBezTo>
                    <a:pt x="30" y="75"/>
                    <a:pt x="31" y="75"/>
                    <a:pt x="32" y="76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2" y="91"/>
                    <a:pt x="12" y="91"/>
                    <a:pt x="12" y="91"/>
                  </a:cubicBezTo>
                  <a:close/>
                  <a:moveTo>
                    <a:pt x="16" y="95"/>
                  </a:moveTo>
                  <a:cubicBezTo>
                    <a:pt x="18" y="97"/>
                    <a:pt x="18" y="97"/>
                    <a:pt x="18" y="97"/>
                  </a:cubicBezTo>
                  <a:cubicBezTo>
                    <a:pt x="36" y="80"/>
                    <a:pt x="36" y="80"/>
                    <a:pt x="36" y="80"/>
                  </a:cubicBezTo>
                  <a:cubicBezTo>
                    <a:pt x="35" y="79"/>
                    <a:pt x="34" y="79"/>
                    <a:pt x="33" y="78"/>
                  </a:cubicBezTo>
                  <a:cubicBezTo>
                    <a:pt x="16" y="95"/>
                    <a:pt x="16" y="95"/>
                    <a:pt x="16" y="95"/>
                  </a:cubicBezTo>
                  <a:close/>
                  <a:moveTo>
                    <a:pt x="20" y="99"/>
                  </a:moveTo>
                  <a:cubicBezTo>
                    <a:pt x="21" y="100"/>
                    <a:pt x="21" y="100"/>
                    <a:pt x="21" y="100"/>
                  </a:cubicBezTo>
                  <a:cubicBezTo>
                    <a:pt x="21" y="100"/>
                    <a:pt x="21" y="100"/>
                    <a:pt x="22" y="100"/>
                  </a:cubicBezTo>
                  <a:cubicBezTo>
                    <a:pt x="22" y="100"/>
                    <a:pt x="23" y="100"/>
                    <a:pt x="23" y="100"/>
                  </a:cubicBezTo>
                  <a:cubicBezTo>
                    <a:pt x="24" y="99"/>
                    <a:pt x="24" y="99"/>
                    <a:pt x="24" y="99"/>
                  </a:cubicBezTo>
                  <a:cubicBezTo>
                    <a:pt x="40" y="83"/>
                    <a:pt x="40" y="83"/>
                    <a:pt x="40" y="83"/>
                  </a:cubicBezTo>
                  <a:cubicBezTo>
                    <a:pt x="39" y="83"/>
                    <a:pt x="38" y="82"/>
                    <a:pt x="38" y="81"/>
                  </a:cubicBezTo>
                  <a:cubicBezTo>
                    <a:pt x="20" y="99"/>
                    <a:pt x="20" y="99"/>
                    <a:pt x="20" y="99"/>
                  </a:cubicBezTo>
                  <a:close/>
                  <a:moveTo>
                    <a:pt x="31" y="96"/>
                  </a:moveTo>
                  <a:cubicBezTo>
                    <a:pt x="32" y="95"/>
                    <a:pt x="32" y="95"/>
                    <a:pt x="32" y="95"/>
                  </a:cubicBezTo>
                  <a:cubicBezTo>
                    <a:pt x="33" y="95"/>
                    <a:pt x="33" y="95"/>
                    <a:pt x="34" y="95"/>
                  </a:cubicBezTo>
                  <a:cubicBezTo>
                    <a:pt x="35" y="95"/>
                    <a:pt x="35" y="95"/>
                    <a:pt x="36" y="95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4" y="85"/>
                    <a:pt x="43" y="84"/>
                  </a:cubicBezTo>
                  <a:cubicBezTo>
                    <a:pt x="31" y="96"/>
                    <a:pt x="31" y="96"/>
                    <a:pt x="31" y="96"/>
                  </a:cubicBezTo>
                  <a:close/>
                  <a:moveTo>
                    <a:pt x="39" y="96"/>
                  </a:moveTo>
                  <a:cubicBezTo>
                    <a:pt x="49" y="86"/>
                    <a:pt x="49" y="86"/>
                    <a:pt x="49" y="86"/>
                  </a:cubicBezTo>
                  <a:cubicBezTo>
                    <a:pt x="50" y="86"/>
                    <a:pt x="51" y="87"/>
                    <a:pt x="53" y="87"/>
                  </a:cubicBezTo>
                  <a:cubicBezTo>
                    <a:pt x="42" y="98"/>
                    <a:pt x="42" y="98"/>
                    <a:pt x="42" y="98"/>
                  </a:cubicBezTo>
                  <a:cubicBezTo>
                    <a:pt x="41" y="97"/>
                    <a:pt x="41" y="97"/>
                    <a:pt x="41" y="97"/>
                  </a:cubicBezTo>
                  <a:cubicBezTo>
                    <a:pt x="40" y="97"/>
                    <a:pt x="40" y="97"/>
                    <a:pt x="40" y="97"/>
                  </a:cubicBezTo>
                  <a:cubicBezTo>
                    <a:pt x="39" y="96"/>
                    <a:pt x="39" y="96"/>
                    <a:pt x="39" y="96"/>
                  </a:cubicBezTo>
                  <a:close/>
                  <a:moveTo>
                    <a:pt x="43" y="99"/>
                  </a:moveTo>
                  <a:cubicBezTo>
                    <a:pt x="56" y="87"/>
                    <a:pt x="56" y="87"/>
                    <a:pt x="56" y="87"/>
                  </a:cubicBezTo>
                  <a:cubicBezTo>
                    <a:pt x="57" y="87"/>
                    <a:pt x="59" y="87"/>
                    <a:pt x="61" y="86"/>
                  </a:cubicBezTo>
                  <a:cubicBezTo>
                    <a:pt x="44" y="103"/>
                    <a:pt x="44" y="103"/>
                    <a:pt x="44" y="103"/>
                  </a:cubicBezTo>
                  <a:cubicBezTo>
                    <a:pt x="43" y="100"/>
                    <a:pt x="43" y="100"/>
                    <a:pt x="43" y="100"/>
                  </a:cubicBezTo>
                  <a:cubicBezTo>
                    <a:pt x="43" y="99"/>
                    <a:pt x="43" y="99"/>
                    <a:pt x="43" y="99"/>
                  </a:cubicBezTo>
                  <a:close/>
                  <a:moveTo>
                    <a:pt x="45" y="105"/>
                  </a:moveTo>
                  <a:cubicBezTo>
                    <a:pt x="46" y="109"/>
                    <a:pt x="46" y="109"/>
                    <a:pt x="46" y="109"/>
                  </a:cubicBezTo>
                  <a:cubicBezTo>
                    <a:pt x="108" y="47"/>
                    <a:pt x="108" y="47"/>
                    <a:pt x="108" y="47"/>
                  </a:cubicBezTo>
                  <a:cubicBezTo>
                    <a:pt x="105" y="46"/>
                    <a:pt x="105" y="46"/>
                    <a:pt x="105" y="46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3" y="70"/>
                    <a:pt x="80" y="74"/>
                    <a:pt x="77" y="78"/>
                  </a:cubicBezTo>
                  <a:cubicBezTo>
                    <a:pt x="74" y="81"/>
                    <a:pt x="70" y="84"/>
                    <a:pt x="65" y="85"/>
                  </a:cubicBezTo>
                  <a:cubicBezTo>
                    <a:pt x="45" y="105"/>
                    <a:pt x="45" y="105"/>
                    <a:pt x="45" y="105"/>
                  </a:cubicBezTo>
                  <a:close/>
                  <a:moveTo>
                    <a:pt x="47" y="111"/>
                  </a:moveTo>
                  <a:cubicBezTo>
                    <a:pt x="47" y="111"/>
                    <a:pt x="48" y="111"/>
                    <a:pt x="48" y="111"/>
                  </a:cubicBezTo>
                  <a:cubicBezTo>
                    <a:pt x="52" y="111"/>
                    <a:pt x="52" y="111"/>
                    <a:pt x="52" y="111"/>
                  </a:cubicBezTo>
                  <a:cubicBezTo>
                    <a:pt x="110" y="52"/>
                    <a:pt x="110" y="52"/>
                    <a:pt x="110" y="52"/>
                  </a:cubicBezTo>
                  <a:cubicBezTo>
                    <a:pt x="110" y="49"/>
                    <a:pt x="110" y="49"/>
                    <a:pt x="110" y="49"/>
                  </a:cubicBezTo>
                  <a:cubicBezTo>
                    <a:pt x="110" y="48"/>
                    <a:pt x="110" y="48"/>
                    <a:pt x="110" y="48"/>
                  </a:cubicBezTo>
                  <a:cubicBezTo>
                    <a:pt x="47" y="111"/>
                    <a:pt x="47" y="111"/>
                    <a:pt x="47" y="111"/>
                  </a:cubicBezTo>
                  <a:close/>
                  <a:moveTo>
                    <a:pt x="55" y="111"/>
                  </a:moveTo>
                  <a:cubicBezTo>
                    <a:pt x="59" y="111"/>
                    <a:pt x="59" y="111"/>
                    <a:pt x="59" y="111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7" y="100"/>
                    <a:pt x="67" y="100"/>
                    <a:pt x="67" y="100"/>
                  </a:cubicBezTo>
                  <a:cubicBezTo>
                    <a:pt x="67" y="99"/>
                    <a:pt x="67" y="98"/>
                    <a:pt x="68" y="98"/>
                  </a:cubicBezTo>
                  <a:cubicBezTo>
                    <a:pt x="68" y="98"/>
                    <a:pt x="69" y="97"/>
                    <a:pt x="69" y="97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74" y="95"/>
                    <a:pt x="75" y="95"/>
                    <a:pt x="76" y="95"/>
                  </a:cubicBezTo>
                  <a:cubicBezTo>
                    <a:pt x="94" y="76"/>
                    <a:pt x="94" y="76"/>
                    <a:pt x="94" y="76"/>
                  </a:cubicBezTo>
                  <a:cubicBezTo>
                    <a:pt x="94" y="76"/>
                    <a:pt x="94" y="75"/>
                    <a:pt x="94" y="75"/>
                  </a:cubicBezTo>
                  <a:cubicBezTo>
                    <a:pt x="96" y="70"/>
                    <a:pt x="96" y="70"/>
                    <a:pt x="96" y="70"/>
                  </a:cubicBezTo>
                  <a:cubicBezTo>
                    <a:pt x="96" y="70"/>
                    <a:pt x="96" y="70"/>
                    <a:pt x="96" y="70"/>
                  </a:cubicBezTo>
                  <a:cubicBezTo>
                    <a:pt x="96" y="69"/>
                    <a:pt x="97" y="69"/>
                    <a:pt x="97" y="69"/>
                  </a:cubicBezTo>
                  <a:cubicBezTo>
                    <a:pt x="98" y="68"/>
                    <a:pt x="98" y="68"/>
                    <a:pt x="99" y="68"/>
                  </a:cubicBezTo>
                  <a:cubicBezTo>
                    <a:pt x="105" y="66"/>
                    <a:pt x="105" y="66"/>
                    <a:pt x="105" y="66"/>
                  </a:cubicBezTo>
                  <a:cubicBezTo>
                    <a:pt x="110" y="60"/>
                    <a:pt x="110" y="60"/>
                    <a:pt x="110" y="60"/>
                  </a:cubicBezTo>
                  <a:cubicBezTo>
                    <a:pt x="110" y="55"/>
                    <a:pt x="110" y="55"/>
                    <a:pt x="110" y="55"/>
                  </a:cubicBezTo>
                  <a:cubicBezTo>
                    <a:pt x="55" y="111"/>
                    <a:pt x="55" y="111"/>
                    <a:pt x="55" y="111"/>
                  </a:cubicBezTo>
                  <a:close/>
                  <a:moveTo>
                    <a:pt x="63" y="111"/>
                  </a:moveTo>
                  <a:cubicBezTo>
                    <a:pt x="64" y="110"/>
                    <a:pt x="64" y="110"/>
                    <a:pt x="64" y="110"/>
                  </a:cubicBezTo>
                  <a:cubicBezTo>
                    <a:pt x="63" y="110"/>
                    <a:pt x="63" y="111"/>
                    <a:pt x="63" y="111"/>
                  </a:cubicBezTo>
                  <a:cubicBezTo>
                    <a:pt x="63" y="111"/>
                    <a:pt x="63" y="111"/>
                    <a:pt x="63" y="111"/>
                  </a:cubicBezTo>
                  <a:close/>
                  <a:moveTo>
                    <a:pt x="78" y="95"/>
                  </a:moveTo>
                  <a:cubicBezTo>
                    <a:pt x="95" y="79"/>
                    <a:pt x="95" y="79"/>
                    <a:pt x="95" y="79"/>
                  </a:cubicBezTo>
                  <a:cubicBezTo>
                    <a:pt x="96" y="82"/>
                    <a:pt x="96" y="82"/>
                    <a:pt x="96" y="82"/>
                  </a:cubicBezTo>
                  <a:cubicBezTo>
                    <a:pt x="81" y="97"/>
                    <a:pt x="81" y="97"/>
                    <a:pt x="81" y="97"/>
                  </a:cubicBezTo>
                  <a:cubicBezTo>
                    <a:pt x="78" y="95"/>
                    <a:pt x="78" y="95"/>
                    <a:pt x="78" y="95"/>
                  </a:cubicBezTo>
                  <a:close/>
                  <a:moveTo>
                    <a:pt x="83" y="98"/>
                  </a:moveTo>
                  <a:cubicBezTo>
                    <a:pt x="97" y="84"/>
                    <a:pt x="97" y="84"/>
                    <a:pt x="97" y="84"/>
                  </a:cubicBezTo>
                  <a:cubicBezTo>
                    <a:pt x="99" y="87"/>
                    <a:pt x="99" y="87"/>
                    <a:pt x="99" y="87"/>
                  </a:cubicBezTo>
                  <a:cubicBezTo>
                    <a:pt x="86" y="100"/>
                    <a:pt x="86" y="100"/>
                    <a:pt x="86" y="100"/>
                  </a:cubicBezTo>
                  <a:cubicBezTo>
                    <a:pt x="83" y="98"/>
                    <a:pt x="83" y="98"/>
                    <a:pt x="83" y="98"/>
                  </a:cubicBezTo>
                  <a:close/>
                  <a:moveTo>
                    <a:pt x="109" y="64"/>
                  </a:moveTo>
                  <a:cubicBezTo>
                    <a:pt x="110" y="63"/>
                    <a:pt x="110" y="63"/>
                    <a:pt x="110" y="63"/>
                  </a:cubicBezTo>
                  <a:cubicBezTo>
                    <a:pt x="110" y="64"/>
                    <a:pt x="110" y="64"/>
                    <a:pt x="110" y="64"/>
                  </a:cubicBezTo>
                  <a:cubicBezTo>
                    <a:pt x="110" y="64"/>
                    <a:pt x="110" y="64"/>
                    <a:pt x="110" y="64"/>
                  </a:cubicBezTo>
                  <a:cubicBezTo>
                    <a:pt x="110" y="64"/>
                    <a:pt x="110" y="64"/>
                    <a:pt x="109" y="64"/>
                  </a:cubicBezTo>
                  <a:close/>
                  <a:moveTo>
                    <a:pt x="102" y="45"/>
                  </a:moveTo>
                  <a:cubicBezTo>
                    <a:pt x="86" y="61"/>
                    <a:pt x="86" y="61"/>
                    <a:pt x="86" y="61"/>
                  </a:cubicBezTo>
                  <a:cubicBezTo>
                    <a:pt x="86" y="60"/>
                    <a:pt x="86" y="58"/>
                    <a:pt x="86" y="56"/>
                  </a:cubicBezTo>
                  <a:cubicBezTo>
                    <a:pt x="99" y="44"/>
                    <a:pt x="99" y="44"/>
                    <a:pt x="99" y="44"/>
                  </a:cubicBezTo>
                  <a:cubicBezTo>
                    <a:pt x="99" y="44"/>
                    <a:pt x="99" y="44"/>
                    <a:pt x="99" y="44"/>
                  </a:cubicBezTo>
                  <a:cubicBezTo>
                    <a:pt x="102" y="45"/>
                    <a:pt x="102" y="45"/>
                    <a:pt x="102" y="45"/>
                  </a:cubicBezTo>
                  <a:close/>
                  <a:moveTo>
                    <a:pt x="97" y="42"/>
                  </a:moveTo>
                  <a:cubicBezTo>
                    <a:pt x="86" y="53"/>
                    <a:pt x="86" y="53"/>
                    <a:pt x="86" y="53"/>
                  </a:cubicBezTo>
                  <a:cubicBezTo>
                    <a:pt x="86" y="52"/>
                    <a:pt x="86" y="50"/>
                    <a:pt x="85" y="49"/>
                  </a:cubicBezTo>
                  <a:cubicBezTo>
                    <a:pt x="95" y="39"/>
                    <a:pt x="95" y="39"/>
                    <a:pt x="95" y="39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2"/>
                    <a:pt x="97" y="42"/>
                    <a:pt x="97" y="42"/>
                  </a:cubicBezTo>
                  <a:close/>
                  <a:moveTo>
                    <a:pt x="94" y="37"/>
                  </a:moveTo>
                  <a:cubicBezTo>
                    <a:pt x="85" y="47"/>
                    <a:pt x="85" y="47"/>
                    <a:pt x="85" y="47"/>
                  </a:cubicBezTo>
                  <a:cubicBezTo>
                    <a:pt x="84" y="45"/>
                    <a:pt x="84" y="44"/>
                    <a:pt x="84" y="43"/>
                  </a:cubicBezTo>
                  <a:cubicBezTo>
                    <a:pt x="95" y="32"/>
                    <a:pt x="95" y="32"/>
                    <a:pt x="95" y="32"/>
                  </a:cubicBezTo>
                  <a:cubicBezTo>
                    <a:pt x="95" y="33"/>
                    <a:pt x="95" y="33"/>
                    <a:pt x="95" y="33"/>
                  </a:cubicBezTo>
                  <a:cubicBezTo>
                    <a:pt x="94" y="34"/>
                    <a:pt x="94" y="34"/>
                    <a:pt x="94" y="35"/>
                  </a:cubicBezTo>
                  <a:cubicBezTo>
                    <a:pt x="94" y="35"/>
                    <a:pt x="94" y="36"/>
                    <a:pt x="94" y="37"/>
                  </a:cubicBezTo>
                  <a:cubicBezTo>
                    <a:pt x="94" y="37"/>
                    <a:pt x="94" y="37"/>
                    <a:pt x="94" y="37"/>
                  </a:cubicBezTo>
                  <a:close/>
                  <a:moveTo>
                    <a:pt x="99" y="25"/>
                  </a:moveTo>
                  <a:cubicBezTo>
                    <a:pt x="99" y="24"/>
                    <a:pt x="99" y="24"/>
                    <a:pt x="99" y="24"/>
                  </a:cubicBezTo>
                  <a:cubicBezTo>
                    <a:pt x="100" y="23"/>
                    <a:pt x="100" y="23"/>
                    <a:pt x="100" y="22"/>
                  </a:cubicBezTo>
                  <a:cubicBezTo>
                    <a:pt x="99" y="22"/>
                    <a:pt x="99" y="22"/>
                    <a:pt x="99" y="21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81" y="38"/>
                    <a:pt x="81" y="38"/>
                    <a:pt x="81" y="38"/>
                  </a:cubicBezTo>
                  <a:cubicBezTo>
                    <a:pt x="81" y="39"/>
                    <a:pt x="82" y="40"/>
                    <a:pt x="82" y="41"/>
                  </a:cubicBezTo>
                  <a:cubicBezTo>
                    <a:pt x="99" y="25"/>
                    <a:pt x="99" y="25"/>
                    <a:pt x="99" y="25"/>
                  </a:cubicBezTo>
                  <a:close/>
                  <a:moveTo>
                    <a:pt x="97" y="19"/>
                  </a:moveTo>
                  <a:cubicBezTo>
                    <a:pt x="94" y="17"/>
                    <a:pt x="94" y="17"/>
                    <a:pt x="94" y="17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8" y="35"/>
                    <a:pt x="79" y="36"/>
                    <a:pt x="79" y="36"/>
                  </a:cubicBezTo>
                  <a:cubicBezTo>
                    <a:pt x="97" y="19"/>
                    <a:pt x="97" y="19"/>
                    <a:pt x="97" y="19"/>
                  </a:cubicBezTo>
                  <a:close/>
                  <a:moveTo>
                    <a:pt x="93" y="15"/>
                  </a:moveTo>
                  <a:cubicBezTo>
                    <a:pt x="76" y="32"/>
                    <a:pt x="76" y="32"/>
                    <a:pt x="76" y="32"/>
                  </a:cubicBezTo>
                  <a:cubicBezTo>
                    <a:pt x="75" y="32"/>
                    <a:pt x="74" y="31"/>
                    <a:pt x="73" y="30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3" y="15"/>
                    <a:pt x="93" y="15"/>
                    <a:pt x="93" y="15"/>
                  </a:cubicBezTo>
                  <a:close/>
                  <a:moveTo>
                    <a:pt x="89" y="11"/>
                  </a:moveTo>
                  <a:cubicBezTo>
                    <a:pt x="71" y="29"/>
                    <a:pt x="71" y="29"/>
                    <a:pt x="71" y="29"/>
                  </a:cubicBezTo>
                  <a:cubicBezTo>
                    <a:pt x="70" y="28"/>
                    <a:pt x="69" y="28"/>
                    <a:pt x="68" y="27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7" y="11"/>
                    <a:pt x="88" y="11"/>
                    <a:pt x="88" y="11"/>
                  </a:cubicBezTo>
                  <a:cubicBezTo>
                    <a:pt x="88" y="11"/>
                    <a:pt x="89" y="11"/>
                    <a:pt x="89" y="11"/>
                  </a:cubicBezTo>
                  <a:close/>
                </a:path>
              </a:pathLst>
            </a:custGeom>
            <a:solidFill>
              <a:srgbClr val="BFC7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Freeform 7"/>
            <p:cNvSpPr>
              <a:spLocks noEditPoints="1"/>
            </p:cNvSpPr>
            <p:nvPr>
              <p:custDataLst>
                <p:tags r:id="rId16"/>
              </p:custDataLst>
            </p:nvPr>
          </p:nvSpPr>
          <p:spPr bwMode="auto">
            <a:xfrm>
              <a:off x="3909" y="2233"/>
              <a:ext cx="422" cy="422"/>
            </a:xfrm>
            <a:custGeom>
              <a:avLst/>
              <a:gdLst>
                <a:gd name="T0" fmla="*/ 29 w 57"/>
                <a:gd name="T1" fmla="*/ 57 h 57"/>
                <a:gd name="T2" fmla="*/ 57 w 57"/>
                <a:gd name="T3" fmla="*/ 29 h 57"/>
                <a:gd name="T4" fmla="*/ 25 w 57"/>
                <a:gd name="T5" fmla="*/ 57 h 57"/>
                <a:gd name="T6" fmla="*/ 32 w 57"/>
                <a:gd name="T7" fmla="*/ 57 h 57"/>
                <a:gd name="T8" fmla="*/ 56 w 57"/>
                <a:gd name="T9" fmla="*/ 38 h 57"/>
                <a:gd name="T10" fmla="*/ 32 w 57"/>
                <a:gd name="T11" fmla="*/ 57 h 57"/>
                <a:gd name="T12" fmla="*/ 53 w 57"/>
                <a:gd name="T13" fmla="*/ 45 h 57"/>
                <a:gd name="T14" fmla="*/ 45 w 57"/>
                <a:gd name="T15" fmla="*/ 52 h 57"/>
                <a:gd name="T16" fmla="*/ 22 w 57"/>
                <a:gd name="T17" fmla="*/ 56 h 57"/>
                <a:gd name="T18" fmla="*/ 33 w 57"/>
                <a:gd name="T19" fmla="*/ 41 h 57"/>
                <a:gd name="T20" fmla="*/ 38 w 57"/>
                <a:gd name="T21" fmla="*/ 38 h 57"/>
                <a:gd name="T22" fmla="*/ 56 w 57"/>
                <a:gd name="T23" fmla="*/ 18 h 57"/>
                <a:gd name="T24" fmla="*/ 55 w 57"/>
                <a:gd name="T25" fmla="*/ 16 h 57"/>
                <a:gd name="T26" fmla="*/ 41 w 57"/>
                <a:gd name="T27" fmla="*/ 25 h 57"/>
                <a:gd name="T28" fmla="*/ 55 w 57"/>
                <a:gd name="T29" fmla="*/ 16 h 57"/>
                <a:gd name="T30" fmla="*/ 49 w 57"/>
                <a:gd name="T31" fmla="*/ 9 h 57"/>
                <a:gd name="T32" fmla="*/ 40 w 57"/>
                <a:gd name="T33" fmla="*/ 22 h 57"/>
                <a:gd name="T34" fmla="*/ 48 w 57"/>
                <a:gd name="T35" fmla="*/ 7 h 57"/>
                <a:gd name="T36" fmla="*/ 34 w 57"/>
                <a:gd name="T37" fmla="*/ 17 h 57"/>
                <a:gd name="T38" fmla="*/ 48 w 57"/>
                <a:gd name="T39" fmla="*/ 7 h 57"/>
                <a:gd name="T40" fmla="*/ 40 w 57"/>
                <a:gd name="T41" fmla="*/ 2 h 57"/>
                <a:gd name="T42" fmla="*/ 29 w 57"/>
                <a:gd name="T43" fmla="*/ 16 h 57"/>
                <a:gd name="T44" fmla="*/ 43 w 57"/>
                <a:gd name="T45" fmla="*/ 4 h 57"/>
                <a:gd name="T46" fmla="*/ 21 w 57"/>
                <a:gd name="T47" fmla="*/ 19 h 57"/>
                <a:gd name="T48" fmla="*/ 20 w 57"/>
                <a:gd name="T49" fmla="*/ 20 h 57"/>
                <a:gd name="T50" fmla="*/ 19 w 57"/>
                <a:gd name="T51" fmla="*/ 20 h 57"/>
                <a:gd name="T52" fmla="*/ 1 w 57"/>
                <a:gd name="T53" fmla="*/ 34 h 57"/>
                <a:gd name="T54" fmla="*/ 38 w 57"/>
                <a:gd name="T55" fmla="*/ 2 h 57"/>
                <a:gd name="T56" fmla="*/ 1 w 57"/>
                <a:gd name="T57" fmla="*/ 31 h 57"/>
                <a:gd name="T58" fmla="*/ 1 w 57"/>
                <a:gd name="T59" fmla="*/ 26 h 57"/>
                <a:gd name="T60" fmla="*/ 29 w 57"/>
                <a:gd name="T61" fmla="*/ 0 h 57"/>
                <a:gd name="T62" fmla="*/ 23 w 57"/>
                <a:gd name="T63" fmla="*/ 1 h 57"/>
                <a:gd name="T64" fmla="*/ 4 w 57"/>
                <a:gd name="T65" fmla="*/ 15 h 57"/>
                <a:gd name="T66" fmla="*/ 23 w 57"/>
                <a:gd name="T67" fmla="*/ 1 h 57"/>
                <a:gd name="T68" fmla="*/ 4 w 57"/>
                <a:gd name="T69" fmla="*/ 43 h 57"/>
                <a:gd name="T70" fmla="*/ 16 w 57"/>
                <a:gd name="T71" fmla="*/ 29 h 57"/>
                <a:gd name="T72" fmla="*/ 3 w 57"/>
                <a:gd name="T73" fmla="*/ 40 h 57"/>
                <a:gd name="T74" fmla="*/ 8 w 57"/>
                <a:gd name="T75" fmla="*/ 47 h 57"/>
                <a:gd name="T76" fmla="*/ 17 w 57"/>
                <a:gd name="T77" fmla="*/ 33 h 57"/>
                <a:gd name="T78" fmla="*/ 9 w 57"/>
                <a:gd name="T79" fmla="*/ 49 h 57"/>
                <a:gd name="T80" fmla="*/ 23 w 57"/>
                <a:gd name="T81" fmla="*/ 40 h 57"/>
                <a:gd name="T82" fmla="*/ 9 w 57"/>
                <a:gd name="T83" fmla="*/ 49 h 57"/>
                <a:gd name="T84" fmla="*/ 25 w 57"/>
                <a:gd name="T85" fmla="*/ 41 h 57"/>
                <a:gd name="T86" fmla="*/ 16 w 57"/>
                <a:gd name="T87" fmla="*/ 5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7" h="57">
                  <a:moveTo>
                    <a:pt x="29" y="57"/>
                  </a:moveTo>
                  <a:cubicBezTo>
                    <a:pt x="29" y="57"/>
                    <a:pt x="29" y="57"/>
                    <a:pt x="29" y="57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7"/>
                    <a:pt x="57" y="26"/>
                    <a:pt x="57" y="24"/>
                  </a:cubicBezTo>
                  <a:cubicBezTo>
                    <a:pt x="25" y="57"/>
                    <a:pt x="25" y="57"/>
                    <a:pt x="25" y="57"/>
                  </a:cubicBezTo>
                  <a:cubicBezTo>
                    <a:pt x="26" y="57"/>
                    <a:pt x="28" y="57"/>
                    <a:pt x="29" y="57"/>
                  </a:cubicBezTo>
                  <a:close/>
                  <a:moveTo>
                    <a:pt x="32" y="57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7" y="34"/>
                    <a:pt x="57" y="36"/>
                    <a:pt x="56" y="38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37" y="56"/>
                    <a:pt x="35" y="57"/>
                    <a:pt x="32" y="57"/>
                  </a:cubicBezTo>
                  <a:close/>
                  <a:moveTo>
                    <a:pt x="45" y="52"/>
                  </a:moveTo>
                  <a:cubicBezTo>
                    <a:pt x="53" y="45"/>
                    <a:pt x="53" y="45"/>
                    <a:pt x="53" y="45"/>
                  </a:cubicBezTo>
                  <a:cubicBezTo>
                    <a:pt x="52" y="46"/>
                    <a:pt x="50" y="47"/>
                    <a:pt x="49" y="49"/>
                  </a:cubicBezTo>
                  <a:cubicBezTo>
                    <a:pt x="48" y="50"/>
                    <a:pt x="46" y="51"/>
                    <a:pt x="45" y="52"/>
                  </a:cubicBezTo>
                  <a:close/>
                  <a:moveTo>
                    <a:pt x="57" y="22"/>
                  </a:moveTo>
                  <a:cubicBezTo>
                    <a:pt x="22" y="56"/>
                    <a:pt x="22" y="56"/>
                    <a:pt x="22" y="56"/>
                  </a:cubicBezTo>
                  <a:cubicBezTo>
                    <a:pt x="21" y="56"/>
                    <a:pt x="20" y="56"/>
                    <a:pt x="19" y="55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5" y="40"/>
                    <a:pt x="37" y="39"/>
                    <a:pt x="38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40" y="36"/>
                    <a:pt x="41" y="34"/>
                    <a:pt x="41" y="32"/>
                  </a:cubicBezTo>
                  <a:cubicBezTo>
                    <a:pt x="56" y="18"/>
                    <a:pt x="56" y="18"/>
                    <a:pt x="56" y="18"/>
                  </a:cubicBezTo>
                  <a:cubicBezTo>
                    <a:pt x="56" y="19"/>
                    <a:pt x="56" y="21"/>
                    <a:pt x="57" y="22"/>
                  </a:cubicBezTo>
                  <a:close/>
                  <a:moveTo>
                    <a:pt x="55" y="16"/>
                  </a:moveTo>
                  <a:cubicBezTo>
                    <a:pt x="42" y="29"/>
                    <a:pt x="42" y="29"/>
                    <a:pt x="42" y="29"/>
                  </a:cubicBezTo>
                  <a:cubicBezTo>
                    <a:pt x="42" y="27"/>
                    <a:pt x="42" y="26"/>
                    <a:pt x="41" y="25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3" y="14"/>
                    <a:pt x="54" y="15"/>
                    <a:pt x="55" y="16"/>
                  </a:cubicBezTo>
                  <a:close/>
                  <a:moveTo>
                    <a:pt x="52" y="11"/>
                  </a:moveTo>
                  <a:cubicBezTo>
                    <a:pt x="51" y="10"/>
                    <a:pt x="50" y="10"/>
                    <a:pt x="49" y="9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9" y="21"/>
                    <a:pt x="40" y="21"/>
                    <a:pt x="40" y="22"/>
                  </a:cubicBezTo>
                  <a:cubicBezTo>
                    <a:pt x="52" y="11"/>
                    <a:pt x="52" y="11"/>
                    <a:pt x="52" y="11"/>
                  </a:cubicBezTo>
                  <a:close/>
                  <a:moveTo>
                    <a:pt x="48" y="7"/>
                  </a:moveTo>
                  <a:cubicBezTo>
                    <a:pt x="47" y="6"/>
                    <a:pt x="46" y="6"/>
                    <a:pt x="45" y="5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5" y="17"/>
                    <a:pt x="36" y="18"/>
                    <a:pt x="37" y="1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43" y="4"/>
                  </a:moveTo>
                  <a:cubicBezTo>
                    <a:pt x="42" y="3"/>
                    <a:pt x="41" y="3"/>
                    <a:pt x="40" y="2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8" y="16"/>
                    <a:pt x="29" y="16"/>
                  </a:cubicBezTo>
                  <a:cubicBezTo>
                    <a:pt x="30" y="16"/>
                    <a:pt x="31" y="16"/>
                    <a:pt x="31" y="16"/>
                  </a:cubicBezTo>
                  <a:cubicBezTo>
                    <a:pt x="43" y="4"/>
                    <a:pt x="43" y="4"/>
                    <a:pt x="43" y="4"/>
                  </a:cubicBezTo>
                  <a:close/>
                  <a:moveTo>
                    <a:pt x="38" y="2"/>
                  </a:moveTo>
                  <a:cubicBezTo>
                    <a:pt x="21" y="19"/>
                    <a:pt x="21" y="19"/>
                    <a:pt x="21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20"/>
                    <a:pt x="19" y="20"/>
                    <a:pt x="19" y="20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1" y="36"/>
                    <a:pt x="1" y="35"/>
                    <a:pt x="1" y="34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5" y="1"/>
                    <a:pt x="37" y="1"/>
                    <a:pt x="38" y="2"/>
                  </a:cubicBezTo>
                  <a:close/>
                  <a:moveTo>
                    <a:pt x="31" y="0"/>
                  </a:moveTo>
                  <a:cubicBezTo>
                    <a:pt x="1" y="31"/>
                    <a:pt x="1" y="31"/>
                    <a:pt x="1" y="31"/>
                  </a:cubicBezTo>
                  <a:cubicBezTo>
                    <a:pt x="1" y="30"/>
                    <a:pt x="0" y="29"/>
                    <a:pt x="0" y="29"/>
                  </a:cubicBezTo>
                  <a:cubicBezTo>
                    <a:pt x="0" y="28"/>
                    <a:pt x="1" y="27"/>
                    <a:pt x="1" y="26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8" y="0"/>
                    <a:pt x="29" y="0"/>
                  </a:cubicBezTo>
                  <a:cubicBezTo>
                    <a:pt x="30" y="0"/>
                    <a:pt x="31" y="0"/>
                    <a:pt x="31" y="0"/>
                  </a:cubicBezTo>
                  <a:close/>
                  <a:moveTo>
                    <a:pt x="23" y="1"/>
                  </a:moveTo>
                  <a:cubicBezTo>
                    <a:pt x="20" y="1"/>
                    <a:pt x="18" y="2"/>
                    <a:pt x="16" y="3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3" y="18"/>
                    <a:pt x="2" y="20"/>
                    <a:pt x="1" y="23"/>
                  </a:cubicBezTo>
                  <a:cubicBezTo>
                    <a:pt x="23" y="1"/>
                    <a:pt x="23" y="1"/>
                    <a:pt x="23" y="1"/>
                  </a:cubicBezTo>
                  <a:close/>
                  <a:moveTo>
                    <a:pt x="3" y="40"/>
                  </a:moveTo>
                  <a:cubicBezTo>
                    <a:pt x="3" y="41"/>
                    <a:pt x="4" y="42"/>
                    <a:pt x="4" y="43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0"/>
                    <a:pt x="16" y="29"/>
                    <a:pt x="16" y="29"/>
                  </a:cubicBezTo>
                  <a:cubicBezTo>
                    <a:pt x="16" y="28"/>
                    <a:pt x="16" y="27"/>
                    <a:pt x="16" y="26"/>
                  </a:cubicBezTo>
                  <a:cubicBezTo>
                    <a:pt x="3" y="40"/>
                    <a:pt x="3" y="40"/>
                    <a:pt x="3" y="40"/>
                  </a:cubicBezTo>
                  <a:close/>
                  <a:moveTo>
                    <a:pt x="6" y="45"/>
                  </a:moveTo>
                  <a:cubicBezTo>
                    <a:pt x="6" y="46"/>
                    <a:pt x="7" y="47"/>
                    <a:pt x="8" y="47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8" y="35"/>
                    <a:pt x="17" y="34"/>
                    <a:pt x="17" y="33"/>
                  </a:cubicBezTo>
                  <a:cubicBezTo>
                    <a:pt x="6" y="45"/>
                    <a:pt x="6" y="45"/>
                    <a:pt x="6" y="45"/>
                  </a:cubicBezTo>
                  <a:close/>
                  <a:moveTo>
                    <a:pt x="9" y="49"/>
                  </a:moveTo>
                  <a:cubicBezTo>
                    <a:pt x="10" y="50"/>
                    <a:pt x="11" y="51"/>
                    <a:pt x="12" y="5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2" y="39"/>
                    <a:pt x="21" y="39"/>
                    <a:pt x="20" y="38"/>
                  </a:cubicBezTo>
                  <a:cubicBezTo>
                    <a:pt x="9" y="49"/>
                    <a:pt x="9" y="49"/>
                    <a:pt x="9" y="49"/>
                  </a:cubicBezTo>
                  <a:close/>
                  <a:moveTo>
                    <a:pt x="13" y="53"/>
                  </a:moveTo>
                  <a:cubicBezTo>
                    <a:pt x="25" y="41"/>
                    <a:pt x="25" y="41"/>
                    <a:pt x="25" y="41"/>
                  </a:cubicBezTo>
                  <a:cubicBezTo>
                    <a:pt x="26" y="41"/>
                    <a:pt x="28" y="42"/>
                    <a:pt x="29" y="42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5" y="54"/>
                    <a:pt x="14" y="53"/>
                    <a:pt x="13" y="53"/>
                  </a:cubicBez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Freeform 8"/>
            <p:cNvSpPr>
              <a:spLocks noEditPoints="1"/>
            </p:cNvSpPr>
            <p:nvPr>
              <p:custDataLst>
                <p:tags r:id="rId17"/>
              </p:custDataLst>
            </p:nvPr>
          </p:nvSpPr>
          <p:spPr bwMode="auto">
            <a:xfrm>
              <a:off x="3694" y="2018"/>
              <a:ext cx="859" cy="859"/>
            </a:xfrm>
            <a:custGeom>
              <a:avLst/>
              <a:gdLst>
                <a:gd name="T0" fmla="*/ 79 w 116"/>
                <a:gd name="T1" fmla="*/ 16 h 116"/>
                <a:gd name="T2" fmla="*/ 94 w 116"/>
                <a:gd name="T3" fmla="*/ 12 h 116"/>
                <a:gd name="T4" fmla="*/ 100 w 116"/>
                <a:gd name="T5" fmla="*/ 36 h 116"/>
                <a:gd name="T6" fmla="*/ 103 w 116"/>
                <a:gd name="T7" fmla="*/ 43 h 116"/>
                <a:gd name="T8" fmla="*/ 116 w 116"/>
                <a:gd name="T9" fmla="*/ 64 h 116"/>
                <a:gd name="T10" fmla="*/ 103 w 116"/>
                <a:gd name="T11" fmla="*/ 72 h 116"/>
                <a:gd name="T12" fmla="*/ 100 w 116"/>
                <a:gd name="T13" fmla="*/ 78 h 116"/>
                <a:gd name="T14" fmla="*/ 94 w 116"/>
                <a:gd name="T15" fmla="*/ 103 h 116"/>
                <a:gd name="T16" fmla="*/ 78 w 116"/>
                <a:gd name="T17" fmla="*/ 99 h 116"/>
                <a:gd name="T18" fmla="*/ 69 w 116"/>
                <a:gd name="T19" fmla="*/ 112 h 116"/>
                <a:gd name="T20" fmla="*/ 48 w 116"/>
                <a:gd name="T21" fmla="*/ 115 h 116"/>
                <a:gd name="T22" fmla="*/ 43 w 116"/>
                <a:gd name="T23" fmla="*/ 101 h 116"/>
                <a:gd name="T24" fmla="*/ 27 w 116"/>
                <a:gd name="T25" fmla="*/ 104 h 116"/>
                <a:gd name="T26" fmla="*/ 11 w 116"/>
                <a:gd name="T27" fmla="*/ 91 h 116"/>
                <a:gd name="T28" fmla="*/ 14 w 116"/>
                <a:gd name="T29" fmla="*/ 73 h 116"/>
                <a:gd name="T30" fmla="*/ 1 w 116"/>
                <a:gd name="T31" fmla="*/ 67 h 116"/>
                <a:gd name="T32" fmla="*/ 1 w 116"/>
                <a:gd name="T33" fmla="*/ 48 h 116"/>
                <a:gd name="T34" fmla="*/ 14 w 116"/>
                <a:gd name="T35" fmla="*/ 42 h 116"/>
                <a:gd name="T36" fmla="*/ 11 w 116"/>
                <a:gd name="T37" fmla="*/ 24 h 116"/>
                <a:gd name="T38" fmla="*/ 27 w 116"/>
                <a:gd name="T39" fmla="*/ 11 h 116"/>
                <a:gd name="T40" fmla="*/ 43 w 116"/>
                <a:gd name="T41" fmla="*/ 14 h 116"/>
                <a:gd name="T42" fmla="*/ 47 w 116"/>
                <a:gd name="T43" fmla="*/ 3 h 116"/>
                <a:gd name="T44" fmla="*/ 65 w 116"/>
                <a:gd name="T45" fmla="*/ 0 h 116"/>
                <a:gd name="T46" fmla="*/ 73 w 116"/>
                <a:gd name="T47" fmla="*/ 14 h 116"/>
                <a:gd name="T48" fmla="*/ 86 w 116"/>
                <a:gd name="T49" fmla="*/ 58 h 116"/>
                <a:gd name="T50" fmla="*/ 38 w 116"/>
                <a:gd name="T51" fmla="*/ 78 h 116"/>
                <a:gd name="T52" fmla="*/ 58 w 116"/>
                <a:gd name="T53" fmla="*/ 27 h 116"/>
                <a:gd name="T54" fmla="*/ 80 w 116"/>
                <a:gd name="T55" fmla="*/ 80 h 116"/>
                <a:gd name="T56" fmla="*/ 70 w 116"/>
                <a:gd name="T57" fmla="*/ 14 h 116"/>
                <a:gd name="T58" fmla="*/ 51 w 116"/>
                <a:gd name="T59" fmla="*/ 2 h 116"/>
                <a:gd name="T60" fmla="*/ 46 w 116"/>
                <a:gd name="T61" fmla="*/ 14 h 116"/>
                <a:gd name="T62" fmla="*/ 39 w 116"/>
                <a:gd name="T63" fmla="*/ 18 h 116"/>
                <a:gd name="T64" fmla="*/ 25 w 116"/>
                <a:gd name="T65" fmla="*/ 13 h 116"/>
                <a:gd name="T66" fmla="*/ 13 w 116"/>
                <a:gd name="T67" fmla="*/ 24 h 116"/>
                <a:gd name="T68" fmla="*/ 17 w 116"/>
                <a:gd name="T69" fmla="*/ 43 h 116"/>
                <a:gd name="T70" fmla="*/ 4 w 116"/>
                <a:gd name="T71" fmla="*/ 49 h 116"/>
                <a:gd name="T72" fmla="*/ 3 w 116"/>
                <a:gd name="T73" fmla="*/ 66 h 116"/>
                <a:gd name="T74" fmla="*/ 17 w 116"/>
                <a:gd name="T75" fmla="*/ 72 h 116"/>
                <a:gd name="T76" fmla="*/ 13 w 116"/>
                <a:gd name="T77" fmla="*/ 91 h 116"/>
                <a:gd name="T78" fmla="*/ 26 w 116"/>
                <a:gd name="T79" fmla="*/ 102 h 116"/>
                <a:gd name="T80" fmla="*/ 44 w 116"/>
                <a:gd name="T81" fmla="*/ 99 h 116"/>
                <a:gd name="T82" fmla="*/ 50 w 116"/>
                <a:gd name="T83" fmla="*/ 113 h 116"/>
                <a:gd name="T84" fmla="*/ 67 w 116"/>
                <a:gd name="T85" fmla="*/ 112 h 116"/>
                <a:gd name="T86" fmla="*/ 79 w 116"/>
                <a:gd name="T87" fmla="*/ 97 h 116"/>
                <a:gd name="T88" fmla="*/ 102 w 116"/>
                <a:gd name="T89" fmla="*/ 92 h 116"/>
                <a:gd name="T90" fmla="*/ 97 w 116"/>
                <a:gd name="T91" fmla="*/ 77 h 116"/>
                <a:gd name="T92" fmla="*/ 112 w 116"/>
                <a:gd name="T93" fmla="*/ 66 h 116"/>
                <a:gd name="T94" fmla="*/ 113 w 116"/>
                <a:gd name="T95" fmla="*/ 50 h 116"/>
                <a:gd name="T96" fmla="*/ 100 w 116"/>
                <a:gd name="T97" fmla="*/ 45 h 116"/>
                <a:gd name="T98" fmla="*/ 102 w 116"/>
                <a:gd name="T99" fmla="*/ 26 h 116"/>
                <a:gd name="T100" fmla="*/ 91 w 116"/>
                <a:gd name="T101" fmla="*/ 13 h 116"/>
                <a:gd name="T102" fmla="*/ 77 w 116"/>
                <a:gd name="T103" fmla="*/ 18 h 116"/>
                <a:gd name="T104" fmla="*/ 49 w 116"/>
                <a:gd name="T105" fmla="*/ 48 h 116"/>
                <a:gd name="T106" fmla="*/ 58 w 116"/>
                <a:gd name="T107" fmla="*/ 71 h 116"/>
                <a:gd name="T108" fmla="*/ 58 w 116"/>
                <a:gd name="T109" fmla="*/ 45 h 116"/>
                <a:gd name="T110" fmla="*/ 48 w 116"/>
                <a:gd name="T111" fmla="*/ 58 h 116"/>
                <a:gd name="T112" fmla="*/ 68 w 116"/>
                <a:gd name="T113" fmla="*/ 5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6" h="116">
                  <a:moveTo>
                    <a:pt x="73" y="14"/>
                  </a:moveTo>
                  <a:cubicBezTo>
                    <a:pt x="78" y="16"/>
                    <a:pt x="78" y="16"/>
                    <a:pt x="78" y="16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6"/>
                    <a:pt x="78" y="16"/>
                    <a:pt x="79" y="16"/>
                  </a:cubicBezTo>
                  <a:cubicBezTo>
                    <a:pt x="79" y="16"/>
                    <a:pt x="79" y="16"/>
                    <a:pt x="80" y="16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90" y="11"/>
                    <a:pt x="91" y="10"/>
                    <a:pt x="92" y="11"/>
                  </a:cubicBezTo>
                  <a:cubicBezTo>
                    <a:pt x="93" y="11"/>
                    <a:pt x="93" y="11"/>
                    <a:pt x="94" y="12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5" y="22"/>
                    <a:pt x="105" y="23"/>
                    <a:pt x="105" y="24"/>
                  </a:cubicBezTo>
                  <a:cubicBezTo>
                    <a:pt x="105" y="25"/>
                    <a:pt x="105" y="26"/>
                    <a:pt x="105" y="27"/>
                  </a:cubicBezTo>
                  <a:cubicBezTo>
                    <a:pt x="100" y="36"/>
                    <a:pt x="100" y="36"/>
                    <a:pt x="100" y="36"/>
                  </a:cubicBezTo>
                  <a:cubicBezTo>
                    <a:pt x="100" y="36"/>
                    <a:pt x="100" y="37"/>
                    <a:pt x="100" y="37"/>
                  </a:cubicBezTo>
                  <a:cubicBezTo>
                    <a:pt x="100" y="37"/>
                    <a:pt x="100" y="37"/>
                    <a:pt x="100" y="38"/>
                  </a:cubicBezTo>
                  <a:cubicBezTo>
                    <a:pt x="102" y="42"/>
                    <a:pt x="102" y="42"/>
                    <a:pt x="102" y="42"/>
                  </a:cubicBezTo>
                  <a:cubicBezTo>
                    <a:pt x="102" y="42"/>
                    <a:pt x="102" y="43"/>
                    <a:pt x="102" y="43"/>
                  </a:cubicBezTo>
                  <a:cubicBezTo>
                    <a:pt x="102" y="43"/>
                    <a:pt x="103" y="43"/>
                    <a:pt x="103" y="43"/>
                  </a:cubicBezTo>
                  <a:cubicBezTo>
                    <a:pt x="113" y="47"/>
                    <a:pt x="113" y="47"/>
                    <a:pt x="113" y="47"/>
                  </a:cubicBezTo>
                  <a:cubicBezTo>
                    <a:pt x="114" y="47"/>
                    <a:pt x="115" y="47"/>
                    <a:pt x="115" y="48"/>
                  </a:cubicBezTo>
                  <a:cubicBezTo>
                    <a:pt x="115" y="48"/>
                    <a:pt x="115" y="48"/>
                    <a:pt x="115" y="48"/>
                  </a:cubicBezTo>
                  <a:cubicBezTo>
                    <a:pt x="116" y="49"/>
                    <a:pt x="116" y="50"/>
                    <a:pt x="116" y="51"/>
                  </a:cubicBezTo>
                  <a:cubicBezTo>
                    <a:pt x="116" y="64"/>
                    <a:pt x="116" y="64"/>
                    <a:pt x="116" y="64"/>
                  </a:cubicBezTo>
                  <a:cubicBezTo>
                    <a:pt x="116" y="65"/>
                    <a:pt x="116" y="66"/>
                    <a:pt x="115" y="67"/>
                  </a:cubicBezTo>
                  <a:cubicBezTo>
                    <a:pt x="115" y="67"/>
                    <a:pt x="115" y="67"/>
                    <a:pt x="115" y="67"/>
                  </a:cubicBezTo>
                  <a:cubicBezTo>
                    <a:pt x="115" y="67"/>
                    <a:pt x="115" y="67"/>
                    <a:pt x="115" y="67"/>
                  </a:cubicBezTo>
                  <a:cubicBezTo>
                    <a:pt x="115" y="68"/>
                    <a:pt x="114" y="69"/>
                    <a:pt x="113" y="69"/>
                  </a:cubicBezTo>
                  <a:cubicBezTo>
                    <a:pt x="103" y="72"/>
                    <a:pt x="103" y="72"/>
                    <a:pt x="103" y="72"/>
                  </a:cubicBezTo>
                  <a:cubicBezTo>
                    <a:pt x="103" y="72"/>
                    <a:pt x="102" y="72"/>
                    <a:pt x="102" y="72"/>
                  </a:cubicBezTo>
                  <a:cubicBezTo>
                    <a:pt x="102" y="73"/>
                    <a:pt x="102" y="73"/>
                    <a:pt x="102" y="73"/>
                  </a:cubicBezTo>
                  <a:cubicBezTo>
                    <a:pt x="102" y="73"/>
                    <a:pt x="102" y="73"/>
                    <a:pt x="102" y="73"/>
                  </a:cubicBezTo>
                  <a:cubicBezTo>
                    <a:pt x="100" y="78"/>
                    <a:pt x="100" y="78"/>
                    <a:pt x="100" y="78"/>
                  </a:cubicBezTo>
                  <a:cubicBezTo>
                    <a:pt x="100" y="78"/>
                    <a:pt x="100" y="78"/>
                    <a:pt x="100" y="78"/>
                  </a:cubicBezTo>
                  <a:cubicBezTo>
                    <a:pt x="100" y="79"/>
                    <a:pt x="100" y="79"/>
                    <a:pt x="100" y="79"/>
                  </a:cubicBezTo>
                  <a:cubicBezTo>
                    <a:pt x="105" y="89"/>
                    <a:pt x="105" y="89"/>
                    <a:pt x="105" y="89"/>
                  </a:cubicBezTo>
                  <a:cubicBezTo>
                    <a:pt x="105" y="89"/>
                    <a:pt x="105" y="90"/>
                    <a:pt x="105" y="91"/>
                  </a:cubicBezTo>
                  <a:cubicBezTo>
                    <a:pt x="105" y="92"/>
                    <a:pt x="105" y="93"/>
                    <a:pt x="104" y="94"/>
                  </a:cubicBezTo>
                  <a:cubicBezTo>
                    <a:pt x="94" y="103"/>
                    <a:pt x="94" y="103"/>
                    <a:pt x="94" y="103"/>
                  </a:cubicBezTo>
                  <a:cubicBezTo>
                    <a:pt x="93" y="104"/>
                    <a:pt x="93" y="105"/>
                    <a:pt x="92" y="105"/>
                  </a:cubicBezTo>
                  <a:cubicBezTo>
                    <a:pt x="91" y="105"/>
                    <a:pt x="90" y="105"/>
                    <a:pt x="89" y="104"/>
                  </a:cubicBezTo>
                  <a:cubicBezTo>
                    <a:pt x="80" y="100"/>
                    <a:pt x="80" y="100"/>
                    <a:pt x="80" y="100"/>
                  </a:cubicBezTo>
                  <a:cubicBezTo>
                    <a:pt x="79" y="99"/>
                    <a:pt x="79" y="99"/>
                    <a:pt x="79" y="99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3" y="101"/>
                    <a:pt x="73" y="101"/>
                    <a:pt x="73" y="101"/>
                  </a:cubicBezTo>
                  <a:cubicBezTo>
                    <a:pt x="73" y="101"/>
                    <a:pt x="73" y="102"/>
                    <a:pt x="73" y="102"/>
                  </a:cubicBezTo>
                  <a:cubicBezTo>
                    <a:pt x="73" y="102"/>
                    <a:pt x="72" y="102"/>
                    <a:pt x="72" y="102"/>
                  </a:cubicBezTo>
                  <a:cubicBezTo>
                    <a:pt x="69" y="112"/>
                    <a:pt x="69" y="112"/>
                    <a:pt x="69" y="112"/>
                  </a:cubicBezTo>
                  <a:cubicBezTo>
                    <a:pt x="69" y="112"/>
                    <a:pt x="69" y="112"/>
                    <a:pt x="69" y="112"/>
                  </a:cubicBezTo>
                  <a:cubicBezTo>
                    <a:pt x="69" y="112"/>
                    <a:pt x="69" y="112"/>
                    <a:pt x="69" y="112"/>
                  </a:cubicBezTo>
                  <a:cubicBezTo>
                    <a:pt x="69" y="113"/>
                    <a:pt x="68" y="114"/>
                    <a:pt x="67" y="115"/>
                  </a:cubicBezTo>
                  <a:cubicBezTo>
                    <a:pt x="67" y="115"/>
                    <a:pt x="66" y="116"/>
                    <a:pt x="65" y="116"/>
                  </a:cubicBezTo>
                  <a:cubicBezTo>
                    <a:pt x="51" y="116"/>
                    <a:pt x="51" y="116"/>
                    <a:pt x="51" y="116"/>
                  </a:cubicBezTo>
                  <a:cubicBezTo>
                    <a:pt x="50" y="116"/>
                    <a:pt x="49" y="115"/>
                    <a:pt x="48" y="115"/>
                  </a:cubicBezTo>
                  <a:cubicBezTo>
                    <a:pt x="48" y="114"/>
                    <a:pt x="47" y="113"/>
                    <a:pt x="47" y="112"/>
                  </a:cubicBezTo>
                  <a:cubicBezTo>
                    <a:pt x="47" y="112"/>
                    <a:pt x="47" y="112"/>
                    <a:pt x="47" y="112"/>
                  </a:cubicBezTo>
                  <a:cubicBezTo>
                    <a:pt x="44" y="102"/>
                    <a:pt x="44" y="102"/>
                    <a:pt x="44" y="102"/>
                  </a:cubicBezTo>
                  <a:cubicBezTo>
                    <a:pt x="44" y="102"/>
                    <a:pt x="43" y="102"/>
                    <a:pt x="43" y="102"/>
                  </a:cubicBezTo>
                  <a:cubicBezTo>
                    <a:pt x="43" y="102"/>
                    <a:pt x="43" y="101"/>
                    <a:pt x="43" y="101"/>
                  </a:cubicBezTo>
                  <a:cubicBezTo>
                    <a:pt x="42" y="101"/>
                    <a:pt x="42" y="101"/>
                    <a:pt x="42" y="101"/>
                  </a:cubicBezTo>
                  <a:cubicBezTo>
                    <a:pt x="38" y="99"/>
                    <a:pt x="38" y="99"/>
                    <a:pt x="38" y="99"/>
                  </a:cubicBezTo>
                  <a:cubicBezTo>
                    <a:pt x="38" y="99"/>
                    <a:pt x="38" y="99"/>
                    <a:pt x="37" y="99"/>
                  </a:cubicBezTo>
                  <a:cubicBezTo>
                    <a:pt x="37" y="99"/>
                    <a:pt x="37" y="99"/>
                    <a:pt x="36" y="100"/>
                  </a:cubicBezTo>
                  <a:cubicBezTo>
                    <a:pt x="27" y="104"/>
                    <a:pt x="27" y="104"/>
                    <a:pt x="27" y="104"/>
                  </a:cubicBezTo>
                  <a:cubicBezTo>
                    <a:pt x="26" y="105"/>
                    <a:pt x="25" y="105"/>
                    <a:pt x="24" y="105"/>
                  </a:cubicBezTo>
                  <a:cubicBezTo>
                    <a:pt x="23" y="105"/>
                    <a:pt x="23" y="104"/>
                    <a:pt x="22" y="103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1" y="93"/>
                    <a:pt x="11" y="92"/>
                    <a:pt x="11" y="91"/>
                  </a:cubicBezTo>
                  <a:cubicBezTo>
                    <a:pt x="11" y="90"/>
                    <a:pt x="11" y="89"/>
                    <a:pt x="11" y="89"/>
                  </a:cubicBezTo>
                  <a:cubicBezTo>
                    <a:pt x="16" y="79"/>
                    <a:pt x="16" y="79"/>
                    <a:pt x="16" y="79"/>
                  </a:cubicBezTo>
                  <a:cubicBezTo>
                    <a:pt x="16" y="79"/>
                    <a:pt x="16" y="79"/>
                    <a:pt x="16" y="78"/>
                  </a:cubicBezTo>
                  <a:cubicBezTo>
                    <a:pt x="16" y="78"/>
                    <a:pt x="16" y="78"/>
                    <a:pt x="16" y="78"/>
                  </a:cubicBezTo>
                  <a:cubicBezTo>
                    <a:pt x="14" y="73"/>
                    <a:pt x="14" y="73"/>
                    <a:pt x="14" y="73"/>
                  </a:cubicBezTo>
                  <a:cubicBezTo>
                    <a:pt x="14" y="73"/>
                    <a:pt x="14" y="73"/>
                    <a:pt x="14" y="72"/>
                  </a:cubicBezTo>
                  <a:cubicBezTo>
                    <a:pt x="14" y="72"/>
                    <a:pt x="13" y="72"/>
                    <a:pt x="13" y="72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2" y="69"/>
                    <a:pt x="1" y="68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0" y="66"/>
                    <a:pt x="0" y="65"/>
                    <a:pt x="0" y="6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0"/>
                    <a:pt x="0" y="49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7"/>
                    <a:pt x="2" y="47"/>
                    <a:pt x="3" y="47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3"/>
                    <a:pt x="14" y="43"/>
                    <a:pt x="14" y="43"/>
                  </a:cubicBezTo>
                  <a:cubicBezTo>
                    <a:pt x="14" y="43"/>
                    <a:pt x="14" y="42"/>
                    <a:pt x="14" y="42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6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6"/>
                    <a:pt x="11" y="25"/>
                    <a:pt x="11" y="24"/>
                  </a:cubicBezTo>
                  <a:cubicBezTo>
                    <a:pt x="11" y="23"/>
                    <a:pt x="11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3" y="11"/>
                    <a:pt x="23" y="11"/>
                    <a:pt x="24" y="11"/>
                  </a:cubicBezTo>
                  <a:cubicBezTo>
                    <a:pt x="25" y="10"/>
                    <a:pt x="26" y="11"/>
                    <a:pt x="27" y="11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7" y="2"/>
                    <a:pt x="48" y="1"/>
                    <a:pt x="48" y="1"/>
                  </a:cubicBezTo>
                  <a:cubicBezTo>
                    <a:pt x="49" y="0"/>
                    <a:pt x="50" y="0"/>
                    <a:pt x="51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7" y="0"/>
                    <a:pt x="67" y="1"/>
                  </a:cubicBezTo>
                  <a:cubicBezTo>
                    <a:pt x="68" y="1"/>
                    <a:pt x="69" y="2"/>
                    <a:pt x="69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3" y="13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close/>
                  <a:moveTo>
                    <a:pt x="58" y="86"/>
                  </a:moveTo>
                  <a:cubicBezTo>
                    <a:pt x="66" y="86"/>
                    <a:pt x="73" y="83"/>
                    <a:pt x="78" y="78"/>
                  </a:cubicBezTo>
                  <a:cubicBezTo>
                    <a:pt x="83" y="73"/>
                    <a:pt x="86" y="66"/>
                    <a:pt x="86" y="58"/>
                  </a:cubicBezTo>
                  <a:cubicBezTo>
                    <a:pt x="86" y="50"/>
                    <a:pt x="83" y="43"/>
                    <a:pt x="78" y="38"/>
                  </a:cubicBezTo>
                  <a:cubicBezTo>
                    <a:pt x="73" y="32"/>
                    <a:pt x="66" y="29"/>
                    <a:pt x="58" y="29"/>
                  </a:cubicBezTo>
                  <a:cubicBezTo>
                    <a:pt x="50" y="29"/>
                    <a:pt x="43" y="32"/>
                    <a:pt x="38" y="38"/>
                  </a:cubicBezTo>
                  <a:cubicBezTo>
                    <a:pt x="33" y="43"/>
                    <a:pt x="29" y="50"/>
                    <a:pt x="29" y="58"/>
                  </a:cubicBezTo>
                  <a:cubicBezTo>
                    <a:pt x="29" y="66"/>
                    <a:pt x="33" y="73"/>
                    <a:pt x="38" y="78"/>
                  </a:cubicBezTo>
                  <a:cubicBezTo>
                    <a:pt x="43" y="83"/>
                    <a:pt x="50" y="86"/>
                    <a:pt x="58" y="86"/>
                  </a:cubicBezTo>
                  <a:close/>
                  <a:moveTo>
                    <a:pt x="80" y="80"/>
                  </a:moveTo>
                  <a:cubicBezTo>
                    <a:pt x="86" y="74"/>
                    <a:pt x="89" y="66"/>
                    <a:pt x="89" y="58"/>
                  </a:cubicBezTo>
                  <a:cubicBezTo>
                    <a:pt x="89" y="49"/>
                    <a:pt x="86" y="41"/>
                    <a:pt x="80" y="36"/>
                  </a:cubicBezTo>
                  <a:cubicBezTo>
                    <a:pt x="74" y="30"/>
                    <a:pt x="67" y="27"/>
                    <a:pt x="58" y="27"/>
                  </a:cubicBezTo>
                  <a:cubicBezTo>
                    <a:pt x="49" y="27"/>
                    <a:pt x="42" y="30"/>
                    <a:pt x="36" y="36"/>
                  </a:cubicBezTo>
                  <a:cubicBezTo>
                    <a:pt x="30" y="41"/>
                    <a:pt x="27" y="49"/>
                    <a:pt x="27" y="58"/>
                  </a:cubicBezTo>
                  <a:cubicBezTo>
                    <a:pt x="27" y="66"/>
                    <a:pt x="30" y="74"/>
                    <a:pt x="36" y="80"/>
                  </a:cubicBezTo>
                  <a:cubicBezTo>
                    <a:pt x="42" y="85"/>
                    <a:pt x="49" y="89"/>
                    <a:pt x="58" y="89"/>
                  </a:cubicBezTo>
                  <a:cubicBezTo>
                    <a:pt x="67" y="89"/>
                    <a:pt x="74" y="85"/>
                    <a:pt x="80" y="80"/>
                  </a:cubicBezTo>
                  <a:close/>
                  <a:moveTo>
                    <a:pt x="77" y="18"/>
                  </a:moveTo>
                  <a:cubicBezTo>
                    <a:pt x="73" y="16"/>
                    <a:pt x="73" y="16"/>
                    <a:pt x="73" y="1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6"/>
                    <a:pt x="71" y="16"/>
                    <a:pt x="71" y="15"/>
                  </a:cubicBezTo>
                  <a:cubicBezTo>
                    <a:pt x="70" y="15"/>
                    <a:pt x="70" y="14"/>
                    <a:pt x="70" y="14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7" y="3"/>
                    <a:pt x="66" y="3"/>
                    <a:pt x="66" y="3"/>
                  </a:cubicBezTo>
                  <a:cubicBezTo>
                    <a:pt x="66" y="2"/>
                    <a:pt x="65" y="2"/>
                    <a:pt x="65" y="2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51" y="2"/>
                    <a:pt x="50" y="2"/>
                    <a:pt x="50" y="3"/>
                  </a:cubicBezTo>
                  <a:cubicBezTo>
                    <a:pt x="50" y="3"/>
                    <a:pt x="49" y="3"/>
                    <a:pt x="49" y="4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5"/>
                    <a:pt x="45" y="15"/>
                  </a:cubicBezTo>
                  <a:cubicBezTo>
                    <a:pt x="45" y="16"/>
                    <a:pt x="44" y="16"/>
                    <a:pt x="44" y="16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8" y="19"/>
                    <a:pt x="38" y="19"/>
                    <a:pt x="37" y="19"/>
                  </a:cubicBezTo>
                  <a:cubicBezTo>
                    <a:pt x="36" y="19"/>
                    <a:pt x="36" y="18"/>
                    <a:pt x="35" y="18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5" y="13"/>
                    <a:pt x="25" y="13"/>
                  </a:cubicBezTo>
                  <a:cubicBezTo>
                    <a:pt x="24" y="13"/>
                    <a:pt x="24" y="13"/>
                    <a:pt x="24" y="14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5"/>
                    <a:pt x="13" y="25"/>
                    <a:pt x="14" y="26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9" y="36"/>
                    <a:pt x="19" y="36"/>
                    <a:pt x="19" y="37"/>
                  </a:cubicBezTo>
                  <a:cubicBezTo>
                    <a:pt x="19" y="37"/>
                    <a:pt x="19" y="38"/>
                    <a:pt x="19" y="39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6" y="44"/>
                    <a:pt x="16" y="44"/>
                    <a:pt x="16" y="45"/>
                  </a:cubicBezTo>
                  <a:cubicBezTo>
                    <a:pt x="15" y="45"/>
                    <a:pt x="15" y="46"/>
                    <a:pt x="14" y="46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9"/>
                    <a:pt x="3" y="49"/>
                    <a:pt x="3" y="50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3" y="50"/>
                    <a:pt x="3" y="50"/>
                    <a:pt x="3" y="51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65"/>
                    <a:pt x="3" y="65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4" y="66"/>
                    <a:pt x="4" y="66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5" y="70"/>
                    <a:pt x="15" y="70"/>
                    <a:pt x="16" y="71"/>
                  </a:cubicBezTo>
                  <a:cubicBezTo>
                    <a:pt x="16" y="71"/>
                    <a:pt x="16" y="71"/>
                    <a:pt x="17" y="72"/>
                  </a:cubicBezTo>
                  <a:cubicBezTo>
                    <a:pt x="19" y="77"/>
                    <a:pt x="19" y="77"/>
                    <a:pt x="19" y="77"/>
                  </a:cubicBezTo>
                  <a:cubicBezTo>
                    <a:pt x="19" y="77"/>
                    <a:pt x="19" y="78"/>
                    <a:pt x="19" y="78"/>
                  </a:cubicBezTo>
                  <a:cubicBezTo>
                    <a:pt x="19" y="79"/>
                    <a:pt x="19" y="80"/>
                    <a:pt x="18" y="8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3" y="90"/>
                    <a:pt x="13" y="90"/>
                    <a:pt x="13" y="91"/>
                  </a:cubicBezTo>
                  <a:cubicBezTo>
                    <a:pt x="13" y="91"/>
                    <a:pt x="14" y="92"/>
                    <a:pt x="14" y="92"/>
                  </a:cubicBezTo>
                  <a:cubicBezTo>
                    <a:pt x="14" y="92"/>
                    <a:pt x="14" y="92"/>
                    <a:pt x="14" y="92"/>
                  </a:cubicBezTo>
                  <a:cubicBezTo>
                    <a:pt x="24" y="102"/>
                    <a:pt x="24" y="102"/>
                    <a:pt x="24" y="102"/>
                  </a:cubicBezTo>
                  <a:cubicBezTo>
                    <a:pt x="24" y="102"/>
                    <a:pt x="24" y="102"/>
                    <a:pt x="25" y="102"/>
                  </a:cubicBezTo>
                  <a:cubicBezTo>
                    <a:pt x="25" y="102"/>
                    <a:pt x="26" y="102"/>
                    <a:pt x="26" y="102"/>
                  </a:cubicBezTo>
                  <a:cubicBezTo>
                    <a:pt x="35" y="97"/>
                    <a:pt x="35" y="97"/>
                    <a:pt x="35" y="97"/>
                  </a:cubicBezTo>
                  <a:cubicBezTo>
                    <a:pt x="36" y="97"/>
                    <a:pt x="36" y="97"/>
                    <a:pt x="37" y="97"/>
                  </a:cubicBezTo>
                  <a:cubicBezTo>
                    <a:pt x="38" y="97"/>
                    <a:pt x="38" y="97"/>
                    <a:pt x="39" y="97"/>
                  </a:cubicBezTo>
                  <a:cubicBezTo>
                    <a:pt x="43" y="99"/>
                    <a:pt x="43" y="99"/>
                    <a:pt x="43" y="99"/>
                  </a:cubicBezTo>
                  <a:cubicBezTo>
                    <a:pt x="44" y="99"/>
                    <a:pt x="44" y="99"/>
                    <a:pt x="44" y="99"/>
                  </a:cubicBezTo>
                  <a:cubicBezTo>
                    <a:pt x="44" y="99"/>
                    <a:pt x="45" y="100"/>
                    <a:pt x="45" y="100"/>
                  </a:cubicBezTo>
                  <a:cubicBezTo>
                    <a:pt x="46" y="100"/>
                    <a:pt x="46" y="101"/>
                    <a:pt x="46" y="10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50" y="112"/>
                    <a:pt x="50" y="113"/>
                  </a:cubicBezTo>
                  <a:cubicBezTo>
                    <a:pt x="50" y="113"/>
                    <a:pt x="51" y="113"/>
                    <a:pt x="51" y="113"/>
                  </a:cubicBezTo>
                  <a:cubicBezTo>
                    <a:pt x="65" y="113"/>
                    <a:pt x="65" y="113"/>
                    <a:pt x="65" y="113"/>
                  </a:cubicBezTo>
                  <a:cubicBezTo>
                    <a:pt x="65" y="113"/>
                    <a:pt x="66" y="113"/>
                    <a:pt x="66" y="113"/>
                  </a:cubicBezTo>
                  <a:cubicBezTo>
                    <a:pt x="66" y="112"/>
                    <a:pt x="67" y="112"/>
                    <a:pt x="67" y="112"/>
                  </a:cubicBezTo>
                  <a:cubicBezTo>
                    <a:pt x="67" y="112"/>
                    <a:pt x="67" y="112"/>
                    <a:pt x="67" y="112"/>
                  </a:cubicBezTo>
                  <a:cubicBezTo>
                    <a:pt x="70" y="102"/>
                    <a:pt x="70" y="102"/>
                    <a:pt x="70" y="102"/>
                  </a:cubicBezTo>
                  <a:cubicBezTo>
                    <a:pt x="70" y="101"/>
                    <a:pt x="70" y="100"/>
                    <a:pt x="71" y="100"/>
                  </a:cubicBezTo>
                  <a:cubicBezTo>
                    <a:pt x="71" y="100"/>
                    <a:pt x="72" y="99"/>
                    <a:pt x="72" y="99"/>
                  </a:cubicBezTo>
                  <a:cubicBezTo>
                    <a:pt x="77" y="97"/>
                    <a:pt x="77" y="97"/>
                    <a:pt x="77" y="97"/>
                  </a:cubicBezTo>
                  <a:cubicBezTo>
                    <a:pt x="78" y="97"/>
                    <a:pt x="78" y="97"/>
                    <a:pt x="79" y="97"/>
                  </a:cubicBezTo>
                  <a:cubicBezTo>
                    <a:pt x="79" y="97"/>
                    <a:pt x="80" y="97"/>
                    <a:pt x="81" y="97"/>
                  </a:cubicBezTo>
                  <a:cubicBezTo>
                    <a:pt x="90" y="102"/>
                    <a:pt x="90" y="102"/>
                    <a:pt x="90" y="102"/>
                  </a:cubicBezTo>
                  <a:cubicBezTo>
                    <a:pt x="90" y="102"/>
                    <a:pt x="91" y="102"/>
                    <a:pt x="91" y="102"/>
                  </a:cubicBezTo>
                  <a:cubicBezTo>
                    <a:pt x="92" y="102"/>
                    <a:pt x="92" y="102"/>
                    <a:pt x="92" y="102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92"/>
                    <a:pt x="102" y="91"/>
                    <a:pt x="103" y="91"/>
                  </a:cubicBezTo>
                  <a:cubicBezTo>
                    <a:pt x="103" y="90"/>
                    <a:pt x="103" y="90"/>
                    <a:pt x="102" y="90"/>
                  </a:cubicBezTo>
                  <a:cubicBezTo>
                    <a:pt x="98" y="80"/>
                    <a:pt x="98" y="80"/>
                    <a:pt x="98" y="80"/>
                  </a:cubicBezTo>
                  <a:cubicBezTo>
                    <a:pt x="97" y="80"/>
                    <a:pt x="97" y="79"/>
                    <a:pt x="97" y="78"/>
                  </a:cubicBezTo>
                  <a:cubicBezTo>
                    <a:pt x="97" y="78"/>
                    <a:pt x="97" y="77"/>
                    <a:pt x="97" y="77"/>
                  </a:cubicBezTo>
                  <a:cubicBezTo>
                    <a:pt x="99" y="72"/>
                    <a:pt x="99" y="72"/>
                    <a:pt x="99" y="72"/>
                  </a:cubicBezTo>
                  <a:cubicBezTo>
                    <a:pt x="99" y="72"/>
                    <a:pt x="99" y="72"/>
                    <a:pt x="99" y="72"/>
                  </a:cubicBezTo>
                  <a:cubicBezTo>
                    <a:pt x="99" y="71"/>
                    <a:pt x="100" y="71"/>
                    <a:pt x="100" y="71"/>
                  </a:cubicBezTo>
                  <a:cubicBezTo>
                    <a:pt x="101" y="70"/>
                    <a:pt x="101" y="70"/>
                    <a:pt x="102" y="70"/>
                  </a:cubicBezTo>
                  <a:cubicBezTo>
                    <a:pt x="112" y="66"/>
                    <a:pt x="112" y="66"/>
                    <a:pt x="112" y="66"/>
                  </a:cubicBezTo>
                  <a:cubicBezTo>
                    <a:pt x="112" y="66"/>
                    <a:pt x="113" y="66"/>
                    <a:pt x="113" y="66"/>
                  </a:cubicBezTo>
                  <a:cubicBezTo>
                    <a:pt x="113" y="66"/>
                    <a:pt x="113" y="66"/>
                    <a:pt x="113" y="66"/>
                  </a:cubicBezTo>
                  <a:cubicBezTo>
                    <a:pt x="113" y="65"/>
                    <a:pt x="113" y="65"/>
                    <a:pt x="113" y="64"/>
                  </a:cubicBezTo>
                  <a:cubicBezTo>
                    <a:pt x="113" y="51"/>
                    <a:pt x="113" y="51"/>
                    <a:pt x="113" y="51"/>
                  </a:cubicBezTo>
                  <a:cubicBezTo>
                    <a:pt x="113" y="50"/>
                    <a:pt x="113" y="50"/>
                    <a:pt x="113" y="50"/>
                  </a:cubicBezTo>
                  <a:cubicBezTo>
                    <a:pt x="113" y="50"/>
                    <a:pt x="113" y="50"/>
                    <a:pt x="113" y="50"/>
                  </a:cubicBezTo>
                  <a:cubicBezTo>
                    <a:pt x="113" y="50"/>
                    <a:pt x="113" y="50"/>
                    <a:pt x="113" y="50"/>
                  </a:cubicBezTo>
                  <a:cubicBezTo>
                    <a:pt x="113" y="49"/>
                    <a:pt x="112" y="49"/>
                    <a:pt x="112" y="49"/>
                  </a:cubicBezTo>
                  <a:cubicBezTo>
                    <a:pt x="102" y="46"/>
                    <a:pt x="102" y="46"/>
                    <a:pt x="102" y="46"/>
                  </a:cubicBezTo>
                  <a:cubicBezTo>
                    <a:pt x="101" y="46"/>
                    <a:pt x="101" y="45"/>
                    <a:pt x="100" y="45"/>
                  </a:cubicBezTo>
                  <a:cubicBezTo>
                    <a:pt x="100" y="44"/>
                    <a:pt x="99" y="44"/>
                    <a:pt x="99" y="43"/>
                  </a:cubicBezTo>
                  <a:cubicBezTo>
                    <a:pt x="97" y="39"/>
                    <a:pt x="97" y="39"/>
                    <a:pt x="97" y="39"/>
                  </a:cubicBezTo>
                  <a:cubicBezTo>
                    <a:pt x="97" y="38"/>
                    <a:pt x="97" y="37"/>
                    <a:pt x="97" y="37"/>
                  </a:cubicBezTo>
                  <a:cubicBezTo>
                    <a:pt x="97" y="36"/>
                    <a:pt x="97" y="36"/>
                    <a:pt x="98" y="35"/>
                  </a:cubicBezTo>
                  <a:cubicBezTo>
                    <a:pt x="102" y="26"/>
                    <a:pt x="102" y="26"/>
                    <a:pt x="102" y="26"/>
                  </a:cubicBezTo>
                  <a:cubicBezTo>
                    <a:pt x="103" y="25"/>
                    <a:pt x="103" y="25"/>
                    <a:pt x="103" y="24"/>
                  </a:cubicBezTo>
                  <a:cubicBezTo>
                    <a:pt x="102" y="24"/>
                    <a:pt x="102" y="24"/>
                    <a:pt x="102" y="23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3"/>
                    <a:pt x="91" y="13"/>
                  </a:cubicBezTo>
                  <a:cubicBezTo>
                    <a:pt x="91" y="13"/>
                    <a:pt x="90" y="13"/>
                    <a:pt x="90" y="13"/>
                  </a:cubicBezTo>
                  <a:cubicBezTo>
                    <a:pt x="81" y="18"/>
                    <a:pt x="81" y="18"/>
                    <a:pt x="81" y="18"/>
                  </a:cubicBezTo>
                  <a:cubicBezTo>
                    <a:pt x="80" y="18"/>
                    <a:pt x="79" y="19"/>
                    <a:pt x="79" y="19"/>
                  </a:cubicBezTo>
                  <a:cubicBezTo>
                    <a:pt x="78" y="19"/>
                    <a:pt x="78" y="19"/>
                    <a:pt x="77" y="18"/>
                  </a:cubicBezTo>
                  <a:cubicBezTo>
                    <a:pt x="77" y="18"/>
                    <a:pt x="77" y="18"/>
                    <a:pt x="77" y="18"/>
                  </a:cubicBezTo>
                  <a:close/>
                  <a:moveTo>
                    <a:pt x="69" y="3"/>
                  </a:moveTo>
                  <a:cubicBezTo>
                    <a:pt x="68" y="4"/>
                    <a:pt x="68" y="4"/>
                    <a:pt x="68" y="4"/>
                  </a:cubicBezTo>
                  <a:cubicBezTo>
                    <a:pt x="69" y="4"/>
                    <a:pt x="69" y="4"/>
                    <a:pt x="69" y="3"/>
                  </a:cubicBezTo>
                  <a:close/>
                  <a:moveTo>
                    <a:pt x="58" y="45"/>
                  </a:moveTo>
                  <a:cubicBezTo>
                    <a:pt x="54" y="45"/>
                    <a:pt x="51" y="46"/>
                    <a:pt x="49" y="48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46" y="51"/>
                    <a:pt x="45" y="54"/>
                    <a:pt x="45" y="58"/>
                  </a:cubicBezTo>
                  <a:cubicBezTo>
                    <a:pt x="45" y="61"/>
                    <a:pt x="46" y="64"/>
                    <a:pt x="49" y="67"/>
                  </a:cubicBezTo>
                  <a:cubicBezTo>
                    <a:pt x="51" y="69"/>
                    <a:pt x="54" y="71"/>
                    <a:pt x="58" y="71"/>
                  </a:cubicBezTo>
                  <a:cubicBezTo>
                    <a:pt x="62" y="71"/>
                    <a:pt x="65" y="69"/>
                    <a:pt x="67" y="67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69" y="64"/>
                    <a:pt x="71" y="61"/>
                    <a:pt x="71" y="58"/>
                  </a:cubicBezTo>
                  <a:cubicBezTo>
                    <a:pt x="71" y="54"/>
                    <a:pt x="69" y="51"/>
                    <a:pt x="67" y="48"/>
                  </a:cubicBezTo>
                  <a:cubicBezTo>
                    <a:pt x="65" y="46"/>
                    <a:pt x="62" y="45"/>
                    <a:pt x="58" y="45"/>
                  </a:cubicBezTo>
                  <a:close/>
                  <a:moveTo>
                    <a:pt x="65" y="50"/>
                  </a:moveTo>
                  <a:cubicBezTo>
                    <a:pt x="63" y="48"/>
                    <a:pt x="61" y="47"/>
                    <a:pt x="58" y="47"/>
                  </a:cubicBezTo>
                  <a:cubicBezTo>
                    <a:pt x="55" y="47"/>
                    <a:pt x="53" y="48"/>
                    <a:pt x="51" y="50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49" y="52"/>
                    <a:pt x="48" y="55"/>
                    <a:pt x="48" y="58"/>
                  </a:cubicBezTo>
                  <a:cubicBezTo>
                    <a:pt x="48" y="61"/>
                    <a:pt x="49" y="63"/>
                    <a:pt x="51" y="65"/>
                  </a:cubicBezTo>
                  <a:cubicBezTo>
                    <a:pt x="53" y="67"/>
                    <a:pt x="55" y="68"/>
                    <a:pt x="58" y="68"/>
                  </a:cubicBezTo>
                  <a:cubicBezTo>
                    <a:pt x="61" y="68"/>
                    <a:pt x="63" y="67"/>
                    <a:pt x="65" y="65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67" y="63"/>
                    <a:pt x="68" y="61"/>
                    <a:pt x="68" y="58"/>
                  </a:cubicBezTo>
                  <a:cubicBezTo>
                    <a:pt x="68" y="55"/>
                    <a:pt x="67" y="52"/>
                    <a:pt x="65" y="50"/>
                  </a:cubicBezTo>
                  <a:close/>
                </a:path>
              </a:pathLst>
            </a:custGeom>
            <a:solidFill>
              <a:srgbClr val="403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8" name="Group 11"/>
          <p:cNvGrpSpPr>
            <a:grpSpLocks noChangeAspect="1"/>
          </p:cNvGrpSpPr>
          <p:nvPr>
            <p:custDataLst>
              <p:tags r:id="rId18"/>
            </p:custDataLst>
          </p:nvPr>
        </p:nvGrpSpPr>
        <p:grpSpPr bwMode="auto">
          <a:xfrm>
            <a:off x="2263139" y="4076244"/>
            <a:ext cx="602699" cy="602699"/>
            <a:chOff x="1870" y="1405"/>
            <a:chExt cx="1029" cy="1029"/>
          </a:xfrm>
        </p:grpSpPr>
        <p:sp>
          <p:nvSpPr>
            <p:cNvPr id="49" name="Freeform 12"/>
            <p:cNvSpPr>
              <a:spLocks noEditPoints="1"/>
            </p:cNvSpPr>
            <p:nvPr>
              <p:custDataLst>
                <p:tags r:id="rId19"/>
              </p:custDataLst>
            </p:nvPr>
          </p:nvSpPr>
          <p:spPr bwMode="auto">
            <a:xfrm>
              <a:off x="2158" y="1467"/>
              <a:ext cx="689" cy="669"/>
            </a:xfrm>
            <a:custGeom>
              <a:avLst/>
              <a:gdLst>
                <a:gd name="T0" fmla="*/ 0 w 67"/>
                <a:gd name="T1" fmla="*/ 60 h 65"/>
                <a:gd name="T2" fmla="*/ 0 w 67"/>
                <a:gd name="T3" fmla="*/ 62 h 65"/>
                <a:gd name="T4" fmla="*/ 25 w 67"/>
                <a:gd name="T5" fmla="*/ 37 h 65"/>
                <a:gd name="T6" fmla="*/ 11 w 67"/>
                <a:gd name="T7" fmla="*/ 47 h 65"/>
                <a:gd name="T8" fmla="*/ 28 w 67"/>
                <a:gd name="T9" fmla="*/ 37 h 65"/>
                <a:gd name="T10" fmla="*/ 25 w 67"/>
                <a:gd name="T11" fmla="*/ 45 h 65"/>
                <a:gd name="T12" fmla="*/ 22 w 67"/>
                <a:gd name="T13" fmla="*/ 45 h 65"/>
                <a:gd name="T14" fmla="*/ 14 w 67"/>
                <a:gd name="T15" fmla="*/ 55 h 65"/>
                <a:gd name="T16" fmla="*/ 1 w 67"/>
                <a:gd name="T17" fmla="*/ 63 h 65"/>
                <a:gd name="T18" fmla="*/ 32 w 67"/>
                <a:gd name="T19" fmla="*/ 45 h 65"/>
                <a:gd name="T20" fmla="*/ 35 w 67"/>
                <a:gd name="T21" fmla="*/ 37 h 65"/>
                <a:gd name="T22" fmla="*/ 35 w 67"/>
                <a:gd name="T23" fmla="*/ 45 h 65"/>
                <a:gd name="T24" fmla="*/ 67 w 67"/>
                <a:gd name="T25" fmla="*/ 17 h 65"/>
                <a:gd name="T26" fmla="*/ 58 w 67"/>
                <a:gd name="T27" fmla="*/ 24 h 65"/>
                <a:gd name="T28" fmla="*/ 53 w 67"/>
                <a:gd name="T29" fmla="*/ 31 h 65"/>
                <a:gd name="T30" fmla="*/ 35 w 67"/>
                <a:gd name="T31" fmla="*/ 45 h 65"/>
                <a:gd name="T32" fmla="*/ 45 w 67"/>
                <a:gd name="T33" fmla="*/ 45 h 65"/>
                <a:gd name="T34" fmla="*/ 42 w 67"/>
                <a:gd name="T35" fmla="*/ 45 h 65"/>
                <a:gd name="T36" fmla="*/ 59 w 67"/>
                <a:gd name="T37" fmla="*/ 30 h 65"/>
                <a:gd name="T38" fmla="*/ 67 w 67"/>
                <a:gd name="T39" fmla="*/ 25 h 65"/>
                <a:gd name="T40" fmla="*/ 59 w 67"/>
                <a:gd name="T41" fmla="*/ 28 h 65"/>
                <a:gd name="T42" fmla="*/ 67 w 67"/>
                <a:gd name="T43" fmla="*/ 30 h 65"/>
                <a:gd name="T44" fmla="*/ 64 w 67"/>
                <a:gd name="T45" fmla="*/ 30 h 65"/>
                <a:gd name="T46" fmla="*/ 67 w 67"/>
                <a:gd name="T47" fmla="*/ 5 h 65"/>
                <a:gd name="T48" fmla="*/ 42 w 67"/>
                <a:gd name="T49" fmla="*/ 34 h 65"/>
                <a:gd name="T50" fmla="*/ 67 w 67"/>
                <a:gd name="T51" fmla="*/ 2 h 65"/>
                <a:gd name="T52" fmla="*/ 63 w 67"/>
                <a:gd name="T53" fmla="*/ 2 h 65"/>
                <a:gd name="T54" fmla="*/ 44 w 67"/>
                <a:gd name="T55" fmla="*/ 21 h 65"/>
                <a:gd name="T56" fmla="*/ 48 w 67"/>
                <a:gd name="T57" fmla="*/ 19 h 65"/>
                <a:gd name="T58" fmla="*/ 50 w 67"/>
                <a:gd name="T59" fmla="*/ 19 h 65"/>
                <a:gd name="T60" fmla="*/ 56 w 67"/>
                <a:gd name="T61" fmla="*/ 6 h 65"/>
                <a:gd name="T62" fmla="*/ 41 w 67"/>
                <a:gd name="T63" fmla="*/ 16 h 65"/>
                <a:gd name="T64" fmla="*/ 56 w 67"/>
                <a:gd name="T65" fmla="*/ 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7" h="65">
                  <a:moveTo>
                    <a:pt x="11" y="47"/>
                  </a:moveTo>
                  <a:cubicBezTo>
                    <a:pt x="0" y="60"/>
                    <a:pt x="0" y="60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1"/>
                    <a:pt x="0" y="61"/>
                    <a:pt x="0" y="62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11" y="47"/>
                    <a:pt x="11" y="47"/>
                    <a:pt x="11" y="47"/>
                  </a:cubicBezTo>
                  <a:close/>
                  <a:moveTo>
                    <a:pt x="1" y="63"/>
                  </a:moveTo>
                  <a:cubicBezTo>
                    <a:pt x="28" y="37"/>
                    <a:pt x="28" y="37"/>
                    <a:pt x="28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14" y="55"/>
                    <a:pt x="14" y="55"/>
                    <a:pt x="14" y="55"/>
                  </a:cubicBezTo>
                  <a:cubicBezTo>
                    <a:pt x="4" y="65"/>
                    <a:pt x="4" y="65"/>
                    <a:pt x="4" y="65"/>
                  </a:cubicBezTo>
                  <a:cubicBezTo>
                    <a:pt x="1" y="63"/>
                    <a:pt x="1" y="63"/>
                    <a:pt x="1" y="63"/>
                  </a:cubicBezTo>
                  <a:close/>
                  <a:moveTo>
                    <a:pt x="28" y="45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28" y="45"/>
                    <a:pt x="28" y="45"/>
                    <a:pt x="28" y="45"/>
                  </a:cubicBezTo>
                  <a:close/>
                  <a:moveTo>
                    <a:pt x="35" y="45"/>
                  </a:moveTo>
                  <a:cubicBezTo>
                    <a:pt x="67" y="13"/>
                    <a:pt x="67" y="13"/>
                    <a:pt x="67" y="13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59" y="25"/>
                    <a:pt x="58" y="24"/>
                    <a:pt x="58" y="24"/>
                  </a:cubicBezTo>
                  <a:cubicBezTo>
                    <a:pt x="57" y="24"/>
                    <a:pt x="57" y="24"/>
                    <a:pt x="57" y="25"/>
                  </a:cubicBezTo>
                  <a:cubicBezTo>
                    <a:pt x="53" y="31"/>
                    <a:pt x="53" y="31"/>
                    <a:pt x="53" y="31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5" y="45"/>
                    <a:pt x="35" y="45"/>
                    <a:pt x="35" y="45"/>
                  </a:cubicBezTo>
                  <a:close/>
                  <a:moveTo>
                    <a:pt x="42" y="45"/>
                  </a:moveTo>
                  <a:cubicBezTo>
                    <a:pt x="45" y="45"/>
                    <a:pt x="45" y="45"/>
                    <a:pt x="45" y="45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42" y="45"/>
                    <a:pt x="42" y="45"/>
                    <a:pt x="42" y="45"/>
                  </a:cubicBezTo>
                  <a:close/>
                  <a:moveTo>
                    <a:pt x="59" y="28"/>
                  </a:moveTo>
                  <a:cubicBezTo>
                    <a:pt x="59" y="30"/>
                    <a:pt x="59" y="30"/>
                    <a:pt x="59" y="30"/>
                  </a:cubicBezTo>
                  <a:cubicBezTo>
                    <a:pt x="61" y="30"/>
                    <a:pt x="61" y="30"/>
                    <a:pt x="61" y="30"/>
                  </a:cubicBezTo>
                  <a:cubicBezTo>
                    <a:pt x="67" y="25"/>
                    <a:pt x="67" y="25"/>
                    <a:pt x="67" y="25"/>
                  </a:cubicBezTo>
                  <a:cubicBezTo>
                    <a:pt x="67" y="20"/>
                    <a:pt x="67" y="20"/>
                    <a:pt x="67" y="20"/>
                  </a:cubicBezTo>
                  <a:cubicBezTo>
                    <a:pt x="59" y="28"/>
                    <a:pt x="59" y="28"/>
                    <a:pt x="59" y="28"/>
                  </a:cubicBezTo>
                  <a:close/>
                  <a:moveTo>
                    <a:pt x="64" y="30"/>
                  </a:moveTo>
                  <a:cubicBezTo>
                    <a:pt x="67" y="30"/>
                    <a:pt x="67" y="30"/>
                    <a:pt x="67" y="30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4" y="30"/>
                    <a:pt x="64" y="30"/>
                    <a:pt x="64" y="30"/>
                  </a:cubicBezTo>
                  <a:close/>
                  <a:moveTo>
                    <a:pt x="67" y="10"/>
                  </a:moveTo>
                  <a:cubicBezTo>
                    <a:pt x="67" y="5"/>
                    <a:pt x="67" y="5"/>
                    <a:pt x="67" y="5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67" y="10"/>
                    <a:pt x="67" y="10"/>
                    <a:pt x="67" y="10"/>
                  </a:cubicBezTo>
                  <a:close/>
                  <a:moveTo>
                    <a:pt x="67" y="2"/>
                  </a:moveTo>
                  <a:cubicBezTo>
                    <a:pt x="67" y="0"/>
                    <a:pt x="67" y="0"/>
                    <a:pt x="67" y="0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9" y="19"/>
                    <a:pt x="49" y="19"/>
                    <a:pt x="50" y="19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67" y="2"/>
                    <a:pt x="67" y="2"/>
                    <a:pt x="67" y="2"/>
                  </a:cubicBezTo>
                  <a:close/>
                  <a:moveTo>
                    <a:pt x="56" y="6"/>
                  </a:moveTo>
                  <a:cubicBezTo>
                    <a:pt x="47" y="11"/>
                    <a:pt x="47" y="11"/>
                    <a:pt x="47" y="11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3" y="19"/>
                    <a:pt x="43" y="19"/>
                    <a:pt x="43" y="19"/>
                  </a:cubicBezTo>
                  <a:lnTo>
                    <a:pt x="56" y="6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Freeform 13"/>
            <p:cNvSpPr>
              <a:spLocks noEditPoints="1"/>
            </p:cNvSpPr>
            <p:nvPr>
              <p:custDataLst>
                <p:tags r:id="rId20"/>
              </p:custDataLst>
            </p:nvPr>
          </p:nvSpPr>
          <p:spPr bwMode="auto">
            <a:xfrm>
              <a:off x="1870" y="1405"/>
              <a:ext cx="1029" cy="1029"/>
            </a:xfrm>
            <a:custGeom>
              <a:avLst/>
              <a:gdLst>
                <a:gd name="T0" fmla="*/ 100 w 100"/>
                <a:gd name="T1" fmla="*/ 84 h 100"/>
                <a:gd name="T2" fmla="*/ 16 w 100"/>
                <a:gd name="T3" fmla="*/ 86 h 100"/>
                <a:gd name="T4" fmla="*/ 15 w 100"/>
                <a:gd name="T5" fmla="*/ 100 h 100"/>
                <a:gd name="T6" fmla="*/ 14 w 100"/>
                <a:gd name="T7" fmla="*/ 86 h 100"/>
                <a:gd name="T8" fmla="*/ 0 w 100"/>
                <a:gd name="T9" fmla="*/ 84 h 100"/>
                <a:gd name="T10" fmla="*/ 14 w 100"/>
                <a:gd name="T11" fmla="*/ 83 h 100"/>
                <a:gd name="T12" fmla="*/ 15 w 100"/>
                <a:gd name="T13" fmla="*/ 0 h 100"/>
                <a:gd name="T14" fmla="*/ 16 w 100"/>
                <a:gd name="T15" fmla="*/ 83 h 100"/>
                <a:gd name="T16" fmla="*/ 26 w 100"/>
                <a:gd name="T17" fmla="*/ 65 h 100"/>
                <a:gd name="T18" fmla="*/ 26 w 100"/>
                <a:gd name="T19" fmla="*/ 68 h 100"/>
                <a:gd name="T20" fmla="*/ 27 w 100"/>
                <a:gd name="T21" fmla="*/ 71 h 100"/>
                <a:gd name="T22" fmla="*/ 34 w 100"/>
                <a:gd name="T23" fmla="*/ 74 h 100"/>
                <a:gd name="T24" fmla="*/ 51 w 100"/>
                <a:gd name="T25" fmla="*/ 53 h 100"/>
                <a:gd name="T26" fmla="*/ 75 w 100"/>
                <a:gd name="T27" fmla="*/ 52 h 100"/>
                <a:gd name="T28" fmla="*/ 85 w 100"/>
                <a:gd name="T29" fmla="*/ 38 h 100"/>
                <a:gd name="T30" fmla="*/ 96 w 100"/>
                <a:gd name="T31" fmla="*/ 38 h 100"/>
                <a:gd name="T32" fmla="*/ 97 w 100"/>
                <a:gd name="T33" fmla="*/ 37 h 100"/>
                <a:gd name="T34" fmla="*/ 97 w 100"/>
                <a:gd name="T35" fmla="*/ 4 h 100"/>
                <a:gd name="T36" fmla="*/ 96 w 100"/>
                <a:gd name="T37" fmla="*/ 3 h 100"/>
                <a:gd name="T38" fmla="*/ 66 w 100"/>
                <a:gd name="T39" fmla="*/ 18 h 100"/>
                <a:gd name="T40" fmla="*/ 70 w 100"/>
                <a:gd name="T41" fmla="*/ 29 h 100"/>
                <a:gd name="T42" fmla="*/ 74 w 100"/>
                <a:gd name="T43" fmla="*/ 29 h 100"/>
                <a:gd name="T44" fmla="*/ 46 w 100"/>
                <a:gd name="T45" fmla="*/ 40 h 100"/>
                <a:gd name="T46" fmla="*/ 26 w 100"/>
                <a:gd name="T47" fmla="*/ 65 h 100"/>
                <a:gd name="T48" fmla="*/ 28 w 100"/>
                <a:gd name="T49" fmla="*/ 66 h 100"/>
                <a:gd name="T50" fmla="*/ 28 w 100"/>
                <a:gd name="T51" fmla="*/ 68 h 100"/>
                <a:gd name="T52" fmla="*/ 29 w 100"/>
                <a:gd name="T53" fmla="*/ 69 h 100"/>
                <a:gd name="T54" fmla="*/ 33 w 100"/>
                <a:gd name="T55" fmla="*/ 72 h 100"/>
                <a:gd name="T56" fmla="*/ 50 w 100"/>
                <a:gd name="T57" fmla="*/ 51 h 100"/>
                <a:gd name="T58" fmla="*/ 51 w 100"/>
                <a:gd name="T59" fmla="*/ 51 h 100"/>
                <a:gd name="T60" fmla="*/ 85 w 100"/>
                <a:gd name="T61" fmla="*/ 31 h 100"/>
                <a:gd name="T62" fmla="*/ 87 w 100"/>
                <a:gd name="T63" fmla="*/ 31 h 100"/>
                <a:gd name="T64" fmla="*/ 95 w 100"/>
                <a:gd name="T65" fmla="*/ 36 h 100"/>
                <a:gd name="T66" fmla="*/ 68 w 100"/>
                <a:gd name="T67" fmla="*/ 20 h 100"/>
                <a:gd name="T68" fmla="*/ 76 w 100"/>
                <a:gd name="T69" fmla="*/ 25 h 100"/>
                <a:gd name="T70" fmla="*/ 78 w 100"/>
                <a:gd name="T71" fmla="*/ 25 h 100"/>
                <a:gd name="T72" fmla="*/ 69 w 100"/>
                <a:gd name="T73" fmla="*/ 42 h 100"/>
                <a:gd name="T74" fmla="*/ 46 w 100"/>
                <a:gd name="T75" fmla="*/ 43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0" h="100">
                  <a:moveTo>
                    <a:pt x="98" y="83"/>
                  </a:moveTo>
                  <a:cubicBezTo>
                    <a:pt x="99" y="83"/>
                    <a:pt x="100" y="84"/>
                    <a:pt x="100" y="84"/>
                  </a:cubicBezTo>
                  <a:cubicBezTo>
                    <a:pt x="100" y="85"/>
                    <a:pt x="99" y="86"/>
                    <a:pt x="98" y="86"/>
                  </a:cubicBezTo>
                  <a:cubicBezTo>
                    <a:pt x="16" y="86"/>
                    <a:pt x="16" y="86"/>
                    <a:pt x="16" y="86"/>
                  </a:cubicBezTo>
                  <a:cubicBezTo>
                    <a:pt x="16" y="99"/>
                    <a:pt x="16" y="99"/>
                    <a:pt x="16" y="99"/>
                  </a:cubicBezTo>
                  <a:cubicBezTo>
                    <a:pt x="16" y="99"/>
                    <a:pt x="16" y="100"/>
                    <a:pt x="15" y="100"/>
                  </a:cubicBezTo>
                  <a:cubicBezTo>
                    <a:pt x="15" y="100"/>
                    <a:pt x="14" y="99"/>
                    <a:pt x="14" y="99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0" y="86"/>
                    <a:pt x="0" y="85"/>
                    <a:pt x="0" y="84"/>
                  </a:cubicBezTo>
                  <a:cubicBezTo>
                    <a:pt x="0" y="84"/>
                    <a:pt x="0" y="83"/>
                    <a:pt x="1" y="83"/>
                  </a:cubicBezTo>
                  <a:cubicBezTo>
                    <a:pt x="14" y="83"/>
                    <a:pt x="14" y="83"/>
                    <a:pt x="14" y="83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5" y="0"/>
                    <a:pt x="15" y="0"/>
                  </a:cubicBezTo>
                  <a:cubicBezTo>
                    <a:pt x="16" y="0"/>
                    <a:pt x="16" y="0"/>
                    <a:pt x="16" y="1"/>
                  </a:cubicBezTo>
                  <a:cubicBezTo>
                    <a:pt x="16" y="83"/>
                    <a:pt x="16" y="83"/>
                    <a:pt x="16" y="83"/>
                  </a:cubicBezTo>
                  <a:cubicBezTo>
                    <a:pt x="98" y="83"/>
                    <a:pt x="98" y="83"/>
                    <a:pt x="98" y="83"/>
                  </a:cubicBezTo>
                  <a:close/>
                  <a:moveTo>
                    <a:pt x="26" y="65"/>
                  </a:moveTo>
                  <a:cubicBezTo>
                    <a:pt x="26" y="65"/>
                    <a:pt x="26" y="65"/>
                    <a:pt x="26" y="65"/>
                  </a:cubicBezTo>
                  <a:cubicBezTo>
                    <a:pt x="26" y="66"/>
                    <a:pt x="25" y="67"/>
                    <a:pt x="26" y="68"/>
                  </a:cubicBezTo>
                  <a:cubicBezTo>
                    <a:pt x="26" y="69"/>
                    <a:pt x="26" y="70"/>
                    <a:pt x="27" y="71"/>
                  </a:cubicBezTo>
                  <a:cubicBezTo>
                    <a:pt x="27" y="71"/>
                    <a:pt x="27" y="71"/>
                    <a:pt x="27" y="71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31" y="74"/>
                    <a:pt x="32" y="74"/>
                    <a:pt x="34" y="74"/>
                  </a:cubicBezTo>
                  <a:cubicBezTo>
                    <a:pt x="35" y="74"/>
                    <a:pt x="36" y="73"/>
                    <a:pt x="36" y="72"/>
                  </a:cubicBezTo>
                  <a:cubicBezTo>
                    <a:pt x="51" y="53"/>
                    <a:pt x="51" y="53"/>
                    <a:pt x="51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3"/>
                    <a:pt x="75" y="53"/>
                    <a:pt x="75" y="52"/>
                  </a:cubicBezTo>
                  <a:cubicBezTo>
                    <a:pt x="85" y="36"/>
                    <a:pt x="85" y="36"/>
                    <a:pt x="85" y="36"/>
                  </a:cubicBezTo>
                  <a:cubicBezTo>
                    <a:pt x="85" y="38"/>
                    <a:pt x="85" y="38"/>
                    <a:pt x="85" y="38"/>
                  </a:cubicBezTo>
                  <a:cubicBezTo>
                    <a:pt x="85" y="38"/>
                    <a:pt x="85" y="39"/>
                    <a:pt x="86" y="39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7" y="38"/>
                    <a:pt x="97" y="38"/>
                    <a:pt x="97" y="37"/>
                  </a:cubicBezTo>
                  <a:cubicBezTo>
                    <a:pt x="97" y="4"/>
                    <a:pt x="97" y="4"/>
                    <a:pt x="97" y="4"/>
                  </a:cubicBezTo>
                  <a:cubicBezTo>
                    <a:pt x="97" y="4"/>
                    <a:pt x="97" y="4"/>
                    <a:pt x="97" y="4"/>
                  </a:cubicBezTo>
                  <a:cubicBezTo>
                    <a:pt x="97" y="4"/>
                    <a:pt x="97" y="3"/>
                    <a:pt x="97" y="3"/>
                  </a:cubicBezTo>
                  <a:cubicBezTo>
                    <a:pt x="97" y="3"/>
                    <a:pt x="96" y="2"/>
                    <a:pt x="96" y="3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6" y="19"/>
                    <a:pt x="65" y="19"/>
                    <a:pt x="66" y="20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71" y="30"/>
                    <a:pt x="71" y="30"/>
                    <a:pt x="72" y="30"/>
                  </a:cubicBezTo>
                  <a:cubicBezTo>
                    <a:pt x="74" y="29"/>
                    <a:pt x="74" y="29"/>
                    <a:pt x="74" y="29"/>
                  </a:cubicBezTo>
                  <a:cubicBezTo>
                    <a:pt x="67" y="40"/>
                    <a:pt x="67" y="40"/>
                    <a:pt x="67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5" y="40"/>
                    <a:pt x="45" y="41"/>
                    <a:pt x="45" y="41"/>
                  </a:cubicBezTo>
                  <a:cubicBezTo>
                    <a:pt x="26" y="65"/>
                    <a:pt x="26" y="65"/>
                    <a:pt x="26" y="65"/>
                  </a:cubicBezTo>
                  <a:close/>
                  <a:moveTo>
                    <a:pt x="46" y="43"/>
                  </a:moveTo>
                  <a:cubicBezTo>
                    <a:pt x="28" y="66"/>
                    <a:pt x="28" y="66"/>
                    <a:pt x="28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8" y="67"/>
                    <a:pt x="28" y="67"/>
                    <a:pt x="28" y="68"/>
                  </a:cubicBezTo>
                  <a:cubicBezTo>
                    <a:pt x="28" y="68"/>
                    <a:pt x="28" y="68"/>
                    <a:pt x="29" y="69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32" y="71"/>
                    <a:pt x="32" y="71"/>
                    <a:pt x="32" y="71"/>
                  </a:cubicBezTo>
                  <a:cubicBezTo>
                    <a:pt x="32" y="72"/>
                    <a:pt x="33" y="72"/>
                    <a:pt x="33" y="72"/>
                  </a:cubicBezTo>
                  <a:cubicBezTo>
                    <a:pt x="34" y="72"/>
                    <a:pt x="34" y="71"/>
                    <a:pt x="35" y="71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50" y="51"/>
                    <a:pt x="50" y="51"/>
                    <a:pt x="51" y="51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85" y="31"/>
                    <a:pt x="85" y="31"/>
                    <a:pt x="85" y="31"/>
                  </a:cubicBezTo>
                  <a:cubicBezTo>
                    <a:pt x="85" y="30"/>
                    <a:pt x="85" y="30"/>
                    <a:pt x="86" y="30"/>
                  </a:cubicBezTo>
                  <a:cubicBezTo>
                    <a:pt x="86" y="30"/>
                    <a:pt x="87" y="31"/>
                    <a:pt x="87" y="31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95" y="36"/>
                    <a:pt x="95" y="36"/>
                    <a:pt x="95" y="36"/>
                  </a:cubicBezTo>
                  <a:cubicBezTo>
                    <a:pt x="95" y="6"/>
                    <a:pt x="95" y="6"/>
                    <a:pt x="95" y="6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76" y="25"/>
                    <a:pt x="76" y="25"/>
                    <a:pt x="76" y="25"/>
                  </a:cubicBezTo>
                  <a:cubicBezTo>
                    <a:pt x="76" y="25"/>
                    <a:pt x="76" y="25"/>
                    <a:pt x="76" y="25"/>
                  </a:cubicBezTo>
                  <a:cubicBezTo>
                    <a:pt x="77" y="25"/>
                    <a:pt x="77" y="25"/>
                    <a:pt x="78" y="25"/>
                  </a:cubicBezTo>
                  <a:cubicBezTo>
                    <a:pt x="78" y="25"/>
                    <a:pt x="78" y="26"/>
                    <a:pt x="78" y="27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3"/>
                    <a:pt x="69" y="43"/>
                    <a:pt x="68" y="43"/>
                  </a:cubicBezTo>
                  <a:lnTo>
                    <a:pt x="46" y="43"/>
                  </a:lnTo>
                  <a:close/>
                </a:path>
              </a:pathLst>
            </a:custGeom>
            <a:solidFill>
              <a:srgbClr val="403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1" name="Group 20"/>
          <p:cNvGrpSpPr>
            <a:grpSpLocks noChangeAspect="1"/>
          </p:cNvGrpSpPr>
          <p:nvPr>
            <p:custDataLst>
              <p:tags r:id="rId21"/>
            </p:custDataLst>
          </p:nvPr>
        </p:nvGrpSpPr>
        <p:grpSpPr bwMode="auto">
          <a:xfrm>
            <a:off x="6830029" y="4168479"/>
            <a:ext cx="577623" cy="460220"/>
            <a:chOff x="3702" y="1066"/>
            <a:chExt cx="861" cy="686"/>
          </a:xfrm>
        </p:grpSpPr>
        <p:sp>
          <p:nvSpPr>
            <p:cNvPr id="52" name="AutoShape 19"/>
            <p:cNvSpPr>
              <a:spLocks noChangeAspect="1" noChangeArrowheads="1" noTextEdit="1"/>
            </p:cNvSpPr>
            <p:nvPr/>
          </p:nvSpPr>
          <p:spPr bwMode="auto">
            <a:xfrm>
              <a:off x="3702" y="1066"/>
              <a:ext cx="861" cy="6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三极趣味广告体"/>
                <a:sym typeface="Arial" panose="020B0604020202020204"/>
              </a:endParaRPr>
            </a:p>
          </p:txBody>
        </p:sp>
        <p:sp>
          <p:nvSpPr>
            <p:cNvPr id="53" name="Freeform 21"/>
            <p:cNvSpPr/>
            <p:nvPr>
              <p:custDataLst>
                <p:tags r:id="rId22"/>
              </p:custDataLst>
            </p:nvPr>
          </p:nvSpPr>
          <p:spPr bwMode="auto">
            <a:xfrm>
              <a:off x="4013" y="1253"/>
              <a:ext cx="41" cy="42"/>
            </a:xfrm>
            <a:custGeom>
              <a:avLst/>
              <a:gdLst>
                <a:gd name="T0" fmla="*/ 7 w 7"/>
                <a:gd name="T1" fmla="*/ 3 h 7"/>
                <a:gd name="T2" fmla="*/ 6 w 7"/>
                <a:gd name="T3" fmla="*/ 1 h 7"/>
                <a:gd name="T4" fmla="*/ 4 w 7"/>
                <a:gd name="T5" fmla="*/ 0 h 7"/>
                <a:gd name="T6" fmla="*/ 0 w 7"/>
                <a:gd name="T7" fmla="*/ 5 h 7"/>
                <a:gd name="T8" fmla="*/ 0 w 7"/>
                <a:gd name="T9" fmla="*/ 6 h 7"/>
                <a:gd name="T10" fmla="*/ 2 w 7"/>
                <a:gd name="T11" fmla="*/ 7 h 7"/>
                <a:gd name="T12" fmla="*/ 7 w 7"/>
                <a:gd name="T13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7">
                  <a:moveTo>
                    <a:pt x="7" y="3"/>
                  </a:moveTo>
                  <a:cubicBezTo>
                    <a:pt x="7" y="2"/>
                    <a:pt x="6" y="2"/>
                    <a:pt x="6" y="1"/>
                  </a:cubicBezTo>
                  <a:cubicBezTo>
                    <a:pt x="5" y="1"/>
                    <a:pt x="5" y="1"/>
                    <a:pt x="4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7"/>
                    <a:pt x="2" y="7"/>
                    <a:pt x="2" y="7"/>
                  </a:cubicBezTo>
                  <a:lnTo>
                    <a:pt x="7" y="3"/>
                  </a:lnTo>
                  <a:close/>
                </a:path>
              </a:pathLst>
            </a:custGeom>
            <a:solidFill>
              <a:srgbClr val="40B4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Freeform 22"/>
            <p:cNvSpPr>
              <a:spLocks noEditPoints="1"/>
            </p:cNvSpPr>
            <p:nvPr>
              <p:custDataLst>
                <p:tags r:id="rId23"/>
              </p:custDataLst>
            </p:nvPr>
          </p:nvSpPr>
          <p:spPr bwMode="auto">
            <a:xfrm>
              <a:off x="3941" y="1259"/>
              <a:ext cx="203" cy="397"/>
            </a:xfrm>
            <a:custGeom>
              <a:avLst/>
              <a:gdLst>
                <a:gd name="T0" fmla="*/ 0 w 34"/>
                <a:gd name="T1" fmla="*/ 24 h 66"/>
                <a:gd name="T2" fmla="*/ 0 w 34"/>
                <a:gd name="T3" fmla="*/ 29 h 66"/>
                <a:gd name="T4" fmla="*/ 28 w 34"/>
                <a:gd name="T5" fmla="*/ 2 h 66"/>
                <a:gd name="T6" fmla="*/ 22 w 34"/>
                <a:gd name="T7" fmla="*/ 3 h 66"/>
                <a:gd name="T8" fmla="*/ 20 w 34"/>
                <a:gd name="T9" fmla="*/ 7 h 66"/>
                <a:gd name="T10" fmla="*/ 15 w 34"/>
                <a:gd name="T11" fmla="*/ 9 h 66"/>
                <a:gd name="T12" fmla="*/ 0 w 34"/>
                <a:gd name="T13" fmla="*/ 24 h 66"/>
                <a:gd name="T14" fmla="*/ 0 w 34"/>
                <a:gd name="T15" fmla="*/ 33 h 66"/>
                <a:gd name="T16" fmla="*/ 32 w 34"/>
                <a:gd name="T17" fmla="*/ 1 h 66"/>
                <a:gd name="T18" fmla="*/ 34 w 34"/>
                <a:gd name="T19" fmla="*/ 0 h 66"/>
                <a:gd name="T20" fmla="*/ 34 w 34"/>
                <a:gd name="T21" fmla="*/ 4 h 66"/>
                <a:gd name="T22" fmla="*/ 0 w 34"/>
                <a:gd name="T23" fmla="*/ 38 h 66"/>
                <a:gd name="T24" fmla="*/ 0 w 34"/>
                <a:gd name="T25" fmla="*/ 33 h 66"/>
                <a:gd name="T26" fmla="*/ 0 w 34"/>
                <a:gd name="T27" fmla="*/ 42 h 66"/>
                <a:gd name="T28" fmla="*/ 34 w 34"/>
                <a:gd name="T29" fmla="*/ 8 h 66"/>
                <a:gd name="T30" fmla="*/ 34 w 34"/>
                <a:gd name="T31" fmla="*/ 13 h 66"/>
                <a:gd name="T32" fmla="*/ 0 w 34"/>
                <a:gd name="T33" fmla="*/ 47 h 66"/>
                <a:gd name="T34" fmla="*/ 0 w 34"/>
                <a:gd name="T35" fmla="*/ 42 h 66"/>
                <a:gd name="T36" fmla="*/ 0 w 34"/>
                <a:gd name="T37" fmla="*/ 50 h 66"/>
                <a:gd name="T38" fmla="*/ 34 w 34"/>
                <a:gd name="T39" fmla="*/ 16 h 66"/>
                <a:gd name="T40" fmla="*/ 34 w 34"/>
                <a:gd name="T41" fmla="*/ 21 h 66"/>
                <a:gd name="T42" fmla="*/ 0 w 34"/>
                <a:gd name="T43" fmla="*/ 55 h 66"/>
                <a:gd name="T44" fmla="*/ 0 w 34"/>
                <a:gd name="T45" fmla="*/ 50 h 66"/>
                <a:gd name="T46" fmla="*/ 0 w 34"/>
                <a:gd name="T47" fmla="*/ 59 h 66"/>
                <a:gd name="T48" fmla="*/ 34 w 34"/>
                <a:gd name="T49" fmla="*/ 25 h 66"/>
                <a:gd name="T50" fmla="*/ 34 w 34"/>
                <a:gd name="T51" fmla="*/ 30 h 66"/>
                <a:gd name="T52" fmla="*/ 0 w 34"/>
                <a:gd name="T53" fmla="*/ 64 h 66"/>
                <a:gd name="T54" fmla="*/ 0 w 34"/>
                <a:gd name="T55" fmla="*/ 59 h 66"/>
                <a:gd name="T56" fmla="*/ 2 w 34"/>
                <a:gd name="T57" fmla="*/ 66 h 66"/>
                <a:gd name="T58" fmla="*/ 7 w 34"/>
                <a:gd name="T59" fmla="*/ 66 h 66"/>
                <a:gd name="T60" fmla="*/ 34 w 34"/>
                <a:gd name="T61" fmla="*/ 39 h 66"/>
                <a:gd name="T62" fmla="*/ 34 w 34"/>
                <a:gd name="T63" fmla="*/ 34 h 66"/>
                <a:gd name="T64" fmla="*/ 2 w 34"/>
                <a:gd name="T65" fmla="*/ 66 h 66"/>
                <a:gd name="T66" fmla="*/ 10 w 34"/>
                <a:gd name="T67" fmla="*/ 66 h 66"/>
                <a:gd name="T68" fmla="*/ 16 w 34"/>
                <a:gd name="T69" fmla="*/ 66 h 66"/>
                <a:gd name="T70" fmla="*/ 34 w 34"/>
                <a:gd name="T71" fmla="*/ 47 h 66"/>
                <a:gd name="T72" fmla="*/ 34 w 34"/>
                <a:gd name="T73" fmla="*/ 42 h 66"/>
                <a:gd name="T74" fmla="*/ 10 w 34"/>
                <a:gd name="T75" fmla="*/ 66 h 66"/>
                <a:gd name="T76" fmla="*/ 19 w 34"/>
                <a:gd name="T77" fmla="*/ 66 h 66"/>
                <a:gd name="T78" fmla="*/ 24 w 34"/>
                <a:gd name="T79" fmla="*/ 66 h 66"/>
                <a:gd name="T80" fmla="*/ 34 w 34"/>
                <a:gd name="T81" fmla="*/ 56 h 66"/>
                <a:gd name="T82" fmla="*/ 34 w 34"/>
                <a:gd name="T83" fmla="*/ 51 h 66"/>
                <a:gd name="T84" fmla="*/ 19 w 34"/>
                <a:gd name="T85" fmla="*/ 66 h 66"/>
                <a:gd name="T86" fmla="*/ 28 w 34"/>
                <a:gd name="T87" fmla="*/ 66 h 66"/>
                <a:gd name="T88" fmla="*/ 33 w 34"/>
                <a:gd name="T89" fmla="*/ 66 h 66"/>
                <a:gd name="T90" fmla="*/ 34 w 34"/>
                <a:gd name="T91" fmla="*/ 64 h 66"/>
                <a:gd name="T92" fmla="*/ 34 w 34"/>
                <a:gd name="T93" fmla="*/ 59 h 66"/>
                <a:gd name="T94" fmla="*/ 28 w 34"/>
                <a:gd name="T95" fmla="*/ 66 h 66"/>
                <a:gd name="T96" fmla="*/ 12 w 34"/>
                <a:gd name="T97" fmla="*/ 9 h 66"/>
                <a:gd name="T98" fmla="*/ 8 w 34"/>
                <a:gd name="T99" fmla="*/ 13 h 66"/>
                <a:gd name="T100" fmla="*/ 12 w 34"/>
                <a:gd name="T101" fmla="*/ 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4" h="66">
                  <a:moveTo>
                    <a:pt x="0" y="24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1" y="5"/>
                    <a:pt x="21" y="6"/>
                    <a:pt x="20" y="7"/>
                  </a:cubicBezTo>
                  <a:cubicBezTo>
                    <a:pt x="18" y="9"/>
                    <a:pt x="17" y="9"/>
                    <a:pt x="15" y="9"/>
                  </a:cubicBezTo>
                  <a:cubicBezTo>
                    <a:pt x="0" y="24"/>
                    <a:pt x="0" y="24"/>
                    <a:pt x="0" y="24"/>
                  </a:cubicBezTo>
                  <a:close/>
                  <a:moveTo>
                    <a:pt x="0" y="33"/>
                  </a:moveTo>
                  <a:cubicBezTo>
                    <a:pt x="32" y="1"/>
                    <a:pt x="32" y="1"/>
                    <a:pt x="32" y="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3"/>
                    <a:pt x="0" y="33"/>
                    <a:pt x="0" y="33"/>
                  </a:cubicBezTo>
                  <a:close/>
                  <a:moveTo>
                    <a:pt x="0" y="42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2"/>
                    <a:pt x="0" y="42"/>
                    <a:pt x="0" y="42"/>
                  </a:cubicBezTo>
                  <a:close/>
                  <a:moveTo>
                    <a:pt x="0" y="50"/>
                  </a:moveTo>
                  <a:cubicBezTo>
                    <a:pt x="34" y="16"/>
                    <a:pt x="34" y="16"/>
                    <a:pt x="34" y="16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0"/>
                    <a:pt x="0" y="50"/>
                    <a:pt x="0" y="50"/>
                  </a:cubicBezTo>
                  <a:close/>
                  <a:moveTo>
                    <a:pt x="0" y="59"/>
                  </a:moveTo>
                  <a:cubicBezTo>
                    <a:pt x="34" y="25"/>
                    <a:pt x="34" y="25"/>
                    <a:pt x="34" y="25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59"/>
                    <a:pt x="0" y="59"/>
                    <a:pt x="0" y="59"/>
                  </a:cubicBezTo>
                  <a:close/>
                  <a:moveTo>
                    <a:pt x="2" y="66"/>
                  </a:moveTo>
                  <a:cubicBezTo>
                    <a:pt x="7" y="66"/>
                    <a:pt x="7" y="66"/>
                    <a:pt x="7" y="66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2" y="66"/>
                    <a:pt x="2" y="66"/>
                    <a:pt x="2" y="66"/>
                  </a:cubicBezTo>
                  <a:close/>
                  <a:moveTo>
                    <a:pt x="10" y="66"/>
                  </a:moveTo>
                  <a:cubicBezTo>
                    <a:pt x="16" y="66"/>
                    <a:pt x="16" y="66"/>
                    <a:pt x="16" y="66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10" y="66"/>
                    <a:pt x="10" y="66"/>
                    <a:pt x="10" y="66"/>
                  </a:cubicBezTo>
                  <a:close/>
                  <a:moveTo>
                    <a:pt x="19" y="66"/>
                  </a:moveTo>
                  <a:cubicBezTo>
                    <a:pt x="24" y="66"/>
                    <a:pt x="24" y="66"/>
                    <a:pt x="24" y="66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19" y="66"/>
                    <a:pt x="19" y="66"/>
                    <a:pt x="19" y="66"/>
                  </a:cubicBezTo>
                  <a:close/>
                  <a:moveTo>
                    <a:pt x="28" y="66"/>
                  </a:moveTo>
                  <a:cubicBezTo>
                    <a:pt x="33" y="66"/>
                    <a:pt x="33" y="66"/>
                    <a:pt x="33" y="66"/>
                  </a:cubicBezTo>
                  <a:cubicBezTo>
                    <a:pt x="34" y="64"/>
                    <a:pt x="34" y="64"/>
                    <a:pt x="34" y="64"/>
                  </a:cubicBezTo>
                  <a:cubicBezTo>
                    <a:pt x="34" y="59"/>
                    <a:pt x="34" y="59"/>
                    <a:pt x="34" y="59"/>
                  </a:cubicBezTo>
                  <a:cubicBezTo>
                    <a:pt x="28" y="66"/>
                    <a:pt x="28" y="66"/>
                    <a:pt x="28" y="66"/>
                  </a:cubicBezTo>
                  <a:close/>
                  <a:moveTo>
                    <a:pt x="12" y="9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12" y="9"/>
                    <a:pt x="12" y="9"/>
                    <a:pt x="12" y="9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Freeform 23"/>
            <p:cNvSpPr>
              <a:spLocks noEditPoints="1"/>
            </p:cNvSpPr>
            <p:nvPr>
              <p:custDataLst>
                <p:tags r:id="rId24"/>
              </p:custDataLst>
            </p:nvPr>
          </p:nvSpPr>
          <p:spPr bwMode="auto">
            <a:xfrm>
              <a:off x="3941" y="1078"/>
              <a:ext cx="203" cy="289"/>
            </a:xfrm>
            <a:custGeom>
              <a:avLst/>
              <a:gdLst>
                <a:gd name="T0" fmla="*/ 33 w 34"/>
                <a:gd name="T1" fmla="*/ 0 h 48"/>
                <a:gd name="T2" fmla="*/ 28 w 34"/>
                <a:gd name="T3" fmla="*/ 0 h 48"/>
                <a:gd name="T4" fmla="*/ 0 w 34"/>
                <a:gd name="T5" fmla="*/ 28 h 48"/>
                <a:gd name="T6" fmla="*/ 0 w 34"/>
                <a:gd name="T7" fmla="*/ 33 h 48"/>
                <a:gd name="T8" fmla="*/ 33 w 34"/>
                <a:gd name="T9" fmla="*/ 0 h 48"/>
                <a:gd name="T10" fmla="*/ 25 w 34"/>
                <a:gd name="T11" fmla="*/ 0 h 48"/>
                <a:gd name="T12" fmla="*/ 0 w 34"/>
                <a:gd name="T13" fmla="*/ 25 h 48"/>
                <a:gd name="T14" fmla="*/ 0 w 34"/>
                <a:gd name="T15" fmla="*/ 20 h 48"/>
                <a:gd name="T16" fmla="*/ 19 w 34"/>
                <a:gd name="T17" fmla="*/ 0 h 48"/>
                <a:gd name="T18" fmla="*/ 25 w 34"/>
                <a:gd name="T19" fmla="*/ 0 h 48"/>
                <a:gd name="T20" fmla="*/ 16 w 34"/>
                <a:gd name="T21" fmla="*/ 0 h 48"/>
                <a:gd name="T22" fmla="*/ 0 w 34"/>
                <a:gd name="T23" fmla="*/ 16 h 48"/>
                <a:gd name="T24" fmla="*/ 0 w 34"/>
                <a:gd name="T25" fmla="*/ 11 h 48"/>
                <a:gd name="T26" fmla="*/ 11 w 34"/>
                <a:gd name="T27" fmla="*/ 0 h 48"/>
                <a:gd name="T28" fmla="*/ 16 w 34"/>
                <a:gd name="T29" fmla="*/ 0 h 48"/>
                <a:gd name="T30" fmla="*/ 7 w 34"/>
                <a:gd name="T31" fmla="*/ 0 h 48"/>
                <a:gd name="T32" fmla="*/ 0 w 34"/>
                <a:gd name="T33" fmla="*/ 8 h 48"/>
                <a:gd name="T34" fmla="*/ 0 w 34"/>
                <a:gd name="T35" fmla="*/ 3 h 48"/>
                <a:gd name="T36" fmla="*/ 2 w 34"/>
                <a:gd name="T37" fmla="*/ 0 h 48"/>
                <a:gd name="T38" fmla="*/ 7 w 34"/>
                <a:gd name="T39" fmla="*/ 0 h 48"/>
                <a:gd name="T40" fmla="*/ 0 w 34"/>
                <a:gd name="T41" fmla="*/ 37 h 48"/>
                <a:gd name="T42" fmla="*/ 34 w 34"/>
                <a:gd name="T43" fmla="*/ 3 h 48"/>
                <a:gd name="T44" fmla="*/ 34 w 34"/>
                <a:gd name="T45" fmla="*/ 8 h 48"/>
                <a:gd name="T46" fmla="*/ 16 w 34"/>
                <a:gd name="T47" fmla="*/ 26 h 48"/>
                <a:gd name="T48" fmla="*/ 15 w 34"/>
                <a:gd name="T49" fmla="*/ 26 h 48"/>
                <a:gd name="T50" fmla="*/ 10 w 34"/>
                <a:gd name="T51" fmla="*/ 28 h 48"/>
                <a:gd name="T52" fmla="*/ 8 w 34"/>
                <a:gd name="T53" fmla="*/ 33 h 48"/>
                <a:gd name="T54" fmla="*/ 8 w 34"/>
                <a:gd name="T55" fmla="*/ 34 h 48"/>
                <a:gd name="T56" fmla="*/ 0 w 34"/>
                <a:gd name="T57" fmla="*/ 42 h 48"/>
                <a:gd name="T58" fmla="*/ 0 w 34"/>
                <a:gd name="T59" fmla="*/ 37 h 48"/>
                <a:gd name="T60" fmla="*/ 0 w 34"/>
                <a:gd name="T61" fmla="*/ 46 h 48"/>
                <a:gd name="T62" fmla="*/ 0 w 34"/>
                <a:gd name="T63" fmla="*/ 48 h 48"/>
                <a:gd name="T64" fmla="*/ 10 w 34"/>
                <a:gd name="T65" fmla="*/ 37 h 48"/>
                <a:gd name="T66" fmla="*/ 9 w 34"/>
                <a:gd name="T67" fmla="*/ 36 h 48"/>
                <a:gd name="T68" fmla="*/ 0 w 34"/>
                <a:gd name="T69" fmla="*/ 46 h 48"/>
                <a:gd name="T70" fmla="*/ 19 w 34"/>
                <a:gd name="T71" fmla="*/ 27 h 48"/>
                <a:gd name="T72" fmla="*/ 34 w 34"/>
                <a:gd name="T73" fmla="*/ 12 h 48"/>
                <a:gd name="T74" fmla="*/ 34 w 34"/>
                <a:gd name="T75" fmla="*/ 17 h 48"/>
                <a:gd name="T76" fmla="*/ 21 w 34"/>
                <a:gd name="T77" fmla="*/ 30 h 48"/>
                <a:gd name="T78" fmla="*/ 20 w 34"/>
                <a:gd name="T79" fmla="*/ 28 h 48"/>
                <a:gd name="T80" fmla="*/ 19 w 34"/>
                <a:gd name="T81" fmla="*/ 27 h 48"/>
                <a:gd name="T82" fmla="*/ 25 w 34"/>
                <a:gd name="T83" fmla="*/ 29 h 48"/>
                <a:gd name="T84" fmla="*/ 34 w 34"/>
                <a:gd name="T85" fmla="*/ 20 h 48"/>
                <a:gd name="T86" fmla="*/ 34 w 34"/>
                <a:gd name="T87" fmla="*/ 26 h 48"/>
                <a:gd name="T88" fmla="*/ 31 w 34"/>
                <a:gd name="T89" fmla="*/ 28 h 48"/>
                <a:gd name="T90" fmla="*/ 25 w 34"/>
                <a:gd name="T91" fmla="*/ 2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4" h="48">
                  <a:moveTo>
                    <a:pt x="33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33" y="0"/>
                    <a:pt x="33" y="0"/>
                    <a:pt x="33" y="0"/>
                  </a:cubicBezTo>
                  <a:close/>
                  <a:moveTo>
                    <a:pt x="25" y="0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5" y="0"/>
                    <a:pt x="25" y="0"/>
                    <a:pt x="25" y="0"/>
                  </a:cubicBezTo>
                  <a:close/>
                  <a:moveTo>
                    <a:pt x="16" y="0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6" y="0"/>
                    <a:pt x="16" y="0"/>
                    <a:pt x="16" y="0"/>
                  </a:cubicBezTo>
                  <a:close/>
                  <a:moveTo>
                    <a:pt x="7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lose/>
                  <a:moveTo>
                    <a:pt x="0" y="37"/>
                  </a:moveTo>
                  <a:cubicBezTo>
                    <a:pt x="34" y="3"/>
                    <a:pt x="34" y="3"/>
                    <a:pt x="34" y="3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5" y="26"/>
                    <a:pt x="15" y="26"/>
                  </a:cubicBezTo>
                  <a:cubicBezTo>
                    <a:pt x="13" y="26"/>
                    <a:pt x="12" y="27"/>
                    <a:pt x="10" y="28"/>
                  </a:cubicBezTo>
                  <a:cubicBezTo>
                    <a:pt x="9" y="29"/>
                    <a:pt x="8" y="31"/>
                    <a:pt x="8" y="33"/>
                  </a:cubicBezTo>
                  <a:cubicBezTo>
                    <a:pt x="8" y="33"/>
                    <a:pt x="8" y="33"/>
                    <a:pt x="8" y="34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37"/>
                    <a:pt x="0" y="37"/>
                    <a:pt x="0" y="37"/>
                  </a:cubicBezTo>
                  <a:close/>
                  <a:moveTo>
                    <a:pt x="0" y="46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0" y="46"/>
                    <a:pt x="0" y="46"/>
                    <a:pt x="0" y="46"/>
                  </a:cubicBezTo>
                  <a:close/>
                  <a:moveTo>
                    <a:pt x="19" y="27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29"/>
                    <a:pt x="20" y="29"/>
                    <a:pt x="20" y="28"/>
                  </a:cubicBezTo>
                  <a:cubicBezTo>
                    <a:pt x="19" y="28"/>
                    <a:pt x="19" y="27"/>
                    <a:pt x="19" y="27"/>
                  </a:cubicBezTo>
                  <a:close/>
                  <a:moveTo>
                    <a:pt x="25" y="29"/>
                  </a:moveTo>
                  <a:cubicBezTo>
                    <a:pt x="34" y="20"/>
                    <a:pt x="34" y="20"/>
                    <a:pt x="34" y="20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1" y="28"/>
                    <a:pt x="31" y="28"/>
                    <a:pt x="31" y="28"/>
                  </a:cubicBezTo>
                  <a:lnTo>
                    <a:pt x="25" y="29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" name="Freeform 24"/>
            <p:cNvSpPr>
              <a:spLocks noEditPoints="1"/>
            </p:cNvSpPr>
            <p:nvPr>
              <p:custDataLst>
                <p:tags r:id="rId25"/>
              </p:custDataLst>
            </p:nvPr>
          </p:nvSpPr>
          <p:spPr bwMode="auto">
            <a:xfrm>
              <a:off x="4204" y="1301"/>
              <a:ext cx="335" cy="427"/>
            </a:xfrm>
            <a:custGeom>
              <a:avLst/>
              <a:gdLst>
                <a:gd name="T0" fmla="*/ 20 w 56"/>
                <a:gd name="T1" fmla="*/ 62 h 71"/>
                <a:gd name="T2" fmla="*/ 55 w 56"/>
                <a:gd name="T3" fmla="*/ 22 h 71"/>
                <a:gd name="T4" fmla="*/ 40 w 56"/>
                <a:gd name="T5" fmla="*/ 40 h 71"/>
                <a:gd name="T6" fmla="*/ 18 w 56"/>
                <a:gd name="T7" fmla="*/ 59 h 71"/>
                <a:gd name="T8" fmla="*/ 56 w 56"/>
                <a:gd name="T9" fmla="*/ 30 h 71"/>
                <a:gd name="T10" fmla="*/ 24 w 56"/>
                <a:gd name="T11" fmla="*/ 66 h 71"/>
                <a:gd name="T12" fmla="*/ 26 w 56"/>
                <a:gd name="T13" fmla="*/ 68 h 71"/>
                <a:gd name="T14" fmla="*/ 51 w 56"/>
                <a:gd name="T15" fmla="*/ 44 h 71"/>
                <a:gd name="T16" fmla="*/ 28 w 56"/>
                <a:gd name="T17" fmla="*/ 71 h 71"/>
                <a:gd name="T18" fmla="*/ 54 w 56"/>
                <a:gd name="T19" fmla="*/ 19 h 71"/>
                <a:gd name="T20" fmla="*/ 45 w 56"/>
                <a:gd name="T21" fmla="*/ 24 h 71"/>
                <a:gd name="T22" fmla="*/ 54 w 56"/>
                <a:gd name="T23" fmla="*/ 19 h 71"/>
                <a:gd name="T24" fmla="*/ 49 w 56"/>
                <a:gd name="T25" fmla="*/ 10 h 71"/>
                <a:gd name="T26" fmla="*/ 44 w 56"/>
                <a:gd name="T27" fmla="*/ 21 h 71"/>
                <a:gd name="T28" fmla="*/ 48 w 56"/>
                <a:gd name="T29" fmla="*/ 8 h 71"/>
                <a:gd name="T30" fmla="*/ 37 w 56"/>
                <a:gd name="T31" fmla="*/ 14 h 71"/>
                <a:gd name="T32" fmla="*/ 48 w 56"/>
                <a:gd name="T33" fmla="*/ 8 h 71"/>
                <a:gd name="T34" fmla="*/ 35 w 56"/>
                <a:gd name="T35" fmla="*/ 13 h 71"/>
                <a:gd name="T36" fmla="*/ 40 w 56"/>
                <a:gd name="T37" fmla="*/ 3 h 71"/>
                <a:gd name="T38" fmla="*/ 37 w 56"/>
                <a:gd name="T39" fmla="*/ 2 h 71"/>
                <a:gd name="T40" fmla="*/ 21 w 56"/>
                <a:gd name="T41" fmla="*/ 13 h 71"/>
                <a:gd name="T42" fmla="*/ 37 w 56"/>
                <a:gd name="T43" fmla="*/ 2 h 71"/>
                <a:gd name="T44" fmla="*/ 0 w 56"/>
                <a:gd name="T45" fmla="*/ 30 h 71"/>
                <a:gd name="T46" fmla="*/ 1 w 56"/>
                <a:gd name="T47" fmla="*/ 25 h 71"/>
                <a:gd name="T48" fmla="*/ 28 w 56"/>
                <a:gd name="T49" fmla="*/ 0 h 71"/>
                <a:gd name="T50" fmla="*/ 30 w 56"/>
                <a:gd name="T51" fmla="*/ 1 h 71"/>
                <a:gd name="T52" fmla="*/ 8 w 56"/>
                <a:gd name="T53" fmla="*/ 9 h 71"/>
                <a:gd name="T54" fmla="*/ 20 w 56"/>
                <a:gd name="T55" fmla="*/ 2 h 71"/>
                <a:gd name="T56" fmla="*/ 2 w 56"/>
                <a:gd name="T57" fmla="*/ 37 h 71"/>
                <a:gd name="T58" fmla="*/ 11 w 56"/>
                <a:gd name="T59" fmla="*/ 28 h 71"/>
                <a:gd name="T60" fmla="*/ 1 w 56"/>
                <a:gd name="T61" fmla="*/ 33 h 71"/>
                <a:gd name="T62" fmla="*/ 11 w 56"/>
                <a:gd name="T63" fmla="*/ 31 h 71"/>
                <a:gd name="T64" fmla="*/ 4 w 56"/>
                <a:gd name="T65" fmla="*/ 43 h 71"/>
                <a:gd name="T66" fmla="*/ 6 w 56"/>
                <a:gd name="T67" fmla="*/ 45 h 71"/>
                <a:gd name="T68" fmla="*/ 16 w 56"/>
                <a:gd name="T69" fmla="*/ 40 h 71"/>
                <a:gd name="T70" fmla="*/ 6 w 56"/>
                <a:gd name="T71" fmla="*/ 45 h 71"/>
                <a:gd name="T72" fmla="*/ 18 w 56"/>
                <a:gd name="T73" fmla="*/ 42 h 71"/>
                <a:gd name="T74" fmla="*/ 12 w 56"/>
                <a:gd name="T75" fmla="*/ 53 h 71"/>
                <a:gd name="T76" fmla="*/ 14 w 56"/>
                <a:gd name="T77" fmla="*/ 55 h 71"/>
                <a:gd name="T78" fmla="*/ 28 w 56"/>
                <a:gd name="T79" fmla="*/ 45 h 71"/>
                <a:gd name="T80" fmla="*/ 14 w 56"/>
                <a:gd name="T81" fmla="*/ 5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6" h="71">
                  <a:moveTo>
                    <a:pt x="18" y="59"/>
                  </a:moveTo>
                  <a:cubicBezTo>
                    <a:pt x="20" y="62"/>
                    <a:pt x="20" y="62"/>
                    <a:pt x="20" y="62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5"/>
                    <a:pt x="56" y="23"/>
                    <a:pt x="55" y="2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4" y="35"/>
                    <a:pt x="43" y="38"/>
                    <a:pt x="40" y="40"/>
                  </a:cubicBezTo>
                  <a:cubicBezTo>
                    <a:pt x="38" y="43"/>
                    <a:pt x="35" y="44"/>
                    <a:pt x="32" y="45"/>
                  </a:cubicBezTo>
                  <a:cubicBezTo>
                    <a:pt x="18" y="59"/>
                    <a:pt x="18" y="59"/>
                    <a:pt x="18" y="59"/>
                  </a:cubicBezTo>
                  <a:close/>
                  <a:moveTo>
                    <a:pt x="22" y="64"/>
                  </a:moveTo>
                  <a:cubicBezTo>
                    <a:pt x="56" y="30"/>
                    <a:pt x="56" y="30"/>
                    <a:pt x="56" y="30"/>
                  </a:cubicBezTo>
                  <a:cubicBezTo>
                    <a:pt x="56" y="32"/>
                    <a:pt x="56" y="34"/>
                    <a:pt x="55" y="35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22" y="64"/>
                    <a:pt x="22" y="64"/>
                    <a:pt x="22" y="64"/>
                  </a:cubicBezTo>
                  <a:close/>
                  <a:moveTo>
                    <a:pt x="26" y="68"/>
                  </a:moveTo>
                  <a:cubicBezTo>
                    <a:pt x="53" y="41"/>
                    <a:pt x="53" y="41"/>
                    <a:pt x="53" y="41"/>
                  </a:cubicBezTo>
                  <a:cubicBezTo>
                    <a:pt x="52" y="42"/>
                    <a:pt x="52" y="43"/>
                    <a:pt x="51" y="44"/>
                  </a:cubicBezTo>
                  <a:cubicBezTo>
                    <a:pt x="47" y="50"/>
                    <a:pt x="41" y="57"/>
                    <a:pt x="35" y="63"/>
                  </a:cubicBezTo>
                  <a:cubicBezTo>
                    <a:pt x="33" y="66"/>
                    <a:pt x="30" y="69"/>
                    <a:pt x="28" y="71"/>
                  </a:cubicBezTo>
                  <a:cubicBezTo>
                    <a:pt x="26" y="68"/>
                    <a:pt x="26" y="68"/>
                    <a:pt x="26" y="68"/>
                  </a:cubicBezTo>
                  <a:close/>
                  <a:moveTo>
                    <a:pt x="54" y="19"/>
                  </a:moveTo>
                  <a:cubicBezTo>
                    <a:pt x="45" y="28"/>
                    <a:pt x="45" y="28"/>
                    <a:pt x="45" y="28"/>
                  </a:cubicBezTo>
                  <a:cubicBezTo>
                    <a:pt x="45" y="27"/>
                    <a:pt x="45" y="25"/>
                    <a:pt x="45" y="24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7"/>
                    <a:pt x="54" y="18"/>
                    <a:pt x="54" y="19"/>
                  </a:cubicBezTo>
                  <a:close/>
                  <a:moveTo>
                    <a:pt x="52" y="13"/>
                  </a:moveTo>
                  <a:cubicBezTo>
                    <a:pt x="51" y="12"/>
                    <a:pt x="50" y="11"/>
                    <a:pt x="49" y="10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2" y="19"/>
                    <a:pt x="43" y="20"/>
                    <a:pt x="44" y="21"/>
                  </a:cubicBezTo>
                  <a:cubicBezTo>
                    <a:pt x="52" y="13"/>
                    <a:pt x="52" y="13"/>
                    <a:pt x="52" y="13"/>
                  </a:cubicBezTo>
                  <a:close/>
                  <a:moveTo>
                    <a:pt x="48" y="8"/>
                  </a:moveTo>
                  <a:cubicBezTo>
                    <a:pt x="47" y="8"/>
                    <a:pt x="46" y="7"/>
                    <a:pt x="45" y="6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8" y="14"/>
                    <a:pt x="39" y="15"/>
                    <a:pt x="40" y="16"/>
                  </a:cubicBezTo>
                  <a:cubicBezTo>
                    <a:pt x="48" y="8"/>
                    <a:pt x="48" y="8"/>
                    <a:pt x="48" y="8"/>
                  </a:cubicBezTo>
                  <a:close/>
                  <a:moveTo>
                    <a:pt x="43" y="5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4" y="12"/>
                    <a:pt x="32" y="12"/>
                    <a:pt x="31" y="11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1" y="3"/>
                    <a:pt x="42" y="4"/>
                    <a:pt x="43" y="5"/>
                  </a:cubicBezTo>
                  <a:close/>
                  <a:moveTo>
                    <a:pt x="37" y="2"/>
                  </a:moveTo>
                  <a:cubicBezTo>
                    <a:pt x="36" y="1"/>
                    <a:pt x="34" y="1"/>
                    <a:pt x="33" y="1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3" y="12"/>
                    <a:pt x="25" y="11"/>
                    <a:pt x="28" y="11"/>
                  </a:cubicBezTo>
                  <a:cubicBezTo>
                    <a:pt x="37" y="2"/>
                    <a:pt x="37" y="2"/>
                    <a:pt x="37" y="2"/>
                  </a:cubicBezTo>
                  <a:close/>
                  <a:moveTo>
                    <a:pt x="30" y="1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29"/>
                    <a:pt x="0" y="29"/>
                    <a:pt x="0" y="28"/>
                  </a:cubicBezTo>
                  <a:cubicBezTo>
                    <a:pt x="0" y="27"/>
                    <a:pt x="0" y="26"/>
                    <a:pt x="1" y="25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6" y="1"/>
                    <a:pt x="27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29" y="0"/>
                    <a:pt x="30" y="1"/>
                  </a:cubicBezTo>
                  <a:close/>
                  <a:moveTo>
                    <a:pt x="20" y="2"/>
                  </a:moveTo>
                  <a:cubicBezTo>
                    <a:pt x="16" y="3"/>
                    <a:pt x="12" y="5"/>
                    <a:pt x="8" y="9"/>
                  </a:cubicBezTo>
                  <a:cubicBezTo>
                    <a:pt x="5" y="12"/>
                    <a:pt x="3" y="16"/>
                    <a:pt x="2" y="20"/>
                  </a:cubicBezTo>
                  <a:cubicBezTo>
                    <a:pt x="20" y="2"/>
                    <a:pt x="20" y="2"/>
                    <a:pt x="20" y="2"/>
                  </a:cubicBezTo>
                  <a:close/>
                  <a:moveTo>
                    <a:pt x="1" y="33"/>
                  </a:moveTo>
                  <a:cubicBezTo>
                    <a:pt x="1" y="34"/>
                    <a:pt x="1" y="36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5"/>
                    <a:pt x="12" y="23"/>
                    <a:pt x="13" y="21"/>
                  </a:cubicBezTo>
                  <a:cubicBezTo>
                    <a:pt x="1" y="33"/>
                    <a:pt x="1" y="33"/>
                    <a:pt x="1" y="33"/>
                  </a:cubicBezTo>
                  <a:close/>
                  <a:moveTo>
                    <a:pt x="3" y="40"/>
                  </a:moveTo>
                  <a:cubicBezTo>
                    <a:pt x="11" y="31"/>
                    <a:pt x="11" y="31"/>
                    <a:pt x="11" y="31"/>
                  </a:cubicBezTo>
                  <a:cubicBezTo>
                    <a:pt x="11" y="33"/>
                    <a:pt x="12" y="34"/>
                    <a:pt x="12" y="35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4" y="42"/>
                    <a:pt x="3" y="41"/>
                    <a:pt x="3" y="40"/>
                  </a:cubicBezTo>
                  <a:close/>
                  <a:moveTo>
                    <a:pt x="6" y="45"/>
                  </a:moveTo>
                  <a:cubicBezTo>
                    <a:pt x="7" y="46"/>
                    <a:pt x="7" y="47"/>
                    <a:pt x="8" y="48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5" y="39"/>
                    <a:pt x="14" y="38"/>
                    <a:pt x="14" y="37"/>
                  </a:cubicBezTo>
                  <a:cubicBezTo>
                    <a:pt x="6" y="45"/>
                    <a:pt x="6" y="45"/>
                    <a:pt x="6" y="45"/>
                  </a:cubicBezTo>
                  <a:close/>
                  <a:moveTo>
                    <a:pt x="10" y="50"/>
                  </a:moveTo>
                  <a:cubicBezTo>
                    <a:pt x="18" y="42"/>
                    <a:pt x="18" y="42"/>
                    <a:pt x="18" y="42"/>
                  </a:cubicBezTo>
                  <a:cubicBezTo>
                    <a:pt x="19" y="43"/>
                    <a:pt x="20" y="43"/>
                    <a:pt x="21" y="44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1" y="52"/>
                    <a:pt x="10" y="51"/>
                    <a:pt x="10" y="50"/>
                  </a:cubicBezTo>
                  <a:close/>
                  <a:moveTo>
                    <a:pt x="14" y="55"/>
                  </a:moveTo>
                  <a:cubicBezTo>
                    <a:pt x="23" y="45"/>
                    <a:pt x="23" y="45"/>
                    <a:pt x="23" y="45"/>
                  </a:cubicBezTo>
                  <a:cubicBezTo>
                    <a:pt x="25" y="45"/>
                    <a:pt x="26" y="45"/>
                    <a:pt x="28" y="45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5" y="57"/>
                    <a:pt x="14" y="56"/>
                    <a:pt x="14" y="55"/>
                  </a:cubicBez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7" name="Freeform 25"/>
            <p:cNvSpPr>
              <a:spLocks noEditPoints="1"/>
            </p:cNvSpPr>
            <p:nvPr>
              <p:custDataLst>
                <p:tags r:id="rId26"/>
              </p:custDataLst>
            </p:nvPr>
          </p:nvSpPr>
          <p:spPr bwMode="auto">
            <a:xfrm>
              <a:off x="4162" y="1078"/>
              <a:ext cx="203" cy="578"/>
            </a:xfrm>
            <a:custGeom>
              <a:avLst/>
              <a:gdLst>
                <a:gd name="T0" fmla="*/ 34 w 34"/>
                <a:gd name="T1" fmla="*/ 27 h 96"/>
                <a:gd name="T2" fmla="*/ 31 w 34"/>
                <a:gd name="T3" fmla="*/ 35 h 96"/>
                <a:gd name="T4" fmla="*/ 34 w 34"/>
                <a:gd name="T5" fmla="*/ 23 h 96"/>
                <a:gd name="T6" fmla="*/ 0 w 34"/>
                <a:gd name="T7" fmla="*/ 52 h 96"/>
                <a:gd name="T8" fmla="*/ 34 w 34"/>
                <a:gd name="T9" fmla="*/ 23 h 96"/>
                <a:gd name="T10" fmla="*/ 34 w 34"/>
                <a:gd name="T11" fmla="*/ 10 h 96"/>
                <a:gd name="T12" fmla="*/ 23 w 34"/>
                <a:gd name="T13" fmla="*/ 25 h 96"/>
                <a:gd name="T14" fmla="*/ 34 w 34"/>
                <a:gd name="T15" fmla="*/ 15 h 96"/>
                <a:gd name="T16" fmla="*/ 32 w 34"/>
                <a:gd name="T17" fmla="*/ 2 h 96"/>
                <a:gd name="T18" fmla="*/ 20 w 34"/>
                <a:gd name="T19" fmla="*/ 20 h 96"/>
                <a:gd name="T20" fmla="*/ 30 w 34"/>
                <a:gd name="T21" fmla="*/ 1 h 96"/>
                <a:gd name="T22" fmla="*/ 0 w 34"/>
                <a:gd name="T23" fmla="*/ 27 h 96"/>
                <a:gd name="T24" fmla="*/ 26 w 34"/>
                <a:gd name="T25" fmla="*/ 0 h 96"/>
                <a:gd name="T26" fmla="*/ 30 w 34"/>
                <a:gd name="T27" fmla="*/ 1 h 96"/>
                <a:gd name="T28" fmla="*/ 17 w 34"/>
                <a:gd name="T29" fmla="*/ 0 h 96"/>
                <a:gd name="T30" fmla="*/ 0 w 34"/>
                <a:gd name="T31" fmla="*/ 23 h 96"/>
                <a:gd name="T32" fmla="*/ 13 w 34"/>
                <a:gd name="T33" fmla="*/ 0 h 96"/>
                <a:gd name="T34" fmla="*/ 0 w 34"/>
                <a:gd name="T35" fmla="*/ 9 h 96"/>
                <a:gd name="T36" fmla="*/ 13 w 34"/>
                <a:gd name="T37" fmla="*/ 0 h 96"/>
                <a:gd name="T38" fmla="*/ 0 w 34"/>
                <a:gd name="T39" fmla="*/ 0 h 96"/>
                <a:gd name="T40" fmla="*/ 5 w 34"/>
                <a:gd name="T41" fmla="*/ 0 h 96"/>
                <a:gd name="T42" fmla="*/ 16 w 34"/>
                <a:gd name="T43" fmla="*/ 32 h 96"/>
                <a:gd name="T44" fmla="*/ 0 w 34"/>
                <a:gd name="T45" fmla="*/ 43 h 96"/>
                <a:gd name="T46" fmla="*/ 17 w 34"/>
                <a:gd name="T47" fmla="*/ 32 h 96"/>
                <a:gd name="T48" fmla="*/ 10 w 34"/>
                <a:gd name="T49" fmla="*/ 28 h 96"/>
                <a:gd name="T50" fmla="*/ 0 w 34"/>
                <a:gd name="T51" fmla="*/ 35 h 96"/>
                <a:gd name="T52" fmla="*/ 11 w 34"/>
                <a:gd name="T53" fmla="*/ 29 h 96"/>
                <a:gd name="T54" fmla="*/ 0 w 34"/>
                <a:gd name="T55" fmla="*/ 30 h 96"/>
                <a:gd name="T56" fmla="*/ 2 w 34"/>
                <a:gd name="T57" fmla="*/ 29 h 96"/>
                <a:gd name="T58" fmla="*/ 0 w 34"/>
                <a:gd name="T59" fmla="*/ 66 h 96"/>
                <a:gd name="T60" fmla="*/ 7 w 34"/>
                <a:gd name="T61" fmla="*/ 54 h 96"/>
                <a:gd name="T62" fmla="*/ 0 w 34"/>
                <a:gd name="T63" fmla="*/ 69 h 96"/>
                <a:gd name="T64" fmla="*/ 4 w 34"/>
                <a:gd name="T65" fmla="*/ 65 h 96"/>
                <a:gd name="T66" fmla="*/ 0 w 34"/>
                <a:gd name="T67" fmla="*/ 74 h 96"/>
                <a:gd name="T68" fmla="*/ 0 w 34"/>
                <a:gd name="T69" fmla="*/ 78 h 96"/>
                <a:gd name="T70" fmla="*/ 6 w 34"/>
                <a:gd name="T71" fmla="*/ 76 h 96"/>
                <a:gd name="T72" fmla="*/ 5 w 34"/>
                <a:gd name="T73" fmla="*/ 73 h 96"/>
                <a:gd name="T74" fmla="*/ 0 w 34"/>
                <a:gd name="T75" fmla="*/ 87 h 96"/>
                <a:gd name="T76" fmla="*/ 9 w 34"/>
                <a:gd name="T77" fmla="*/ 82 h 96"/>
                <a:gd name="T78" fmla="*/ 0 w 34"/>
                <a:gd name="T79" fmla="*/ 87 h 96"/>
                <a:gd name="T80" fmla="*/ 0 w 34"/>
                <a:gd name="T81" fmla="*/ 96 h 96"/>
                <a:gd name="T82" fmla="*/ 13 w 34"/>
                <a:gd name="T83" fmla="*/ 87 h 96"/>
                <a:gd name="T84" fmla="*/ 0 w 34"/>
                <a:gd name="T85" fmla="*/ 95 h 96"/>
                <a:gd name="T86" fmla="*/ 13 w 34"/>
                <a:gd name="T87" fmla="*/ 96 h 96"/>
                <a:gd name="T88" fmla="*/ 15 w 34"/>
                <a:gd name="T89" fmla="*/ 89 h 96"/>
                <a:gd name="T90" fmla="*/ 17 w 34"/>
                <a:gd name="T91" fmla="*/ 96 h 96"/>
                <a:gd name="T92" fmla="*/ 20 w 34"/>
                <a:gd name="T93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4" h="96">
                  <a:moveTo>
                    <a:pt x="34" y="32"/>
                  </a:moveTo>
                  <a:cubicBezTo>
                    <a:pt x="34" y="27"/>
                    <a:pt x="34" y="27"/>
                    <a:pt x="34" y="2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6" y="36"/>
                    <a:pt x="28" y="35"/>
                    <a:pt x="31" y="35"/>
                  </a:cubicBezTo>
                  <a:cubicBezTo>
                    <a:pt x="34" y="32"/>
                    <a:pt x="34" y="32"/>
                    <a:pt x="34" y="32"/>
                  </a:cubicBezTo>
                  <a:close/>
                  <a:moveTo>
                    <a:pt x="34" y="23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23"/>
                    <a:pt x="34" y="23"/>
                    <a:pt x="34" y="23"/>
                  </a:cubicBezTo>
                  <a:close/>
                  <a:moveTo>
                    <a:pt x="34" y="15"/>
                  </a:moveTo>
                  <a:cubicBezTo>
                    <a:pt x="34" y="10"/>
                    <a:pt x="34" y="10"/>
                    <a:pt x="34" y="10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3"/>
                    <a:pt x="23" y="24"/>
                    <a:pt x="23" y="25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34" y="15"/>
                    <a:pt x="34" y="15"/>
                    <a:pt x="34" y="15"/>
                  </a:cubicBezTo>
                  <a:close/>
                  <a:moveTo>
                    <a:pt x="34" y="6"/>
                  </a:moveTo>
                  <a:cubicBezTo>
                    <a:pt x="34" y="5"/>
                    <a:pt x="33" y="3"/>
                    <a:pt x="32" y="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8"/>
                    <a:pt x="19" y="19"/>
                    <a:pt x="20" y="20"/>
                  </a:cubicBezTo>
                  <a:cubicBezTo>
                    <a:pt x="34" y="6"/>
                    <a:pt x="34" y="6"/>
                    <a:pt x="34" y="6"/>
                  </a:cubicBezTo>
                  <a:close/>
                  <a:moveTo>
                    <a:pt x="30" y="1"/>
                  </a:moveTo>
                  <a:cubicBezTo>
                    <a:pt x="5" y="26"/>
                    <a:pt x="5" y="26"/>
                    <a:pt x="5" y="2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lose/>
                  <a:moveTo>
                    <a:pt x="22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22" y="0"/>
                    <a:pt x="22" y="0"/>
                    <a:pt x="22" y="0"/>
                  </a:cubicBezTo>
                  <a:close/>
                  <a:moveTo>
                    <a:pt x="13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3" y="0"/>
                    <a:pt x="13" y="0"/>
                    <a:pt x="13" y="0"/>
                  </a:cubicBezTo>
                  <a:close/>
                  <a:moveTo>
                    <a:pt x="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5" y="0"/>
                    <a:pt x="5" y="0"/>
                    <a:pt x="5" y="0"/>
                  </a:cubicBezTo>
                  <a:close/>
                  <a:moveTo>
                    <a:pt x="17" y="32"/>
                  </a:moveTo>
                  <a:cubicBezTo>
                    <a:pt x="17" y="32"/>
                    <a:pt x="16" y="32"/>
                    <a:pt x="16" y="32"/>
                  </a:cubicBezTo>
                  <a:cubicBezTo>
                    <a:pt x="15" y="32"/>
                    <a:pt x="14" y="31"/>
                    <a:pt x="13" y="31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17" y="32"/>
                    <a:pt x="17" y="32"/>
                    <a:pt x="17" y="32"/>
                  </a:cubicBezTo>
                  <a:close/>
                  <a:moveTo>
                    <a:pt x="11" y="29"/>
                  </a:moveTo>
                  <a:cubicBezTo>
                    <a:pt x="11" y="29"/>
                    <a:pt x="10" y="28"/>
                    <a:pt x="10" y="28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11" y="29"/>
                    <a:pt x="11" y="29"/>
                    <a:pt x="11" y="29"/>
                  </a:cubicBezTo>
                  <a:close/>
                  <a:moveTo>
                    <a:pt x="2" y="29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" y="29"/>
                    <a:pt x="2" y="29"/>
                    <a:pt x="2" y="29"/>
                  </a:cubicBezTo>
                  <a:close/>
                  <a:moveTo>
                    <a:pt x="0" y="61"/>
                  </a:moveTo>
                  <a:cubicBezTo>
                    <a:pt x="0" y="66"/>
                    <a:pt x="0" y="66"/>
                    <a:pt x="0" y="66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5" y="58"/>
                    <a:pt x="6" y="56"/>
                    <a:pt x="7" y="54"/>
                  </a:cubicBezTo>
                  <a:cubicBezTo>
                    <a:pt x="0" y="61"/>
                    <a:pt x="0" y="61"/>
                    <a:pt x="0" y="61"/>
                  </a:cubicBezTo>
                  <a:close/>
                  <a:moveTo>
                    <a:pt x="0" y="69"/>
                  </a:moveTo>
                  <a:cubicBezTo>
                    <a:pt x="4" y="65"/>
                    <a:pt x="4" y="65"/>
                    <a:pt x="4" y="65"/>
                  </a:cubicBezTo>
                  <a:cubicBezTo>
                    <a:pt x="4" y="65"/>
                    <a:pt x="4" y="65"/>
                    <a:pt x="4" y="65"/>
                  </a:cubicBezTo>
                  <a:cubicBezTo>
                    <a:pt x="4" y="67"/>
                    <a:pt x="4" y="68"/>
                    <a:pt x="5" y="7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69"/>
                    <a:pt x="0" y="69"/>
                    <a:pt x="0" y="69"/>
                  </a:cubicBezTo>
                  <a:close/>
                  <a:moveTo>
                    <a:pt x="0" y="78"/>
                  </a:moveTo>
                  <a:cubicBezTo>
                    <a:pt x="0" y="83"/>
                    <a:pt x="0" y="83"/>
                    <a:pt x="0" y="83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6" y="76"/>
                    <a:pt x="6" y="75"/>
                    <a:pt x="6" y="75"/>
                  </a:cubicBezTo>
                  <a:cubicBezTo>
                    <a:pt x="6" y="74"/>
                    <a:pt x="5" y="73"/>
                    <a:pt x="5" y="73"/>
                  </a:cubicBezTo>
                  <a:cubicBezTo>
                    <a:pt x="0" y="78"/>
                    <a:pt x="0" y="78"/>
                    <a:pt x="0" y="78"/>
                  </a:cubicBezTo>
                  <a:close/>
                  <a:moveTo>
                    <a:pt x="0" y="87"/>
                  </a:moveTo>
                  <a:cubicBezTo>
                    <a:pt x="8" y="79"/>
                    <a:pt x="8" y="79"/>
                    <a:pt x="8" y="79"/>
                  </a:cubicBezTo>
                  <a:cubicBezTo>
                    <a:pt x="8" y="80"/>
                    <a:pt x="9" y="81"/>
                    <a:pt x="9" y="8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87"/>
                    <a:pt x="0" y="87"/>
                    <a:pt x="0" y="87"/>
                  </a:cubicBezTo>
                  <a:close/>
                  <a:moveTo>
                    <a:pt x="0" y="95"/>
                  </a:moveTo>
                  <a:cubicBezTo>
                    <a:pt x="0" y="96"/>
                    <a:pt x="0" y="96"/>
                    <a:pt x="0" y="96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13" y="87"/>
                    <a:pt x="13" y="87"/>
                    <a:pt x="13" y="87"/>
                  </a:cubicBezTo>
                  <a:cubicBezTo>
                    <a:pt x="12" y="86"/>
                    <a:pt x="12" y="85"/>
                    <a:pt x="11" y="84"/>
                  </a:cubicBezTo>
                  <a:cubicBezTo>
                    <a:pt x="0" y="95"/>
                    <a:pt x="0" y="95"/>
                    <a:pt x="0" y="95"/>
                  </a:cubicBezTo>
                  <a:close/>
                  <a:moveTo>
                    <a:pt x="8" y="96"/>
                  </a:moveTo>
                  <a:cubicBezTo>
                    <a:pt x="13" y="96"/>
                    <a:pt x="13" y="96"/>
                    <a:pt x="13" y="96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16" y="91"/>
                    <a:pt x="15" y="90"/>
                    <a:pt x="15" y="89"/>
                  </a:cubicBezTo>
                  <a:cubicBezTo>
                    <a:pt x="8" y="96"/>
                    <a:pt x="8" y="96"/>
                    <a:pt x="8" y="96"/>
                  </a:cubicBezTo>
                  <a:close/>
                  <a:moveTo>
                    <a:pt x="17" y="96"/>
                  </a:moveTo>
                  <a:cubicBezTo>
                    <a:pt x="19" y="94"/>
                    <a:pt x="19" y="94"/>
                    <a:pt x="19" y="94"/>
                  </a:cubicBezTo>
                  <a:cubicBezTo>
                    <a:pt x="20" y="96"/>
                    <a:pt x="20" y="96"/>
                    <a:pt x="20" y="96"/>
                  </a:cubicBezTo>
                  <a:lnTo>
                    <a:pt x="17" y="96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8" name="Freeform 26"/>
            <p:cNvSpPr>
              <a:spLocks noEditPoints="1"/>
            </p:cNvSpPr>
            <p:nvPr>
              <p:custDataLst>
                <p:tags r:id="rId27"/>
              </p:custDataLst>
            </p:nvPr>
          </p:nvSpPr>
          <p:spPr bwMode="auto">
            <a:xfrm>
              <a:off x="3720" y="1078"/>
              <a:ext cx="203" cy="578"/>
            </a:xfrm>
            <a:custGeom>
              <a:avLst/>
              <a:gdLst>
                <a:gd name="T0" fmla="*/ 17 w 34"/>
                <a:gd name="T1" fmla="*/ 79 h 96"/>
                <a:gd name="T2" fmla="*/ 1 w 34"/>
                <a:gd name="T3" fmla="*/ 91 h 96"/>
                <a:gd name="T4" fmla="*/ 2 w 34"/>
                <a:gd name="T5" fmla="*/ 94 h 96"/>
                <a:gd name="T6" fmla="*/ 12 w 34"/>
                <a:gd name="T7" fmla="*/ 76 h 96"/>
                <a:gd name="T8" fmla="*/ 0 w 34"/>
                <a:gd name="T9" fmla="*/ 82 h 96"/>
                <a:gd name="T10" fmla="*/ 11 w 34"/>
                <a:gd name="T11" fmla="*/ 72 h 96"/>
                <a:gd name="T12" fmla="*/ 17 w 34"/>
                <a:gd name="T13" fmla="*/ 66 h 96"/>
                <a:gd name="T14" fmla="*/ 20 w 34"/>
                <a:gd name="T15" fmla="*/ 67 h 96"/>
                <a:gd name="T16" fmla="*/ 34 w 34"/>
                <a:gd name="T17" fmla="*/ 49 h 96"/>
                <a:gd name="T18" fmla="*/ 34 w 34"/>
                <a:gd name="T19" fmla="*/ 45 h 96"/>
                <a:gd name="T20" fmla="*/ 0 w 34"/>
                <a:gd name="T21" fmla="*/ 74 h 96"/>
                <a:gd name="T22" fmla="*/ 34 w 34"/>
                <a:gd name="T23" fmla="*/ 45 h 96"/>
                <a:gd name="T24" fmla="*/ 0 w 34"/>
                <a:gd name="T25" fmla="*/ 70 h 96"/>
                <a:gd name="T26" fmla="*/ 34 w 34"/>
                <a:gd name="T27" fmla="*/ 31 h 96"/>
                <a:gd name="T28" fmla="*/ 34 w 34"/>
                <a:gd name="T29" fmla="*/ 28 h 96"/>
                <a:gd name="T30" fmla="*/ 0 w 34"/>
                <a:gd name="T31" fmla="*/ 56 h 96"/>
                <a:gd name="T32" fmla="*/ 34 w 34"/>
                <a:gd name="T33" fmla="*/ 28 h 96"/>
                <a:gd name="T34" fmla="*/ 0 w 34"/>
                <a:gd name="T35" fmla="*/ 53 h 96"/>
                <a:gd name="T36" fmla="*/ 34 w 34"/>
                <a:gd name="T37" fmla="*/ 14 h 96"/>
                <a:gd name="T38" fmla="*/ 34 w 34"/>
                <a:gd name="T39" fmla="*/ 10 h 96"/>
                <a:gd name="T40" fmla="*/ 0 w 34"/>
                <a:gd name="T41" fmla="*/ 39 h 96"/>
                <a:gd name="T42" fmla="*/ 34 w 34"/>
                <a:gd name="T43" fmla="*/ 10 h 96"/>
                <a:gd name="T44" fmla="*/ 34 w 34"/>
                <a:gd name="T45" fmla="*/ 0 h 96"/>
                <a:gd name="T46" fmla="*/ 0 w 34"/>
                <a:gd name="T47" fmla="*/ 31 h 96"/>
                <a:gd name="T48" fmla="*/ 34 w 34"/>
                <a:gd name="T49" fmla="*/ 2 h 96"/>
                <a:gd name="T50" fmla="*/ 22 w 34"/>
                <a:gd name="T51" fmla="*/ 0 h 96"/>
                <a:gd name="T52" fmla="*/ 0 w 34"/>
                <a:gd name="T53" fmla="*/ 27 h 96"/>
                <a:gd name="T54" fmla="*/ 18 w 34"/>
                <a:gd name="T55" fmla="*/ 0 h 96"/>
                <a:gd name="T56" fmla="*/ 0 w 34"/>
                <a:gd name="T57" fmla="*/ 13 h 96"/>
                <a:gd name="T58" fmla="*/ 18 w 34"/>
                <a:gd name="T59" fmla="*/ 0 h 96"/>
                <a:gd name="T60" fmla="*/ 0 w 34"/>
                <a:gd name="T61" fmla="*/ 10 h 96"/>
                <a:gd name="T62" fmla="*/ 1 w 34"/>
                <a:gd name="T63" fmla="*/ 4 h 96"/>
                <a:gd name="T64" fmla="*/ 6 w 34"/>
                <a:gd name="T65" fmla="*/ 0 h 96"/>
                <a:gd name="T66" fmla="*/ 5 w 34"/>
                <a:gd name="T67" fmla="*/ 95 h 96"/>
                <a:gd name="T68" fmla="*/ 34 w 34"/>
                <a:gd name="T69" fmla="*/ 71 h 96"/>
                <a:gd name="T70" fmla="*/ 6 w 34"/>
                <a:gd name="T71" fmla="*/ 96 h 96"/>
                <a:gd name="T72" fmla="*/ 13 w 34"/>
                <a:gd name="T73" fmla="*/ 96 h 96"/>
                <a:gd name="T74" fmla="*/ 34 w 34"/>
                <a:gd name="T75" fmla="*/ 79 h 96"/>
                <a:gd name="T76" fmla="*/ 13 w 34"/>
                <a:gd name="T77" fmla="*/ 96 h 96"/>
                <a:gd name="T78" fmla="*/ 27 w 34"/>
                <a:gd name="T79" fmla="*/ 96 h 96"/>
                <a:gd name="T80" fmla="*/ 34 w 34"/>
                <a:gd name="T81" fmla="*/ 83 h 96"/>
                <a:gd name="T82" fmla="*/ 30 w 34"/>
                <a:gd name="T83" fmla="*/ 96 h 96"/>
                <a:gd name="T84" fmla="*/ 34 w 34"/>
                <a:gd name="T85" fmla="*/ 92 h 96"/>
                <a:gd name="T86" fmla="*/ 34 w 34"/>
                <a:gd name="T87" fmla="*/ 62 h 96"/>
                <a:gd name="T88" fmla="*/ 24 w 34"/>
                <a:gd name="T89" fmla="*/ 72 h 96"/>
                <a:gd name="T90" fmla="*/ 34 w 34"/>
                <a:gd name="T91" fmla="*/ 57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4" h="96">
                  <a:moveTo>
                    <a:pt x="18" y="79"/>
                  </a:moveTo>
                  <a:cubicBezTo>
                    <a:pt x="17" y="79"/>
                    <a:pt x="17" y="79"/>
                    <a:pt x="17" y="79"/>
                  </a:cubicBezTo>
                  <a:cubicBezTo>
                    <a:pt x="16" y="79"/>
                    <a:pt x="15" y="79"/>
                    <a:pt x="14" y="78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2"/>
                    <a:pt x="1" y="93"/>
                    <a:pt x="2" y="94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18" y="79"/>
                    <a:pt x="18" y="79"/>
                    <a:pt x="18" y="79"/>
                  </a:cubicBezTo>
                  <a:close/>
                  <a:moveTo>
                    <a:pt x="12" y="76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11" y="72"/>
                    <a:pt x="11" y="72"/>
                    <a:pt x="11" y="72"/>
                  </a:cubicBezTo>
                  <a:cubicBezTo>
                    <a:pt x="11" y="72"/>
                    <a:pt x="11" y="72"/>
                    <a:pt x="11" y="72"/>
                  </a:cubicBezTo>
                  <a:cubicBezTo>
                    <a:pt x="11" y="74"/>
                    <a:pt x="11" y="75"/>
                    <a:pt x="12" y="76"/>
                  </a:cubicBezTo>
                  <a:close/>
                  <a:moveTo>
                    <a:pt x="17" y="66"/>
                  </a:moveTo>
                  <a:cubicBezTo>
                    <a:pt x="17" y="66"/>
                    <a:pt x="17" y="66"/>
                    <a:pt x="17" y="66"/>
                  </a:cubicBezTo>
                  <a:cubicBezTo>
                    <a:pt x="18" y="66"/>
                    <a:pt x="19" y="66"/>
                    <a:pt x="20" y="67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17" y="66"/>
                    <a:pt x="17" y="66"/>
                    <a:pt x="17" y="66"/>
                  </a:cubicBezTo>
                  <a:close/>
                  <a:moveTo>
                    <a:pt x="34" y="45"/>
                  </a:moveTo>
                  <a:cubicBezTo>
                    <a:pt x="0" y="79"/>
                    <a:pt x="0" y="79"/>
                    <a:pt x="0" y="7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34" y="45"/>
                    <a:pt x="34" y="45"/>
                    <a:pt x="34" y="45"/>
                  </a:cubicBezTo>
                  <a:close/>
                  <a:moveTo>
                    <a:pt x="34" y="36"/>
                  </a:moveTo>
                  <a:cubicBezTo>
                    <a:pt x="0" y="70"/>
                    <a:pt x="0" y="70"/>
                    <a:pt x="0" y="70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6"/>
                    <a:pt x="34" y="36"/>
                    <a:pt x="34" y="36"/>
                  </a:cubicBezTo>
                  <a:close/>
                  <a:moveTo>
                    <a:pt x="34" y="28"/>
                  </a:moveTo>
                  <a:cubicBezTo>
                    <a:pt x="0" y="62"/>
                    <a:pt x="0" y="62"/>
                    <a:pt x="0" y="62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8"/>
                    <a:pt x="34" y="28"/>
                    <a:pt x="34" y="28"/>
                  </a:cubicBezTo>
                  <a:close/>
                  <a:moveTo>
                    <a:pt x="34" y="19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9"/>
                    <a:pt x="34" y="19"/>
                    <a:pt x="34" y="19"/>
                  </a:cubicBezTo>
                  <a:close/>
                  <a:moveTo>
                    <a:pt x="34" y="10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34" y="10"/>
                    <a:pt x="34" y="10"/>
                    <a:pt x="34" y="10"/>
                  </a:cubicBezTo>
                  <a:close/>
                  <a:moveTo>
                    <a:pt x="34" y="2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34" y="2"/>
                    <a:pt x="34" y="2"/>
                    <a:pt x="34" y="2"/>
                  </a:cubicBezTo>
                  <a:close/>
                  <a:moveTo>
                    <a:pt x="27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27" y="0"/>
                    <a:pt x="27" y="0"/>
                    <a:pt x="27" y="0"/>
                  </a:cubicBezTo>
                  <a:close/>
                  <a:moveTo>
                    <a:pt x="18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8" y="0"/>
                    <a:pt x="18" y="0"/>
                    <a:pt x="18" y="0"/>
                  </a:cubicBezTo>
                  <a:close/>
                  <a:moveTo>
                    <a:pt x="10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1" y="5"/>
                    <a:pt x="1" y="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6" y="0"/>
                    <a:pt x="6" y="0"/>
                  </a:cubicBezTo>
                  <a:cubicBezTo>
                    <a:pt x="10" y="0"/>
                    <a:pt x="10" y="0"/>
                    <a:pt x="10" y="0"/>
                  </a:cubicBezTo>
                  <a:close/>
                  <a:moveTo>
                    <a:pt x="5" y="95"/>
                  </a:moveTo>
                  <a:cubicBezTo>
                    <a:pt x="34" y="66"/>
                    <a:pt x="34" y="66"/>
                    <a:pt x="34" y="66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6" y="96"/>
                    <a:pt x="5" y="96"/>
                    <a:pt x="5" y="95"/>
                  </a:cubicBezTo>
                  <a:close/>
                  <a:moveTo>
                    <a:pt x="13" y="96"/>
                  </a:moveTo>
                  <a:cubicBezTo>
                    <a:pt x="34" y="74"/>
                    <a:pt x="34" y="74"/>
                    <a:pt x="34" y="74"/>
                  </a:cubicBezTo>
                  <a:cubicBezTo>
                    <a:pt x="34" y="79"/>
                    <a:pt x="34" y="79"/>
                    <a:pt x="34" y="79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3" y="96"/>
                    <a:pt x="13" y="96"/>
                    <a:pt x="13" y="96"/>
                  </a:cubicBezTo>
                  <a:close/>
                  <a:moveTo>
                    <a:pt x="22" y="96"/>
                  </a:moveTo>
                  <a:cubicBezTo>
                    <a:pt x="27" y="96"/>
                    <a:pt x="27" y="96"/>
                    <a:pt x="27" y="96"/>
                  </a:cubicBezTo>
                  <a:cubicBezTo>
                    <a:pt x="34" y="88"/>
                    <a:pt x="34" y="88"/>
                    <a:pt x="34" y="88"/>
                  </a:cubicBezTo>
                  <a:cubicBezTo>
                    <a:pt x="34" y="83"/>
                    <a:pt x="34" y="83"/>
                    <a:pt x="34" y="83"/>
                  </a:cubicBezTo>
                  <a:cubicBezTo>
                    <a:pt x="22" y="96"/>
                    <a:pt x="22" y="96"/>
                    <a:pt x="22" y="96"/>
                  </a:cubicBezTo>
                  <a:close/>
                  <a:moveTo>
                    <a:pt x="30" y="96"/>
                  </a:moveTo>
                  <a:cubicBezTo>
                    <a:pt x="34" y="96"/>
                    <a:pt x="34" y="96"/>
                    <a:pt x="34" y="96"/>
                  </a:cubicBezTo>
                  <a:cubicBezTo>
                    <a:pt x="34" y="92"/>
                    <a:pt x="34" y="92"/>
                    <a:pt x="34" y="92"/>
                  </a:cubicBezTo>
                  <a:cubicBezTo>
                    <a:pt x="30" y="96"/>
                    <a:pt x="30" y="96"/>
                    <a:pt x="30" y="96"/>
                  </a:cubicBezTo>
                  <a:close/>
                  <a:moveTo>
                    <a:pt x="34" y="62"/>
                  </a:moveTo>
                  <a:cubicBezTo>
                    <a:pt x="24" y="73"/>
                    <a:pt x="24" y="73"/>
                    <a:pt x="24" y="73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71"/>
                    <a:pt x="23" y="70"/>
                    <a:pt x="23" y="69"/>
                  </a:cubicBezTo>
                  <a:cubicBezTo>
                    <a:pt x="34" y="57"/>
                    <a:pt x="34" y="57"/>
                    <a:pt x="34" y="57"/>
                  </a:cubicBezTo>
                  <a:lnTo>
                    <a:pt x="34" y="62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9" name="Freeform 27"/>
            <p:cNvSpPr>
              <a:spLocks noEditPoints="1"/>
            </p:cNvSpPr>
            <p:nvPr>
              <p:custDataLst>
                <p:tags r:id="rId28"/>
              </p:custDataLst>
            </p:nvPr>
          </p:nvSpPr>
          <p:spPr bwMode="auto">
            <a:xfrm>
              <a:off x="3797" y="1493"/>
              <a:ext cx="48" cy="42"/>
            </a:xfrm>
            <a:custGeom>
              <a:avLst/>
              <a:gdLst>
                <a:gd name="T0" fmla="*/ 4 w 8"/>
                <a:gd name="T1" fmla="*/ 7 h 7"/>
                <a:gd name="T2" fmla="*/ 7 w 8"/>
                <a:gd name="T3" fmla="*/ 6 h 7"/>
                <a:gd name="T4" fmla="*/ 8 w 8"/>
                <a:gd name="T5" fmla="*/ 3 h 7"/>
                <a:gd name="T6" fmla="*/ 8 w 8"/>
                <a:gd name="T7" fmla="*/ 2 h 7"/>
                <a:gd name="T8" fmla="*/ 3 w 8"/>
                <a:gd name="T9" fmla="*/ 7 h 7"/>
                <a:gd name="T10" fmla="*/ 4 w 8"/>
                <a:gd name="T11" fmla="*/ 7 h 7"/>
                <a:gd name="T12" fmla="*/ 6 w 8"/>
                <a:gd name="T13" fmla="*/ 0 h 7"/>
                <a:gd name="T14" fmla="*/ 1 w 8"/>
                <a:gd name="T15" fmla="*/ 5 h 7"/>
                <a:gd name="T16" fmla="*/ 0 w 8"/>
                <a:gd name="T17" fmla="*/ 3 h 7"/>
                <a:gd name="T18" fmla="*/ 2 w 8"/>
                <a:gd name="T19" fmla="*/ 1 h 7"/>
                <a:gd name="T20" fmla="*/ 4 w 8"/>
                <a:gd name="T21" fmla="*/ 0 h 7"/>
                <a:gd name="T22" fmla="*/ 6 w 8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7">
                  <a:moveTo>
                    <a:pt x="4" y="7"/>
                  </a:moveTo>
                  <a:cubicBezTo>
                    <a:pt x="5" y="7"/>
                    <a:pt x="6" y="7"/>
                    <a:pt x="7" y="6"/>
                  </a:cubicBezTo>
                  <a:cubicBezTo>
                    <a:pt x="7" y="5"/>
                    <a:pt x="8" y="4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4" y="7"/>
                    <a:pt x="4" y="7"/>
                  </a:cubicBezTo>
                  <a:close/>
                  <a:moveTo>
                    <a:pt x="6" y="0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2"/>
                    <a:pt x="1" y="1"/>
                    <a:pt x="2" y="1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5" y="0"/>
                    <a:pt x="5" y="0"/>
                    <a:pt x="6" y="0"/>
                  </a:cubicBezTo>
                  <a:close/>
                </a:path>
              </a:pathLst>
            </a:custGeom>
            <a:solidFill>
              <a:srgbClr val="40B4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0" name="Freeform 28"/>
            <p:cNvSpPr>
              <a:spLocks noEditPoints="1"/>
            </p:cNvSpPr>
            <p:nvPr>
              <p:custDataLst>
                <p:tags r:id="rId29"/>
              </p:custDataLst>
            </p:nvPr>
          </p:nvSpPr>
          <p:spPr bwMode="auto">
            <a:xfrm>
              <a:off x="4234" y="1205"/>
              <a:ext cx="48" cy="48"/>
            </a:xfrm>
            <a:custGeom>
              <a:avLst/>
              <a:gdLst>
                <a:gd name="T0" fmla="*/ 4 w 8"/>
                <a:gd name="T1" fmla="*/ 8 h 8"/>
                <a:gd name="T2" fmla="*/ 7 w 8"/>
                <a:gd name="T3" fmla="*/ 7 h 8"/>
                <a:gd name="T4" fmla="*/ 8 w 8"/>
                <a:gd name="T5" fmla="*/ 4 h 8"/>
                <a:gd name="T6" fmla="*/ 8 w 8"/>
                <a:gd name="T7" fmla="*/ 3 h 8"/>
                <a:gd name="T8" fmla="*/ 3 w 8"/>
                <a:gd name="T9" fmla="*/ 7 h 8"/>
                <a:gd name="T10" fmla="*/ 4 w 8"/>
                <a:gd name="T11" fmla="*/ 8 h 8"/>
                <a:gd name="T12" fmla="*/ 6 w 8"/>
                <a:gd name="T13" fmla="*/ 1 h 8"/>
                <a:gd name="T14" fmla="*/ 1 w 8"/>
                <a:gd name="T15" fmla="*/ 6 h 8"/>
                <a:gd name="T16" fmla="*/ 0 w 8"/>
                <a:gd name="T17" fmla="*/ 4 h 8"/>
                <a:gd name="T18" fmla="*/ 2 w 8"/>
                <a:gd name="T19" fmla="*/ 1 h 8"/>
                <a:gd name="T20" fmla="*/ 4 w 8"/>
                <a:gd name="T21" fmla="*/ 0 h 8"/>
                <a:gd name="T22" fmla="*/ 6 w 8"/>
                <a:gd name="T23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8">
                  <a:moveTo>
                    <a:pt x="4" y="8"/>
                  </a:moveTo>
                  <a:cubicBezTo>
                    <a:pt x="5" y="8"/>
                    <a:pt x="6" y="7"/>
                    <a:pt x="7" y="7"/>
                  </a:cubicBezTo>
                  <a:cubicBezTo>
                    <a:pt x="7" y="6"/>
                    <a:pt x="8" y="5"/>
                    <a:pt x="8" y="4"/>
                  </a:cubicBezTo>
                  <a:cubicBezTo>
                    <a:pt x="8" y="4"/>
                    <a:pt x="8" y="3"/>
                    <a:pt x="8" y="3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4" y="8"/>
                    <a:pt x="4" y="8"/>
                  </a:cubicBezTo>
                  <a:close/>
                  <a:moveTo>
                    <a:pt x="6" y="1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5"/>
                    <a:pt x="0" y="5"/>
                    <a:pt x="0" y="4"/>
                  </a:cubicBezTo>
                  <a:cubicBezTo>
                    <a:pt x="0" y="3"/>
                    <a:pt x="1" y="2"/>
                    <a:pt x="2" y="1"/>
                  </a:cubicBezTo>
                  <a:cubicBezTo>
                    <a:pt x="2" y="1"/>
                    <a:pt x="3" y="0"/>
                    <a:pt x="4" y="0"/>
                  </a:cubicBezTo>
                  <a:cubicBezTo>
                    <a:pt x="5" y="0"/>
                    <a:pt x="5" y="0"/>
                    <a:pt x="6" y="1"/>
                  </a:cubicBezTo>
                  <a:close/>
                </a:path>
              </a:pathLst>
            </a:custGeom>
            <a:solidFill>
              <a:srgbClr val="40B4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1" name="Freeform 29"/>
            <p:cNvSpPr>
              <a:spLocks noEditPoints="1"/>
            </p:cNvSpPr>
            <p:nvPr>
              <p:custDataLst>
                <p:tags r:id="rId30"/>
              </p:custDataLst>
            </p:nvPr>
          </p:nvSpPr>
          <p:spPr bwMode="auto">
            <a:xfrm>
              <a:off x="4288" y="1385"/>
              <a:ext cx="167" cy="174"/>
            </a:xfrm>
            <a:custGeom>
              <a:avLst/>
              <a:gdLst>
                <a:gd name="T0" fmla="*/ 10 w 28"/>
                <a:gd name="T1" fmla="*/ 1 h 29"/>
                <a:gd name="T2" fmla="*/ 4 w 28"/>
                <a:gd name="T3" fmla="*/ 4 h 29"/>
                <a:gd name="T4" fmla="*/ 0 w 28"/>
                <a:gd name="T5" fmla="*/ 10 h 29"/>
                <a:gd name="T6" fmla="*/ 10 w 28"/>
                <a:gd name="T7" fmla="*/ 1 h 29"/>
                <a:gd name="T8" fmla="*/ 0 w 28"/>
                <a:gd name="T9" fmla="*/ 14 h 29"/>
                <a:gd name="T10" fmla="*/ 14 w 28"/>
                <a:gd name="T11" fmla="*/ 0 h 29"/>
                <a:gd name="T12" fmla="*/ 19 w 28"/>
                <a:gd name="T13" fmla="*/ 1 h 29"/>
                <a:gd name="T14" fmla="*/ 1 w 28"/>
                <a:gd name="T15" fmla="*/ 19 h 29"/>
                <a:gd name="T16" fmla="*/ 0 w 28"/>
                <a:gd name="T17" fmla="*/ 14 h 29"/>
                <a:gd name="T18" fmla="*/ 2 w 28"/>
                <a:gd name="T19" fmla="*/ 21 h 29"/>
                <a:gd name="T20" fmla="*/ 21 w 28"/>
                <a:gd name="T21" fmla="*/ 2 h 29"/>
                <a:gd name="T22" fmla="*/ 24 w 28"/>
                <a:gd name="T23" fmla="*/ 4 h 29"/>
                <a:gd name="T24" fmla="*/ 4 w 28"/>
                <a:gd name="T25" fmla="*/ 24 h 29"/>
                <a:gd name="T26" fmla="*/ 2 w 28"/>
                <a:gd name="T27" fmla="*/ 21 h 29"/>
                <a:gd name="T28" fmla="*/ 6 w 28"/>
                <a:gd name="T29" fmla="*/ 26 h 29"/>
                <a:gd name="T30" fmla="*/ 26 w 28"/>
                <a:gd name="T31" fmla="*/ 6 h 29"/>
                <a:gd name="T32" fmla="*/ 27 w 28"/>
                <a:gd name="T33" fmla="*/ 9 h 29"/>
                <a:gd name="T34" fmla="*/ 9 w 28"/>
                <a:gd name="T35" fmla="*/ 28 h 29"/>
                <a:gd name="T36" fmla="*/ 6 w 28"/>
                <a:gd name="T37" fmla="*/ 26 h 29"/>
                <a:gd name="T38" fmla="*/ 12 w 28"/>
                <a:gd name="T39" fmla="*/ 28 h 29"/>
                <a:gd name="T40" fmla="*/ 14 w 28"/>
                <a:gd name="T41" fmla="*/ 29 h 29"/>
                <a:gd name="T42" fmla="*/ 17 w 28"/>
                <a:gd name="T43" fmla="*/ 28 h 29"/>
                <a:gd name="T44" fmla="*/ 28 w 28"/>
                <a:gd name="T45" fmla="*/ 17 h 29"/>
                <a:gd name="T46" fmla="*/ 28 w 28"/>
                <a:gd name="T47" fmla="*/ 14 h 29"/>
                <a:gd name="T48" fmla="*/ 28 w 28"/>
                <a:gd name="T49" fmla="*/ 14 h 29"/>
                <a:gd name="T50" fmla="*/ 28 w 28"/>
                <a:gd name="T51" fmla="*/ 12 h 29"/>
                <a:gd name="T52" fmla="*/ 12 w 28"/>
                <a:gd name="T53" fmla="*/ 2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8" h="29">
                  <a:moveTo>
                    <a:pt x="10" y="1"/>
                  </a:moveTo>
                  <a:cubicBezTo>
                    <a:pt x="8" y="1"/>
                    <a:pt x="6" y="3"/>
                    <a:pt x="4" y="4"/>
                  </a:cubicBezTo>
                  <a:cubicBezTo>
                    <a:pt x="2" y="6"/>
                    <a:pt x="1" y="8"/>
                    <a:pt x="0" y="10"/>
                  </a:cubicBezTo>
                  <a:cubicBezTo>
                    <a:pt x="10" y="1"/>
                    <a:pt x="10" y="1"/>
                    <a:pt x="10" y="1"/>
                  </a:cubicBezTo>
                  <a:close/>
                  <a:moveTo>
                    <a:pt x="0" y="14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16" y="0"/>
                    <a:pt x="17" y="0"/>
                    <a:pt x="19" y="1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7"/>
                    <a:pt x="0" y="16"/>
                    <a:pt x="0" y="14"/>
                  </a:cubicBezTo>
                  <a:close/>
                  <a:moveTo>
                    <a:pt x="2" y="21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2" y="3"/>
                    <a:pt x="23" y="3"/>
                    <a:pt x="24" y="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23"/>
                    <a:pt x="2" y="22"/>
                    <a:pt x="2" y="21"/>
                  </a:cubicBezTo>
                  <a:close/>
                  <a:moveTo>
                    <a:pt x="6" y="26"/>
                  </a:moveTo>
                  <a:cubicBezTo>
                    <a:pt x="26" y="6"/>
                    <a:pt x="26" y="6"/>
                    <a:pt x="26" y="6"/>
                  </a:cubicBezTo>
                  <a:cubicBezTo>
                    <a:pt x="26" y="7"/>
                    <a:pt x="27" y="8"/>
                    <a:pt x="27" y="9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7" y="27"/>
                    <a:pt x="6" y="26"/>
                  </a:cubicBezTo>
                  <a:close/>
                  <a:moveTo>
                    <a:pt x="12" y="28"/>
                  </a:moveTo>
                  <a:cubicBezTo>
                    <a:pt x="13" y="29"/>
                    <a:pt x="13" y="29"/>
                    <a:pt x="14" y="29"/>
                  </a:cubicBezTo>
                  <a:cubicBezTo>
                    <a:pt x="15" y="29"/>
                    <a:pt x="16" y="29"/>
                    <a:pt x="17" y="28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6"/>
                    <a:pt x="28" y="15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3"/>
                    <a:pt x="28" y="12"/>
                  </a:cubicBezTo>
                  <a:lnTo>
                    <a:pt x="12" y="28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2" name="Freeform 30"/>
            <p:cNvSpPr>
              <a:spLocks noEditPoints="1"/>
            </p:cNvSpPr>
            <p:nvPr>
              <p:custDataLst>
                <p:tags r:id="rId31"/>
              </p:custDataLst>
            </p:nvPr>
          </p:nvSpPr>
          <p:spPr bwMode="auto">
            <a:xfrm>
              <a:off x="3708" y="1066"/>
              <a:ext cx="849" cy="686"/>
            </a:xfrm>
            <a:custGeom>
              <a:avLst/>
              <a:gdLst>
                <a:gd name="T0" fmla="*/ 96 w 142"/>
                <a:gd name="T1" fmla="*/ 27 h 114"/>
                <a:gd name="T2" fmla="*/ 90 w 142"/>
                <a:gd name="T3" fmla="*/ 24 h 114"/>
                <a:gd name="T4" fmla="*/ 92 w 142"/>
                <a:gd name="T5" fmla="*/ 31 h 114"/>
                <a:gd name="T6" fmla="*/ 23 w 142"/>
                <a:gd name="T7" fmla="*/ 74 h 114"/>
                <a:gd name="T8" fmla="*/ 17 w 142"/>
                <a:gd name="T9" fmla="*/ 72 h 114"/>
                <a:gd name="T10" fmla="*/ 19 w 142"/>
                <a:gd name="T11" fmla="*/ 78 h 114"/>
                <a:gd name="T12" fmla="*/ 25 w 142"/>
                <a:gd name="T13" fmla="*/ 71 h 114"/>
                <a:gd name="T14" fmla="*/ 8 w 142"/>
                <a:gd name="T15" fmla="*/ 98 h 114"/>
                <a:gd name="T16" fmla="*/ 2 w 142"/>
                <a:gd name="T17" fmla="*/ 8 h 114"/>
                <a:gd name="T18" fmla="*/ 8 w 142"/>
                <a:gd name="T19" fmla="*/ 2 h 114"/>
                <a:gd name="T20" fmla="*/ 22 w 142"/>
                <a:gd name="T21" fmla="*/ 69 h 114"/>
                <a:gd name="T22" fmla="*/ 13 w 142"/>
                <a:gd name="T23" fmla="*/ 74 h 114"/>
                <a:gd name="T24" fmla="*/ 24 w 142"/>
                <a:gd name="T25" fmla="*/ 79 h 114"/>
                <a:gd name="T26" fmla="*/ 80 w 142"/>
                <a:gd name="T27" fmla="*/ 67 h 114"/>
                <a:gd name="T28" fmla="*/ 86 w 142"/>
                <a:gd name="T29" fmla="*/ 85 h 114"/>
                <a:gd name="T30" fmla="*/ 76 w 142"/>
                <a:gd name="T31" fmla="*/ 98 h 114"/>
                <a:gd name="T32" fmla="*/ 87 w 142"/>
                <a:gd name="T33" fmla="*/ 32 h 114"/>
                <a:gd name="T34" fmla="*/ 99 w 142"/>
                <a:gd name="T35" fmla="*/ 27 h 114"/>
                <a:gd name="T36" fmla="*/ 87 w 142"/>
                <a:gd name="T37" fmla="*/ 22 h 114"/>
                <a:gd name="T38" fmla="*/ 76 w 142"/>
                <a:gd name="T39" fmla="*/ 2 h 114"/>
                <a:gd name="T40" fmla="*/ 110 w 142"/>
                <a:gd name="T41" fmla="*/ 8 h 114"/>
                <a:gd name="T42" fmla="*/ 101 w 142"/>
                <a:gd name="T43" fmla="*/ 98 h 114"/>
                <a:gd name="T44" fmla="*/ 111 w 142"/>
                <a:gd name="T45" fmla="*/ 110 h 114"/>
                <a:gd name="T46" fmla="*/ 138 w 142"/>
                <a:gd name="T47" fmla="*/ 76 h 114"/>
                <a:gd name="T48" fmla="*/ 111 w 142"/>
                <a:gd name="T49" fmla="*/ 39 h 114"/>
                <a:gd name="T50" fmla="*/ 83 w 142"/>
                <a:gd name="T51" fmla="*/ 67 h 114"/>
                <a:gd name="T52" fmla="*/ 88 w 142"/>
                <a:gd name="T53" fmla="*/ 83 h 114"/>
                <a:gd name="T54" fmla="*/ 8 w 142"/>
                <a:gd name="T55" fmla="*/ 101 h 114"/>
                <a:gd name="T56" fmla="*/ 0 w 142"/>
                <a:gd name="T57" fmla="*/ 8 h 114"/>
                <a:gd name="T58" fmla="*/ 2 w 142"/>
                <a:gd name="T59" fmla="*/ 2 h 114"/>
                <a:gd name="T60" fmla="*/ 38 w 142"/>
                <a:gd name="T61" fmla="*/ 0 h 114"/>
                <a:gd name="T62" fmla="*/ 110 w 142"/>
                <a:gd name="T63" fmla="*/ 2 h 114"/>
                <a:gd name="T64" fmla="*/ 133 w 142"/>
                <a:gd name="T65" fmla="*/ 46 h 114"/>
                <a:gd name="T66" fmla="*/ 136 w 142"/>
                <a:gd name="T67" fmla="*/ 85 h 114"/>
                <a:gd name="T68" fmla="*/ 110 w 142"/>
                <a:gd name="T69" fmla="*/ 113 h 114"/>
                <a:gd name="T70" fmla="*/ 102 w 142"/>
                <a:gd name="T71" fmla="*/ 104 h 114"/>
                <a:gd name="T72" fmla="*/ 73 w 142"/>
                <a:gd name="T73" fmla="*/ 2 h 114"/>
                <a:gd name="T74" fmla="*/ 49 w 142"/>
                <a:gd name="T75" fmla="*/ 39 h 114"/>
                <a:gd name="T76" fmla="*/ 54 w 142"/>
                <a:gd name="T77" fmla="*/ 28 h 114"/>
                <a:gd name="T78" fmla="*/ 73 w 142"/>
                <a:gd name="T79" fmla="*/ 30 h 114"/>
                <a:gd name="T80" fmla="*/ 39 w 142"/>
                <a:gd name="T81" fmla="*/ 98 h 114"/>
                <a:gd name="T82" fmla="*/ 61 w 142"/>
                <a:gd name="T83" fmla="*/ 35 h 114"/>
                <a:gd name="T84" fmla="*/ 51 w 142"/>
                <a:gd name="T85" fmla="*/ 41 h 114"/>
                <a:gd name="T86" fmla="*/ 101 w 142"/>
                <a:gd name="T87" fmla="*/ 57 h 114"/>
                <a:gd name="T88" fmla="*/ 101 w 142"/>
                <a:gd name="T89" fmla="*/ 77 h 114"/>
                <a:gd name="T90" fmla="*/ 125 w 142"/>
                <a:gd name="T91" fmla="*/ 67 h 114"/>
                <a:gd name="T92" fmla="*/ 121 w 142"/>
                <a:gd name="T93" fmla="*/ 57 h 114"/>
                <a:gd name="T94" fmla="*/ 111 w 142"/>
                <a:gd name="T95" fmla="*/ 53 h 114"/>
                <a:gd name="T96" fmla="*/ 94 w 142"/>
                <a:gd name="T97" fmla="*/ 67 h 114"/>
                <a:gd name="T98" fmla="*/ 99 w 142"/>
                <a:gd name="T99" fmla="*/ 79 h 114"/>
                <a:gd name="T100" fmla="*/ 123 w 142"/>
                <a:gd name="T101" fmla="*/ 79 h 114"/>
                <a:gd name="T102" fmla="*/ 123 w 142"/>
                <a:gd name="T103" fmla="*/ 55 h 114"/>
                <a:gd name="T104" fmla="*/ 123 w 142"/>
                <a:gd name="T105" fmla="*/ 55 h 114"/>
                <a:gd name="T106" fmla="*/ 111 w 142"/>
                <a:gd name="T107" fmla="*/ 50 h 114"/>
                <a:gd name="T108" fmla="*/ 57 w 142"/>
                <a:gd name="T109" fmla="*/ 37 h 114"/>
                <a:gd name="T110" fmla="*/ 54 w 142"/>
                <a:gd name="T111" fmla="*/ 31 h 114"/>
                <a:gd name="T112" fmla="*/ 51 w 142"/>
                <a:gd name="T113" fmla="*/ 37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2" h="114">
                  <a:moveTo>
                    <a:pt x="92" y="31"/>
                  </a:moveTo>
                  <a:cubicBezTo>
                    <a:pt x="93" y="31"/>
                    <a:pt x="94" y="30"/>
                    <a:pt x="95" y="30"/>
                  </a:cubicBezTo>
                  <a:cubicBezTo>
                    <a:pt x="95" y="29"/>
                    <a:pt x="96" y="28"/>
                    <a:pt x="96" y="27"/>
                  </a:cubicBezTo>
                  <a:cubicBezTo>
                    <a:pt x="96" y="26"/>
                    <a:pt x="95" y="25"/>
                    <a:pt x="95" y="24"/>
                  </a:cubicBezTo>
                  <a:cubicBezTo>
                    <a:pt x="94" y="24"/>
                    <a:pt x="93" y="23"/>
                    <a:pt x="92" y="23"/>
                  </a:cubicBezTo>
                  <a:cubicBezTo>
                    <a:pt x="91" y="23"/>
                    <a:pt x="90" y="24"/>
                    <a:pt x="90" y="24"/>
                  </a:cubicBezTo>
                  <a:cubicBezTo>
                    <a:pt x="89" y="25"/>
                    <a:pt x="88" y="26"/>
                    <a:pt x="88" y="27"/>
                  </a:cubicBezTo>
                  <a:cubicBezTo>
                    <a:pt x="88" y="28"/>
                    <a:pt x="89" y="29"/>
                    <a:pt x="90" y="30"/>
                  </a:cubicBezTo>
                  <a:cubicBezTo>
                    <a:pt x="90" y="30"/>
                    <a:pt x="91" y="31"/>
                    <a:pt x="92" y="31"/>
                  </a:cubicBezTo>
                  <a:close/>
                  <a:moveTo>
                    <a:pt x="19" y="78"/>
                  </a:moveTo>
                  <a:cubicBezTo>
                    <a:pt x="20" y="78"/>
                    <a:pt x="21" y="78"/>
                    <a:pt x="22" y="77"/>
                  </a:cubicBezTo>
                  <a:cubicBezTo>
                    <a:pt x="22" y="76"/>
                    <a:pt x="23" y="75"/>
                    <a:pt x="23" y="74"/>
                  </a:cubicBezTo>
                  <a:cubicBezTo>
                    <a:pt x="23" y="73"/>
                    <a:pt x="22" y="72"/>
                    <a:pt x="22" y="72"/>
                  </a:cubicBezTo>
                  <a:cubicBezTo>
                    <a:pt x="21" y="71"/>
                    <a:pt x="20" y="71"/>
                    <a:pt x="19" y="71"/>
                  </a:cubicBezTo>
                  <a:cubicBezTo>
                    <a:pt x="18" y="71"/>
                    <a:pt x="17" y="71"/>
                    <a:pt x="17" y="72"/>
                  </a:cubicBezTo>
                  <a:cubicBezTo>
                    <a:pt x="16" y="72"/>
                    <a:pt x="15" y="73"/>
                    <a:pt x="15" y="74"/>
                  </a:cubicBezTo>
                  <a:cubicBezTo>
                    <a:pt x="15" y="75"/>
                    <a:pt x="16" y="76"/>
                    <a:pt x="17" y="77"/>
                  </a:cubicBezTo>
                  <a:cubicBezTo>
                    <a:pt x="17" y="78"/>
                    <a:pt x="18" y="78"/>
                    <a:pt x="19" y="78"/>
                  </a:cubicBezTo>
                  <a:close/>
                  <a:moveTo>
                    <a:pt x="24" y="79"/>
                  </a:moveTo>
                  <a:cubicBezTo>
                    <a:pt x="25" y="78"/>
                    <a:pt x="26" y="76"/>
                    <a:pt x="26" y="74"/>
                  </a:cubicBezTo>
                  <a:cubicBezTo>
                    <a:pt x="26" y="73"/>
                    <a:pt x="25" y="72"/>
                    <a:pt x="25" y="71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98"/>
                    <a:pt x="36" y="98"/>
                    <a:pt x="36" y="98"/>
                  </a:cubicBezTo>
                  <a:cubicBezTo>
                    <a:pt x="8" y="98"/>
                    <a:pt x="8" y="98"/>
                    <a:pt x="8" y="98"/>
                  </a:cubicBezTo>
                  <a:cubicBezTo>
                    <a:pt x="7" y="98"/>
                    <a:pt x="5" y="97"/>
                    <a:pt x="4" y="96"/>
                  </a:cubicBezTo>
                  <a:cubicBezTo>
                    <a:pt x="3" y="95"/>
                    <a:pt x="2" y="94"/>
                    <a:pt x="2" y="92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7"/>
                    <a:pt x="3" y="5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3"/>
                    <a:pt x="7" y="2"/>
                    <a:pt x="8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22" y="69"/>
                    <a:pt x="22" y="69"/>
                    <a:pt x="22" y="69"/>
                  </a:cubicBezTo>
                  <a:cubicBezTo>
                    <a:pt x="21" y="68"/>
                    <a:pt x="20" y="68"/>
                    <a:pt x="19" y="68"/>
                  </a:cubicBezTo>
                  <a:cubicBezTo>
                    <a:pt x="17" y="68"/>
                    <a:pt x="16" y="69"/>
                    <a:pt x="14" y="70"/>
                  </a:cubicBezTo>
                  <a:cubicBezTo>
                    <a:pt x="13" y="71"/>
                    <a:pt x="13" y="73"/>
                    <a:pt x="13" y="74"/>
                  </a:cubicBezTo>
                  <a:cubicBezTo>
                    <a:pt x="13" y="76"/>
                    <a:pt x="13" y="78"/>
                    <a:pt x="14" y="79"/>
                  </a:cubicBezTo>
                  <a:cubicBezTo>
                    <a:pt x="16" y="80"/>
                    <a:pt x="17" y="81"/>
                    <a:pt x="19" y="81"/>
                  </a:cubicBezTo>
                  <a:cubicBezTo>
                    <a:pt x="21" y="81"/>
                    <a:pt x="23" y="80"/>
                    <a:pt x="24" y="79"/>
                  </a:cubicBezTo>
                  <a:close/>
                  <a:moveTo>
                    <a:pt x="110" y="37"/>
                  </a:moveTo>
                  <a:cubicBezTo>
                    <a:pt x="102" y="37"/>
                    <a:pt x="95" y="40"/>
                    <a:pt x="89" y="46"/>
                  </a:cubicBezTo>
                  <a:cubicBezTo>
                    <a:pt x="84" y="51"/>
                    <a:pt x="80" y="59"/>
                    <a:pt x="80" y="67"/>
                  </a:cubicBezTo>
                  <a:cubicBezTo>
                    <a:pt x="80" y="71"/>
                    <a:pt x="81" y="74"/>
                    <a:pt x="82" y="77"/>
                  </a:cubicBezTo>
                  <a:cubicBezTo>
                    <a:pt x="83" y="80"/>
                    <a:pt x="84" y="82"/>
                    <a:pt x="86" y="85"/>
                  </a:cubicBezTo>
                  <a:cubicBezTo>
                    <a:pt x="86" y="85"/>
                    <a:pt x="86" y="85"/>
                    <a:pt x="86" y="85"/>
                  </a:cubicBezTo>
                  <a:cubicBezTo>
                    <a:pt x="86" y="85"/>
                    <a:pt x="86" y="85"/>
                    <a:pt x="86" y="85"/>
                  </a:cubicBezTo>
                  <a:cubicBezTo>
                    <a:pt x="89" y="89"/>
                    <a:pt x="92" y="93"/>
                    <a:pt x="96" y="98"/>
                  </a:cubicBezTo>
                  <a:cubicBezTo>
                    <a:pt x="76" y="98"/>
                    <a:pt x="76" y="98"/>
                    <a:pt x="76" y="98"/>
                  </a:cubicBezTo>
                  <a:cubicBezTo>
                    <a:pt x="76" y="32"/>
                    <a:pt x="76" y="32"/>
                    <a:pt x="76" y="32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86" y="30"/>
                    <a:pt x="87" y="31"/>
                    <a:pt x="87" y="32"/>
                  </a:cubicBezTo>
                  <a:cubicBezTo>
                    <a:pt x="89" y="33"/>
                    <a:pt x="90" y="34"/>
                    <a:pt x="92" y="34"/>
                  </a:cubicBezTo>
                  <a:cubicBezTo>
                    <a:pt x="94" y="34"/>
                    <a:pt x="96" y="33"/>
                    <a:pt x="97" y="32"/>
                  </a:cubicBezTo>
                  <a:cubicBezTo>
                    <a:pt x="98" y="30"/>
                    <a:pt x="99" y="29"/>
                    <a:pt x="99" y="27"/>
                  </a:cubicBezTo>
                  <a:cubicBezTo>
                    <a:pt x="99" y="25"/>
                    <a:pt x="98" y="24"/>
                    <a:pt x="97" y="22"/>
                  </a:cubicBezTo>
                  <a:cubicBezTo>
                    <a:pt x="96" y="21"/>
                    <a:pt x="94" y="20"/>
                    <a:pt x="92" y="20"/>
                  </a:cubicBezTo>
                  <a:cubicBezTo>
                    <a:pt x="90" y="20"/>
                    <a:pt x="89" y="21"/>
                    <a:pt x="87" y="22"/>
                  </a:cubicBezTo>
                  <a:cubicBezTo>
                    <a:pt x="86" y="24"/>
                    <a:pt x="86" y="25"/>
                    <a:pt x="86" y="27"/>
                  </a:cubicBezTo>
                  <a:cubicBezTo>
                    <a:pt x="76" y="29"/>
                    <a:pt x="76" y="29"/>
                    <a:pt x="76" y="29"/>
                  </a:cubicBezTo>
                  <a:cubicBezTo>
                    <a:pt x="76" y="2"/>
                    <a:pt x="76" y="2"/>
                    <a:pt x="76" y="2"/>
                  </a:cubicBezTo>
                  <a:cubicBezTo>
                    <a:pt x="104" y="2"/>
                    <a:pt x="104" y="2"/>
                    <a:pt x="104" y="2"/>
                  </a:cubicBezTo>
                  <a:cubicBezTo>
                    <a:pt x="106" y="2"/>
                    <a:pt x="107" y="3"/>
                    <a:pt x="108" y="4"/>
                  </a:cubicBezTo>
                  <a:cubicBezTo>
                    <a:pt x="109" y="5"/>
                    <a:pt x="110" y="7"/>
                    <a:pt x="110" y="8"/>
                  </a:cubicBezTo>
                  <a:cubicBezTo>
                    <a:pt x="110" y="37"/>
                    <a:pt x="110" y="37"/>
                    <a:pt x="110" y="37"/>
                  </a:cubicBezTo>
                  <a:close/>
                  <a:moveTo>
                    <a:pt x="100" y="98"/>
                  </a:moveTo>
                  <a:cubicBezTo>
                    <a:pt x="101" y="98"/>
                    <a:pt x="101" y="98"/>
                    <a:pt x="101" y="98"/>
                  </a:cubicBezTo>
                  <a:cubicBezTo>
                    <a:pt x="102" y="100"/>
                    <a:pt x="103" y="101"/>
                    <a:pt x="104" y="102"/>
                  </a:cubicBezTo>
                  <a:cubicBezTo>
                    <a:pt x="104" y="102"/>
                    <a:pt x="104" y="102"/>
                    <a:pt x="104" y="102"/>
                  </a:cubicBezTo>
                  <a:cubicBezTo>
                    <a:pt x="107" y="105"/>
                    <a:pt x="109" y="108"/>
                    <a:pt x="111" y="110"/>
                  </a:cubicBezTo>
                  <a:cubicBezTo>
                    <a:pt x="113" y="108"/>
                    <a:pt x="116" y="105"/>
                    <a:pt x="118" y="102"/>
                  </a:cubicBezTo>
                  <a:cubicBezTo>
                    <a:pt x="124" y="96"/>
                    <a:pt x="130" y="89"/>
                    <a:pt x="134" y="83"/>
                  </a:cubicBezTo>
                  <a:cubicBezTo>
                    <a:pt x="136" y="81"/>
                    <a:pt x="137" y="78"/>
                    <a:pt x="138" y="76"/>
                  </a:cubicBezTo>
                  <a:cubicBezTo>
                    <a:pt x="139" y="73"/>
                    <a:pt x="139" y="70"/>
                    <a:pt x="139" y="67"/>
                  </a:cubicBezTo>
                  <a:cubicBezTo>
                    <a:pt x="139" y="60"/>
                    <a:pt x="136" y="53"/>
                    <a:pt x="131" y="48"/>
                  </a:cubicBezTo>
                  <a:cubicBezTo>
                    <a:pt x="126" y="43"/>
                    <a:pt x="119" y="39"/>
                    <a:pt x="111" y="39"/>
                  </a:cubicBezTo>
                  <a:cubicBezTo>
                    <a:pt x="111" y="39"/>
                    <a:pt x="111" y="39"/>
                    <a:pt x="111" y="39"/>
                  </a:cubicBezTo>
                  <a:cubicBezTo>
                    <a:pt x="103" y="39"/>
                    <a:pt x="96" y="43"/>
                    <a:pt x="91" y="48"/>
                  </a:cubicBezTo>
                  <a:cubicBezTo>
                    <a:pt x="86" y="53"/>
                    <a:pt x="83" y="60"/>
                    <a:pt x="83" y="67"/>
                  </a:cubicBezTo>
                  <a:cubicBezTo>
                    <a:pt x="83" y="70"/>
                    <a:pt x="84" y="73"/>
                    <a:pt x="85" y="76"/>
                  </a:cubicBezTo>
                  <a:cubicBezTo>
                    <a:pt x="85" y="78"/>
                    <a:pt x="87" y="81"/>
                    <a:pt x="88" y="83"/>
                  </a:cubicBezTo>
                  <a:cubicBezTo>
                    <a:pt x="88" y="83"/>
                    <a:pt x="88" y="83"/>
                    <a:pt x="88" y="83"/>
                  </a:cubicBezTo>
                  <a:cubicBezTo>
                    <a:pt x="92" y="88"/>
                    <a:pt x="96" y="93"/>
                    <a:pt x="100" y="98"/>
                  </a:cubicBezTo>
                  <a:close/>
                  <a:moveTo>
                    <a:pt x="99" y="101"/>
                  </a:moveTo>
                  <a:cubicBezTo>
                    <a:pt x="8" y="101"/>
                    <a:pt x="8" y="101"/>
                    <a:pt x="8" y="101"/>
                  </a:cubicBezTo>
                  <a:cubicBezTo>
                    <a:pt x="6" y="101"/>
                    <a:pt x="4" y="100"/>
                    <a:pt x="2" y="98"/>
                  </a:cubicBezTo>
                  <a:cubicBezTo>
                    <a:pt x="1" y="97"/>
                    <a:pt x="0" y="94"/>
                    <a:pt x="0" y="9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1" y="4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" y="1"/>
                    <a:pt x="6" y="0"/>
                    <a:pt x="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6" y="0"/>
                    <a:pt x="109" y="1"/>
                    <a:pt x="110" y="2"/>
                  </a:cubicBezTo>
                  <a:cubicBezTo>
                    <a:pt x="112" y="4"/>
                    <a:pt x="113" y="6"/>
                    <a:pt x="113" y="8"/>
                  </a:cubicBezTo>
                  <a:cubicBezTo>
                    <a:pt x="113" y="37"/>
                    <a:pt x="113" y="37"/>
                    <a:pt x="113" y="37"/>
                  </a:cubicBezTo>
                  <a:cubicBezTo>
                    <a:pt x="121" y="37"/>
                    <a:pt x="128" y="40"/>
                    <a:pt x="133" y="46"/>
                  </a:cubicBezTo>
                  <a:cubicBezTo>
                    <a:pt x="138" y="51"/>
                    <a:pt x="142" y="59"/>
                    <a:pt x="142" y="67"/>
                  </a:cubicBezTo>
                  <a:cubicBezTo>
                    <a:pt x="142" y="71"/>
                    <a:pt x="141" y="74"/>
                    <a:pt x="140" y="77"/>
                  </a:cubicBezTo>
                  <a:cubicBezTo>
                    <a:pt x="140" y="80"/>
                    <a:pt x="138" y="82"/>
                    <a:pt x="136" y="85"/>
                  </a:cubicBezTo>
                  <a:cubicBezTo>
                    <a:pt x="132" y="91"/>
                    <a:pt x="126" y="98"/>
                    <a:pt x="120" y="104"/>
                  </a:cubicBezTo>
                  <a:cubicBezTo>
                    <a:pt x="117" y="107"/>
                    <a:pt x="115" y="110"/>
                    <a:pt x="112" y="113"/>
                  </a:cubicBezTo>
                  <a:cubicBezTo>
                    <a:pt x="112" y="114"/>
                    <a:pt x="111" y="114"/>
                    <a:pt x="110" y="113"/>
                  </a:cubicBezTo>
                  <a:cubicBezTo>
                    <a:pt x="110" y="113"/>
                    <a:pt x="110" y="113"/>
                    <a:pt x="110" y="113"/>
                  </a:cubicBezTo>
                  <a:cubicBezTo>
                    <a:pt x="108" y="110"/>
                    <a:pt x="105" y="107"/>
                    <a:pt x="102" y="104"/>
                  </a:cubicBezTo>
                  <a:cubicBezTo>
                    <a:pt x="102" y="104"/>
                    <a:pt x="102" y="104"/>
                    <a:pt x="102" y="104"/>
                  </a:cubicBezTo>
                  <a:cubicBezTo>
                    <a:pt x="102" y="104"/>
                    <a:pt x="102" y="104"/>
                    <a:pt x="102" y="104"/>
                  </a:cubicBezTo>
                  <a:cubicBezTo>
                    <a:pt x="101" y="103"/>
                    <a:pt x="100" y="102"/>
                    <a:pt x="99" y="101"/>
                  </a:cubicBezTo>
                  <a:close/>
                  <a:moveTo>
                    <a:pt x="73" y="2"/>
                  </a:moveTo>
                  <a:cubicBezTo>
                    <a:pt x="39" y="2"/>
                    <a:pt x="39" y="2"/>
                    <a:pt x="39" y="2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8" y="38"/>
                    <a:pt x="47" y="36"/>
                    <a:pt x="47" y="35"/>
                  </a:cubicBezTo>
                  <a:cubicBezTo>
                    <a:pt x="47" y="33"/>
                    <a:pt x="48" y="31"/>
                    <a:pt x="49" y="30"/>
                  </a:cubicBezTo>
                  <a:cubicBezTo>
                    <a:pt x="51" y="29"/>
                    <a:pt x="52" y="28"/>
                    <a:pt x="54" y="28"/>
                  </a:cubicBezTo>
                  <a:cubicBezTo>
                    <a:pt x="56" y="28"/>
                    <a:pt x="57" y="29"/>
                    <a:pt x="59" y="30"/>
                  </a:cubicBezTo>
                  <a:cubicBezTo>
                    <a:pt x="59" y="31"/>
                    <a:pt x="60" y="31"/>
                    <a:pt x="60" y="32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73" y="2"/>
                    <a:pt x="73" y="2"/>
                    <a:pt x="73" y="2"/>
                  </a:cubicBezTo>
                  <a:close/>
                  <a:moveTo>
                    <a:pt x="39" y="54"/>
                  </a:moveTo>
                  <a:cubicBezTo>
                    <a:pt x="39" y="98"/>
                    <a:pt x="39" y="98"/>
                    <a:pt x="39" y="98"/>
                  </a:cubicBezTo>
                  <a:cubicBezTo>
                    <a:pt x="73" y="98"/>
                    <a:pt x="73" y="98"/>
                    <a:pt x="73" y="98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61" y="35"/>
                    <a:pt x="61" y="35"/>
                    <a:pt x="61" y="35"/>
                  </a:cubicBezTo>
                  <a:cubicBezTo>
                    <a:pt x="60" y="37"/>
                    <a:pt x="60" y="38"/>
                    <a:pt x="59" y="39"/>
                  </a:cubicBezTo>
                  <a:cubicBezTo>
                    <a:pt x="57" y="41"/>
                    <a:pt x="56" y="41"/>
                    <a:pt x="54" y="41"/>
                  </a:cubicBezTo>
                  <a:cubicBezTo>
                    <a:pt x="53" y="41"/>
                    <a:pt x="52" y="41"/>
                    <a:pt x="51" y="41"/>
                  </a:cubicBezTo>
                  <a:cubicBezTo>
                    <a:pt x="39" y="54"/>
                    <a:pt x="39" y="54"/>
                    <a:pt x="39" y="54"/>
                  </a:cubicBezTo>
                  <a:close/>
                  <a:moveTo>
                    <a:pt x="111" y="53"/>
                  </a:moveTo>
                  <a:cubicBezTo>
                    <a:pt x="107" y="53"/>
                    <a:pt x="104" y="55"/>
                    <a:pt x="101" y="57"/>
                  </a:cubicBezTo>
                  <a:cubicBezTo>
                    <a:pt x="99" y="60"/>
                    <a:pt x="97" y="63"/>
                    <a:pt x="97" y="67"/>
                  </a:cubicBezTo>
                  <a:cubicBezTo>
                    <a:pt x="97" y="71"/>
                    <a:pt x="99" y="75"/>
                    <a:pt x="101" y="77"/>
                  </a:cubicBezTo>
                  <a:cubicBezTo>
                    <a:pt x="101" y="77"/>
                    <a:pt x="101" y="77"/>
                    <a:pt x="101" y="77"/>
                  </a:cubicBezTo>
                  <a:cubicBezTo>
                    <a:pt x="104" y="80"/>
                    <a:pt x="107" y="82"/>
                    <a:pt x="111" y="82"/>
                  </a:cubicBezTo>
                  <a:cubicBezTo>
                    <a:pt x="115" y="82"/>
                    <a:pt x="119" y="80"/>
                    <a:pt x="121" y="77"/>
                  </a:cubicBezTo>
                  <a:cubicBezTo>
                    <a:pt x="124" y="75"/>
                    <a:pt x="125" y="71"/>
                    <a:pt x="125" y="67"/>
                  </a:cubicBezTo>
                  <a:cubicBezTo>
                    <a:pt x="125" y="67"/>
                    <a:pt x="125" y="67"/>
                    <a:pt x="125" y="67"/>
                  </a:cubicBezTo>
                  <a:cubicBezTo>
                    <a:pt x="125" y="63"/>
                    <a:pt x="124" y="60"/>
                    <a:pt x="121" y="57"/>
                  </a:cubicBezTo>
                  <a:cubicBezTo>
                    <a:pt x="121" y="57"/>
                    <a:pt x="121" y="57"/>
                    <a:pt x="121" y="57"/>
                  </a:cubicBezTo>
                  <a:cubicBezTo>
                    <a:pt x="119" y="55"/>
                    <a:pt x="115" y="53"/>
                    <a:pt x="111" y="53"/>
                  </a:cubicBezTo>
                  <a:cubicBezTo>
                    <a:pt x="111" y="53"/>
                    <a:pt x="111" y="53"/>
                    <a:pt x="111" y="53"/>
                  </a:cubicBezTo>
                  <a:cubicBezTo>
                    <a:pt x="111" y="53"/>
                    <a:pt x="111" y="53"/>
                    <a:pt x="111" y="53"/>
                  </a:cubicBezTo>
                  <a:close/>
                  <a:moveTo>
                    <a:pt x="99" y="55"/>
                  </a:moveTo>
                  <a:cubicBezTo>
                    <a:pt x="99" y="55"/>
                    <a:pt x="99" y="55"/>
                    <a:pt x="99" y="55"/>
                  </a:cubicBezTo>
                  <a:cubicBezTo>
                    <a:pt x="96" y="58"/>
                    <a:pt x="94" y="63"/>
                    <a:pt x="94" y="67"/>
                  </a:cubicBezTo>
                  <a:cubicBezTo>
                    <a:pt x="94" y="72"/>
                    <a:pt x="96" y="76"/>
                    <a:pt x="99" y="79"/>
                  </a:cubicBezTo>
                  <a:cubicBezTo>
                    <a:pt x="99" y="79"/>
                    <a:pt x="99" y="79"/>
                    <a:pt x="99" y="79"/>
                  </a:cubicBezTo>
                  <a:cubicBezTo>
                    <a:pt x="99" y="79"/>
                    <a:pt x="99" y="79"/>
                    <a:pt x="99" y="79"/>
                  </a:cubicBezTo>
                  <a:cubicBezTo>
                    <a:pt x="99" y="79"/>
                    <a:pt x="99" y="79"/>
                    <a:pt x="99" y="79"/>
                  </a:cubicBezTo>
                  <a:cubicBezTo>
                    <a:pt x="102" y="83"/>
                    <a:pt x="106" y="84"/>
                    <a:pt x="111" y="84"/>
                  </a:cubicBezTo>
                  <a:cubicBezTo>
                    <a:pt x="116" y="84"/>
                    <a:pt x="120" y="83"/>
                    <a:pt x="123" y="79"/>
                  </a:cubicBezTo>
                  <a:cubicBezTo>
                    <a:pt x="126" y="76"/>
                    <a:pt x="128" y="72"/>
                    <a:pt x="128" y="67"/>
                  </a:cubicBezTo>
                  <a:cubicBezTo>
                    <a:pt x="128" y="67"/>
                    <a:pt x="128" y="67"/>
                    <a:pt x="128" y="67"/>
                  </a:cubicBezTo>
                  <a:cubicBezTo>
                    <a:pt x="128" y="63"/>
                    <a:pt x="126" y="58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20" y="52"/>
                    <a:pt x="116" y="50"/>
                    <a:pt x="111" y="50"/>
                  </a:cubicBezTo>
                  <a:cubicBezTo>
                    <a:pt x="111" y="50"/>
                    <a:pt x="111" y="50"/>
                    <a:pt x="111" y="50"/>
                  </a:cubicBezTo>
                  <a:cubicBezTo>
                    <a:pt x="111" y="50"/>
                    <a:pt x="111" y="50"/>
                    <a:pt x="111" y="50"/>
                  </a:cubicBezTo>
                  <a:cubicBezTo>
                    <a:pt x="106" y="50"/>
                    <a:pt x="102" y="52"/>
                    <a:pt x="99" y="55"/>
                  </a:cubicBezTo>
                  <a:close/>
                  <a:moveTo>
                    <a:pt x="54" y="38"/>
                  </a:moveTo>
                  <a:cubicBezTo>
                    <a:pt x="55" y="38"/>
                    <a:pt x="56" y="38"/>
                    <a:pt x="57" y="37"/>
                  </a:cubicBezTo>
                  <a:cubicBezTo>
                    <a:pt x="57" y="37"/>
                    <a:pt x="58" y="36"/>
                    <a:pt x="58" y="35"/>
                  </a:cubicBezTo>
                  <a:cubicBezTo>
                    <a:pt x="58" y="34"/>
                    <a:pt x="57" y="33"/>
                    <a:pt x="57" y="32"/>
                  </a:cubicBezTo>
                  <a:cubicBezTo>
                    <a:pt x="56" y="31"/>
                    <a:pt x="55" y="31"/>
                    <a:pt x="54" y="31"/>
                  </a:cubicBezTo>
                  <a:cubicBezTo>
                    <a:pt x="53" y="31"/>
                    <a:pt x="52" y="31"/>
                    <a:pt x="51" y="32"/>
                  </a:cubicBezTo>
                  <a:cubicBezTo>
                    <a:pt x="51" y="33"/>
                    <a:pt x="50" y="34"/>
                    <a:pt x="50" y="35"/>
                  </a:cubicBezTo>
                  <a:cubicBezTo>
                    <a:pt x="50" y="36"/>
                    <a:pt x="51" y="37"/>
                    <a:pt x="51" y="37"/>
                  </a:cubicBezTo>
                  <a:cubicBezTo>
                    <a:pt x="52" y="38"/>
                    <a:pt x="53" y="38"/>
                    <a:pt x="54" y="38"/>
                  </a:cubicBezTo>
                  <a:close/>
                </a:path>
              </a:pathLst>
            </a:custGeom>
            <a:solidFill>
              <a:srgbClr val="403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 rot="1264639">
            <a:off x="322508" y="218589"/>
            <a:ext cx="448844" cy="606053"/>
            <a:chOff x="3743325" y="1639888"/>
            <a:chExt cx="938213" cy="1266825"/>
          </a:xfrm>
        </p:grpSpPr>
        <p:sp>
          <p:nvSpPr>
            <p:cNvPr id="19" name="Freeform 7"/>
            <p:cNvSpPr/>
            <p:nvPr/>
          </p:nvSpPr>
          <p:spPr bwMode="auto">
            <a:xfrm>
              <a:off x="3760788" y="1639888"/>
              <a:ext cx="920750" cy="922337"/>
            </a:xfrm>
            <a:custGeom>
              <a:avLst/>
              <a:gdLst>
                <a:gd name="T0" fmla="*/ 395 w 418"/>
                <a:gd name="T1" fmla="*/ 249 h 419"/>
                <a:gd name="T2" fmla="*/ 376 w 418"/>
                <a:gd name="T3" fmla="*/ 242 h 419"/>
                <a:gd name="T4" fmla="*/ 374 w 418"/>
                <a:gd name="T5" fmla="*/ 204 h 419"/>
                <a:gd name="T6" fmla="*/ 347 w 418"/>
                <a:gd name="T7" fmla="*/ 195 h 419"/>
                <a:gd name="T8" fmla="*/ 357 w 418"/>
                <a:gd name="T9" fmla="*/ 193 h 419"/>
                <a:gd name="T10" fmla="*/ 355 w 418"/>
                <a:gd name="T11" fmla="*/ 155 h 419"/>
                <a:gd name="T12" fmla="*/ 314 w 418"/>
                <a:gd name="T13" fmla="*/ 140 h 419"/>
                <a:gd name="T14" fmla="*/ 316 w 418"/>
                <a:gd name="T15" fmla="*/ 123 h 419"/>
                <a:gd name="T16" fmla="*/ 325 w 418"/>
                <a:gd name="T17" fmla="*/ 125 h 419"/>
                <a:gd name="T18" fmla="*/ 334 w 418"/>
                <a:gd name="T19" fmla="*/ 86 h 419"/>
                <a:gd name="T20" fmla="*/ 315 w 418"/>
                <a:gd name="T21" fmla="*/ 80 h 419"/>
                <a:gd name="T22" fmla="*/ 303 w 418"/>
                <a:gd name="T23" fmla="*/ 51 h 419"/>
                <a:gd name="T24" fmla="*/ 280 w 418"/>
                <a:gd name="T25" fmla="*/ 43 h 419"/>
                <a:gd name="T26" fmla="*/ 265 w 418"/>
                <a:gd name="T27" fmla="*/ 30 h 419"/>
                <a:gd name="T28" fmla="*/ 182 w 418"/>
                <a:gd name="T29" fmla="*/ 7 h 419"/>
                <a:gd name="T30" fmla="*/ 160 w 418"/>
                <a:gd name="T31" fmla="*/ 32 h 419"/>
                <a:gd name="T32" fmla="*/ 151 w 418"/>
                <a:gd name="T33" fmla="*/ 50 h 419"/>
                <a:gd name="T34" fmla="*/ 95 w 418"/>
                <a:gd name="T35" fmla="*/ 39 h 419"/>
                <a:gd name="T36" fmla="*/ 81 w 418"/>
                <a:gd name="T37" fmla="*/ 76 h 419"/>
                <a:gd name="T38" fmla="*/ 84 w 418"/>
                <a:gd name="T39" fmla="*/ 77 h 419"/>
                <a:gd name="T40" fmla="*/ 97 w 418"/>
                <a:gd name="T41" fmla="*/ 103 h 419"/>
                <a:gd name="T42" fmla="*/ 147 w 418"/>
                <a:gd name="T43" fmla="*/ 121 h 419"/>
                <a:gd name="T44" fmla="*/ 118 w 418"/>
                <a:gd name="T45" fmla="*/ 115 h 419"/>
                <a:gd name="T46" fmla="*/ 109 w 418"/>
                <a:gd name="T47" fmla="*/ 154 h 419"/>
                <a:gd name="T48" fmla="*/ 125 w 418"/>
                <a:gd name="T49" fmla="*/ 160 h 419"/>
                <a:gd name="T50" fmla="*/ 73 w 418"/>
                <a:gd name="T51" fmla="*/ 151 h 419"/>
                <a:gd name="T52" fmla="*/ 58 w 418"/>
                <a:gd name="T53" fmla="*/ 187 h 419"/>
                <a:gd name="T54" fmla="*/ 54 w 418"/>
                <a:gd name="T55" fmla="*/ 205 h 419"/>
                <a:gd name="T56" fmla="*/ 35 w 418"/>
                <a:gd name="T57" fmla="*/ 199 h 419"/>
                <a:gd name="T58" fmla="*/ 10 w 418"/>
                <a:gd name="T59" fmla="*/ 226 h 419"/>
                <a:gd name="T60" fmla="*/ 19 w 418"/>
                <a:gd name="T61" fmla="*/ 262 h 419"/>
                <a:gd name="T62" fmla="*/ 50 w 418"/>
                <a:gd name="T63" fmla="*/ 273 h 419"/>
                <a:gd name="T64" fmla="*/ 45 w 418"/>
                <a:gd name="T65" fmla="*/ 310 h 419"/>
                <a:gd name="T66" fmla="*/ 100 w 418"/>
                <a:gd name="T67" fmla="*/ 331 h 419"/>
                <a:gd name="T68" fmla="*/ 102 w 418"/>
                <a:gd name="T69" fmla="*/ 364 h 419"/>
                <a:gd name="T70" fmla="*/ 147 w 418"/>
                <a:gd name="T71" fmla="*/ 385 h 419"/>
                <a:gd name="T72" fmla="*/ 161 w 418"/>
                <a:gd name="T73" fmla="*/ 411 h 419"/>
                <a:gd name="T74" fmla="*/ 174 w 418"/>
                <a:gd name="T75" fmla="*/ 414 h 419"/>
                <a:gd name="T76" fmla="*/ 188 w 418"/>
                <a:gd name="T77" fmla="*/ 413 h 419"/>
                <a:gd name="T78" fmla="*/ 268 w 418"/>
                <a:gd name="T79" fmla="*/ 418 h 419"/>
                <a:gd name="T80" fmla="*/ 285 w 418"/>
                <a:gd name="T81" fmla="*/ 388 h 419"/>
                <a:gd name="T82" fmla="*/ 306 w 418"/>
                <a:gd name="T83" fmla="*/ 373 h 419"/>
                <a:gd name="T84" fmla="*/ 330 w 418"/>
                <a:gd name="T85" fmla="*/ 378 h 419"/>
                <a:gd name="T86" fmla="*/ 348 w 418"/>
                <a:gd name="T87" fmla="*/ 346 h 419"/>
                <a:gd name="T88" fmla="*/ 367 w 418"/>
                <a:gd name="T89" fmla="*/ 320 h 419"/>
                <a:gd name="T90" fmla="*/ 385 w 418"/>
                <a:gd name="T91" fmla="*/ 323 h 419"/>
                <a:gd name="T92" fmla="*/ 400 w 418"/>
                <a:gd name="T93" fmla="*/ 285 h 419"/>
                <a:gd name="T94" fmla="*/ 395 w 418"/>
                <a:gd name="T95" fmla="*/ 249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18" h="419">
                  <a:moveTo>
                    <a:pt x="395" y="249"/>
                  </a:moveTo>
                  <a:cubicBezTo>
                    <a:pt x="389" y="246"/>
                    <a:pt x="382" y="244"/>
                    <a:pt x="376" y="242"/>
                  </a:cubicBezTo>
                  <a:cubicBezTo>
                    <a:pt x="392" y="237"/>
                    <a:pt x="394" y="211"/>
                    <a:pt x="374" y="204"/>
                  </a:cubicBezTo>
                  <a:cubicBezTo>
                    <a:pt x="365" y="201"/>
                    <a:pt x="356" y="198"/>
                    <a:pt x="347" y="195"/>
                  </a:cubicBezTo>
                  <a:cubicBezTo>
                    <a:pt x="350" y="194"/>
                    <a:pt x="353" y="194"/>
                    <a:pt x="357" y="193"/>
                  </a:cubicBezTo>
                  <a:cubicBezTo>
                    <a:pt x="378" y="189"/>
                    <a:pt x="372" y="161"/>
                    <a:pt x="355" y="155"/>
                  </a:cubicBezTo>
                  <a:cubicBezTo>
                    <a:pt x="342" y="150"/>
                    <a:pt x="328" y="145"/>
                    <a:pt x="314" y="140"/>
                  </a:cubicBezTo>
                  <a:cubicBezTo>
                    <a:pt x="317" y="135"/>
                    <a:pt x="318" y="129"/>
                    <a:pt x="316" y="123"/>
                  </a:cubicBezTo>
                  <a:cubicBezTo>
                    <a:pt x="319" y="124"/>
                    <a:pt x="322" y="124"/>
                    <a:pt x="325" y="125"/>
                  </a:cubicBezTo>
                  <a:cubicBezTo>
                    <a:pt x="350" y="130"/>
                    <a:pt x="358" y="94"/>
                    <a:pt x="334" y="86"/>
                  </a:cubicBezTo>
                  <a:cubicBezTo>
                    <a:pt x="328" y="84"/>
                    <a:pt x="321" y="82"/>
                    <a:pt x="315" y="80"/>
                  </a:cubicBezTo>
                  <a:cubicBezTo>
                    <a:pt x="320" y="70"/>
                    <a:pt x="317" y="57"/>
                    <a:pt x="303" y="51"/>
                  </a:cubicBezTo>
                  <a:cubicBezTo>
                    <a:pt x="295" y="49"/>
                    <a:pt x="287" y="46"/>
                    <a:pt x="280" y="43"/>
                  </a:cubicBezTo>
                  <a:cubicBezTo>
                    <a:pt x="278" y="37"/>
                    <a:pt x="274" y="31"/>
                    <a:pt x="265" y="30"/>
                  </a:cubicBezTo>
                  <a:cubicBezTo>
                    <a:pt x="237" y="24"/>
                    <a:pt x="210" y="17"/>
                    <a:pt x="182" y="7"/>
                  </a:cubicBezTo>
                  <a:cubicBezTo>
                    <a:pt x="165" y="0"/>
                    <a:pt x="156" y="18"/>
                    <a:pt x="160" y="32"/>
                  </a:cubicBezTo>
                  <a:cubicBezTo>
                    <a:pt x="155" y="37"/>
                    <a:pt x="151" y="43"/>
                    <a:pt x="151" y="50"/>
                  </a:cubicBezTo>
                  <a:cubicBezTo>
                    <a:pt x="132" y="46"/>
                    <a:pt x="114" y="42"/>
                    <a:pt x="95" y="39"/>
                  </a:cubicBezTo>
                  <a:cubicBezTo>
                    <a:pt x="74" y="34"/>
                    <a:pt x="59" y="67"/>
                    <a:pt x="81" y="76"/>
                  </a:cubicBezTo>
                  <a:cubicBezTo>
                    <a:pt x="82" y="76"/>
                    <a:pt x="83" y="76"/>
                    <a:pt x="84" y="77"/>
                  </a:cubicBezTo>
                  <a:cubicBezTo>
                    <a:pt x="81" y="87"/>
                    <a:pt x="85" y="99"/>
                    <a:pt x="97" y="103"/>
                  </a:cubicBezTo>
                  <a:cubicBezTo>
                    <a:pt x="114" y="109"/>
                    <a:pt x="130" y="115"/>
                    <a:pt x="147" y="121"/>
                  </a:cubicBezTo>
                  <a:cubicBezTo>
                    <a:pt x="137" y="119"/>
                    <a:pt x="128" y="117"/>
                    <a:pt x="118" y="115"/>
                  </a:cubicBezTo>
                  <a:cubicBezTo>
                    <a:pt x="93" y="110"/>
                    <a:pt x="85" y="146"/>
                    <a:pt x="109" y="154"/>
                  </a:cubicBezTo>
                  <a:cubicBezTo>
                    <a:pt x="114" y="156"/>
                    <a:pt x="120" y="158"/>
                    <a:pt x="125" y="160"/>
                  </a:cubicBezTo>
                  <a:cubicBezTo>
                    <a:pt x="108" y="157"/>
                    <a:pt x="91" y="154"/>
                    <a:pt x="73" y="151"/>
                  </a:cubicBezTo>
                  <a:cubicBezTo>
                    <a:pt x="50" y="147"/>
                    <a:pt x="41" y="177"/>
                    <a:pt x="58" y="187"/>
                  </a:cubicBezTo>
                  <a:cubicBezTo>
                    <a:pt x="54" y="192"/>
                    <a:pt x="53" y="198"/>
                    <a:pt x="54" y="205"/>
                  </a:cubicBezTo>
                  <a:cubicBezTo>
                    <a:pt x="47" y="203"/>
                    <a:pt x="41" y="201"/>
                    <a:pt x="35" y="199"/>
                  </a:cubicBezTo>
                  <a:cubicBezTo>
                    <a:pt x="19" y="195"/>
                    <a:pt x="7" y="213"/>
                    <a:pt x="10" y="226"/>
                  </a:cubicBezTo>
                  <a:cubicBezTo>
                    <a:pt x="0" y="234"/>
                    <a:pt x="4" y="256"/>
                    <a:pt x="19" y="262"/>
                  </a:cubicBezTo>
                  <a:cubicBezTo>
                    <a:pt x="29" y="266"/>
                    <a:pt x="40" y="269"/>
                    <a:pt x="50" y="273"/>
                  </a:cubicBezTo>
                  <a:cubicBezTo>
                    <a:pt x="35" y="278"/>
                    <a:pt x="27" y="303"/>
                    <a:pt x="45" y="310"/>
                  </a:cubicBezTo>
                  <a:cubicBezTo>
                    <a:pt x="64" y="317"/>
                    <a:pt x="82" y="325"/>
                    <a:pt x="100" y="331"/>
                  </a:cubicBezTo>
                  <a:cubicBezTo>
                    <a:pt x="89" y="339"/>
                    <a:pt x="86" y="356"/>
                    <a:pt x="102" y="364"/>
                  </a:cubicBezTo>
                  <a:cubicBezTo>
                    <a:pt x="117" y="372"/>
                    <a:pt x="132" y="379"/>
                    <a:pt x="147" y="385"/>
                  </a:cubicBezTo>
                  <a:cubicBezTo>
                    <a:pt x="145" y="395"/>
                    <a:pt x="149" y="408"/>
                    <a:pt x="161" y="411"/>
                  </a:cubicBezTo>
                  <a:cubicBezTo>
                    <a:pt x="166" y="412"/>
                    <a:pt x="170" y="413"/>
                    <a:pt x="174" y="414"/>
                  </a:cubicBezTo>
                  <a:cubicBezTo>
                    <a:pt x="180" y="415"/>
                    <a:pt x="185" y="415"/>
                    <a:pt x="188" y="413"/>
                  </a:cubicBezTo>
                  <a:cubicBezTo>
                    <a:pt x="215" y="414"/>
                    <a:pt x="242" y="416"/>
                    <a:pt x="268" y="418"/>
                  </a:cubicBezTo>
                  <a:cubicBezTo>
                    <a:pt x="284" y="419"/>
                    <a:pt x="291" y="400"/>
                    <a:pt x="285" y="388"/>
                  </a:cubicBezTo>
                  <a:cubicBezTo>
                    <a:pt x="296" y="388"/>
                    <a:pt x="304" y="381"/>
                    <a:pt x="306" y="373"/>
                  </a:cubicBezTo>
                  <a:cubicBezTo>
                    <a:pt x="330" y="378"/>
                    <a:pt x="330" y="378"/>
                    <a:pt x="330" y="378"/>
                  </a:cubicBezTo>
                  <a:cubicBezTo>
                    <a:pt x="351" y="384"/>
                    <a:pt x="360" y="359"/>
                    <a:pt x="348" y="346"/>
                  </a:cubicBezTo>
                  <a:cubicBezTo>
                    <a:pt x="363" y="345"/>
                    <a:pt x="371" y="331"/>
                    <a:pt x="367" y="320"/>
                  </a:cubicBezTo>
                  <a:cubicBezTo>
                    <a:pt x="373" y="321"/>
                    <a:pt x="379" y="322"/>
                    <a:pt x="385" y="323"/>
                  </a:cubicBezTo>
                  <a:cubicBezTo>
                    <a:pt x="408" y="326"/>
                    <a:pt x="418" y="294"/>
                    <a:pt x="400" y="285"/>
                  </a:cubicBezTo>
                  <a:cubicBezTo>
                    <a:pt x="413" y="278"/>
                    <a:pt x="414" y="255"/>
                    <a:pt x="395" y="249"/>
                  </a:cubicBez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Freeform 8"/>
            <p:cNvSpPr>
              <a:spLocks noEditPoints="1"/>
            </p:cNvSpPr>
            <p:nvPr/>
          </p:nvSpPr>
          <p:spPr bwMode="auto">
            <a:xfrm>
              <a:off x="3743325" y="1693863"/>
              <a:ext cx="909637" cy="1212850"/>
            </a:xfrm>
            <a:custGeom>
              <a:avLst/>
              <a:gdLst>
                <a:gd name="T0" fmla="*/ 233 w 413"/>
                <a:gd name="T1" fmla="*/ 6 h 550"/>
                <a:gd name="T2" fmla="*/ 39 w 413"/>
                <a:gd name="T3" fmla="*/ 285 h 550"/>
                <a:gd name="T4" fmla="*/ 233 w 413"/>
                <a:gd name="T5" fmla="*/ 422 h 550"/>
                <a:gd name="T6" fmla="*/ 235 w 413"/>
                <a:gd name="T7" fmla="*/ 452 h 550"/>
                <a:gd name="T8" fmla="*/ 248 w 413"/>
                <a:gd name="T9" fmla="*/ 498 h 550"/>
                <a:gd name="T10" fmla="*/ 330 w 413"/>
                <a:gd name="T11" fmla="*/ 544 h 550"/>
                <a:gd name="T12" fmla="*/ 380 w 413"/>
                <a:gd name="T13" fmla="*/ 468 h 550"/>
                <a:gd name="T14" fmla="*/ 367 w 413"/>
                <a:gd name="T15" fmla="*/ 423 h 550"/>
                <a:gd name="T16" fmla="*/ 359 w 413"/>
                <a:gd name="T17" fmla="*/ 377 h 550"/>
                <a:gd name="T18" fmla="*/ 389 w 413"/>
                <a:gd name="T19" fmla="*/ 144 h 550"/>
                <a:gd name="T20" fmla="*/ 307 w 413"/>
                <a:gd name="T21" fmla="*/ 504 h 550"/>
                <a:gd name="T22" fmla="*/ 276 w 413"/>
                <a:gd name="T23" fmla="*/ 511 h 550"/>
                <a:gd name="T24" fmla="*/ 352 w 413"/>
                <a:gd name="T25" fmla="*/ 468 h 550"/>
                <a:gd name="T26" fmla="*/ 271 w 413"/>
                <a:gd name="T27" fmla="*/ 495 h 550"/>
                <a:gd name="T28" fmla="*/ 290 w 413"/>
                <a:gd name="T29" fmla="*/ 462 h 550"/>
                <a:gd name="T30" fmla="*/ 356 w 413"/>
                <a:gd name="T31" fmla="*/ 435 h 550"/>
                <a:gd name="T32" fmla="*/ 365 w 413"/>
                <a:gd name="T33" fmla="*/ 447 h 550"/>
                <a:gd name="T34" fmla="*/ 213 w 413"/>
                <a:gd name="T35" fmla="*/ 291 h 550"/>
                <a:gd name="T36" fmla="*/ 213 w 413"/>
                <a:gd name="T37" fmla="*/ 203 h 550"/>
                <a:gd name="T38" fmla="*/ 275 w 413"/>
                <a:gd name="T39" fmla="*/ 244 h 550"/>
                <a:gd name="T40" fmla="*/ 285 w 413"/>
                <a:gd name="T41" fmla="*/ 367 h 550"/>
                <a:gd name="T42" fmla="*/ 213 w 413"/>
                <a:gd name="T43" fmla="*/ 291 h 550"/>
                <a:gd name="T44" fmla="*/ 332 w 413"/>
                <a:gd name="T45" fmla="*/ 364 h 550"/>
                <a:gd name="T46" fmla="*/ 305 w 413"/>
                <a:gd name="T47" fmla="*/ 401 h 550"/>
                <a:gd name="T48" fmla="*/ 267 w 413"/>
                <a:gd name="T49" fmla="*/ 412 h 550"/>
                <a:gd name="T50" fmla="*/ 246 w 413"/>
                <a:gd name="T51" fmla="*/ 393 h 550"/>
                <a:gd name="T52" fmla="*/ 313 w 413"/>
                <a:gd name="T53" fmla="*/ 414 h 550"/>
                <a:gd name="T54" fmla="*/ 343 w 413"/>
                <a:gd name="T55" fmla="*/ 424 h 550"/>
                <a:gd name="T56" fmla="*/ 294 w 413"/>
                <a:gd name="T57" fmla="*/ 444 h 550"/>
                <a:gd name="T58" fmla="*/ 245 w 413"/>
                <a:gd name="T59" fmla="*/ 427 h 550"/>
                <a:gd name="T60" fmla="*/ 330 w 413"/>
                <a:gd name="T61" fmla="*/ 341 h 550"/>
                <a:gd name="T62" fmla="*/ 311 w 413"/>
                <a:gd name="T63" fmla="*/ 357 h 550"/>
                <a:gd name="T64" fmla="*/ 290 w 413"/>
                <a:gd name="T65" fmla="*/ 216 h 550"/>
                <a:gd name="T66" fmla="*/ 302 w 413"/>
                <a:gd name="T67" fmla="*/ 197 h 550"/>
                <a:gd name="T68" fmla="*/ 294 w 413"/>
                <a:gd name="T69" fmla="*/ 178 h 550"/>
                <a:gd name="T70" fmla="*/ 291 w 413"/>
                <a:gd name="T71" fmla="*/ 119 h 550"/>
                <a:gd name="T72" fmla="*/ 275 w 413"/>
                <a:gd name="T73" fmla="*/ 197 h 550"/>
                <a:gd name="T74" fmla="*/ 181 w 413"/>
                <a:gd name="T75" fmla="*/ 197 h 550"/>
                <a:gd name="T76" fmla="*/ 131 w 413"/>
                <a:gd name="T77" fmla="*/ 224 h 550"/>
                <a:gd name="T78" fmla="*/ 144 w 413"/>
                <a:gd name="T79" fmla="*/ 255 h 550"/>
                <a:gd name="T80" fmla="*/ 150 w 413"/>
                <a:gd name="T81" fmla="*/ 290 h 550"/>
                <a:gd name="T82" fmla="*/ 194 w 413"/>
                <a:gd name="T83" fmla="*/ 296 h 550"/>
                <a:gd name="T84" fmla="*/ 238 w 413"/>
                <a:gd name="T85" fmla="*/ 384 h 550"/>
                <a:gd name="T86" fmla="*/ 231 w 413"/>
                <a:gd name="T87" fmla="*/ 382 h 550"/>
                <a:gd name="T88" fmla="*/ 192 w 413"/>
                <a:gd name="T89" fmla="*/ 24 h 550"/>
                <a:gd name="T90" fmla="*/ 362 w 413"/>
                <a:gd name="T91" fmla="*/ 124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13" h="550">
                  <a:moveTo>
                    <a:pt x="389" y="144"/>
                  </a:moveTo>
                  <a:cubicBezTo>
                    <a:pt x="366" y="72"/>
                    <a:pt x="311" y="13"/>
                    <a:pt x="233" y="6"/>
                  </a:cubicBezTo>
                  <a:cubicBezTo>
                    <a:pt x="157" y="0"/>
                    <a:pt x="77" y="29"/>
                    <a:pt x="39" y="98"/>
                  </a:cubicBezTo>
                  <a:cubicBezTo>
                    <a:pt x="7" y="155"/>
                    <a:pt x="7" y="228"/>
                    <a:pt x="39" y="285"/>
                  </a:cubicBezTo>
                  <a:cubicBezTo>
                    <a:pt x="77" y="353"/>
                    <a:pt x="152" y="394"/>
                    <a:pt x="229" y="395"/>
                  </a:cubicBezTo>
                  <a:cubicBezTo>
                    <a:pt x="223" y="403"/>
                    <a:pt x="224" y="414"/>
                    <a:pt x="233" y="422"/>
                  </a:cubicBezTo>
                  <a:cubicBezTo>
                    <a:pt x="233" y="422"/>
                    <a:pt x="234" y="422"/>
                    <a:pt x="234" y="422"/>
                  </a:cubicBezTo>
                  <a:cubicBezTo>
                    <a:pt x="228" y="430"/>
                    <a:pt x="230" y="445"/>
                    <a:pt x="235" y="452"/>
                  </a:cubicBezTo>
                  <a:cubicBezTo>
                    <a:pt x="239" y="457"/>
                    <a:pt x="242" y="460"/>
                    <a:pt x="247" y="462"/>
                  </a:cubicBezTo>
                  <a:cubicBezTo>
                    <a:pt x="239" y="472"/>
                    <a:pt x="240" y="488"/>
                    <a:pt x="248" y="498"/>
                  </a:cubicBezTo>
                  <a:cubicBezTo>
                    <a:pt x="253" y="505"/>
                    <a:pt x="258" y="508"/>
                    <a:pt x="265" y="510"/>
                  </a:cubicBezTo>
                  <a:cubicBezTo>
                    <a:pt x="273" y="536"/>
                    <a:pt x="304" y="550"/>
                    <a:pt x="330" y="544"/>
                  </a:cubicBezTo>
                  <a:cubicBezTo>
                    <a:pt x="363" y="538"/>
                    <a:pt x="383" y="506"/>
                    <a:pt x="384" y="475"/>
                  </a:cubicBezTo>
                  <a:cubicBezTo>
                    <a:pt x="384" y="471"/>
                    <a:pt x="382" y="469"/>
                    <a:pt x="380" y="468"/>
                  </a:cubicBezTo>
                  <a:cubicBezTo>
                    <a:pt x="380" y="467"/>
                    <a:pt x="381" y="466"/>
                    <a:pt x="382" y="466"/>
                  </a:cubicBezTo>
                  <a:cubicBezTo>
                    <a:pt x="396" y="448"/>
                    <a:pt x="383" y="432"/>
                    <a:pt x="367" y="423"/>
                  </a:cubicBezTo>
                  <a:cubicBezTo>
                    <a:pt x="373" y="411"/>
                    <a:pt x="369" y="393"/>
                    <a:pt x="356" y="389"/>
                  </a:cubicBezTo>
                  <a:cubicBezTo>
                    <a:pt x="358" y="385"/>
                    <a:pt x="359" y="381"/>
                    <a:pt x="359" y="377"/>
                  </a:cubicBezTo>
                  <a:cubicBezTo>
                    <a:pt x="360" y="366"/>
                    <a:pt x="353" y="355"/>
                    <a:pt x="344" y="353"/>
                  </a:cubicBezTo>
                  <a:cubicBezTo>
                    <a:pt x="397" y="297"/>
                    <a:pt x="413" y="216"/>
                    <a:pt x="389" y="144"/>
                  </a:cubicBezTo>
                  <a:close/>
                  <a:moveTo>
                    <a:pt x="276" y="511"/>
                  </a:moveTo>
                  <a:cubicBezTo>
                    <a:pt x="286" y="510"/>
                    <a:pt x="297" y="507"/>
                    <a:pt x="307" y="504"/>
                  </a:cubicBezTo>
                  <a:cubicBezTo>
                    <a:pt x="324" y="498"/>
                    <a:pt x="351" y="490"/>
                    <a:pt x="369" y="477"/>
                  </a:cubicBezTo>
                  <a:cubicBezTo>
                    <a:pt x="364" y="527"/>
                    <a:pt x="308" y="548"/>
                    <a:pt x="276" y="511"/>
                  </a:cubicBezTo>
                  <a:close/>
                  <a:moveTo>
                    <a:pt x="362" y="462"/>
                  </a:moveTo>
                  <a:cubicBezTo>
                    <a:pt x="359" y="464"/>
                    <a:pt x="355" y="466"/>
                    <a:pt x="352" y="468"/>
                  </a:cubicBezTo>
                  <a:cubicBezTo>
                    <a:pt x="338" y="475"/>
                    <a:pt x="324" y="481"/>
                    <a:pt x="309" y="487"/>
                  </a:cubicBezTo>
                  <a:cubicBezTo>
                    <a:pt x="298" y="491"/>
                    <a:pt x="283" y="498"/>
                    <a:pt x="271" y="495"/>
                  </a:cubicBezTo>
                  <a:cubicBezTo>
                    <a:pt x="255" y="491"/>
                    <a:pt x="253" y="478"/>
                    <a:pt x="256" y="465"/>
                  </a:cubicBezTo>
                  <a:cubicBezTo>
                    <a:pt x="267" y="467"/>
                    <a:pt x="279" y="465"/>
                    <a:pt x="290" y="462"/>
                  </a:cubicBezTo>
                  <a:cubicBezTo>
                    <a:pt x="305" y="457"/>
                    <a:pt x="319" y="450"/>
                    <a:pt x="334" y="444"/>
                  </a:cubicBezTo>
                  <a:cubicBezTo>
                    <a:pt x="341" y="441"/>
                    <a:pt x="349" y="439"/>
                    <a:pt x="356" y="435"/>
                  </a:cubicBezTo>
                  <a:cubicBezTo>
                    <a:pt x="356" y="435"/>
                    <a:pt x="356" y="435"/>
                    <a:pt x="356" y="435"/>
                  </a:cubicBezTo>
                  <a:cubicBezTo>
                    <a:pt x="362" y="436"/>
                    <a:pt x="365" y="441"/>
                    <a:pt x="365" y="447"/>
                  </a:cubicBezTo>
                  <a:cubicBezTo>
                    <a:pt x="371" y="454"/>
                    <a:pt x="370" y="459"/>
                    <a:pt x="362" y="462"/>
                  </a:cubicBezTo>
                  <a:close/>
                  <a:moveTo>
                    <a:pt x="213" y="291"/>
                  </a:moveTo>
                  <a:cubicBezTo>
                    <a:pt x="199" y="275"/>
                    <a:pt x="182" y="257"/>
                    <a:pt x="163" y="243"/>
                  </a:cubicBezTo>
                  <a:cubicBezTo>
                    <a:pt x="171" y="222"/>
                    <a:pt x="185" y="205"/>
                    <a:pt x="213" y="203"/>
                  </a:cubicBezTo>
                  <a:cubicBezTo>
                    <a:pt x="232" y="202"/>
                    <a:pt x="254" y="211"/>
                    <a:pt x="274" y="215"/>
                  </a:cubicBezTo>
                  <a:cubicBezTo>
                    <a:pt x="274" y="224"/>
                    <a:pt x="274" y="234"/>
                    <a:pt x="275" y="244"/>
                  </a:cubicBezTo>
                  <a:cubicBezTo>
                    <a:pt x="277" y="283"/>
                    <a:pt x="284" y="325"/>
                    <a:pt x="301" y="361"/>
                  </a:cubicBezTo>
                  <a:cubicBezTo>
                    <a:pt x="296" y="363"/>
                    <a:pt x="290" y="366"/>
                    <a:pt x="285" y="367"/>
                  </a:cubicBezTo>
                  <a:cubicBezTo>
                    <a:pt x="277" y="370"/>
                    <a:pt x="269" y="372"/>
                    <a:pt x="261" y="374"/>
                  </a:cubicBezTo>
                  <a:cubicBezTo>
                    <a:pt x="253" y="342"/>
                    <a:pt x="235" y="315"/>
                    <a:pt x="213" y="291"/>
                  </a:cubicBezTo>
                  <a:close/>
                  <a:moveTo>
                    <a:pt x="289" y="383"/>
                  </a:moveTo>
                  <a:cubicBezTo>
                    <a:pt x="303" y="378"/>
                    <a:pt x="320" y="373"/>
                    <a:pt x="332" y="364"/>
                  </a:cubicBezTo>
                  <a:cubicBezTo>
                    <a:pt x="332" y="364"/>
                    <a:pt x="333" y="364"/>
                    <a:pt x="333" y="365"/>
                  </a:cubicBezTo>
                  <a:cubicBezTo>
                    <a:pt x="368" y="377"/>
                    <a:pt x="315" y="398"/>
                    <a:pt x="305" y="401"/>
                  </a:cubicBezTo>
                  <a:cubicBezTo>
                    <a:pt x="297" y="404"/>
                    <a:pt x="290" y="406"/>
                    <a:pt x="282" y="408"/>
                  </a:cubicBezTo>
                  <a:cubicBezTo>
                    <a:pt x="277" y="410"/>
                    <a:pt x="272" y="411"/>
                    <a:pt x="267" y="412"/>
                  </a:cubicBezTo>
                  <a:cubicBezTo>
                    <a:pt x="254" y="418"/>
                    <a:pt x="246" y="412"/>
                    <a:pt x="244" y="396"/>
                  </a:cubicBezTo>
                  <a:cubicBezTo>
                    <a:pt x="245" y="395"/>
                    <a:pt x="245" y="394"/>
                    <a:pt x="246" y="393"/>
                  </a:cubicBezTo>
                  <a:cubicBezTo>
                    <a:pt x="260" y="394"/>
                    <a:pt x="276" y="387"/>
                    <a:pt x="289" y="383"/>
                  </a:cubicBezTo>
                  <a:close/>
                  <a:moveTo>
                    <a:pt x="313" y="414"/>
                  </a:moveTo>
                  <a:cubicBezTo>
                    <a:pt x="324" y="410"/>
                    <a:pt x="338" y="406"/>
                    <a:pt x="348" y="398"/>
                  </a:cubicBezTo>
                  <a:cubicBezTo>
                    <a:pt x="354" y="407"/>
                    <a:pt x="361" y="410"/>
                    <a:pt x="343" y="424"/>
                  </a:cubicBezTo>
                  <a:cubicBezTo>
                    <a:pt x="339" y="427"/>
                    <a:pt x="334" y="428"/>
                    <a:pt x="330" y="429"/>
                  </a:cubicBezTo>
                  <a:cubicBezTo>
                    <a:pt x="318" y="434"/>
                    <a:pt x="306" y="439"/>
                    <a:pt x="294" y="444"/>
                  </a:cubicBezTo>
                  <a:cubicBezTo>
                    <a:pt x="283" y="449"/>
                    <a:pt x="269" y="455"/>
                    <a:pt x="257" y="450"/>
                  </a:cubicBezTo>
                  <a:cubicBezTo>
                    <a:pt x="243" y="445"/>
                    <a:pt x="244" y="437"/>
                    <a:pt x="245" y="427"/>
                  </a:cubicBezTo>
                  <a:cubicBezTo>
                    <a:pt x="266" y="433"/>
                    <a:pt x="296" y="420"/>
                    <a:pt x="313" y="414"/>
                  </a:cubicBezTo>
                  <a:close/>
                  <a:moveTo>
                    <a:pt x="330" y="341"/>
                  </a:moveTo>
                  <a:cubicBezTo>
                    <a:pt x="327" y="344"/>
                    <a:pt x="327" y="348"/>
                    <a:pt x="329" y="351"/>
                  </a:cubicBezTo>
                  <a:cubicBezTo>
                    <a:pt x="323" y="352"/>
                    <a:pt x="317" y="354"/>
                    <a:pt x="311" y="357"/>
                  </a:cubicBezTo>
                  <a:cubicBezTo>
                    <a:pt x="301" y="318"/>
                    <a:pt x="292" y="281"/>
                    <a:pt x="290" y="240"/>
                  </a:cubicBezTo>
                  <a:cubicBezTo>
                    <a:pt x="290" y="232"/>
                    <a:pt x="290" y="224"/>
                    <a:pt x="290" y="216"/>
                  </a:cubicBezTo>
                  <a:cubicBezTo>
                    <a:pt x="296" y="216"/>
                    <a:pt x="302" y="215"/>
                    <a:pt x="307" y="213"/>
                  </a:cubicBezTo>
                  <a:cubicBezTo>
                    <a:pt x="317" y="208"/>
                    <a:pt x="312" y="192"/>
                    <a:pt x="302" y="197"/>
                  </a:cubicBezTo>
                  <a:cubicBezTo>
                    <a:pt x="299" y="198"/>
                    <a:pt x="295" y="199"/>
                    <a:pt x="291" y="199"/>
                  </a:cubicBezTo>
                  <a:cubicBezTo>
                    <a:pt x="292" y="192"/>
                    <a:pt x="293" y="185"/>
                    <a:pt x="294" y="178"/>
                  </a:cubicBezTo>
                  <a:cubicBezTo>
                    <a:pt x="296" y="159"/>
                    <a:pt x="304" y="140"/>
                    <a:pt x="303" y="122"/>
                  </a:cubicBezTo>
                  <a:cubicBezTo>
                    <a:pt x="303" y="115"/>
                    <a:pt x="295" y="114"/>
                    <a:pt x="291" y="119"/>
                  </a:cubicBezTo>
                  <a:cubicBezTo>
                    <a:pt x="281" y="136"/>
                    <a:pt x="279" y="161"/>
                    <a:pt x="277" y="180"/>
                  </a:cubicBezTo>
                  <a:cubicBezTo>
                    <a:pt x="276" y="186"/>
                    <a:pt x="275" y="192"/>
                    <a:pt x="275" y="197"/>
                  </a:cubicBezTo>
                  <a:cubicBezTo>
                    <a:pt x="260" y="194"/>
                    <a:pt x="244" y="189"/>
                    <a:pt x="233" y="187"/>
                  </a:cubicBezTo>
                  <a:cubicBezTo>
                    <a:pt x="215" y="185"/>
                    <a:pt x="196" y="187"/>
                    <a:pt x="181" y="197"/>
                  </a:cubicBezTo>
                  <a:cubicBezTo>
                    <a:pt x="166" y="205"/>
                    <a:pt x="156" y="219"/>
                    <a:pt x="150" y="234"/>
                  </a:cubicBezTo>
                  <a:cubicBezTo>
                    <a:pt x="144" y="230"/>
                    <a:pt x="138" y="227"/>
                    <a:pt x="131" y="224"/>
                  </a:cubicBezTo>
                  <a:cubicBezTo>
                    <a:pt x="124" y="221"/>
                    <a:pt x="117" y="229"/>
                    <a:pt x="123" y="236"/>
                  </a:cubicBezTo>
                  <a:cubicBezTo>
                    <a:pt x="129" y="243"/>
                    <a:pt x="137" y="249"/>
                    <a:pt x="144" y="255"/>
                  </a:cubicBezTo>
                  <a:cubicBezTo>
                    <a:pt x="142" y="267"/>
                    <a:pt x="142" y="278"/>
                    <a:pt x="142" y="289"/>
                  </a:cubicBezTo>
                  <a:cubicBezTo>
                    <a:pt x="142" y="294"/>
                    <a:pt x="148" y="294"/>
                    <a:pt x="150" y="290"/>
                  </a:cubicBezTo>
                  <a:cubicBezTo>
                    <a:pt x="152" y="282"/>
                    <a:pt x="154" y="273"/>
                    <a:pt x="156" y="264"/>
                  </a:cubicBezTo>
                  <a:cubicBezTo>
                    <a:pt x="169" y="274"/>
                    <a:pt x="183" y="284"/>
                    <a:pt x="194" y="296"/>
                  </a:cubicBezTo>
                  <a:cubicBezTo>
                    <a:pt x="218" y="320"/>
                    <a:pt x="237" y="347"/>
                    <a:pt x="251" y="378"/>
                  </a:cubicBezTo>
                  <a:cubicBezTo>
                    <a:pt x="246" y="379"/>
                    <a:pt x="242" y="382"/>
                    <a:pt x="238" y="384"/>
                  </a:cubicBezTo>
                  <a:cubicBezTo>
                    <a:pt x="238" y="385"/>
                    <a:pt x="237" y="386"/>
                    <a:pt x="237" y="387"/>
                  </a:cubicBezTo>
                  <a:cubicBezTo>
                    <a:pt x="236" y="384"/>
                    <a:pt x="234" y="382"/>
                    <a:pt x="231" y="382"/>
                  </a:cubicBezTo>
                  <a:cubicBezTo>
                    <a:pt x="108" y="372"/>
                    <a:pt x="0" y="262"/>
                    <a:pt x="42" y="134"/>
                  </a:cubicBezTo>
                  <a:cubicBezTo>
                    <a:pt x="64" y="68"/>
                    <a:pt x="124" y="30"/>
                    <a:pt x="192" y="24"/>
                  </a:cubicBezTo>
                  <a:cubicBezTo>
                    <a:pt x="227" y="21"/>
                    <a:pt x="266" y="25"/>
                    <a:pt x="296" y="44"/>
                  </a:cubicBezTo>
                  <a:cubicBezTo>
                    <a:pt x="326" y="63"/>
                    <a:pt x="348" y="93"/>
                    <a:pt x="362" y="124"/>
                  </a:cubicBezTo>
                  <a:cubicBezTo>
                    <a:pt x="396" y="196"/>
                    <a:pt x="386" y="283"/>
                    <a:pt x="330" y="341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 flipH="1">
            <a:off x="909955" y="300990"/>
            <a:ext cx="45453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240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FQW20-25/W矿用风动潜水泵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grpSp>
        <p:nvGrpSpPr>
          <p:cNvPr id="58" name="Group 5"/>
          <p:cNvGrpSpPr>
            <a:grpSpLocks noChangeAspect="1"/>
          </p:cNvGrpSpPr>
          <p:nvPr/>
        </p:nvGrpSpPr>
        <p:grpSpPr bwMode="auto">
          <a:xfrm>
            <a:off x="2157582" y="2246752"/>
            <a:ext cx="2022475" cy="2643188"/>
            <a:chOff x="1430" y="1433"/>
            <a:chExt cx="1274" cy="1665"/>
          </a:xfrm>
        </p:grpSpPr>
        <p:sp>
          <p:nvSpPr>
            <p:cNvPr id="59" name="Freeform 6"/>
            <p:cNvSpPr>
              <a:spLocks noEditPoints="1"/>
            </p:cNvSpPr>
            <p:nvPr/>
          </p:nvSpPr>
          <p:spPr bwMode="auto">
            <a:xfrm>
              <a:off x="1596" y="1618"/>
              <a:ext cx="941" cy="1324"/>
            </a:xfrm>
            <a:custGeom>
              <a:avLst/>
              <a:gdLst>
                <a:gd name="T0" fmla="*/ 16 w 96"/>
                <a:gd name="T1" fmla="*/ 0 h 136"/>
                <a:gd name="T2" fmla="*/ 0 w 96"/>
                <a:gd name="T3" fmla="*/ 23 h 136"/>
                <a:gd name="T4" fmla="*/ 22 w 96"/>
                <a:gd name="T5" fmla="*/ 0 h 136"/>
                <a:gd name="T6" fmla="*/ 0 w 96"/>
                <a:gd name="T7" fmla="*/ 13 h 136"/>
                <a:gd name="T8" fmla="*/ 5 w 96"/>
                <a:gd name="T9" fmla="*/ 0 h 136"/>
                <a:gd name="T10" fmla="*/ 1 w 96"/>
                <a:gd name="T11" fmla="*/ 0 h 136"/>
                <a:gd name="T12" fmla="*/ 0 w 96"/>
                <a:gd name="T13" fmla="*/ 0 h 136"/>
                <a:gd name="T14" fmla="*/ 0 w 96"/>
                <a:gd name="T15" fmla="*/ 28 h 136"/>
                <a:gd name="T16" fmla="*/ 22 w 96"/>
                <a:gd name="T17" fmla="*/ 7 h 136"/>
                <a:gd name="T18" fmla="*/ 25 w 96"/>
                <a:gd name="T19" fmla="*/ 8 h 136"/>
                <a:gd name="T20" fmla="*/ 0 w 96"/>
                <a:gd name="T21" fmla="*/ 28 h 136"/>
                <a:gd name="T22" fmla="*/ 30 w 96"/>
                <a:gd name="T23" fmla="*/ 8 h 136"/>
                <a:gd name="T24" fmla="*/ 0 w 96"/>
                <a:gd name="T25" fmla="*/ 45 h 136"/>
                <a:gd name="T26" fmla="*/ 0 w 96"/>
                <a:gd name="T27" fmla="*/ 49 h 136"/>
                <a:gd name="T28" fmla="*/ 47 w 96"/>
                <a:gd name="T29" fmla="*/ 8 h 136"/>
                <a:gd name="T30" fmla="*/ 0 w 96"/>
                <a:gd name="T31" fmla="*/ 49 h 136"/>
                <a:gd name="T32" fmla="*/ 51 w 96"/>
                <a:gd name="T33" fmla="*/ 8 h 136"/>
                <a:gd name="T34" fmla="*/ 0 w 96"/>
                <a:gd name="T35" fmla="*/ 66 h 136"/>
                <a:gd name="T36" fmla="*/ 0 w 96"/>
                <a:gd name="T37" fmla="*/ 71 h 136"/>
                <a:gd name="T38" fmla="*/ 68 w 96"/>
                <a:gd name="T39" fmla="*/ 8 h 136"/>
                <a:gd name="T40" fmla="*/ 0 w 96"/>
                <a:gd name="T41" fmla="*/ 71 h 136"/>
                <a:gd name="T42" fmla="*/ 73 w 96"/>
                <a:gd name="T43" fmla="*/ 8 h 136"/>
                <a:gd name="T44" fmla="*/ 81 w 96"/>
                <a:gd name="T45" fmla="*/ 0 h 136"/>
                <a:gd name="T46" fmla="*/ 0 w 96"/>
                <a:gd name="T47" fmla="*/ 88 h 136"/>
                <a:gd name="T48" fmla="*/ 0 w 96"/>
                <a:gd name="T49" fmla="*/ 92 h 136"/>
                <a:gd name="T50" fmla="*/ 96 w 96"/>
                <a:gd name="T51" fmla="*/ 0 h 136"/>
                <a:gd name="T52" fmla="*/ 0 w 96"/>
                <a:gd name="T53" fmla="*/ 98 h 136"/>
                <a:gd name="T54" fmla="*/ 0 w 96"/>
                <a:gd name="T55" fmla="*/ 103 h 136"/>
                <a:gd name="T56" fmla="*/ 96 w 96"/>
                <a:gd name="T57" fmla="*/ 12 h 136"/>
                <a:gd name="T58" fmla="*/ 0 w 96"/>
                <a:gd name="T59" fmla="*/ 103 h 136"/>
                <a:gd name="T60" fmla="*/ 96 w 96"/>
                <a:gd name="T61" fmla="*/ 17 h 136"/>
                <a:gd name="T62" fmla="*/ 0 w 96"/>
                <a:gd name="T63" fmla="*/ 120 h 136"/>
                <a:gd name="T64" fmla="*/ 0 w 96"/>
                <a:gd name="T65" fmla="*/ 124 h 136"/>
                <a:gd name="T66" fmla="*/ 96 w 96"/>
                <a:gd name="T67" fmla="*/ 34 h 136"/>
                <a:gd name="T68" fmla="*/ 0 w 96"/>
                <a:gd name="T69" fmla="*/ 124 h 136"/>
                <a:gd name="T70" fmla="*/ 0 w 96"/>
                <a:gd name="T71" fmla="*/ 136 h 136"/>
                <a:gd name="T72" fmla="*/ 96 w 96"/>
                <a:gd name="T73" fmla="*/ 45 h 136"/>
                <a:gd name="T74" fmla="*/ 0 w 96"/>
                <a:gd name="T75" fmla="*/ 135 h 136"/>
                <a:gd name="T76" fmla="*/ 15 w 96"/>
                <a:gd name="T77" fmla="*/ 136 h 136"/>
                <a:gd name="T78" fmla="*/ 96 w 96"/>
                <a:gd name="T79" fmla="*/ 49 h 136"/>
                <a:gd name="T80" fmla="*/ 20 w 96"/>
                <a:gd name="T81" fmla="*/ 136 h 136"/>
                <a:gd name="T82" fmla="*/ 96 w 96"/>
                <a:gd name="T83" fmla="*/ 66 h 136"/>
                <a:gd name="T84" fmla="*/ 20 w 96"/>
                <a:gd name="T85" fmla="*/ 136 h 136"/>
                <a:gd name="T86" fmla="*/ 37 w 96"/>
                <a:gd name="T87" fmla="*/ 136 h 136"/>
                <a:gd name="T88" fmla="*/ 96 w 96"/>
                <a:gd name="T89" fmla="*/ 70 h 136"/>
                <a:gd name="T90" fmla="*/ 41 w 96"/>
                <a:gd name="T91" fmla="*/ 136 h 136"/>
                <a:gd name="T92" fmla="*/ 96 w 96"/>
                <a:gd name="T93" fmla="*/ 88 h 136"/>
                <a:gd name="T94" fmla="*/ 41 w 96"/>
                <a:gd name="T95" fmla="*/ 136 h 136"/>
                <a:gd name="T96" fmla="*/ 58 w 96"/>
                <a:gd name="T97" fmla="*/ 136 h 136"/>
                <a:gd name="T98" fmla="*/ 96 w 96"/>
                <a:gd name="T99" fmla="*/ 92 h 136"/>
                <a:gd name="T100" fmla="*/ 63 w 96"/>
                <a:gd name="T101" fmla="*/ 136 h 136"/>
                <a:gd name="T102" fmla="*/ 96 w 96"/>
                <a:gd name="T103" fmla="*/ 109 h 136"/>
                <a:gd name="T104" fmla="*/ 63 w 96"/>
                <a:gd name="T105" fmla="*/ 136 h 136"/>
                <a:gd name="T106" fmla="*/ 80 w 96"/>
                <a:gd name="T107" fmla="*/ 136 h 136"/>
                <a:gd name="T108" fmla="*/ 96 w 96"/>
                <a:gd name="T109" fmla="*/ 113 h 136"/>
                <a:gd name="T110" fmla="*/ 84 w 96"/>
                <a:gd name="T111" fmla="*/ 136 h 136"/>
                <a:gd name="T112" fmla="*/ 96 w 96"/>
                <a:gd name="T113" fmla="*/ 130 h 136"/>
                <a:gd name="T114" fmla="*/ 84 w 96"/>
                <a:gd name="T115" fmla="*/ 136 h 136"/>
                <a:gd name="T116" fmla="*/ 96 w 96"/>
                <a:gd name="T117" fmla="*/ 135 h 136"/>
                <a:gd name="T118" fmla="*/ 95 w 96"/>
                <a:gd name="T119" fmla="*/ 136 h 136"/>
                <a:gd name="T120" fmla="*/ 74 w 96"/>
                <a:gd name="T121" fmla="*/ 0 h 136"/>
                <a:gd name="T122" fmla="*/ 76 w 96"/>
                <a:gd name="T123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6" h="136">
                  <a:moveTo>
                    <a:pt x="22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0"/>
                    <a:pt x="22" y="0"/>
                    <a:pt x="22" y="0"/>
                  </a:cubicBezTo>
                  <a:close/>
                  <a:moveTo>
                    <a:pt x="12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lose/>
                  <a:moveTo>
                    <a:pt x="1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  <a:moveTo>
                    <a:pt x="0" y="28"/>
                  </a:moveTo>
                  <a:cubicBezTo>
                    <a:pt x="22" y="6"/>
                    <a:pt x="22" y="6"/>
                    <a:pt x="22" y="6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8"/>
                    <a:pt x="22" y="8"/>
                    <a:pt x="23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28"/>
                    <a:pt x="0" y="28"/>
                    <a:pt x="0" y="28"/>
                  </a:cubicBezTo>
                  <a:close/>
                  <a:moveTo>
                    <a:pt x="0" y="38"/>
                  </a:moveTo>
                  <a:cubicBezTo>
                    <a:pt x="30" y="8"/>
                    <a:pt x="30" y="8"/>
                    <a:pt x="30" y="8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38"/>
                    <a:pt x="0" y="38"/>
                    <a:pt x="0" y="38"/>
                  </a:cubicBezTo>
                  <a:close/>
                  <a:moveTo>
                    <a:pt x="0" y="49"/>
                  </a:moveTo>
                  <a:cubicBezTo>
                    <a:pt x="41" y="8"/>
                    <a:pt x="41" y="8"/>
                    <a:pt x="41" y="8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49"/>
                    <a:pt x="0" y="49"/>
                    <a:pt x="0" y="49"/>
                  </a:cubicBezTo>
                  <a:close/>
                  <a:moveTo>
                    <a:pt x="0" y="60"/>
                  </a:moveTo>
                  <a:cubicBezTo>
                    <a:pt x="51" y="8"/>
                    <a:pt x="51" y="8"/>
                    <a:pt x="51" y="8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0"/>
                    <a:pt x="0" y="60"/>
                    <a:pt x="0" y="60"/>
                  </a:cubicBezTo>
                  <a:close/>
                  <a:moveTo>
                    <a:pt x="0" y="71"/>
                  </a:moveTo>
                  <a:cubicBezTo>
                    <a:pt x="62" y="8"/>
                    <a:pt x="62" y="8"/>
                    <a:pt x="62" y="8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1"/>
                    <a:pt x="0" y="71"/>
                    <a:pt x="0" y="71"/>
                  </a:cubicBezTo>
                  <a:close/>
                  <a:moveTo>
                    <a:pt x="0" y="81"/>
                  </a:moveTo>
                  <a:cubicBezTo>
                    <a:pt x="73" y="8"/>
                    <a:pt x="73" y="8"/>
                    <a:pt x="73" y="8"/>
                  </a:cubicBezTo>
                  <a:cubicBezTo>
                    <a:pt x="74" y="8"/>
                    <a:pt x="74" y="8"/>
                    <a:pt x="74" y="7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1"/>
                    <a:pt x="0" y="81"/>
                    <a:pt x="0" y="81"/>
                  </a:cubicBezTo>
                  <a:close/>
                  <a:moveTo>
                    <a:pt x="0" y="92"/>
                  </a:moveTo>
                  <a:cubicBezTo>
                    <a:pt x="91" y="0"/>
                    <a:pt x="91" y="0"/>
                    <a:pt x="91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2"/>
                    <a:pt x="0" y="92"/>
                    <a:pt x="0" y="92"/>
                  </a:cubicBezTo>
                  <a:close/>
                  <a:moveTo>
                    <a:pt x="0" y="103"/>
                  </a:moveTo>
                  <a:cubicBezTo>
                    <a:pt x="96" y="6"/>
                    <a:pt x="96" y="6"/>
                    <a:pt x="96" y="6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103"/>
                    <a:pt x="0" y="103"/>
                    <a:pt x="0" y="103"/>
                  </a:cubicBezTo>
                  <a:close/>
                  <a:moveTo>
                    <a:pt x="0" y="114"/>
                  </a:moveTo>
                  <a:cubicBezTo>
                    <a:pt x="96" y="17"/>
                    <a:pt x="96" y="17"/>
                    <a:pt x="96" y="17"/>
                  </a:cubicBezTo>
                  <a:cubicBezTo>
                    <a:pt x="96" y="23"/>
                    <a:pt x="96" y="23"/>
                    <a:pt x="96" y="23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14"/>
                    <a:pt x="0" y="114"/>
                    <a:pt x="0" y="114"/>
                  </a:cubicBezTo>
                  <a:close/>
                  <a:moveTo>
                    <a:pt x="0" y="124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96" y="34"/>
                    <a:pt x="96" y="34"/>
                    <a:pt x="96" y="34"/>
                  </a:cubicBezTo>
                  <a:cubicBezTo>
                    <a:pt x="96" y="28"/>
                    <a:pt x="96" y="28"/>
                    <a:pt x="96" y="28"/>
                  </a:cubicBezTo>
                  <a:cubicBezTo>
                    <a:pt x="0" y="124"/>
                    <a:pt x="0" y="124"/>
                    <a:pt x="0" y="124"/>
                  </a:cubicBezTo>
                  <a:close/>
                  <a:moveTo>
                    <a:pt x="0" y="135"/>
                  </a:moveTo>
                  <a:cubicBezTo>
                    <a:pt x="0" y="136"/>
                    <a:pt x="0" y="136"/>
                    <a:pt x="0" y="136"/>
                  </a:cubicBezTo>
                  <a:cubicBezTo>
                    <a:pt x="5" y="136"/>
                    <a:pt x="5" y="136"/>
                    <a:pt x="5" y="136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0" y="135"/>
                    <a:pt x="0" y="135"/>
                    <a:pt x="0" y="135"/>
                  </a:cubicBezTo>
                  <a:close/>
                  <a:moveTo>
                    <a:pt x="9" y="136"/>
                  </a:moveTo>
                  <a:cubicBezTo>
                    <a:pt x="15" y="136"/>
                    <a:pt x="15" y="136"/>
                    <a:pt x="15" y="136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6" y="49"/>
                    <a:pt x="96" y="49"/>
                    <a:pt x="96" y="49"/>
                  </a:cubicBezTo>
                  <a:cubicBezTo>
                    <a:pt x="9" y="136"/>
                    <a:pt x="9" y="136"/>
                    <a:pt x="9" y="136"/>
                  </a:cubicBezTo>
                  <a:close/>
                  <a:moveTo>
                    <a:pt x="20" y="136"/>
                  </a:moveTo>
                  <a:cubicBezTo>
                    <a:pt x="26" y="136"/>
                    <a:pt x="26" y="136"/>
                    <a:pt x="26" y="136"/>
                  </a:cubicBezTo>
                  <a:cubicBezTo>
                    <a:pt x="96" y="66"/>
                    <a:pt x="96" y="66"/>
                    <a:pt x="96" y="66"/>
                  </a:cubicBezTo>
                  <a:cubicBezTo>
                    <a:pt x="96" y="60"/>
                    <a:pt x="96" y="60"/>
                    <a:pt x="96" y="60"/>
                  </a:cubicBezTo>
                  <a:cubicBezTo>
                    <a:pt x="20" y="136"/>
                    <a:pt x="20" y="136"/>
                    <a:pt x="20" y="136"/>
                  </a:cubicBezTo>
                  <a:close/>
                  <a:moveTo>
                    <a:pt x="30" y="136"/>
                  </a:moveTo>
                  <a:cubicBezTo>
                    <a:pt x="37" y="136"/>
                    <a:pt x="37" y="136"/>
                    <a:pt x="37" y="136"/>
                  </a:cubicBezTo>
                  <a:cubicBezTo>
                    <a:pt x="96" y="77"/>
                    <a:pt x="96" y="77"/>
                    <a:pt x="96" y="77"/>
                  </a:cubicBezTo>
                  <a:cubicBezTo>
                    <a:pt x="96" y="70"/>
                    <a:pt x="96" y="70"/>
                    <a:pt x="96" y="70"/>
                  </a:cubicBezTo>
                  <a:cubicBezTo>
                    <a:pt x="30" y="136"/>
                    <a:pt x="30" y="136"/>
                    <a:pt x="30" y="136"/>
                  </a:cubicBezTo>
                  <a:close/>
                  <a:moveTo>
                    <a:pt x="41" y="136"/>
                  </a:moveTo>
                  <a:cubicBezTo>
                    <a:pt x="48" y="136"/>
                    <a:pt x="48" y="136"/>
                    <a:pt x="48" y="136"/>
                  </a:cubicBezTo>
                  <a:cubicBezTo>
                    <a:pt x="96" y="88"/>
                    <a:pt x="96" y="88"/>
                    <a:pt x="96" y="88"/>
                  </a:cubicBezTo>
                  <a:cubicBezTo>
                    <a:pt x="96" y="81"/>
                    <a:pt x="96" y="81"/>
                    <a:pt x="96" y="81"/>
                  </a:cubicBezTo>
                  <a:cubicBezTo>
                    <a:pt x="41" y="136"/>
                    <a:pt x="41" y="136"/>
                    <a:pt x="41" y="136"/>
                  </a:cubicBezTo>
                  <a:close/>
                  <a:moveTo>
                    <a:pt x="52" y="136"/>
                  </a:moveTo>
                  <a:cubicBezTo>
                    <a:pt x="58" y="136"/>
                    <a:pt x="58" y="136"/>
                    <a:pt x="58" y="136"/>
                  </a:cubicBezTo>
                  <a:cubicBezTo>
                    <a:pt x="96" y="98"/>
                    <a:pt x="96" y="98"/>
                    <a:pt x="96" y="98"/>
                  </a:cubicBezTo>
                  <a:cubicBezTo>
                    <a:pt x="96" y="92"/>
                    <a:pt x="96" y="92"/>
                    <a:pt x="96" y="92"/>
                  </a:cubicBezTo>
                  <a:cubicBezTo>
                    <a:pt x="52" y="136"/>
                    <a:pt x="52" y="136"/>
                    <a:pt x="52" y="136"/>
                  </a:cubicBezTo>
                  <a:close/>
                  <a:moveTo>
                    <a:pt x="63" y="136"/>
                  </a:moveTo>
                  <a:cubicBezTo>
                    <a:pt x="69" y="136"/>
                    <a:pt x="69" y="136"/>
                    <a:pt x="69" y="136"/>
                  </a:cubicBezTo>
                  <a:cubicBezTo>
                    <a:pt x="96" y="109"/>
                    <a:pt x="96" y="109"/>
                    <a:pt x="96" y="109"/>
                  </a:cubicBezTo>
                  <a:cubicBezTo>
                    <a:pt x="96" y="103"/>
                    <a:pt x="96" y="103"/>
                    <a:pt x="96" y="103"/>
                  </a:cubicBezTo>
                  <a:cubicBezTo>
                    <a:pt x="63" y="136"/>
                    <a:pt x="63" y="136"/>
                    <a:pt x="63" y="136"/>
                  </a:cubicBezTo>
                  <a:close/>
                  <a:moveTo>
                    <a:pt x="73" y="136"/>
                  </a:moveTo>
                  <a:cubicBezTo>
                    <a:pt x="80" y="136"/>
                    <a:pt x="80" y="136"/>
                    <a:pt x="80" y="136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6" y="113"/>
                    <a:pt x="96" y="113"/>
                    <a:pt x="96" y="113"/>
                  </a:cubicBezTo>
                  <a:cubicBezTo>
                    <a:pt x="73" y="136"/>
                    <a:pt x="73" y="136"/>
                    <a:pt x="73" y="136"/>
                  </a:cubicBezTo>
                  <a:close/>
                  <a:moveTo>
                    <a:pt x="84" y="136"/>
                  </a:moveTo>
                  <a:cubicBezTo>
                    <a:pt x="96" y="124"/>
                    <a:pt x="96" y="124"/>
                    <a:pt x="96" y="124"/>
                  </a:cubicBezTo>
                  <a:cubicBezTo>
                    <a:pt x="96" y="130"/>
                    <a:pt x="96" y="130"/>
                    <a:pt x="96" y="130"/>
                  </a:cubicBezTo>
                  <a:cubicBezTo>
                    <a:pt x="90" y="136"/>
                    <a:pt x="90" y="136"/>
                    <a:pt x="90" y="136"/>
                  </a:cubicBezTo>
                  <a:cubicBezTo>
                    <a:pt x="84" y="136"/>
                    <a:pt x="84" y="136"/>
                    <a:pt x="84" y="136"/>
                  </a:cubicBezTo>
                  <a:close/>
                  <a:moveTo>
                    <a:pt x="95" y="136"/>
                  </a:moveTo>
                  <a:cubicBezTo>
                    <a:pt x="96" y="135"/>
                    <a:pt x="96" y="135"/>
                    <a:pt x="96" y="135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6"/>
                    <a:pt x="95" y="136"/>
                    <a:pt x="95" y="136"/>
                  </a:cubicBezTo>
                  <a:close/>
                  <a:moveTo>
                    <a:pt x="76" y="0"/>
                  </a:moveTo>
                  <a:cubicBezTo>
                    <a:pt x="74" y="0"/>
                    <a:pt x="74" y="0"/>
                    <a:pt x="74" y="0"/>
                  </a:cubicBezTo>
                  <a:cubicBezTo>
                    <a:pt x="74" y="2"/>
                    <a:pt x="74" y="2"/>
                    <a:pt x="74" y="2"/>
                  </a:cubicBezTo>
                  <a:lnTo>
                    <a:pt x="76" y="0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Freeform 7"/>
            <p:cNvSpPr>
              <a:spLocks noEditPoints="1"/>
            </p:cNvSpPr>
            <p:nvPr/>
          </p:nvSpPr>
          <p:spPr bwMode="auto">
            <a:xfrm>
              <a:off x="1459" y="1510"/>
              <a:ext cx="1216" cy="1549"/>
            </a:xfrm>
            <a:custGeom>
              <a:avLst/>
              <a:gdLst>
                <a:gd name="T0" fmla="*/ 21 w 124"/>
                <a:gd name="T1" fmla="*/ 0 h 159"/>
                <a:gd name="T2" fmla="*/ 36 w 124"/>
                <a:gd name="T3" fmla="*/ 0 h 159"/>
                <a:gd name="T4" fmla="*/ 34 w 124"/>
                <a:gd name="T5" fmla="*/ 8 h 159"/>
                <a:gd name="T6" fmla="*/ 16 w 124"/>
                <a:gd name="T7" fmla="*/ 0 h 159"/>
                <a:gd name="T8" fmla="*/ 16 w 124"/>
                <a:gd name="T9" fmla="*/ 0 h 159"/>
                <a:gd name="T10" fmla="*/ 5 w 124"/>
                <a:gd name="T11" fmla="*/ 0 h 159"/>
                <a:gd name="T12" fmla="*/ 10 w 124"/>
                <a:gd name="T13" fmla="*/ 10 h 159"/>
                <a:gd name="T14" fmla="*/ 10 w 124"/>
                <a:gd name="T15" fmla="*/ 27 h 159"/>
                <a:gd name="T16" fmla="*/ 0 w 124"/>
                <a:gd name="T17" fmla="*/ 48 h 159"/>
                <a:gd name="T18" fmla="*/ 0 w 124"/>
                <a:gd name="T19" fmla="*/ 52 h 159"/>
                <a:gd name="T20" fmla="*/ 0 w 124"/>
                <a:gd name="T21" fmla="*/ 52 h 159"/>
                <a:gd name="T22" fmla="*/ 10 w 124"/>
                <a:gd name="T23" fmla="*/ 53 h 159"/>
                <a:gd name="T24" fmla="*/ 10 w 124"/>
                <a:gd name="T25" fmla="*/ 70 h 159"/>
                <a:gd name="T26" fmla="*/ 0 w 124"/>
                <a:gd name="T27" fmla="*/ 91 h 159"/>
                <a:gd name="T28" fmla="*/ 0 w 124"/>
                <a:gd name="T29" fmla="*/ 95 h 159"/>
                <a:gd name="T30" fmla="*/ 0 w 124"/>
                <a:gd name="T31" fmla="*/ 95 h 159"/>
                <a:gd name="T32" fmla="*/ 10 w 124"/>
                <a:gd name="T33" fmla="*/ 96 h 159"/>
                <a:gd name="T34" fmla="*/ 10 w 124"/>
                <a:gd name="T35" fmla="*/ 113 h 159"/>
                <a:gd name="T36" fmla="*/ 0 w 124"/>
                <a:gd name="T37" fmla="*/ 133 h 159"/>
                <a:gd name="T38" fmla="*/ 0 w 124"/>
                <a:gd name="T39" fmla="*/ 138 h 159"/>
                <a:gd name="T40" fmla="*/ 0 w 124"/>
                <a:gd name="T41" fmla="*/ 138 h 159"/>
                <a:gd name="T42" fmla="*/ 10 w 124"/>
                <a:gd name="T43" fmla="*/ 145 h 159"/>
                <a:gd name="T44" fmla="*/ 10 w 124"/>
                <a:gd name="T45" fmla="*/ 150 h 159"/>
                <a:gd name="T46" fmla="*/ 2 w 124"/>
                <a:gd name="T47" fmla="*/ 157 h 159"/>
                <a:gd name="T48" fmla="*/ 19 w 124"/>
                <a:gd name="T49" fmla="*/ 151 h 159"/>
                <a:gd name="T50" fmla="*/ 36 w 124"/>
                <a:gd name="T51" fmla="*/ 151 h 159"/>
                <a:gd name="T52" fmla="*/ 39 w 124"/>
                <a:gd name="T53" fmla="*/ 159 h 159"/>
                <a:gd name="T54" fmla="*/ 43 w 124"/>
                <a:gd name="T55" fmla="*/ 159 h 159"/>
                <a:gd name="T56" fmla="*/ 43 w 124"/>
                <a:gd name="T57" fmla="*/ 159 h 159"/>
                <a:gd name="T58" fmla="*/ 62 w 124"/>
                <a:gd name="T59" fmla="*/ 151 h 159"/>
                <a:gd name="T60" fmla="*/ 79 w 124"/>
                <a:gd name="T61" fmla="*/ 151 h 159"/>
                <a:gd name="T62" fmla="*/ 82 w 124"/>
                <a:gd name="T63" fmla="*/ 159 h 159"/>
                <a:gd name="T64" fmla="*/ 86 w 124"/>
                <a:gd name="T65" fmla="*/ 159 h 159"/>
                <a:gd name="T66" fmla="*/ 86 w 124"/>
                <a:gd name="T67" fmla="*/ 159 h 159"/>
                <a:gd name="T68" fmla="*/ 105 w 124"/>
                <a:gd name="T69" fmla="*/ 151 h 159"/>
                <a:gd name="T70" fmla="*/ 124 w 124"/>
                <a:gd name="T71" fmla="*/ 150 h 159"/>
                <a:gd name="T72" fmla="*/ 122 w 124"/>
                <a:gd name="T73" fmla="*/ 157 h 159"/>
                <a:gd name="T74" fmla="*/ 124 w 124"/>
                <a:gd name="T75" fmla="*/ 133 h 159"/>
                <a:gd name="T76" fmla="*/ 124 w 124"/>
                <a:gd name="T77" fmla="*/ 128 h 159"/>
                <a:gd name="T78" fmla="*/ 124 w 124"/>
                <a:gd name="T79" fmla="*/ 128 h 159"/>
                <a:gd name="T80" fmla="*/ 114 w 124"/>
                <a:gd name="T81" fmla="*/ 127 h 159"/>
                <a:gd name="T82" fmla="*/ 114 w 124"/>
                <a:gd name="T83" fmla="*/ 110 h 159"/>
                <a:gd name="T84" fmla="*/ 124 w 124"/>
                <a:gd name="T85" fmla="*/ 90 h 159"/>
                <a:gd name="T86" fmla="*/ 124 w 124"/>
                <a:gd name="T87" fmla="*/ 85 h 159"/>
                <a:gd name="T88" fmla="*/ 124 w 124"/>
                <a:gd name="T89" fmla="*/ 85 h 159"/>
                <a:gd name="T90" fmla="*/ 114 w 124"/>
                <a:gd name="T91" fmla="*/ 84 h 159"/>
                <a:gd name="T92" fmla="*/ 114 w 124"/>
                <a:gd name="T93" fmla="*/ 67 h 159"/>
                <a:gd name="T94" fmla="*/ 124 w 124"/>
                <a:gd name="T95" fmla="*/ 47 h 159"/>
                <a:gd name="T96" fmla="*/ 124 w 124"/>
                <a:gd name="T97" fmla="*/ 42 h 159"/>
                <a:gd name="T98" fmla="*/ 124 w 124"/>
                <a:gd name="T99" fmla="*/ 42 h 159"/>
                <a:gd name="T100" fmla="*/ 114 w 124"/>
                <a:gd name="T101" fmla="*/ 41 h 159"/>
                <a:gd name="T102" fmla="*/ 114 w 124"/>
                <a:gd name="T103" fmla="*/ 24 h 159"/>
                <a:gd name="T104" fmla="*/ 124 w 124"/>
                <a:gd name="T105" fmla="*/ 7 h 159"/>
                <a:gd name="T106" fmla="*/ 124 w 124"/>
                <a:gd name="T107" fmla="*/ 10 h 159"/>
                <a:gd name="T108" fmla="*/ 109 w 124"/>
                <a:gd name="T109" fmla="*/ 8 h 159"/>
                <a:gd name="T110" fmla="*/ 106 w 124"/>
                <a:gd name="T111" fmla="*/ 0 h 159"/>
                <a:gd name="T112" fmla="*/ 102 w 124"/>
                <a:gd name="T113" fmla="*/ 0 h 159"/>
                <a:gd name="T114" fmla="*/ 96 w 124"/>
                <a:gd name="T115" fmla="*/ 0 h 159"/>
                <a:gd name="T116" fmla="*/ 88 w 124"/>
                <a:gd name="T117" fmla="*/ 2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4" h="159">
                  <a:moveTo>
                    <a:pt x="12" y="8"/>
                  </a:moveTo>
                  <a:cubicBezTo>
                    <a:pt x="19" y="8"/>
                    <a:pt x="19" y="8"/>
                    <a:pt x="19" y="8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2" y="8"/>
                    <a:pt x="12" y="8"/>
                    <a:pt x="12" y="8"/>
                  </a:cubicBezTo>
                  <a:close/>
                  <a:moveTo>
                    <a:pt x="23" y="8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3" y="8"/>
                    <a:pt x="23" y="8"/>
                    <a:pt x="23" y="8"/>
                  </a:cubicBezTo>
                  <a:close/>
                  <a:moveTo>
                    <a:pt x="34" y="8"/>
                  </a:moveTo>
                  <a:cubicBezTo>
                    <a:pt x="36" y="8"/>
                    <a:pt x="36" y="8"/>
                    <a:pt x="36" y="8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4" y="8"/>
                    <a:pt x="34" y="8"/>
                    <a:pt x="34" y="8"/>
                  </a:cubicBezTo>
                  <a:close/>
                  <a:moveTo>
                    <a:pt x="16" y="0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6" y="0"/>
                    <a:pt x="16" y="0"/>
                    <a:pt x="16" y="0"/>
                  </a:cubicBezTo>
                  <a:close/>
                  <a:moveTo>
                    <a:pt x="5" y="0"/>
                  </a:moveTo>
                  <a:cubicBezTo>
                    <a:pt x="4" y="0"/>
                    <a:pt x="3" y="1"/>
                    <a:pt x="2" y="2"/>
                  </a:cubicBezTo>
                  <a:cubicBezTo>
                    <a:pt x="2" y="2"/>
                    <a:pt x="1" y="3"/>
                    <a:pt x="1" y="4"/>
                  </a:cubicBezTo>
                  <a:cubicBezTo>
                    <a:pt x="5" y="0"/>
                    <a:pt x="5" y="0"/>
                    <a:pt x="5" y="0"/>
                  </a:cubicBezTo>
                  <a:close/>
                  <a:moveTo>
                    <a:pt x="0" y="2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0" y="20"/>
                    <a:pt x="0" y="20"/>
                    <a:pt x="0" y="20"/>
                  </a:cubicBezTo>
                  <a:close/>
                  <a:moveTo>
                    <a:pt x="0" y="3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1"/>
                    <a:pt x="0" y="31"/>
                    <a:pt x="0" y="31"/>
                  </a:cubicBezTo>
                  <a:close/>
                  <a:moveTo>
                    <a:pt x="0" y="41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0" y="52"/>
                  </a:moveTo>
                  <a:cubicBezTo>
                    <a:pt x="10" y="42"/>
                    <a:pt x="10" y="42"/>
                    <a:pt x="10" y="42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2"/>
                    <a:pt x="0" y="52"/>
                    <a:pt x="0" y="52"/>
                  </a:cubicBezTo>
                  <a:close/>
                  <a:moveTo>
                    <a:pt x="0" y="63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0" y="63"/>
                    <a:pt x="0" y="63"/>
                    <a:pt x="0" y="63"/>
                  </a:cubicBezTo>
                  <a:close/>
                  <a:moveTo>
                    <a:pt x="0" y="73"/>
                  </a:moveTo>
                  <a:cubicBezTo>
                    <a:pt x="10" y="64"/>
                    <a:pt x="10" y="64"/>
                    <a:pt x="10" y="64"/>
                  </a:cubicBezTo>
                  <a:cubicBezTo>
                    <a:pt x="10" y="70"/>
                    <a:pt x="10" y="70"/>
                    <a:pt x="10" y="7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73"/>
                    <a:pt x="0" y="73"/>
                    <a:pt x="0" y="73"/>
                  </a:cubicBezTo>
                  <a:close/>
                  <a:moveTo>
                    <a:pt x="0" y="84"/>
                  </a:moveTo>
                  <a:cubicBezTo>
                    <a:pt x="0" y="91"/>
                    <a:pt x="0" y="91"/>
                    <a:pt x="0" y="91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0" y="84"/>
                    <a:pt x="0" y="84"/>
                    <a:pt x="0" y="84"/>
                  </a:cubicBezTo>
                  <a:close/>
                  <a:moveTo>
                    <a:pt x="0" y="95"/>
                  </a:moveTo>
                  <a:cubicBezTo>
                    <a:pt x="10" y="85"/>
                    <a:pt x="10" y="85"/>
                    <a:pt x="10" y="85"/>
                  </a:cubicBezTo>
                  <a:cubicBezTo>
                    <a:pt x="10" y="92"/>
                    <a:pt x="10" y="92"/>
                    <a:pt x="10" y="92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95"/>
                    <a:pt x="0" y="95"/>
                    <a:pt x="0" y="95"/>
                  </a:cubicBezTo>
                  <a:close/>
                  <a:moveTo>
                    <a:pt x="0" y="106"/>
                  </a:moveTo>
                  <a:cubicBezTo>
                    <a:pt x="0" y="112"/>
                    <a:pt x="0" y="112"/>
                    <a:pt x="0" y="11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0" y="96"/>
                    <a:pt x="10" y="96"/>
                    <a:pt x="10" y="96"/>
                  </a:cubicBezTo>
                  <a:cubicBezTo>
                    <a:pt x="0" y="106"/>
                    <a:pt x="0" y="106"/>
                    <a:pt x="0" y="106"/>
                  </a:cubicBezTo>
                  <a:close/>
                  <a:moveTo>
                    <a:pt x="0" y="116"/>
                  </a:moveTo>
                  <a:cubicBezTo>
                    <a:pt x="10" y="107"/>
                    <a:pt x="10" y="107"/>
                    <a:pt x="10" y="107"/>
                  </a:cubicBezTo>
                  <a:cubicBezTo>
                    <a:pt x="10" y="113"/>
                    <a:pt x="10" y="113"/>
                    <a:pt x="10" y="11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16"/>
                    <a:pt x="0" y="116"/>
                    <a:pt x="0" y="116"/>
                  </a:cubicBezTo>
                  <a:close/>
                  <a:moveTo>
                    <a:pt x="0" y="127"/>
                  </a:moveTo>
                  <a:cubicBezTo>
                    <a:pt x="0" y="133"/>
                    <a:pt x="0" y="133"/>
                    <a:pt x="0" y="133"/>
                  </a:cubicBezTo>
                  <a:cubicBezTo>
                    <a:pt x="10" y="124"/>
                    <a:pt x="10" y="124"/>
                    <a:pt x="10" y="124"/>
                  </a:cubicBezTo>
                  <a:cubicBezTo>
                    <a:pt x="10" y="117"/>
                    <a:pt x="10" y="117"/>
                    <a:pt x="10" y="117"/>
                  </a:cubicBezTo>
                  <a:cubicBezTo>
                    <a:pt x="0" y="127"/>
                    <a:pt x="0" y="127"/>
                    <a:pt x="0" y="127"/>
                  </a:cubicBezTo>
                  <a:close/>
                  <a:moveTo>
                    <a:pt x="0" y="138"/>
                  </a:moveTo>
                  <a:cubicBezTo>
                    <a:pt x="10" y="128"/>
                    <a:pt x="10" y="128"/>
                    <a:pt x="10" y="128"/>
                  </a:cubicBezTo>
                  <a:cubicBezTo>
                    <a:pt x="10" y="134"/>
                    <a:pt x="10" y="134"/>
                    <a:pt x="10" y="13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38"/>
                    <a:pt x="0" y="138"/>
                    <a:pt x="0" y="138"/>
                  </a:cubicBezTo>
                  <a:close/>
                  <a:moveTo>
                    <a:pt x="0" y="149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0" y="154"/>
                    <a:pt x="1" y="154"/>
                  </a:cubicBezTo>
                  <a:cubicBezTo>
                    <a:pt x="10" y="145"/>
                    <a:pt x="10" y="145"/>
                    <a:pt x="10" y="145"/>
                  </a:cubicBezTo>
                  <a:cubicBezTo>
                    <a:pt x="10" y="139"/>
                    <a:pt x="10" y="139"/>
                    <a:pt x="10" y="139"/>
                  </a:cubicBezTo>
                  <a:cubicBezTo>
                    <a:pt x="0" y="149"/>
                    <a:pt x="0" y="149"/>
                    <a:pt x="0" y="149"/>
                  </a:cubicBezTo>
                  <a:close/>
                  <a:moveTo>
                    <a:pt x="2" y="157"/>
                  </a:moveTo>
                  <a:cubicBezTo>
                    <a:pt x="10" y="150"/>
                    <a:pt x="10" y="150"/>
                    <a:pt x="10" y="150"/>
                  </a:cubicBezTo>
                  <a:cubicBezTo>
                    <a:pt x="10" y="150"/>
                    <a:pt x="11" y="151"/>
                    <a:pt x="12" y="151"/>
                  </a:cubicBezTo>
                  <a:cubicBezTo>
                    <a:pt x="15" y="151"/>
                    <a:pt x="15" y="151"/>
                    <a:pt x="15" y="151"/>
                  </a:cubicBezTo>
                  <a:cubicBezTo>
                    <a:pt x="7" y="159"/>
                    <a:pt x="7" y="159"/>
                    <a:pt x="7" y="159"/>
                  </a:cubicBezTo>
                  <a:cubicBezTo>
                    <a:pt x="5" y="159"/>
                    <a:pt x="4" y="158"/>
                    <a:pt x="2" y="157"/>
                  </a:cubicBezTo>
                  <a:close/>
                  <a:moveTo>
                    <a:pt x="11" y="159"/>
                  </a:moveTo>
                  <a:cubicBezTo>
                    <a:pt x="17" y="159"/>
                    <a:pt x="17" y="159"/>
                    <a:pt x="17" y="159"/>
                  </a:cubicBezTo>
                  <a:cubicBezTo>
                    <a:pt x="26" y="151"/>
                    <a:pt x="26" y="151"/>
                    <a:pt x="26" y="151"/>
                  </a:cubicBezTo>
                  <a:cubicBezTo>
                    <a:pt x="19" y="151"/>
                    <a:pt x="19" y="151"/>
                    <a:pt x="19" y="151"/>
                  </a:cubicBezTo>
                  <a:cubicBezTo>
                    <a:pt x="11" y="159"/>
                    <a:pt x="11" y="159"/>
                    <a:pt x="11" y="159"/>
                  </a:cubicBezTo>
                  <a:close/>
                  <a:moveTo>
                    <a:pt x="22" y="159"/>
                  </a:moveTo>
                  <a:cubicBezTo>
                    <a:pt x="30" y="151"/>
                    <a:pt x="30" y="151"/>
                    <a:pt x="30" y="151"/>
                  </a:cubicBezTo>
                  <a:cubicBezTo>
                    <a:pt x="36" y="151"/>
                    <a:pt x="36" y="151"/>
                    <a:pt x="36" y="151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22" y="159"/>
                    <a:pt x="22" y="159"/>
                    <a:pt x="22" y="159"/>
                  </a:cubicBezTo>
                  <a:close/>
                  <a:moveTo>
                    <a:pt x="33" y="159"/>
                  </a:moveTo>
                  <a:cubicBezTo>
                    <a:pt x="39" y="159"/>
                    <a:pt x="39" y="159"/>
                    <a:pt x="39" y="159"/>
                  </a:cubicBezTo>
                  <a:cubicBezTo>
                    <a:pt x="47" y="151"/>
                    <a:pt x="47" y="151"/>
                    <a:pt x="47" y="151"/>
                  </a:cubicBezTo>
                  <a:cubicBezTo>
                    <a:pt x="41" y="151"/>
                    <a:pt x="41" y="151"/>
                    <a:pt x="41" y="151"/>
                  </a:cubicBezTo>
                  <a:cubicBezTo>
                    <a:pt x="33" y="159"/>
                    <a:pt x="33" y="159"/>
                    <a:pt x="33" y="159"/>
                  </a:cubicBezTo>
                  <a:close/>
                  <a:moveTo>
                    <a:pt x="43" y="159"/>
                  </a:moveTo>
                  <a:cubicBezTo>
                    <a:pt x="52" y="151"/>
                    <a:pt x="52" y="151"/>
                    <a:pt x="52" y="151"/>
                  </a:cubicBezTo>
                  <a:cubicBezTo>
                    <a:pt x="58" y="151"/>
                    <a:pt x="58" y="151"/>
                    <a:pt x="58" y="151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43" y="159"/>
                    <a:pt x="43" y="159"/>
                    <a:pt x="43" y="159"/>
                  </a:cubicBezTo>
                  <a:close/>
                  <a:moveTo>
                    <a:pt x="54" y="159"/>
                  </a:moveTo>
                  <a:cubicBezTo>
                    <a:pt x="60" y="159"/>
                    <a:pt x="60" y="159"/>
                    <a:pt x="60" y="159"/>
                  </a:cubicBezTo>
                  <a:cubicBezTo>
                    <a:pt x="69" y="151"/>
                    <a:pt x="69" y="151"/>
                    <a:pt x="69" y="151"/>
                  </a:cubicBezTo>
                  <a:cubicBezTo>
                    <a:pt x="62" y="151"/>
                    <a:pt x="62" y="151"/>
                    <a:pt x="62" y="151"/>
                  </a:cubicBezTo>
                  <a:cubicBezTo>
                    <a:pt x="54" y="159"/>
                    <a:pt x="54" y="159"/>
                    <a:pt x="54" y="159"/>
                  </a:cubicBezTo>
                  <a:close/>
                  <a:moveTo>
                    <a:pt x="65" y="159"/>
                  </a:moveTo>
                  <a:cubicBezTo>
                    <a:pt x="73" y="151"/>
                    <a:pt x="73" y="151"/>
                    <a:pt x="73" y="151"/>
                  </a:cubicBezTo>
                  <a:cubicBezTo>
                    <a:pt x="79" y="151"/>
                    <a:pt x="79" y="151"/>
                    <a:pt x="79" y="151"/>
                  </a:cubicBezTo>
                  <a:cubicBezTo>
                    <a:pt x="71" y="159"/>
                    <a:pt x="71" y="159"/>
                    <a:pt x="71" y="159"/>
                  </a:cubicBezTo>
                  <a:cubicBezTo>
                    <a:pt x="65" y="159"/>
                    <a:pt x="65" y="159"/>
                    <a:pt x="65" y="159"/>
                  </a:cubicBezTo>
                  <a:close/>
                  <a:moveTo>
                    <a:pt x="76" y="159"/>
                  </a:moveTo>
                  <a:cubicBezTo>
                    <a:pt x="82" y="159"/>
                    <a:pt x="82" y="159"/>
                    <a:pt x="82" y="159"/>
                  </a:cubicBezTo>
                  <a:cubicBezTo>
                    <a:pt x="90" y="151"/>
                    <a:pt x="90" y="151"/>
                    <a:pt x="90" y="151"/>
                  </a:cubicBezTo>
                  <a:cubicBezTo>
                    <a:pt x="84" y="151"/>
                    <a:pt x="84" y="151"/>
                    <a:pt x="84" y="151"/>
                  </a:cubicBezTo>
                  <a:cubicBezTo>
                    <a:pt x="76" y="159"/>
                    <a:pt x="76" y="159"/>
                    <a:pt x="76" y="159"/>
                  </a:cubicBezTo>
                  <a:close/>
                  <a:moveTo>
                    <a:pt x="86" y="159"/>
                  </a:moveTo>
                  <a:cubicBezTo>
                    <a:pt x="95" y="151"/>
                    <a:pt x="95" y="151"/>
                    <a:pt x="95" y="151"/>
                  </a:cubicBezTo>
                  <a:cubicBezTo>
                    <a:pt x="101" y="151"/>
                    <a:pt x="101" y="151"/>
                    <a:pt x="101" y="151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86" y="159"/>
                    <a:pt x="86" y="159"/>
                    <a:pt x="86" y="159"/>
                  </a:cubicBezTo>
                  <a:close/>
                  <a:moveTo>
                    <a:pt x="97" y="159"/>
                  </a:moveTo>
                  <a:cubicBezTo>
                    <a:pt x="103" y="159"/>
                    <a:pt x="103" y="159"/>
                    <a:pt x="103" y="159"/>
                  </a:cubicBezTo>
                  <a:cubicBezTo>
                    <a:pt x="112" y="151"/>
                    <a:pt x="112" y="151"/>
                    <a:pt x="112" y="151"/>
                  </a:cubicBezTo>
                  <a:cubicBezTo>
                    <a:pt x="105" y="151"/>
                    <a:pt x="105" y="151"/>
                    <a:pt x="105" y="151"/>
                  </a:cubicBezTo>
                  <a:cubicBezTo>
                    <a:pt x="97" y="159"/>
                    <a:pt x="97" y="159"/>
                    <a:pt x="97" y="159"/>
                  </a:cubicBezTo>
                  <a:close/>
                  <a:moveTo>
                    <a:pt x="108" y="159"/>
                  </a:moveTo>
                  <a:cubicBezTo>
                    <a:pt x="124" y="143"/>
                    <a:pt x="124" y="143"/>
                    <a:pt x="124" y="143"/>
                  </a:cubicBezTo>
                  <a:cubicBezTo>
                    <a:pt x="124" y="150"/>
                    <a:pt x="124" y="150"/>
                    <a:pt x="124" y="150"/>
                  </a:cubicBezTo>
                  <a:cubicBezTo>
                    <a:pt x="114" y="159"/>
                    <a:pt x="114" y="159"/>
                    <a:pt x="114" y="159"/>
                  </a:cubicBezTo>
                  <a:cubicBezTo>
                    <a:pt x="108" y="159"/>
                    <a:pt x="108" y="159"/>
                    <a:pt x="108" y="159"/>
                  </a:cubicBezTo>
                  <a:close/>
                  <a:moveTo>
                    <a:pt x="119" y="159"/>
                  </a:moveTo>
                  <a:cubicBezTo>
                    <a:pt x="120" y="158"/>
                    <a:pt x="121" y="158"/>
                    <a:pt x="122" y="157"/>
                  </a:cubicBezTo>
                  <a:cubicBezTo>
                    <a:pt x="122" y="156"/>
                    <a:pt x="123" y="155"/>
                    <a:pt x="123" y="154"/>
                  </a:cubicBezTo>
                  <a:cubicBezTo>
                    <a:pt x="119" y="159"/>
                    <a:pt x="119" y="159"/>
                    <a:pt x="119" y="159"/>
                  </a:cubicBezTo>
                  <a:close/>
                  <a:moveTo>
                    <a:pt x="124" y="139"/>
                  </a:moveTo>
                  <a:cubicBezTo>
                    <a:pt x="124" y="133"/>
                    <a:pt x="124" y="133"/>
                    <a:pt x="124" y="133"/>
                  </a:cubicBezTo>
                  <a:cubicBezTo>
                    <a:pt x="114" y="142"/>
                    <a:pt x="114" y="142"/>
                    <a:pt x="114" y="142"/>
                  </a:cubicBezTo>
                  <a:cubicBezTo>
                    <a:pt x="114" y="149"/>
                    <a:pt x="114" y="149"/>
                    <a:pt x="114" y="149"/>
                  </a:cubicBezTo>
                  <a:cubicBezTo>
                    <a:pt x="124" y="139"/>
                    <a:pt x="124" y="139"/>
                    <a:pt x="124" y="139"/>
                  </a:cubicBezTo>
                  <a:close/>
                  <a:moveTo>
                    <a:pt x="124" y="128"/>
                  </a:moveTo>
                  <a:cubicBezTo>
                    <a:pt x="114" y="138"/>
                    <a:pt x="114" y="138"/>
                    <a:pt x="114" y="138"/>
                  </a:cubicBezTo>
                  <a:cubicBezTo>
                    <a:pt x="114" y="132"/>
                    <a:pt x="114" y="132"/>
                    <a:pt x="114" y="132"/>
                  </a:cubicBezTo>
                  <a:cubicBezTo>
                    <a:pt x="124" y="122"/>
                    <a:pt x="124" y="122"/>
                    <a:pt x="124" y="122"/>
                  </a:cubicBezTo>
                  <a:cubicBezTo>
                    <a:pt x="124" y="128"/>
                    <a:pt x="124" y="128"/>
                    <a:pt x="124" y="128"/>
                  </a:cubicBezTo>
                  <a:close/>
                  <a:moveTo>
                    <a:pt x="124" y="117"/>
                  </a:moveTo>
                  <a:cubicBezTo>
                    <a:pt x="124" y="111"/>
                    <a:pt x="124" y="111"/>
                    <a:pt x="124" y="111"/>
                  </a:cubicBezTo>
                  <a:cubicBezTo>
                    <a:pt x="114" y="121"/>
                    <a:pt x="114" y="121"/>
                    <a:pt x="114" y="121"/>
                  </a:cubicBezTo>
                  <a:cubicBezTo>
                    <a:pt x="114" y="127"/>
                    <a:pt x="114" y="127"/>
                    <a:pt x="114" y="127"/>
                  </a:cubicBezTo>
                  <a:cubicBezTo>
                    <a:pt x="124" y="117"/>
                    <a:pt x="124" y="117"/>
                    <a:pt x="124" y="117"/>
                  </a:cubicBezTo>
                  <a:close/>
                  <a:moveTo>
                    <a:pt x="124" y="107"/>
                  </a:moveTo>
                  <a:cubicBezTo>
                    <a:pt x="114" y="116"/>
                    <a:pt x="114" y="116"/>
                    <a:pt x="114" y="116"/>
                  </a:cubicBezTo>
                  <a:cubicBezTo>
                    <a:pt x="114" y="110"/>
                    <a:pt x="114" y="110"/>
                    <a:pt x="114" y="110"/>
                  </a:cubicBezTo>
                  <a:cubicBezTo>
                    <a:pt x="124" y="100"/>
                    <a:pt x="124" y="100"/>
                    <a:pt x="124" y="100"/>
                  </a:cubicBezTo>
                  <a:cubicBezTo>
                    <a:pt x="124" y="107"/>
                    <a:pt x="124" y="107"/>
                    <a:pt x="124" y="107"/>
                  </a:cubicBezTo>
                  <a:close/>
                  <a:moveTo>
                    <a:pt x="124" y="96"/>
                  </a:moveTo>
                  <a:cubicBezTo>
                    <a:pt x="124" y="90"/>
                    <a:pt x="124" y="90"/>
                    <a:pt x="124" y="90"/>
                  </a:cubicBezTo>
                  <a:cubicBezTo>
                    <a:pt x="114" y="99"/>
                    <a:pt x="114" y="99"/>
                    <a:pt x="114" y="99"/>
                  </a:cubicBezTo>
                  <a:cubicBezTo>
                    <a:pt x="114" y="106"/>
                    <a:pt x="114" y="106"/>
                    <a:pt x="114" y="106"/>
                  </a:cubicBezTo>
                  <a:cubicBezTo>
                    <a:pt x="124" y="96"/>
                    <a:pt x="124" y="96"/>
                    <a:pt x="124" y="96"/>
                  </a:cubicBezTo>
                  <a:close/>
                  <a:moveTo>
                    <a:pt x="124" y="85"/>
                  </a:moveTo>
                  <a:cubicBezTo>
                    <a:pt x="114" y="95"/>
                    <a:pt x="114" y="95"/>
                    <a:pt x="114" y="95"/>
                  </a:cubicBezTo>
                  <a:cubicBezTo>
                    <a:pt x="114" y="89"/>
                    <a:pt x="114" y="89"/>
                    <a:pt x="114" y="89"/>
                  </a:cubicBezTo>
                  <a:cubicBezTo>
                    <a:pt x="124" y="79"/>
                    <a:pt x="124" y="79"/>
                    <a:pt x="124" y="79"/>
                  </a:cubicBezTo>
                  <a:cubicBezTo>
                    <a:pt x="124" y="85"/>
                    <a:pt x="124" y="85"/>
                    <a:pt x="124" y="85"/>
                  </a:cubicBezTo>
                  <a:close/>
                  <a:moveTo>
                    <a:pt x="124" y="74"/>
                  </a:moveTo>
                  <a:cubicBezTo>
                    <a:pt x="124" y="68"/>
                    <a:pt x="124" y="68"/>
                    <a:pt x="124" y="68"/>
                  </a:cubicBezTo>
                  <a:cubicBezTo>
                    <a:pt x="114" y="78"/>
                    <a:pt x="114" y="78"/>
                    <a:pt x="114" y="78"/>
                  </a:cubicBezTo>
                  <a:cubicBezTo>
                    <a:pt x="114" y="84"/>
                    <a:pt x="114" y="84"/>
                    <a:pt x="114" y="84"/>
                  </a:cubicBezTo>
                  <a:cubicBezTo>
                    <a:pt x="124" y="74"/>
                    <a:pt x="124" y="74"/>
                    <a:pt x="124" y="74"/>
                  </a:cubicBezTo>
                  <a:close/>
                  <a:moveTo>
                    <a:pt x="124" y="64"/>
                  </a:moveTo>
                  <a:cubicBezTo>
                    <a:pt x="114" y="73"/>
                    <a:pt x="114" y="73"/>
                    <a:pt x="114" y="73"/>
                  </a:cubicBezTo>
                  <a:cubicBezTo>
                    <a:pt x="114" y="67"/>
                    <a:pt x="114" y="67"/>
                    <a:pt x="114" y="67"/>
                  </a:cubicBezTo>
                  <a:cubicBezTo>
                    <a:pt x="124" y="57"/>
                    <a:pt x="124" y="57"/>
                    <a:pt x="124" y="57"/>
                  </a:cubicBezTo>
                  <a:cubicBezTo>
                    <a:pt x="124" y="64"/>
                    <a:pt x="124" y="64"/>
                    <a:pt x="124" y="64"/>
                  </a:cubicBezTo>
                  <a:close/>
                  <a:moveTo>
                    <a:pt x="124" y="53"/>
                  </a:moveTo>
                  <a:cubicBezTo>
                    <a:pt x="124" y="47"/>
                    <a:pt x="124" y="47"/>
                    <a:pt x="124" y="47"/>
                  </a:cubicBezTo>
                  <a:cubicBezTo>
                    <a:pt x="114" y="56"/>
                    <a:pt x="114" y="56"/>
                    <a:pt x="114" y="56"/>
                  </a:cubicBezTo>
                  <a:cubicBezTo>
                    <a:pt x="114" y="63"/>
                    <a:pt x="114" y="63"/>
                    <a:pt x="114" y="63"/>
                  </a:cubicBezTo>
                  <a:cubicBezTo>
                    <a:pt x="124" y="53"/>
                    <a:pt x="124" y="53"/>
                    <a:pt x="124" y="53"/>
                  </a:cubicBezTo>
                  <a:close/>
                  <a:moveTo>
                    <a:pt x="124" y="42"/>
                  </a:moveTo>
                  <a:cubicBezTo>
                    <a:pt x="114" y="52"/>
                    <a:pt x="114" y="52"/>
                    <a:pt x="114" y="52"/>
                  </a:cubicBezTo>
                  <a:cubicBezTo>
                    <a:pt x="114" y="46"/>
                    <a:pt x="114" y="46"/>
                    <a:pt x="114" y="46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124" y="42"/>
                    <a:pt x="124" y="42"/>
                    <a:pt x="124" y="42"/>
                  </a:cubicBezTo>
                  <a:close/>
                  <a:moveTo>
                    <a:pt x="124" y="32"/>
                  </a:moveTo>
                  <a:cubicBezTo>
                    <a:pt x="124" y="25"/>
                    <a:pt x="124" y="25"/>
                    <a:pt x="124" y="25"/>
                  </a:cubicBezTo>
                  <a:cubicBezTo>
                    <a:pt x="114" y="35"/>
                    <a:pt x="114" y="35"/>
                    <a:pt x="114" y="35"/>
                  </a:cubicBezTo>
                  <a:cubicBezTo>
                    <a:pt x="114" y="41"/>
                    <a:pt x="114" y="41"/>
                    <a:pt x="114" y="41"/>
                  </a:cubicBezTo>
                  <a:cubicBezTo>
                    <a:pt x="124" y="32"/>
                    <a:pt x="124" y="32"/>
                    <a:pt x="124" y="32"/>
                  </a:cubicBezTo>
                  <a:close/>
                  <a:moveTo>
                    <a:pt x="124" y="21"/>
                  </a:moveTo>
                  <a:cubicBezTo>
                    <a:pt x="114" y="31"/>
                    <a:pt x="114" y="31"/>
                    <a:pt x="114" y="31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124" y="21"/>
                    <a:pt x="124" y="21"/>
                    <a:pt x="124" y="21"/>
                  </a:cubicBezTo>
                  <a:close/>
                  <a:moveTo>
                    <a:pt x="124" y="10"/>
                  </a:moveTo>
                  <a:cubicBezTo>
                    <a:pt x="124" y="7"/>
                    <a:pt x="124" y="7"/>
                    <a:pt x="124" y="7"/>
                  </a:cubicBezTo>
                  <a:cubicBezTo>
                    <a:pt x="124" y="6"/>
                    <a:pt x="123" y="5"/>
                    <a:pt x="123" y="4"/>
                  </a:cubicBezTo>
                  <a:cubicBezTo>
                    <a:pt x="114" y="14"/>
                    <a:pt x="114" y="14"/>
                    <a:pt x="114" y="14"/>
                  </a:cubicBezTo>
                  <a:cubicBezTo>
                    <a:pt x="114" y="20"/>
                    <a:pt x="114" y="20"/>
                    <a:pt x="114" y="20"/>
                  </a:cubicBezTo>
                  <a:cubicBezTo>
                    <a:pt x="124" y="10"/>
                    <a:pt x="124" y="10"/>
                    <a:pt x="124" y="10"/>
                  </a:cubicBezTo>
                  <a:close/>
                  <a:moveTo>
                    <a:pt x="121" y="2"/>
                  </a:moveTo>
                  <a:cubicBezTo>
                    <a:pt x="114" y="9"/>
                    <a:pt x="114" y="9"/>
                    <a:pt x="114" y="9"/>
                  </a:cubicBezTo>
                  <a:cubicBezTo>
                    <a:pt x="114" y="8"/>
                    <a:pt x="113" y="8"/>
                    <a:pt x="112" y="8"/>
                  </a:cubicBezTo>
                  <a:cubicBezTo>
                    <a:pt x="109" y="8"/>
                    <a:pt x="109" y="8"/>
                    <a:pt x="109" y="8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19" y="0"/>
                    <a:pt x="120" y="1"/>
                    <a:pt x="121" y="2"/>
                  </a:cubicBezTo>
                  <a:close/>
                  <a:moveTo>
                    <a:pt x="113" y="0"/>
                  </a:moveTo>
                  <a:cubicBezTo>
                    <a:pt x="106" y="0"/>
                    <a:pt x="106" y="0"/>
                    <a:pt x="106" y="0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13" y="0"/>
                    <a:pt x="113" y="0"/>
                    <a:pt x="113" y="0"/>
                  </a:cubicBezTo>
                  <a:close/>
                  <a:moveTo>
                    <a:pt x="102" y="0"/>
                  </a:moveTo>
                  <a:cubicBezTo>
                    <a:pt x="94" y="8"/>
                    <a:pt x="94" y="8"/>
                    <a:pt x="94" y="8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8" y="7"/>
                    <a:pt x="88" y="7"/>
                    <a:pt x="88" y="7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02" y="0"/>
                    <a:pt x="102" y="0"/>
                    <a:pt x="102" y="0"/>
                  </a:cubicBezTo>
                  <a:close/>
                  <a:moveTo>
                    <a:pt x="91" y="0"/>
                  </a:moveTo>
                  <a:cubicBezTo>
                    <a:pt x="88" y="0"/>
                    <a:pt x="88" y="0"/>
                    <a:pt x="88" y="0"/>
                  </a:cubicBezTo>
                  <a:cubicBezTo>
                    <a:pt x="88" y="2"/>
                    <a:pt x="88" y="2"/>
                    <a:pt x="88" y="2"/>
                  </a:cubicBezTo>
                  <a:lnTo>
                    <a:pt x="91" y="0"/>
                  </a:lnTo>
                  <a:close/>
                </a:path>
              </a:pathLst>
            </a:custGeom>
            <a:solidFill>
              <a:srgbClr val="BFC7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Freeform 8"/>
            <p:cNvSpPr>
              <a:spLocks noEditPoints="1"/>
            </p:cNvSpPr>
            <p:nvPr/>
          </p:nvSpPr>
          <p:spPr bwMode="auto">
            <a:xfrm>
              <a:off x="1841" y="1471"/>
              <a:ext cx="451" cy="195"/>
            </a:xfrm>
            <a:custGeom>
              <a:avLst/>
              <a:gdLst>
                <a:gd name="T0" fmla="*/ 0 w 451"/>
                <a:gd name="T1" fmla="*/ 20 h 195"/>
                <a:gd name="T2" fmla="*/ 0 w 451"/>
                <a:gd name="T3" fmla="*/ 20 h 195"/>
                <a:gd name="T4" fmla="*/ 30 w 451"/>
                <a:gd name="T5" fmla="*/ 0 h 195"/>
                <a:gd name="T6" fmla="*/ 0 w 451"/>
                <a:gd name="T7" fmla="*/ 0 h 195"/>
                <a:gd name="T8" fmla="*/ 0 w 451"/>
                <a:gd name="T9" fmla="*/ 20 h 195"/>
                <a:gd name="T10" fmla="*/ 0 w 451"/>
                <a:gd name="T11" fmla="*/ 20 h 195"/>
                <a:gd name="T12" fmla="*/ 0 w 451"/>
                <a:gd name="T13" fmla="*/ 59 h 195"/>
                <a:gd name="T14" fmla="*/ 69 w 451"/>
                <a:gd name="T15" fmla="*/ 0 h 195"/>
                <a:gd name="T16" fmla="*/ 128 w 451"/>
                <a:gd name="T17" fmla="*/ 0 h 195"/>
                <a:gd name="T18" fmla="*/ 0 w 451"/>
                <a:gd name="T19" fmla="*/ 127 h 195"/>
                <a:gd name="T20" fmla="*/ 0 w 451"/>
                <a:gd name="T21" fmla="*/ 59 h 195"/>
                <a:gd name="T22" fmla="*/ 0 w 451"/>
                <a:gd name="T23" fmla="*/ 59 h 195"/>
                <a:gd name="T24" fmla="*/ 0 w 451"/>
                <a:gd name="T25" fmla="*/ 166 h 195"/>
                <a:gd name="T26" fmla="*/ 177 w 451"/>
                <a:gd name="T27" fmla="*/ 0 h 195"/>
                <a:gd name="T28" fmla="*/ 236 w 451"/>
                <a:gd name="T29" fmla="*/ 0 h 195"/>
                <a:gd name="T30" fmla="*/ 40 w 451"/>
                <a:gd name="T31" fmla="*/ 195 h 195"/>
                <a:gd name="T32" fmla="*/ 0 w 451"/>
                <a:gd name="T33" fmla="*/ 195 h 195"/>
                <a:gd name="T34" fmla="*/ 0 w 451"/>
                <a:gd name="T35" fmla="*/ 166 h 195"/>
                <a:gd name="T36" fmla="*/ 0 w 451"/>
                <a:gd name="T37" fmla="*/ 166 h 195"/>
                <a:gd name="T38" fmla="*/ 79 w 451"/>
                <a:gd name="T39" fmla="*/ 195 h 195"/>
                <a:gd name="T40" fmla="*/ 147 w 451"/>
                <a:gd name="T41" fmla="*/ 195 h 195"/>
                <a:gd name="T42" fmla="*/ 343 w 451"/>
                <a:gd name="T43" fmla="*/ 0 h 195"/>
                <a:gd name="T44" fmla="*/ 275 w 451"/>
                <a:gd name="T45" fmla="*/ 0 h 195"/>
                <a:gd name="T46" fmla="*/ 79 w 451"/>
                <a:gd name="T47" fmla="*/ 195 h 195"/>
                <a:gd name="T48" fmla="*/ 79 w 451"/>
                <a:gd name="T49" fmla="*/ 195 h 195"/>
                <a:gd name="T50" fmla="*/ 187 w 451"/>
                <a:gd name="T51" fmla="*/ 195 h 195"/>
                <a:gd name="T52" fmla="*/ 245 w 451"/>
                <a:gd name="T53" fmla="*/ 195 h 195"/>
                <a:gd name="T54" fmla="*/ 441 w 451"/>
                <a:gd name="T55" fmla="*/ 0 h 195"/>
                <a:gd name="T56" fmla="*/ 383 w 451"/>
                <a:gd name="T57" fmla="*/ 0 h 195"/>
                <a:gd name="T58" fmla="*/ 187 w 451"/>
                <a:gd name="T59" fmla="*/ 195 h 195"/>
                <a:gd name="T60" fmla="*/ 187 w 451"/>
                <a:gd name="T61" fmla="*/ 195 h 195"/>
                <a:gd name="T62" fmla="*/ 294 w 451"/>
                <a:gd name="T63" fmla="*/ 195 h 195"/>
                <a:gd name="T64" fmla="*/ 451 w 451"/>
                <a:gd name="T65" fmla="*/ 39 h 195"/>
                <a:gd name="T66" fmla="*/ 451 w 451"/>
                <a:gd name="T67" fmla="*/ 98 h 195"/>
                <a:gd name="T68" fmla="*/ 353 w 451"/>
                <a:gd name="T69" fmla="*/ 195 h 195"/>
                <a:gd name="T70" fmla="*/ 294 w 451"/>
                <a:gd name="T71" fmla="*/ 195 h 195"/>
                <a:gd name="T72" fmla="*/ 294 w 451"/>
                <a:gd name="T73" fmla="*/ 195 h 195"/>
                <a:gd name="T74" fmla="*/ 402 w 451"/>
                <a:gd name="T75" fmla="*/ 195 h 195"/>
                <a:gd name="T76" fmla="*/ 451 w 451"/>
                <a:gd name="T77" fmla="*/ 137 h 195"/>
                <a:gd name="T78" fmla="*/ 451 w 451"/>
                <a:gd name="T79" fmla="*/ 195 h 195"/>
                <a:gd name="T80" fmla="*/ 402 w 451"/>
                <a:gd name="T81" fmla="*/ 195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51" h="195">
                  <a:moveTo>
                    <a:pt x="0" y="20"/>
                  </a:moveTo>
                  <a:lnTo>
                    <a:pt x="0" y="20"/>
                  </a:lnTo>
                  <a:lnTo>
                    <a:pt x="30" y="0"/>
                  </a:lnTo>
                  <a:lnTo>
                    <a:pt x="0" y="0"/>
                  </a:lnTo>
                  <a:lnTo>
                    <a:pt x="0" y="20"/>
                  </a:lnTo>
                  <a:lnTo>
                    <a:pt x="0" y="20"/>
                  </a:lnTo>
                  <a:close/>
                  <a:moveTo>
                    <a:pt x="0" y="59"/>
                  </a:moveTo>
                  <a:lnTo>
                    <a:pt x="69" y="0"/>
                  </a:lnTo>
                  <a:lnTo>
                    <a:pt x="128" y="0"/>
                  </a:lnTo>
                  <a:lnTo>
                    <a:pt x="0" y="127"/>
                  </a:lnTo>
                  <a:lnTo>
                    <a:pt x="0" y="59"/>
                  </a:lnTo>
                  <a:lnTo>
                    <a:pt x="0" y="59"/>
                  </a:lnTo>
                  <a:close/>
                  <a:moveTo>
                    <a:pt x="0" y="166"/>
                  </a:moveTo>
                  <a:lnTo>
                    <a:pt x="177" y="0"/>
                  </a:lnTo>
                  <a:lnTo>
                    <a:pt x="236" y="0"/>
                  </a:lnTo>
                  <a:lnTo>
                    <a:pt x="40" y="195"/>
                  </a:lnTo>
                  <a:lnTo>
                    <a:pt x="0" y="195"/>
                  </a:lnTo>
                  <a:lnTo>
                    <a:pt x="0" y="166"/>
                  </a:lnTo>
                  <a:lnTo>
                    <a:pt x="0" y="166"/>
                  </a:lnTo>
                  <a:close/>
                  <a:moveTo>
                    <a:pt x="79" y="195"/>
                  </a:moveTo>
                  <a:lnTo>
                    <a:pt x="147" y="195"/>
                  </a:lnTo>
                  <a:lnTo>
                    <a:pt x="343" y="0"/>
                  </a:lnTo>
                  <a:lnTo>
                    <a:pt x="275" y="0"/>
                  </a:lnTo>
                  <a:lnTo>
                    <a:pt x="79" y="195"/>
                  </a:lnTo>
                  <a:lnTo>
                    <a:pt x="79" y="195"/>
                  </a:lnTo>
                  <a:close/>
                  <a:moveTo>
                    <a:pt x="187" y="195"/>
                  </a:moveTo>
                  <a:lnTo>
                    <a:pt x="245" y="195"/>
                  </a:lnTo>
                  <a:lnTo>
                    <a:pt x="441" y="0"/>
                  </a:lnTo>
                  <a:lnTo>
                    <a:pt x="383" y="0"/>
                  </a:lnTo>
                  <a:lnTo>
                    <a:pt x="187" y="195"/>
                  </a:lnTo>
                  <a:lnTo>
                    <a:pt x="187" y="195"/>
                  </a:lnTo>
                  <a:close/>
                  <a:moveTo>
                    <a:pt x="294" y="195"/>
                  </a:moveTo>
                  <a:lnTo>
                    <a:pt x="451" y="39"/>
                  </a:lnTo>
                  <a:lnTo>
                    <a:pt x="451" y="98"/>
                  </a:lnTo>
                  <a:lnTo>
                    <a:pt x="353" y="195"/>
                  </a:lnTo>
                  <a:lnTo>
                    <a:pt x="294" y="195"/>
                  </a:lnTo>
                  <a:lnTo>
                    <a:pt x="294" y="195"/>
                  </a:lnTo>
                  <a:close/>
                  <a:moveTo>
                    <a:pt x="402" y="195"/>
                  </a:moveTo>
                  <a:lnTo>
                    <a:pt x="451" y="137"/>
                  </a:lnTo>
                  <a:lnTo>
                    <a:pt x="451" y="195"/>
                  </a:lnTo>
                  <a:lnTo>
                    <a:pt x="402" y="195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Freeform 9"/>
            <p:cNvSpPr>
              <a:spLocks noEditPoints="1"/>
            </p:cNvSpPr>
            <p:nvPr/>
          </p:nvSpPr>
          <p:spPr bwMode="auto">
            <a:xfrm>
              <a:off x="1430" y="1433"/>
              <a:ext cx="1274" cy="1665"/>
            </a:xfrm>
            <a:custGeom>
              <a:avLst/>
              <a:gdLst>
                <a:gd name="T0" fmla="*/ 39 w 130"/>
                <a:gd name="T1" fmla="*/ 4 h 171"/>
                <a:gd name="T2" fmla="*/ 40 w 130"/>
                <a:gd name="T3" fmla="*/ 0 h 171"/>
                <a:gd name="T4" fmla="*/ 91 w 130"/>
                <a:gd name="T5" fmla="*/ 2 h 171"/>
                <a:gd name="T6" fmla="*/ 120 w 130"/>
                <a:gd name="T7" fmla="*/ 4 h 171"/>
                <a:gd name="T8" fmla="*/ 127 w 130"/>
                <a:gd name="T9" fmla="*/ 7 h 171"/>
                <a:gd name="T10" fmla="*/ 130 w 130"/>
                <a:gd name="T11" fmla="*/ 160 h 171"/>
                <a:gd name="T12" fmla="*/ 120 w 130"/>
                <a:gd name="T13" fmla="*/ 171 h 171"/>
                <a:gd name="T14" fmla="*/ 3 w 130"/>
                <a:gd name="T15" fmla="*/ 168 h 171"/>
                <a:gd name="T16" fmla="*/ 3 w 130"/>
                <a:gd name="T17" fmla="*/ 168 h 171"/>
                <a:gd name="T18" fmla="*/ 0 w 130"/>
                <a:gd name="T19" fmla="*/ 160 h 171"/>
                <a:gd name="T20" fmla="*/ 3 w 130"/>
                <a:gd name="T21" fmla="*/ 7 h 171"/>
                <a:gd name="T22" fmla="*/ 33 w 130"/>
                <a:gd name="T23" fmla="*/ 109 h 171"/>
                <a:gd name="T24" fmla="*/ 26 w 130"/>
                <a:gd name="T25" fmla="*/ 111 h 171"/>
                <a:gd name="T26" fmla="*/ 33 w 130"/>
                <a:gd name="T27" fmla="*/ 112 h 171"/>
                <a:gd name="T28" fmla="*/ 33 w 130"/>
                <a:gd name="T29" fmla="*/ 109 h 171"/>
                <a:gd name="T30" fmla="*/ 27 w 130"/>
                <a:gd name="T31" fmla="*/ 88 h 171"/>
                <a:gd name="T32" fmla="*/ 27 w 130"/>
                <a:gd name="T33" fmla="*/ 92 h 171"/>
                <a:gd name="T34" fmla="*/ 35 w 130"/>
                <a:gd name="T35" fmla="*/ 90 h 171"/>
                <a:gd name="T36" fmla="*/ 33 w 130"/>
                <a:gd name="T37" fmla="*/ 69 h 171"/>
                <a:gd name="T38" fmla="*/ 26 w 130"/>
                <a:gd name="T39" fmla="*/ 71 h 171"/>
                <a:gd name="T40" fmla="*/ 33 w 130"/>
                <a:gd name="T41" fmla="*/ 73 h 171"/>
                <a:gd name="T42" fmla="*/ 33 w 130"/>
                <a:gd name="T43" fmla="*/ 69 h 171"/>
                <a:gd name="T44" fmla="*/ 27 w 130"/>
                <a:gd name="T45" fmla="*/ 50 h 171"/>
                <a:gd name="T46" fmla="*/ 27 w 130"/>
                <a:gd name="T47" fmla="*/ 53 h 171"/>
                <a:gd name="T48" fmla="*/ 35 w 130"/>
                <a:gd name="T49" fmla="*/ 52 h 171"/>
                <a:gd name="T50" fmla="*/ 101 w 130"/>
                <a:gd name="T51" fmla="*/ 50 h 171"/>
                <a:gd name="T52" fmla="*/ 44 w 130"/>
                <a:gd name="T53" fmla="*/ 52 h 171"/>
                <a:gd name="T54" fmla="*/ 101 w 130"/>
                <a:gd name="T55" fmla="*/ 53 h 171"/>
                <a:gd name="T56" fmla="*/ 101 w 130"/>
                <a:gd name="T57" fmla="*/ 50 h 171"/>
                <a:gd name="T58" fmla="*/ 45 w 130"/>
                <a:gd name="T59" fmla="*/ 69 h 171"/>
                <a:gd name="T60" fmla="*/ 45 w 130"/>
                <a:gd name="T61" fmla="*/ 73 h 171"/>
                <a:gd name="T62" fmla="*/ 103 w 130"/>
                <a:gd name="T63" fmla="*/ 71 h 171"/>
                <a:gd name="T64" fmla="*/ 88 w 130"/>
                <a:gd name="T65" fmla="*/ 109 h 171"/>
                <a:gd name="T66" fmla="*/ 44 w 130"/>
                <a:gd name="T67" fmla="*/ 111 h 171"/>
                <a:gd name="T68" fmla="*/ 88 w 130"/>
                <a:gd name="T69" fmla="*/ 112 h 171"/>
                <a:gd name="T70" fmla="*/ 88 w 130"/>
                <a:gd name="T71" fmla="*/ 109 h 171"/>
                <a:gd name="T72" fmla="*/ 45 w 130"/>
                <a:gd name="T73" fmla="*/ 88 h 171"/>
                <a:gd name="T74" fmla="*/ 45 w 130"/>
                <a:gd name="T75" fmla="*/ 92 h 171"/>
                <a:gd name="T76" fmla="*/ 103 w 130"/>
                <a:gd name="T77" fmla="*/ 90 h 171"/>
                <a:gd name="T78" fmla="*/ 42 w 130"/>
                <a:gd name="T79" fmla="*/ 6 h 171"/>
                <a:gd name="T80" fmla="*/ 42 w 130"/>
                <a:gd name="T81" fmla="*/ 24 h 171"/>
                <a:gd name="T82" fmla="*/ 88 w 130"/>
                <a:gd name="T83" fmla="*/ 18 h 171"/>
                <a:gd name="T84" fmla="*/ 88 w 130"/>
                <a:gd name="T85" fmla="*/ 4 h 171"/>
                <a:gd name="T86" fmla="*/ 42 w 130"/>
                <a:gd name="T87" fmla="*/ 6 h 171"/>
                <a:gd name="T88" fmla="*/ 39 w 130"/>
                <a:gd name="T89" fmla="*/ 16 h 171"/>
                <a:gd name="T90" fmla="*/ 10 w 130"/>
                <a:gd name="T91" fmla="*/ 8 h 171"/>
                <a:gd name="T92" fmla="*/ 3 w 130"/>
                <a:gd name="T93" fmla="*/ 15 h 171"/>
                <a:gd name="T94" fmla="*/ 5 w 130"/>
                <a:gd name="T95" fmla="*/ 165 h 171"/>
                <a:gd name="T96" fmla="*/ 10 w 130"/>
                <a:gd name="T97" fmla="*/ 167 h 171"/>
                <a:gd name="T98" fmla="*/ 125 w 130"/>
                <a:gd name="T99" fmla="*/ 165 h 171"/>
                <a:gd name="T100" fmla="*/ 127 w 130"/>
                <a:gd name="T101" fmla="*/ 15 h 171"/>
                <a:gd name="T102" fmla="*/ 125 w 130"/>
                <a:gd name="T103" fmla="*/ 10 h 171"/>
                <a:gd name="T104" fmla="*/ 91 w 130"/>
                <a:gd name="T105" fmla="*/ 8 h 171"/>
                <a:gd name="T106" fmla="*/ 115 w 130"/>
                <a:gd name="T107" fmla="*/ 16 h 171"/>
                <a:gd name="T108" fmla="*/ 117 w 130"/>
                <a:gd name="T109" fmla="*/ 157 h 171"/>
                <a:gd name="T110" fmla="*/ 15 w 130"/>
                <a:gd name="T111" fmla="*/ 159 h 171"/>
                <a:gd name="T112" fmla="*/ 13 w 130"/>
                <a:gd name="T113" fmla="*/ 18 h 171"/>
                <a:gd name="T114" fmla="*/ 39 w 130"/>
                <a:gd name="T115" fmla="*/ 19 h 171"/>
                <a:gd name="T116" fmla="*/ 17 w 130"/>
                <a:gd name="T117" fmla="*/ 155 h 171"/>
                <a:gd name="T118" fmla="*/ 113 w 130"/>
                <a:gd name="T119" fmla="*/ 19 h 171"/>
                <a:gd name="T120" fmla="*/ 91 w 130"/>
                <a:gd name="T121" fmla="*/ 26 h 171"/>
                <a:gd name="T122" fmla="*/ 40 w 130"/>
                <a:gd name="T123" fmla="*/ 27 h 171"/>
                <a:gd name="T124" fmla="*/ 39 w 130"/>
                <a:gd name="T125" fmla="*/ 19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0" h="171">
                  <a:moveTo>
                    <a:pt x="10" y="4"/>
                  </a:moveTo>
                  <a:cubicBezTo>
                    <a:pt x="39" y="4"/>
                    <a:pt x="39" y="4"/>
                    <a:pt x="39" y="4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9" y="1"/>
                    <a:pt x="39" y="0"/>
                    <a:pt x="40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1" y="0"/>
                    <a:pt x="91" y="1"/>
                    <a:pt x="91" y="2"/>
                  </a:cubicBezTo>
                  <a:cubicBezTo>
                    <a:pt x="91" y="4"/>
                    <a:pt x="91" y="4"/>
                    <a:pt x="91" y="4"/>
                  </a:cubicBezTo>
                  <a:cubicBezTo>
                    <a:pt x="120" y="4"/>
                    <a:pt x="120" y="4"/>
                    <a:pt x="120" y="4"/>
                  </a:cubicBezTo>
                  <a:cubicBezTo>
                    <a:pt x="122" y="4"/>
                    <a:pt x="125" y="5"/>
                    <a:pt x="127" y="7"/>
                  </a:cubicBezTo>
                  <a:cubicBezTo>
                    <a:pt x="127" y="7"/>
                    <a:pt x="127" y="7"/>
                    <a:pt x="127" y="7"/>
                  </a:cubicBezTo>
                  <a:cubicBezTo>
                    <a:pt x="129" y="9"/>
                    <a:pt x="130" y="12"/>
                    <a:pt x="130" y="15"/>
                  </a:cubicBezTo>
                  <a:cubicBezTo>
                    <a:pt x="130" y="160"/>
                    <a:pt x="130" y="160"/>
                    <a:pt x="130" y="160"/>
                  </a:cubicBezTo>
                  <a:cubicBezTo>
                    <a:pt x="130" y="163"/>
                    <a:pt x="129" y="166"/>
                    <a:pt x="127" y="168"/>
                  </a:cubicBezTo>
                  <a:cubicBezTo>
                    <a:pt x="125" y="170"/>
                    <a:pt x="122" y="171"/>
                    <a:pt x="120" y="171"/>
                  </a:cubicBezTo>
                  <a:cubicBezTo>
                    <a:pt x="10" y="171"/>
                    <a:pt x="10" y="171"/>
                    <a:pt x="10" y="171"/>
                  </a:cubicBezTo>
                  <a:cubicBezTo>
                    <a:pt x="8" y="171"/>
                    <a:pt x="5" y="170"/>
                    <a:pt x="3" y="168"/>
                  </a:cubicBezTo>
                  <a:cubicBezTo>
                    <a:pt x="3" y="168"/>
                    <a:pt x="3" y="168"/>
                    <a:pt x="3" y="168"/>
                  </a:cubicBezTo>
                  <a:cubicBezTo>
                    <a:pt x="3" y="168"/>
                    <a:pt x="3" y="168"/>
                    <a:pt x="3" y="168"/>
                  </a:cubicBezTo>
                  <a:cubicBezTo>
                    <a:pt x="3" y="168"/>
                    <a:pt x="3" y="168"/>
                    <a:pt x="3" y="168"/>
                  </a:cubicBezTo>
                  <a:cubicBezTo>
                    <a:pt x="1" y="166"/>
                    <a:pt x="0" y="163"/>
                    <a:pt x="0" y="16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1" y="9"/>
                    <a:pt x="3" y="7"/>
                  </a:cubicBezTo>
                  <a:cubicBezTo>
                    <a:pt x="5" y="5"/>
                    <a:pt x="8" y="4"/>
                    <a:pt x="10" y="4"/>
                  </a:cubicBezTo>
                  <a:close/>
                  <a:moveTo>
                    <a:pt x="33" y="109"/>
                  </a:moveTo>
                  <a:cubicBezTo>
                    <a:pt x="27" y="109"/>
                    <a:pt x="27" y="109"/>
                    <a:pt x="27" y="109"/>
                  </a:cubicBezTo>
                  <a:cubicBezTo>
                    <a:pt x="26" y="109"/>
                    <a:pt x="26" y="110"/>
                    <a:pt x="26" y="111"/>
                  </a:cubicBezTo>
                  <a:cubicBezTo>
                    <a:pt x="26" y="112"/>
                    <a:pt x="26" y="112"/>
                    <a:pt x="27" y="112"/>
                  </a:cubicBezTo>
                  <a:cubicBezTo>
                    <a:pt x="33" y="112"/>
                    <a:pt x="33" y="112"/>
                    <a:pt x="33" y="112"/>
                  </a:cubicBezTo>
                  <a:cubicBezTo>
                    <a:pt x="34" y="112"/>
                    <a:pt x="35" y="112"/>
                    <a:pt x="35" y="111"/>
                  </a:cubicBezTo>
                  <a:cubicBezTo>
                    <a:pt x="35" y="110"/>
                    <a:pt x="34" y="109"/>
                    <a:pt x="33" y="109"/>
                  </a:cubicBezTo>
                  <a:close/>
                  <a:moveTo>
                    <a:pt x="33" y="88"/>
                  </a:moveTo>
                  <a:cubicBezTo>
                    <a:pt x="27" y="88"/>
                    <a:pt x="27" y="88"/>
                    <a:pt x="27" y="88"/>
                  </a:cubicBezTo>
                  <a:cubicBezTo>
                    <a:pt x="26" y="88"/>
                    <a:pt x="26" y="89"/>
                    <a:pt x="26" y="90"/>
                  </a:cubicBezTo>
                  <a:cubicBezTo>
                    <a:pt x="26" y="91"/>
                    <a:pt x="26" y="92"/>
                    <a:pt x="27" y="92"/>
                  </a:cubicBezTo>
                  <a:cubicBezTo>
                    <a:pt x="33" y="92"/>
                    <a:pt x="33" y="92"/>
                    <a:pt x="33" y="92"/>
                  </a:cubicBezTo>
                  <a:cubicBezTo>
                    <a:pt x="34" y="92"/>
                    <a:pt x="35" y="91"/>
                    <a:pt x="35" y="90"/>
                  </a:cubicBezTo>
                  <a:cubicBezTo>
                    <a:pt x="35" y="89"/>
                    <a:pt x="34" y="88"/>
                    <a:pt x="33" y="88"/>
                  </a:cubicBezTo>
                  <a:close/>
                  <a:moveTo>
                    <a:pt x="33" y="69"/>
                  </a:moveTo>
                  <a:cubicBezTo>
                    <a:pt x="27" y="69"/>
                    <a:pt x="27" y="69"/>
                    <a:pt x="27" y="69"/>
                  </a:cubicBezTo>
                  <a:cubicBezTo>
                    <a:pt x="26" y="69"/>
                    <a:pt x="26" y="70"/>
                    <a:pt x="26" y="71"/>
                  </a:cubicBezTo>
                  <a:cubicBezTo>
                    <a:pt x="26" y="72"/>
                    <a:pt x="26" y="73"/>
                    <a:pt x="27" y="73"/>
                  </a:cubicBezTo>
                  <a:cubicBezTo>
                    <a:pt x="33" y="73"/>
                    <a:pt x="33" y="73"/>
                    <a:pt x="33" y="73"/>
                  </a:cubicBezTo>
                  <a:cubicBezTo>
                    <a:pt x="34" y="73"/>
                    <a:pt x="35" y="72"/>
                    <a:pt x="35" y="71"/>
                  </a:cubicBezTo>
                  <a:cubicBezTo>
                    <a:pt x="35" y="70"/>
                    <a:pt x="34" y="69"/>
                    <a:pt x="33" y="69"/>
                  </a:cubicBezTo>
                  <a:close/>
                  <a:moveTo>
                    <a:pt x="33" y="50"/>
                  </a:moveTo>
                  <a:cubicBezTo>
                    <a:pt x="27" y="50"/>
                    <a:pt x="27" y="50"/>
                    <a:pt x="27" y="50"/>
                  </a:cubicBezTo>
                  <a:cubicBezTo>
                    <a:pt x="26" y="50"/>
                    <a:pt x="26" y="51"/>
                    <a:pt x="26" y="52"/>
                  </a:cubicBezTo>
                  <a:cubicBezTo>
                    <a:pt x="26" y="53"/>
                    <a:pt x="26" y="53"/>
                    <a:pt x="27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5" y="53"/>
                    <a:pt x="35" y="52"/>
                  </a:cubicBezTo>
                  <a:cubicBezTo>
                    <a:pt x="35" y="51"/>
                    <a:pt x="34" y="50"/>
                    <a:pt x="33" y="50"/>
                  </a:cubicBezTo>
                  <a:close/>
                  <a:moveTo>
                    <a:pt x="101" y="50"/>
                  </a:moveTo>
                  <a:cubicBezTo>
                    <a:pt x="45" y="50"/>
                    <a:pt x="45" y="50"/>
                    <a:pt x="45" y="50"/>
                  </a:cubicBezTo>
                  <a:cubicBezTo>
                    <a:pt x="44" y="50"/>
                    <a:pt x="44" y="51"/>
                    <a:pt x="44" y="52"/>
                  </a:cubicBezTo>
                  <a:cubicBezTo>
                    <a:pt x="44" y="53"/>
                    <a:pt x="44" y="53"/>
                    <a:pt x="45" y="53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2" y="53"/>
                    <a:pt x="103" y="53"/>
                    <a:pt x="103" y="52"/>
                  </a:cubicBezTo>
                  <a:cubicBezTo>
                    <a:pt x="103" y="51"/>
                    <a:pt x="102" y="50"/>
                    <a:pt x="101" y="50"/>
                  </a:cubicBezTo>
                  <a:close/>
                  <a:moveTo>
                    <a:pt x="101" y="69"/>
                  </a:moveTo>
                  <a:cubicBezTo>
                    <a:pt x="45" y="69"/>
                    <a:pt x="45" y="69"/>
                    <a:pt x="45" y="69"/>
                  </a:cubicBezTo>
                  <a:cubicBezTo>
                    <a:pt x="44" y="69"/>
                    <a:pt x="44" y="70"/>
                    <a:pt x="44" y="71"/>
                  </a:cubicBezTo>
                  <a:cubicBezTo>
                    <a:pt x="44" y="72"/>
                    <a:pt x="44" y="73"/>
                    <a:pt x="45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2" y="73"/>
                    <a:pt x="103" y="72"/>
                    <a:pt x="103" y="71"/>
                  </a:cubicBezTo>
                  <a:cubicBezTo>
                    <a:pt x="103" y="70"/>
                    <a:pt x="102" y="69"/>
                    <a:pt x="101" y="69"/>
                  </a:cubicBezTo>
                  <a:close/>
                  <a:moveTo>
                    <a:pt x="88" y="109"/>
                  </a:moveTo>
                  <a:cubicBezTo>
                    <a:pt x="45" y="109"/>
                    <a:pt x="45" y="109"/>
                    <a:pt x="45" y="109"/>
                  </a:cubicBezTo>
                  <a:cubicBezTo>
                    <a:pt x="44" y="109"/>
                    <a:pt x="44" y="110"/>
                    <a:pt x="44" y="111"/>
                  </a:cubicBezTo>
                  <a:cubicBezTo>
                    <a:pt x="44" y="112"/>
                    <a:pt x="44" y="112"/>
                    <a:pt x="45" y="112"/>
                  </a:cubicBezTo>
                  <a:cubicBezTo>
                    <a:pt x="88" y="112"/>
                    <a:pt x="88" y="112"/>
                    <a:pt x="88" y="112"/>
                  </a:cubicBezTo>
                  <a:cubicBezTo>
                    <a:pt x="89" y="112"/>
                    <a:pt x="90" y="112"/>
                    <a:pt x="90" y="111"/>
                  </a:cubicBezTo>
                  <a:cubicBezTo>
                    <a:pt x="90" y="110"/>
                    <a:pt x="89" y="109"/>
                    <a:pt x="88" y="109"/>
                  </a:cubicBezTo>
                  <a:close/>
                  <a:moveTo>
                    <a:pt x="101" y="88"/>
                  </a:moveTo>
                  <a:cubicBezTo>
                    <a:pt x="45" y="88"/>
                    <a:pt x="45" y="88"/>
                    <a:pt x="45" y="88"/>
                  </a:cubicBezTo>
                  <a:cubicBezTo>
                    <a:pt x="44" y="88"/>
                    <a:pt x="44" y="89"/>
                    <a:pt x="44" y="90"/>
                  </a:cubicBezTo>
                  <a:cubicBezTo>
                    <a:pt x="44" y="91"/>
                    <a:pt x="44" y="92"/>
                    <a:pt x="45" y="92"/>
                  </a:cubicBezTo>
                  <a:cubicBezTo>
                    <a:pt x="101" y="92"/>
                    <a:pt x="101" y="92"/>
                    <a:pt x="101" y="92"/>
                  </a:cubicBezTo>
                  <a:cubicBezTo>
                    <a:pt x="102" y="92"/>
                    <a:pt x="103" y="91"/>
                    <a:pt x="103" y="90"/>
                  </a:cubicBezTo>
                  <a:cubicBezTo>
                    <a:pt x="103" y="89"/>
                    <a:pt x="102" y="88"/>
                    <a:pt x="101" y="88"/>
                  </a:cubicBezTo>
                  <a:close/>
                  <a:moveTo>
                    <a:pt x="42" y="6"/>
                  </a:moveTo>
                  <a:cubicBezTo>
                    <a:pt x="42" y="18"/>
                    <a:pt x="42" y="18"/>
                    <a:pt x="42" y="18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88" y="24"/>
                    <a:pt x="88" y="24"/>
                    <a:pt x="88" y="24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8" y="6"/>
                    <a:pt x="88" y="6"/>
                    <a:pt x="88" y="6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2" y="6"/>
                    <a:pt x="42" y="6"/>
                    <a:pt x="42" y="6"/>
                  </a:cubicBezTo>
                  <a:close/>
                  <a:moveTo>
                    <a:pt x="15" y="16"/>
                  </a:moveTo>
                  <a:cubicBezTo>
                    <a:pt x="39" y="16"/>
                    <a:pt x="39" y="16"/>
                    <a:pt x="39" y="16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8" y="8"/>
                    <a:pt x="7" y="8"/>
                    <a:pt x="5" y="10"/>
                  </a:cubicBezTo>
                  <a:cubicBezTo>
                    <a:pt x="4" y="11"/>
                    <a:pt x="3" y="13"/>
                    <a:pt x="3" y="15"/>
                  </a:cubicBezTo>
                  <a:cubicBezTo>
                    <a:pt x="3" y="160"/>
                    <a:pt x="3" y="160"/>
                    <a:pt x="3" y="160"/>
                  </a:cubicBezTo>
                  <a:cubicBezTo>
                    <a:pt x="3" y="162"/>
                    <a:pt x="4" y="164"/>
                    <a:pt x="5" y="165"/>
                  </a:cubicBezTo>
                  <a:cubicBezTo>
                    <a:pt x="5" y="165"/>
                    <a:pt x="5" y="165"/>
                    <a:pt x="5" y="165"/>
                  </a:cubicBezTo>
                  <a:cubicBezTo>
                    <a:pt x="7" y="166"/>
                    <a:pt x="8" y="167"/>
                    <a:pt x="10" y="167"/>
                  </a:cubicBezTo>
                  <a:cubicBezTo>
                    <a:pt x="120" y="167"/>
                    <a:pt x="120" y="167"/>
                    <a:pt x="120" y="167"/>
                  </a:cubicBezTo>
                  <a:cubicBezTo>
                    <a:pt x="121" y="167"/>
                    <a:pt x="123" y="166"/>
                    <a:pt x="125" y="165"/>
                  </a:cubicBezTo>
                  <a:cubicBezTo>
                    <a:pt x="126" y="164"/>
                    <a:pt x="127" y="162"/>
                    <a:pt x="127" y="160"/>
                  </a:cubicBezTo>
                  <a:cubicBezTo>
                    <a:pt x="127" y="15"/>
                    <a:pt x="127" y="15"/>
                    <a:pt x="127" y="15"/>
                  </a:cubicBezTo>
                  <a:cubicBezTo>
                    <a:pt x="127" y="13"/>
                    <a:pt x="126" y="11"/>
                    <a:pt x="125" y="10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23" y="8"/>
                    <a:pt x="121" y="8"/>
                    <a:pt x="120" y="8"/>
                  </a:cubicBezTo>
                  <a:cubicBezTo>
                    <a:pt x="91" y="8"/>
                    <a:pt x="91" y="8"/>
                    <a:pt x="91" y="8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115" y="16"/>
                    <a:pt x="115" y="16"/>
                    <a:pt x="115" y="16"/>
                  </a:cubicBezTo>
                  <a:cubicBezTo>
                    <a:pt x="116" y="16"/>
                    <a:pt x="117" y="17"/>
                    <a:pt x="117" y="18"/>
                  </a:cubicBezTo>
                  <a:cubicBezTo>
                    <a:pt x="117" y="157"/>
                    <a:pt x="117" y="157"/>
                    <a:pt x="117" y="157"/>
                  </a:cubicBezTo>
                  <a:cubicBezTo>
                    <a:pt x="117" y="158"/>
                    <a:pt x="116" y="159"/>
                    <a:pt x="115" y="159"/>
                  </a:cubicBezTo>
                  <a:cubicBezTo>
                    <a:pt x="15" y="159"/>
                    <a:pt x="15" y="159"/>
                    <a:pt x="15" y="159"/>
                  </a:cubicBezTo>
                  <a:cubicBezTo>
                    <a:pt x="14" y="159"/>
                    <a:pt x="13" y="158"/>
                    <a:pt x="13" y="157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7"/>
                    <a:pt x="14" y="16"/>
                    <a:pt x="15" y="16"/>
                  </a:cubicBezTo>
                  <a:close/>
                  <a:moveTo>
                    <a:pt x="39" y="19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113" y="155"/>
                    <a:pt x="113" y="155"/>
                    <a:pt x="113" y="155"/>
                  </a:cubicBezTo>
                  <a:cubicBezTo>
                    <a:pt x="113" y="19"/>
                    <a:pt x="113" y="19"/>
                    <a:pt x="113" y="19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1" y="27"/>
                    <a:pt x="91" y="27"/>
                    <a:pt x="9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39" y="27"/>
                    <a:pt x="39" y="27"/>
                    <a:pt x="39" y="26"/>
                  </a:cubicBezTo>
                  <a:lnTo>
                    <a:pt x="39" y="19"/>
                  </a:lnTo>
                  <a:close/>
                </a:path>
              </a:pathLst>
            </a:custGeom>
            <a:solidFill>
              <a:srgbClr val="403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2" name="图片 1" descr="风动潜水泵 (1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3870" y="3623945"/>
            <a:ext cx="3020695" cy="2488565"/>
          </a:xfrm>
          <a:prstGeom prst="rect">
            <a:avLst/>
          </a:prstGeom>
        </p:spPr>
      </p:pic>
      <p:pic>
        <p:nvPicPr>
          <p:cNvPr id="3" name="图片 2" descr="风动潜水泵 (4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3870" y="1135380"/>
            <a:ext cx="3020695" cy="248856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直接连接符 27"/>
          <p:cNvCxnSpPr/>
          <p:nvPr/>
        </p:nvCxnSpPr>
        <p:spPr>
          <a:xfrm>
            <a:off x="6096000" y="0"/>
            <a:ext cx="0" cy="2020824"/>
          </a:xfrm>
          <a:prstGeom prst="line">
            <a:avLst/>
          </a:prstGeom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/>
          <p:cNvGrpSpPr/>
          <p:nvPr/>
        </p:nvGrpSpPr>
        <p:grpSpPr>
          <a:xfrm rot="10800000">
            <a:off x="5182235" y="2020824"/>
            <a:ext cx="1958079" cy="1956816"/>
            <a:chOff x="5045075" y="739776"/>
            <a:chExt cx="2462212" cy="2460624"/>
          </a:xfrm>
        </p:grpSpPr>
        <p:sp>
          <p:nvSpPr>
            <p:cNvPr id="32" name="Freeform 11"/>
            <p:cNvSpPr>
              <a:spLocks noEditPoints="1"/>
            </p:cNvSpPr>
            <p:nvPr/>
          </p:nvSpPr>
          <p:spPr bwMode="auto">
            <a:xfrm>
              <a:off x="5527675" y="1296988"/>
              <a:ext cx="1563687" cy="1468437"/>
            </a:xfrm>
            <a:custGeom>
              <a:avLst/>
              <a:gdLst>
                <a:gd name="T0" fmla="*/ 694 w 710"/>
                <a:gd name="T1" fmla="*/ 221 h 666"/>
                <a:gd name="T2" fmla="*/ 681 w 710"/>
                <a:gd name="T3" fmla="*/ 166 h 666"/>
                <a:gd name="T4" fmla="*/ 627 w 710"/>
                <a:gd name="T5" fmla="*/ 134 h 666"/>
                <a:gd name="T6" fmla="*/ 632 w 710"/>
                <a:gd name="T7" fmla="*/ 87 h 666"/>
                <a:gd name="T8" fmla="*/ 562 w 710"/>
                <a:gd name="T9" fmla="*/ 33 h 666"/>
                <a:gd name="T10" fmla="*/ 478 w 710"/>
                <a:gd name="T11" fmla="*/ 11 h 666"/>
                <a:gd name="T12" fmla="*/ 418 w 710"/>
                <a:gd name="T13" fmla="*/ 19 h 666"/>
                <a:gd name="T14" fmla="*/ 366 w 710"/>
                <a:gd name="T15" fmla="*/ 29 h 666"/>
                <a:gd name="T16" fmla="*/ 320 w 710"/>
                <a:gd name="T17" fmla="*/ 29 h 666"/>
                <a:gd name="T18" fmla="*/ 330 w 710"/>
                <a:gd name="T19" fmla="*/ 90 h 666"/>
                <a:gd name="T20" fmla="*/ 220 w 710"/>
                <a:gd name="T21" fmla="*/ 61 h 666"/>
                <a:gd name="T22" fmla="*/ 167 w 710"/>
                <a:gd name="T23" fmla="*/ 57 h 666"/>
                <a:gd name="T24" fmla="*/ 147 w 710"/>
                <a:gd name="T25" fmla="*/ 92 h 666"/>
                <a:gd name="T26" fmla="*/ 252 w 710"/>
                <a:gd name="T27" fmla="*/ 227 h 666"/>
                <a:gd name="T28" fmla="*/ 97 w 710"/>
                <a:gd name="T29" fmla="*/ 167 h 666"/>
                <a:gd name="T30" fmla="*/ 124 w 710"/>
                <a:gd name="T31" fmla="*/ 227 h 666"/>
                <a:gd name="T32" fmla="*/ 48 w 710"/>
                <a:gd name="T33" fmla="*/ 219 h 666"/>
                <a:gd name="T34" fmla="*/ 16 w 710"/>
                <a:gd name="T35" fmla="*/ 270 h 666"/>
                <a:gd name="T36" fmla="*/ 42 w 710"/>
                <a:gd name="T37" fmla="*/ 312 h 666"/>
                <a:gd name="T38" fmla="*/ 46 w 710"/>
                <a:gd name="T39" fmla="*/ 353 h 666"/>
                <a:gd name="T40" fmla="*/ 59 w 710"/>
                <a:gd name="T41" fmla="*/ 396 h 666"/>
                <a:gd name="T42" fmla="*/ 84 w 710"/>
                <a:gd name="T43" fmla="*/ 447 h 666"/>
                <a:gd name="T44" fmla="*/ 126 w 710"/>
                <a:gd name="T45" fmla="*/ 514 h 666"/>
                <a:gd name="T46" fmla="*/ 201 w 710"/>
                <a:gd name="T47" fmla="*/ 587 h 666"/>
                <a:gd name="T48" fmla="*/ 223 w 710"/>
                <a:gd name="T49" fmla="*/ 608 h 666"/>
                <a:gd name="T50" fmla="*/ 305 w 710"/>
                <a:gd name="T51" fmla="*/ 637 h 666"/>
                <a:gd name="T52" fmla="*/ 332 w 710"/>
                <a:gd name="T53" fmla="*/ 630 h 666"/>
                <a:gd name="T54" fmla="*/ 399 w 710"/>
                <a:gd name="T55" fmla="*/ 640 h 666"/>
                <a:gd name="T56" fmla="*/ 440 w 710"/>
                <a:gd name="T57" fmla="*/ 631 h 666"/>
                <a:gd name="T58" fmla="*/ 455 w 710"/>
                <a:gd name="T59" fmla="*/ 619 h 666"/>
                <a:gd name="T60" fmla="*/ 456 w 710"/>
                <a:gd name="T61" fmla="*/ 571 h 666"/>
                <a:gd name="T62" fmla="*/ 461 w 710"/>
                <a:gd name="T63" fmla="*/ 571 h 666"/>
                <a:gd name="T64" fmla="*/ 417 w 710"/>
                <a:gd name="T65" fmla="*/ 492 h 666"/>
                <a:gd name="T66" fmla="*/ 492 w 710"/>
                <a:gd name="T67" fmla="*/ 487 h 666"/>
                <a:gd name="T68" fmla="*/ 560 w 710"/>
                <a:gd name="T69" fmla="*/ 527 h 666"/>
                <a:gd name="T70" fmla="*/ 379 w 710"/>
                <a:gd name="T71" fmla="*/ 359 h 666"/>
                <a:gd name="T72" fmla="*/ 557 w 710"/>
                <a:gd name="T73" fmla="*/ 455 h 666"/>
                <a:gd name="T74" fmla="*/ 622 w 710"/>
                <a:gd name="T75" fmla="*/ 452 h 666"/>
                <a:gd name="T76" fmla="*/ 632 w 710"/>
                <a:gd name="T77" fmla="*/ 411 h 666"/>
                <a:gd name="T78" fmla="*/ 585 w 710"/>
                <a:gd name="T79" fmla="*/ 339 h 666"/>
                <a:gd name="T80" fmla="*/ 645 w 710"/>
                <a:gd name="T81" fmla="*/ 333 h 666"/>
                <a:gd name="T82" fmla="*/ 675 w 710"/>
                <a:gd name="T83" fmla="*/ 304 h 666"/>
                <a:gd name="T84" fmla="*/ 667 w 710"/>
                <a:gd name="T85" fmla="*/ 297 h 666"/>
                <a:gd name="T86" fmla="*/ 684 w 710"/>
                <a:gd name="T87" fmla="*/ 259 h 666"/>
                <a:gd name="T88" fmla="*/ 396 w 710"/>
                <a:gd name="T89" fmla="*/ 260 h 666"/>
                <a:gd name="T90" fmla="*/ 531 w 710"/>
                <a:gd name="T91" fmla="*/ 352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10" h="666">
                  <a:moveTo>
                    <a:pt x="684" y="259"/>
                  </a:moveTo>
                  <a:cubicBezTo>
                    <a:pt x="701" y="258"/>
                    <a:pt x="710" y="233"/>
                    <a:pt x="694" y="221"/>
                  </a:cubicBezTo>
                  <a:cubicBezTo>
                    <a:pt x="669" y="203"/>
                    <a:pt x="669" y="203"/>
                    <a:pt x="669" y="203"/>
                  </a:cubicBezTo>
                  <a:cubicBezTo>
                    <a:pt x="688" y="205"/>
                    <a:pt x="701" y="177"/>
                    <a:pt x="681" y="166"/>
                  </a:cubicBezTo>
                  <a:cubicBezTo>
                    <a:pt x="676" y="163"/>
                    <a:pt x="671" y="160"/>
                    <a:pt x="666" y="158"/>
                  </a:cubicBezTo>
                  <a:cubicBezTo>
                    <a:pt x="653" y="150"/>
                    <a:pt x="640" y="142"/>
                    <a:pt x="627" y="134"/>
                  </a:cubicBezTo>
                  <a:cubicBezTo>
                    <a:pt x="645" y="137"/>
                    <a:pt x="661" y="117"/>
                    <a:pt x="646" y="101"/>
                  </a:cubicBezTo>
                  <a:cubicBezTo>
                    <a:pt x="641" y="96"/>
                    <a:pt x="636" y="91"/>
                    <a:pt x="632" y="87"/>
                  </a:cubicBezTo>
                  <a:cubicBezTo>
                    <a:pt x="633" y="81"/>
                    <a:pt x="631" y="76"/>
                    <a:pt x="625" y="71"/>
                  </a:cubicBezTo>
                  <a:cubicBezTo>
                    <a:pt x="605" y="56"/>
                    <a:pt x="585" y="43"/>
                    <a:pt x="562" y="33"/>
                  </a:cubicBezTo>
                  <a:cubicBezTo>
                    <a:pt x="549" y="27"/>
                    <a:pt x="537" y="34"/>
                    <a:pt x="533" y="44"/>
                  </a:cubicBezTo>
                  <a:cubicBezTo>
                    <a:pt x="515" y="34"/>
                    <a:pt x="496" y="23"/>
                    <a:pt x="478" y="11"/>
                  </a:cubicBezTo>
                  <a:cubicBezTo>
                    <a:pt x="460" y="0"/>
                    <a:pt x="442" y="21"/>
                    <a:pt x="450" y="37"/>
                  </a:cubicBezTo>
                  <a:cubicBezTo>
                    <a:pt x="439" y="31"/>
                    <a:pt x="428" y="25"/>
                    <a:pt x="418" y="19"/>
                  </a:cubicBezTo>
                  <a:cubicBezTo>
                    <a:pt x="400" y="9"/>
                    <a:pt x="385" y="27"/>
                    <a:pt x="389" y="42"/>
                  </a:cubicBezTo>
                  <a:cubicBezTo>
                    <a:pt x="381" y="38"/>
                    <a:pt x="374" y="33"/>
                    <a:pt x="366" y="29"/>
                  </a:cubicBezTo>
                  <a:cubicBezTo>
                    <a:pt x="353" y="22"/>
                    <a:pt x="340" y="30"/>
                    <a:pt x="337" y="41"/>
                  </a:cubicBezTo>
                  <a:cubicBezTo>
                    <a:pt x="331" y="37"/>
                    <a:pt x="325" y="33"/>
                    <a:pt x="320" y="29"/>
                  </a:cubicBezTo>
                  <a:cubicBezTo>
                    <a:pt x="301" y="16"/>
                    <a:pt x="278" y="46"/>
                    <a:pt x="296" y="61"/>
                  </a:cubicBezTo>
                  <a:cubicBezTo>
                    <a:pt x="307" y="70"/>
                    <a:pt x="318" y="80"/>
                    <a:pt x="330" y="90"/>
                  </a:cubicBezTo>
                  <a:cubicBezTo>
                    <a:pt x="302" y="71"/>
                    <a:pt x="275" y="52"/>
                    <a:pt x="247" y="33"/>
                  </a:cubicBezTo>
                  <a:cubicBezTo>
                    <a:pt x="230" y="21"/>
                    <a:pt x="211" y="45"/>
                    <a:pt x="220" y="61"/>
                  </a:cubicBezTo>
                  <a:cubicBezTo>
                    <a:pt x="210" y="59"/>
                    <a:pt x="200" y="68"/>
                    <a:pt x="198" y="77"/>
                  </a:cubicBezTo>
                  <a:cubicBezTo>
                    <a:pt x="188" y="71"/>
                    <a:pt x="178" y="64"/>
                    <a:pt x="167" y="57"/>
                  </a:cubicBezTo>
                  <a:cubicBezTo>
                    <a:pt x="148" y="44"/>
                    <a:pt x="127" y="73"/>
                    <a:pt x="143" y="88"/>
                  </a:cubicBezTo>
                  <a:cubicBezTo>
                    <a:pt x="145" y="90"/>
                    <a:pt x="146" y="91"/>
                    <a:pt x="147" y="92"/>
                  </a:cubicBezTo>
                  <a:cubicBezTo>
                    <a:pt x="140" y="99"/>
                    <a:pt x="138" y="110"/>
                    <a:pt x="147" y="120"/>
                  </a:cubicBezTo>
                  <a:cubicBezTo>
                    <a:pt x="180" y="157"/>
                    <a:pt x="215" y="193"/>
                    <a:pt x="252" y="227"/>
                  </a:cubicBezTo>
                  <a:cubicBezTo>
                    <a:pt x="210" y="200"/>
                    <a:pt x="168" y="173"/>
                    <a:pt x="127" y="144"/>
                  </a:cubicBezTo>
                  <a:cubicBezTo>
                    <a:pt x="111" y="134"/>
                    <a:pt x="93" y="152"/>
                    <a:pt x="97" y="167"/>
                  </a:cubicBezTo>
                  <a:cubicBezTo>
                    <a:pt x="88" y="173"/>
                    <a:pt x="84" y="186"/>
                    <a:pt x="94" y="197"/>
                  </a:cubicBezTo>
                  <a:cubicBezTo>
                    <a:pt x="104" y="207"/>
                    <a:pt x="114" y="217"/>
                    <a:pt x="124" y="227"/>
                  </a:cubicBezTo>
                  <a:cubicBezTo>
                    <a:pt x="109" y="216"/>
                    <a:pt x="94" y="205"/>
                    <a:pt x="78" y="196"/>
                  </a:cubicBezTo>
                  <a:cubicBezTo>
                    <a:pt x="62" y="186"/>
                    <a:pt x="43" y="204"/>
                    <a:pt x="48" y="219"/>
                  </a:cubicBezTo>
                  <a:cubicBezTo>
                    <a:pt x="42" y="222"/>
                    <a:pt x="37" y="229"/>
                    <a:pt x="36" y="236"/>
                  </a:cubicBezTo>
                  <a:cubicBezTo>
                    <a:pt x="19" y="230"/>
                    <a:pt x="0" y="257"/>
                    <a:pt x="16" y="270"/>
                  </a:cubicBezTo>
                  <a:cubicBezTo>
                    <a:pt x="24" y="276"/>
                    <a:pt x="32" y="282"/>
                    <a:pt x="39" y="288"/>
                  </a:cubicBezTo>
                  <a:cubicBezTo>
                    <a:pt x="34" y="295"/>
                    <a:pt x="33" y="304"/>
                    <a:pt x="42" y="312"/>
                  </a:cubicBezTo>
                  <a:cubicBezTo>
                    <a:pt x="45" y="315"/>
                    <a:pt x="49" y="318"/>
                    <a:pt x="52" y="321"/>
                  </a:cubicBezTo>
                  <a:cubicBezTo>
                    <a:pt x="41" y="326"/>
                    <a:pt x="34" y="341"/>
                    <a:pt x="46" y="353"/>
                  </a:cubicBezTo>
                  <a:cubicBezTo>
                    <a:pt x="51" y="357"/>
                    <a:pt x="56" y="362"/>
                    <a:pt x="61" y="367"/>
                  </a:cubicBezTo>
                  <a:cubicBezTo>
                    <a:pt x="53" y="374"/>
                    <a:pt x="49" y="388"/>
                    <a:pt x="59" y="396"/>
                  </a:cubicBezTo>
                  <a:cubicBezTo>
                    <a:pt x="68" y="404"/>
                    <a:pt x="77" y="411"/>
                    <a:pt x="85" y="418"/>
                  </a:cubicBezTo>
                  <a:cubicBezTo>
                    <a:pt x="78" y="426"/>
                    <a:pt x="75" y="438"/>
                    <a:pt x="84" y="447"/>
                  </a:cubicBezTo>
                  <a:cubicBezTo>
                    <a:pt x="97" y="459"/>
                    <a:pt x="110" y="471"/>
                    <a:pt x="123" y="482"/>
                  </a:cubicBezTo>
                  <a:cubicBezTo>
                    <a:pt x="115" y="491"/>
                    <a:pt x="114" y="505"/>
                    <a:pt x="126" y="514"/>
                  </a:cubicBezTo>
                  <a:cubicBezTo>
                    <a:pt x="149" y="529"/>
                    <a:pt x="172" y="545"/>
                    <a:pt x="194" y="561"/>
                  </a:cubicBezTo>
                  <a:cubicBezTo>
                    <a:pt x="190" y="569"/>
                    <a:pt x="191" y="580"/>
                    <a:pt x="201" y="587"/>
                  </a:cubicBezTo>
                  <a:cubicBezTo>
                    <a:pt x="205" y="590"/>
                    <a:pt x="210" y="593"/>
                    <a:pt x="214" y="596"/>
                  </a:cubicBezTo>
                  <a:cubicBezTo>
                    <a:pt x="215" y="600"/>
                    <a:pt x="218" y="605"/>
                    <a:pt x="223" y="608"/>
                  </a:cubicBezTo>
                  <a:cubicBezTo>
                    <a:pt x="280" y="642"/>
                    <a:pt x="280" y="642"/>
                    <a:pt x="280" y="642"/>
                  </a:cubicBezTo>
                  <a:cubicBezTo>
                    <a:pt x="290" y="648"/>
                    <a:pt x="300" y="644"/>
                    <a:pt x="305" y="637"/>
                  </a:cubicBezTo>
                  <a:cubicBezTo>
                    <a:pt x="307" y="638"/>
                    <a:pt x="309" y="639"/>
                    <a:pt x="310" y="639"/>
                  </a:cubicBezTo>
                  <a:cubicBezTo>
                    <a:pt x="321" y="643"/>
                    <a:pt x="329" y="638"/>
                    <a:pt x="332" y="630"/>
                  </a:cubicBezTo>
                  <a:cubicBezTo>
                    <a:pt x="345" y="639"/>
                    <a:pt x="357" y="648"/>
                    <a:pt x="369" y="657"/>
                  </a:cubicBezTo>
                  <a:cubicBezTo>
                    <a:pt x="382" y="666"/>
                    <a:pt x="398" y="653"/>
                    <a:pt x="399" y="640"/>
                  </a:cubicBezTo>
                  <a:cubicBezTo>
                    <a:pt x="403" y="642"/>
                    <a:pt x="407" y="644"/>
                    <a:pt x="410" y="647"/>
                  </a:cubicBezTo>
                  <a:cubicBezTo>
                    <a:pt x="425" y="656"/>
                    <a:pt x="439" y="644"/>
                    <a:pt x="440" y="631"/>
                  </a:cubicBezTo>
                  <a:cubicBezTo>
                    <a:pt x="444" y="626"/>
                    <a:pt x="447" y="620"/>
                    <a:pt x="447" y="614"/>
                  </a:cubicBezTo>
                  <a:cubicBezTo>
                    <a:pt x="450" y="615"/>
                    <a:pt x="452" y="617"/>
                    <a:pt x="455" y="619"/>
                  </a:cubicBezTo>
                  <a:cubicBezTo>
                    <a:pt x="477" y="633"/>
                    <a:pt x="497" y="599"/>
                    <a:pt x="475" y="584"/>
                  </a:cubicBezTo>
                  <a:cubicBezTo>
                    <a:pt x="469" y="580"/>
                    <a:pt x="463" y="576"/>
                    <a:pt x="456" y="571"/>
                  </a:cubicBezTo>
                  <a:cubicBezTo>
                    <a:pt x="457" y="571"/>
                    <a:pt x="458" y="571"/>
                    <a:pt x="459" y="571"/>
                  </a:cubicBezTo>
                  <a:cubicBezTo>
                    <a:pt x="460" y="571"/>
                    <a:pt x="461" y="571"/>
                    <a:pt x="461" y="571"/>
                  </a:cubicBezTo>
                  <a:cubicBezTo>
                    <a:pt x="484" y="580"/>
                    <a:pt x="494" y="547"/>
                    <a:pt x="477" y="535"/>
                  </a:cubicBezTo>
                  <a:cubicBezTo>
                    <a:pt x="456" y="521"/>
                    <a:pt x="437" y="507"/>
                    <a:pt x="417" y="492"/>
                  </a:cubicBezTo>
                  <a:cubicBezTo>
                    <a:pt x="435" y="502"/>
                    <a:pt x="453" y="512"/>
                    <a:pt x="472" y="522"/>
                  </a:cubicBezTo>
                  <a:cubicBezTo>
                    <a:pt x="494" y="534"/>
                    <a:pt x="514" y="501"/>
                    <a:pt x="492" y="487"/>
                  </a:cubicBezTo>
                  <a:cubicBezTo>
                    <a:pt x="465" y="471"/>
                    <a:pt x="438" y="453"/>
                    <a:pt x="413" y="434"/>
                  </a:cubicBezTo>
                  <a:cubicBezTo>
                    <a:pt x="460" y="468"/>
                    <a:pt x="509" y="499"/>
                    <a:pt x="560" y="527"/>
                  </a:cubicBezTo>
                  <a:cubicBezTo>
                    <a:pt x="583" y="540"/>
                    <a:pt x="602" y="506"/>
                    <a:pt x="580" y="493"/>
                  </a:cubicBezTo>
                  <a:cubicBezTo>
                    <a:pt x="512" y="450"/>
                    <a:pt x="445" y="405"/>
                    <a:pt x="379" y="359"/>
                  </a:cubicBezTo>
                  <a:cubicBezTo>
                    <a:pt x="367" y="350"/>
                    <a:pt x="356" y="341"/>
                    <a:pt x="344" y="332"/>
                  </a:cubicBezTo>
                  <a:cubicBezTo>
                    <a:pt x="414" y="375"/>
                    <a:pt x="485" y="416"/>
                    <a:pt x="557" y="455"/>
                  </a:cubicBezTo>
                  <a:cubicBezTo>
                    <a:pt x="574" y="464"/>
                    <a:pt x="590" y="447"/>
                    <a:pt x="587" y="433"/>
                  </a:cubicBezTo>
                  <a:cubicBezTo>
                    <a:pt x="598" y="439"/>
                    <a:pt x="610" y="446"/>
                    <a:pt x="622" y="452"/>
                  </a:cubicBezTo>
                  <a:cubicBezTo>
                    <a:pt x="645" y="464"/>
                    <a:pt x="665" y="430"/>
                    <a:pt x="642" y="417"/>
                  </a:cubicBezTo>
                  <a:cubicBezTo>
                    <a:pt x="639" y="415"/>
                    <a:pt x="635" y="413"/>
                    <a:pt x="632" y="411"/>
                  </a:cubicBezTo>
                  <a:cubicBezTo>
                    <a:pt x="646" y="407"/>
                    <a:pt x="653" y="385"/>
                    <a:pt x="637" y="374"/>
                  </a:cubicBezTo>
                  <a:cubicBezTo>
                    <a:pt x="620" y="363"/>
                    <a:pt x="602" y="351"/>
                    <a:pt x="585" y="339"/>
                  </a:cubicBezTo>
                  <a:cubicBezTo>
                    <a:pt x="595" y="344"/>
                    <a:pt x="605" y="350"/>
                    <a:pt x="615" y="355"/>
                  </a:cubicBezTo>
                  <a:cubicBezTo>
                    <a:pt x="632" y="363"/>
                    <a:pt x="647" y="347"/>
                    <a:pt x="645" y="333"/>
                  </a:cubicBezTo>
                  <a:cubicBezTo>
                    <a:pt x="648" y="335"/>
                    <a:pt x="651" y="337"/>
                    <a:pt x="655" y="339"/>
                  </a:cubicBezTo>
                  <a:cubicBezTo>
                    <a:pt x="677" y="352"/>
                    <a:pt x="696" y="319"/>
                    <a:pt x="675" y="304"/>
                  </a:cubicBezTo>
                  <a:cubicBezTo>
                    <a:pt x="669" y="300"/>
                    <a:pt x="662" y="295"/>
                    <a:pt x="656" y="291"/>
                  </a:cubicBezTo>
                  <a:cubicBezTo>
                    <a:pt x="659" y="293"/>
                    <a:pt x="663" y="295"/>
                    <a:pt x="667" y="297"/>
                  </a:cubicBezTo>
                  <a:cubicBezTo>
                    <a:pt x="687" y="308"/>
                    <a:pt x="706" y="282"/>
                    <a:pt x="691" y="266"/>
                  </a:cubicBezTo>
                  <a:cubicBezTo>
                    <a:pt x="689" y="263"/>
                    <a:pt x="687" y="261"/>
                    <a:pt x="684" y="259"/>
                  </a:cubicBezTo>
                  <a:close/>
                  <a:moveTo>
                    <a:pt x="531" y="352"/>
                  </a:moveTo>
                  <a:cubicBezTo>
                    <a:pt x="485" y="324"/>
                    <a:pt x="439" y="293"/>
                    <a:pt x="396" y="260"/>
                  </a:cubicBezTo>
                  <a:cubicBezTo>
                    <a:pt x="463" y="305"/>
                    <a:pt x="463" y="305"/>
                    <a:pt x="463" y="305"/>
                  </a:cubicBezTo>
                  <a:cubicBezTo>
                    <a:pt x="485" y="321"/>
                    <a:pt x="508" y="337"/>
                    <a:pt x="531" y="352"/>
                  </a:cubicBez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Freeform 12"/>
            <p:cNvSpPr>
              <a:spLocks noEditPoints="1"/>
            </p:cNvSpPr>
            <p:nvPr/>
          </p:nvSpPr>
          <p:spPr bwMode="auto">
            <a:xfrm>
              <a:off x="5618163" y="1284288"/>
              <a:ext cx="1427162" cy="1916112"/>
            </a:xfrm>
            <a:custGeom>
              <a:avLst/>
              <a:gdLst>
                <a:gd name="T0" fmla="*/ 158 w 648"/>
                <a:gd name="T1" fmla="*/ 52 h 869"/>
                <a:gd name="T2" fmla="*/ 100 w 648"/>
                <a:gd name="T3" fmla="*/ 490 h 869"/>
                <a:gd name="T4" fmla="*/ 248 w 648"/>
                <a:gd name="T5" fmla="*/ 653 h 869"/>
                <a:gd name="T6" fmla="*/ 240 w 648"/>
                <a:gd name="T7" fmla="*/ 697 h 869"/>
                <a:gd name="T8" fmla="*/ 240 w 648"/>
                <a:gd name="T9" fmla="*/ 743 h 869"/>
                <a:gd name="T10" fmla="*/ 256 w 648"/>
                <a:gd name="T11" fmla="*/ 811 h 869"/>
                <a:gd name="T12" fmla="*/ 394 w 648"/>
                <a:gd name="T13" fmla="*/ 821 h 869"/>
                <a:gd name="T14" fmla="*/ 420 w 648"/>
                <a:gd name="T15" fmla="*/ 808 h 869"/>
                <a:gd name="T16" fmla="*/ 413 w 648"/>
                <a:gd name="T17" fmla="*/ 705 h 869"/>
                <a:gd name="T18" fmla="*/ 411 w 648"/>
                <a:gd name="T19" fmla="*/ 655 h 869"/>
                <a:gd name="T20" fmla="*/ 413 w 648"/>
                <a:gd name="T21" fmla="*/ 645 h 869"/>
                <a:gd name="T22" fmla="*/ 620 w 648"/>
                <a:gd name="T23" fmla="*/ 354 h 869"/>
                <a:gd name="T24" fmla="*/ 254 w 648"/>
                <a:gd name="T25" fmla="*/ 660 h 869"/>
                <a:gd name="T26" fmla="*/ 348 w 648"/>
                <a:gd name="T27" fmla="*/ 667 h 869"/>
                <a:gd name="T28" fmla="*/ 401 w 648"/>
                <a:gd name="T29" fmla="*/ 669 h 869"/>
                <a:gd name="T30" fmla="*/ 385 w 648"/>
                <a:gd name="T31" fmla="*/ 694 h 869"/>
                <a:gd name="T32" fmla="*/ 323 w 648"/>
                <a:gd name="T33" fmla="*/ 699 h 869"/>
                <a:gd name="T34" fmla="*/ 254 w 648"/>
                <a:gd name="T35" fmla="*/ 660 h 869"/>
                <a:gd name="T36" fmla="*/ 298 w 648"/>
                <a:gd name="T37" fmla="*/ 649 h 869"/>
                <a:gd name="T38" fmla="*/ 190 w 648"/>
                <a:gd name="T39" fmla="*/ 400 h 869"/>
                <a:gd name="T40" fmla="*/ 321 w 648"/>
                <a:gd name="T41" fmla="*/ 329 h 869"/>
                <a:gd name="T42" fmla="*/ 380 w 648"/>
                <a:gd name="T43" fmla="*/ 431 h 869"/>
                <a:gd name="T44" fmla="*/ 361 w 648"/>
                <a:gd name="T45" fmla="*/ 651 h 869"/>
                <a:gd name="T46" fmla="*/ 271 w 648"/>
                <a:gd name="T47" fmla="*/ 816 h 869"/>
                <a:gd name="T48" fmla="*/ 379 w 648"/>
                <a:gd name="T49" fmla="*/ 818 h 869"/>
                <a:gd name="T50" fmla="*/ 317 w 648"/>
                <a:gd name="T51" fmla="*/ 850 h 869"/>
                <a:gd name="T52" fmla="*/ 370 w 648"/>
                <a:gd name="T53" fmla="*/ 802 h 869"/>
                <a:gd name="T54" fmla="*/ 266 w 648"/>
                <a:gd name="T55" fmla="*/ 798 h 869"/>
                <a:gd name="T56" fmla="*/ 315 w 648"/>
                <a:gd name="T57" fmla="*/ 764 h 869"/>
                <a:gd name="T58" fmla="*/ 403 w 648"/>
                <a:gd name="T59" fmla="*/ 759 h 869"/>
                <a:gd name="T60" fmla="*/ 396 w 648"/>
                <a:gd name="T61" fmla="*/ 743 h 869"/>
                <a:gd name="T62" fmla="*/ 323 w 648"/>
                <a:gd name="T63" fmla="*/ 748 h 869"/>
                <a:gd name="T64" fmla="*/ 249 w 648"/>
                <a:gd name="T65" fmla="*/ 704 h 869"/>
                <a:gd name="T66" fmla="*/ 381 w 648"/>
                <a:gd name="T67" fmla="*/ 711 h 869"/>
                <a:gd name="T68" fmla="*/ 399 w 648"/>
                <a:gd name="T69" fmla="*/ 714 h 869"/>
                <a:gd name="T70" fmla="*/ 601 w 648"/>
                <a:gd name="T71" fmla="*/ 355 h 869"/>
                <a:gd name="T72" fmla="*/ 484 w 648"/>
                <a:gd name="T73" fmla="*/ 509 h 869"/>
                <a:gd name="T74" fmla="*/ 396 w 648"/>
                <a:gd name="T75" fmla="*/ 649 h 869"/>
                <a:gd name="T76" fmla="*/ 377 w 648"/>
                <a:gd name="T77" fmla="*/ 544 h 869"/>
                <a:gd name="T78" fmla="*/ 423 w 648"/>
                <a:gd name="T79" fmla="*/ 362 h 869"/>
                <a:gd name="T80" fmla="*/ 484 w 648"/>
                <a:gd name="T81" fmla="*/ 345 h 869"/>
                <a:gd name="T82" fmla="*/ 454 w 648"/>
                <a:gd name="T83" fmla="*/ 347 h 869"/>
                <a:gd name="T84" fmla="*/ 435 w 648"/>
                <a:gd name="T85" fmla="*/ 334 h 869"/>
                <a:gd name="T86" fmla="*/ 478 w 648"/>
                <a:gd name="T87" fmla="*/ 230 h 869"/>
                <a:gd name="T88" fmla="*/ 413 w 648"/>
                <a:gd name="T89" fmla="*/ 340 h 869"/>
                <a:gd name="T90" fmla="*/ 257 w 648"/>
                <a:gd name="T91" fmla="*/ 308 h 869"/>
                <a:gd name="T92" fmla="*/ 142 w 648"/>
                <a:gd name="T93" fmla="*/ 329 h 869"/>
                <a:gd name="T94" fmla="*/ 152 w 648"/>
                <a:gd name="T95" fmla="*/ 371 h 869"/>
                <a:gd name="T96" fmla="*/ 141 w 648"/>
                <a:gd name="T97" fmla="*/ 419 h 869"/>
                <a:gd name="T98" fmla="*/ 164 w 648"/>
                <a:gd name="T99" fmla="*/ 390 h 869"/>
                <a:gd name="T100" fmla="*/ 219 w 648"/>
                <a:gd name="T101" fmla="*/ 490 h 869"/>
                <a:gd name="T102" fmla="*/ 255 w 648"/>
                <a:gd name="T103" fmla="*/ 649 h 869"/>
                <a:gd name="T104" fmla="*/ 255 w 648"/>
                <a:gd name="T105" fmla="*/ 647 h 869"/>
                <a:gd name="T106" fmla="*/ 45 w 648"/>
                <a:gd name="T107" fmla="*/ 390 h 869"/>
                <a:gd name="T108" fmla="*/ 468 w 648"/>
                <a:gd name="T109" fmla="*/ 56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48" h="869">
                  <a:moveTo>
                    <a:pt x="503" y="51"/>
                  </a:moveTo>
                  <a:cubicBezTo>
                    <a:pt x="401" y="0"/>
                    <a:pt x="261" y="4"/>
                    <a:pt x="158" y="52"/>
                  </a:cubicBezTo>
                  <a:cubicBezTo>
                    <a:pt x="54" y="101"/>
                    <a:pt x="0" y="213"/>
                    <a:pt x="11" y="327"/>
                  </a:cubicBezTo>
                  <a:cubicBezTo>
                    <a:pt x="18" y="393"/>
                    <a:pt x="51" y="445"/>
                    <a:pt x="100" y="490"/>
                  </a:cubicBezTo>
                  <a:cubicBezTo>
                    <a:pt x="155" y="539"/>
                    <a:pt x="209" y="586"/>
                    <a:pt x="246" y="651"/>
                  </a:cubicBezTo>
                  <a:cubicBezTo>
                    <a:pt x="246" y="652"/>
                    <a:pt x="247" y="653"/>
                    <a:pt x="248" y="653"/>
                  </a:cubicBezTo>
                  <a:cubicBezTo>
                    <a:pt x="231" y="653"/>
                    <a:pt x="228" y="678"/>
                    <a:pt x="236" y="691"/>
                  </a:cubicBezTo>
                  <a:cubicBezTo>
                    <a:pt x="237" y="693"/>
                    <a:pt x="239" y="695"/>
                    <a:pt x="240" y="697"/>
                  </a:cubicBezTo>
                  <a:cubicBezTo>
                    <a:pt x="230" y="704"/>
                    <a:pt x="227" y="720"/>
                    <a:pt x="233" y="733"/>
                  </a:cubicBezTo>
                  <a:cubicBezTo>
                    <a:pt x="235" y="737"/>
                    <a:pt x="237" y="740"/>
                    <a:pt x="240" y="743"/>
                  </a:cubicBezTo>
                  <a:cubicBezTo>
                    <a:pt x="225" y="757"/>
                    <a:pt x="225" y="782"/>
                    <a:pt x="238" y="798"/>
                  </a:cubicBezTo>
                  <a:cubicBezTo>
                    <a:pt x="243" y="804"/>
                    <a:pt x="249" y="808"/>
                    <a:pt x="256" y="811"/>
                  </a:cubicBezTo>
                  <a:cubicBezTo>
                    <a:pt x="266" y="840"/>
                    <a:pt x="288" y="863"/>
                    <a:pt x="319" y="866"/>
                  </a:cubicBezTo>
                  <a:cubicBezTo>
                    <a:pt x="344" y="869"/>
                    <a:pt x="389" y="848"/>
                    <a:pt x="394" y="821"/>
                  </a:cubicBezTo>
                  <a:cubicBezTo>
                    <a:pt x="395" y="819"/>
                    <a:pt x="394" y="818"/>
                    <a:pt x="394" y="816"/>
                  </a:cubicBezTo>
                  <a:cubicBezTo>
                    <a:pt x="403" y="815"/>
                    <a:pt x="413" y="813"/>
                    <a:pt x="420" y="808"/>
                  </a:cubicBezTo>
                  <a:cubicBezTo>
                    <a:pt x="439" y="793"/>
                    <a:pt x="433" y="767"/>
                    <a:pt x="418" y="752"/>
                  </a:cubicBezTo>
                  <a:cubicBezTo>
                    <a:pt x="434" y="740"/>
                    <a:pt x="425" y="717"/>
                    <a:pt x="413" y="705"/>
                  </a:cubicBezTo>
                  <a:cubicBezTo>
                    <a:pt x="416" y="704"/>
                    <a:pt x="419" y="702"/>
                    <a:pt x="421" y="699"/>
                  </a:cubicBezTo>
                  <a:cubicBezTo>
                    <a:pt x="437" y="684"/>
                    <a:pt x="428" y="663"/>
                    <a:pt x="411" y="655"/>
                  </a:cubicBezTo>
                  <a:cubicBezTo>
                    <a:pt x="411" y="654"/>
                    <a:pt x="411" y="652"/>
                    <a:pt x="410" y="651"/>
                  </a:cubicBezTo>
                  <a:cubicBezTo>
                    <a:pt x="412" y="650"/>
                    <a:pt x="413" y="648"/>
                    <a:pt x="413" y="645"/>
                  </a:cubicBezTo>
                  <a:cubicBezTo>
                    <a:pt x="417" y="577"/>
                    <a:pt x="479" y="537"/>
                    <a:pt x="526" y="498"/>
                  </a:cubicBezTo>
                  <a:cubicBezTo>
                    <a:pt x="571" y="460"/>
                    <a:pt x="605" y="411"/>
                    <a:pt x="620" y="354"/>
                  </a:cubicBezTo>
                  <a:cubicBezTo>
                    <a:pt x="648" y="247"/>
                    <a:pt x="608" y="103"/>
                    <a:pt x="503" y="51"/>
                  </a:cubicBezTo>
                  <a:close/>
                  <a:moveTo>
                    <a:pt x="254" y="660"/>
                  </a:moveTo>
                  <a:cubicBezTo>
                    <a:pt x="254" y="660"/>
                    <a:pt x="255" y="660"/>
                    <a:pt x="255" y="660"/>
                  </a:cubicBezTo>
                  <a:cubicBezTo>
                    <a:pt x="286" y="665"/>
                    <a:pt x="317" y="666"/>
                    <a:pt x="348" y="667"/>
                  </a:cubicBezTo>
                  <a:cubicBezTo>
                    <a:pt x="363" y="668"/>
                    <a:pt x="381" y="671"/>
                    <a:pt x="397" y="665"/>
                  </a:cubicBezTo>
                  <a:cubicBezTo>
                    <a:pt x="397" y="667"/>
                    <a:pt x="399" y="668"/>
                    <a:pt x="401" y="669"/>
                  </a:cubicBezTo>
                  <a:cubicBezTo>
                    <a:pt x="407" y="684"/>
                    <a:pt x="405" y="692"/>
                    <a:pt x="396" y="693"/>
                  </a:cubicBezTo>
                  <a:cubicBezTo>
                    <a:pt x="392" y="693"/>
                    <a:pt x="389" y="694"/>
                    <a:pt x="385" y="694"/>
                  </a:cubicBezTo>
                  <a:cubicBezTo>
                    <a:pt x="380" y="695"/>
                    <a:pt x="375" y="696"/>
                    <a:pt x="370" y="696"/>
                  </a:cubicBezTo>
                  <a:cubicBezTo>
                    <a:pt x="354" y="698"/>
                    <a:pt x="339" y="698"/>
                    <a:pt x="323" y="699"/>
                  </a:cubicBezTo>
                  <a:cubicBezTo>
                    <a:pt x="310" y="699"/>
                    <a:pt x="297" y="699"/>
                    <a:pt x="285" y="698"/>
                  </a:cubicBezTo>
                  <a:cubicBezTo>
                    <a:pt x="272" y="697"/>
                    <a:pt x="225" y="683"/>
                    <a:pt x="254" y="660"/>
                  </a:cubicBezTo>
                  <a:close/>
                  <a:moveTo>
                    <a:pt x="361" y="651"/>
                  </a:moveTo>
                  <a:cubicBezTo>
                    <a:pt x="340" y="652"/>
                    <a:pt x="319" y="650"/>
                    <a:pt x="298" y="649"/>
                  </a:cubicBezTo>
                  <a:cubicBezTo>
                    <a:pt x="285" y="592"/>
                    <a:pt x="260" y="535"/>
                    <a:pt x="234" y="482"/>
                  </a:cubicBezTo>
                  <a:cubicBezTo>
                    <a:pt x="220" y="454"/>
                    <a:pt x="206" y="427"/>
                    <a:pt x="190" y="400"/>
                  </a:cubicBezTo>
                  <a:cubicBezTo>
                    <a:pt x="185" y="392"/>
                    <a:pt x="181" y="383"/>
                    <a:pt x="176" y="374"/>
                  </a:cubicBezTo>
                  <a:cubicBezTo>
                    <a:pt x="210" y="333"/>
                    <a:pt x="264" y="316"/>
                    <a:pt x="321" y="329"/>
                  </a:cubicBezTo>
                  <a:cubicBezTo>
                    <a:pt x="350" y="335"/>
                    <a:pt x="377" y="348"/>
                    <a:pt x="406" y="357"/>
                  </a:cubicBezTo>
                  <a:cubicBezTo>
                    <a:pt x="396" y="381"/>
                    <a:pt x="387" y="406"/>
                    <a:pt x="380" y="431"/>
                  </a:cubicBezTo>
                  <a:cubicBezTo>
                    <a:pt x="370" y="466"/>
                    <a:pt x="363" y="503"/>
                    <a:pt x="360" y="540"/>
                  </a:cubicBezTo>
                  <a:cubicBezTo>
                    <a:pt x="356" y="576"/>
                    <a:pt x="353" y="616"/>
                    <a:pt x="361" y="651"/>
                  </a:cubicBezTo>
                  <a:close/>
                  <a:moveTo>
                    <a:pt x="317" y="850"/>
                  </a:moveTo>
                  <a:cubicBezTo>
                    <a:pt x="296" y="847"/>
                    <a:pt x="282" y="833"/>
                    <a:pt x="271" y="816"/>
                  </a:cubicBezTo>
                  <a:cubicBezTo>
                    <a:pt x="289" y="819"/>
                    <a:pt x="310" y="818"/>
                    <a:pt x="326" y="819"/>
                  </a:cubicBezTo>
                  <a:cubicBezTo>
                    <a:pt x="343" y="820"/>
                    <a:pt x="361" y="820"/>
                    <a:pt x="379" y="818"/>
                  </a:cubicBezTo>
                  <a:cubicBezTo>
                    <a:pt x="380" y="818"/>
                    <a:pt x="380" y="818"/>
                    <a:pt x="380" y="818"/>
                  </a:cubicBezTo>
                  <a:cubicBezTo>
                    <a:pt x="366" y="836"/>
                    <a:pt x="341" y="853"/>
                    <a:pt x="317" y="850"/>
                  </a:cubicBezTo>
                  <a:close/>
                  <a:moveTo>
                    <a:pt x="403" y="798"/>
                  </a:moveTo>
                  <a:cubicBezTo>
                    <a:pt x="394" y="801"/>
                    <a:pt x="379" y="801"/>
                    <a:pt x="370" y="802"/>
                  </a:cubicBezTo>
                  <a:cubicBezTo>
                    <a:pt x="353" y="803"/>
                    <a:pt x="336" y="803"/>
                    <a:pt x="319" y="802"/>
                  </a:cubicBezTo>
                  <a:cubicBezTo>
                    <a:pt x="302" y="801"/>
                    <a:pt x="283" y="802"/>
                    <a:pt x="266" y="798"/>
                  </a:cubicBezTo>
                  <a:cubicBezTo>
                    <a:pt x="242" y="791"/>
                    <a:pt x="241" y="769"/>
                    <a:pt x="248" y="750"/>
                  </a:cubicBezTo>
                  <a:cubicBezTo>
                    <a:pt x="267" y="762"/>
                    <a:pt x="294" y="763"/>
                    <a:pt x="315" y="764"/>
                  </a:cubicBezTo>
                  <a:cubicBezTo>
                    <a:pt x="333" y="765"/>
                    <a:pt x="352" y="765"/>
                    <a:pt x="370" y="764"/>
                  </a:cubicBezTo>
                  <a:cubicBezTo>
                    <a:pt x="380" y="763"/>
                    <a:pt x="392" y="762"/>
                    <a:pt x="403" y="759"/>
                  </a:cubicBezTo>
                  <a:cubicBezTo>
                    <a:pt x="414" y="771"/>
                    <a:pt x="425" y="787"/>
                    <a:pt x="403" y="798"/>
                  </a:cubicBezTo>
                  <a:close/>
                  <a:moveTo>
                    <a:pt x="396" y="743"/>
                  </a:moveTo>
                  <a:cubicBezTo>
                    <a:pt x="390" y="746"/>
                    <a:pt x="381" y="746"/>
                    <a:pt x="375" y="747"/>
                  </a:cubicBezTo>
                  <a:cubicBezTo>
                    <a:pt x="357" y="749"/>
                    <a:pt x="340" y="749"/>
                    <a:pt x="323" y="748"/>
                  </a:cubicBezTo>
                  <a:cubicBezTo>
                    <a:pt x="306" y="747"/>
                    <a:pt x="288" y="747"/>
                    <a:pt x="272" y="743"/>
                  </a:cubicBezTo>
                  <a:cubicBezTo>
                    <a:pt x="254" y="738"/>
                    <a:pt x="236" y="720"/>
                    <a:pt x="249" y="704"/>
                  </a:cubicBezTo>
                  <a:cubicBezTo>
                    <a:pt x="270" y="718"/>
                    <a:pt x="303" y="715"/>
                    <a:pt x="326" y="715"/>
                  </a:cubicBezTo>
                  <a:cubicBezTo>
                    <a:pt x="344" y="715"/>
                    <a:pt x="363" y="713"/>
                    <a:pt x="381" y="711"/>
                  </a:cubicBezTo>
                  <a:cubicBezTo>
                    <a:pt x="386" y="711"/>
                    <a:pt x="391" y="710"/>
                    <a:pt x="396" y="709"/>
                  </a:cubicBezTo>
                  <a:cubicBezTo>
                    <a:pt x="396" y="711"/>
                    <a:pt x="397" y="713"/>
                    <a:pt x="399" y="714"/>
                  </a:cubicBezTo>
                  <a:cubicBezTo>
                    <a:pt x="414" y="726"/>
                    <a:pt x="412" y="737"/>
                    <a:pt x="396" y="743"/>
                  </a:cubicBezTo>
                  <a:close/>
                  <a:moveTo>
                    <a:pt x="601" y="355"/>
                  </a:moveTo>
                  <a:cubicBezTo>
                    <a:pt x="592" y="386"/>
                    <a:pt x="577" y="415"/>
                    <a:pt x="558" y="440"/>
                  </a:cubicBezTo>
                  <a:cubicBezTo>
                    <a:pt x="537" y="467"/>
                    <a:pt x="510" y="488"/>
                    <a:pt x="484" y="509"/>
                  </a:cubicBezTo>
                  <a:cubicBezTo>
                    <a:pt x="441" y="544"/>
                    <a:pt x="398" y="586"/>
                    <a:pt x="395" y="645"/>
                  </a:cubicBezTo>
                  <a:cubicBezTo>
                    <a:pt x="395" y="646"/>
                    <a:pt x="395" y="647"/>
                    <a:pt x="396" y="649"/>
                  </a:cubicBezTo>
                  <a:cubicBezTo>
                    <a:pt x="388" y="650"/>
                    <a:pt x="380" y="651"/>
                    <a:pt x="372" y="651"/>
                  </a:cubicBezTo>
                  <a:cubicBezTo>
                    <a:pt x="375" y="615"/>
                    <a:pt x="373" y="579"/>
                    <a:pt x="377" y="544"/>
                  </a:cubicBezTo>
                  <a:cubicBezTo>
                    <a:pt x="380" y="507"/>
                    <a:pt x="387" y="471"/>
                    <a:pt x="397" y="436"/>
                  </a:cubicBezTo>
                  <a:cubicBezTo>
                    <a:pt x="404" y="411"/>
                    <a:pt x="413" y="386"/>
                    <a:pt x="423" y="362"/>
                  </a:cubicBezTo>
                  <a:cubicBezTo>
                    <a:pt x="424" y="362"/>
                    <a:pt x="425" y="362"/>
                    <a:pt x="426" y="363"/>
                  </a:cubicBezTo>
                  <a:cubicBezTo>
                    <a:pt x="446" y="367"/>
                    <a:pt x="476" y="368"/>
                    <a:pt x="484" y="345"/>
                  </a:cubicBezTo>
                  <a:cubicBezTo>
                    <a:pt x="486" y="339"/>
                    <a:pt x="479" y="334"/>
                    <a:pt x="474" y="337"/>
                  </a:cubicBezTo>
                  <a:cubicBezTo>
                    <a:pt x="467" y="340"/>
                    <a:pt x="462" y="345"/>
                    <a:pt x="454" y="347"/>
                  </a:cubicBezTo>
                  <a:cubicBezTo>
                    <a:pt x="446" y="348"/>
                    <a:pt x="438" y="347"/>
                    <a:pt x="430" y="345"/>
                  </a:cubicBezTo>
                  <a:cubicBezTo>
                    <a:pt x="432" y="341"/>
                    <a:pt x="434" y="337"/>
                    <a:pt x="435" y="334"/>
                  </a:cubicBezTo>
                  <a:cubicBezTo>
                    <a:pt x="451" y="301"/>
                    <a:pt x="474" y="272"/>
                    <a:pt x="490" y="240"/>
                  </a:cubicBezTo>
                  <a:cubicBezTo>
                    <a:pt x="493" y="232"/>
                    <a:pt x="485" y="223"/>
                    <a:pt x="478" y="230"/>
                  </a:cubicBezTo>
                  <a:cubicBezTo>
                    <a:pt x="453" y="255"/>
                    <a:pt x="436" y="292"/>
                    <a:pt x="420" y="324"/>
                  </a:cubicBezTo>
                  <a:cubicBezTo>
                    <a:pt x="418" y="329"/>
                    <a:pt x="415" y="335"/>
                    <a:pt x="413" y="340"/>
                  </a:cubicBezTo>
                  <a:cubicBezTo>
                    <a:pt x="398" y="336"/>
                    <a:pt x="384" y="330"/>
                    <a:pt x="370" y="325"/>
                  </a:cubicBezTo>
                  <a:cubicBezTo>
                    <a:pt x="334" y="312"/>
                    <a:pt x="295" y="302"/>
                    <a:pt x="257" y="308"/>
                  </a:cubicBezTo>
                  <a:cubicBezTo>
                    <a:pt x="222" y="314"/>
                    <a:pt x="190" y="333"/>
                    <a:pt x="168" y="360"/>
                  </a:cubicBezTo>
                  <a:cubicBezTo>
                    <a:pt x="160" y="348"/>
                    <a:pt x="152" y="336"/>
                    <a:pt x="142" y="329"/>
                  </a:cubicBezTo>
                  <a:cubicBezTo>
                    <a:pt x="137" y="325"/>
                    <a:pt x="130" y="330"/>
                    <a:pt x="132" y="336"/>
                  </a:cubicBezTo>
                  <a:cubicBezTo>
                    <a:pt x="135" y="349"/>
                    <a:pt x="144" y="360"/>
                    <a:pt x="152" y="371"/>
                  </a:cubicBezTo>
                  <a:cubicBezTo>
                    <a:pt x="153" y="374"/>
                    <a:pt x="155" y="376"/>
                    <a:pt x="156" y="378"/>
                  </a:cubicBezTo>
                  <a:cubicBezTo>
                    <a:pt x="149" y="391"/>
                    <a:pt x="143" y="405"/>
                    <a:pt x="141" y="419"/>
                  </a:cubicBezTo>
                  <a:cubicBezTo>
                    <a:pt x="140" y="424"/>
                    <a:pt x="147" y="425"/>
                    <a:pt x="149" y="421"/>
                  </a:cubicBezTo>
                  <a:cubicBezTo>
                    <a:pt x="153" y="410"/>
                    <a:pt x="158" y="400"/>
                    <a:pt x="164" y="390"/>
                  </a:cubicBezTo>
                  <a:cubicBezTo>
                    <a:pt x="168" y="397"/>
                    <a:pt x="172" y="404"/>
                    <a:pt x="176" y="411"/>
                  </a:cubicBezTo>
                  <a:cubicBezTo>
                    <a:pt x="191" y="437"/>
                    <a:pt x="205" y="463"/>
                    <a:pt x="219" y="490"/>
                  </a:cubicBezTo>
                  <a:cubicBezTo>
                    <a:pt x="244" y="542"/>
                    <a:pt x="263" y="596"/>
                    <a:pt x="286" y="649"/>
                  </a:cubicBezTo>
                  <a:cubicBezTo>
                    <a:pt x="276" y="649"/>
                    <a:pt x="266" y="649"/>
                    <a:pt x="255" y="649"/>
                  </a:cubicBezTo>
                  <a:cubicBezTo>
                    <a:pt x="255" y="649"/>
                    <a:pt x="255" y="649"/>
                    <a:pt x="255" y="649"/>
                  </a:cubicBezTo>
                  <a:cubicBezTo>
                    <a:pt x="255" y="648"/>
                    <a:pt x="255" y="648"/>
                    <a:pt x="255" y="647"/>
                  </a:cubicBezTo>
                  <a:cubicBezTo>
                    <a:pt x="230" y="595"/>
                    <a:pt x="198" y="553"/>
                    <a:pt x="156" y="515"/>
                  </a:cubicBezTo>
                  <a:cubicBezTo>
                    <a:pt x="114" y="477"/>
                    <a:pt x="68" y="443"/>
                    <a:pt x="45" y="390"/>
                  </a:cubicBezTo>
                  <a:cubicBezTo>
                    <a:pt x="0" y="285"/>
                    <a:pt x="40" y="144"/>
                    <a:pt x="137" y="84"/>
                  </a:cubicBezTo>
                  <a:cubicBezTo>
                    <a:pt x="232" y="25"/>
                    <a:pt x="366" y="19"/>
                    <a:pt x="468" y="56"/>
                  </a:cubicBezTo>
                  <a:cubicBezTo>
                    <a:pt x="585" y="97"/>
                    <a:pt x="634" y="242"/>
                    <a:pt x="601" y="355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Freeform 13"/>
            <p:cNvSpPr/>
            <p:nvPr/>
          </p:nvSpPr>
          <p:spPr bwMode="auto">
            <a:xfrm>
              <a:off x="5461000" y="2530476"/>
              <a:ext cx="254000" cy="130175"/>
            </a:xfrm>
            <a:custGeom>
              <a:avLst/>
              <a:gdLst>
                <a:gd name="T0" fmla="*/ 104 w 115"/>
                <a:gd name="T1" fmla="*/ 2 h 59"/>
                <a:gd name="T2" fmla="*/ 10 w 115"/>
                <a:gd name="T3" fmla="*/ 38 h 59"/>
                <a:gd name="T4" fmla="*/ 17 w 115"/>
                <a:gd name="T5" fmla="*/ 54 h 59"/>
                <a:gd name="T6" fmla="*/ 108 w 115"/>
                <a:gd name="T7" fmla="*/ 14 h 59"/>
                <a:gd name="T8" fmla="*/ 104 w 115"/>
                <a:gd name="T9" fmla="*/ 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59">
                  <a:moveTo>
                    <a:pt x="104" y="2"/>
                  </a:moveTo>
                  <a:cubicBezTo>
                    <a:pt x="72" y="10"/>
                    <a:pt x="40" y="24"/>
                    <a:pt x="10" y="38"/>
                  </a:cubicBezTo>
                  <a:cubicBezTo>
                    <a:pt x="0" y="41"/>
                    <a:pt x="5" y="59"/>
                    <a:pt x="17" y="54"/>
                  </a:cubicBezTo>
                  <a:cubicBezTo>
                    <a:pt x="47" y="41"/>
                    <a:pt x="79" y="29"/>
                    <a:pt x="108" y="14"/>
                  </a:cubicBezTo>
                  <a:cubicBezTo>
                    <a:pt x="115" y="11"/>
                    <a:pt x="112" y="0"/>
                    <a:pt x="104" y="2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Freeform 14"/>
            <p:cNvSpPr/>
            <p:nvPr/>
          </p:nvSpPr>
          <p:spPr bwMode="auto">
            <a:xfrm>
              <a:off x="6804025" y="2552701"/>
              <a:ext cx="227012" cy="187325"/>
            </a:xfrm>
            <a:custGeom>
              <a:avLst/>
              <a:gdLst>
                <a:gd name="T0" fmla="*/ 98 w 103"/>
                <a:gd name="T1" fmla="*/ 71 h 85"/>
                <a:gd name="T2" fmla="*/ 21 w 103"/>
                <a:gd name="T3" fmla="*/ 6 h 85"/>
                <a:gd name="T4" fmla="*/ 11 w 103"/>
                <a:gd name="T5" fmla="*/ 20 h 85"/>
                <a:gd name="T6" fmla="*/ 90 w 103"/>
                <a:gd name="T7" fmla="*/ 81 h 85"/>
                <a:gd name="T8" fmla="*/ 98 w 103"/>
                <a:gd name="T9" fmla="*/ 7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85">
                  <a:moveTo>
                    <a:pt x="98" y="71"/>
                  </a:moveTo>
                  <a:cubicBezTo>
                    <a:pt x="75" y="47"/>
                    <a:pt x="48" y="26"/>
                    <a:pt x="21" y="6"/>
                  </a:cubicBezTo>
                  <a:cubicBezTo>
                    <a:pt x="13" y="0"/>
                    <a:pt x="0" y="12"/>
                    <a:pt x="11" y="20"/>
                  </a:cubicBezTo>
                  <a:cubicBezTo>
                    <a:pt x="37" y="40"/>
                    <a:pt x="62" y="63"/>
                    <a:pt x="90" y="81"/>
                  </a:cubicBezTo>
                  <a:cubicBezTo>
                    <a:pt x="96" y="85"/>
                    <a:pt x="103" y="77"/>
                    <a:pt x="98" y="71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Freeform 15"/>
            <p:cNvSpPr/>
            <p:nvPr/>
          </p:nvSpPr>
          <p:spPr bwMode="auto">
            <a:xfrm>
              <a:off x="5045075" y="1385888"/>
              <a:ext cx="438150" cy="174625"/>
            </a:xfrm>
            <a:custGeom>
              <a:avLst/>
              <a:gdLst>
                <a:gd name="T0" fmla="*/ 194 w 199"/>
                <a:gd name="T1" fmla="*/ 68 h 79"/>
                <a:gd name="T2" fmla="*/ 116 w 199"/>
                <a:gd name="T3" fmla="*/ 37 h 79"/>
                <a:gd name="T4" fmla="*/ 15 w 199"/>
                <a:gd name="T5" fmla="*/ 4 h 79"/>
                <a:gd name="T6" fmla="*/ 10 w 199"/>
                <a:gd name="T7" fmla="*/ 20 h 79"/>
                <a:gd name="T8" fmla="*/ 105 w 199"/>
                <a:gd name="T9" fmla="*/ 51 h 79"/>
                <a:gd name="T10" fmla="*/ 188 w 199"/>
                <a:gd name="T11" fmla="*/ 77 h 79"/>
                <a:gd name="T12" fmla="*/ 194 w 199"/>
                <a:gd name="T13" fmla="*/ 6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9" h="79">
                  <a:moveTo>
                    <a:pt x="194" y="68"/>
                  </a:moveTo>
                  <a:cubicBezTo>
                    <a:pt x="174" y="49"/>
                    <a:pt x="143" y="43"/>
                    <a:pt x="116" y="37"/>
                  </a:cubicBezTo>
                  <a:cubicBezTo>
                    <a:pt x="82" y="28"/>
                    <a:pt x="49" y="16"/>
                    <a:pt x="15" y="4"/>
                  </a:cubicBezTo>
                  <a:cubicBezTo>
                    <a:pt x="5" y="0"/>
                    <a:pt x="0" y="16"/>
                    <a:pt x="10" y="20"/>
                  </a:cubicBezTo>
                  <a:cubicBezTo>
                    <a:pt x="39" y="34"/>
                    <a:pt x="72" y="43"/>
                    <a:pt x="105" y="51"/>
                  </a:cubicBezTo>
                  <a:cubicBezTo>
                    <a:pt x="134" y="58"/>
                    <a:pt x="160" y="68"/>
                    <a:pt x="188" y="77"/>
                  </a:cubicBezTo>
                  <a:cubicBezTo>
                    <a:pt x="193" y="79"/>
                    <a:pt x="199" y="72"/>
                    <a:pt x="194" y="68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Freeform 16"/>
            <p:cNvSpPr/>
            <p:nvPr/>
          </p:nvSpPr>
          <p:spPr bwMode="auto">
            <a:xfrm>
              <a:off x="5940425" y="739776"/>
              <a:ext cx="133350" cy="431800"/>
            </a:xfrm>
            <a:custGeom>
              <a:avLst/>
              <a:gdLst>
                <a:gd name="T0" fmla="*/ 59 w 60"/>
                <a:gd name="T1" fmla="*/ 185 h 196"/>
                <a:gd name="T2" fmla="*/ 38 w 60"/>
                <a:gd name="T3" fmla="*/ 92 h 196"/>
                <a:gd name="T4" fmla="*/ 13 w 60"/>
                <a:gd name="T5" fmla="*/ 6 h 196"/>
                <a:gd name="T6" fmla="*/ 0 w 60"/>
                <a:gd name="T7" fmla="*/ 10 h 196"/>
                <a:gd name="T8" fmla="*/ 22 w 60"/>
                <a:gd name="T9" fmla="*/ 97 h 196"/>
                <a:gd name="T10" fmla="*/ 48 w 60"/>
                <a:gd name="T11" fmla="*/ 189 h 196"/>
                <a:gd name="T12" fmla="*/ 59 w 60"/>
                <a:gd name="T13" fmla="*/ 185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96">
                  <a:moveTo>
                    <a:pt x="59" y="185"/>
                  </a:moveTo>
                  <a:cubicBezTo>
                    <a:pt x="55" y="154"/>
                    <a:pt x="46" y="123"/>
                    <a:pt x="38" y="92"/>
                  </a:cubicBezTo>
                  <a:cubicBezTo>
                    <a:pt x="31" y="65"/>
                    <a:pt x="27" y="31"/>
                    <a:pt x="13" y="6"/>
                  </a:cubicBezTo>
                  <a:cubicBezTo>
                    <a:pt x="9" y="0"/>
                    <a:pt x="0" y="3"/>
                    <a:pt x="0" y="10"/>
                  </a:cubicBezTo>
                  <a:cubicBezTo>
                    <a:pt x="1" y="38"/>
                    <a:pt x="15" y="69"/>
                    <a:pt x="22" y="97"/>
                  </a:cubicBezTo>
                  <a:cubicBezTo>
                    <a:pt x="31" y="127"/>
                    <a:pt x="38" y="159"/>
                    <a:pt x="48" y="189"/>
                  </a:cubicBezTo>
                  <a:cubicBezTo>
                    <a:pt x="51" y="196"/>
                    <a:pt x="60" y="193"/>
                    <a:pt x="59" y="185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Freeform 17"/>
            <p:cNvSpPr/>
            <p:nvPr/>
          </p:nvSpPr>
          <p:spPr bwMode="auto">
            <a:xfrm>
              <a:off x="6769100" y="808038"/>
              <a:ext cx="100012" cy="360362"/>
            </a:xfrm>
            <a:custGeom>
              <a:avLst/>
              <a:gdLst>
                <a:gd name="T0" fmla="*/ 31 w 45"/>
                <a:gd name="T1" fmla="*/ 7 h 163"/>
                <a:gd name="T2" fmla="*/ 14 w 45"/>
                <a:gd name="T3" fmla="*/ 81 h 163"/>
                <a:gd name="T4" fmla="*/ 1 w 45"/>
                <a:gd name="T5" fmla="*/ 156 h 163"/>
                <a:gd name="T6" fmla="*/ 11 w 45"/>
                <a:gd name="T7" fmla="*/ 158 h 163"/>
                <a:gd name="T8" fmla="*/ 30 w 45"/>
                <a:gd name="T9" fmla="*/ 82 h 163"/>
                <a:gd name="T10" fmla="*/ 45 w 45"/>
                <a:gd name="T11" fmla="*/ 10 h 163"/>
                <a:gd name="T12" fmla="*/ 31 w 45"/>
                <a:gd name="T13" fmla="*/ 7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163">
                  <a:moveTo>
                    <a:pt x="31" y="7"/>
                  </a:moveTo>
                  <a:cubicBezTo>
                    <a:pt x="22" y="30"/>
                    <a:pt x="19" y="57"/>
                    <a:pt x="14" y="81"/>
                  </a:cubicBezTo>
                  <a:cubicBezTo>
                    <a:pt x="9" y="106"/>
                    <a:pt x="4" y="131"/>
                    <a:pt x="1" y="156"/>
                  </a:cubicBezTo>
                  <a:cubicBezTo>
                    <a:pt x="0" y="163"/>
                    <a:pt x="10" y="163"/>
                    <a:pt x="11" y="158"/>
                  </a:cubicBezTo>
                  <a:cubicBezTo>
                    <a:pt x="18" y="133"/>
                    <a:pt x="24" y="107"/>
                    <a:pt x="30" y="82"/>
                  </a:cubicBezTo>
                  <a:cubicBezTo>
                    <a:pt x="35" y="58"/>
                    <a:pt x="44" y="34"/>
                    <a:pt x="45" y="10"/>
                  </a:cubicBezTo>
                  <a:cubicBezTo>
                    <a:pt x="45" y="3"/>
                    <a:pt x="34" y="0"/>
                    <a:pt x="31" y="7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Freeform 18"/>
            <p:cNvSpPr/>
            <p:nvPr/>
          </p:nvSpPr>
          <p:spPr bwMode="auto">
            <a:xfrm>
              <a:off x="7153275" y="2155826"/>
              <a:ext cx="349250" cy="138112"/>
            </a:xfrm>
            <a:custGeom>
              <a:avLst/>
              <a:gdLst>
                <a:gd name="T0" fmla="*/ 6 w 159"/>
                <a:gd name="T1" fmla="*/ 14 h 63"/>
                <a:gd name="T2" fmla="*/ 78 w 159"/>
                <a:gd name="T3" fmla="*/ 40 h 63"/>
                <a:gd name="T4" fmla="*/ 151 w 159"/>
                <a:gd name="T5" fmla="*/ 62 h 63"/>
                <a:gd name="T6" fmla="*/ 154 w 159"/>
                <a:gd name="T7" fmla="*/ 51 h 63"/>
                <a:gd name="T8" fmla="*/ 80 w 159"/>
                <a:gd name="T9" fmla="*/ 24 h 63"/>
                <a:gd name="T10" fmla="*/ 11 w 159"/>
                <a:gd name="T11" fmla="*/ 1 h 63"/>
                <a:gd name="T12" fmla="*/ 6 w 159"/>
                <a:gd name="T13" fmla="*/ 1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9" h="63">
                  <a:moveTo>
                    <a:pt x="6" y="14"/>
                  </a:moveTo>
                  <a:cubicBezTo>
                    <a:pt x="28" y="26"/>
                    <a:pt x="54" y="32"/>
                    <a:pt x="78" y="40"/>
                  </a:cubicBezTo>
                  <a:cubicBezTo>
                    <a:pt x="102" y="48"/>
                    <a:pt x="127" y="56"/>
                    <a:pt x="151" y="62"/>
                  </a:cubicBezTo>
                  <a:cubicBezTo>
                    <a:pt x="157" y="63"/>
                    <a:pt x="159" y="54"/>
                    <a:pt x="154" y="51"/>
                  </a:cubicBezTo>
                  <a:cubicBezTo>
                    <a:pt x="130" y="41"/>
                    <a:pt x="105" y="33"/>
                    <a:pt x="80" y="24"/>
                  </a:cubicBezTo>
                  <a:cubicBezTo>
                    <a:pt x="58" y="16"/>
                    <a:pt x="35" y="5"/>
                    <a:pt x="11" y="1"/>
                  </a:cubicBezTo>
                  <a:cubicBezTo>
                    <a:pt x="5" y="0"/>
                    <a:pt x="0" y="10"/>
                    <a:pt x="6" y="14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Freeform 19"/>
            <p:cNvSpPr/>
            <p:nvPr/>
          </p:nvSpPr>
          <p:spPr bwMode="auto">
            <a:xfrm>
              <a:off x="5091113" y="1998663"/>
              <a:ext cx="347662" cy="149225"/>
            </a:xfrm>
            <a:custGeom>
              <a:avLst/>
              <a:gdLst>
                <a:gd name="T0" fmla="*/ 10 w 158"/>
                <a:gd name="T1" fmla="*/ 67 h 68"/>
                <a:gd name="T2" fmla="*/ 82 w 158"/>
                <a:gd name="T3" fmla="*/ 41 h 68"/>
                <a:gd name="T4" fmla="*/ 152 w 158"/>
                <a:gd name="T5" fmla="*/ 11 h 68"/>
                <a:gd name="T6" fmla="*/ 148 w 158"/>
                <a:gd name="T7" fmla="*/ 1 h 68"/>
                <a:gd name="T8" fmla="*/ 74 w 158"/>
                <a:gd name="T9" fmla="*/ 27 h 68"/>
                <a:gd name="T10" fmla="*/ 6 w 158"/>
                <a:gd name="T11" fmla="*/ 53 h 68"/>
                <a:gd name="T12" fmla="*/ 10 w 158"/>
                <a:gd name="T13" fmla="*/ 6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8" h="68">
                  <a:moveTo>
                    <a:pt x="10" y="67"/>
                  </a:moveTo>
                  <a:cubicBezTo>
                    <a:pt x="34" y="62"/>
                    <a:pt x="59" y="50"/>
                    <a:pt x="82" y="41"/>
                  </a:cubicBezTo>
                  <a:cubicBezTo>
                    <a:pt x="106" y="32"/>
                    <a:pt x="129" y="22"/>
                    <a:pt x="152" y="11"/>
                  </a:cubicBezTo>
                  <a:cubicBezTo>
                    <a:pt x="158" y="8"/>
                    <a:pt x="153" y="0"/>
                    <a:pt x="148" y="1"/>
                  </a:cubicBezTo>
                  <a:cubicBezTo>
                    <a:pt x="123" y="9"/>
                    <a:pt x="98" y="18"/>
                    <a:pt x="74" y="27"/>
                  </a:cubicBezTo>
                  <a:cubicBezTo>
                    <a:pt x="51" y="35"/>
                    <a:pt x="26" y="41"/>
                    <a:pt x="6" y="53"/>
                  </a:cubicBezTo>
                  <a:cubicBezTo>
                    <a:pt x="0" y="57"/>
                    <a:pt x="3" y="68"/>
                    <a:pt x="10" y="67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Freeform 20"/>
            <p:cNvSpPr/>
            <p:nvPr/>
          </p:nvSpPr>
          <p:spPr bwMode="auto">
            <a:xfrm>
              <a:off x="7153275" y="1323976"/>
              <a:ext cx="354012" cy="298450"/>
            </a:xfrm>
            <a:custGeom>
              <a:avLst/>
              <a:gdLst>
                <a:gd name="T0" fmla="*/ 144 w 161"/>
                <a:gd name="T1" fmla="*/ 6 h 135"/>
                <a:gd name="T2" fmla="*/ 77 w 161"/>
                <a:gd name="T3" fmla="*/ 67 h 135"/>
                <a:gd name="T4" fmla="*/ 6 w 161"/>
                <a:gd name="T5" fmla="*/ 123 h 135"/>
                <a:gd name="T6" fmla="*/ 12 w 161"/>
                <a:gd name="T7" fmla="*/ 132 h 135"/>
                <a:gd name="T8" fmla="*/ 149 w 161"/>
                <a:gd name="T9" fmla="*/ 25 h 135"/>
                <a:gd name="T10" fmla="*/ 152 w 161"/>
                <a:gd name="T11" fmla="*/ 23 h 135"/>
                <a:gd name="T12" fmla="*/ 155 w 161"/>
                <a:gd name="T13" fmla="*/ 19 h 135"/>
                <a:gd name="T14" fmla="*/ 144 w 161"/>
                <a:gd name="T15" fmla="*/ 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1" h="135">
                  <a:moveTo>
                    <a:pt x="144" y="6"/>
                  </a:moveTo>
                  <a:cubicBezTo>
                    <a:pt x="122" y="27"/>
                    <a:pt x="100" y="48"/>
                    <a:pt x="77" y="67"/>
                  </a:cubicBezTo>
                  <a:cubicBezTo>
                    <a:pt x="54" y="86"/>
                    <a:pt x="29" y="104"/>
                    <a:pt x="6" y="123"/>
                  </a:cubicBezTo>
                  <a:cubicBezTo>
                    <a:pt x="0" y="127"/>
                    <a:pt x="6" y="135"/>
                    <a:pt x="12" y="132"/>
                  </a:cubicBezTo>
                  <a:cubicBezTo>
                    <a:pt x="62" y="104"/>
                    <a:pt x="109" y="65"/>
                    <a:pt x="149" y="25"/>
                  </a:cubicBezTo>
                  <a:cubicBezTo>
                    <a:pt x="150" y="24"/>
                    <a:pt x="151" y="24"/>
                    <a:pt x="152" y="23"/>
                  </a:cubicBezTo>
                  <a:cubicBezTo>
                    <a:pt x="153" y="21"/>
                    <a:pt x="154" y="20"/>
                    <a:pt x="155" y="19"/>
                  </a:cubicBezTo>
                  <a:cubicBezTo>
                    <a:pt x="161" y="11"/>
                    <a:pt x="151" y="0"/>
                    <a:pt x="144" y="6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1" name="文本框 60"/>
          <p:cNvSpPr txBox="1"/>
          <p:nvPr/>
        </p:nvSpPr>
        <p:spPr>
          <a:xfrm flipH="1">
            <a:off x="3107690" y="1005205"/>
            <a:ext cx="57359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sz="240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FQW20-25/W矿用风动潜水泵</a:t>
            </a:r>
            <a:r>
              <a:rPr lang="zh-CN" sz="240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易损件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sp>
        <p:nvSpPr>
          <p:cNvPr id="62" name="Freeform 34"/>
          <p:cNvSpPr>
            <a:spLocks noEditPoints="1"/>
          </p:cNvSpPr>
          <p:nvPr/>
        </p:nvSpPr>
        <p:spPr bwMode="auto">
          <a:xfrm>
            <a:off x="8669923" y="5220689"/>
            <a:ext cx="793394" cy="459363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63" name="任意多边形 62"/>
          <p:cNvSpPr/>
          <p:nvPr/>
        </p:nvSpPr>
        <p:spPr>
          <a:xfrm>
            <a:off x="3576646" y="5314938"/>
            <a:ext cx="5024077" cy="401116"/>
          </a:xfrm>
          <a:custGeom>
            <a:avLst/>
            <a:gdLst>
              <a:gd name="connsiteX0" fmla="*/ 0 w 6766560"/>
              <a:gd name="connsiteY0" fmla="*/ 39809 h 361457"/>
              <a:gd name="connsiteX1" fmla="*/ 4411980 w 6766560"/>
              <a:gd name="connsiteY1" fmla="*/ 28379 h 361457"/>
              <a:gd name="connsiteX2" fmla="*/ 4023360 w 6766560"/>
              <a:gd name="connsiteY2" fmla="*/ 359849 h 361457"/>
              <a:gd name="connsiteX3" fmla="*/ 6766560 w 6766560"/>
              <a:gd name="connsiteY3" fmla="*/ 131249 h 361457"/>
              <a:gd name="connsiteX0-1" fmla="*/ 0 w 6766560"/>
              <a:gd name="connsiteY0-2" fmla="*/ 75291 h 398381"/>
              <a:gd name="connsiteX1-3" fmla="*/ 4369154 w 6766560"/>
              <a:gd name="connsiteY1-4" fmla="*/ 18141 h 398381"/>
              <a:gd name="connsiteX2-5" fmla="*/ 4023360 w 6766560"/>
              <a:gd name="connsiteY2-6" fmla="*/ 395331 h 398381"/>
              <a:gd name="connsiteX3-7" fmla="*/ 6766560 w 6766560"/>
              <a:gd name="connsiteY3-8" fmla="*/ 166731 h 398381"/>
              <a:gd name="connsiteX0-9" fmla="*/ 0 w 6766560"/>
              <a:gd name="connsiteY0-10" fmla="*/ 71354 h 339035"/>
              <a:gd name="connsiteX1-11" fmla="*/ 4369154 w 6766560"/>
              <a:gd name="connsiteY1-12" fmla="*/ 14204 h 339035"/>
              <a:gd name="connsiteX2-13" fmla="*/ 4351696 w 6766560"/>
              <a:gd name="connsiteY2-14" fmla="*/ 334244 h 339035"/>
              <a:gd name="connsiteX3-15" fmla="*/ 6766560 w 6766560"/>
              <a:gd name="connsiteY3-16" fmla="*/ 162794 h 339035"/>
              <a:gd name="connsiteX0-17" fmla="*/ 0 w 7194823"/>
              <a:gd name="connsiteY0-18" fmla="*/ 71354 h 334304"/>
              <a:gd name="connsiteX1-19" fmla="*/ 4369154 w 7194823"/>
              <a:gd name="connsiteY1-20" fmla="*/ 14204 h 334304"/>
              <a:gd name="connsiteX2-21" fmla="*/ 4351696 w 7194823"/>
              <a:gd name="connsiteY2-22" fmla="*/ 334244 h 334304"/>
              <a:gd name="connsiteX3-23" fmla="*/ 7194823 w 7194823"/>
              <a:gd name="connsiteY3-24" fmla="*/ 37064 h 334304"/>
              <a:gd name="connsiteX0-25" fmla="*/ 0 w 7194823"/>
              <a:gd name="connsiteY0-26" fmla="*/ 72918 h 358721"/>
              <a:gd name="connsiteX1-27" fmla="*/ 4369154 w 7194823"/>
              <a:gd name="connsiteY1-28" fmla="*/ 15768 h 358721"/>
              <a:gd name="connsiteX2-29" fmla="*/ 4051911 w 7194823"/>
              <a:gd name="connsiteY2-30" fmla="*/ 358668 h 358721"/>
              <a:gd name="connsiteX3-31" fmla="*/ 7194823 w 7194823"/>
              <a:gd name="connsiteY3-32" fmla="*/ 38628 h 358721"/>
              <a:gd name="connsiteX0-33" fmla="*/ 0 w 6454042"/>
              <a:gd name="connsiteY0-34" fmla="*/ 72918 h 359955"/>
              <a:gd name="connsiteX1-35" fmla="*/ 4369154 w 6454042"/>
              <a:gd name="connsiteY1-36" fmla="*/ 15768 h 359955"/>
              <a:gd name="connsiteX2-37" fmla="*/ 4051911 w 6454042"/>
              <a:gd name="connsiteY2-38" fmla="*/ 358668 h 359955"/>
              <a:gd name="connsiteX3-39" fmla="*/ 6454042 w 6454042"/>
              <a:gd name="connsiteY3-40" fmla="*/ 112769 h 359955"/>
              <a:gd name="connsiteX0-41" fmla="*/ 0 w 6454042"/>
              <a:gd name="connsiteY0-42" fmla="*/ 62493 h 349247"/>
              <a:gd name="connsiteX1-43" fmla="*/ 4122228 w 6454042"/>
              <a:gd name="connsiteY1-44" fmla="*/ 17700 h 349247"/>
              <a:gd name="connsiteX2-45" fmla="*/ 4051911 w 6454042"/>
              <a:gd name="connsiteY2-46" fmla="*/ 348243 h 349247"/>
              <a:gd name="connsiteX3-47" fmla="*/ 6454042 w 6454042"/>
              <a:gd name="connsiteY3-48" fmla="*/ 102344 h 349247"/>
              <a:gd name="connsiteX0-49" fmla="*/ 0 w 4341830"/>
              <a:gd name="connsiteY0-50" fmla="*/ 62493 h 348243"/>
              <a:gd name="connsiteX1-51" fmla="*/ 4122228 w 4341830"/>
              <a:gd name="connsiteY1-52" fmla="*/ 17700 h 348243"/>
              <a:gd name="connsiteX2-53" fmla="*/ 4051911 w 4341830"/>
              <a:gd name="connsiteY2-54" fmla="*/ 348243 h 348243"/>
              <a:gd name="connsiteX0-55" fmla="*/ 0 w 4122228"/>
              <a:gd name="connsiteY0-56" fmla="*/ 62493 h 62493"/>
              <a:gd name="connsiteX1-57" fmla="*/ 4122228 w 4122228"/>
              <a:gd name="connsiteY1-58" fmla="*/ 17700 h 62493"/>
              <a:gd name="connsiteX0-59" fmla="*/ 0 w 4122228"/>
              <a:gd name="connsiteY0-60" fmla="*/ 44793 h 66159"/>
              <a:gd name="connsiteX1-61" fmla="*/ 4122228 w 4122228"/>
              <a:gd name="connsiteY1-62" fmla="*/ 0 h 66159"/>
              <a:gd name="connsiteX0-63" fmla="*/ 0 w 4245691"/>
              <a:gd name="connsiteY0-64" fmla="*/ 156004 h 156004"/>
              <a:gd name="connsiteX1-65" fmla="*/ 4245691 w 4245691"/>
              <a:gd name="connsiteY1-66" fmla="*/ 0 h 156004"/>
              <a:gd name="connsiteX0-67" fmla="*/ 0 w 4245691"/>
              <a:gd name="connsiteY0-68" fmla="*/ 156004 h 163985"/>
              <a:gd name="connsiteX1-69" fmla="*/ 4245691 w 4245691"/>
              <a:gd name="connsiteY1-70" fmla="*/ 0 h 163985"/>
              <a:gd name="connsiteX0-71" fmla="*/ 0 w 5449458"/>
              <a:gd name="connsiteY0-72" fmla="*/ 143648 h 143648"/>
              <a:gd name="connsiteX1-73" fmla="*/ 5449458 w 5449458"/>
              <a:gd name="connsiteY1-74" fmla="*/ 0 h 143648"/>
              <a:gd name="connsiteX0-75" fmla="*/ 0 w 5449458"/>
              <a:gd name="connsiteY0-76" fmla="*/ 143648 h 260913"/>
              <a:gd name="connsiteX1-77" fmla="*/ 1990356 w 5449458"/>
              <a:gd name="connsiteY1-78" fmla="*/ 260339 h 260913"/>
              <a:gd name="connsiteX2-79" fmla="*/ 5449458 w 5449458"/>
              <a:gd name="connsiteY2-80" fmla="*/ 0 h 260913"/>
              <a:gd name="connsiteX0-81" fmla="*/ 0 w 4693246"/>
              <a:gd name="connsiteY0-82" fmla="*/ 169 h 463018"/>
              <a:gd name="connsiteX1-83" fmla="*/ 1234144 w 4693246"/>
              <a:gd name="connsiteY1-84" fmla="*/ 462849 h 463018"/>
              <a:gd name="connsiteX2-85" fmla="*/ 4693246 w 4693246"/>
              <a:gd name="connsiteY2-86" fmla="*/ 202510 h 463018"/>
              <a:gd name="connsiteX0-87" fmla="*/ 153395 w 4846641"/>
              <a:gd name="connsiteY0-88" fmla="*/ 0 h 462988"/>
              <a:gd name="connsiteX1-89" fmla="*/ 1387539 w 4846641"/>
              <a:gd name="connsiteY1-90" fmla="*/ 462680 h 462988"/>
              <a:gd name="connsiteX2-91" fmla="*/ 4846641 w 4846641"/>
              <a:gd name="connsiteY2-92" fmla="*/ 202341 h 462988"/>
              <a:gd name="connsiteX0-93" fmla="*/ 212160 w 4457851"/>
              <a:gd name="connsiteY0-94" fmla="*/ 0 h 462988"/>
              <a:gd name="connsiteX1-95" fmla="*/ 998749 w 4457851"/>
              <a:gd name="connsiteY1-96" fmla="*/ 462680 h 462988"/>
              <a:gd name="connsiteX2-97" fmla="*/ 4457851 w 4457851"/>
              <a:gd name="connsiteY2-98" fmla="*/ 202341 h 462988"/>
              <a:gd name="connsiteX0-99" fmla="*/ 238795 w 4484486"/>
              <a:gd name="connsiteY0-100" fmla="*/ 0 h 462868"/>
              <a:gd name="connsiteX1-101" fmla="*/ 1025384 w 4484486"/>
              <a:gd name="connsiteY1-102" fmla="*/ 462680 h 462868"/>
              <a:gd name="connsiteX2-103" fmla="*/ 4484486 w 4484486"/>
              <a:gd name="connsiteY2-104" fmla="*/ 202341 h 462868"/>
              <a:gd name="connsiteX0-105" fmla="*/ 410770 w 4656461"/>
              <a:gd name="connsiteY0-106" fmla="*/ 0 h 425815"/>
              <a:gd name="connsiteX1-107" fmla="*/ 595476 w 4656461"/>
              <a:gd name="connsiteY1-108" fmla="*/ 425610 h 425815"/>
              <a:gd name="connsiteX2-109" fmla="*/ 4656461 w 4656461"/>
              <a:gd name="connsiteY2-110" fmla="*/ 202341 h 425815"/>
              <a:gd name="connsiteX0-111" fmla="*/ 410770 w 4656461"/>
              <a:gd name="connsiteY0-112" fmla="*/ 0 h 364069"/>
              <a:gd name="connsiteX1-113" fmla="*/ 595476 w 4656461"/>
              <a:gd name="connsiteY1-114" fmla="*/ 363827 h 364069"/>
              <a:gd name="connsiteX2-115" fmla="*/ 4656461 w 4656461"/>
              <a:gd name="connsiteY2-116" fmla="*/ 202341 h 364069"/>
              <a:gd name="connsiteX0-117" fmla="*/ 558636 w 4511100"/>
              <a:gd name="connsiteY0-118" fmla="*/ 0 h 388767"/>
              <a:gd name="connsiteX1-119" fmla="*/ 450115 w 4511100"/>
              <a:gd name="connsiteY1-120" fmla="*/ 388541 h 388767"/>
              <a:gd name="connsiteX2-121" fmla="*/ 4511100 w 4511100"/>
              <a:gd name="connsiteY2-122" fmla="*/ 227055 h 388767"/>
              <a:gd name="connsiteX0-123" fmla="*/ 445007 w 4613533"/>
              <a:gd name="connsiteY0-124" fmla="*/ 0 h 413467"/>
              <a:gd name="connsiteX1-125" fmla="*/ 552548 w 4613533"/>
              <a:gd name="connsiteY1-126" fmla="*/ 413255 h 413467"/>
              <a:gd name="connsiteX2-127" fmla="*/ 4613533 w 4613533"/>
              <a:gd name="connsiteY2-128" fmla="*/ 251769 h 413467"/>
              <a:gd name="connsiteX0-129" fmla="*/ 437894 w 4606420"/>
              <a:gd name="connsiteY0-130" fmla="*/ 0 h 351722"/>
              <a:gd name="connsiteX1-131" fmla="*/ 560868 w 4606420"/>
              <a:gd name="connsiteY1-132" fmla="*/ 351471 h 351722"/>
              <a:gd name="connsiteX2-133" fmla="*/ 4606420 w 4606420"/>
              <a:gd name="connsiteY2-134" fmla="*/ 251769 h 351722"/>
              <a:gd name="connsiteX0-135" fmla="*/ 424068 w 4592594"/>
              <a:gd name="connsiteY0-136" fmla="*/ 0 h 401116"/>
              <a:gd name="connsiteX1-137" fmla="*/ 577907 w 4592594"/>
              <a:gd name="connsiteY1-138" fmla="*/ 400898 h 401116"/>
              <a:gd name="connsiteX2-139" fmla="*/ 4592594 w 4592594"/>
              <a:gd name="connsiteY2-140" fmla="*/ 251769 h 401116"/>
              <a:gd name="connsiteX0-141" fmla="*/ 424068 w 4592594"/>
              <a:gd name="connsiteY0-142" fmla="*/ 0 h 401116"/>
              <a:gd name="connsiteX1-143" fmla="*/ 577907 w 4592594"/>
              <a:gd name="connsiteY1-144" fmla="*/ 400898 h 401116"/>
              <a:gd name="connsiteX2-145" fmla="*/ 4592594 w 4592594"/>
              <a:gd name="connsiteY2-146" fmla="*/ 338266 h 401116"/>
              <a:gd name="connsiteX0-147" fmla="*/ 391353 w 4638179"/>
              <a:gd name="connsiteY0-148" fmla="*/ 0 h 401116"/>
              <a:gd name="connsiteX1-149" fmla="*/ 623492 w 4638179"/>
              <a:gd name="connsiteY1-150" fmla="*/ 400898 h 401116"/>
              <a:gd name="connsiteX2-151" fmla="*/ 4638179 w 4638179"/>
              <a:gd name="connsiteY2-152" fmla="*/ 338266 h 401116"/>
              <a:gd name="connsiteX0-153" fmla="*/ 391353 w 4904398"/>
              <a:gd name="connsiteY0-154" fmla="*/ 0 h 401116"/>
              <a:gd name="connsiteX1-155" fmla="*/ 623492 w 4904398"/>
              <a:gd name="connsiteY1-156" fmla="*/ 400898 h 401116"/>
              <a:gd name="connsiteX2-157" fmla="*/ 4904398 w 4904398"/>
              <a:gd name="connsiteY2-158" fmla="*/ 322224 h 40111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4904398" h="401116">
                <a:moveTo>
                  <a:pt x="391353" y="0"/>
                </a:moveTo>
                <a:cubicBezTo>
                  <a:pt x="-226127" y="38897"/>
                  <a:pt x="-86259" y="411428"/>
                  <a:pt x="623492" y="400898"/>
                </a:cubicBezTo>
                <a:lnTo>
                  <a:pt x="4904398" y="322224"/>
                </a:lnTo>
              </a:path>
            </a:pathLst>
          </a:custGeom>
          <a:noFill/>
          <a:ln w="25400" cap="rnd">
            <a:solidFill>
              <a:schemeClr val="tx1">
                <a:lumMod val="85000"/>
                <a:lumOff val="15000"/>
              </a:schemeClr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4" name="任意多边形 63"/>
          <p:cNvSpPr/>
          <p:nvPr/>
        </p:nvSpPr>
        <p:spPr>
          <a:xfrm>
            <a:off x="2497869" y="5307246"/>
            <a:ext cx="988875" cy="416499"/>
          </a:xfrm>
          <a:custGeom>
            <a:avLst/>
            <a:gdLst>
              <a:gd name="connsiteX0" fmla="*/ 755361 w 755361"/>
              <a:gd name="connsiteY0" fmla="*/ 383586 h 416878"/>
              <a:gd name="connsiteX1" fmla="*/ 1599 w 755361"/>
              <a:gd name="connsiteY1" fmla="*/ 383586 h 416878"/>
              <a:gd name="connsiteX2" fmla="*/ 557653 w 755361"/>
              <a:gd name="connsiteY2" fmla="*/ 37597 h 416878"/>
              <a:gd name="connsiteX3" fmla="*/ 619437 w 755361"/>
              <a:gd name="connsiteY3" fmla="*/ 25240 h 416878"/>
              <a:gd name="connsiteX0-1" fmla="*/ 754492 w 754492"/>
              <a:gd name="connsiteY0-2" fmla="*/ 358346 h 392510"/>
              <a:gd name="connsiteX1-3" fmla="*/ 730 w 754492"/>
              <a:gd name="connsiteY1-4" fmla="*/ 358346 h 392510"/>
              <a:gd name="connsiteX2-5" fmla="*/ 618568 w 754492"/>
              <a:gd name="connsiteY2-6" fmla="*/ 0 h 392510"/>
              <a:gd name="connsiteX0-7" fmla="*/ 1458409 w 1458409"/>
              <a:gd name="connsiteY0-8" fmla="*/ 358346 h 379568"/>
              <a:gd name="connsiteX1-9" fmla="*/ 312 w 1458409"/>
              <a:gd name="connsiteY1-10" fmla="*/ 333633 h 379568"/>
              <a:gd name="connsiteX2-11" fmla="*/ 1322485 w 1458409"/>
              <a:gd name="connsiteY2-12" fmla="*/ 0 h 379568"/>
              <a:gd name="connsiteX0-13" fmla="*/ 1483885 w 1483885"/>
              <a:gd name="connsiteY0-14" fmla="*/ 457200 h 484234"/>
              <a:gd name="connsiteX1-15" fmla="*/ 25788 w 1483885"/>
              <a:gd name="connsiteY1-16" fmla="*/ 432487 h 484234"/>
              <a:gd name="connsiteX2-17" fmla="*/ 569485 w 1483885"/>
              <a:gd name="connsiteY2-18" fmla="*/ 0 h 484234"/>
              <a:gd name="connsiteX0-19" fmla="*/ 1475175 w 1475175"/>
              <a:gd name="connsiteY0-20" fmla="*/ 469557 h 497359"/>
              <a:gd name="connsiteX1-21" fmla="*/ 17078 w 1475175"/>
              <a:gd name="connsiteY1-22" fmla="*/ 444844 h 497359"/>
              <a:gd name="connsiteX2-23" fmla="*/ 684342 w 1475175"/>
              <a:gd name="connsiteY2-24" fmla="*/ 0 h 497359"/>
              <a:gd name="connsiteX0-25" fmla="*/ 1482176 w 1482176"/>
              <a:gd name="connsiteY0-26" fmla="*/ 469557 h 497359"/>
              <a:gd name="connsiteX1-27" fmla="*/ 24079 w 1482176"/>
              <a:gd name="connsiteY1-28" fmla="*/ 444844 h 497359"/>
              <a:gd name="connsiteX2-29" fmla="*/ 691343 w 1482176"/>
              <a:gd name="connsiteY2-30" fmla="*/ 0 h 497359"/>
              <a:gd name="connsiteX0-31" fmla="*/ 1496003 w 1496003"/>
              <a:gd name="connsiteY0-32" fmla="*/ 383060 h 405670"/>
              <a:gd name="connsiteX1-33" fmla="*/ 37906 w 1496003"/>
              <a:gd name="connsiteY1-34" fmla="*/ 358347 h 405670"/>
              <a:gd name="connsiteX2-35" fmla="*/ 581603 w 1496003"/>
              <a:gd name="connsiteY2-36" fmla="*/ 0 h 405670"/>
              <a:gd name="connsiteX0-37" fmla="*/ 1498863 w 1498863"/>
              <a:gd name="connsiteY0-38" fmla="*/ 383060 h 405670"/>
              <a:gd name="connsiteX1-39" fmla="*/ 40766 w 1498863"/>
              <a:gd name="connsiteY1-40" fmla="*/ 358347 h 405670"/>
              <a:gd name="connsiteX2-41" fmla="*/ 584463 w 1498863"/>
              <a:gd name="connsiteY2-42" fmla="*/ 0 h 405670"/>
              <a:gd name="connsiteX0-43" fmla="*/ 1473706 w 1473706"/>
              <a:gd name="connsiteY0-44" fmla="*/ 383060 h 440354"/>
              <a:gd name="connsiteX1-45" fmla="*/ 15609 w 1473706"/>
              <a:gd name="connsiteY1-46" fmla="*/ 358347 h 440354"/>
              <a:gd name="connsiteX2-47" fmla="*/ 559306 w 1473706"/>
              <a:gd name="connsiteY2-48" fmla="*/ 0 h 440354"/>
              <a:gd name="connsiteX0-49" fmla="*/ 1682620 w 1682620"/>
              <a:gd name="connsiteY0-50" fmla="*/ 383060 h 405670"/>
              <a:gd name="connsiteX1-51" fmla="*/ 51528 w 1682620"/>
              <a:gd name="connsiteY1-52" fmla="*/ 358347 h 405670"/>
              <a:gd name="connsiteX2-53" fmla="*/ 595225 w 1682620"/>
              <a:gd name="connsiteY2-54" fmla="*/ 0 h 405670"/>
              <a:gd name="connsiteX0-55" fmla="*/ 1653020 w 1653020"/>
              <a:gd name="connsiteY0-56" fmla="*/ 320540 h 339742"/>
              <a:gd name="connsiteX1-57" fmla="*/ 21928 w 1653020"/>
              <a:gd name="connsiteY1-58" fmla="*/ 295827 h 339742"/>
              <a:gd name="connsiteX2-59" fmla="*/ 825980 w 1653020"/>
              <a:gd name="connsiteY2-60" fmla="*/ 0 h 339742"/>
              <a:gd name="connsiteX0-61" fmla="*/ 1717144 w 1717144"/>
              <a:gd name="connsiteY0-62" fmla="*/ 381397 h 403200"/>
              <a:gd name="connsiteX1-63" fmla="*/ 86052 w 1717144"/>
              <a:gd name="connsiteY1-64" fmla="*/ 356684 h 403200"/>
              <a:gd name="connsiteX2-65" fmla="*/ 296123 w 1717144"/>
              <a:gd name="connsiteY2-66" fmla="*/ 12588 h 403200"/>
              <a:gd name="connsiteX3-67" fmla="*/ 890104 w 1717144"/>
              <a:gd name="connsiteY3-68" fmla="*/ 60857 h 403200"/>
              <a:gd name="connsiteX0-69" fmla="*/ 1717144 w 1717144"/>
              <a:gd name="connsiteY0-70" fmla="*/ 376649 h 398452"/>
              <a:gd name="connsiteX1-71" fmla="*/ 86052 w 1717144"/>
              <a:gd name="connsiteY1-72" fmla="*/ 351936 h 398452"/>
              <a:gd name="connsiteX2-73" fmla="*/ 296123 w 1717144"/>
              <a:gd name="connsiteY2-74" fmla="*/ 7840 h 398452"/>
              <a:gd name="connsiteX3-75" fmla="*/ 651445 w 1717144"/>
              <a:gd name="connsiteY3-76" fmla="*/ 143636 h 398452"/>
              <a:gd name="connsiteX0-77" fmla="*/ 1717144 w 1717144"/>
              <a:gd name="connsiteY0-78" fmla="*/ 384043 h 405846"/>
              <a:gd name="connsiteX1-79" fmla="*/ 86052 w 1717144"/>
              <a:gd name="connsiteY1-80" fmla="*/ 359330 h 405846"/>
              <a:gd name="connsiteX2-81" fmla="*/ 296123 w 1717144"/>
              <a:gd name="connsiteY2-82" fmla="*/ 15234 h 405846"/>
              <a:gd name="connsiteX3-83" fmla="*/ 1237241 w 1717144"/>
              <a:gd name="connsiteY3-84" fmla="*/ 38495 h 405846"/>
              <a:gd name="connsiteX0-85" fmla="*/ 1717144 w 1717144"/>
              <a:gd name="connsiteY0-86" fmla="*/ 377444 h 399247"/>
              <a:gd name="connsiteX1-87" fmla="*/ 86052 w 1717144"/>
              <a:gd name="connsiteY1-88" fmla="*/ 352731 h 399247"/>
              <a:gd name="connsiteX2-89" fmla="*/ 296123 w 1717144"/>
              <a:gd name="connsiteY2-90" fmla="*/ 8635 h 399247"/>
              <a:gd name="connsiteX3-91" fmla="*/ 1237241 w 1717144"/>
              <a:gd name="connsiteY3-92" fmla="*/ 31896 h 399247"/>
              <a:gd name="connsiteX0-93" fmla="*/ 1717144 w 1717144"/>
              <a:gd name="connsiteY0-94" fmla="*/ 416694 h 438497"/>
              <a:gd name="connsiteX1-95" fmla="*/ 86052 w 1717144"/>
              <a:gd name="connsiteY1-96" fmla="*/ 391981 h 438497"/>
              <a:gd name="connsiteX2-97" fmla="*/ 296123 w 1717144"/>
              <a:gd name="connsiteY2-98" fmla="*/ 47885 h 438497"/>
              <a:gd name="connsiteX3-99" fmla="*/ 1237241 w 1717144"/>
              <a:gd name="connsiteY3-100" fmla="*/ 71146 h 438497"/>
              <a:gd name="connsiteX0-101" fmla="*/ 1717144 w 1717144"/>
              <a:gd name="connsiteY0-102" fmla="*/ 385519 h 407322"/>
              <a:gd name="connsiteX1-103" fmla="*/ 86052 w 1717144"/>
              <a:gd name="connsiteY1-104" fmla="*/ 360806 h 407322"/>
              <a:gd name="connsiteX2-105" fmla="*/ 296123 w 1717144"/>
              <a:gd name="connsiteY2-106" fmla="*/ 16710 h 407322"/>
              <a:gd name="connsiteX3-107" fmla="*/ 751724 w 1717144"/>
              <a:gd name="connsiteY3-108" fmla="*/ 141722 h 407322"/>
              <a:gd name="connsiteX0-109" fmla="*/ 1717144 w 1717144"/>
              <a:gd name="connsiteY0-110" fmla="*/ 385132 h 406935"/>
              <a:gd name="connsiteX1-111" fmla="*/ 86052 w 1717144"/>
              <a:gd name="connsiteY1-112" fmla="*/ 360419 h 406935"/>
              <a:gd name="connsiteX2-113" fmla="*/ 296123 w 1717144"/>
              <a:gd name="connsiteY2-114" fmla="*/ 16323 h 406935"/>
              <a:gd name="connsiteX3-115" fmla="*/ 751724 w 1717144"/>
              <a:gd name="connsiteY3-116" fmla="*/ 141335 h 406935"/>
              <a:gd name="connsiteX0-117" fmla="*/ 1717144 w 1717144"/>
              <a:gd name="connsiteY0-118" fmla="*/ 402465 h 424268"/>
              <a:gd name="connsiteX1-119" fmla="*/ 86052 w 1717144"/>
              <a:gd name="connsiteY1-120" fmla="*/ 377752 h 424268"/>
              <a:gd name="connsiteX2-121" fmla="*/ 296123 w 1717144"/>
              <a:gd name="connsiteY2-122" fmla="*/ 33656 h 424268"/>
              <a:gd name="connsiteX3-123" fmla="*/ 751724 w 1717144"/>
              <a:gd name="connsiteY3-124" fmla="*/ 158668 h 424268"/>
              <a:gd name="connsiteX0-125" fmla="*/ 1703068 w 1703068"/>
              <a:gd name="connsiteY0-126" fmla="*/ 402465 h 433569"/>
              <a:gd name="connsiteX1-127" fmla="*/ 71976 w 1703068"/>
              <a:gd name="connsiteY1-128" fmla="*/ 377752 h 433569"/>
              <a:gd name="connsiteX2-129" fmla="*/ 282047 w 1703068"/>
              <a:gd name="connsiteY2-130" fmla="*/ 33656 h 433569"/>
              <a:gd name="connsiteX3-131" fmla="*/ 737648 w 1703068"/>
              <a:gd name="connsiteY3-132" fmla="*/ 158668 h 433569"/>
              <a:gd name="connsiteX0-133" fmla="*/ 1703068 w 1703068"/>
              <a:gd name="connsiteY0-134" fmla="*/ 402465 h 433569"/>
              <a:gd name="connsiteX1-135" fmla="*/ 71976 w 1703068"/>
              <a:gd name="connsiteY1-136" fmla="*/ 377752 h 433569"/>
              <a:gd name="connsiteX2-137" fmla="*/ 282047 w 1703068"/>
              <a:gd name="connsiteY2-138" fmla="*/ 33656 h 433569"/>
              <a:gd name="connsiteX3-139" fmla="*/ 737648 w 1703068"/>
              <a:gd name="connsiteY3-140" fmla="*/ 158668 h 433569"/>
              <a:gd name="connsiteX0-141" fmla="*/ 1736283 w 1736283"/>
              <a:gd name="connsiteY0-142" fmla="*/ 399831 h 421458"/>
              <a:gd name="connsiteX1-143" fmla="*/ 105191 w 1736283"/>
              <a:gd name="connsiteY1-144" fmla="*/ 375118 h 421458"/>
              <a:gd name="connsiteX2-145" fmla="*/ 243539 w 1736283"/>
              <a:gd name="connsiteY2-146" fmla="*/ 34201 h 421458"/>
              <a:gd name="connsiteX3-147" fmla="*/ 770863 w 1736283"/>
              <a:gd name="connsiteY3-148" fmla="*/ 156034 h 42145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67" y="connsiteY3-68"/>
              </a:cxn>
            </a:cxnLst>
            <a:rect l="l" t="t" r="r" b="b"/>
            <a:pathLst>
              <a:path w="1736283" h="421458">
                <a:moveTo>
                  <a:pt x="1736283" y="399831"/>
                </a:moveTo>
                <a:cubicBezTo>
                  <a:pt x="1375877" y="428663"/>
                  <a:pt x="353982" y="436056"/>
                  <a:pt x="105191" y="375118"/>
                </a:cubicBezTo>
                <a:cubicBezTo>
                  <a:pt x="-143600" y="314180"/>
                  <a:pt x="109530" y="83505"/>
                  <a:pt x="243539" y="34201"/>
                </a:cubicBezTo>
                <a:cubicBezTo>
                  <a:pt x="438239" y="-56438"/>
                  <a:pt x="1137030" y="50085"/>
                  <a:pt x="770863" y="156034"/>
                </a:cubicBezTo>
              </a:path>
            </a:pathLst>
          </a:custGeom>
          <a:noFill/>
          <a:ln w="25400" cap="rnd">
            <a:solidFill>
              <a:schemeClr val="tx1">
                <a:lumMod val="85000"/>
                <a:lumOff val="15000"/>
              </a:schemeClr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382135" y="4332605"/>
            <a:ext cx="3947160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轴承6205、6204</a:t>
            </a:r>
            <a:endParaRPr lang="zh-CN" altLang="en-US"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骨架油封45，山东矿安机电有限公司</a:t>
            </a:r>
            <a:endParaRPr lang="zh-CN" altLang="en-US"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轴套25×45×10、φ18×32</a:t>
            </a:r>
            <a:endParaRPr lang="zh-CN" altLang="en-US"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 rot="1264639">
            <a:off x="322508" y="218589"/>
            <a:ext cx="448844" cy="606053"/>
            <a:chOff x="3743325" y="1639888"/>
            <a:chExt cx="938213" cy="1266825"/>
          </a:xfrm>
        </p:grpSpPr>
        <p:sp>
          <p:nvSpPr>
            <p:cNvPr id="19" name="Freeform 7"/>
            <p:cNvSpPr/>
            <p:nvPr/>
          </p:nvSpPr>
          <p:spPr bwMode="auto">
            <a:xfrm>
              <a:off x="3760788" y="1639888"/>
              <a:ext cx="920750" cy="922337"/>
            </a:xfrm>
            <a:custGeom>
              <a:avLst/>
              <a:gdLst>
                <a:gd name="T0" fmla="*/ 395 w 418"/>
                <a:gd name="T1" fmla="*/ 249 h 419"/>
                <a:gd name="T2" fmla="*/ 376 w 418"/>
                <a:gd name="T3" fmla="*/ 242 h 419"/>
                <a:gd name="T4" fmla="*/ 374 w 418"/>
                <a:gd name="T5" fmla="*/ 204 h 419"/>
                <a:gd name="T6" fmla="*/ 347 w 418"/>
                <a:gd name="T7" fmla="*/ 195 h 419"/>
                <a:gd name="T8" fmla="*/ 357 w 418"/>
                <a:gd name="T9" fmla="*/ 193 h 419"/>
                <a:gd name="T10" fmla="*/ 355 w 418"/>
                <a:gd name="T11" fmla="*/ 155 h 419"/>
                <a:gd name="T12" fmla="*/ 314 w 418"/>
                <a:gd name="T13" fmla="*/ 140 h 419"/>
                <a:gd name="T14" fmla="*/ 316 w 418"/>
                <a:gd name="T15" fmla="*/ 123 h 419"/>
                <a:gd name="T16" fmla="*/ 325 w 418"/>
                <a:gd name="T17" fmla="*/ 125 h 419"/>
                <a:gd name="T18" fmla="*/ 334 w 418"/>
                <a:gd name="T19" fmla="*/ 86 h 419"/>
                <a:gd name="T20" fmla="*/ 315 w 418"/>
                <a:gd name="T21" fmla="*/ 80 h 419"/>
                <a:gd name="T22" fmla="*/ 303 w 418"/>
                <a:gd name="T23" fmla="*/ 51 h 419"/>
                <a:gd name="T24" fmla="*/ 280 w 418"/>
                <a:gd name="T25" fmla="*/ 43 h 419"/>
                <a:gd name="T26" fmla="*/ 265 w 418"/>
                <a:gd name="T27" fmla="*/ 30 h 419"/>
                <a:gd name="T28" fmla="*/ 182 w 418"/>
                <a:gd name="T29" fmla="*/ 7 h 419"/>
                <a:gd name="T30" fmla="*/ 160 w 418"/>
                <a:gd name="T31" fmla="*/ 32 h 419"/>
                <a:gd name="T32" fmla="*/ 151 w 418"/>
                <a:gd name="T33" fmla="*/ 50 h 419"/>
                <a:gd name="T34" fmla="*/ 95 w 418"/>
                <a:gd name="T35" fmla="*/ 39 h 419"/>
                <a:gd name="T36" fmla="*/ 81 w 418"/>
                <a:gd name="T37" fmla="*/ 76 h 419"/>
                <a:gd name="T38" fmla="*/ 84 w 418"/>
                <a:gd name="T39" fmla="*/ 77 h 419"/>
                <a:gd name="T40" fmla="*/ 97 w 418"/>
                <a:gd name="T41" fmla="*/ 103 h 419"/>
                <a:gd name="T42" fmla="*/ 147 w 418"/>
                <a:gd name="T43" fmla="*/ 121 h 419"/>
                <a:gd name="T44" fmla="*/ 118 w 418"/>
                <a:gd name="T45" fmla="*/ 115 h 419"/>
                <a:gd name="T46" fmla="*/ 109 w 418"/>
                <a:gd name="T47" fmla="*/ 154 h 419"/>
                <a:gd name="T48" fmla="*/ 125 w 418"/>
                <a:gd name="T49" fmla="*/ 160 h 419"/>
                <a:gd name="T50" fmla="*/ 73 w 418"/>
                <a:gd name="T51" fmla="*/ 151 h 419"/>
                <a:gd name="T52" fmla="*/ 58 w 418"/>
                <a:gd name="T53" fmla="*/ 187 h 419"/>
                <a:gd name="T54" fmla="*/ 54 w 418"/>
                <a:gd name="T55" fmla="*/ 205 h 419"/>
                <a:gd name="T56" fmla="*/ 35 w 418"/>
                <a:gd name="T57" fmla="*/ 199 h 419"/>
                <a:gd name="T58" fmla="*/ 10 w 418"/>
                <a:gd name="T59" fmla="*/ 226 h 419"/>
                <a:gd name="T60" fmla="*/ 19 w 418"/>
                <a:gd name="T61" fmla="*/ 262 h 419"/>
                <a:gd name="T62" fmla="*/ 50 w 418"/>
                <a:gd name="T63" fmla="*/ 273 h 419"/>
                <a:gd name="T64" fmla="*/ 45 w 418"/>
                <a:gd name="T65" fmla="*/ 310 h 419"/>
                <a:gd name="T66" fmla="*/ 100 w 418"/>
                <a:gd name="T67" fmla="*/ 331 h 419"/>
                <a:gd name="T68" fmla="*/ 102 w 418"/>
                <a:gd name="T69" fmla="*/ 364 h 419"/>
                <a:gd name="T70" fmla="*/ 147 w 418"/>
                <a:gd name="T71" fmla="*/ 385 h 419"/>
                <a:gd name="T72" fmla="*/ 161 w 418"/>
                <a:gd name="T73" fmla="*/ 411 h 419"/>
                <a:gd name="T74" fmla="*/ 174 w 418"/>
                <a:gd name="T75" fmla="*/ 414 h 419"/>
                <a:gd name="T76" fmla="*/ 188 w 418"/>
                <a:gd name="T77" fmla="*/ 413 h 419"/>
                <a:gd name="T78" fmla="*/ 268 w 418"/>
                <a:gd name="T79" fmla="*/ 418 h 419"/>
                <a:gd name="T80" fmla="*/ 285 w 418"/>
                <a:gd name="T81" fmla="*/ 388 h 419"/>
                <a:gd name="T82" fmla="*/ 306 w 418"/>
                <a:gd name="T83" fmla="*/ 373 h 419"/>
                <a:gd name="T84" fmla="*/ 330 w 418"/>
                <a:gd name="T85" fmla="*/ 378 h 419"/>
                <a:gd name="T86" fmla="*/ 348 w 418"/>
                <a:gd name="T87" fmla="*/ 346 h 419"/>
                <a:gd name="T88" fmla="*/ 367 w 418"/>
                <a:gd name="T89" fmla="*/ 320 h 419"/>
                <a:gd name="T90" fmla="*/ 385 w 418"/>
                <a:gd name="T91" fmla="*/ 323 h 419"/>
                <a:gd name="T92" fmla="*/ 400 w 418"/>
                <a:gd name="T93" fmla="*/ 285 h 419"/>
                <a:gd name="T94" fmla="*/ 395 w 418"/>
                <a:gd name="T95" fmla="*/ 249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18" h="419">
                  <a:moveTo>
                    <a:pt x="395" y="249"/>
                  </a:moveTo>
                  <a:cubicBezTo>
                    <a:pt x="389" y="246"/>
                    <a:pt x="382" y="244"/>
                    <a:pt x="376" y="242"/>
                  </a:cubicBezTo>
                  <a:cubicBezTo>
                    <a:pt x="392" y="237"/>
                    <a:pt x="394" y="211"/>
                    <a:pt x="374" y="204"/>
                  </a:cubicBezTo>
                  <a:cubicBezTo>
                    <a:pt x="365" y="201"/>
                    <a:pt x="356" y="198"/>
                    <a:pt x="347" y="195"/>
                  </a:cubicBezTo>
                  <a:cubicBezTo>
                    <a:pt x="350" y="194"/>
                    <a:pt x="353" y="194"/>
                    <a:pt x="357" y="193"/>
                  </a:cubicBezTo>
                  <a:cubicBezTo>
                    <a:pt x="378" y="189"/>
                    <a:pt x="372" y="161"/>
                    <a:pt x="355" y="155"/>
                  </a:cubicBezTo>
                  <a:cubicBezTo>
                    <a:pt x="342" y="150"/>
                    <a:pt x="328" y="145"/>
                    <a:pt x="314" y="140"/>
                  </a:cubicBezTo>
                  <a:cubicBezTo>
                    <a:pt x="317" y="135"/>
                    <a:pt x="318" y="129"/>
                    <a:pt x="316" y="123"/>
                  </a:cubicBezTo>
                  <a:cubicBezTo>
                    <a:pt x="319" y="124"/>
                    <a:pt x="322" y="124"/>
                    <a:pt x="325" y="125"/>
                  </a:cubicBezTo>
                  <a:cubicBezTo>
                    <a:pt x="350" y="130"/>
                    <a:pt x="358" y="94"/>
                    <a:pt x="334" y="86"/>
                  </a:cubicBezTo>
                  <a:cubicBezTo>
                    <a:pt x="328" y="84"/>
                    <a:pt x="321" y="82"/>
                    <a:pt x="315" y="80"/>
                  </a:cubicBezTo>
                  <a:cubicBezTo>
                    <a:pt x="320" y="70"/>
                    <a:pt x="317" y="57"/>
                    <a:pt x="303" y="51"/>
                  </a:cubicBezTo>
                  <a:cubicBezTo>
                    <a:pt x="295" y="49"/>
                    <a:pt x="287" y="46"/>
                    <a:pt x="280" y="43"/>
                  </a:cubicBezTo>
                  <a:cubicBezTo>
                    <a:pt x="278" y="37"/>
                    <a:pt x="274" y="31"/>
                    <a:pt x="265" y="30"/>
                  </a:cubicBezTo>
                  <a:cubicBezTo>
                    <a:pt x="237" y="24"/>
                    <a:pt x="210" y="17"/>
                    <a:pt x="182" y="7"/>
                  </a:cubicBezTo>
                  <a:cubicBezTo>
                    <a:pt x="165" y="0"/>
                    <a:pt x="156" y="18"/>
                    <a:pt x="160" y="32"/>
                  </a:cubicBezTo>
                  <a:cubicBezTo>
                    <a:pt x="155" y="37"/>
                    <a:pt x="151" y="43"/>
                    <a:pt x="151" y="50"/>
                  </a:cubicBezTo>
                  <a:cubicBezTo>
                    <a:pt x="132" y="46"/>
                    <a:pt x="114" y="42"/>
                    <a:pt x="95" y="39"/>
                  </a:cubicBezTo>
                  <a:cubicBezTo>
                    <a:pt x="74" y="34"/>
                    <a:pt x="59" y="67"/>
                    <a:pt x="81" y="76"/>
                  </a:cubicBezTo>
                  <a:cubicBezTo>
                    <a:pt x="82" y="76"/>
                    <a:pt x="83" y="76"/>
                    <a:pt x="84" y="77"/>
                  </a:cubicBezTo>
                  <a:cubicBezTo>
                    <a:pt x="81" y="87"/>
                    <a:pt x="85" y="99"/>
                    <a:pt x="97" y="103"/>
                  </a:cubicBezTo>
                  <a:cubicBezTo>
                    <a:pt x="114" y="109"/>
                    <a:pt x="130" y="115"/>
                    <a:pt x="147" y="121"/>
                  </a:cubicBezTo>
                  <a:cubicBezTo>
                    <a:pt x="137" y="119"/>
                    <a:pt x="128" y="117"/>
                    <a:pt x="118" y="115"/>
                  </a:cubicBezTo>
                  <a:cubicBezTo>
                    <a:pt x="93" y="110"/>
                    <a:pt x="85" y="146"/>
                    <a:pt x="109" y="154"/>
                  </a:cubicBezTo>
                  <a:cubicBezTo>
                    <a:pt x="114" y="156"/>
                    <a:pt x="120" y="158"/>
                    <a:pt x="125" y="160"/>
                  </a:cubicBezTo>
                  <a:cubicBezTo>
                    <a:pt x="108" y="157"/>
                    <a:pt x="91" y="154"/>
                    <a:pt x="73" y="151"/>
                  </a:cubicBezTo>
                  <a:cubicBezTo>
                    <a:pt x="50" y="147"/>
                    <a:pt x="41" y="177"/>
                    <a:pt x="58" y="187"/>
                  </a:cubicBezTo>
                  <a:cubicBezTo>
                    <a:pt x="54" y="192"/>
                    <a:pt x="53" y="198"/>
                    <a:pt x="54" y="205"/>
                  </a:cubicBezTo>
                  <a:cubicBezTo>
                    <a:pt x="47" y="203"/>
                    <a:pt x="41" y="201"/>
                    <a:pt x="35" y="199"/>
                  </a:cubicBezTo>
                  <a:cubicBezTo>
                    <a:pt x="19" y="195"/>
                    <a:pt x="7" y="213"/>
                    <a:pt x="10" y="226"/>
                  </a:cubicBezTo>
                  <a:cubicBezTo>
                    <a:pt x="0" y="234"/>
                    <a:pt x="4" y="256"/>
                    <a:pt x="19" y="262"/>
                  </a:cubicBezTo>
                  <a:cubicBezTo>
                    <a:pt x="29" y="266"/>
                    <a:pt x="40" y="269"/>
                    <a:pt x="50" y="273"/>
                  </a:cubicBezTo>
                  <a:cubicBezTo>
                    <a:pt x="35" y="278"/>
                    <a:pt x="27" y="303"/>
                    <a:pt x="45" y="310"/>
                  </a:cubicBezTo>
                  <a:cubicBezTo>
                    <a:pt x="64" y="317"/>
                    <a:pt x="82" y="325"/>
                    <a:pt x="100" y="331"/>
                  </a:cubicBezTo>
                  <a:cubicBezTo>
                    <a:pt x="89" y="339"/>
                    <a:pt x="86" y="356"/>
                    <a:pt x="102" y="364"/>
                  </a:cubicBezTo>
                  <a:cubicBezTo>
                    <a:pt x="117" y="372"/>
                    <a:pt x="132" y="379"/>
                    <a:pt x="147" y="385"/>
                  </a:cubicBezTo>
                  <a:cubicBezTo>
                    <a:pt x="145" y="395"/>
                    <a:pt x="149" y="408"/>
                    <a:pt x="161" y="411"/>
                  </a:cubicBezTo>
                  <a:cubicBezTo>
                    <a:pt x="166" y="412"/>
                    <a:pt x="170" y="413"/>
                    <a:pt x="174" y="414"/>
                  </a:cubicBezTo>
                  <a:cubicBezTo>
                    <a:pt x="180" y="415"/>
                    <a:pt x="185" y="415"/>
                    <a:pt x="188" y="413"/>
                  </a:cubicBezTo>
                  <a:cubicBezTo>
                    <a:pt x="215" y="414"/>
                    <a:pt x="242" y="416"/>
                    <a:pt x="268" y="418"/>
                  </a:cubicBezTo>
                  <a:cubicBezTo>
                    <a:pt x="284" y="419"/>
                    <a:pt x="291" y="400"/>
                    <a:pt x="285" y="388"/>
                  </a:cubicBezTo>
                  <a:cubicBezTo>
                    <a:pt x="296" y="388"/>
                    <a:pt x="304" y="381"/>
                    <a:pt x="306" y="373"/>
                  </a:cubicBezTo>
                  <a:cubicBezTo>
                    <a:pt x="330" y="378"/>
                    <a:pt x="330" y="378"/>
                    <a:pt x="330" y="378"/>
                  </a:cubicBezTo>
                  <a:cubicBezTo>
                    <a:pt x="351" y="384"/>
                    <a:pt x="360" y="359"/>
                    <a:pt x="348" y="346"/>
                  </a:cubicBezTo>
                  <a:cubicBezTo>
                    <a:pt x="363" y="345"/>
                    <a:pt x="371" y="331"/>
                    <a:pt x="367" y="320"/>
                  </a:cubicBezTo>
                  <a:cubicBezTo>
                    <a:pt x="373" y="321"/>
                    <a:pt x="379" y="322"/>
                    <a:pt x="385" y="323"/>
                  </a:cubicBezTo>
                  <a:cubicBezTo>
                    <a:pt x="408" y="326"/>
                    <a:pt x="418" y="294"/>
                    <a:pt x="400" y="285"/>
                  </a:cubicBezTo>
                  <a:cubicBezTo>
                    <a:pt x="413" y="278"/>
                    <a:pt x="414" y="255"/>
                    <a:pt x="395" y="249"/>
                  </a:cubicBez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Freeform 8"/>
            <p:cNvSpPr>
              <a:spLocks noEditPoints="1"/>
            </p:cNvSpPr>
            <p:nvPr/>
          </p:nvSpPr>
          <p:spPr bwMode="auto">
            <a:xfrm>
              <a:off x="3743325" y="1693863"/>
              <a:ext cx="909637" cy="1212850"/>
            </a:xfrm>
            <a:custGeom>
              <a:avLst/>
              <a:gdLst>
                <a:gd name="T0" fmla="*/ 233 w 413"/>
                <a:gd name="T1" fmla="*/ 6 h 550"/>
                <a:gd name="T2" fmla="*/ 39 w 413"/>
                <a:gd name="T3" fmla="*/ 285 h 550"/>
                <a:gd name="T4" fmla="*/ 233 w 413"/>
                <a:gd name="T5" fmla="*/ 422 h 550"/>
                <a:gd name="T6" fmla="*/ 235 w 413"/>
                <a:gd name="T7" fmla="*/ 452 h 550"/>
                <a:gd name="T8" fmla="*/ 248 w 413"/>
                <a:gd name="T9" fmla="*/ 498 h 550"/>
                <a:gd name="T10" fmla="*/ 330 w 413"/>
                <a:gd name="T11" fmla="*/ 544 h 550"/>
                <a:gd name="T12" fmla="*/ 380 w 413"/>
                <a:gd name="T13" fmla="*/ 468 h 550"/>
                <a:gd name="T14" fmla="*/ 367 w 413"/>
                <a:gd name="T15" fmla="*/ 423 h 550"/>
                <a:gd name="T16" fmla="*/ 359 w 413"/>
                <a:gd name="T17" fmla="*/ 377 h 550"/>
                <a:gd name="T18" fmla="*/ 389 w 413"/>
                <a:gd name="T19" fmla="*/ 144 h 550"/>
                <a:gd name="T20" fmla="*/ 307 w 413"/>
                <a:gd name="T21" fmla="*/ 504 h 550"/>
                <a:gd name="T22" fmla="*/ 276 w 413"/>
                <a:gd name="T23" fmla="*/ 511 h 550"/>
                <a:gd name="T24" fmla="*/ 352 w 413"/>
                <a:gd name="T25" fmla="*/ 468 h 550"/>
                <a:gd name="T26" fmla="*/ 271 w 413"/>
                <a:gd name="T27" fmla="*/ 495 h 550"/>
                <a:gd name="T28" fmla="*/ 290 w 413"/>
                <a:gd name="T29" fmla="*/ 462 h 550"/>
                <a:gd name="T30" fmla="*/ 356 w 413"/>
                <a:gd name="T31" fmla="*/ 435 h 550"/>
                <a:gd name="T32" fmla="*/ 365 w 413"/>
                <a:gd name="T33" fmla="*/ 447 h 550"/>
                <a:gd name="T34" fmla="*/ 213 w 413"/>
                <a:gd name="T35" fmla="*/ 291 h 550"/>
                <a:gd name="T36" fmla="*/ 213 w 413"/>
                <a:gd name="T37" fmla="*/ 203 h 550"/>
                <a:gd name="T38" fmla="*/ 275 w 413"/>
                <a:gd name="T39" fmla="*/ 244 h 550"/>
                <a:gd name="T40" fmla="*/ 285 w 413"/>
                <a:gd name="T41" fmla="*/ 367 h 550"/>
                <a:gd name="T42" fmla="*/ 213 w 413"/>
                <a:gd name="T43" fmla="*/ 291 h 550"/>
                <a:gd name="T44" fmla="*/ 332 w 413"/>
                <a:gd name="T45" fmla="*/ 364 h 550"/>
                <a:gd name="T46" fmla="*/ 305 w 413"/>
                <a:gd name="T47" fmla="*/ 401 h 550"/>
                <a:gd name="T48" fmla="*/ 267 w 413"/>
                <a:gd name="T49" fmla="*/ 412 h 550"/>
                <a:gd name="T50" fmla="*/ 246 w 413"/>
                <a:gd name="T51" fmla="*/ 393 h 550"/>
                <a:gd name="T52" fmla="*/ 313 w 413"/>
                <a:gd name="T53" fmla="*/ 414 h 550"/>
                <a:gd name="T54" fmla="*/ 343 w 413"/>
                <a:gd name="T55" fmla="*/ 424 h 550"/>
                <a:gd name="T56" fmla="*/ 294 w 413"/>
                <a:gd name="T57" fmla="*/ 444 h 550"/>
                <a:gd name="T58" fmla="*/ 245 w 413"/>
                <a:gd name="T59" fmla="*/ 427 h 550"/>
                <a:gd name="T60" fmla="*/ 330 w 413"/>
                <a:gd name="T61" fmla="*/ 341 h 550"/>
                <a:gd name="T62" fmla="*/ 311 w 413"/>
                <a:gd name="T63" fmla="*/ 357 h 550"/>
                <a:gd name="T64" fmla="*/ 290 w 413"/>
                <a:gd name="T65" fmla="*/ 216 h 550"/>
                <a:gd name="T66" fmla="*/ 302 w 413"/>
                <a:gd name="T67" fmla="*/ 197 h 550"/>
                <a:gd name="T68" fmla="*/ 294 w 413"/>
                <a:gd name="T69" fmla="*/ 178 h 550"/>
                <a:gd name="T70" fmla="*/ 291 w 413"/>
                <a:gd name="T71" fmla="*/ 119 h 550"/>
                <a:gd name="T72" fmla="*/ 275 w 413"/>
                <a:gd name="T73" fmla="*/ 197 h 550"/>
                <a:gd name="T74" fmla="*/ 181 w 413"/>
                <a:gd name="T75" fmla="*/ 197 h 550"/>
                <a:gd name="T76" fmla="*/ 131 w 413"/>
                <a:gd name="T77" fmla="*/ 224 h 550"/>
                <a:gd name="T78" fmla="*/ 144 w 413"/>
                <a:gd name="T79" fmla="*/ 255 h 550"/>
                <a:gd name="T80" fmla="*/ 150 w 413"/>
                <a:gd name="T81" fmla="*/ 290 h 550"/>
                <a:gd name="T82" fmla="*/ 194 w 413"/>
                <a:gd name="T83" fmla="*/ 296 h 550"/>
                <a:gd name="T84" fmla="*/ 238 w 413"/>
                <a:gd name="T85" fmla="*/ 384 h 550"/>
                <a:gd name="T86" fmla="*/ 231 w 413"/>
                <a:gd name="T87" fmla="*/ 382 h 550"/>
                <a:gd name="T88" fmla="*/ 192 w 413"/>
                <a:gd name="T89" fmla="*/ 24 h 550"/>
                <a:gd name="T90" fmla="*/ 362 w 413"/>
                <a:gd name="T91" fmla="*/ 124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13" h="550">
                  <a:moveTo>
                    <a:pt x="389" y="144"/>
                  </a:moveTo>
                  <a:cubicBezTo>
                    <a:pt x="366" y="72"/>
                    <a:pt x="311" y="13"/>
                    <a:pt x="233" y="6"/>
                  </a:cubicBezTo>
                  <a:cubicBezTo>
                    <a:pt x="157" y="0"/>
                    <a:pt x="77" y="29"/>
                    <a:pt x="39" y="98"/>
                  </a:cubicBezTo>
                  <a:cubicBezTo>
                    <a:pt x="7" y="155"/>
                    <a:pt x="7" y="228"/>
                    <a:pt x="39" y="285"/>
                  </a:cubicBezTo>
                  <a:cubicBezTo>
                    <a:pt x="77" y="353"/>
                    <a:pt x="152" y="394"/>
                    <a:pt x="229" y="395"/>
                  </a:cubicBezTo>
                  <a:cubicBezTo>
                    <a:pt x="223" y="403"/>
                    <a:pt x="224" y="414"/>
                    <a:pt x="233" y="422"/>
                  </a:cubicBezTo>
                  <a:cubicBezTo>
                    <a:pt x="233" y="422"/>
                    <a:pt x="234" y="422"/>
                    <a:pt x="234" y="422"/>
                  </a:cubicBezTo>
                  <a:cubicBezTo>
                    <a:pt x="228" y="430"/>
                    <a:pt x="230" y="445"/>
                    <a:pt x="235" y="452"/>
                  </a:cubicBezTo>
                  <a:cubicBezTo>
                    <a:pt x="239" y="457"/>
                    <a:pt x="242" y="460"/>
                    <a:pt x="247" y="462"/>
                  </a:cubicBezTo>
                  <a:cubicBezTo>
                    <a:pt x="239" y="472"/>
                    <a:pt x="240" y="488"/>
                    <a:pt x="248" y="498"/>
                  </a:cubicBezTo>
                  <a:cubicBezTo>
                    <a:pt x="253" y="505"/>
                    <a:pt x="258" y="508"/>
                    <a:pt x="265" y="510"/>
                  </a:cubicBezTo>
                  <a:cubicBezTo>
                    <a:pt x="273" y="536"/>
                    <a:pt x="304" y="550"/>
                    <a:pt x="330" y="544"/>
                  </a:cubicBezTo>
                  <a:cubicBezTo>
                    <a:pt x="363" y="538"/>
                    <a:pt x="383" y="506"/>
                    <a:pt x="384" y="475"/>
                  </a:cubicBezTo>
                  <a:cubicBezTo>
                    <a:pt x="384" y="471"/>
                    <a:pt x="382" y="469"/>
                    <a:pt x="380" y="468"/>
                  </a:cubicBezTo>
                  <a:cubicBezTo>
                    <a:pt x="380" y="467"/>
                    <a:pt x="381" y="466"/>
                    <a:pt x="382" y="466"/>
                  </a:cubicBezTo>
                  <a:cubicBezTo>
                    <a:pt x="396" y="448"/>
                    <a:pt x="383" y="432"/>
                    <a:pt x="367" y="423"/>
                  </a:cubicBezTo>
                  <a:cubicBezTo>
                    <a:pt x="373" y="411"/>
                    <a:pt x="369" y="393"/>
                    <a:pt x="356" y="389"/>
                  </a:cubicBezTo>
                  <a:cubicBezTo>
                    <a:pt x="358" y="385"/>
                    <a:pt x="359" y="381"/>
                    <a:pt x="359" y="377"/>
                  </a:cubicBezTo>
                  <a:cubicBezTo>
                    <a:pt x="360" y="366"/>
                    <a:pt x="353" y="355"/>
                    <a:pt x="344" y="353"/>
                  </a:cubicBezTo>
                  <a:cubicBezTo>
                    <a:pt x="397" y="297"/>
                    <a:pt x="413" y="216"/>
                    <a:pt x="389" y="144"/>
                  </a:cubicBezTo>
                  <a:close/>
                  <a:moveTo>
                    <a:pt x="276" y="511"/>
                  </a:moveTo>
                  <a:cubicBezTo>
                    <a:pt x="286" y="510"/>
                    <a:pt x="297" y="507"/>
                    <a:pt x="307" y="504"/>
                  </a:cubicBezTo>
                  <a:cubicBezTo>
                    <a:pt x="324" y="498"/>
                    <a:pt x="351" y="490"/>
                    <a:pt x="369" y="477"/>
                  </a:cubicBezTo>
                  <a:cubicBezTo>
                    <a:pt x="364" y="527"/>
                    <a:pt x="308" y="548"/>
                    <a:pt x="276" y="511"/>
                  </a:cubicBezTo>
                  <a:close/>
                  <a:moveTo>
                    <a:pt x="362" y="462"/>
                  </a:moveTo>
                  <a:cubicBezTo>
                    <a:pt x="359" y="464"/>
                    <a:pt x="355" y="466"/>
                    <a:pt x="352" y="468"/>
                  </a:cubicBezTo>
                  <a:cubicBezTo>
                    <a:pt x="338" y="475"/>
                    <a:pt x="324" y="481"/>
                    <a:pt x="309" y="487"/>
                  </a:cubicBezTo>
                  <a:cubicBezTo>
                    <a:pt x="298" y="491"/>
                    <a:pt x="283" y="498"/>
                    <a:pt x="271" y="495"/>
                  </a:cubicBezTo>
                  <a:cubicBezTo>
                    <a:pt x="255" y="491"/>
                    <a:pt x="253" y="478"/>
                    <a:pt x="256" y="465"/>
                  </a:cubicBezTo>
                  <a:cubicBezTo>
                    <a:pt x="267" y="467"/>
                    <a:pt x="279" y="465"/>
                    <a:pt x="290" y="462"/>
                  </a:cubicBezTo>
                  <a:cubicBezTo>
                    <a:pt x="305" y="457"/>
                    <a:pt x="319" y="450"/>
                    <a:pt x="334" y="444"/>
                  </a:cubicBezTo>
                  <a:cubicBezTo>
                    <a:pt x="341" y="441"/>
                    <a:pt x="349" y="439"/>
                    <a:pt x="356" y="435"/>
                  </a:cubicBezTo>
                  <a:cubicBezTo>
                    <a:pt x="356" y="435"/>
                    <a:pt x="356" y="435"/>
                    <a:pt x="356" y="435"/>
                  </a:cubicBezTo>
                  <a:cubicBezTo>
                    <a:pt x="362" y="436"/>
                    <a:pt x="365" y="441"/>
                    <a:pt x="365" y="447"/>
                  </a:cubicBezTo>
                  <a:cubicBezTo>
                    <a:pt x="371" y="454"/>
                    <a:pt x="370" y="459"/>
                    <a:pt x="362" y="462"/>
                  </a:cubicBezTo>
                  <a:close/>
                  <a:moveTo>
                    <a:pt x="213" y="291"/>
                  </a:moveTo>
                  <a:cubicBezTo>
                    <a:pt x="199" y="275"/>
                    <a:pt x="182" y="257"/>
                    <a:pt x="163" y="243"/>
                  </a:cubicBezTo>
                  <a:cubicBezTo>
                    <a:pt x="171" y="222"/>
                    <a:pt x="185" y="205"/>
                    <a:pt x="213" y="203"/>
                  </a:cubicBezTo>
                  <a:cubicBezTo>
                    <a:pt x="232" y="202"/>
                    <a:pt x="254" y="211"/>
                    <a:pt x="274" y="215"/>
                  </a:cubicBezTo>
                  <a:cubicBezTo>
                    <a:pt x="274" y="224"/>
                    <a:pt x="274" y="234"/>
                    <a:pt x="275" y="244"/>
                  </a:cubicBezTo>
                  <a:cubicBezTo>
                    <a:pt x="277" y="283"/>
                    <a:pt x="284" y="325"/>
                    <a:pt x="301" y="361"/>
                  </a:cubicBezTo>
                  <a:cubicBezTo>
                    <a:pt x="296" y="363"/>
                    <a:pt x="290" y="366"/>
                    <a:pt x="285" y="367"/>
                  </a:cubicBezTo>
                  <a:cubicBezTo>
                    <a:pt x="277" y="370"/>
                    <a:pt x="269" y="372"/>
                    <a:pt x="261" y="374"/>
                  </a:cubicBezTo>
                  <a:cubicBezTo>
                    <a:pt x="253" y="342"/>
                    <a:pt x="235" y="315"/>
                    <a:pt x="213" y="291"/>
                  </a:cubicBezTo>
                  <a:close/>
                  <a:moveTo>
                    <a:pt x="289" y="383"/>
                  </a:moveTo>
                  <a:cubicBezTo>
                    <a:pt x="303" y="378"/>
                    <a:pt x="320" y="373"/>
                    <a:pt x="332" y="364"/>
                  </a:cubicBezTo>
                  <a:cubicBezTo>
                    <a:pt x="332" y="364"/>
                    <a:pt x="333" y="364"/>
                    <a:pt x="333" y="365"/>
                  </a:cubicBezTo>
                  <a:cubicBezTo>
                    <a:pt x="368" y="377"/>
                    <a:pt x="315" y="398"/>
                    <a:pt x="305" y="401"/>
                  </a:cubicBezTo>
                  <a:cubicBezTo>
                    <a:pt x="297" y="404"/>
                    <a:pt x="290" y="406"/>
                    <a:pt x="282" y="408"/>
                  </a:cubicBezTo>
                  <a:cubicBezTo>
                    <a:pt x="277" y="410"/>
                    <a:pt x="272" y="411"/>
                    <a:pt x="267" y="412"/>
                  </a:cubicBezTo>
                  <a:cubicBezTo>
                    <a:pt x="254" y="418"/>
                    <a:pt x="246" y="412"/>
                    <a:pt x="244" y="396"/>
                  </a:cubicBezTo>
                  <a:cubicBezTo>
                    <a:pt x="245" y="395"/>
                    <a:pt x="245" y="394"/>
                    <a:pt x="246" y="393"/>
                  </a:cubicBezTo>
                  <a:cubicBezTo>
                    <a:pt x="260" y="394"/>
                    <a:pt x="276" y="387"/>
                    <a:pt x="289" y="383"/>
                  </a:cubicBezTo>
                  <a:close/>
                  <a:moveTo>
                    <a:pt x="313" y="414"/>
                  </a:moveTo>
                  <a:cubicBezTo>
                    <a:pt x="324" y="410"/>
                    <a:pt x="338" y="406"/>
                    <a:pt x="348" y="398"/>
                  </a:cubicBezTo>
                  <a:cubicBezTo>
                    <a:pt x="354" y="407"/>
                    <a:pt x="361" y="410"/>
                    <a:pt x="343" y="424"/>
                  </a:cubicBezTo>
                  <a:cubicBezTo>
                    <a:pt x="339" y="427"/>
                    <a:pt x="334" y="428"/>
                    <a:pt x="330" y="429"/>
                  </a:cubicBezTo>
                  <a:cubicBezTo>
                    <a:pt x="318" y="434"/>
                    <a:pt x="306" y="439"/>
                    <a:pt x="294" y="444"/>
                  </a:cubicBezTo>
                  <a:cubicBezTo>
                    <a:pt x="283" y="449"/>
                    <a:pt x="269" y="455"/>
                    <a:pt x="257" y="450"/>
                  </a:cubicBezTo>
                  <a:cubicBezTo>
                    <a:pt x="243" y="445"/>
                    <a:pt x="244" y="437"/>
                    <a:pt x="245" y="427"/>
                  </a:cubicBezTo>
                  <a:cubicBezTo>
                    <a:pt x="266" y="433"/>
                    <a:pt x="296" y="420"/>
                    <a:pt x="313" y="414"/>
                  </a:cubicBezTo>
                  <a:close/>
                  <a:moveTo>
                    <a:pt x="330" y="341"/>
                  </a:moveTo>
                  <a:cubicBezTo>
                    <a:pt x="327" y="344"/>
                    <a:pt x="327" y="348"/>
                    <a:pt x="329" y="351"/>
                  </a:cubicBezTo>
                  <a:cubicBezTo>
                    <a:pt x="323" y="352"/>
                    <a:pt x="317" y="354"/>
                    <a:pt x="311" y="357"/>
                  </a:cubicBezTo>
                  <a:cubicBezTo>
                    <a:pt x="301" y="318"/>
                    <a:pt x="292" y="281"/>
                    <a:pt x="290" y="240"/>
                  </a:cubicBezTo>
                  <a:cubicBezTo>
                    <a:pt x="290" y="232"/>
                    <a:pt x="290" y="224"/>
                    <a:pt x="290" y="216"/>
                  </a:cubicBezTo>
                  <a:cubicBezTo>
                    <a:pt x="296" y="216"/>
                    <a:pt x="302" y="215"/>
                    <a:pt x="307" y="213"/>
                  </a:cubicBezTo>
                  <a:cubicBezTo>
                    <a:pt x="317" y="208"/>
                    <a:pt x="312" y="192"/>
                    <a:pt x="302" y="197"/>
                  </a:cubicBezTo>
                  <a:cubicBezTo>
                    <a:pt x="299" y="198"/>
                    <a:pt x="295" y="199"/>
                    <a:pt x="291" y="199"/>
                  </a:cubicBezTo>
                  <a:cubicBezTo>
                    <a:pt x="292" y="192"/>
                    <a:pt x="293" y="185"/>
                    <a:pt x="294" y="178"/>
                  </a:cubicBezTo>
                  <a:cubicBezTo>
                    <a:pt x="296" y="159"/>
                    <a:pt x="304" y="140"/>
                    <a:pt x="303" y="122"/>
                  </a:cubicBezTo>
                  <a:cubicBezTo>
                    <a:pt x="303" y="115"/>
                    <a:pt x="295" y="114"/>
                    <a:pt x="291" y="119"/>
                  </a:cubicBezTo>
                  <a:cubicBezTo>
                    <a:pt x="281" y="136"/>
                    <a:pt x="279" y="161"/>
                    <a:pt x="277" y="180"/>
                  </a:cubicBezTo>
                  <a:cubicBezTo>
                    <a:pt x="276" y="186"/>
                    <a:pt x="275" y="192"/>
                    <a:pt x="275" y="197"/>
                  </a:cubicBezTo>
                  <a:cubicBezTo>
                    <a:pt x="260" y="194"/>
                    <a:pt x="244" y="189"/>
                    <a:pt x="233" y="187"/>
                  </a:cubicBezTo>
                  <a:cubicBezTo>
                    <a:pt x="215" y="185"/>
                    <a:pt x="196" y="187"/>
                    <a:pt x="181" y="197"/>
                  </a:cubicBezTo>
                  <a:cubicBezTo>
                    <a:pt x="166" y="205"/>
                    <a:pt x="156" y="219"/>
                    <a:pt x="150" y="234"/>
                  </a:cubicBezTo>
                  <a:cubicBezTo>
                    <a:pt x="144" y="230"/>
                    <a:pt x="138" y="227"/>
                    <a:pt x="131" y="224"/>
                  </a:cubicBezTo>
                  <a:cubicBezTo>
                    <a:pt x="124" y="221"/>
                    <a:pt x="117" y="229"/>
                    <a:pt x="123" y="236"/>
                  </a:cubicBezTo>
                  <a:cubicBezTo>
                    <a:pt x="129" y="243"/>
                    <a:pt x="137" y="249"/>
                    <a:pt x="144" y="255"/>
                  </a:cubicBezTo>
                  <a:cubicBezTo>
                    <a:pt x="142" y="267"/>
                    <a:pt x="142" y="278"/>
                    <a:pt x="142" y="289"/>
                  </a:cubicBezTo>
                  <a:cubicBezTo>
                    <a:pt x="142" y="294"/>
                    <a:pt x="148" y="294"/>
                    <a:pt x="150" y="290"/>
                  </a:cubicBezTo>
                  <a:cubicBezTo>
                    <a:pt x="152" y="282"/>
                    <a:pt x="154" y="273"/>
                    <a:pt x="156" y="264"/>
                  </a:cubicBezTo>
                  <a:cubicBezTo>
                    <a:pt x="169" y="274"/>
                    <a:pt x="183" y="284"/>
                    <a:pt x="194" y="296"/>
                  </a:cubicBezTo>
                  <a:cubicBezTo>
                    <a:pt x="218" y="320"/>
                    <a:pt x="237" y="347"/>
                    <a:pt x="251" y="378"/>
                  </a:cubicBezTo>
                  <a:cubicBezTo>
                    <a:pt x="246" y="379"/>
                    <a:pt x="242" y="382"/>
                    <a:pt x="238" y="384"/>
                  </a:cubicBezTo>
                  <a:cubicBezTo>
                    <a:pt x="238" y="385"/>
                    <a:pt x="237" y="386"/>
                    <a:pt x="237" y="387"/>
                  </a:cubicBezTo>
                  <a:cubicBezTo>
                    <a:pt x="236" y="384"/>
                    <a:pt x="234" y="382"/>
                    <a:pt x="231" y="382"/>
                  </a:cubicBezTo>
                  <a:cubicBezTo>
                    <a:pt x="108" y="372"/>
                    <a:pt x="0" y="262"/>
                    <a:pt x="42" y="134"/>
                  </a:cubicBezTo>
                  <a:cubicBezTo>
                    <a:pt x="64" y="68"/>
                    <a:pt x="124" y="30"/>
                    <a:pt x="192" y="24"/>
                  </a:cubicBezTo>
                  <a:cubicBezTo>
                    <a:pt x="227" y="21"/>
                    <a:pt x="266" y="25"/>
                    <a:pt x="296" y="44"/>
                  </a:cubicBezTo>
                  <a:cubicBezTo>
                    <a:pt x="326" y="63"/>
                    <a:pt x="348" y="93"/>
                    <a:pt x="362" y="124"/>
                  </a:cubicBezTo>
                  <a:cubicBezTo>
                    <a:pt x="396" y="196"/>
                    <a:pt x="386" y="283"/>
                    <a:pt x="330" y="341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 flipH="1">
            <a:off x="864870" y="269875"/>
            <a:ext cx="48768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240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FQW20-25/W矿用风动潜水泵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2" name="Group 5"/>
          <p:cNvGrpSpPr>
            <a:grpSpLocks noChangeAspect="1"/>
          </p:cNvGrpSpPr>
          <p:nvPr/>
        </p:nvGrpSpPr>
        <p:grpSpPr bwMode="auto">
          <a:xfrm>
            <a:off x="2132239" y="1599585"/>
            <a:ext cx="1197636" cy="1294428"/>
            <a:chOff x="1334" y="1616"/>
            <a:chExt cx="928" cy="1003"/>
          </a:xfrm>
        </p:grpSpPr>
        <p:sp>
          <p:nvSpPr>
            <p:cNvPr id="23" name="Freeform 6"/>
            <p:cNvSpPr>
              <a:spLocks noEditPoints="1"/>
            </p:cNvSpPr>
            <p:nvPr/>
          </p:nvSpPr>
          <p:spPr bwMode="auto">
            <a:xfrm>
              <a:off x="1817" y="2022"/>
              <a:ext cx="213" cy="38"/>
            </a:xfrm>
            <a:custGeom>
              <a:avLst/>
              <a:gdLst>
                <a:gd name="T0" fmla="*/ 213 w 213"/>
                <a:gd name="T1" fmla="*/ 38 h 38"/>
                <a:gd name="T2" fmla="*/ 213 w 213"/>
                <a:gd name="T3" fmla="*/ 19 h 38"/>
                <a:gd name="T4" fmla="*/ 184 w 213"/>
                <a:gd name="T5" fmla="*/ 38 h 38"/>
                <a:gd name="T6" fmla="*/ 213 w 213"/>
                <a:gd name="T7" fmla="*/ 38 h 38"/>
                <a:gd name="T8" fmla="*/ 213 w 213"/>
                <a:gd name="T9" fmla="*/ 38 h 38"/>
                <a:gd name="T10" fmla="*/ 203 w 213"/>
                <a:gd name="T11" fmla="*/ 0 h 38"/>
                <a:gd name="T12" fmla="*/ 155 w 213"/>
                <a:gd name="T13" fmla="*/ 38 h 38"/>
                <a:gd name="T14" fmla="*/ 106 w 213"/>
                <a:gd name="T15" fmla="*/ 38 h 38"/>
                <a:gd name="T16" fmla="*/ 155 w 213"/>
                <a:gd name="T17" fmla="*/ 0 h 38"/>
                <a:gd name="T18" fmla="*/ 203 w 213"/>
                <a:gd name="T19" fmla="*/ 0 h 38"/>
                <a:gd name="T20" fmla="*/ 203 w 213"/>
                <a:gd name="T21" fmla="*/ 0 h 38"/>
                <a:gd name="T22" fmla="*/ 126 w 213"/>
                <a:gd name="T23" fmla="*/ 0 h 38"/>
                <a:gd name="T24" fmla="*/ 77 w 213"/>
                <a:gd name="T25" fmla="*/ 0 h 38"/>
                <a:gd name="T26" fmla="*/ 29 w 213"/>
                <a:gd name="T27" fmla="*/ 38 h 38"/>
                <a:gd name="T28" fmla="*/ 77 w 213"/>
                <a:gd name="T29" fmla="*/ 38 h 38"/>
                <a:gd name="T30" fmla="*/ 126 w 213"/>
                <a:gd name="T31" fmla="*/ 0 h 38"/>
                <a:gd name="T32" fmla="*/ 126 w 213"/>
                <a:gd name="T33" fmla="*/ 0 h 38"/>
                <a:gd name="T34" fmla="*/ 48 w 213"/>
                <a:gd name="T35" fmla="*/ 0 h 38"/>
                <a:gd name="T36" fmla="*/ 0 w 213"/>
                <a:gd name="T37" fmla="*/ 38 h 38"/>
                <a:gd name="T38" fmla="*/ 0 w 213"/>
                <a:gd name="T39" fmla="*/ 38 h 38"/>
                <a:gd name="T40" fmla="*/ 0 w 213"/>
                <a:gd name="T41" fmla="*/ 0 h 38"/>
                <a:gd name="T42" fmla="*/ 0 w 213"/>
                <a:gd name="T43" fmla="*/ 0 h 38"/>
                <a:gd name="T44" fmla="*/ 48 w 213"/>
                <a:gd name="T4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3" h="38">
                  <a:moveTo>
                    <a:pt x="213" y="38"/>
                  </a:moveTo>
                  <a:lnTo>
                    <a:pt x="213" y="19"/>
                  </a:lnTo>
                  <a:lnTo>
                    <a:pt x="184" y="38"/>
                  </a:lnTo>
                  <a:lnTo>
                    <a:pt x="213" y="38"/>
                  </a:lnTo>
                  <a:lnTo>
                    <a:pt x="213" y="38"/>
                  </a:lnTo>
                  <a:close/>
                  <a:moveTo>
                    <a:pt x="203" y="0"/>
                  </a:moveTo>
                  <a:lnTo>
                    <a:pt x="155" y="38"/>
                  </a:lnTo>
                  <a:lnTo>
                    <a:pt x="106" y="38"/>
                  </a:lnTo>
                  <a:lnTo>
                    <a:pt x="155" y="0"/>
                  </a:lnTo>
                  <a:lnTo>
                    <a:pt x="203" y="0"/>
                  </a:lnTo>
                  <a:lnTo>
                    <a:pt x="203" y="0"/>
                  </a:lnTo>
                  <a:close/>
                  <a:moveTo>
                    <a:pt x="126" y="0"/>
                  </a:moveTo>
                  <a:lnTo>
                    <a:pt x="77" y="0"/>
                  </a:lnTo>
                  <a:lnTo>
                    <a:pt x="29" y="38"/>
                  </a:lnTo>
                  <a:lnTo>
                    <a:pt x="77" y="38"/>
                  </a:lnTo>
                  <a:lnTo>
                    <a:pt x="126" y="0"/>
                  </a:lnTo>
                  <a:lnTo>
                    <a:pt x="126" y="0"/>
                  </a:lnTo>
                  <a:close/>
                  <a:moveTo>
                    <a:pt x="48" y="0"/>
                  </a:moveTo>
                  <a:lnTo>
                    <a:pt x="0" y="38"/>
                  </a:lnTo>
                  <a:lnTo>
                    <a:pt x="0" y="38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Freeform 7"/>
            <p:cNvSpPr>
              <a:spLocks noEditPoints="1"/>
            </p:cNvSpPr>
            <p:nvPr/>
          </p:nvSpPr>
          <p:spPr bwMode="auto">
            <a:xfrm>
              <a:off x="1575" y="2022"/>
              <a:ext cx="213" cy="38"/>
            </a:xfrm>
            <a:custGeom>
              <a:avLst/>
              <a:gdLst>
                <a:gd name="T0" fmla="*/ 0 w 213"/>
                <a:gd name="T1" fmla="*/ 9 h 38"/>
                <a:gd name="T2" fmla="*/ 0 w 213"/>
                <a:gd name="T3" fmla="*/ 38 h 38"/>
                <a:gd name="T4" fmla="*/ 10 w 213"/>
                <a:gd name="T5" fmla="*/ 38 h 38"/>
                <a:gd name="T6" fmla="*/ 58 w 213"/>
                <a:gd name="T7" fmla="*/ 0 h 38"/>
                <a:gd name="T8" fmla="*/ 10 w 213"/>
                <a:gd name="T9" fmla="*/ 0 h 38"/>
                <a:gd name="T10" fmla="*/ 0 w 213"/>
                <a:gd name="T11" fmla="*/ 9 h 38"/>
                <a:gd name="T12" fmla="*/ 0 w 213"/>
                <a:gd name="T13" fmla="*/ 9 h 38"/>
                <a:gd name="T14" fmla="*/ 39 w 213"/>
                <a:gd name="T15" fmla="*/ 38 h 38"/>
                <a:gd name="T16" fmla="*/ 87 w 213"/>
                <a:gd name="T17" fmla="*/ 0 h 38"/>
                <a:gd name="T18" fmla="*/ 136 w 213"/>
                <a:gd name="T19" fmla="*/ 0 h 38"/>
                <a:gd name="T20" fmla="*/ 87 w 213"/>
                <a:gd name="T21" fmla="*/ 38 h 38"/>
                <a:gd name="T22" fmla="*/ 39 w 213"/>
                <a:gd name="T23" fmla="*/ 38 h 38"/>
                <a:gd name="T24" fmla="*/ 39 w 213"/>
                <a:gd name="T25" fmla="*/ 38 h 38"/>
                <a:gd name="T26" fmla="*/ 116 w 213"/>
                <a:gd name="T27" fmla="*/ 38 h 38"/>
                <a:gd name="T28" fmla="*/ 165 w 213"/>
                <a:gd name="T29" fmla="*/ 38 h 38"/>
                <a:gd name="T30" fmla="*/ 213 w 213"/>
                <a:gd name="T31" fmla="*/ 0 h 38"/>
                <a:gd name="T32" fmla="*/ 165 w 213"/>
                <a:gd name="T33" fmla="*/ 0 h 38"/>
                <a:gd name="T34" fmla="*/ 116 w 213"/>
                <a:gd name="T35" fmla="*/ 38 h 38"/>
                <a:gd name="T36" fmla="*/ 116 w 213"/>
                <a:gd name="T37" fmla="*/ 38 h 38"/>
                <a:gd name="T38" fmla="*/ 194 w 213"/>
                <a:gd name="T39" fmla="*/ 38 h 38"/>
                <a:gd name="T40" fmla="*/ 213 w 213"/>
                <a:gd name="T41" fmla="*/ 28 h 38"/>
                <a:gd name="T42" fmla="*/ 213 w 213"/>
                <a:gd name="T43" fmla="*/ 38 h 38"/>
                <a:gd name="T44" fmla="*/ 194 w 213"/>
                <a:gd name="T4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3" h="38">
                  <a:moveTo>
                    <a:pt x="0" y="9"/>
                  </a:moveTo>
                  <a:lnTo>
                    <a:pt x="0" y="38"/>
                  </a:lnTo>
                  <a:lnTo>
                    <a:pt x="10" y="38"/>
                  </a:lnTo>
                  <a:lnTo>
                    <a:pt x="58" y="0"/>
                  </a:lnTo>
                  <a:lnTo>
                    <a:pt x="10" y="0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39" y="38"/>
                  </a:moveTo>
                  <a:lnTo>
                    <a:pt x="87" y="0"/>
                  </a:lnTo>
                  <a:lnTo>
                    <a:pt x="136" y="0"/>
                  </a:lnTo>
                  <a:lnTo>
                    <a:pt x="87" y="38"/>
                  </a:lnTo>
                  <a:lnTo>
                    <a:pt x="39" y="38"/>
                  </a:lnTo>
                  <a:lnTo>
                    <a:pt x="39" y="38"/>
                  </a:lnTo>
                  <a:close/>
                  <a:moveTo>
                    <a:pt x="116" y="38"/>
                  </a:moveTo>
                  <a:lnTo>
                    <a:pt x="165" y="38"/>
                  </a:lnTo>
                  <a:lnTo>
                    <a:pt x="213" y="0"/>
                  </a:lnTo>
                  <a:lnTo>
                    <a:pt x="165" y="0"/>
                  </a:lnTo>
                  <a:lnTo>
                    <a:pt x="116" y="38"/>
                  </a:lnTo>
                  <a:lnTo>
                    <a:pt x="116" y="38"/>
                  </a:lnTo>
                  <a:close/>
                  <a:moveTo>
                    <a:pt x="194" y="38"/>
                  </a:moveTo>
                  <a:lnTo>
                    <a:pt x="213" y="28"/>
                  </a:lnTo>
                  <a:lnTo>
                    <a:pt x="213" y="38"/>
                  </a:lnTo>
                  <a:lnTo>
                    <a:pt x="194" y="38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Freeform 8"/>
            <p:cNvSpPr>
              <a:spLocks noEditPoints="1"/>
            </p:cNvSpPr>
            <p:nvPr/>
          </p:nvSpPr>
          <p:spPr bwMode="auto">
            <a:xfrm>
              <a:off x="1575" y="1944"/>
              <a:ext cx="455" cy="49"/>
            </a:xfrm>
            <a:custGeom>
              <a:avLst/>
              <a:gdLst>
                <a:gd name="T0" fmla="*/ 435 w 455"/>
                <a:gd name="T1" fmla="*/ 0 h 49"/>
                <a:gd name="T2" fmla="*/ 387 w 455"/>
                <a:gd name="T3" fmla="*/ 0 h 49"/>
                <a:gd name="T4" fmla="*/ 348 w 455"/>
                <a:gd name="T5" fmla="*/ 49 h 49"/>
                <a:gd name="T6" fmla="*/ 387 w 455"/>
                <a:gd name="T7" fmla="*/ 49 h 49"/>
                <a:gd name="T8" fmla="*/ 435 w 455"/>
                <a:gd name="T9" fmla="*/ 0 h 49"/>
                <a:gd name="T10" fmla="*/ 435 w 455"/>
                <a:gd name="T11" fmla="*/ 0 h 49"/>
                <a:gd name="T12" fmla="*/ 358 w 455"/>
                <a:gd name="T13" fmla="*/ 0 h 49"/>
                <a:gd name="T14" fmla="*/ 310 w 455"/>
                <a:gd name="T15" fmla="*/ 49 h 49"/>
                <a:gd name="T16" fmla="*/ 271 w 455"/>
                <a:gd name="T17" fmla="*/ 49 h 49"/>
                <a:gd name="T18" fmla="*/ 310 w 455"/>
                <a:gd name="T19" fmla="*/ 0 h 49"/>
                <a:gd name="T20" fmla="*/ 358 w 455"/>
                <a:gd name="T21" fmla="*/ 0 h 49"/>
                <a:gd name="T22" fmla="*/ 358 w 455"/>
                <a:gd name="T23" fmla="*/ 0 h 49"/>
                <a:gd name="T24" fmla="*/ 281 w 455"/>
                <a:gd name="T25" fmla="*/ 0 h 49"/>
                <a:gd name="T26" fmla="*/ 242 w 455"/>
                <a:gd name="T27" fmla="*/ 0 h 49"/>
                <a:gd name="T28" fmla="*/ 194 w 455"/>
                <a:gd name="T29" fmla="*/ 49 h 49"/>
                <a:gd name="T30" fmla="*/ 223 w 455"/>
                <a:gd name="T31" fmla="*/ 49 h 49"/>
                <a:gd name="T32" fmla="*/ 232 w 455"/>
                <a:gd name="T33" fmla="*/ 49 h 49"/>
                <a:gd name="T34" fmla="*/ 281 w 455"/>
                <a:gd name="T35" fmla="*/ 0 h 49"/>
                <a:gd name="T36" fmla="*/ 281 w 455"/>
                <a:gd name="T37" fmla="*/ 0 h 49"/>
                <a:gd name="T38" fmla="*/ 203 w 455"/>
                <a:gd name="T39" fmla="*/ 0 h 49"/>
                <a:gd name="T40" fmla="*/ 155 w 455"/>
                <a:gd name="T41" fmla="*/ 49 h 49"/>
                <a:gd name="T42" fmla="*/ 116 w 455"/>
                <a:gd name="T43" fmla="*/ 49 h 49"/>
                <a:gd name="T44" fmla="*/ 165 w 455"/>
                <a:gd name="T45" fmla="*/ 0 h 49"/>
                <a:gd name="T46" fmla="*/ 203 w 455"/>
                <a:gd name="T47" fmla="*/ 0 h 49"/>
                <a:gd name="T48" fmla="*/ 203 w 455"/>
                <a:gd name="T49" fmla="*/ 0 h 49"/>
                <a:gd name="T50" fmla="*/ 126 w 455"/>
                <a:gd name="T51" fmla="*/ 0 h 49"/>
                <a:gd name="T52" fmla="*/ 87 w 455"/>
                <a:gd name="T53" fmla="*/ 0 h 49"/>
                <a:gd name="T54" fmla="*/ 39 w 455"/>
                <a:gd name="T55" fmla="*/ 49 h 49"/>
                <a:gd name="T56" fmla="*/ 87 w 455"/>
                <a:gd name="T57" fmla="*/ 49 h 49"/>
                <a:gd name="T58" fmla="*/ 126 w 455"/>
                <a:gd name="T59" fmla="*/ 0 h 49"/>
                <a:gd name="T60" fmla="*/ 126 w 455"/>
                <a:gd name="T61" fmla="*/ 0 h 49"/>
                <a:gd name="T62" fmla="*/ 49 w 455"/>
                <a:gd name="T63" fmla="*/ 0 h 49"/>
                <a:gd name="T64" fmla="*/ 10 w 455"/>
                <a:gd name="T65" fmla="*/ 49 h 49"/>
                <a:gd name="T66" fmla="*/ 0 w 455"/>
                <a:gd name="T67" fmla="*/ 49 h 49"/>
                <a:gd name="T68" fmla="*/ 0 w 455"/>
                <a:gd name="T69" fmla="*/ 10 h 49"/>
                <a:gd name="T70" fmla="*/ 10 w 455"/>
                <a:gd name="T71" fmla="*/ 0 h 49"/>
                <a:gd name="T72" fmla="*/ 49 w 455"/>
                <a:gd name="T73" fmla="*/ 0 h 49"/>
                <a:gd name="T74" fmla="*/ 49 w 455"/>
                <a:gd name="T75" fmla="*/ 0 h 49"/>
                <a:gd name="T76" fmla="*/ 426 w 455"/>
                <a:gd name="T77" fmla="*/ 49 h 49"/>
                <a:gd name="T78" fmla="*/ 455 w 455"/>
                <a:gd name="T79" fmla="*/ 20 h 49"/>
                <a:gd name="T80" fmla="*/ 455 w 455"/>
                <a:gd name="T81" fmla="*/ 49 h 49"/>
                <a:gd name="T82" fmla="*/ 426 w 455"/>
                <a:gd name="T83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5" h="49">
                  <a:moveTo>
                    <a:pt x="435" y="0"/>
                  </a:moveTo>
                  <a:lnTo>
                    <a:pt x="387" y="0"/>
                  </a:lnTo>
                  <a:lnTo>
                    <a:pt x="348" y="49"/>
                  </a:lnTo>
                  <a:lnTo>
                    <a:pt x="387" y="49"/>
                  </a:lnTo>
                  <a:lnTo>
                    <a:pt x="435" y="0"/>
                  </a:lnTo>
                  <a:lnTo>
                    <a:pt x="435" y="0"/>
                  </a:lnTo>
                  <a:close/>
                  <a:moveTo>
                    <a:pt x="358" y="0"/>
                  </a:moveTo>
                  <a:lnTo>
                    <a:pt x="310" y="49"/>
                  </a:lnTo>
                  <a:lnTo>
                    <a:pt x="271" y="49"/>
                  </a:lnTo>
                  <a:lnTo>
                    <a:pt x="310" y="0"/>
                  </a:lnTo>
                  <a:lnTo>
                    <a:pt x="358" y="0"/>
                  </a:lnTo>
                  <a:lnTo>
                    <a:pt x="358" y="0"/>
                  </a:lnTo>
                  <a:close/>
                  <a:moveTo>
                    <a:pt x="281" y="0"/>
                  </a:moveTo>
                  <a:lnTo>
                    <a:pt x="242" y="0"/>
                  </a:lnTo>
                  <a:lnTo>
                    <a:pt x="194" y="49"/>
                  </a:lnTo>
                  <a:lnTo>
                    <a:pt x="223" y="49"/>
                  </a:lnTo>
                  <a:lnTo>
                    <a:pt x="232" y="49"/>
                  </a:lnTo>
                  <a:lnTo>
                    <a:pt x="281" y="0"/>
                  </a:lnTo>
                  <a:lnTo>
                    <a:pt x="281" y="0"/>
                  </a:lnTo>
                  <a:close/>
                  <a:moveTo>
                    <a:pt x="203" y="0"/>
                  </a:moveTo>
                  <a:lnTo>
                    <a:pt x="155" y="49"/>
                  </a:lnTo>
                  <a:lnTo>
                    <a:pt x="116" y="49"/>
                  </a:lnTo>
                  <a:lnTo>
                    <a:pt x="165" y="0"/>
                  </a:lnTo>
                  <a:lnTo>
                    <a:pt x="203" y="0"/>
                  </a:lnTo>
                  <a:lnTo>
                    <a:pt x="203" y="0"/>
                  </a:lnTo>
                  <a:close/>
                  <a:moveTo>
                    <a:pt x="126" y="0"/>
                  </a:moveTo>
                  <a:lnTo>
                    <a:pt x="87" y="0"/>
                  </a:lnTo>
                  <a:lnTo>
                    <a:pt x="39" y="49"/>
                  </a:lnTo>
                  <a:lnTo>
                    <a:pt x="87" y="49"/>
                  </a:lnTo>
                  <a:lnTo>
                    <a:pt x="126" y="0"/>
                  </a:lnTo>
                  <a:lnTo>
                    <a:pt x="126" y="0"/>
                  </a:lnTo>
                  <a:close/>
                  <a:moveTo>
                    <a:pt x="49" y="0"/>
                  </a:moveTo>
                  <a:lnTo>
                    <a:pt x="10" y="49"/>
                  </a:lnTo>
                  <a:lnTo>
                    <a:pt x="0" y="49"/>
                  </a:lnTo>
                  <a:lnTo>
                    <a:pt x="0" y="10"/>
                  </a:lnTo>
                  <a:lnTo>
                    <a:pt x="10" y="0"/>
                  </a:lnTo>
                  <a:lnTo>
                    <a:pt x="49" y="0"/>
                  </a:lnTo>
                  <a:lnTo>
                    <a:pt x="49" y="0"/>
                  </a:lnTo>
                  <a:close/>
                  <a:moveTo>
                    <a:pt x="426" y="49"/>
                  </a:moveTo>
                  <a:lnTo>
                    <a:pt x="455" y="20"/>
                  </a:lnTo>
                  <a:lnTo>
                    <a:pt x="455" y="49"/>
                  </a:lnTo>
                  <a:lnTo>
                    <a:pt x="426" y="49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Freeform 9"/>
            <p:cNvSpPr>
              <a:spLocks noEditPoints="1"/>
            </p:cNvSpPr>
            <p:nvPr/>
          </p:nvSpPr>
          <p:spPr bwMode="auto">
            <a:xfrm>
              <a:off x="1914" y="2147"/>
              <a:ext cx="174" cy="183"/>
            </a:xfrm>
            <a:custGeom>
              <a:avLst/>
              <a:gdLst>
                <a:gd name="T0" fmla="*/ 0 w 18"/>
                <a:gd name="T1" fmla="*/ 10 h 19"/>
                <a:gd name="T2" fmla="*/ 1 w 18"/>
                <a:gd name="T3" fmla="*/ 9 h 19"/>
                <a:gd name="T4" fmla="*/ 3 w 18"/>
                <a:gd name="T5" fmla="*/ 10 h 19"/>
                <a:gd name="T6" fmla="*/ 3 w 18"/>
                <a:gd name="T7" fmla="*/ 11 h 19"/>
                <a:gd name="T8" fmla="*/ 0 w 18"/>
                <a:gd name="T9" fmla="*/ 13 h 19"/>
                <a:gd name="T10" fmla="*/ 0 w 18"/>
                <a:gd name="T11" fmla="*/ 10 h 19"/>
                <a:gd name="T12" fmla="*/ 3 w 18"/>
                <a:gd name="T13" fmla="*/ 13 h 19"/>
                <a:gd name="T14" fmla="*/ 5 w 18"/>
                <a:gd name="T15" fmla="*/ 14 h 19"/>
                <a:gd name="T16" fmla="*/ 6 w 18"/>
                <a:gd name="T17" fmla="*/ 15 h 19"/>
                <a:gd name="T18" fmla="*/ 4 w 18"/>
                <a:gd name="T19" fmla="*/ 17 h 19"/>
                <a:gd name="T20" fmla="*/ 3 w 18"/>
                <a:gd name="T21" fmla="*/ 16 h 19"/>
                <a:gd name="T22" fmla="*/ 2 w 18"/>
                <a:gd name="T23" fmla="*/ 15 h 19"/>
                <a:gd name="T24" fmla="*/ 3 w 18"/>
                <a:gd name="T25" fmla="*/ 13 h 19"/>
                <a:gd name="T26" fmla="*/ 8 w 18"/>
                <a:gd name="T27" fmla="*/ 13 h 19"/>
                <a:gd name="T28" fmla="*/ 8 w 18"/>
                <a:gd name="T29" fmla="*/ 9 h 19"/>
                <a:gd name="T30" fmla="*/ 10 w 18"/>
                <a:gd name="T31" fmla="*/ 6 h 19"/>
                <a:gd name="T32" fmla="*/ 10 w 18"/>
                <a:gd name="T33" fmla="*/ 11 h 19"/>
                <a:gd name="T34" fmla="*/ 8 w 18"/>
                <a:gd name="T35" fmla="*/ 13 h 19"/>
                <a:gd name="T36" fmla="*/ 8 w 18"/>
                <a:gd name="T37" fmla="*/ 5 h 19"/>
                <a:gd name="T38" fmla="*/ 8 w 18"/>
                <a:gd name="T39" fmla="*/ 1 h 19"/>
                <a:gd name="T40" fmla="*/ 8 w 18"/>
                <a:gd name="T41" fmla="*/ 1 h 19"/>
                <a:gd name="T42" fmla="*/ 9 w 18"/>
                <a:gd name="T43" fmla="*/ 0 h 19"/>
                <a:gd name="T44" fmla="*/ 9 w 18"/>
                <a:gd name="T45" fmla="*/ 0 h 19"/>
                <a:gd name="T46" fmla="*/ 10 w 18"/>
                <a:gd name="T47" fmla="*/ 1 h 19"/>
                <a:gd name="T48" fmla="*/ 10 w 18"/>
                <a:gd name="T49" fmla="*/ 3 h 19"/>
                <a:gd name="T50" fmla="*/ 8 w 18"/>
                <a:gd name="T51" fmla="*/ 5 h 19"/>
                <a:gd name="T52" fmla="*/ 10 w 18"/>
                <a:gd name="T53" fmla="*/ 14 h 19"/>
                <a:gd name="T54" fmla="*/ 6 w 18"/>
                <a:gd name="T55" fmla="*/ 18 h 19"/>
                <a:gd name="T56" fmla="*/ 9 w 18"/>
                <a:gd name="T57" fmla="*/ 19 h 19"/>
                <a:gd name="T58" fmla="*/ 9 w 18"/>
                <a:gd name="T59" fmla="*/ 19 h 19"/>
                <a:gd name="T60" fmla="*/ 9 w 18"/>
                <a:gd name="T61" fmla="*/ 19 h 19"/>
                <a:gd name="T62" fmla="*/ 9 w 18"/>
                <a:gd name="T63" fmla="*/ 19 h 19"/>
                <a:gd name="T64" fmla="*/ 10 w 18"/>
                <a:gd name="T65" fmla="*/ 19 h 19"/>
                <a:gd name="T66" fmla="*/ 18 w 18"/>
                <a:gd name="T67" fmla="*/ 11 h 19"/>
                <a:gd name="T68" fmla="*/ 18 w 18"/>
                <a:gd name="T69" fmla="*/ 10 h 19"/>
                <a:gd name="T70" fmla="*/ 17 w 18"/>
                <a:gd name="T71" fmla="*/ 9 h 19"/>
                <a:gd name="T72" fmla="*/ 16 w 18"/>
                <a:gd name="T73" fmla="*/ 10 h 19"/>
                <a:gd name="T74" fmla="*/ 14 w 18"/>
                <a:gd name="T75" fmla="*/ 14 h 19"/>
                <a:gd name="T76" fmla="*/ 10 w 18"/>
                <a:gd name="T77" fmla="*/ 16 h 19"/>
                <a:gd name="T78" fmla="*/ 10 w 18"/>
                <a:gd name="T79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" h="19">
                  <a:moveTo>
                    <a:pt x="0" y="10"/>
                  </a:moveTo>
                  <a:cubicBezTo>
                    <a:pt x="0" y="9"/>
                    <a:pt x="1" y="9"/>
                    <a:pt x="1" y="9"/>
                  </a:cubicBezTo>
                  <a:cubicBezTo>
                    <a:pt x="2" y="9"/>
                    <a:pt x="3" y="9"/>
                    <a:pt x="3" y="10"/>
                  </a:cubicBezTo>
                  <a:cubicBezTo>
                    <a:pt x="3" y="10"/>
                    <a:pt x="3" y="10"/>
                    <a:pt x="3" y="1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1"/>
                    <a:pt x="0" y="10"/>
                  </a:cubicBezTo>
                  <a:close/>
                  <a:moveTo>
                    <a:pt x="3" y="13"/>
                  </a:moveTo>
                  <a:cubicBezTo>
                    <a:pt x="4" y="14"/>
                    <a:pt x="4" y="14"/>
                    <a:pt x="5" y="14"/>
                  </a:cubicBezTo>
                  <a:cubicBezTo>
                    <a:pt x="5" y="15"/>
                    <a:pt x="5" y="15"/>
                    <a:pt x="6" y="15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7"/>
                    <a:pt x="3" y="17"/>
                    <a:pt x="3" y="16"/>
                  </a:cubicBezTo>
                  <a:cubicBezTo>
                    <a:pt x="2" y="16"/>
                    <a:pt x="2" y="15"/>
                    <a:pt x="2" y="15"/>
                  </a:cubicBezTo>
                  <a:cubicBezTo>
                    <a:pt x="3" y="13"/>
                    <a:pt x="3" y="13"/>
                    <a:pt x="3" y="13"/>
                  </a:cubicBezTo>
                  <a:close/>
                  <a:moveTo>
                    <a:pt x="8" y="13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8" y="13"/>
                    <a:pt x="8" y="13"/>
                    <a:pt x="8" y="13"/>
                  </a:cubicBezTo>
                  <a:close/>
                  <a:moveTo>
                    <a:pt x="8" y="5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0" y="0"/>
                    <a:pt x="10" y="1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8" y="5"/>
                    <a:pt x="8" y="5"/>
                    <a:pt x="8" y="5"/>
                  </a:cubicBezTo>
                  <a:close/>
                  <a:moveTo>
                    <a:pt x="10" y="14"/>
                  </a:moveTo>
                  <a:cubicBezTo>
                    <a:pt x="6" y="18"/>
                    <a:pt x="6" y="18"/>
                    <a:pt x="6" y="18"/>
                  </a:cubicBezTo>
                  <a:cubicBezTo>
                    <a:pt x="7" y="19"/>
                    <a:pt x="8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0"/>
                    <a:pt x="18" y="10"/>
                  </a:cubicBezTo>
                  <a:cubicBezTo>
                    <a:pt x="18" y="9"/>
                    <a:pt x="18" y="9"/>
                    <a:pt x="17" y="9"/>
                  </a:cubicBezTo>
                  <a:cubicBezTo>
                    <a:pt x="16" y="9"/>
                    <a:pt x="16" y="9"/>
                    <a:pt x="16" y="10"/>
                  </a:cubicBezTo>
                  <a:cubicBezTo>
                    <a:pt x="16" y="12"/>
                    <a:pt x="15" y="13"/>
                    <a:pt x="14" y="14"/>
                  </a:cubicBezTo>
                  <a:cubicBezTo>
                    <a:pt x="13" y="15"/>
                    <a:pt x="12" y="16"/>
                    <a:pt x="10" y="16"/>
                  </a:cubicBezTo>
                  <a:lnTo>
                    <a:pt x="10" y="14"/>
                  </a:lnTo>
                  <a:close/>
                </a:path>
              </a:pathLst>
            </a:custGeom>
            <a:solidFill>
              <a:srgbClr val="40B4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Freeform 10"/>
            <p:cNvSpPr>
              <a:spLocks noEditPoints="1"/>
            </p:cNvSpPr>
            <p:nvPr/>
          </p:nvSpPr>
          <p:spPr bwMode="auto">
            <a:xfrm>
              <a:off x="1537" y="1838"/>
              <a:ext cx="531" cy="87"/>
            </a:xfrm>
            <a:custGeom>
              <a:avLst/>
              <a:gdLst>
                <a:gd name="T0" fmla="*/ 0 w 531"/>
                <a:gd name="T1" fmla="*/ 87 h 87"/>
                <a:gd name="T2" fmla="*/ 19 w 531"/>
                <a:gd name="T3" fmla="*/ 87 h 87"/>
                <a:gd name="T4" fmla="*/ 38 w 531"/>
                <a:gd name="T5" fmla="*/ 87 h 87"/>
                <a:gd name="T6" fmla="*/ 125 w 531"/>
                <a:gd name="T7" fmla="*/ 0 h 87"/>
                <a:gd name="T8" fmla="*/ 77 w 531"/>
                <a:gd name="T9" fmla="*/ 0 h 87"/>
                <a:gd name="T10" fmla="*/ 0 w 531"/>
                <a:gd name="T11" fmla="*/ 77 h 87"/>
                <a:gd name="T12" fmla="*/ 0 w 531"/>
                <a:gd name="T13" fmla="*/ 87 h 87"/>
                <a:gd name="T14" fmla="*/ 0 w 531"/>
                <a:gd name="T15" fmla="*/ 87 h 87"/>
                <a:gd name="T16" fmla="*/ 67 w 531"/>
                <a:gd name="T17" fmla="*/ 87 h 87"/>
                <a:gd name="T18" fmla="*/ 154 w 531"/>
                <a:gd name="T19" fmla="*/ 0 h 87"/>
                <a:gd name="T20" fmla="*/ 193 w 531"/>
                <a:gd name="T21" fmla="*/ 0 h 87"/>
                <a:gd name="T22" fmla="*/ 203 w 531"/>
                <a:gd name="T23" fmla="*/ 0 h 87"/>
                <a:gd name="T24" fmla="*/ 116 w 531"/>
                <a:gd name="T25" fmla="*/ 87 h 87"/>
                <a:gd name="T26" fmla="*/ 67 w 531"/>
                <a:gd name="T27" fmla="*/ 87 h 87"/>
                <a:gd name="T28" fmla="*/ 67 w 531"/>
                <a:gd name="T29" fmla="*/ 87 h 87"/>
                <a:gd name="T30" fmla="*/ 145 w 531"/>
                <a:gd name="T31" fmla="*/ 87 h 87"/>
                <a:gd name="T32" fmla="*/ 193 w 531"/>
                <a:gd name="T33" fmla="*/ 87 h 87"/>
                <a:gd name="T34" fmla="*/ 280 w 531"/>
                <a:gd name="T35" fmla="*/ 0 h 87"/>
                <a:gd name="T36" fmla="*/ 232 w 531"/>
                <a:gd name="T37" fmla="*/ 0 h 87"/>
                <a:gd name="T38" fmla="*/ 145 w 531"/>
                <a:gd name="T39" fmla="*/ 87 h 87"/>
                <a:gd name="T40" fmla="*/ 145 w 531"/>
                <a:gd name="T41" fmla="*/ 87 h 87"/>
                <a:gd name="T42" fmla="*/ 222 w 531"/>
                <a:gd name="T43" fmla="*/ 87 h 87"/>
                <a:gd name="T44" fmla="*/ 309 w 531"/>
                <a:gd name="T45" fmla="*/ 0 h 87"/>
                <a:gd name="T46" fmla="*/ 328 w 531"/>
                <a:gd name="T47" fmla="*/ 0 h 87"/>
                <a:gd name="T48" fmla="*/ 357 w 531"/>
                <a:gd name="T49" fmla="*/ 0 h 87"/>
                <a:gd name="T50" fmla="*/ 270 w 531"/>
                <a:gd name="T51" fmla="*/ 87 h 87"/>
                <a:gd name="T52" fmla="*/ 222 w 531"/>
                <a:gd name="T53" fmla="*/ 87 h 87"/>
                <a:gd name="T54" fmla="*/ 222 w 531"/>
                <a:gd name="T55" fmla="*/ 87 h 87"/>
                <a:gd name="T56" fmla="*/ 299 w 531"/>
                <a:gd name="T57" fmla="*/ 87 h 87"/>
                <a:gd name="T58" fmla="*/ 348 w 531"/>
                <a:gd name="T59" fmla="*/ 87 h 87"/>
                <a:gd name="T60" fmla="*/ 435 w 531"/>
                <a:gd name="T61" fmla="*/ 0 h 87"/>
                <a:gd name="T62" fmla="*/ 386 w 531"/>
                <a:gd name="T63" fmla="*/ 0 h 87"/>
                <a:gd name="T64" fmla="*/ 299 w 531"/>
                <a:gd name="T65" fmla="*/ 87 h 87"/>
                <a:gd name="T66" fmla="*/ 299 w 531"/>
                <a:gd name="T67" fmla="*/ 87 h 87"/>
                <a:gd name="T68" fmla="*/ 377 w 531"/>
                <a:gd name="T69" fmla="*/ 87 h 87"/>
                <a:gd name="T70" fmla="*/ 464 w 531"/>
                <a:gd name="T71" fmla="*/ 0 h 87"/>
                <a:gd name="T72" fmla="*/ 512 w 531"/>
                <a:gd name="T73" fmla="*/ 0 h 87"/>
                <a:gd name="T74" fmla="*/ 425 w 531"/>
                <a:gd name="T75" fmla="*/ 87 h 87"/>
                <a:gd name="T76" fmla="*/ 377 w 531"/>
                <a:gd name="T77" fmla="*/ 87 h 87"/>
                <a:gd name="T78" fmla="*/ 377 w 531"/>
                <a:gd name="T79" fmla="*/ 87 h 87"/>
                <a:gd name="T80" fmla="*/ 454 w 531"/>
                <a:gd name="T81" fmla="*/ 87 h 87"/>
                <a:gd name="T82" fmla="*/ 502 w 531"/>
                <a:gd name="T83" fmla="*/ 87 h 87"/>
                <a:gd name="T84" fmla="*/ 531 w 531"/>
                <a:gd name="T85" fmla="*/ 58 h 87"/>
                <a:gd name="T86" fmla="*/ 531 w 531"/>
                <a:gd name="T87" fmla="*/ 10 h 87"/>
                <a:gd name="T88" fmla="*/ 454 w 531"/>
                <a:gd name="T89" fmla="*/ 87 h 87"/>
                <a:gd name="T90" fmla="*/ 454 w 531"/>
                <a:gd name="T91" fmla="*/ 87 h 87"/>
                <a:gd name="T92" fmla="*/ 48 w 531"/>
                <a:gd name="T93" fmla="*/ 0 h 87"/>
                <a:gd name="T94" fmla="*/ 0 w 531"/>
                <a:gd name="T95" fmla="*/ 49 h 87"/>
                <a:gd name="T96" fmla="*/ 0 w 531"/>
                <a:gd name="T97" fmla="*/ 0 h 87"/>
                <a:gd name="T98" fmla="*/ 0 w 531"/>
                <a:gd name="T99" fmla="*/ 0 h 87"/>
                <a:gd name="T100" fmla="*/ 48 w 531"/>
                <a:gd name="T10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31" h="87">
                  <a:moveTo>
                    <a:pt x="0" y="87"/>
                  </a:moveTo>
                  <a:lnTo>
                    <a:pt x="19" y="87"/>
                  </a:lnTo>
                  <a:lnTo>
                    <a:pt x="38" y="87"/>
                  </a:lnTo>
                  <a:lnTo>
                    <a:pt x="125" y="0"/>
                  </a:lnTo>
                  <a:lnTo>
                    <a:pt x="77" y="0"/>
                  </a:lnTo>
                  <a:lnTo>
                    <a:pt x="0" y="77"/>
                  </a:lnTo>
                  <a:lnTo>
                    <a:pt x="0" y="87"/>
                  </a:lnTo>
                  <a:lnTo>
                    <a:pt x="0" y="87"/>
                  </a:lnTo>
                  <a:close/>
                  <a:moveTo>
                    <a:pt x="67" y="87"/>
                  </a:moveTo>
                  <a:lnTo>
                    <a:pt x="154" y="0"/>
                  </a:lnTo>
                  <a:lnTo>
                    <a:pt x="193" y="0"/>
                  </a:lnTo>
                  <a:lnTo>
                    <a:pt x="203" y="0"/>
                  </a:lnTo>
                  <a:lnTo>
                    <a:pt x="116" y="87"/>
                  </a:lnTo>
                  <a:lnTo>
                    <a:pt x="67" y="87"/>
                  </a:lnTo>
                  <a:lnTo>
                    <a:pt x="67" y="87"/>
                  </a:lnTo>
                  <a:close/>
                  <a:moveTo>
                    <a:pt x="145" y="87"/>
                  </a:moveTo>
                  <a:lnTo>
                    <a:pt x="193" y="87"/>
                  </a:lnTo>
                  <a:lnTo>
                    <a:pt x="280" y="0"/>
                  </a:lnTo>
                  <a:lnTo>
                    <a:pt x="232" y="0"/>
                  </a:lnTo>
                  <a:lnTo>
                    <a:pt x="145" y="87"/>
                  </a:lnTo>
                  <a:lnTo>
                    <a:pt x="145" y="87"/>
                  </a:lnTo>
                  <a:close/>
                  <a:moveTo>
                    <a:pt x="222" y="87"/>
                  </a:moveTo>
                  <a:lnTo>
                    <a:pt x="309" y="0"/>
                  </a:lnTo>
                  <a:lnTo>
                    <a:pt x="328" y="0"/>
                  </a:lnTo>
                  <a:lnTo>
                    <a:pt x="357" y="0"/>
                  </a:lnTo>
                  <a:lnTo>
                    <a:pt x="270" y="87"/>
                  </a:lnTo>
                  <a:lnTo>
                    <a:pt x="222" y="87"/>
                  </a:lnTo>
                  <a:lnTo>
                    <a:pt x="222" y="87"/>
                  </a:lnTo>
                  <a:close/>
                  <a:moveTo>
                    <a:pt x="299" y="87"/>
                  </a:moveTo>
                  <a:lnTo>
                    <a:pt x="348" y="87"/>
                  </a:lnTo>
                  <a:lnTo>
                    <a:pt x="435" y="0"/>
                  </a:lnTo>
                  <a:lnTo>
                    <a:pt x="386" y="0"/>
                  </a:lnTo>
                  <a:lnTo>
                    <a:pt x="299" y="87"/>
                  </a:lnTo>
                  <a:lnTo>
                    <a:pt x="299" y="87"/>
                  </a:lnTo>
                  <a:close/>
                  <a:moveTo>
                    <a:pt x="377" y="87"/>
                  </a:moveTo>
                  <a:lnTo>
                    <a:pt x="464" y="0"/>
                  </a:lnTo>
                  <a:lnTo>
                    <a:pt x="512" y="0"/>
                  </a:lnTo>
                  <a:lnTo>
                    <a:pt x="425" y="87"/>
                  </a:lnTo>
                  <a:lnTo>
                    <a:pt x="377" y="87"/>
                  </a:lnTo>
                  <a:lnTo>
                    <a:pt x="377" y="87"/>
                  </a:lnTo>
                  <a:close/>
                  <a:moveTo>
                    <a:pt x="454" y="87"/>
                  </a:moveTo>
                  <a:lnTo>
                    <a:pt x="502" y="87"/>
                  </a:lnTo>
                  <a:lnTo>
                    <a:pt x="531" y="58"/>
                  </a:lnTo>
                  <a:lnTo>
                    <a:pt x="531" y="10"/>
                  </a:lnTo>
                  <a:lnTo>
                    <a:pt x="454" y="87"/>
                  </a:lnTo>
                  <a:lnTo>
                    <a:pt x="454" y="87"/>
                  </a:lnTo>
                  <a:close/>
                  <a:moveTo>
                    <a:pt x="48" y="0"/>
                  </a:move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Freeform 11"/>
            <p:cNvSpPr>
              <a:spLocks noEditPoints="1"/>
            </p:cNvSpPr>
            <p:nvPr/>
          </p:nvSpPr>
          <p:spPr bwMode="auto">
            <a:xfrm>
              <a:off x="1817" y="2089"/>
              <a:ext cx="348" cy="424"/>
            </a:xfrm>
            <a:custGeom>
              <a:avLst/>
              <a:gdLst>
                <a:gd name="T0" fmla="*/ 0 w 348"/>
                <a:gd name="T1" fmla="*/ 424 h 424"/>
                <a:gd name="T2" fmla="*/ 10 w 348"/>
                <a:gd name="T3" fmla="*/ 424 h 424"/>
                <a:gd name="T4" fmla="*/ 309 w 348"/>
                <a:gd name="T5" fmla="*/ 125 h 424"/>
                <a:gd name="T6" fmla="*/ 329 w 348"/>
                <a:gd name="T7" fmla="*/ 58 h 424"/>
                <a:gd name="T8" fmla="*/ 0 w 348"/>
                <a:gd name="T9" fmla="*/ 395 h 424"/>
                <a:gd name="T10" fmla="*/ 0 w 348"/>
                <a:gd name="T11" fmla="*/ 424 h 424"/>
                <a:gd name="T12" fmla="*/ 0 w 348"/>
                <a:gd name="T13" fmla="*/ 424 h 424"/>
                <a:gd name="T14" fmla="*/ 48 w 348"/>
                <a:gd name="T15" fmla="*/ 424 h 424"/>
                <a:gd name="T16" fmla="*/ 300 w 348"/>
                <a:gd name="T17" fmla="*/ 164 h 424"/>
                <a:gd name="T18" fmla="*/ 290 w 348"/>
                <a:gd name="T19" fmla="*/ 222 h 424"/>
                <a:gd name="T20" fmla="*/ 87 w 348"/>
                <a:gd name="T21" fmla="*/ 424 h 424"/>
                <a:gd name="T22" fmla="*/ 48 w 348"/>
                <a:gd name="T23" fmla="*/ 424 h 424"/>
                <a:gd name="T24" fmla="*/ 48 w 348"/>
                <a:gd name="T25" fmla="*/ 424 h 424"/>
                <a:gd name="T26" fmla="*/ 126 w 348"/>
                <a:gd name="T27" fmla="*/ 424 h 424"/>
                <a:gd name="T28" fmla="*/ 280 w 348"/>
                <a:gd name="T29" fmla="*/ 270 h 424"/>
                <a:gd name="T30" fmla="*/ 261 w 348"/>
                <a:gd name="T31" fmla="*/ 328 h 424"/>
                <a:gd name="T32" fmla="*/ 164 w 348"/>
                <a:gd name="T33" fmla="*/ 424 h 424"/>
                <a:gd name="T34" fmla="*/ 126 w 348"/>
                <a:gd name="T35" fmla="*/ 424 h 424"/>
                <a:gd name="T36" fmla="*/ 126 w 348"/>
                <a:gd name="T37" fmla="*/ 424 h 424"/>
                <a:gd name="T38" fmla="*/ 203 w 348"/>
                <a:gd name="T39" fmla="*/ 424 h 424"/>
                <a:gd name="T40" fmla="*/ 251 w 348"/>
                <a:gd name="T41" fmla="*/ 367 h 424"/>
                <a:gd name="T42" fmla="*/ 242 w 348"/>
                <a:gd name="T43" fmla="*/ 424 h 424"/>
                <a:gd name="T44" fmla="*/ 203 w 348"/>
                <a:gd name="T45" fmla="*/ 424 h 424"/>
                <a:gd name="T46" fmla="*/ 203 w 348"/>
                <a:gd name="T47" fmla="*/ 424 h 424"/>
                <a:gd name="T48" fmla="*/ 338 w 348"/>
                <a:gd name="T49" fmla="*/ 19 h 424"/>
                <a:gd name="T50" fmla="*/ 0 w 348"/>
                <a:gd name="T51" fmla="*/ 367 h 424"/>
                <a:gd name="T52" fmla="*/ 0 w 348"/>
                <a:gd name="T53" fmla="*/ 318 h 424"/>
                <a:gd name="T54" fmla="*/ 309 w 348"/>
                <a:gd name="T55" fmla="*/ 0 h 424"/>
                <a:gd name="T56" fmla="*/ 348 w 348"/>
                <a:gd name="T57" fmla="*/ 0 h 424"/>
                <a:gd name="T58" fmla="*/ 338 w 348"/>
                <a:gd name="T59" fmla="*/ 19 h 424"/>
                <a:gd name="T60" fmla="*/ 338 w 348"/>
                <a:gd name="T61" fmla="*/ 19 h 424"/>
                <a:gd name="T62" fmla="*/ 280 w 348"/>
                <a:gd name="T63" fmla="*/ 0 h 424"/>
                <a:gd name="T64" fmla="*/ 0 w 348"/>
                <a:gd name="T65" fmla="*/ 289 h 424"/>
                <a:gd name="T66" fmla="*/ 0 w 348"/>
                <a:gd name="T67" fmla="*/ 241 h 424"/>
                <a:gd name="T68" fmla="*/ 232 w 348"/>
                <a:gd name="T69" fmla="*/ 0 h 424"/>
                <a:gd name="T70" fmla="*/ 280 w 348"/>
                <a:gd name="T71" fmla="*/ 0 h 424"/>
                <a:gd name="T72" fmla="*/ 280 w 348"/>
                <a:gd name="T73" fmla="*/ 0 h 424"/>
                <a:gd name="T74" fmla="*/ 203 w 348"/>
                <a:gd name="T75" fmla="*/ 0 h 424"/>
                <a:gd name="T76" fmla="*/ 0 w 348"/>
                <a:gd name="T77" fmla="*/ 212 h 424"/>
                <a:gd name="T78" fmla="*/ 0 w 348"/>
                <a:gd name="T79" fmla="*/ 164 h 424"/>
                <a:gd name="T80" fmla="*/ 164 w 348"/>
                <a:gd name="T81" fmla="*/ 0 h 424"/>
                <a:gd name="T82" fmla="*/ 203 w 348"/>
                <a:gd name="T83" fmla="*/ 0 h 424"/>
                <a:gd name="T84" fmla="*/ 203 w 348"/>
                <a:gd name="T85" fmla="*/ 0 h 424"/>
                <a:gd name="T86" fmla="*/ 126 w 348"/>
                <a:gd name="T87" fmla="*/ 0 h 424"/>
                <a:gd name="T88" fmla="*/ 0 w 348"/>
                <a:gd name="T89" fmla="*/ 135 h 424"/>
                <a:gd name="T90" fmla="*/ 0 w 348"/>
                <a:gd name="T91" fmla="*/ 87 h 424"/>
                <a:gd name="T92" fmla="*/ 87 w 348"/>
                <a:gd name="T93" fmla="*/ 0 h 424"/>
                <a:gd name="T94" fmla="*/ 126 w 348"/>
                <a:gd name="T95" fmla="*/ 0 h 424"/>
                <a:gd name="T96" fmla="*/ 126 w 348"/>
                <a:gd name="T97" fmla="*/ 0 h 424"/>
                <a:gd name="T98" fmla="*/ 48 w 348"/>
                <a:gd name="T99" fmla="*/ 0 h 424"/>
                <a:gd name="T100" fmla="*/ 10 w 348"/>
                <a:gd name="T101" fmla="*/ 0 h 424"/>
                <a:gd name="T102" fmla="*/ 0 w 348"/>
                <a:gd name="T103" fmla="*/ 10 h 424"/>
                <a:gd name="T104" fmla="*/ 0 w 348"/>
                <a:gd name="T105" fmla="*/ 58 h 424"/>
                <a:gd name="T106" fmla="*/ 48 w 348"/>
                <a:gd name="T107" fmla="*/ 0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48" h="424">
                  <a:moveTo>
                    <a:pt x="0" y="424"/>
                  </a:moveTo>
                  <a:lnTo>
                    <a:pt x="10" y="424"/>
                  </a:lnTo>
                  <a:lnTo>
                    <a:pt x="309" y="125"/>
                  </a:lnTo>
                  <a:lnTo>
                    <a:pt x="329" y="58"/>
                  </a:lnTo>
                  <a:lnTo>
                    <a:pt x="0" y="395"/>
                  </a:lnTo>
                  <a:lnTo>
                    <a:pt x="0" y="424"/>
                  </a:lnTo>
                  <a:lnTo>
                    <a:pt x="0" y="424"/>
                  </a:lnTo>
                  <a:close/>
                  <a:moveTo>
                    <a:pt x="48" y="424"/>
                  </a:moveTo>
                  <a:lnTo>
                    <a:pt x="300" y="164"/>
                  </a:lnTo>
                  <a:lnTo>
                    <a:pt x="290" y="222"/>
                  </a:lnTo>
                  <a:lnTo>
                    <a:pt x="87" y="424"/>
                  </a:lnTo>
                  <a:lnTo>
                    <a:pt x="48" y="424"/>
                  </a:lnTo>
                  <a:lnTo>
                    <a:pt x="48" y="424"/>
                  </a:lnTo>
                  <a:close/>
                  <a:moveTo>
                    <a:pt x="126" y="424"/>
                  </a:moveTo>
                  <a:lnTo>
                    <a:pt x="280" y="270"/>
                  </a:lnTo>
                  <a:lnTo>
                    <a:pt x="261" y="328"/>
                  </a:lnTo>
                  <a:lnTo>
                    <a:pt x="164" y="424"/>
                  </a:lnTo>
                  <a:lnTo>
                    <a:pt x="126" y="424"/>
                  </a:lnTo>
                  <a:lnTo>
                    <a:pt x="126" y="424"/>
                  </a:lnTo>
                  <a:close/>
                  <a:moveTo>
                    <a:pt x="203" y="424"/>
                  </a:moveTo>
                  <a:lnTo>
                    <a:pt x="251" y="367"/>
                  </a:lnTo>
                  <a:lnTo>
                    <a:pt x="242" y="424"/>
                  </a:lnTo>
                  <a:lnTo>
                    <a:pt x="203" y="424"/>
                  </a:lnTo>
                  <a:lnTo>
                    <a:pt x="203" y="424"/>
                  </a:lnTo>
                  <a:close/>
                  <a:moveTo>
                    <a:pt x="338" y="19"/>
                  </a:moveTo>
                  <a:lnTo>
                    <a:pt x="0" y="367"/>
                  </a:lnTo>
                  <a:lnTo>
                    <a:pt x="0" y="318"/>
                  </a:lnTo>
                  <a:lnTo>
                    <a:pt x="309" y="0"/>
                  </a:lnTo>
                  <a:lnTo>
                    <a:pt x="348" y="0"/>
                  </a:lnTo>
                  <a:lnTo>
                    <a:pt x="338" y="19"/>
                  </a:lnTo>
                  <a:lnTo>
                    <a:pt x="338" y="19"/>
                  </a:lnTo>
                  <a:close/>
                  <a:moveTo>
                    <a:pt x="280" y="0"/>
                  </a:moveTo>
                  <a:lnTo>
                    <a:pt x="0" y="289"/>
                  </a:lnTo>
                  <a:lnTo>
                    <a:pt x="0" y="241"/>
                  </a:lnTo>
                  <a:lnTo>
                    <a:pt x="232" y="0"/>
                  </a:lnTo>
                  <a:lnTo>
                    <a:pt x="280" y="0"/>
                  </a:lnTo>
                  <a:lnTo>
                    <a:pt x="280" y="0"/>
                  </a:lnTo>
                  <a:close/>
                  <a:moveTo>
                    <a:pt x="203" y="0"/>
                  </a:moveTo>
                  <a:lnTo>
                    <a:pt x="0" y="212"/>
                  </a:lnTo>
                  <a:lnTo>
                    <a:pt x="0" y="164"/>
                  </a:lnTo>
                  <a:lnTo>
                    <a:pt x="164" y="0"/>
                  </a:lnTo>
                  <a:lnTo>
                    <a:pt x="203" y="0"/>
                  </a:lnTo>
                  <a:lnTo>
                    <a:pt x="203" y="0"/>
                  </a:lnTo>
                  <a:close/>
                  <a:moveTo>
                    <a:pt x="126" y="0"/>
                  </a:moveTo>
                  <a:lnTo>
                    <a:pt x="0" y="135"/>
                  </a:lnTo>
                  <a:lnTo>
                    <a:pt x="0" y="87"/>
                  </a:lnTo>
                  <a:lnTo>
                    <a:pt x="87" y="0"/>
                  </a:lnTo>
                  <a:lnTo>
                    <a:pt x="126" y="0"/>
                  </a:lnTo>
                  <a:lnTo>
                    <a:pt x="126" y="0"/>
                  </a:lnTo>
                  <a:close/>
                  <a:moveTo>
                    <a:pt x="48" y="0"/>
                  </a:moveTo>
                  <a:lnTo>
                    <a:pt x="10" y="0"/>
                  </a:lnTo>
                  <a:lnTo>
                    <a:pt x="0" y="10"/>
                  </a:lnTo>
                  <a:lnTo>
                    <a:pt x="0" y="58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Freeform 12"/>
            <p:cNvSpPr>
              <a:spLocks noEditPoints="1"/>
            </p:cNvSpPr>
            <p:nvPr/>
          </p:nvSpPr>
          <p:spPr bwMode="auto">
            <a:xfrm>
              <a:off x="1440" y="2089"/>
              <a:ext cx="348" cy="424"/>
            </a:xfrm>
            <a:custGeom>
              <a:avLst/>
              <a:gdLst>
                <a:gd name="T0" fmla="*/ 155 w 348"/>
                <a:gd name="T1" fmla="*/ 424 h 424"/>
                <a:gd name="T2" fmla="*/ 348 w 348"/>
                <a:gd name="T3" fmla="*/ 193 h 424"/>
                <a:gd name="T4" fmla="*/ 116 w 348"/>
                <a:gd name="T5" fmla="*/ 424 h 424"/>
                <a:gd name="T6" fmla="*/ 348 w 348"/>
                <a:gd name="T7" fmla="*/ 260 h 424"/>
                <a:gd name="T8" fmla="*/ 232 w 348"/>
                <a:gd name="T9" fmla="*/ 424 h 424"/>
                <a:gd name="T10" fmla="*/ 193 w 348"/>
                <a:gd name="T11" fmla="*/ 424 h 424"/>
                <a:gd name="T12" fmla="*/ 348 w 348"/>
                <a:gd name="T13" fmla="*/ 338 h 424"/>
                <a:gd name="T14" fmla="*/ 309 w 348"/>
                <a:gd name="T15" fmla="*/ 424 h 424"/>
                <a:gd name="T16" fmla="*/ 271 w 348"/>
                <a:gd name="T17" fmla="*/ 424 h 424"/>
                <a:gd name="T18" fmla="*/ 348 w 348"/>
                <a:gd name="T19" fmla="*/ 415 h 424"/>
                <a:gd name="T20" fmla="*/ 348 w 348"/>
                <a:gd name="T21" fmla="*/ 424 h 424"/>
                <a:gd name="T22" fmla="*/ 348 w 348"/>
                <a:gd name="T23" fmla="*/ 154 h 424"/>
                <a:gd name="T24" fmla="*/ 97 w 348"/>
                <a:gd name="T25" fmla="*/ 367 h 424"/>
                <a:gd name="T26" fmla="*/ 348 w 348"/>
                <a:gd name="T27" fmla="*/ 154 h 424"/>
                <a:gd name="T28" fmla="*/ 348 w 348"/>
                <a:gd name="T29" fmla="*/ 77 h 424"/>
                <a:gd name="T30" fmla="*/ 77 w 348"/>
                <a:gd name="T31" fmla="*/ 309 h 424"/>
                <a:gd name="T32" fmla="*/ 348 w 348"/>
                <a:gd name="T33" fmla="*/ 77 h 424"/>
                <a:gd name="T34" fmla="*/ 348 w 348"/>
                <a:gd name="T35" fmla="*/ 0 h 424"/>
                <a:gd name="T36" fmla="*/ 58 w 348"/>
                <a:gd name="T37" fmla="*/ 241 h 424"/>
                <a:gd name="T38" fmla="*/ 348 w 348"/>
                <a:gd name="T39" fmla="*/ 0 h 424"/>
                <a:gd name="T40" fmla="*/ 348 w 348"/>
                <a:gd name="T41" fmla="*/ 0 h 424"/>
                <a:gd name="T42" fmla="*/ 58 w 348"/>
                <a:gd name="T43" fmla="*/ 222 h 424"/>
                <a:gd name="T44" fmla="*/ 232 w 348"/>
                <a:gd name="T45" fmla="*/ 0 h 424"/>
                <a:gd name="T46" fmla="*/ 271 w 348"/>
                <a:gd name="T47" fmla="*/ 0 h 424"/>
                <a:gd name="T48" fmla="*/ 155 w 348"/>
                <a:gd name="T49" fmla="*/ 0 h 424"/>
                <a:gd name="T50" fmla="*/ 39 w 348"/>
                <a:gd name="T51" fmla="*/ 154 h 424"/>
                <a:gd name="T52" fmla="*/ 193 w 348"/>
                <a:gd name="T53" fmla="*/ 0 h 424"/>
                <a:gd name="T54" fmla="*/ 116 w 348"/>
                <a:gd name="T55" fmla="*/ 0 h 424"/>
                <a:gd name="T56" fmla="*/ 77 w 348"/>
                <a:gd name="T57" fmla="*/ 0 h 424"/>
                <a:gd name="T58" fmla="*/ 29 w 348"/>
                <a:gd name="T59" fmla="*/ 96 h 424"/>
                <a:gd name="T60" fmla="*/ 116 w 348"/>
                <a:gd name="T61" fmla="*/ 0 h 424"/>
                <a:gd name="T62" fmla="*/ 10 w 348"/>
                <a:gd name="T63" fmla="*/ 29 h 424"/>
                <a:gd name="T64" fmla="*/ 39 w 348"/>
                <a:gd name="T65" fmla="*/ 0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48" h="424">
                  <a:moveTo>
                    <a:pt x="116" y="424"/>
                  </a:moveTo>
                  <a:lnTo>
                    <a:pt x="155" y="424"/>
                  </a:lnTo>
                  <a:lnTo>
                    <a:pt x="348" y="232"/>
                  </a:lnTo>
                  <a:lnTo>
                    <a:pt x="348" y="193"/>
                  </a:lnTo>
                  <a:lnTo>
                    <a:pt x="116" y="424"/>
                  </a:lnTo>
                  <a:lnTo>
                    <a:pt x="116" y="424"/>
                  </a:lnTo>
                  <a:close/>
                  <a:moveTo>
                    <a:pt x="193" y="424"/>
                  </a:moveTo>
                  <a:lnTo>
                    <a:pt x="348" y="260"/>
                  </a:lnTo>
                  <a:lnTo>
                    <a:pt x="348" y="309"/>
                  </a:lnTo>
                  <a:lnTo>
                    <a:pt x="232" y="424"/>
                  </a:lnTo>
                  <a:lnTo>
                    <a:pt x="193" y="424"/>
                  </a:lnTo>
                  <a:lnTo>
                    <a:pt x="193" y="424"/>
                  </a:lnTo>
                  <a:close/>
                  <a:moveTo>
                    <a:pt x="271" y="424"/>
                  </a:moveTo>
                  <a:lnTo>
                    <a:pt x="348" y="338"/>
                  </a:lnTo>
                  <a:lnTo>
                    <a:pt x="348" y="386"/>
                  </a:lnTo>
                  <a:lnTo>
                    <a:pt x="309" y="424"/>
                  </a:lnTo>
                  <a:lnTo>
                    <a:pt x="271" y="424"/>
                  </a:lnTo>
                  <a:lnTo>
                    <a:pt x="271" y="424"/>
                  </a:lnTo>
                  <a:close/>
                  <a:moveTo>
                    <a:pt x="348" y="424"/>
                  </a:moveTo>
                  <a:lnTo>
                    <a:pt x="348" y="415"/>
                  </a:lnTo>
                  <a:lnTo>
                    <a:pt x="348" y="424"/>
                  </a:lnTo>
                  <a:lnTo>
                    <a:pt x="348" y="424"/>
                  </a:lnTo>
                  <a:lnTo>
                    <a:pt x="348" y="424"/>
                  </a:lnTo>
                  <a:close/>
                  <a:moveTo>
                    <a:pt x="348" y="154"/>
                  </a:moveTo>
                  <a:lnTo>
                    <a:pt x="106" y="405"/>
                  </a:lnTo>
                  <a:lnTo>
                    <a:pt x="97" y="367"/>
                  </a:lnTo>
                  <a:lnTo>
                    <a:pt x="348" y="116"/>
                  </a:lnTo>
                  <a:lnTo>
                    <a:pt x="348" y="154"/>
                  </a:lnTo>
                  <a:lnTo>
                    <a:pt x="348" y="154"/>
                  </a:lnTo>
                  <a:close/>
                  <a:moveTo>
                    <a:pt x="348" y="77"/>
                  </a:moveTo>
                  <a:lnTo>
                    <a:pt x="87" y="338"/>
                  </a:lnTo>
                  <a:lnTo>
                    <a:pt x="77" y="309"/>
                  </a:lnTo>
                  <a:lnTo>
                    <a:pt x="348" y="39"/>
                  </a:lnTo>
                  <a:lnTo>
                    <a:pt x="348" y="77"/>
                  </a:lnTo>
                  <a:lnTo>
                    <a:pt x="348" y="77"/>
                  </a:lnTo>
                  <a:close/>
                  <a:moveTo>
                    <a:pt x="348" y="0"/>
                  </a:moveTo>
                  <a:lnTo>
                    <a:pt x="68" y="280"/>
                  </a:lnTo>
                  <a:lnTo>
                    <a:pt x="58" y="241"/>
                  </a:lnTo>
                  <a:lnTo>
                    <a:pt x="309" y="0"/>
                  </a:lnTo>
                  <a:lnTo>
                    <a:pt x="348" y="0"/>
                  </a:lnTo>
                  <a:lnTo>
                    <a:pt x="348" y="0"/>
                  </a:lnTo>
                  <a:lnTo>
                    <a:pt x="348" y="0"/>
                  </a:lnTo>
                  <a:close/>
                  <a:moveTo>
                    <a:pt x="271" y="0"/>
                  </a:moveTo>
                  <a:lnTo>
                    <a:pt x="58" y="222"/>
                  </a:lnTo>
                  <a:lnTo>
                    <a:pt x="48" y="183"/>
                  </a:lnTo>
                  <a:lnTo>
                    <a:pt x="232" y="0"/>
                  </a:lnTo>
                  <a:lnTo>
                    <a:pt x="271" y="0"/>
                  </a:lnTo>
                  <a:lnTo>
                    <a:pt x="271" y="0"/>
                  </a:lnTo>
                  <a:close/>
                  <a:moveTo>
                    <a:pt x="193" y="0"/>
                  </a:moveTo>
                  <a:lnTo>
                    <a:pt x="155" y="0"/>
                  </a:lnTo>
                  <a:lnTo>
                    <a:pt x="29" y="116"/>
                  </a:lnTo>
                  <a:lnTo>
                    <a:pt x="39" y="154"/>
                  </a:lnTo>
                  <a:lnTo>
                    <a:pt x="193" y="0"/>
                  </a:lnTo>
                  <a:lnTo>
                    <a:pt x="193" y="0"/>
                  </a:lnTo>
                  <a:close/>
                  <a:moveTo>
                    <a:pt x="116" y="0"/>
                  </a:moveTo>
                  <a:lnTo>
                    <a:pt x="116" y="0"/>
                  </a:lnTo>
                  <a:lnTo>
                    <a:pt x="116" y="0"/>
                  </a:lnTo>
                  <a:lnTo>
                    <a:pt x="77" y="0"/>
                  </a:lnTo>
                  <a:lnTo>
                    <a:pt x="19" y="58"/>
                  </a:lnTo>
                  <a:lnTo>
                    <a:pt x="29" y="96"/>
                  </a:lnTo>
                  <a:lnTo>
                    <a:pt x="116" y="0"/>
                  </a:lnTo>
                  <a:lnTo>
                    <a:pt x="116" y="0"/>
                  </a:lnTo>
                  <a:close/>
                  <a:moveTo>
                    <a:pt x="39" y="0"/>
                  </a:moveTo>
                  <a:lnTo>
                    <a:pt x="10" y="29"/>
                  </a:lnTo>
                  <a:lnTo>
                    <a:pt x="0" y="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Freeform 13"/>
            <p:cNvSpPr>
              <a:spLocks noEditPoints="1"/>
            </p:cNvSpPr>
            <p:nvPr/>
          </p:nvSpPr>
          <p:spPr bwMode="auto">
            <a:xfrm>
              <a:off x="1749" y="1645"/>
              <a:ext cx="107" cy="164"/>
            </a:xfrm>
            <a:custGeom>
              <a:avLst/>
              <a:gdLst>
                <a:gd name="T0" fmla="*/ 0 w 107"/>
                <a:gd name="T1" fmla="*/ 164 h 164"/>
                <a:gd name="T2" fmla="*/ 20 w 107"/>
                <a:gd name="T3" fmla="*/ 164 h 164"/>
                <a:gd name="T4" fmla="*/ 107 w 107"/>
                <a:gd name="T5" fmla="*/ 68 h 164"/>
                <a:gd name="T6" fmla="*/ 107 w 107"/>
                <a:gd name="T7" fmla="*/ 29 h 164"/>
                <a:gd name="T8" fmla="*/ 0 w 107"/>
                <a:gd name="T9" fmla="*/ 135 h 164"/>
                <a:gd name="T10" fmla="*/ 0 w 107"/>
                <a:gd name="T11" fmla="*/ 164 h 164"/>
                <a:gd name="T12" fmla="*/ 0 w 107"/>
                <a:gd name="T13" fmla="*/ 164 h 164"/>
                <a:gd name="T14" fmla="*/ 49 w 107"/>
                <a:gd name="T15" fmla="*/ 164 h 164"/>
                <a:gd name="T16" fmla="*/ 107 w 107"/>
                <a:gd name="T17" fmla="*/ 106 h 164"/>
                <a:gd name="T18" fmla="*/ 107 w 107"/>
                <a:gd name="T19" fmla="*/ 145 h 164"/>
                <a:gd name="T20" fmla="*/ 97 w 107"/>
                <a:gd name="T21" fmla="*/ 164 h 164"/>
                <a:gd name="T22" fmla="*/ 49 w 107"/>
                <a:gd name="T23" fmla="*/ 164 h 164"/>
                <a:gd name="T24" fmla="*/ 49 w 107"/>
                <a:gd name="T25" fmla="*/ 164 h 164"/>
                <a:gd name="T26" fmla="*/ 107 w 107"/>
                <a:gd name="T27" fmla="*/ 0 h 164"/>
                <a:gd name="T28" fmla="*/ 0 w 107"/>
                <a:gd name="T29" fmla="*/ 106 h 164"/>
                <a:gd name="T30" fmla="*/ 0 w 107"/>
                <a:gd name="T31" fmla="*/ 58 h 164"/>
                <a:gd name="T32" fmla="*/ 58 w 107"/>
                <a:gd name="T33" fmla="*/ 0 h 164"/>
                <a:gd name="T34" fmla="*/ 107 w 107"/>
                <a:gd name="T35" fmla="*/ 0 h 164"/>
                <a:gd name="T36" fmla="*/ 107 w 107"/>
                <a:gd name="T37" fmla="*/ 0 h 164"/>
                <a:gd name="T38" fmla="*/ 29 w 107"/>
                <a:gd name="T39" fmla="*/ 0 h 164"/>
                <a:gd name="T40" fmla="*/ 0 w 107"/>
                <a:gd name="T41" fmla="*/ 29 h 164"/>
                <a:gd name="T42" fmla="*/ 0 w 107"/>
                <a:gd name="T43" fmla="*/ 0 h 164"/>
                <a:gd name="T44" fmla="*/ 29 w 107"/>
                <a:gd name="T4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7" h="164">
                  <a:moveTo>
                    <a:pt x="0" y="164"/>
                  </a:moveTo>
                  <a:lnTo>
                    <a:pt x="20" y="164"/>
                  </a:lnTo>
                  <a:lnTo>
                    <a:pt x="107" y="68"/>
                  </a:lnTo>
                  <a:lnTo>
                    <a:pt x="107" y="29"/>
                  </a:lnTo>
                  <a:lnTo>
                    <a:pt x="0" y="135"/>
                  </a:lnTo>
                  <a:lnTo>
                    <a:pt x="0" y="164"/>
                  </a:lnTo>
                  <a:lnTo>
                    <a:pt x="0" y="164"/>
                  </a:lnTo>
                  <a:close/>
                  <a:moveTo>
                    <a:pt x="49" y="164"/>
                  </a:moveTo>
                  <a:lnTo>
                    <a:pt x="107" y="106"/>
                  </a:lnTo>
                  <a:lnTo>
                    <a:pt x="107" y="145"/>
                  </a:lnTo>
                  <a:lnTo>
                    <a:pt x="97" y="164"/>
                  </a:lnTo>
                  <a:lnTo>
                    <a:pt x="49" y="164"/>
                  </a:lnTo>
                  <a:lnTo>
                    <a:pt x="49" y="164"/>
                  </a:lnTo>
                  <a:close/>
                  <a:moveTo>
                    <a:pt x="107" y="0"/>
                  </a:moveTo>
                  <a:lnTo>
                    <a:pt x="0" y="106"/>
                  </a:lnTo>
                  <a:lnTo>
                    <a:pt x="0" y="58"/>
                  </a:lnTo>
                  <a:lnTo>
                    <a:pt x="58" y="0"/>
                  </a:lnTo>
                  <a:lnTo>
                    <a:pt x="107" y="0"/>
                  </a:lnTo>
                  <a:lnTo>
                    <a:pt x="107" y="0"/>
                  </a:lnTo>
                  <a:close/>
                  <a:moveTo>
                    <a:pt x="29" y="0"/>
                  </a:moveTo>
                  <a:lnTo>
                    <a:pt x="0" y="29"/>
                  </a:lnTo>
                  <a:lnTo>
                    <a:pt x="0" y="0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Freeform 14"/>
            <p:cNvSpPr>
              <a:spLocks noEditPoints="1"/>
            </p:cNvSpPr>
            <p:nvPr/>
          </p:nvSpPr>
          <p:spPr bwMode="auto">
            <a:xfrm>
              <a:off x="1334" y="1616"/>
              <a:ext cx="928" cy="1003"/>
            </a:xfrm>
            <a:custGeom>
              <a:avLst/>
              <a:gdLst>
                <a:gd name="T0" fmla="*/ 54 w 96"/>
                <a:gd name="T1" fmla="*/ 20 h 104"/>
                <a:gd name="T2" fmla="*/ 43 w 96"/>
                <a:gd name="T3" fmla="*/ 3 h 104"/>
                <a:gd name="T4" fmla="*/ 79 w 96"/>
                <a:gd name="T5" fmla="*/ 101 h 104"/>
                <a:gd name="T6" fmla="*/ 79 w 96"/>
                <a:gd name="T7" fmla="*/ 104 h 104"/>
                <a:gd name="T8" fmla="*/ 19 w 96"/>
                <a:gd name="T9" fmla="*/ 102 h 104"/>
                <a:gd name="T10" fmla="*/ 79 w 96"/>
                <a:gd name="T11" fmla="*/ 101 h 104"/>
                <a:gd name="T12" fmla="*/ 2 w 96"/>
                <a:gd name="T13" fmla="*/ 95 h 104"/>
                <a:gd name="T14" fmla="*/ 2 w 96"/>
                <a:gd name="T15" fmla="*/ 93 h 104"/>
                <a:gd name="T16" fmla="*/ 8 w 96"/>
                <a:gd name="T17" fmla="*/ 48 h 104"/>
                <a:gd name="T18" fmla="*/ 9 w 96"/>
                <a:gd name="T19" fmla="*/ 46 h 104"/>
                <a:gd name="T20" fmla="*/ 10 w 96"/>
                <a:gd name="T21" fmla="*/ 39 h 104"/>
                <a:gd name="T22" fmla="*/ 22 w 96"/>
                <a:gd name="T23" fmla="*/ 34 h 104"/>
                <a:gd name="T24" fmla="*/ 18 w 96"/>
                <a:gd name="T25" fmla="*/ 33 h 104"/>
                <a:gd name="T26" fmla="*/ 20 w 96"/>
                <a:gd name="T27" fmla="*/ 20 h 104"/>
                <a:gd name="T28" fmla="*/ 40 w 96"/>
                <a:gd name="T29" fmla="*/ 2 h 104"/>
                <a:gd name="T30" fmla="*/ 55 w 96"/>
                <a:gd name="T31" fmla="*/ 0 h 104"/>
                <a:gd name="T32" fmla="*/ 57 w 96"/>
                <a:gd name="T33" fmla="*/ 20 h 104"/>
                <a:gd name="T34" fmla="*/ 78 w 96"/>
                <a:gd name="T35" fmla="*/ 21 h 104"/>
                <a:gd name="T36" fmla="*/ 77 w 96"/>
                <a:gd name="T37" fmla="*/ 34 h 104"/>
                <a:gd name="T38" fmla="*/ 75 w 96"/>
                <a:gd name="T39" fmla="*/ 39 h 104"/>
                <a:gd name="T40" fmla="*/ 88 w 96"/>
                <a:gd name="T41" fmla="*/ 40 h 104"/>
                <a:gd name="T42" fmla="*/ 89 w 96"/>
                <a:gd name="T43" fmla="*/ 48 h 104"/>
                <a:gd name="T44" fmla="*/ 78 w 96"/>
                <a:gd name="T45" fmla="*/ 93 h 104"/>
                <a:gd name="T46" fmla="*/ 96 w 96"/>
                <a:gd name="T47" fmla="*/ 94 h 104"/>
                <a:gd name="T48" fmla="*/ 48 w 96"/>
                <a:gd name="T49" fmla="*/ 95 h 104"/>
                <a:gd name="T50" fmla="*/ 47 w 96"/>
                <a:gd name="T51" fmla="*/ 93 h 104"/>
                <a:gd name="T52" fmla="*/ 23 w 96"/>
                <a:gd name="T53" fmla="*/ 49 h 104"/>
                <a:gd name="T54" fmla="*/ 11 w 96"/>
                <a:gd name="T55" fmla="*/ 49 h 104"/>
                <a:gd name="T56" fmla="*/ 50 w 96"/>
                <a:gd name="T57" fmla="*/ 93 h 104"/>
                <a:gd name="T58" fmla="*/ 86 w 96"/>
                <a:gd name="T59" fmla="*/ 49 h 104"/>
                <a:gd name="T60" fmla="*/ 73 w 96"/>
                <a:gd name="T61" fmla="*/ 49 h 104"/>
                <a:gd name="T62" fmla="*/ 50 w 96"/>
                <a:gd name="T63" fmla="*/ 93 h 104"/>
                <a:gd name="T64" fmla="*/ 23 w 96"/>
                <a:gd name="T65" fmla="*/ 32 h 104"/>
                <a:gd name="T66" fmla="*/ 76 w 96"/>
                <a:gd name="T67" fmla="*/ 32 h 104"/>
                <a:gd name="T68" fmla="*/ 55 w 96"/>
                <a:gd name="T69" fmla="*/ 23 h 104"/>
                <a:gd name="T70" fmla="*/ 21 w 96"/>
                <a:gd name="T71" fmla="*/ 23 h 104"/>
                <a:gd name="T72" fmla="*/ 60 w 96"/>
                <a:gd name="T73" fmla="*/ 65 h 104"/>
                <a:gd name="T74" fmla="*/ 69 w 96"/>
                <a:gd name="T75" fmla="*/ 74 h 104"/>
                <a:gd name="T76" fmla="*/ 69 w 96"/>
                <a:gd name="T77" fmla="*/ 74 h 104"/>
                <a:gd name="T78" fmla="*/ 76 w 96"/>
                <a:gd name="T79" fmla="*/ 71 h 104"/>
                <a:gd name="T80" fmla="*/ 77 w 96"/>
                <a:gd name="T81" fmla="*/ 64 h 104"/>
                <a:gd name="T82" fmla="*/ 74 w 96"/>
                <a:gd name="T83" fmla="*/ 69 h 104"/>
                <a:gd name="T84" fmla="*/ 70 w 96"/>
                <a:gd name="T85" fmla="*/ 56 h 104"/>
                <a:gd name="T86" fmla="*/ 68 w 96"/>
                <a:gd name="T87" fmla="*/ 56 h 104"/>
                <a:gd name="T88" fmla="*/ 65 w 96"/>
                <a:gd name="T89" fmla="*/ 69 h 104"/>
                <a:gd name="T90" fmla="*/ 61 w 96"/>
                <a:gd name="T91" fmla="*/ 64 h 104"/>
                <a:gd name="T92" fmla="*/ 75 w 96"/>
                <a:gd name="T93" fmla="*/ 42 h 104"/>
                <a:gd name="T94" fmla="*/ 85 w 96"/>
                <a:gd name="T95" fmla="*/ 46 h 104"/>
                <a:gd name="T96" fmla="*/ 75 w 96"/>
                <a:gd name="T97" fmla="*/ 42 h 104"/>
                <a:gd name="T98" fmla="*/ 22 w 96"/>
                <a:gd name="T99" fmla="*/ 42 h 104"/>
                <a:gd name="T100" fmla="*/ 12 w 96"/>
                <a:gd name="T101" fmla="*/ 46 h 104"/>
                <a:gd name="T102" fmla="*/ 72 w 96"/>
                <a:gd name="T103" fmla="*/ 34 h 104"/>
                <a:gd name="T104" fmla="*/ 25 w 96"/>
                <a:gd name="T105" fmla="*/ 39 h 104"/>
                <a:gd name="T106" fmla="*/ 72 w 96"/>
                <a:gd name="T107" fmla="*/ 39 h 104"/>
                <a:gd name="T108" fmla="*/ 25 w 96"/>
                <a:gd name="T109" fmla="*/ 42 h 104"/>
                <a:gd name="T110" fmla="*/ 47 w 96"/>
                <a:gd name="T111" fmla="*/ 46 h 104"/>
                <a:gd name="T112" fmla="*/ 25 w 96"/>
                <a:gd name="T113" fmla="*/ 42 h 104"/>
                <a:gd name="T114" fmla="*/ 72 w 96"/>
                <a:gd name="T115" fmla="*/ 42 h 104"/>
                <a:gd name="T116" fmla="*/ 50 w 96"/>
                <a:gd name="T117" fmla="*/ 4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6" h="104">
                  <a:moveTo>
                    <a:pt x="43" y="20"/>
                  </a:moveTo>
                  <a:cubicBezTo>
                    <a:pt x="54" y="20"/>
                    <a:pt x="54" y="20"/>
                    <a:pt x="54" y="20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20"/>
                    <a:pt x="43" y="20"/>
                    <a:pt x="43" y="20"/>
                  </a:cubicBezTo>
                  <a:close/>
                  <a:moveTo>
                    <a:pt x="79" y="101"/>
                  </a:moveTo>
                  <a:cubicBezTo>
                    <a:pt x="80" y="101"/>
                    <a:pt x="80" y="102"/>
                    <a:pt x="80" y="102"/>
                  </a:cubicBezTo>
                  <a:cubicBezTo>
                    <a:pt x="80" y="103"/>
                    <a:pt x="80" y="104"/>
                    <a:pt x="79" y="104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20" y="104"/>
                    <a:pt x="19" y="103"/>
                    <a:pt x="19" y="102"/>
                  </a:cubicBezTo>
                  <a:cubicBezTo>
                    <a:pt x="19" y="102"/>
                    <a:pt x="20" y="101"/>
                    <a:pt x="20" y="101"/>
                  </a:cubicBezTo>
                  <a:cubicBezTo>
                    <a:pt x="79" y="101"/>
                    <a:pt x="79" y="101"/>
                    <a:pt x="79" y="101"/>
                  </a:cubicBezTo>
                  <a:close/>
                  <a:moveTo>
                    <a:pt x="48" y="95"/>
                  </a:moveTo>
                  <a:cubicBezTo>
                    <a:pt x="2" y="95"/>
                    <a:pt x="2" y="95"/>
                    <a:pt x="2" y="95"/>
                  </a:cubicBezTo>
                  <a:cubicBezTo>
                    <a:pt x="1" y="95"/>
                    <a:pt x="0" y="95"/>
                    <a:pt x="0" y="94"/>
                  </a:cubicBezTo>
                  <a:cubicBezTo>
                    <a:pt x="0" y="93"/>
                    <a:pt x="1" y="93"/>
                    <a:pt x="2" y="93"/>
                  </a:cubicBezTo>
                  <a:cubicBezTo>
                    <a:pt x="19" y="93"/>
                    <a:pt x="19" y="93"/>
                    <a:pt x="19" y="93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7"/>
                    <a:pt x="9" y="47"/>
                    <a:pt x="9" y="46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40"/>
                    <a:pt x="10" y="39"/>
                    <a:pt x="10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8" y="34"/>
                    <a:pt x="18" y="33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9" y="20"/>
                    <a:pt x="2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1"/>
                    <a:pt x="41" y="0"/>
                    <a:pt x="41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6" y="0"/>
                    <a:pt x="57" y="1"/>
                    <a:pt x="57" y="2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8" y="20"/>
                    <a:pt x="78" y="20"/>
                    <a:pt x="78" y="21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78" y="34"/>
                    <a:pt x="78" y="34"/>
                    <a:pt x="77" y="34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5" y="39"/>
                    <a:pt x="75" y="39"/>
                    <a:pt x="75" y="39"/>
                  </a:cubicBezTo>
                  <a:cubicBezTo>
                    <a:pt x="86" y="39"/>
                    <a:pt x="86" y="39"/>
                    <a:pt x="86" y="39"/>
                  </a:cubicBezTo>
                  <a:cubicBezTo>
                    <a:pt x="87" y="39"/>
                    <a:pt x="88" y="40"/>
                    <a:pt x="88" y="40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8" y="47"/>
                    <a:pt x="89" y="47"/>
                    <a:pt x="89" y="48"/>
                  </a:cubicBezTo>
                  <a:cubicBezTo>
                    <a:pt x="89" y="48"/>
                    <a:pt x="89" y="48"/>
                    <a:pt x="88" y="48"/>
                  </a:cubicBezTo>
                  <a:cubicBezTo>
                    <a:pt x="78" y="93"/>
                    <a:pt x="78" y="93"/>
                    <a:pt x="78" y="93"/>
                  </a:cubicBezTo>
                  <a:cubicBezTo>
                    <a:pt x="95" y="93"/>
                    <a:pt x="95" y="93"/>
                    <a:pt x="95" y="93"/>
                  </a:cubicBezTo>
                  <a:cubicBezTo>
                    <a:pt x="96" y="93"/>
                    <a:pt x="96" y="93"/>
                    <a:pt x="96" y="94"/>
                  </a:cubicBezTo>
                  <a:cubicBezTo>
                    <a:pt x="96" y="95"/>
                    <a:pt x="96" y="95"/>
                    <a:pt x="95" y="95"/>
                  </a:cubicBezTo>
                  <a:cubicBezTo>
                    <a:pt x="48" y="95"/>
                    <a:pt x="48" y="95"/>
                    <a:pt x="48" y="95"/>
                  </a:cubicBezTo>
                  <a:close/>
                  <a:moveTo>
                    <a:pt x="22" y="93"/>
                  </a:moveTo>
                  <a:cubicBezTo>
                    <a:pt x="47" y="93"/>
                    <a:pt x="47" y="93"/>
                    <a:pt x="47" y="93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22" y="93"/>
                    <a:pt x="22" y="93"/>
                    <a:pt x="22" y="93"/>
                  </a:cubicBezTo>
                  <a:close/>
                  <a:moveTo>
                    <a:pt x="50" y="93"/>
                  </a:moveTo>
                  <a:cubicBezTo>
                    <a:pt x="75" y="93"/>
                    <a:pt x="75" y="93"/>
                    <a:pt x="75" y="93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93"/>
                    <a:pt x="50" y="93"/>
                    <a:pt x="50" y="93"/>
                  </a:cubicBezTo>
                  <a:close/>
                  <a:moveTo>
                    <a:pt x="21" y="32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6" y="32"/>
                    <a:pt x="76" y="32"/>
                    <a:pt x="76" y="32"/>
                  </a:cubicBezTo>
                  <a:cubicBezTo>
                    <a:pt x="76" y="23"/>
                    <a:pt x="76" y="23"/>
                    <a:pt x="76" y="2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32"/>
                    <a:pt x="21" y="32"/>
                    <a:pt x="21" y="32"/>
                  </a:cubicBezTo>
                  <a:close/>
                  <a:moveTo>
                    <a:pt x="60" y="65"/>
                  </a:moveTo>
                  <a:cubicBezTo>
                    <a:pt x="60" y="67"/>
                    <a:pt x="61" y="70"/>
                    <a:pt x="63" y="71"/>
                  </a:cubicBezTo>
                  <a:cubicBezTo>
                    <a:pt x="64" y="73"/>
                    <a:pt x="67" y="74"/>
                    <a:pt x="69" y="74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72" y="74"/>
                    <a:pt x="74" y="73"/>
                    <a:pt x="76" y="71"/>
                  </a:cubicBezTo>
                  <a:cubicBezTo>
                    <a:pt x="77" y="70"/>
                    <a:pt x="78" y="67"/>
                    <a:pt x="78" y="65"/>
                  </a:cubicBezTo>
                  <a:cubicBezTo>
                    <a:pt x="78" y="64"/>
                    <a:pt x="78" y="64"/>
                    <a:pt x="77" y="64"/>
                  </a:cubicBezTo>
                  <a:cubicBezTo>
                    <a:pt x="76" y="64"/>
                    <a:pt x="76" y="64"/>
                    <a:pt x="76" y="65"/>
                  </a:cubicBezTo>
                  <a:cubicBezTo>
                    <a:pt x="76" y="67"/>
                    <a:pt x="75" y="68"/>
                    <a:pt x="74" y="69"/>
                  </a:cubicBezTo>
                  <a:cubicBezTo>
                    <a:pt x="73" y="70"/>
                    <a:pt x="72" y="71"/>
                    <a:pt x="70" y="71"/>
                  </a:cubicBezTo>
                  <a:cubicBezTo>
                    <a:pt x="70" y="56"/>
                    <a:pt x="70" y="56"/>
                    <a:pt x="70" y="56"/>
                  </a:cubicBezTo>
                  <a:cubicBezTo>
                    <a:pt x="70" y="55"/>
                    <a:pt x="70" y="55"/>
                    <a:pt x="69" y="55"/>
                  </a:cubicBezTo>
                  <a:cubicBezTo>
                    <a:pt x="68" y="55"/>
                    <a:pt x="68" y="55"/>
                    <a:pt x="68" y="56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7" y="71"/>
                    <a:pt x="65" y="70"/>
                    <a:pt x="65" y="69"/>
                  </a:cubicBezTo>
                  <a:cubicBezTo>
                    <a:pt x="63" y="68"/>
                    <a:pt x="63" y="67"/>
                    <a:pt x="63" y="65"/>
                  </a:cubicBezTo>
                  <a:cubicBezTo>
                    <a:pt x="63" y="64"/>
                    <a:pt x="62" y="64"/>
                    <a:pt x="61" y="64"/>
                  </a:cubicBezTo>
                  <a:cubicBezTo>
                    <a:pt x="61" y="64"/>
                    <a:pt x="60" y="64"/>
                    <a:pt x="60" y="65"/>
                  </a:cubicBezTo>
                  <a:close/>
                  <a:moveTo>
                    <a:pt x="75" y="42"/>
                  </a:moveTo>
                  <a:cubicBezTo>
                    <a:pt x="75" y="46"/>
                    <a:pt x="75" y="46"/>
                    <a:pt x="75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75" y="42"/>
                    <a:pt x="75" y="42"/>
                    <a:pt x="75" y="42"/>
                  </a:cubicBezTo>
                  <a:close/>
                  <a:moveTo>
                    <a:pt x="22" y="46"/>
                  </a:moveTo>
                  <a:cubicBezTo>
                    <a:pt x="22" y="42"/>
                    <a:pt x="22" y="42"/>
                    <a:pt x="2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22" y="46"/>
                    <a:pt x="22" y="46"/>
                    <a:pt x="22" y="46"/>
                  </a:cubicBezTo>
                  <a:close/>
                  <a:moveTo>
                    <a:pt x="72" y="34"/>
                  </a:moveTo>
                  <a:cubicBezTo>
                    <a:pt x="25" y="34"/>
                    <a:pt x="25" y="34"/>
                    <a:pt x="25" y="34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72" y="39"/>
                    <a:pt x="72" y="39"/>
                    <a:pt x="72" y="39"/>
                  </a:cubicBezTo>
                  <a:cubicBezTo>
                    <a:pt x="72" y="34"/>
                    <a:pt x="72" y="34"/>
                    <a:pt x="72" y="34"/>
                  </a:cubicBezTo>
                  <a:close/>
                  <a:moveTo>
                    <a:pt x="25" y="42"/>
                  </a:moveTo>
                  <a:cubicBezTo>
                    <a:pt x="25" y="46"/>
                    <a:pt x="25" y="46"/>
                    <a:pt x="25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25" y="42"/>
                    <a:pt x="25" y="42"/>
                    <a:pt x="25" y="42"/>
                  </a:cubicBezTo>
                  <a:close/>
                  <a:moveTo>
                    <a:pt x="72" y="46"/>
                  </a:moveTo>
                  <a:cubicBezTo>
                    <a:pt x="72" y="42"/>
                    <a:pt x="72" y="42"/>
                    <a:pt x="72" y="42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50" y="46"/>
                    <a:pt x="50" y="46"/>
                    <a:pt x="50" y="46"/>
                  </a:cubicBezTo>
                  <a:lnTo>
                    <a:pt x="72" y="46"/>
                  </a:lnTo>
                  <a:close/>
                </a:path>
              </a:pathLst>
            </a:custGeom>
            <a:solidFill>
              <a:srgbClr val="403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2" name="Group 17"/>
          <p:cNvGrpSpPr>
            <a:grpSpLocks noChangeAspect="1"/>
          </p:cNvGrpSpPr>
          <p:nvPr/>
        </p:nvGrpSpPr>
        <p:grpSpPr bwMode="auto">
          <a:xfrm>
            <a:off x="5571898" y="1791673"/>
            <a:ext cx="1019175" cy="1217613"/>
            <a:chOff x="3519" y="1796"/>
            <a:chExt cx="642" cy="767"/>
          </a:xfrm>
        </p:grpSpPr>
        <p:sp>
          <p:nvSpPr>
            <p:cNvPr id="33" name="Freeform 18"/>
            <p:cNvSpPr>
              <a:spLocks noEditPoints="1"/>
            </p:cNvSpPr>
            <p:nvPr/>
          </p:nvSpPr>
          <p:spPr bwMode="auto">
            <a:xfrm>
              <a:off x="3542" y="2449"/>
              <a:ext cx="588" cy="91"/>
            </a:xfrm>
            <a:custGeom>
              <a:avLst/>
              <a:gdLst>
                <a:gd name="T0" fmla="*/ 76 w 77"/>
                <a:gd name="T1" fmla="*/ 8 h 12"/>
                <a:gd name="T2" fmla="*/ 76 w 77"/>
                <a:gd name="T3" fmla="*/ 12 h 12"/>
                <a:gd name="T4" fmla="*/ 77 w 77"/>
                <a:gd name="T5" fmla="*/ 9 h 12"/>
                <a:gd name="T6" fmla="*/ 72 w 77"/>
                <a:gd name="T7" fmla="*/ 10 h 12"/>
                <a:gd name="T8" fmla="*/ 71 w 77"/>
                <a:gd name="T9" fmla="*/ 6 h 12"/>
                <a:gd name="T10" fmla="*/ 69 w 77"/>
                <a:gd name="T11" fmla="*/ 4 h 12"/>
                <a:gd name="T12" fmla="*/ 62 w 77"/>
                <a:gd name="T13" fmla="*/ 7 h 12"/>
                <a:gd name="T14" fmla="*/ 66 w 77"/>
                <a:gd name="T15" fmla="*/ 7 h 12"/>
                <a:gd name="T16" fmla="*/ 69 w 77"/>
                <a:gd name="T17" fmla="*/ 4 h 12"/>
                <a:gd name="T18" fmla="*/ 59 w 77"/>
                <a:gd name="T19" fmla="*/ 7 h 12"/>
                <a:gd name="T20" fmla="*/ 56 w 77"/>
                <a:gd name="T21" fmla="*/ 6 h 12"/>
                <a:gd name="T22" fmla="*/ 61 w 77"/>
                <a:gd name="T23" fmla="*/ 4 h 12"/>
                <a:gd name="T24" fmla="*/ 59 w 77"/>
                <a:gd name="T25" fmla="*/ 2 h 12"/>
                <a:gd name="T26" fmla="*/ 64 w 77"/>
                <a:gd name="T27" fmla="*/ 2 h 12"/>
                <a:gd name="T28" fmla="*/ 54 w 77"/>
                <a:gd name="T29" fmla="*/ 0 h 12"/>
                <a:gd name="T30" fmla="*/ 58 w 77"/>
                <a:gd name="T31" fmla="*/ 0 h 12"/>
                <a:gd name="T32" fmla="*/ 48 w 77"/>
                <a:gd name="T33" fmla="*/ 6 h 12"/>
                <a:gd name="T34" fmla="*/ 51 w 77"/>
                <a:gd name="T35" fmla="*/ 7 h 12"/>
                <a:gd name="T36" fmla="*/ 45 w 77"/>
                <a:gd name="T37" fmla="*/ 6 h 12"/>
                <a:gd name="T38" fmla="*/ 39 w 77"/>
                <a:gd name="T39" fmla="*/ 7 h 12"/>
                <a:gd name="T40" fmla="*/ 45 w 77"/>
                <a:gd name="T41" fmla="*/ 6 h 12"/>
                <a:gd name="T42" fmla="*/ 32 w 77"/>
                <a:gd name="T43" fmla="*/ 6 h 12"/>
                <a:gd name="T44" fmla="*/ 35 w 77"/>
                <a:gd name="T45" fmla="*/ 7 h 12"/>
                <a:gd name="T46" fmla="*/ 29 w 77"/>
                <a:gd name="T47" fmla="*/ 6 h 12"/>
                <a:gd name="T48" fmla="*/ 23 w 77"/>
                <a:gd name="T49" fmla="*/ 7 h 12"/>
                <a:gd name="T50" fmla="*/ 29 w 77"/>
                <a:gd name="T51" fmla="*/ 6 h 12"/>
                <a:gd name="T52" fmla="*/ 18 w 77"/>
                <a:gd name="T53" fmla="*/ 6 h 12"/>
                <a:gd name="T54" fmla="*/ 17 w 77"/>
                <a:gd name="T55" fmla="*/ 5 h 12"/>
                <a:gd name="T56" fmla="*/ 20 w 77"/>
                <a:gd name="T57" fmla="*/ 7 h 12"/>
                <a:gd name="T58" fmla="*/ 21 w 77"/>
                <a:gd name="T59" fmla="*/ 1 h 12"/>
                <a:gd name="T60" fmla="*/ 23 w 77"/>
                <a:gd name="T61" fmla="*/ 0 h 12"/>
                <a:gd name="T62" fmla="*/ 19 w 77"/>
                <a:gd name="T63" fmla="*/ 0 h 12"/>
                <a:gd name="T64" fmla="*/ 11 w 77"/>
                <a:gd name="T65" fmla="*/ 7 h 12"/>
                <a:gd name="T66" fmla="*/ 3 w 77"/>
                <a:gd name="T67" fmla="*/ 11 h 12"/>
                <a:gd name="T68" fmla="*/ 16 w 77"/>
                <a:gd name="T69" fmla="*/ 0 h 12"/>
                <a:gd name="T70" fmla="*/ 5 w 77"/>
                <a:gd name="T71" fmla="*/ 6 h 12"/>
                <a:gd name="T72" fmla="*/ 1 w 77"/>
                <a:gd name="T73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7" h="12">
                  <a:moveTo>
                    <a:pt x="77" y="9"/>
                  </a:moveTo>
                  <a:cubicBezTo>
                    <a:pt x="76" y="8"/>
                    <a:pt x="76" y="8"/>
                    <a:pt x="76" y="8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7" y="9"/>
                    <a:pt x="77" y="9"/>
                    <a:pt x="77" y="9"/>
                  </a:cubicBezTo>
                  <a:close/>
                  <a:moveTo>
                    <a:pt x="74" y="7"/>
                  </a:moveTo>
                  <a:cubicBezTo>
                    <a:pt x="72" y="10"/>
                    <a:pt x="72" y="10"/>
                    <a:pt x="72" y="10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4" y="7"/>
                    <a:pt x="74" y="7"/>
                    <a:pt x="74" y="7"/>
                  </a:cubicBezTo>
                  <a:close/>
                  <a:moveTo>
                    <a:pt x="69" y="4"/>
                  </a:moveTo>
                  <a:cubicBezTo>
                    <a:pt x="66" y="3"/>
                    <a:pt x="66" y="3"/>
                    <a:pt x="66" y="3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9" y="4"/>
                    <a:pt x="69" y="4"/>
                    <a:pt x="69" y="4"/>
                  </a:cubicBezTo>
                  <a:close/>
                  <a:moveTo>
                    <a:pt x="64" y="2"/>
                  </a:moveTo>
                  <a:cubicBezTo>
                    <a:pt x="59" y="7"/>
                    <a:pt x="59" y="7"/>
                    <a:pt x="59" y="7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60" y="6"/>
                    <a:pt x="61" y="5"/>
                    <a:pt x="61" y="4"/>
                  </a:cubicBezTo>
                  <a:cubicBezTo>
                    <a:pt x="61" y="4"/>
                    <a:pt x="60" y="3"/>
                    <a:pt x="60" y="3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4" y="2"/>
                    <a:pt x="64" y="2"/>
                    <a:pt x="64" y="2"/>
                  </a:cubicBezTo>
                  <a:close/>
                  <a:moveTo>
                    <a:pt x="58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7" y="1"/>
                    <a:pt x="57" y="1"/>
                    <a:pt x="57" y="1"/>
                  </a:cubicBezTo>
                  <a:cubicBezTo>
                    <a:pt x="58" y="0"/>
                    <a:pt x="58" y="0"/>
                    <a:pt x="58" y="0"/>
                  </a:cubicBezTo>
                  <a:close/>
                  <a:moveTo>
                    <a:pt x="52" y="6"/>
                  </a:moveTo>
                  <a:cubicBezTo>
                    <a:pt x="48" y="6"/>
                    <a:pt x="48" y="6"/>
                    <a:pt x="48" y="6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2" y="6"/>
                    <a:pt x="52" y="6"/>
                    <a:pt x="52" y="6"/>
                  </a:cubicBezTo>
                  <a:close/>
                  <a:moveTo>
                    <a:pt x="45" y="6"/>
                  </a:moveTo>
                  <a:cubicBezTo>
                    <a:pt x="40" y="6"/>
                    <a:pt x="40" y="6"/>
                    <a:pt x="40" y="6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5" y="6"/>
                    <a:pt x="45" y="6"/>
                    <a:pt x="45" y="6"/>
                  </a:cubicBezTo>
                  <a:close/>
                  <a:moveTo>
                    <a:pt x="37" y="6"/>
                  </a:moveTo>
                  <a:cubicBezTo>
                    <a:pt x="32" y="6"/>
                    <a:pt x="32" y="6"/>
                    <a:pt x="32" y="6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7" y="6"/>
                    <a:pt x="37" y="6"/>
                    <a:pt x="37" y="6"/>
                  </a:cubicBezTo>
                  <a:close/>
                  <a:moveTo>
                    <a:pt x="29" y="6"/>
                  </a:moveTo>
                  <a:cubicBezTo>
                    <a:pt x="25" y="6"/>
                    <a:pt x="25" y="6"/>
                    <a:pt x="25" y="6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9" y="6"/>
                    <a:pt x="29" y="6"/>
                    <a:pt x="29" y="6"/>
                  </a:cubicBezTo>
                  <a:close/>
                  <a:moveTo>
                    <a:pt x="21" y="6"/>
                  </a:move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7" y="5"/>
                    <a:pt x="17" y="5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1" y="6"/>
                    <a:pt x="21" y="6"/>
                    <a:pt x="21" y="6"/>
                  </a:cubicBezTo>
                  <a:close/>
                  <a:moveTo>
                    <a:pt x="21" y="1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1" y="1"/>
                    <a:pt x="21" y="1"/>
                    <a:pt x="21" y="1"/>
                  </a:cubicBezTo>
                  <a:close/>
                  <a:moveTo>
                    <a:pt x="19" y="0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0" y="7"/>
                    <a:pt x="10" y="7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lose/>
                  <a:moveTo>
                    <a:pt x="5" y="6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1" y="11"/>
                    <a:pt x="1" y="11"/>
                    <a:pt x="1" y="11"/>
                  </a:cubicBezTo>
                  <a:lnTo>
                    <a:pt x="5" y="6"/>
                  </a:lnTo>
                  <a:close/>
                </a:path>
              </a:pathLst>
            </a:custGeom>
            <a:solidFill>
              <a:srgbClr val="91A2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Freeform 19"/>
            <p:cNvSpPr>
              <a:spLocks noEditPoints="1"/>
            </p:cNvSpPr>
            <p:nvPr/>
          </p:nvSpPr>
          <p:spPr bwMode="auto">
            <a:xfrm>
              <a:off x="3565" y="1819"/>
              <a:ext cx="550" cy="470"/>
            </a:xfrm>
            <a:custGeom>
              <a:avLst/>
              <a:gdLst>
                <a:gd name="T0" fmla="*/ 2 w 72"/>
                <a:gd name="T1" fmla="*/ 61 h 62"/>
                <a:gd name="T2" fmla="*/ 2 w 72"/>
                <a:gd name="T3" fmla="*/ 61 h 62"/>
                <a:gd name="T4" fmla="*/ 3 w 72"/>
                <a:gd name="T5" fmla="*/ 61 h 62"/>
                <a:gd name="T6" fmla="*/ 3 w 72"/>
                <a:gd name="T7" fmla="*/ 61 h 62"/>
                <a:gd name="T8" fmla="*/ 7 w 72"/>
                <a:gd name="T9" fmla="*/ 56 h 62"/>
                <a:gd name="T10" fmla="*/ 20 w 72"/>
                <a:gd name="T11" fmla="*/ 56 h 62"/>
                <a:gd name="T12" fmla="*/ 22 w 72"/>
                <a:gd name="T13" fmla="*/ 61 h 62"/>
                <a:gd name="T14" fmla="*/ 26 w 72"/>
                <a:gd name="T15" fmla="*/ 61 h 62"/>
                <a:gd name="T16" fmla="*/ 26 w 72"/>
                <a:gd name="T17" fmla="*/ 61 h 62"/>
                <a:gd name="T18" fmla="*/ 49 w 72"/>
                <a:gd name="T19" fmla="*/ 51 h 62"/>
                <a:gd name="T20" fmla="*/ 46 w 72"/>
                <a:gd name="T21" fmla="*/ 61 h 62"/>
                <a:gd name="T22" fmla="*/ 49 w 72"/>
                <a:gd name="T23" fmla="*/ 54 h 62"/>
                <a:gd name="T24" fmla="*/ 59 w 72"/>
                <a:gd name="T25" fmla="*/ 56 h 62"/>
                <a:gd name="T26" fmla="*/ 61 w 72"/>
                <a:gd name="T27" fmla="*/ 61 h 62"/>
                <a:gd name="T28" fmla="*/ 66 w 72"/>
                <a:gd name="T29" fmla="*/ 55 h 62"/>
                <a:gd name="T30" fmla="*/ 64 w 72"/>
                <a:gd name="T31" fmla="*/ 61 h 62"/>
                <a:gd name="T32" fmla="*/ 69 w 72"/>
                <a:gd name="T33" fmla="*/ 61 h 62"/>
                <a:gd name="T34" fmla="*/ 69 w 72"/>
                <a:gd name="T35" fmla="*/ 61 h 62"/>
                <a:gd name="T36" fmla="*/ 69 w 72"/>
                <a:gd name="T37" fmla="*/ 61 h 62"/>
                <a:gd name="T38" fmla="*/ 72 w 72"/>
                <a:gd name="T39" fmla="*/ 62 h 62"/>
                <a:gd name="T40" fmla="*/ 66 w 72"/>
                <a:gd name="T41" fmla="*/ 48 h 62"/>
                <a:gd name="T42" fmla="*/ 72 w 72"/>
                <a:gd name="T43" fmla="*/ 38 h 62"/>
                <a:gd name="T44" fmla="*/ 66 w 72"/>
                <a:gd name="T45" fmla="*/ 36 h 62"/>
                <a:gd name="T46" fmla="*/ 66 w 72"/>
                <a:gd name="T47" fmla="*/ 33 h 62"/>
                <a:gd name="T48" fmla="*/ 72 w 72"/>
                <a:gd name="T49" fmla="*/ 20 h 62"/>
                <a:gd name="T50" fmla="*/ 72 w 72"/>
                <a:gd name="T51" fmla="*/ 20 h 62"/>
                <a:gd name="T52" fmla="*/ 72 w 72"/>
                <a:gd name="T53" fmla="*/ 7 h 62"/>
                <a:gd name="T54" fmla="*/ 70 w 72"/>
                <a:gd name="T55" fmla="*/ 1 h 62"/>
                <a:gd name="T56" fmla="*/ 66 w 72"/>
                <a:gd name="T57" fmla="*/ 9 h 62"/>
                <a:gd name="T58" fmla="*/ 56 w 72"/>
                <a:gd name="T59" fmla="*/ 7 h 62"/>
                <a:gd name="T60" fmla="*/ 60 w 72"/>
                <a:gd name="T61" fmla="*/ 0 h 62"/>
                <a:gd name="T62" fmla="*/ 60 w 72"/>
                <a:gd name="T63" fmla="*/ 0 h 62"/>
                <a:gd name="T64" fmla="*/ 48 w 72"/>
                <a:gd name="T65" fmla="*/ 0 h 62"/>
                <a:gd name="T66" fmla="*/ 33 w 72"/>
                <a:gd name="T67" fmla="*/ 7 h 62"/>
                <a:gd name="T68" fmla="*/ 30 w 72"/>
                <a:gd name="T69" fmla="*/ 7 h 62"/>
                <a:gd name="T70" fmla="*/ 29 w 72"/>
                <a:gd name="T71" fmla="*/ 0 h 62"/>
                <a:gd name="T72" fmla="*/ 29 w 72"/>
                <a:gd name="T73" fmla="*/ 0 h 62"/>
                <a:gd name="T74" fmla="*/ 17 w 72"/>
                <a:gd name="T75" fmla="*/ 0 h 62"/>
                <a:gd name="T76" fmla="*/ 0 w 72"/>
                <a:gd name="T77" fmla="*/ 9 h 62"/>
                <a:gd name="T78" fmla="*/ 6 w 72"/>
                <a:gd name="T79" fmla="*/ 7 h 62"/>
                <a:gd name="T80" fmla="*/ 0 w 72"/>
                <a:gd name="T81" fmla="*/ 6 h 62"/>
                <a:gd name="T82" fmla="*/ 6 w 72"/>
                <a:gd name="T83" fmla="*/ 0 h 62"/>
                <a:gd name="T84" fmla="*/ 0 w 72"/>
                <a:gd name="T85" fmla="*/ 22 h 62"/>
                <a:gd name="T86" fmla="*/ 5 w 72"/>
                <a:gd name="T87" fmla="*/ 24 h 62"/>
                <a:gd name="T88" fmla="*/ 5 w 72"/>
                <a:gd name="T89" fmla="*/ 27 h 62"/>
                <a:gd name="T90" fmla="*/ 0 w 72"/>
                <a:gd name="T91" fmla="*/ 40 h 62"/>
                <a:gd name="T92" fmla="*/ 0 w 72"/>
                <a:gd name="T93" fmla="*/ 40 h 62"/>
                <a:gd name="T94" fmla="*/ 10 w 72"/>
                <a:gd name="T95" fmla="*/ 43 h 62"/>
                <a:gd name="T96" fmla="*/ 5 w 72"/>
                <a:gd name="T97" fmla="*/ 47 h 62"/>
                <a:gd name="T98" fmla="*/ 5 w 72"/>
                <a:gd name="T99" fmla="*/ 51 h 62"/>
                <a:gd name="T100" fmla="*/ 0 w 72"/>
                <a:gd name="T101" fmla="*/ 56 h 62"/>
                <a:gd name="T102" fmla="*/ 13 w 72"/>
                <a:gd name="T103" fmla="*/ 43 h 62"/>
                <a:gd name="T104" fmla="*/ 25 w 72"/>
                <a:gd name="T105" fmla="*/ 43 h 62"/>
                <a:gd name="T106" fmla="*/ 23 w 72"/>
                <a:gd name="T107" fmla="*/ 48 h 62"/>
                <a:gd name="T108" fmla="*/ 23 w 72"/>
                <a:gd name="T109" fmla="*/ 48 h 62"/>
                <a:gd name="T110" fmla="*/ 52 w 72"/>
                <a:gd name="T111" fmla="*/ 43 h 62"/>
                <a:gd name="T112" fmla="*/ 62 w 72"/>
                <a:gd name="T113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2" h="62">
                  <a:moveTo>
                    <a:pt x="2" y="61"/>
                  </a:move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7" y="61"/>
                    <a:pt x="7" y="61"/>
                    <a:pt x="7" y="61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2" y="61"/>
                    <a:pt x="2" y="61"/>
                    <a:pt x="2" y="61"/>
                  </a:cubicBezTo>
                  <a:close/>
                  <a:moveTo>
                    <a:pt x="10" y="61"/>
                  </a:moveTo>
                  <a:cubicBezTo>
                    <a:pt x="15" y="56"/>
                    <a:pt x="15" y="56"/>
                    <a:pt x="15" y="56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0" y="61"/>
                    <a:pt x="10" y="61"/>
                    <a:pt x="10" y="61"/>
                  </a:cubicBezTo>
                  <a:close/>
                  <a:moveTo>
                    <a:pt x="18" y="61"/>
                  </a:moveTo>
                  <a:cubicBezTo>
                    <a:pt x="22" y="61"/>
                    <a:pt x="22" y="61"/>
                    <a:pt x="22" y="61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18" y="61"/>
                    <a:pt x="18" y="61"/>
                    <a:pt x="18" y="61"/>
                  </a:cubicBezTo>
                  <a:close/>
                  <a:moveTo>
                    <a:pt x="26" y="61"/>
                  </a:moveTo>
                  <a:cubicBezTo>
                    <a:pt x="44" y="43"/>
                    <a:pt x="44" y="43"/>
                    <a:pt x="44" y="43"/>
                  </a:cubicBezTo>
                  <a:cubicBezTo>
                    <a:pt x="49" y="43"/>
                    <a:pt x="49" y="43"/>
                    <a:pt x="49" y="43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26" y="61"/>
                    <a:pt x="26" y="61"/>
                    <a:pt x="26" y="61"/>
                  </a:cubicBezTo>
                  <a:close/>
                  <a:moveTo>
                    <a:pt x="33" y="61"/>
                  </a:moveTo>
                  <a:cubicBezTo>
                    <a:pt x="49" y="46"/>
                    <a:pt x="49" y="46"/>
                    <a:pt x="49" y="46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3" y="61"/>
                    <a:pt x="33" y="61"/>
                    <a:pt x="33" y="61"/>
                  </a:cubicBezTo>
                  <a:close/>
                  <a:moveTo>
                    <a:pt x="41" y="61"/>
                  </a:moveTo>
                  <a:cubicBezTo>
                    <a:pt x="46" y="61"/>
                    <a:pt x="46" y="61"/>
                    <a:pt x="46" y="61"/>
                  </a:cubicBezTo>
                  <a:cubicBezTo>
                    <a:pt x="51" y="56"/>
                    <a:pt x="51" y="56"/>
                    <a:pt x="51" y="56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49" y="56"/>
                    <a:pt x="49" y="55"/>
                    <a:pt x="49" y="55"/>
                  </a:cubicBezTo>
                  <a:cubicBezTo>
                    <a:pt x="49" y="54"/>
                    <a:pt x="49" y="54"/>
                    <a:pt x="49" y="54"/>
                  </a:cubicBezTo>
                  <a:cubicBezTo>
                    <a:pt x="41" y="61"/>
                    <a:pt x="41" y="61"/>
                    <a:pt x="41" y="61"/>
                  </a:cubicBezTo>
                  <a:close/>
                  <a:moveTo>
                    <a:pt x="49" y="61"/>
                  </a:moveTo>
                  <a:cubicBezTo>
                    <a:pt x="54" y="56"/>
                    <a:pt x="54" y="56"/>
                    <a:pt x="54" y="56"/>
                  </a:cubicBezTo>
                  <a:cubicBezTo>
                    <a:pt x="59" y="56"/>
                    <a:pt x="59" y="56"/>
                    <a:pt x="59" y="56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49" y="61"/>
                    <a:pt x="49" y="61"/>
                    <a:pt x="49" y="61"/>
                  </a:cubicBezTo>
                  <a:close/>
                  <a:moveTo>
                    <a:pt x="57" y="61"/>
                  </a:moveTo>
                  <a:cubicBezTo>
                    <a:pt x="61" y="61"/>
                    <a:pt x="61" y="61"/>
                    <a:pt x="61" y="6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72" y="46"/>
                    <a:pt x="72" y="46"/>
                    <a:pt x="72" y="46"/>
                  </a:cubicBezTo>
                  <a:cubicBezTo>
                    <a:pt x="66" y="51"/>
                    <a:pt x="66" y="51"/>
                    <a:pt x="66" y="51"/>
                  </a:cubicBezTo>
                  <a:cubicBezTo>
                    <a:pt x="66" y="55"/>
                    <a:pt x="66" y="55"/>
                    <a:pt x="66" y="55"/>
                  </a:cubicBezTo>
                  <a:cubicBezTo>
                    <a:pt x="66" y="55"/>
                    <a:pt x="66" y="56"/>
                    <a:pt x="65" y="56"/>
                  </a:cubicBezTo>
                  <a:cubicBezTo>
                    <a:pt x="62" y="56"/>
                    <a:pt x="62" y="56"/>
                    <a:pt x="62" y="56"/>
                  </a:cubicBezTo>
                  <a:cubicBezTo>
                    <a:pt x="57" y="61"/>
                    <a:pt x="57" y="61"/>
                    <a:pt x="57" y="61"/>
                  </a:cubicBezTo>
                  <a:close/>
                  <a:moveTo>
                    <a:pt x="64" y="61"/>
                  </a:moveTo>
                  <a:cubicBezTo>
                    <a:pt x="72" y="54"/>
                    <a:pt x="72" y="54"/>
                    <a:pt x="72" y="54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64" y="61"/>
                    <a:pt x="64" y="61"/>
                    <a:pt x="64" y="61"/>
                  </a:cubicBezTo>
                  <a:close/>
                  <a:moveTo>
                    <a:pt x="72" y="62"/>
                  </a:moveTo>
                  <a:cubicBezTo>
                    <a:pt x="72" y="62"/>
                    <a:pt x="72" y="62"/>
                    <a:pt x="72" y="62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72" y="62"/>
                    <a:pt x="72" y="62"/>
                    <a:pt x="72" y="62"/>
                  </a:cubicBezTo>
                  <a:close/>
                  <a:moveTo>
                    <a:pt x="72" y="43"/>
                  </a:moveTo>
                  <a:cubicBezTo>
                    <a:pt x="66" y="48"/>
                    <a:pt x="66" y="48"/>
                    <a:pt x="66" y="48"/>
                  </a:cubicBezTo>
                  <a:cubicBezTo>
                    <a:pt x="66" y="46"/>
                    <a:pt x="66" y="46"/>
                    <a:pt x="66" y="46"/>
                  </a:cubicBezTo>
                  <a:cubicBezTo>
                    <a:pt x="66" y="46"/>
                    <a:pt x="66" y="45"/>
                    <a:pt x="65" y="45"/>
                  </a:cubicBezTo>
                  <a:cubicBezTo>
                    <a:pt x="65" y="45"/>
                    <a:pt x="65" y="45"/>
                    <a:pt x="65" y="45"/>
                  </a:cubicBezTo>
                  <a:cubicBezTo>
                    <a:pt x="72" y="38"/>
                    <a:pt x="72" y="38"/>
                    <a:pt x="72" y="38"/>
                  </a:cubicBezTo>
                  <a:cubicBezTo>
                    <a:pt x="72" y="43"/>
                    <a:pt x="72" y="43"/>
                    <a:pt x="72" y="43"/>
                  </a:cubicBezTo>
                  <a:close/>
                  <a:moveTo>
                    <a:pt x="72" y="35"/>
                  </a:moveTo>
                  <a:cubicBezTo>
                    <a:pt x="72" y="30"/>
                    <a:pt x="72" y="30"/>
                    <a:pt x="72" y="30"/>
                  </a:cubicBezTo>
                  <a:cubicBezTo>
                    <a:pt x="66" y="36"/>
                    <a:pt x="66" y="36"/>
                    <a:pt x="66" y="36"/>
                  </a:cubicBezTo>
                  <a:cubicBezTo>
                    <a:pt x="66" y="40"/>
                    <a:pt x="66" y="40"/>
                    <a:pt x="66" y="40"/>
                  </a:cubicBezTo>
                  <a:cubicBezTo>
                    <a:pt x="72" y="35"/>
                    <a:pt x="72" y="35"/>
                    <a:pt x="72" y="35"/>
                  </a:cubicBezTo>
                  <a:close/>
                  <a:moveTo>
                    <a:pt x="72" y="27"/>
                  </a:moveTo>
                  <a:cubicBezTo>
                    <a:pt x="66" y="33"/>
                    <a:pt x="66" y="33"/>
                    <a:pt x="66" y="33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2" y="23"/>
                    <a:pt x="72" y="23"/>
                    <a:pt x="72" y="23"/>
                  </a:cubicBezTo>
                  <a:cubicBezTo>
                    <a:pt x="72" y="27"/>
                    <a:pt x="72" y="27"/>
                    <a:pt x="72" y="27"/>
                  </a:cubicBezTo>
                  <a:close/>
                  <a:moveTo>
                    <a:pt x="72" y="20"/>
                  </a:moveTo>
                  <a:cubicBezTo>
                    <a:pt x="72" y="15"/>
                    <a:pt x="72" y="15"/>
                    <a:pt x="72" y="15"/>
                  </a:cubicBezTo>
                  <a:cubicBezTo>
                    <a:pt x="66" y="20"/>
                    <a:pt x="66" y="20"/>
                    <a:pt x="66" y="20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72" y="20"/>
                    <a:pt x="72" y="20"/>
                    <a:pt x="72" y="20"/>
                  </a:cubicBezTo>
                  <a:close/>
                  <a:moveTo>
                    <a:pt x="72" y="12"/>
                  </a:moveTo>
                  <a:cubicBezTo>
                    <a:pt x="66" y="17"/>
                    <a:pt x="66" y="17"/>
                    <a:pt x="66" y="17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2" y="12"/>
                    <a:pt x="72" y="12"/>
                    <a:pt x="72" y="12"/>
                  </a:cubicBezTo>
                  <a:close/>
                  <a:moveTo>
                    <a:pt x="72" y="4"/>
                  </a:moveTo>
                  <a:cubicBezTo>
                    <a:pt x="71" y="3"/>
                    <a:pt x="71" y="2"/>
                    <a:pt x="70" y="1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5" y="7"/>
                    <a:pt x="65" y="7"/>
                    <a:pt x="65" y="7"/>
                  </a:cubicBezTo>
                  <a:cubicBezTo>
                    <a:pt x="66" y="7"/>
                    <a:pt x="66" y="8"/>
                    <a:pt x="66" y="8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72" y="4"/>
                    <a:pt x="72" y="4"/>
                    <a:pt x="72" y="4"/>
                  </a:cubicBezTo>
                  <a:close/>
                  <a:moveTo>
                    <a:pt x="68" y="0"/>
                  </a:moveTo>
                  <a:cubicBezTo>
                    <a:pt x="61" y="7"/>
                    <a:pt x="61" y="7"/>
                    <a:pt x="61" y="7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0"/>
                    <a:pt x="67" y="0"/>
                    <a:pt x="68" y="0"/>
                  </a:cubicBezTo>
                  <a:close/>
                  <a:moveTo>
                    <a:pt x="60" y="0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60" y="0"/>
                    <a:pt x="60" y="0"/>
                    <a:pt x="60" y="0"/>
                  </a:cubicBezTo>
                  <a:close/>
                  <a:moveTo>
                    <a:pt x="52" y="0"/>
                  </a:moveTo>
                  <a:cubicBezTo>
                    <a:pt x="45" y="7"/>
                    <a:pt x="45" y="7"/>
                    <a:pt x="45" y="7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2" y="0"/>
                    <a:pt x="52" y="0"/>
                    <a:pt x="52" y="0"/>
                  </a:cubicBezTo>
                  <a:close/>
                  <a:moveTo>
                    <a:pt x="45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5" y="0"/>
                    <a:pt x="45" y="0"/>
                    <a:pt x="45" y="0"/>
                  </a:cubicBezTo>
                  <a:close/>
                  <a:moveTo>
                    <a:pt x="37" y="0"/>
                  </a:moveTo>
                  <a:cubicBezTo>
                    <a:pt x="30" y="7"/>
                    <a:pt x="30" y="7"/>
                    <a:pt x="30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7" y="0"/>
                    <a:pt x="37" y="0"/>
                    <a:pt x="37" y="0"/>
                  </a:cubicBezTo>
                  <a:close/>
                  <a:moveTo>
                    <a:pt x="29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9" y="0"/>
                    <a:pt x="29" y="0"/>
                    <a:pt x="29" y="0"/>
                  </a:cubicBezTo>
                  <a:close/>
                  <a:moveTo>
                    <a:pt x="21" y="0"/>
                  </a:moveTo>
                  <a:cubicBezTo>
                    <a:pt x="14" y="7"/>
                    <a:pt x="14" y="7"/>
                    <a:pt x="14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4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14" y="0"/>
                    <a:pt x="14" y="0"/>
                    <a:pt x="14" y="0"/>
                  </a:cubicBezTo>
                  <a:close/>
                  <a:moveTo>
                    <a:pt x="6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2"/>
                    <a:pt x="1" y="1"/>
                  </a:cubicBezTo>
                  <a:cubicBezTo>
                    <a:pt x="2" y="1"/>
                    <a:pt x="3" y="0"/>
                    <a:pt x="5" y="0"/>
                  </a:cubicBezTo>
                  <a:cubicBezTo>
                    <a:pt x="6" y="0"/>
                    <a:pt x="6" y="0"/>
                    <a:pt x="6" y="0"/>
                  </a:cubicBezTo>
                  <a:close/>
                  <a:moveTo>
                    <a:pt x="0" y="17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7"/>
                    <a:pt x="0" y="17"/>
                    <a:pt x="0" y="17"/>
                  </a:cubicBezTo>
                  <a:close/>
                  <a:moveTo>
                    <a:pt x="0" y="25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0" y="25"/>
                    <a:pt x="0" y="25"/>
                    <a:pt x="0" y="25"/>
                  </a:cubicBezTo>
                  <a:close/>
                  <a:moveTo>
                    <a:pt x="0" y="33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3"/>
                    <a:pt x="0" y="33"/>
                    <a:pt x="0" y="33"/>
                  </a:cubicBezTo>
                  <a:close/>
                  <a:moveTo>
                    <a:pt x="0" y="40"/>
                  </a:moveTo>
                  <a:cubicBezTo>
                    <a:pt x="0" y="45"/>
                    <a:pt x="0" y="45"/>
                    <a:pt x="0" y="45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0" y="40"/>
                    <a:pt x="0" y="40"/>
                    <a:pt x="0" y="40"/>
                  </a:cubicBezTo>
                  <a:close/>
                  <a:moveTo>
                    <a:pt x="0" y="48"/>
                  </a:moveTo>
                  <a:cubicBezTo>
                    <a:pt x="5" y="42"/>
                    <a:pt x="5" y="42"/>
                    <a:pt x="5" y="42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7" y="45"/>
                    <a:pt x="7" y="45"/>
                    <a:pt x="7" y="45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6" y="45"/>
                    <a:pt x="5" y="46"/>
                    <a:pt x="5" y="46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8"/>
                    <a:pt x="0" y="48"/>
                    <a:pt x="0" y="48"/>
                  </a:cubicBezTo>
                  <a:close/>
                  <a:moveTo>
                    <a:pt x="0" y="56"/>
                  </a:moveTo>
                  <a:cubicBezTo>
                    <a:pt x="5" y="51"/>
                    <a:pt x="5" y="51"/>
                    <a:pt x="5" y="51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56"/>
                    <a:pt x="0" y="56"/>
                    <a:pt x="0" y="56"/>
                  </a:cubicBezTo>
                  <a:close/>
                  <a:moveTo>
                    <a:pt x="11" y="45"/>
                  </a:moveTo>
                  <a:cubicBezTo>
                    <a:pt x="15" y="45"/>
                    <a:pt x="15" y="45"/>
                    <a:pt x="15" y="45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1" y="45"/>
                    <a:pt x="11" y="45"/>
                    <a:pt x="11" y="45"/>
                  </a:cubicBezTo>
                  <a:close/>
                  <a:moveTo>
                    <a:pt x="18" y="45"/>
                  </a:moveTo>
                  <a:cubicBezTo>
                    <a:pt x="21" y="43"/>
                    <a:pt x="21" y="43"/>
                    <a:pt x="21" y="4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18" y="45"/>
                    <a:pt x="18" y="45"/>
                    <a:pt x="18" y="45"/>
                  </a:cubicBezTo>
                  <a:close/>
                  <a:moveTo>
                    <a:pt x="23" y="48"/>
                  </a:moveTo>
                  <a:cubicBezTo>
                    <a:pt x="29" y="43"/>
                    <a:pt x="29" y="43"/>
                    <a:pt x="29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3" y="48"/>
                    <a:pt x="23" y="48"/>
                    <a:pt x="23" y="48"/>
                  </a:cubicBezTo>
                  <a:close/>
                  <a:moveTo>
                    <a:pt x="50" y="45"/>
                  </a:moveTo>
                  <a:cubicBezTo>
                    <a:pt x="54" y="45"/>
                    <a:pt x="54" y="45"/>
                    <a:pt x="54" y="45"/>
                  </a:cubicBezTo>
                  <a:cubicBezTo>
                    <a:pt x="56" y="43"/>
                    <a:pt x="56" y="43"/>
                    <a:pt x="56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50" y="45"/>
                    <a:pt x="50" y="45"/>
                    <a:pt x="50" y="45"/>
                  </a:cubicBezTo>
                  <a:close/>
                  <a:moveTo>
                    <a:pt x="57" y="45"/>
                  </a:moveTo>
                  <a:cubicBezTo>
                    <a:pt x="62" y="45"/>
                    <a:pt x="62" y="45"/>
                    <a:pt x="62" y="45"/>
                  </a:cubicBezTo>
                  <a:cubicBezTo>
                    <a:pt x="64" y="43"/>
                    <a:pt x="64" y="43"/>
                    <a:pt x="64" y="43"/>
                  </a:cubicBezTo>
                  <a:cubicBezTo>
                    <a:pt x="60" y="43"/>
                    <a:pt x="60" y="43"/>
                    <a:pt x="60" y="43"/>
                  </a:cubicBezTo>
                  <a:lnTo>
                    <a:pt x="57" y="45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Freeform 20"/>
            <p:cNvSpPr>
              <a:spLocks noEditPoints="1"/>
            </p:cNvSpPr>
            <p:nvPr/>
          </p:nvSpPr>
          <p:spPr bwMode="auto">
            <a:xfrm>
              <a:off x="3549" y="2305"/>
              <a:ext cx="581" cy="121"/>
            </a:xfrm>
            <a:custGeom>
              <a:avLst/>
              <a:gdLst>
                <a:gd name="T0" fmla="*/ 37 w 76"/>
                <a:gd name="T1" fmla="*/ 0 h 16"/>
                <a:gd name="T2" fmla="*/ 24 w 76"/>
                <a:gd name="T3" fmla="*/ 16 h 16"/>
                <a:gd name="T4" fmla="*/ 29 w 76"/>
                <a:gd name="T5" fmla="*/ 16 h 16"/>
                <a:gd name="T6" fmla="*/ 32 w 76"/>
                <a:gd name="T7" fmla="*/ 16 h 16"/>
                <a:gd name="T8" fmla="*/ 37 w 76"/>
                <a:gd name="T9" fmla="*/ 16 h 16"/>
                <a:gd name="T10" fmla="*/ 44 w 76"/>
                <a:gd name="T11" fmla="*/ 16 h 16"/>
                <a:gd name="T12" fmla="*/ 40 w 76"/>
                <a:gd name="T13" fmla="*/ 16 h 16"/>
                <a:gd name="T14" fmla="*/ 52 w 76"/>
                <a:gd name="T15" fmla="*/ 16 h 16"/>
                <a:gd name="T16" fmla="*/ 47 w 76"/>
                <a:gd name="T17" fmla="*/ 16 h 16"/>
                <a:gd name="T18" fmla="*/ 74 w 76"/>
                <a:gd name="T19" fmla="*/ 1 h 16"/>
                <a:gd name="T20" fmla="*/ 55 w 76"/>
                <a:gd name="T21" fmla="*/ 16 h 16"/>
                <a:gd name="T22" fmla="*/ 76 w 76"/>
                <a:gd name="T23" fmla="*/ 5 h 16"/>
                <a:gd name="T24" fmla="*/ 63 w 76"/>
                <a:gd name="T25" fmla="*/ 16 h 16"/>
                <a:gd name="T26" fmla="*/ 74 w 76"/>
                <a:gd name="T27" fmla="*/ 15 h 16"/>
                <a:gd name="T28" fmla="*/ 30 w 76"/>
                <a:gd name="T29" fmla="*/ 0 h 16"/>
                <a:gd name="T30" fmla="*/ 25 w 76"/>
                <a:gd name="T31" fmla="*/ 0 h 16"/>
                <a:gd name="T32" fmla="*/ 5 w 76"/>
                <a:gd name="T33" fmla="*/ 16 h 16"/>
                <a:gd name="T34" fmla="*/ 17 w 76"/>
                <a:gd name="T35" fmla="*/ 0 h 16"/>
                <a:gd name="T36" fmla="*/ 9 w 76"/>
                <a:gd name="T37" fmla="*/ 0 h 16"/>
                <a:gd name="T38" fmla="*/ 0 w 76"/>
                <a:gd name="T39" fmla="*/ 14 h 16"/>
                <a:gd name="T40" fmla="*/ 5 w 76"/>
                <a:gd name="T41" fmla="*/ 0 h 16"/>
                <a:gd name="T42" fmla="*/ 5 w 76"/>
                <a:gd name="T43" fmla="*/ 0 h 16"/>
                <a:gd name="T44" fmla="*/ 5 w 76"/>
                <a:gd name="T45" fmla="*/ 0 h 16"/>
                <a:gd name="T46" fmla="*/ 5 w 76"/>
                <a:gd name="T47" fmla="*/ 0 h 16"/>
                <a:gd name="T48" fmla="*/ 4 w 76"/>
                <a:gd name="T49" fmla="*/ 0 h 16"/>
                <a:gd name="T50" fmla="*/ 4 w 76"/>
                <a:gd name="T51" fmla="*/ 0 h 16"/>
                <a:gd name="T52" fmla="*/ 4 w 76"/>
                <a:gd name="T53" fmla="*/ 0 h 16"/>
                <a:gd name="T54" fmla="*/ 4 w 76"/>
                <a:gd name="T55" fmla="*/ 0 h 16"/>
                <a:gd name="T56" fmla="*/ 4 w 76"/>
                <a:gd name="T57" fmla="*/ 0 h 16"/>
                <a:gd name="T58" fmla="*/ 4 w 76"/>
                <a:gd name="T59" fmla="*/ 0 h 16"/>
                <a:gd name="T60" fmla="*/ 4 w 76"/>
                <a:gd name="T61" fmla="*/ 0 h 16"/>
                <a:gd name="T62" fmla="*/ 4 w 76"/>
                <a:gd name="T63" fmla="*/ 0 h 16"/>
                <a:gd name="T64" fmla="*/ 4 w 76"/>
                <a:gd name="T65" fmla="*/ 0 h 16"/>
                <a:gd name="T66" fmla="*/ 4 w 76"/>
                <a:gd name="T67" fmla="*/ 0 h 16"/>
                <a:gd name="T68" fmla="*/ 4 w 76"/>
                <a:gd name="T69" fmla="*/ 0 h 16"/>
                <a:gd name="T70" fmla="*/ 4 w 76"/>
                <a:gd name="T71" fmla="*/ 0 h 16"/>
                <a:gd name="T72" fmla="*/ 4 w 76"/>
                <a:gd name="T73" fmla="*/ 0 h 16"/>
                <a:gd name="T74" fmla="*/ 3 w 76"/>
                <a:gd name="T75" fmla="*/ 0 h 16"/>
                <a:gd name="T76" fmla="*/ 3 w 76"/>
                <a:gd name="T77" fmla="*/ 0 h 16"/>
                <a:gd name="T78" fmla="*/ 3 w 76"/>
                <a:gd name="T79" fmla="*/ 0 h 16"/>
                <a:gd name="T80" fmla="*/ 3 w 76"/>
                <a:gd name="T81" fmla="*/ 0 h 16"/>
                <a:gd name="T82" fmla="*/ 3 w 76"/>
                <a:gd name="T83" fmla="*/ 0 h 16"/>
                <a:gd name="T84" fmla="*/ 3 w 76"/>
                <a:gd name="T85" fmla="*/ 0 h 16"/>
                <a:gd name="T86" fmla="*/ 3 w 76"/>
                <a:gd name="T87" fmla="*/ 0 h 16"/>
                <a:gd name="T88" fmla="*/ 3 w 76"/>
                <a:gd name="T89" fmla="*/ 0 h 16"/>
                <a:gd name="T90" fmla="*/ 3 w 76"/>
                <a:gd name="T91" fmla="*/ 0 h 16"/>
                <a:gd name="T92" fmla="*/ 3 w 76"/>
                <a:gd name="T93" fmla="*/ 0 h 16"/>
                <a:gd name="T94" fmla="*/ 3 w 76"/>
                <a:gd name="T95" fmla="*/ 0 h 16"/>
                <a:gd name="T96" fmla="*/ 3 w 76"/>
                <a:gd name="T97" fmla="*/ 0 h 16"/>
                <a:gd name="T98" fmla="*/ 2 w 76"/>
                <a:gd name="T99" fmla="*/ 0 h 16"/>
                <a:gd name="T100" fmla="*/ 2 w 76"/>
                <a:gd name="T101" fmla="*/ 0 h 16"/>
                <a:gd name="T102" fmla="*/ 2 w 76"/>
                <a:gd name="T103" fmla="*/ 0 h 16"/>
                <a:gd name="T104" fmla="*/ 2 w 76"/>
                <a:gd name="T105" fmla="*/ 0 h 16"/>
                <a:gd name="T106" fmla="*/ 2 w 76"/>
                <a:gd name="T107" fmla="*/ 0 h 16"/>
                <a:gd name="T108" fmla="*/ 2 w 76"/>
                <a:gd name="T109" fmla="*/ 0 h 16"/>
                <a:gd name="T110" fmla="*/ 1 w 76"/>
                <a:gd name="T111" fmla="*/ 1 h 16"/>
                <a:gd name="T112" fmla="*/ 0 w 76"/>
                <a:gd name="T113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6" h="16">
                  <a:moveTo>
                    <a:pt x="16" y="16"/>
                  </a:moveTo>
                  <a:cubicBezTo>
                    <a:pt x="21" y="16"/>
                    <a:pt x="21" y="16"/>
                    <a:pt x="21" y="16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16" y="16"/>
                    <a:pt x="16" y="16"/>
                    <a:pt x="16" y="16"/>
                  </a:cubicBezTo>
                  <a:close/>
                  <a:moveTo>
                    <a:pt x="24" y="16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4" y="16"/>
                    <a:pt x="24" y="16"/>
                    <a:pt x="24" y="16"/>
                  </a:cubicBezTo>
                  <a:close/>
                  <a:moveTo>
                    <a:pt x="32" y="1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2" y="16"/>
                    <a:pt x="32" y="16"/>
                    <a:pt x="32" y="16"/>
                  </a:cubicBezTo>
                  <a:close/>
                  <a:moveTo>
                    <a:pt x="40" y="16"/>
                  </a:moveTo>
                  <a:cubicBezTo>
                    <a:pt x="44" y="16"/>
                    <a:pt x="44" y="16"/>
                    <a:pt x="44" y="16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40" y="16"/>
                    <a:pt x="40" y="16"/>
                    <a:pt x="40" y="16"/>
                  </a:cubicBezTo>
                  <a:close/>
                  <a:moveTo>
                    <a:pt x="47" y="16"/>
                  </a:moveTo>
                  <a:cubicBezTo>
                    <a:pt x="48" y="16"/>
                    <a:pt x="48" y="16"/>
                    <a:pt x="48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47" y="16"/>
                    <a:pt x="47" y="16"/>
                    <a:pt x="47" y="16"/>
                  </a:cubicBezTo>
                  <a:close/>
                  <a:moveTo>
                    <a:pt x="55" y="16"/>
                  </a:moveTo>
                  <a:cubicBezTo>
                    <a:pt x="72" y="0"/>
                    <a:pt x="72" y="0"/>
                    <a:pt x="72" y="0"/>
                  </a:cubicBezTo>
                  <a:cubicBezTo>
                    <a:pt x="73" y="0"/>
                    <a:pt x="74" y="1"/>
                    <a:pt x="74" y="1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55" y="16"/>
                    <a:pt x="55" y="16"/>
                    <a:pt x="55" y="16"/>
                  </a:cubicBezTo>
                  <a:close/>
                  <a:moveTo>
                    <a:pt x="63" y="16"/>
                  </a:moveTo>
                  <a:cubicBezTo>
                    <a:pt x="76" y="4"/>
                    <a:pt x="76" y="4"/>
                    <a:pt x="76" y="4"/>
                  </a:cubicBezTo>
                  <a:cubicBezTo>
                    <a:pt x="76" y="4"/>
                    <a:pt x="76" y="4"/>
                    <a:pt x="76" y="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3" y="16"/>
                    <a:pt x="63" y="16"/>
                    <a:pt x="63" y="16"/>
                  </a:cubicBezTo>
                  <a:close/>
                  <a:moveTo>
                    <a:pt x="71" y="16"/>
                  </a:moveTo>
                  <a:cubicBezTo>
                    <a:pt x="72" y="16"/>
                    <a:pt x="73" y="16"/>
                    <a:pt x="74" y="15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75" y="14"/>
                    <a:pt x="76" y="12"/>
                    <a:pt x="76" y="11"/>
                  </a:cubicBezTo>
                  <a:cubicBezTo>
                    <a:pt x="71" y="16"/>
                    <a:pt x="71" y="16"/>
                    <a:pt x="71" y="16"/>
                  </a:cubicBezTo>
                  <a:close/>
                  <a:moveTo>
                    <a:pt x="30" y="0"/>
                  </a:moveTo>
                  <a:cubicBezTo>
                    <a:pt x="13" y="16"/>
                    <a:pt x="13" y="16"/>
                    <a:pt x="13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0" y="0"/>
                    <a:pt x="30" y="0"/>
                    <a:pt x="30" y="0"/>
                  </a:cubicBezTo>
                  <a:close/>
                  <a:moveTo>
                    <a:pt x="22" y="0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6"/>
                    <a:pt x="3" y="16"/>
                    <a:pt x="2" y="1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2" y="0"/>
                    <a:pt x="22" y="0"/>
                    <a:pt x="22" y="0"/>
                  </a:cubicBezTo>
                  <a:close/>
                  <a:moveTo>
                    <a:pt x="14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2"/>
                    <a:pt x="0" y="13"/>
                    <a:pt x="0" y="14"/>
                  </a:cubicBezTo>
                  <a:cubicBezTo>
                    <a:pt x="14" y="0"/>
                    <a:pt x="14" y="0"/>
                    <a:pt x="14" y="0"/>
                  </a:cubicBezTo>
                  <a:close/>
                  <a:moveTo>
                    <a:pt x="6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4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BFC7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Freeform 21"/>
            <p:cNvSpPr>
              <a:spLocks noEditPoints="1"/>
            </p:cNvSpPr>
            <p:nvPr/>
          </p:nvSpPr>
          <p:spPr bwMode="auto">
            <a:xfrm>
              <a:off x="3626" y="2183"/>
              <a:ext cx="91" cy="38"/>
            </a:xfrm>
            <a:custGeom>
              <a:avLst/>
              <a:gdLst>
                <a:gd name="T0" fmla="*/ 91 w 91"/>
                <a:gd name="T1" fmla="*/ 0 h 38"/>
                <a:gd name="T2" fmla="*/ 61 w 91"/>
                <a:gd name="T3" fmla="*/ 0 h 38"/>
                <a:gd name="T4" fmla="*/ 15 w 91"/>
                <a:gd name="T5" fmla="*/ 38 h 38"/>
                <a:gd name="T6" fmla="*/ 53 w 91"/>
                <a:gd name="T7" fmla="*/ 38 h 38"/>
                <a:gd name="T8" fmla="*/ 91 w 91"/>
                <a:gd name="T9" fmla="*/ 0 h 38"/>
                <a:gd name="T10" fmla="*/ 91 w 91"/>
                <a:gd name="T11" fmla="*/ 0 h 38"/>
                <a:gd name="T12" fmla="*/ 91 w 91"/>
                <a:gd name="T13" fmla="*/ 0 h 38"/>
                <a:gd name="T14" fmla="*/ 38 w 91"/>
                <a:gd name="T15" fmla="*/ 0 h 38"/>
                <a:gd name="T16" fmla="*/ 0 w 91"/>
                <a:gd name="T17" fmla="*/ 38 h 38"/>
                <a:gd name="T18" fmla="*/ 0 w 91"/>
                <a:gd name="T19" fmla="*/ 0 h 38"/>
                <a:gd name="T20" fmla="*/ 0 w 91"/>
                <a:gd name="T21" fmla="*/ 0 h 38"/>
                <a:gd name="T22" fmla="*/ 38 w 91"/>
                <a:gd name="T23" fmla="*/ 0 h 38"/>
                <a:gd name="T24" fmla="*/ 38 w 91"/>
                <a:gd name="T25" fmla="*/ 0 h 38"/>
                <a:gd name="T26" fmla="*/ 76 w 91"/>
                <a:gd name="T27" fmla="*/ 38 h 38"/>
                <a:gd name="T28" fmla="*/ 91 w 91"/>
                <a:gd name="T29" fmla="*/ 23 h 38"/>
                <a:gd name="T30" fmla="*/ 91 w 91"/>
                <a:gd name="T31" fmla="*/ 38 h 38"/>
                <a:gd name="T32" fmla="*/ 76 w 91"/>
                <a:gd name="T3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1" h="38">
                  <a:moveTo>
                    <a:pt x="91" y="0"/>
                  </a:moveTo>
                  <a:lnTo>
                    <a:pt x="61" y="0"/>
                  </a:lnTo>
                  <a:lnTo>
                    <a:pt x="15" y="38"/>
                  </a:lnTo>
                  <a:lnTo>
                    <a:pt x="53" y="38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close/>
                  <a:moveTo>
                    <a:pt x="38" y="0"/>
                  </a:moveTo>
                  <a:lnTo>
                    <a:pt x="0" y="38"/>
                  </a:lnTo>
                  <a:lnTo>
                    <a:pt x="0" y="0"/>
                  </a:lnTo>
                  <a:lnTo>
                    <a:pt x="0" y="0"/>
                  </a:lnTo>
                  <a:lnTo>
                    <a:pt x="38" y="0"/>
                  </a:lnTo>
                  <a:lnTo>
                    <a:pt x="38" y="0"/>
                  </a:lnTo>
                  <a:close/>
                  <a:moveTo>
                    <a:pt x="76" y="38"/>
                  </a:moveTo>
                  <a:lnTo>
                    <a:pt x="91" y="23"/>
                  </a:lnTo>
                  <a:lnTo>
                    <a:pt x="91" y="38"/>
                  </a:lnTo>
                  <a:lnTo>
                    <a:pt x="76" y="38"/>
                  </a:lnTo>
                  <a:close/>
                </a:path>
              </a:pathLst>
            </a:custGeom>
            <a:solidFill>
              <a:srgbClr val="AFDC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Freeform 22"/>
            <p:cNvSpPr>
              <a:spLocks noEditPoints="1"/>
            </p:cNvSpPr>
            <p:nvPr/>
          </p:nvSpPr>
          <p:spPr bwMode="auto">
            <a:xfrm>
              <a:off x="3626" y="1895"/>
              <a:ext cx="428" cy="227"/>
            </a:xfrm>
            <a:custGeom>
              <a:avLst/>
              <a:gdLst>
                <a:gd name="T0" fmla="*/ 30 w 428"/>
                <a:gd name="T1" fmla="*/ 227 h 227"/>
                <a:gd name="T2" fmla="*/ 229 w 428"/>
                <a:gd name="T3" fmla="*/ 0 h 227"/>
                <a:gd name="T4" fmla="*/ 0 w 428"/>
                <a:gd name="T5" fmla="*/ 227 h 227"/>
                <a:gd name="T6" fmla="*/ 290 w 428"/>
                <a:gd name="T7" fmla="*/ 0 h 227"/>
                <a:gd name="T8" fmla="*/ 91 w 428"/>
                <a:gd name="T9" fmla="*/ 227 h 227"/>
                <a:gd name="T10" fmla="*/ 61 w 428"/>
                <a:gd name="T11" fmla="*/ 227 h 227"/>
                <a:gd name="T12" fmla="*/ 351 w 428"/>
                <a:gd name="T13" fmla="*/ 0 h 227"/>
                <a:gd name="T14" fmla="*/ 153 w 428"/>
                <a:gd name="T15" fmla="*/ 227 h 227"/>
                <a:gd name="T16" fmla="*/ 114 w 428"/>
                <a:gd name="T17" fmla="*/ 227 h 227"/>
                <a:gd name="T18" fmla="*/ 412 w 428"/>
                <a:gd name="T19" fmla="*/ 0 h 227"/>
                <a:gd name="T20" fmla="*/ 428 w 428"/>
                <a:gd name="T21" fmla="*/ 15 h 227"/>
                <a:gd name="T22" fmla="*/ 175 w 428"/>
                <a:gd name="T23" fmla="*/ 227 h 227"/>
                <a:gd name="T24" fmla="*/ 237 w 428"/>
                <a:gd name="T25" fmla="*/ 227 h 227"/>
                <a:gd name="T26" fmla="*/ 428 w 428"/>
                <a:gd name="T27" fmla="*/ 76 h 227"/>
                <a:gd name="T28" fmla="*/ 237 w 428"/>
                <a:gd name="T29" fmla="*/ 227 h 227"/>
                <a:gd name="T30" fmla="*/ 298 w 428"/>
                <a:gd name="T31" fmla="*/ 227 h 227"/>
                <a:gd name="T32" fmla="*/ 428 w 428"/>
                <a:gd name="T33" fmla="*/ 129 h 227"/>
                <a:gd name="T34" fmla="*/ 298 w 428"/>
                <a:gd name="T35" fmla="*/ 227 h 227"/>
                <a:gd name="T36" fmla="*/ 351 w 428"/>
                <a:gd name="T37" fmla="*/ 227 h 227"/>
                <a:gd name="T38" fmla="*/ 428 w 428"/>
                <a:gd name="T39" fmla="*/ 190 h 227"/>
                <a:gd name="T40" fmla="*/ 351 w 428"/>
                <a:gd name="T41" fmla="*/ 227 h 227"/>
                <a:gd name="T42" fmla="*/ 412 w 428"/>
                <a:gd name="T43" fmla="*/ 227 h 227"/>
                <a:gd name="T44" fmla="*/ 428 w 428"/>
                <a:gd name="T45" fmla="*/ 212 h 227"/>
                <a:gd name="T46" fmla="*/ 412 w 428"/>
                <a:gd name="T47" fmla="*/ 227 h 227"/>
                <a:gd name="T48" fmla="*/ 0 w 428"/>
                <a:gd name="T49" fmla="*/ 205 h 227"/>
                <a:gd name="T50" fmla="*/ 168 w 428"/>
                <a:gd name="T51" fmla="*/ 0 h 227"/>
                <a:gd name="T52" fmla="*/ 206 w 428"/>
                <a:gd name="T53" fmla="*/ 0 h 227"/>
                <a:gd name="T54" fmla="*/ 0 w 428"/>
                <a:gd name="T55" fmla="*/ 144 h 227"/>
                <a:gd name="T56" fmla="*/ 114 w 428"/>
                <a:gd name="T57" fmla="*/ 0 h 227"/>
                <a:gd name="T58" fmla="*/ 145 w 428"/>
                <a:gd name="T59" fmla="*/ 0 h 227"/>
                <a:gd name="T60" fmla="*/ 0 w 428"/>
                <a:gd name="T61" fmla="*/ 83 h 227"/>
                <a:gd name="T62" fmla="*/ 53 w 428"/>
                <a:gd name="T63" fmla="*/ 0 h 227"/>
                <a:gd name="T64" fmla="*/ 84 w 428"/>
                <a:gd name="T65" fmla="*/ 0 h 227"/>
                <a:gd name="T66" fmla="*/ 0 w 428"/>
                <a:gd name="T67" fmla="*/ 30 h 227"/>
                <a:gd name="T68" fmla="*/ 30 w 428"/>
                <a:gd name="T69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28" h="227">
                  <a:moveTo>
                    <a:pt x="0" y="227"/>
                  </a:moveTo>
                  <a:lnTo>
                    <a:pt x="30" y="227"/>
                  </a:lnTo>
                  <a:lnTo>
                    <a:pt x="267" y="0"/>
                  </a:lnTo>
                  <a:lnTo>
                    <a:pt x="229" y="0"/>
                  </a:lnTo>
                  <a:lnTo>
                    <a:pt x="0" y="227"/>
                  </a:lnTo>
                  <a:lnTo>
                    <a:pt x="0" y="227"/>
                  </a:lnTo>
                  <a:close/>
                  <a:moveTo>
                    <a:pt x="61" y="227"/>
                  </a:moveTo>
                  <a:lnTo>
                    <a:pt x="290" y="0"/>
                  </a:lnTo>
                  <a:lnTo>
                    <a:pt x="328" y="0"/>
                  </a:lnTo>
                  <a:lnTo>
                    <a:pt x="91" y="227"/>
                  </a:lnTo>
                  <a:lnTo>
                    <a:pt x="61" y="227"/>
                  </a:lnTo>
                  <a:lnTo>
                    <a:pt x="61" y="227"/>
                  </a:lnTo>
                  <a:close/>
                  <a:moveTo>
                    <a:pt x="114" y="227"/>
                  </a:moveTo>
                  <a:lnTo>
                    <a:pt x="351" y="0"/>
                  </a:lnTo>
                  <a:lnTo>
                    <a:pt x="382" y="0"/>
                  </a:lnTo>
                  <a:lnTo>
                    <a:pt x="153" y="227"/>
                  </a:lnTo>
                  <a:lnTo>
                    <a:pt x="114" y="227"/>
                  </a:lnTo>
                  <a:lnTo>
                    <a:pt x="114" y="227"/>
                  </a:lnTo>
                  <a:close/>
                  <a:moveTo>
                    <a:pt x="175" y="227"/>
                  </a:moveTo>
                  <a:lnTo>
                    <a:pt x="412" y="0"/>
                  </a:lnTo>
                  <a:lnTo>
                    <a:pt x="428" y="0"/>
                  </a:lnTo>
                  <a:lnTo>
                    <a:pt x="428" y="15"/>
                  </a:lnTo>
                  <a:lnTo>
                    <a:pt x="214" y="227"/>
                  </a:lnTo>
                  <a:lnTo>
                    <a:pt x="175" y="227"/>
                  </a:lnTo>
                  <a:lnTo>
                    <a:pt x="175" y="227"/>
                  </a:lnTo>
                  <a:close/>
                  <a:moveTo>
                    <a:pt x="237" y="227"/>
                  </a:moveTo>
                  <a:lnTo>
                    <a:pt x="428" y="38"/>
                  </a:lnTo>
                  <a:lnTo>
                    <a:pt x="428" y="76"/>
                  </a:lnTo>
                  <a:lnTo>
                    <a:pt x="275" y="227"/>
                  </a:lnTo>
                  <a:lnTo>
                    <a:pt x="237" y="227"/>
                  </a:lnTo>
                  <a:lnTo>
                    <a:pt x="237" y="227"/>
                  </a:lnTo>
                  <a:close/>
                  <a:moveTo>
                    <a:pt x="298" y="227"/>
                  </a:moveTo>
                  <a:lnTo>
                    <a:pt x="328" y="227"/>
                  </a:lnTo>
                  <a:lnTo>
                    <a:pt x="428" y="129"/>
                  </a:lnTo>
                  <a:lnTo>
                    <a:pt x="428" y="98"/>
                  </a:lnTo>
                  <a:lnTo>
                    <a:pt x="298" y="227"/>
                  </a:lnTo>
                  <a:lnTo>
                    <a:pt x="298" y="227"/>
                  </a:lnTo>
                  <a:close/>
                  <a:moveTo>
                    <a:pt x="351" y="227"/>
                  </a:moveTo>
                  <a:lnTo>
                    <a:pt x="389" y="227"/>
                  </a:lnTo>
                  <a:lnTo>
                    <a:pt x="428" y="190"/>
                  </a:lnTo>
                  <a:lnTo>
                    <a:pt x="428" y="159"/>
                  </a:lnTo>
                  <a:lnTo>
                    <a:pt x="351" y="227"/>
                  </a:lnTo>
                  <a:lnTo>
                    <a:pt x="351" y="227"/>
                  </a:lnTo>
                  <a:close/>
                  <a:moveTo>
                    <a:pt x="412" y="227"/>
                  </a:moveTo>
                  <a:lnTo>
                    <a:pt x="428" y="227"/>
                  </a:lnTo>
                  <a:lnTo>
                    <a:pt x="428" y="212"/>
                  </a:lnTo>
                  <a:lnTo>
                    <a:pt x="412" y="227"/>
                  </a:lnTo>
                  <a:lnTo>
                    <a:pt x="412" y="227"/>
                  </a:lnTo>
                  <a:close/>
                  <a:moveTo>
                    <a:pt x="206" y="0"/>
                  </a:moveTo>
                  <a:lnTo>
                    <a:pt x="0" y="205"/>
                  </a:lnTo>
                  <a:lnTo>
                    <a:pt x="0" y="167"/>
                  </a:lnTo>
                  <a:lnTo>
                    <a:pt x="168" y="0"/>
                  </a:lnTo>
                  <a:lnTo>
                    <a:pt x="206" y="0"/>
                  </a:lnTo>
                  <a:lnTo>
                    <a:pt x="206" y="0"/>
                  </a:lnTo>
                  <a:close/>
                  <a:moveTo>
                    <a:pt x="145" y="0"/>
                  </a:moveTo>
                  <a:lnTo>
                    <a:pt x="0" y="144"/>
                  </a:lnTo>
                  <a:lnTo>
                    <a:pt x="0" y="114"/>
                  </a:lnTo>
                  <a:lnTo>
                    <a:pt x="114" y="0"/>
                  </a:lnTo>
                  <a:lnTo>
                    <a:pt x="145" y="0"/>
                  </a:lnTo>
                  <a:lnTo>
                    <a:pt x="145" y="0"/>
                  </a:lnTo>
                  <a:close/>
                  <a:moveTo>
                    <a:pt x="84" y="0"/>
                  </a:moveTo>
                  <a:lnTo>
                    <a:pt x="0" y="83"/>
                  </a:lnTo>
                  <a:lnTo>
                    <a:pt x="0" y="53"/>
                  </a:lnTo>
                  <a:lnTo>
                    <a:pt x="53" y="0"/>
                  </a:lnTo>
                  <a:lnTo>
                    <a:pt x="84" y="0"/>
                  </a:lnTo>
                  <a:lnTo>
                    <a:pt x="84" y="0"/>
                  </a:lnTo>
                  <a:close/>
                  <a:moveTo>
                    <a:pt x="30" y="0"/>
                  </a:moveTo>
                  <a:lnTo>
                    <a:pt x="0" y="30"/>
                  </a:lnTo>
                  <a:lnTo>
                    <a:pt x="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Freeform 23"/>
            <p:cNvSpPr>
              <a:spLocks noEditPoints="1"/>
            </p:cNvSpPr>
            <p:nvPr/>
          </p:nvSpPr>
          <p:spPr bwMode="auto">
            <a:xfrm>
              <a:off x="3954" y="2183"/>
              <a:ext cx="100" cy="38"/>
            </a:xfrm>
            <a:custGeom>
              <a:avLst/>
              <a:gdLst>
                <a:gd name="T0" fmla="*/ 100 w 100"/>
                <a:gd name="T1" fmla="*/ 0 h 38"/>
                <a:gd name="T2" fmla="*/ 92 w 100"/>
                <a:gd name="T3" fmla="*/ 0 h 38"/>
                <a:gd name="T4" fmla="*/ 46 w 100"/>
                <a:gd name="T5" fmla="*/ 38 h 38"/>
                <a:gd name="T6" fmla="*/ 77 w 100"/>
                <a:gd name="T7" fmla="*/ 38 h 38"/>
                <a:gd name="T8" fmla="*/ 100 w 100"/>
                <a:gd name="T9" fmla="*/ 23 h 38"/>
                <a:gd name="T10" fmla="*/ 100 w 100"/>
                <a:gd name="T11" fmla="*/ 0 h 38"/>
                <a:gd name="T12" fmla="*/ 100 w 100"/>
                <a:gd name="T13" fmla="*/ 0 h 38"/>
                <a:gd name="T14" fmla="*/ 61 w 100"/>
                <a:gd name="T15" fmla="*/ 0 h 38"/>
                <a:gd name="T16" fmla="*/ 16 w 100"/>
                <a:gd name="T17" fmla="*/ 38 h 38"/>
                <a:gd name="T18" fmla="*/ 0 w 100"/>
                <a:gd name="T19" fmla="*/ 38 h 38"/>
                <a:gd name="T20" fmla="*/ 0 w 100"/>
                <a:gd name="T21" fmla="*/ 23 h 38"/>
                <a:gd name="T22" fmla="*/ 31 w 100"/>
                <a:gd name="T23" fmla="*/ 0 h 38"/>
                <a:gd name="T24" fmla="*/ 61 w 100"/>
                <a:gd name="T25" fmla="*/ 0 h 38"/>
                <a:gd name="T26" fmla="*/ 61 w 100"/>
                <a:gd name="T27" fmla="*/ 0 h 38"/>
                <a:gd name="T28" fmla="*/ 8 w 100"/>
                <a:gd name="T29" fmla="*/ 0 h 38"/>
                <a:gd name="T30" fmla="*/ 0 w 100"/>
                <a:gd name="T31" fmla="*/ 0 h 38"/>
                <a:gd name="T32" fmla="*/ 0 w 100"/>
                <a:gd name="T33" fmla="*/ 0 h 38"/>
                <a:gd name="T34" fmla="*/ 8 w 100"/>
                <a:gd name="T3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0" h="38">
                  <a:moveTo>
                    <a:pt x="100" y="0"/>
                  </a:moveTo>
                  <a:lnTo>
                    <a:pt x="92" y="0"/>
                  </a:lnTo>
                  <a:lnTo>
                    <a:pt x="46" y="38"/>
                  </a:lnTo>
                  <a:lnTo>
                    <a:pt x="77" y="38"/>
                  </a:lnTo>
                  <a:lnTo>
                    <a:pt x="100" y="23"/>
                  </a:lnTo>
                  <a:lnTo>
                    <a:pt x="100" y="0"/>
                  </a:lnTo>
                  <a:lnTo>
                    <a:pt x="100" y="0"/>
                  </a:lnTo>
                  <a:close/>
                  <a:moveTo>
                    <a:pt x="61" y="0"/>
                  </a:moveTo>
                  <a:lnTo>
                    <a:pt x="16" y="38"/>
                  </a:lnTo>
                  <a:lnTo>
                    <a:pt x="0" y="38"/>
                  </a:lnTo>
                  <a:lnTo>
                    <a:pt x="0" y="23"/>
                  </a:lnTo>
                  <a:lnTo>
                    <a:pt x="31" y="0"/>
                  </a:lnTo>
                  <a:lnTo>
                    <a:pt x="61" y="0"/>
                  </a:lnTo>
                  <a:lnTo>
                    <a:pt x="61" y="0"/>
                  </a:lnTo>
                  <a:close/>
                  <a:moveTo>
                    <a:pt x="8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AFDC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Freeform 24"/>
            <p:cNvSpPr>
              <a:spLocks noEditPoints="1"/>
            </p:cNvSpPr>
            <p:nvPr/>
          </p:nvSpPr>
          <p:spPr bwMode="auto">
            <a:xfrm>
              <a:off x="3519" y="1796"/>
              <a:ext cx="642" cy="767"/>
            </a:xfrm>
            <a:custGeom>
              <a:avLst/>
              <a:gdLst>
                <a:gd name="T0" fmla="*/ 78 w 84"/>
                <a:gd name="T1" fmla="*/ 101 h 101"/>
                <a:gd name="T2" fmla="*/ 1 w 84"/>
                <a:gd name="T3" fmla="*/ 94 h 101"/>
                <a:gd name="T4" fmla="*/ 3 w 84"/>
                <a:gd name="T5" fmla="*/ 67 h 101"/>
                <a:gd name="T6" fmla="*/ 80 w 84"/>
                <a:gd name="T7" fmla="*/ 8 h 101"/>
                <a:gd name="T8" fmla="*/ 75 w 84"/>
                <a:gd name="T9" fmla="*/ 86 h 101"/>
                <a:gd name="T10" fmla="*/ 65 w 84"/>
                <a:gd name="T11" fmla="*/ 83 h 101"/>
                <a:gd name="T12" fmla="*/ 80 w 84"/>
                <a:gd name="T13" fmla="*/ 72 h 101"/>
                <a:gd name="T14" fmla="*/ 75 w 84"/>
                <a:gd name="T15" fmla="*/ 67 h 101"/>
                <a:gd name="T16" fmla="*/ 75 w 84"/>
                <a:gd name="T17" fmla="*/ 67 h 101"/>
                <a:gd name="T18" fmla="*/ 75 w 84"/>
                <a:gd name="T19" fmla="*/ 67 h 101"/>
                <a:gd name="T20" fmla="*/ 75 w 84"/>
                <a:gd name="T21" fmla="*/ 67 h 101"/>
                <a:gd name="T22" fmla="*/ 9 w 84"/>
                <a:gd name="T23" fmla="*/ 67 h 101"/>
                <a:gd name="T24" fmla="*/ 8 w 84"/>
                <a:gd name="T25" fmla="*/ 67 h 101"/>
                <a:gd name="T26" fmla="*/ 8 w 84"/>
                <a:gd name="T27" fmla="*/ 67 h 101"/>
                <a:gd name="T28" fmla="*/ 8 w 84"/>
                <a:gd name="T29" fmla="*/ 67 h 101"/>
                <a:gd name="T30" fmla="*/ 8 w 84"/>
                <a:gd name="T31" fmla="*/ 67 h 101"/>
                <a:gd name="T32" fmla="*/ 8 w 84"/>
                <a:gd name="T33" fmla="*/ 67 h 101"/>
                <a:gd name="T34" fmla="*/ 8 w 84"/>
                <a:gd name="T35" fmla="*/ 67 h 101"/>
                <a:gd name="T36" fmla="*/ 8 w 84"/>
                <a:gd name="T37" fmla="*/ 67 h 101"/>
                <a:gd name="T38" fmla="*/ 7 w 84"/>
                <a:gd name="T39" fmla="*/ 67 h 101"/>
                <a:gd name="T40" fmla="*/ 7 w 84"/>
                <a:gd name="T41" fmla="*/ 67 h 101"/>
                <a:gd name="T42" fmla="*/ 7 w 84"/>
                <a:gd name="T43" fmla="*/ 67 h 101"/>
                <a:gd name="T44" fmla="*/ 7 w 84"/>
                <a:gd name="T45" fmla="*/ 67 h 101"/>
                <a:gd name="T46" fmla="*/ 7 w 84"/>
                <a:gd name="T47" fmla="*/ 67 h 101"/>
                <a:gd name="T48" fmla="*/ 7 w 84"/>
                <a:gd name="T49" fmla="*/ 67 h 101"/>
                <a:gd name="T50" fmla="*/ 6 w 84"/>
                <a:gd name="T51" fmla="*/ 67 h 101"/>
                <a:gd name="T52" fmla="*/ 6 w 84"/>
                <a:gd name="T53" fmla="*/ 67 h 101"/>
                <a:gd name="T54" fmla="*/ 6 w 84"/>
                <a:gd name="T55" fmla="*/ 67 h 101"/>
                <a:gd name="T56" fmla="*/ 5 w 84"/>
                <a:gd name="T57" fmla="*/ 68 h 101"/>
                <a:gd name="T58" fmla="*/ 19 w 84"/>
                <a:gd name="T59" fmla="*/ 83 h 101"/>
                <a:gd name="T60" fmla="*/ 6 w 84"/>
                <a:gd name="T61" fmla="*/ 65 h 101"/>
                <a:gd name="T62" fmla="*/ 6 w 84"/>
                <a:gd name="T63" fmla="*/ 65 h 101"/>
                <a:gd name="T64" fmla="*/ 6 w 84"/>
                <a:gd name="T65" fmla="*/ 65 h 101"/>
                <a:gd name="T66" fmla="*/ 6 w 84"/>
                <a:gd name="T67" fmla="*/ 65 h 101"/>
                <a:gd name="T68" fmla="*/ 7 w 84"/>
                <a:gd name="T69" fmla="*/ 64 h 101"/>
                <a:gd name="T70" fmla="*/ 8 w 84"/>
                <a:gd name="T71" fmla="*/ 64 h 101"/>
                <a:gd name="T72" fmla="*/ 8 w 84"/>
                <a:gd name="T73" fmla="*/ 64 h 101"/>
                <a:gd name="T74" fmla="*/ 8 w 84"/>
                <a:gd name="T75" fmla="*/ 64 h 101"/>
                <a:gd name="T76" fmla="*/ 8 w 84"/>
                <a:gd name="T77" fmla="*/ 64 h 101"/>
                <a:gd name="T78" fmla="*/ 8 w 84"/>
                <a:gd name="T79" fmla="*/ 64 h 101"/>
                <a:gd name="T80" fmla="*/ 9 w 84"/>
                <a:gd name="T81" fmla="*/ 64 h 101"/>
                <a:gd name="T82" fmla="*/ 75 w 84"/>
                <a:gd name="T83" fmla="*/ 64 h 101"/>
                <a:gd name="T84" fmla="*/ 75 w 84"/>
                <a:gd name="T85" fmla="*/ 64 h 101"/>
                <a:gd name="T86" fmla="*/ 75 w 84"/>
                <a:gd name="T87" fmla="*/ 64 h 101"/>
                <a:gd name="T88" fmla="*/ 75 w 84"/>
                <a:gd name="T89" fmla="*/ 64 h 101"/>
                <a:gd name="T90" fmla="*/ 75 w 84"/>
                <a:gd name="T91" fmla="*/ 64 h 101"/>
                <a:gd name="T92" fmla="*/ 76 w 84"/>
                <a:gd name="T93" fmla="*/ 64 h 101"/>
                <a:gd name="T94" fmla="*/ 73 w 84"/>
                <a:gd name="T95" fmla="*/ 3 h 101"/>
                <a:gd name="T96" fmla="*/ 55 w 84"/>
                <a:gd name="T97" fmla="*/ 49 h 101"/>
                <a:gd name="T98" fmla="*/ 71 w 84"/>
                <a:gd name="T99" fmla="*/ 48 h 101"/>
                <a:gd name="T100" fmla="*/ 70 w 84"/>
                <a:gd name="T101" fmla="*/ 51 h 101"/>
                <a:gd name="T102" fmla="*/ 71 w 84"/>
                <a:gd name="T103" fmla="*/ 46 h 101"/>
                <a:gd name="T104" fmla="*/ 11 w 84"/>
                <a:gd name="T105" fmla="*/ 44 h 101"/>
                <a:gd name="T106" fmla="*/ 12 w 84"/>
                <a:gd name="T107" fmla="*/ 59 h 101"/>
                <a:gd name="T108" fmla="*/ 26 w 84"/>
                <a:gd name="T109" fmla="*/ 51 h 101"/>
                <a:gd name="T110" fmla="*/ 64 w 84"/>
                <a:gd name="T111" fmla="*/ 86 h 101"/>
                <a:gd name="T112" fmla="*/ 21 w 84"/>
                <a:gd name="T113" fmla="*/ 92 h 101"/>
                <a:gd name="T114" fmla="*/ 5 w 84"/>
                <a:gd name="T115" fmla="*/ 98 h 101"/>
                <a:gd name="T116" fmla="*/ 79 w 84"/>
                <a:gd name="T117" fmla="*/ 9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4" h="101">
                  <a:moveTo>
                    <a:pt x="69" y="86"/>
                  </a:moveTo>
                  <a:cubicBezTo>
                    <a:pt x="83" y="94"/>
                    <a:pt x="83" y="94"/>
                    <a:pt x="83" y="94"/>
                  </a:cubicBezTo>
                  <a:cubicBezTo>
                    <a:pt x="83" y="94"/>
                    <a:pt x="84" y="95"/>
                    <a:pt x="83" y="95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80" y="101"/>
                    <a:pt x="80" y="101"/>
                    <a:pt x="80" y="101"/>
                  </a:cubicBezTo>
                  <a:cubicBezTo>
                    <a:pt x="80" y="101"/>
                    <a:pt x="79" y="101"/>
                    <a:pt x="78" y="101"/>
                  </a:cubicBezTo>
                  <a:cubicBezTo>
                    <a:pt x="69" y="96"/>
                    <a:pt x="69" y="96"/>
                    <a:pt x="69" y="96"/>
                  </a:cubicBezTo>
                  <a:cubicBezTo>
                    <a:pt x="14" y="96"/>
                    <a:pt x="14" y="96"/>
                    <a:pt x="14" y="96"/>
                  </a:cubicBezTo>
                  <a:cubicBezTo>
                    <a:pt x="5" y="101"/>
                    <a:pt x="5" y="101"/>
                    <a:pt x="5" y="101"/>
                  </a:cubicBezTo>
                  <a:cubicBezTo>
                    <a:pt x="4" y="101"/>
                    <a:pt x="4" y="101"/>
                    <a:pt x="3" y="101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4"/>
                    <a:pt x="1" y="94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9" y="86"/>
                    <a:pt x="9" y="86"/>
                    <a:pt x="9" y="86"/>
                  </a:cubicBezTo>
                  <a:cubicBezTo>
                    <a:pt x="7" y="86"/>
                    <a:pt x="5" y="85"/>
                    <a:pt x="3" y="83"/>
                  </a:cubicBezTo>
                  <a:cubicBezTo>
                    <a:pt x="2" y="82"/>
                    <a:pt x="1" y="80"/>
                    <a:pt x="1" y="78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2" y="68"/>
                    <a:pt x="3" y="6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6"/>
                    <a:pt x="4" y="4"/>
                    <a:pt x="5" y="3"/>
                  </a:cubicBezTo>
                  <a:cubicBezTo>
                    <a:pt x="7" y="1"/>
                    <a:pt x="9" y="0"/>
                    <a:pt x="11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5" y="0"/>
                    <a:pt x="77" y="1"/>
                    <a:pt x="78" y="3"/>
                  </a:cubicBezTo>
                  <a:cubicBezTo>
                    <a:pt x="80" y="4"/>
                    <a:pt x="80" y="6"/>
                    <a:pt x="80" y="8"/>
                  </a:cubicBezTo>
                  <a:cubicBezTo>
                    <a:pt x="80" y="67"/>
                    <a:pt x="80" y="67"/>
                    <a:pt x="80" y="67"/>
                  </a:cubicBezTo>
                  <a:cubicBezTo>
                    <a:pt x="82" y="68"/>
                    <a:pt x="82" y="70"/>
                    <a:pt x="82" y="72"/>
                  </a:cubicBezTo>
                  <a:cubicBezTo>
                    <a:pt x="82" y="78"/>
                    <a:pt x="82" y="78"/>
                    <a:pt x="82" y="78"/>
                  </a:cubicBezTo>
                  <a:cubicBezTo>
                    <a:pt x="82" y="80"/>
                    <a:pt x="82" y="82"/>
                    <a:pt x="80" y="83"/>
                  </a:cubicBezTo>
                  <a:cubicBezTo>
                    <a:pt x="80" y="83"/>
                    <a:pt x="80" y="83"/>
                    <a:pt x="80" y="83"/>
                  </a:cubicBezTo>
                  <a:cubicBezTo>
                    <a:pt x="79" y="85"/>
                    <a:pt x="77" y="86"/>
                    <a:pt x="75" y="86"/>
                  </a:cubicBezTo>
                  <a:cubicBezTo>
                    <a:pt x="69" y="86"/>
                    <a:pt x="69" y="86"/>
                    <a:pt x="69" y="86"/>
                  </a:cubicBezTo>
                  <a:close/>
                  <a:moveTo>
                    <a:pt x="19" y="83"/>
                  </a:moveTo>
                  <a:cubicBezTo>
                    <a:pt x="31" y="83"/>
                    <a:pt x="31" y="83"/>
                    <a:pt x="31" y="83"/>
                  </a:cubicBezTo>
                  <a:cubicBezTo>
                    <a:pt x="52" y="83"/>
                    <a:pt x="52" y="83"/>
                    <a:pt x="52" y="83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75" y="83"/>
                    <a:pt x="75" y="83"/>
                    <a:pt x="75" y="83"/>
                  </a:cubicBezTo>
                  <a:cubicBezTo>
                    <a:pt x="76" y="83"/>
                    <a:pt x="77" y="83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9" y="81"/>
                    <a:pt x="80" y="79"/>
                    <a:pt x="80" y="78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1"/>
                    <a:pt x="79" y="69"/>
                    <a:pt x="78" y="68"/>
                  </a:cubicBezTo>
                  <a:cubicBezTo>
                    <a:pt x="78" y="67"/>
                    <a:pt x="77" y="67"/>
                    <a:pt x="75" y="67"/>
                  </a:cubicBezTo>
                  <a:cubicBezTo>
                    <a:pt x="75" y="67"/>
                    <a:pt x="75" y="67"/>
                    <a:pt x="75" y="67"/>
                  </a:cubicBezTo>
                  <a:cubicBezTo>
                    <a:pt x="75" y="67"/>
                    <a:pt x="75" y="67"/>
                    <a:pt x="75" y="67"/>
                  </a:cubicBezTo>
                  <a:cubicBezTo>
                    <a:pt x="75" y="67"/>
                    <a:pt x="75" y="67"/>
                    <a:pt x="75" y="67"/>
                  </a:cubicBezTo>
                  <a:cubicBezTo>
                    <a:pt x="75" y="67"/>
                    <a:pt x="75" y="67"/>
                    <a:pt x="75" y="67"/>
                  </a:cubicBezTo>
                  <a:cubicBezTo>
                    <a:pt x="75" y="67"/>
                    <a:pt x="75" y="67"/>
                    <a:pt x="75" y="67"/>
                  </a:cubicBezTo>
                  <a:cubicBezTo>
                    <a:pt x="75" y="67"/>
                    <a:pt x="75" y="67"/>
                    <a:pt x="75" y="67"/>
                  </a:cubicBezTo>
                  <a:cubicBezTo>
                    <a:pt x="75" y="67"/>
                    <a:pt x="75" y="67"/>
                    <a:pt x="75" y="67"/>
                  </a:cubicBezTo>
                  <a:cubicBezTo>
                    <a:pt x="75" y="67"/>
                    <a:pt x="75" y="67"/>
                    <a:pt x="75" y="67"/>
                  </a:cubicBezTo>
                  <a:cubicBezTo>
                    <a:pt x="75" y="67"/>
                    <a:pt x="75" y="67"/>
                    <a:pt x="75" y="67"/>
                  </a:cubicBezTo>
                  <a:cubicBezTo>
                    <a:pt x="75" y="67"/>
                    <a:pt x="75" y="67"/>
                    <a:pt x="75" y="67"/>
                  </a:cubicBezTo>
                  <a:cubicBezTo>
                    <a:pt x="75" y="67"/>
                    <a:pt x="75" y="67"/>
                    <a:pt x="75" y="67"/>
                  </a:cubicBezTo>
                  <a:cubicBezTo>
                    <a:pt x="75" y="67"/>
                    <a:pt x="75" y="67"/>
                    <a:pt x="75" y="67"/>
                  </a:cubicBezTo>
                  <a:cubicBezTo>
                    <a:pt x="75" y="67"/>
                    <a:pt x="75" y="67"/>
                    <a:pt x="75" y="67"/>
                  </a:cubicBezTo>
                  <a:cubicBezTo>
                    <a:pt x="75" y="67"/>
                    <a:pt x="75" y="67"/>
                    <a:pt x="75" y="67"/>
                  </a:cubicBezTo>
                  <a:cubicBezTo>
                    <a:pt x="75" y="67"/>
                    <a:pt x="75" y="67"/>
                    <a:pt x="75" y="67"/>
                  </a:cubicBezTo>
                  <a:cubicBezTo>
                    <a:pt x="75" y="67"/>
                    <a:pt x="75" y="67"/>
                    <a:pt x="75" y="67"/>
                  </a:cubicBezTo>
                  <a:cubicBezTo>
                    <a:pt x="75" y="67"/>
                    <a:pt x="75" y="67"/>
                    <a:pt x="75" y="67"/>
                  </a:cubicBezTo>
                  <a:cubicBezTo>
                    <a:pt x="75" y="67"/>
                    <a:pt x="75" y="67"/>
                    <a:pt x="75" y="67"/>
                  </a:cubicBezTo>
                  <a:cubicBezTo>
                    <a:pt x="75" y="67"/>
                    <a:pt x="75" y="67"/>
                    <a:pt x="75" y="67"/>
                  </a:cubicBezTo>
                  <a:cubicBezTo>
                    <a:pt x="75" y="67"/>
                    <a:pt x="75" y="67"/>
                    <a:pt x="75" y="67"/>
                  </a:cubicBezTo>
                  <a:cubicBezTo>
                    <a:pt x="75" y="67"/>
                    <a:pt x="75" y="67"/>
                    <a:pt x="75" y="67"/>
                  </a:cubicBezTo>
                  <a:cubicBezTo>
                    <a:pt x="75" y="67"/>
                    <a:pt x="75" y="67"/>
                    <a:pt x="75" y="67"/>
                  </a:cubicBezTo>
                  <a:cubicBezTo>
                    <a:pt x="75" y="67"/>
                    <a:pt x="75" y="67"/>
                    <a:pt x="75" y="67"/>
                  </a:cubicBezTo>
                  <a:cubicBezTo>
                    <a:pt x="9" y="67"/>
                    <a:pt x="9" y="67"/>
                    <a:pt x="9" y="67"/>
                  </a:cubicBezTo>
                  <a:cubicBezTo>
                    <a:pt x="9" y="67"/>
                    <a:pt x="9" y="67"/>
                    <a:pt x="9" y="67"/>
                  </a:cubicBezTo>
                  <a:cubicBezTo>
                    <a:pt x="9" y="67"/>
                    <a:pt x="9" y="67"/>
                    <a:pt x="9" y="67"/>
                  </a:cubicBezTo>
                  <a:cubicBezTo>
                    <a:pt x="9" y="67"/>
                    <a:pt x="9" y="67"/>
                    <a:pt x="9" y="67"/>
                  </a:cubicBezTo>
                  <a:cubicBezTo>
                    <a:pt x="9" y="67"/>
                    <a:pt x="9" y="67"/>
                    <a:pt x="9" y="67"/>
                  </a:cubicBezTo>
                  <a:cubicBezTo>
                    <a:pt x="9" y="67"/>
                    <a:pt x="9" y="67"/>
                    <a:pt x="9" y="67"/>
                  </a:cubicBezTo>
                  <a:cubicBezTo>
                    <a:pt x="9" y="67"/>
                    <a:pt x="9" y="67"/>
                    <a:pt x="9" y="67"/>
                  </a:cubicBezTo>
                  <a:cubicBezTo>
                    <a:pt x="9" y="67"/>
                    <a:pt x="9" y="67"/>
                    <a:pt x="9" y="67"/>
                  </a:cubicBezTo>
                  <a:cubicBezTo>
                    <a:pt x="9" y="67"/>
                    <a:pt x="9" y="67"/>
                    <a:pt x="9" y="67"/>
                  </a:cubicBezTo>
                  <a:cubicBezTo>
                    <a:pt x="9" y="67"/>
                    <a:pt x="9" y="67"/>
                    <a:pt x="9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8"/>
                    <a:pt x="6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4" y="69"/>
                    <a:pt x="4" y="71"/>
                    <a:pt x="4" y="72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4" y="79"/>
                    <a:pt x="4" y="81"/>
                    <a:pt x="5" y="82"/>
                  </a:cubicBezTo>
                  <a:cubicBezTo>
                    <a:pt x="6" y="83"/>
                    <a:pt x="7" y="83"/>
                    <a:pt x="9" y="83"/>
                  </a:cubicBezTo>
                  <a:cubicBezTo>
                    <a:pt x="19" y="83"/>
                    <a:pt x="19" y="83"/>
                    <a:pt x="19" y="83"/>
                  </a:cubicBezTo>
                  <a:close/>
                  <a:moveTo>
                    <a:pt x="32" y="86"/>
                  </a:moveTo>
                  <a:cubicBezTo>
                    <a:pt x="26" y="89"/>
                    <a:pt x="26" y="89"/>
                    <a:pt x="26" y="89"/>
                  </a:cubicBezTo>
                  <a:cubicBezTo>
                    <a:pt x="58" y="89"/>
                    <a:pt x="58" y="89"/>
                    <a:pt x="58" y="89"/>
                  </a:cubicBezTo>
                  <a:cubicBezTo>
                    <a:pt x="52" y="86"/>
                    <a:pt x="52" y="86"/>
                    <a:pt x="52" y="86"/>
                  </a:cubicBezTo>
                  <a:cubicBezTo>
                    <a:pt x="32" y="86"/>
                    <a:pt x="32" y="86"/>
                    <a:pt x="32" y="86"/>
                  </a:cubicBezTo>
                  <a:close/>
                  <a:moveTo>
                    <a:pt x="6" y="65"/>
                  </a:move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7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6" y="64"/>
                    <a:pt x="77" y="65"/>
                    <a:pt x="78" y="65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8" y="7"/>
                    <a:pt x="77" y="5"/>
                    <a:pt x="76" y="4"/>
                  </a:cubicBezTo>
                  <a:cubicBezTo>
                    <a:pt x="75" y="4"/>
                    <a:pt x="74" y="3"/>
                    <a:pt x="73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9" y="3"/>
                    <a:pt x="8" y="4"/>
                    <a:pt x="7" y="4"/>
                  </a:cubicBezTo>
                  <a:cubicBezTo>
                    <a:pt x="6" y="5"/>
                    <a:pt x="6" y="7"/>
                    <a:pt x="6" y="8"/>
                  </a:cubicBezTo>
                  <a:cubicBezTo>
                    <a:pt x="6" y="65"/>
                    <a:pt x="6" y="65"/>
                    <a:pt x="6" y="65"/>
                  </a:cubicBezTo>
                  <a:close/>
                  <a:moveTo>
                    <a:pt x="56" y="48"/>
                  </a:moveTo>
                  <a:cubicBezTo>
                    <a:pt x="55" y="48"/>
                    <a:pt x="55" y="49"/>
                    <a:pt x="55" y="4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8"/>
                    <a:pt x="55" y="59"/>
                    <a:pt x="56" y="59"/>
                  </a:cubicBezTo>
                  <a:cubicBezTo>
                    <a:pt x="71" y="59"/>
                    <a:pt x="71" y="59"/>
                    <a:pt x="71" y="59"/>
                  </a:cubicBezTo>
                  <a:cubicBezTo>
                    <a:pt x="72" y="59"/>
                    <a:pt x="72" y="58"/>
                    <a:pt x="72" y="58"/>
                  </a:cubicBezTo>
                  <a:cubicBezTo>
                    <a:pt x="72" y="49"/>
                    <a:pt x="72" y="49"/>
                    <a:pt x="72" y="49"/>
                  </a:cubicBezTo>
                  <a:cubicBezTo>
                    <a:pt x="72" y="49"/>
                    <a:pt x="72" y="48"/>
                    <a:pt x="71" y="48"/>
                  </a:cubicBezTo>
                  <a:cubicBezTo>
                    <a:pt x="56" y="48"/>
                    <a:pt x="56" y="48"/>
                    <a:pt x="56" y="48"/>
                  </a:cubicBezTo>
                  <a:close/>
                  <a:moveTo>
                    <a:pt x="70" y="51"/>
                  </a:moveTo>
                  <a:cubicBezTo>
                    <a:pt x="57" y="51"/>
                    <a:pt x="57" y="51"/>
                    <a:pt x="57" y="51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6"/>
                    <a:pt x="70" y="56"/>
                    <a:pt x="70" y="56"/>
                  </a:cubicBezTo>
                  <a:cubicBezTo>
                    <a:pt x="70" y="51"/>
                    <a:pt x="70" y="51"/>
                    <a:pt x="70" y="51"/>
                  </a:cubicBezTo>
                  <a:close/>
                  <a:moveTo>
                    <a:pt x="14" y="43"/>
                  </a:moveTo>
                  <a:cubicBezTo>
                    <a:pt x="70" y="43"/>
                    <a:pt x="70" y="43"/>
                    <a:pt x="70" y="43"/>
                  </a:cubicBezTo>
                  <a:cubicBezTo>
                    <a:pt x="70" y="13"/>
                    <a:pt x="70" y="13"/>
                    <a:pt x="70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43"/>
                    <a:pt x="14" y="43"/>
                    <a:pt x="14" y="43"/>
                  </a:cubicBezTo>
                  <a:close/>
                  <a:moveTo>
                    <a:pt x="71" y="46"/>
                  </a:moveTo>
                  <a:cubicBezTo>
                    <a:pt x="72" y="46"/>
                    <a:pt x="72" y="45"/>
                    <a:pt x="72" y="44"/>
                  </a:cubicBezTo>
                  <a:cubicBezTo>
                    <a:pt x="72" y="11"/>
                    <a:pt x="72" y="11"/>
                    <a:pt x="72" y="11"/>
                  </a:cubicBezTo>
                  <a:cubicBezTo>
                    <a:pt x="72" y="11"/>
                    <a:pt x="72" y="10"/>
                    <a:pt x="71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1" y="11"/>
                    <a:pt x="11" y="11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5"/>
                    <a:pt x="12" y="46"/>
                    <a:pt x="12" y="46"/>
                  </a:cubicBezTo>
                  <a:cubicBezTo>
                    <a:pt x="71" y="46"/>
                    <a:pt x="71" y="46"/>
                    <a:pt x="71" y="46"/>
                  </a:cubicBezTo>
                  <a:close/>
                  <a:moveTo>
                    <a:pt x="12" y="48"/>
                  </a:moveTo>
                  <a:cubicBezTo>
                    <a:pt x="12" y="48"/>
                    <a:pt x="11" y="49"/>
                    <a:pt x="11" y="49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1" y="58"/>
                    <a:pt x="12" y="59"/>
                    <a:pt x="12" y="59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8" y="59"/>
                    <a:pt x="29" y="58"/>
                    <a:pt x="29" y="58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8" y="48"/>
                    <a:pt x="28" y="48"/>
                  </a:cubicBezTo>
                  <a:cubicBezTo>
                    <a:pt x="12" y="48"/>
                    <a:pt x="12" y="48"/>
                    <a:pt x="12" y="48"/>
                  </a:cubicBezTo>
                  <a:close/>
                  <a:moveTo>
                    <a:pt x="26" y="51"/>
                  </a:moveTo>
                  <a:cubicBezTo>
                    <a:pt x="14" y="51"/>
                    <a:pt x="14" y="51"/>
                    <a:pt x="14" y="51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1"/>
                    <a:pt x="26" y="51"/>
                    <a:pt x="26" y="51"/>
                  </a:cubicBezTo>
                  <a:close/>
                  <a:moveTo>
                    <a:pt x="80" y="95"/>
                  </a:moveTo>
                  <a:cubicBezTo>
                    <a:pt x="64" y="86"/>
                    <a:pt x="64" y="86"/>
                    <a:pt x="64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63" y="89"/>
                    <a:pt x="63" y="89"/>
                    <a:pt x="63" y="89"/>
                  </a:cubicBezTo>
                  <a:cubicBezTo>
                    <a:pt x="63" y="89"/>
                    <a:pt x="64" y="90"/>
                    <a:pt x="64" y="90"/>
                  </a:cubicBezTo>
                  <a:cubicBezTo>
                    <a:pt x="64" y="91"/>
                    <a:pt x="63" y="92"/>
                    <a:pt x="62" y="92"/>
                  </a:cubicBezTo>
                  <a:cubicBezTo>
                    <a:pt x="21" y="92"/>
                    <a:pt x="21" y="92"/>
                    <a:pt x="21" y="92"/>
                  </a:cubicBezTo>
                  <a:cubicBezTo>
                    <a:pt x="21" y="92"/>
                    <a:pt x="21" y="92"/>
                    <a:pt x="21" y="92"/>
                  </a:cubicBezTo>
                  <a:cubicBezTo>
                    <a:pt x="21" y="92"/>
                    <a:pt x="20" y="91"/>
                    <a:pt x="20" y="91"/>
                  </a:cubicBezTo>
                  <a:cubicBezTo>
                    <a:pt x="20" y="90"/>
                    <a:pt x="20" y="90"/>
                    <a:pt x="20" y="89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3" y="95"/>
                    <a:pt x="3" y="95"/>
                    <a:pt x="3" y="95"/>
                  </a:cubicBezTo>
                  <a:cubicBezTo>
                    <a:pt x="5" y="98"/>
                    <a:pt x="5" y="98"/>
                    <a:pt x="5" y="98"/>
                  </a:cubicBezTo>
                  <a:cubicBezTo>
                    <a:pt x="13" y="93"/>
                    <a:pt x="13" y="93"/>
                    <a:pt x="13" y="93"/>
                  </a:cubicBezTo>
                  <a:cubicBezTo>
                    <a:pt x="13" y="93"/>
                    <a:pt x="14" y="93"/>
                    <a:pt x="14" y="93"/>
                  </a:cubicBezTo>
                  <a:cubicBezTo>
                    <a:pt x="69" y="93"/>
                    <a:pt x="69" y="93"/>
                    <a:pt x="69" y="93"/>
                  </a:cubicBezTo>
                  <a:cubicBezTo>
                    <a:pt x="69" y="93"/>
                    <a:pt x="69" y="93"/>
                    <a:pt x="69" y="93"/>
                  </a:cubicBezTo>
                  <a:cubicBezTo>
                    <a:pt x="70" y="93"/>
                    <a:pt x="70" y="93"/>
                    <a:pt x="70" y="93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80" y="97"/>
                    <a:pt x="80" y="97"/>
                    <a:pt x="80" y="97"/>
                  </a:cubicBezTo>
                  <a:lnTo>
                    <a:pt x="80" y="95"/>
                  </a:lnTo>
                  <a:close/>
                </a:path>
              </a:pathLst>
            </a:custGeom>
            <a:solidFill>
              <a:srgbClr val="403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0" name="Group 5"/>
          <p:cNvGrpSpPr>
            <a:grpSpLocks noChangeAspect="1"/>
          </p:cNvGrpSpPr>
          <p:nvPr/>
        </p:nvGrpSpPr>
        <p:grpSpPr bwMode="auto">
          <a:xfrm>
            <a:off x="8833096" y="1685308"/>
            <a:ext cx="1159786" cy="1199123"/>
            <a:chOff x="1922" y="1848"/>
            <a:chExt cx="914" cy="945"/>
          </a:xfrm>
        </p:grpSpPr>
        <p:sp>
          <p:nvSpPr>
            <p:cNvPr id="41" name="Freeform 6"/>
            <p:cNvSpPr>
              <a:spLocks noEditPoints="1"/>
            </p:cNvSpPr>
            <p:nvPr/>
          </p:nvSpPr>
          <p:spPr bwMode="auto">
            <a:xfrm>
              <a:off x="1956" y="2632"/>
              <a:ext cx="837" cy="136"/>
            </a:xfrm>
            <a:custGeom>
              <a:avLst/>
              <a:gdLst>
                <a:gd name="T0" fmla="*/ 98 w 98"/>
                <a:gd name="T1" fmla="*/ 0 h 16"/>
                <a:gd name="T2" fmla="*/ 97 w 98"/>
                <a:gd name="T3" fmla="*/ 0 h 16"/>
                <a:gd name="T4" fmla="*/ 93 w 98"/>
                <a:gd name="T5" fmla="*/ 4 h 16"/>
                <a:gd name="T6" fmla="*/ 98 w 98"/>
                <a:gd name="T7" fmla="*/ 0 h 16"/>
                <a:gd name="T8" fmla="*/ 93 w 98"/>
                <a:gd name="T9" fmla="*/ 0 h 16"/>
                <a:gd name="T10" fmla="*/ 77 w 98"/>
                <a:gd name="T11" fmla="*/ 16 h 16"/>
                <a:gd name="T12" fmla="*/ 75 w 98"/>
                <a:gd name="T13" fmla="*/ 16 h 16"/>
                <a:gd name="T14" fmla="*/ 72 w 98"/>
                <a:gd name="T15" fmla="*/ 16 h 16"/>
                <a:gd name="T16" fmla="*/ 88 w 98"/>
                <a:gd name="T17" fmla="*/ 0 h 16"/>
                <a:gd name="T18" fmla="*/ 93 w 98"/>
                <a:gd name="T19" fmla="*/ 0 h 16"/>
                <a:gd name="T20" fmla="*/ 85 w 98"/>
                <a:gd name="T21" fmla="*/ 0 h 16"/>
                <a:gd name="T22" fmla="*/ 80 w 98"/>
                <a:gd name="T23" fmla="*/ 0 h 16"/>
                <a:gd name="T24" fmla="*/ 63 w 98"/>
                <a:gd name="T25" fmla="*/ 16 h 16"/>
                <a:gd name="T26" fmla="*/ 68 w 98"/>
                <a:gd name="T27" fmla="*/ 16 h 16"/>
                <a:gd name="T28" fmla="*/ 85 w 98"/>
                <a:gd name="T29" fmla="*/ 0 h 16"/>
                <a:gd name="T30" fmla="*/ 76 w 98"/>
                <a:gd name="T31" fmla="*/ 0 h 16"/>
                <a:gd name="T32" fmla="*/ 71 w 98"/>
                <a:gd name="T33" fmla="*/ 0 h 16"/>
                <a:gd name="T34" fmla="*/ 55 w 98"/>
                <a:gd name="T35" fmla="*/ 16 h 16"/>
                <a:gd name="T36" fmla="*/ 60 w 98"/>
                <a:gd name="T37" fmla="*/ 16 h 16"/>
                <a:gd name="T38" fmla="*/ 76 w 98"/>
                <a:gd name="T39" fmla="*/ 0 h 16"/>
                <a:gd name="T40" fmla="*/ 68 w 98"/>
                <a:gd name="T41" fmla="*/ 0 h 16"/>
                <a:gd name="T42" fmla="*/ 51 w 98"/>
                <a:gd name="T43" fmla="*/ 16 h 16"/>
                <a:gd name="T44" fmla="*/ 46 w 98"/>
                <a:gd name="T45" fmla="*/ 16 h 16"/>
                <a:gd name="T46" fmla="*/ 63 w 98"/>
                <a:gd name="T47" fmla="*/ 0 h 16"/>
                <a:gd name="T48" fmla="*/ 68 w 98"/>
                <a:gd name="T49" fmla="*/ 0 h 16"/>
                <a:gd name="T50" fmla="*/ 59 w 98"/>
                <a:gd name="T51" fmla="*/ 0 h 16"/>
                <a:gd name="T52" fmla="*/ 43 w 98"/>
                <a:gd name="T53" fmla="*/ 16 h 16"/>
                <a:gd name="T54" fmla="*/ 38 w 98"/>
                <a:gd name="T55" fmla="*/ 16 h 16"/>
                <a:gd name="T56" fmla="*/ 54 w 98"/>
                <a:gd name="T57" fmla="*/ 0 h 16"/>
                <a:gd name="T58" fmla="*/ 59 w 98"/>
                <a:gd name="T59" fmla="*/ 0 h 16"/>
                <a:gd name="T60" fmla="*/ 51 w 98"/>
                <a:gd name="T61" fmla="*/ 0 h 16"/>
                <a:gd name="T62" fmla="*/ 46 w 98"/>
                <a:gd name="T63" fmla="*/ 0 h 16"/>
                <a:gd name="T64" fmla="*/ 29 w 98"/>
                <a:gd name="T65" fmla="*/ 16 h 16"/>
                <a:gd name="T66" fmla="*/ 34 w 98"/>
                <a:gd name="T67" fmla="*/ 16 h 16"/>
                <a:gd name="T68" fmla="*/ 51 w 98"/>
                <a:gd name="T69" fmla="*/ 0 h 16"/>
                <a:gd name="T70" fmla="*/ 42 w 98"/>
                <a:gd name="T71" fmla="*/ 0 h 16"/>
                <a:gd name="T72" fmla="*/ 37 w 98"/>
                <a:gd name="T73" fmla="*/ 0 h 16"/>
                <a:gd name="T74" fmla="*/ 20 w 98"/>
                <a:gd name="T75" fmla="*/ 16 h 16"/>
                <a:gd name="T76" fmla="*/ 25 w 98"/>
                <a:gd name="T77" fmla="*/ 16 h 16"/>
                <a:gd name="T78" fmla="*/ 42 w 98"/>
                <a:gd name="T79" fmla="*/ 0 h 16"/>
                <a:gd name="T80" fmla="*/ 33 w 98"/>
                <a:gd name="T81" fmla="*/ 0 h 16"/>
                <a:gd name="T82" fmla="*/ 17 w 98"/>
                <a:gd name="T83" fmla="*/ 16 h 16"/>
                <a:gd name="T84" fmla="*/ 12 w 98"/>
                <a:gd name="T85" fmla="*/ 16 h 16"/>
                <a:gd name="T86" fmla="*/ 28 w 98"/>
                <a:gd name="T87" fmla="*/ 0 h 16"/>
                <a:gd name="T88" fmla="*/ 33 w 98"/>
                <a:gd name="T89" fmla="*/ 0 h 16"/>
                <a:gd name="T90" fmla="*/ 25 w 98"/>
                <a:gd name="T91" fmla="*/ 0 h 16"/>
                <a:gd name="T92" fmla="*/ 8 w 98"/>
                <a:gd name="T93" fmla="*/ 16 h 16"/>
                <a:gd name="T94" fmla="*/ 8 w 98"/>
                <a:gd name="T95" fmla="*/ 16 h 16"/>
                <a:gd name="T96" fmla="*/ 5 w 98"/>
                <a:gd name="T97" fmla="*/ 15 h 16"/>
                <a:gd name="T98" fmla="*/ 4 w 98"/>
                <a:gd name="T99" fmla="*/ 15 h 16"/>
                <a:gd name="T100" fmla="*/ 20 w 98"/>
                <a:gd name="T101" fmla="*/ 0 h 16"/>
                <a:gd name="T102" fmla="*/ 25 w 98"/>
                <a:gd name="T103" fmla="*/ 0 h 16"/>
                <a:gd name="T104" fmla="*/ 16 w 98"/>
                <a:gd name="T105" fmla="*/ 0 h 16"/>
                <a:gd name="T106" fmla="*/ 11 w 98"/>
                <a:gd name="T107" fmla="*/ 0 h 16"/>
                <a:gd name="T108" fmla="*/ 2 w 98"/>
                <a:gd name="T109" fmla="*/ 9 h 16"/>
                <a:gd name="T110" fmla="*/ 2 w 98"/>
                <a:gd name="T111" fmla="*/ 12 h 16"/>
                <a:gd name="T112" fmla="*/ 3 w 98"/>
                <a:gd name="T113" fmla="*/ 13 h 16"/>
                <a:gd name="T114" fmla="*/ 16 w 98"/>
                <a:gd name="T115" fmla="*/ 0 h 16"/>
                <a:gd name="T116" fmla="*/ 8 w 98"/>
                <a:gd name="T117" fmla="*/ 0 h 16"/>
                <a:gd name="T118" fmla="*/ 3 w 98"/>
                <a:gd name="T119" fmla="*/ 0 h 16"/>
                <a:gd name="T120" fmla="*/ 0 w 98"/>
                <a:gd name="T121" fmla="*/ 3 h 16"/>
                <a:gd name="T122" fmla="*/ 1 w 98"/>
                <a:gd name="T123" fmla="*/ 7 h 16"/>
                <a:gd name="T124" fmla="*/ 8 w 98"/>
                <a:gd name="T1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8" h="16">
                  <a:moveTo>
                    <a:pt x="98" y="0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8" y="0"/>
                    <a:pt x="98" y="0"/>
                    <a:pt x="98" y="0"/>
                  </a:cubicBezTo>
                  <a:close/>
                  <a:moveTo>
                    <a:pt x="93" y="0"/>
                  </a:moveTo>
                  <a:cubicBezTo>
                    <a:pt x="77" y="16"/>
                    <a:pt x="77" y="16"/>
                    <a:pt x="77" y="16"/>
                  </a:cubicBezTo>
                  <a:cubicBezTo>
                    <a:pt x="77" y="16"/>
                    <a:pt x="76" y="16"/>
                    <a:pt x="75" y="1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93" y="0"/>
                    <a:pt x="93" y="0"/>
                    <a:pt x="93" y="0"/>
                  </a:cubicBezTo>
                  <a:close/>
                  <a:moveTo>
                    <a:pt x="85" y="0"/>
                  </a:moveTo>
                  <a:cubicBezTo>
                    <a:pt x="80" y="0"/>
                    <a:pt x="80" y="0"/>
                    <a:pt x="80" y="0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85" y="0"/>
                    <a:pt x="85" y="0"/>
                    <a:pt x="85" y="0"/>
                  </a:cubicBezTo>
                  <a:close/>
                  <a:moveTo>
                    <a:pt x="76" y="0"/>
                  </a:moveTo>
                  <a:cubicBezTo>
                    <a:pt x="71" y="0"/>
                    <a:pt x="71" y="0"/>
                    <a:pt x="71" y="0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76" y="0"/>
                    <a:pt x="76" y="0"/>
                    <a:pt x="76" y="0"/>
                  </a:cubicBezTo>
                  <a:close/>
                  <a:moveTo>
                    <a:pt x="68" y="0"/>
                  </a:moveTo>
                  <a:cubicBezTo>
                    <a:pt x="51" y="16"/>
                    <a:pt x="51" y="16"/>
                    <a:pt x="51" y="16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8" y="0"/>
                    <a:pt x="68" y="0"/>
                    <a:pt x="68" y="0"/>
                  </a:cubicBezTo>
                  <a:close/>
                  <a:moveTo>
                    <a:pt x="59" y="0"/>
                  </a:moveTo>
                  <a:cubicBezTo>
                    <a:pt x="43" y="16"/>
                    <a:pt x="43" y="16"/>
                    <a:pt x="43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9" y="0"/>
                    <a:pt x="59" y="0"/>
                    <a:pt x="59" y="0"/>
                  </a:cubicBezTo>
                  <a:close/>
                  <a:moveTo>
                    <a:pt x="51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51" y="0"/>
                    <a:pt x="51" y="0"/>
                    <a:pt x="51" y="0"/>
                  </a:cubicBezTo>
                  <a:close/>
                  <a:moveTo>
                    <a:pt x="42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42" y="0"/>
                    <a:pt x="42" y="0"/>
                    <a:pt x="42" y="0"/>
                  </a:cubicBezTo>
                  <a:close/>
                  <a:moveTo>
                    <a:pt x="33" y="0"/>
                  </a:moveTo>
                  <a:cubicBezTo>
                    <a:pt x="17" y="16"/>
                    <a:pt x="17" y="16"/>
                    <a:pt x="17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3" y="0"/>
                    <a:pt x="33" y="0"/>
                    <a:pt x="33" y="0"/>
                  </a:cubicBezTo>
                  <a:close/>
                  <a:moveTo>
                    <a:pt x="25" y="0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6"/>
                    <a:pt x="5" y="16"/>
                    <a:pt x="5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5" y="0"/>
                    <a:pt x="25" y="0"/>
                    <a:pt x="25" y="0"/>
                  </a:cubicBezTo>
                  <a:close/>
                  <a:moveTo>
                    <a:pt x="16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16" y="0"/>
                    <a:pt x="16" y="0"/>
                    <a:pt x="16" y="0"/>
                  </a:cubicBezTo>
                  <a:close/>
                  <a:moveTo>
                    <a:pt x="8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7"/>
                    <a:pt x="1" y="7"/>
                    <a:pt x="1" y="7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Freeform 7"/>
            <p:cNvSpPr>
              <a:spLocks noEditPoints="1"/>
            </p:cNvSpPr>
            <p:nvPr/>
          </p:nvSpPr>
          <p:spPr bwMode="auto">
            <a:xfrm>
              <a:off x="2238" y="2027"/>
              <a:ext cx="179" cy="102"/>
            </a:xfrm>
            <a:custGeom>
              <a:avLst/>
              <a:gdLst>
                <a:gd name="T0" fmla="*/ 26 w 179"/>
                <a:gd name="T1" fmla="*/ 102 h 102"/>
                <a:gd name="T2" fmla="*/ 68 w 179"/>
                <a:gd name="T3" fmla="*/ 102 h 102"/>
                <a:gd name="T4" fmla="*/ 128 w 179"/>
                <a:gd name="T5" fmla="*/ 43 h 102"/>
                <a:gd name="T6" fmla="*/ 111 w 179"/>
                <a:gd name="T7" fmla="*/ 17 h 102"/>
                <a:gd name="T8" fmla="*/ 26 w 179"/>
                <a:gd name="T9" fmla="*/ 102 h 102"/>
                <a:gd name="T10" fmla="*/ 26 w 179"/>
                <a:gd name="T11" fmla="*/ 102 h 102"/>
                <a:gd name="T12" fmla="*/ 94 w 179"/>
                <a:gd name="T13" fmla="*/ 102 h 102"/>
                <a:gd name="T14" fmla="*/ 145 w 179"/>
                <a:gd name="T15" fmla="*/ 60 h 102"/>
                <a:gd name="T16" fmla="*/ 162 w 179"/>
                <a:gd name="T17" fmla="*/ 85 h 102"/>
                <a:gd name="T18" fmla="*/ 137 w 179"/>
                <a:gd name="T19" fmla="*/ 102 h 102"/>
                <a:gd name="T20" fmla="*/ 94 w 179"/>
                <a:gd name="T21" fmla="*/ 102 h 102"/>
                <a:gd name="T22" fmla="*/ 94 w 179"/>
                <a:gd name="T23" fmla="*/ 102 h 102"/>
                <a:gd name="T24" fmla="*/ 171 w 179"/>
                <a:gd name="T25" fmla="*/ 102 h 102"/>
                <a:gd name="T26" fmla="*/ 179 w 179"/>
                <a:gd name="T27" fmla="*/ 102 h 102"/>
                <a:gd name="T28" fmla="*/ 171 w 179"/>
                <a:gd name="T29" fmla="*/ 102 h 102"/>
                <a:gd name="T30" fmla="*/ 171 w 179"/>
                <a:gd name="T31" fmla="*/ 102 h 102"/>
                <a:gd name="T32" fmla="*/ 171 w 179"/>
                <a:gd name="T33" fmla="*/ 102 h 102"/>
                <a:gd name="T34" fmla="*/ 94 w 179"/>
                <a:gd name="T35" fmla="*/ 0 h 102"/>
                <a:gd name="T36" fmla="*/ 0 w 179"/>
                <a:gd name="T37" fmla="*/ 94 h 102"/>
                <a:gd name="T38" fmla="*/ 0 w 179"/>
                <a:gd name="T39" fmla="*/ 51 h 102"/>
                <a:gd name="T40" fmla="*/ 51 w 179"/>
                <a:gd name="T41" fmla="*/ 0 h 102"/>
                <a:gd name="T42" fmla="*/ 94 w 179"/>
                <a:gd name="T43" fmla="*/ 0 h 102"/>
                <a:gd name="T44" fmla="*/ 94 w 179"/>
                <a:gd name="T45" fmla="*/ 0 h 102"/>
                <a:gd name="T46" fmla="*/ 17 w 179"/>
                <a:gd name="T47" fmla="*/ 0 h 102"/>
                <a:gd name="T48" fmla="*/ 0 w 179"/>
                <a:gd name="T49" fmla="*/ 0 h 102"/>
                <a:gd name="T50" fmla="*/ 0 w 179"/>
                <a:gd name="T51" fmla="*/ 26 h 102"/>
                <a:gd name="T52" fmla="*/ 17 w 179"/>
                <a:gd name="T53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9" h="102">
                  <a:moveTo>
                    <a:pt x="26" y="102"/>
                  </a:moveTo>
                  <a:lnTo>
                    <a:pt x="68" y="102"/>
                  </a:lnTo>
                  <a:lnTo>
                    <a:pt x="128" y="43"/>
                  </a:lnTo>
                  <a:lnTo>
                    <a:pt x="111" y="17"/>
                  </a:lnTo>
                  <a:lnTo>
                    <a:pt x="26" y="102"/>
                  </a:lnTo>
                  <a:lnTo>
                    <a:pt x="26" y="102"/>
                  </a:lnTo>
                  <a:close/>
                  <a:moveTo>
                    <a:pt x="94" y="102"/>
                  </a:moveTo>
                  <a:lnTo>
                    <a:pt x="145" y="60"/>
                  </a:lnTo>
                  <a:lnTo>
                    <a:pt x="162" y="85"/>
                  </a:lnTo>
                  <a:lnTo>
                    <a:pt x="137" y="102"/>
                  </a:lnTo>
                  <a:lnTo>
                    <a:pt x="94" y="102"/>
                  </a:lnTo>
                  <a:lnTo>
                    <a:pt x="94" y="102"/>
                  </a:lnTo>
                  <a:close/>
                  <a:moveTo>
                    <a:pt x="171" y="102"/>
                  </a:moveTo>
                  <a:lnTo>
                    <a:pt x="179" y="102"/>
                  </a:lnTo>
                  <a:lnTo>
                    <a:pt x="171" y="102"/>
                  </a:lnTo>
                  <a:lnTo>
                    <a:pt x="171" y="102"/>
                  </a:lnTo>
                  <a:lnTo>
                    <a:pt x="171" y="102"/>
                  </a:lnTo>
                  <a:close/>
                  <a:moveTo>
                    <a:pt x="94" y="0"/>
                  </a:moveTo>
                  <a:lnTo>
                    <a:pt x="0" y="94"/>
                  </a:lnTo>
                  <a:lnTo>
                    <a:pt x="0" y="51"/>
                  </a:lnTo>
                  <a:lnTo>
                    <a:pt x="51" y="0"/>
                  </a:lnTo>
                  <a:lnTo>
                    <a:pt x="94" y="0"/>
                  </a:lnTo>
                  <a:lnTo>
                    <a:pt x="94" y="0"/>
                  </a:lnTo>
                  <a:close/>
                  <a:moveTo>
                    <a:pt x="17" y="0"/>
                  </a:moveTo>
                  <a:lnTo>
                    <a:pt x="0" y="0"/>
                  </a:lnTo>
                  <a:lnTo>
                    <a:pt x="0" y="26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Freeform 8"/>
            <p:cNvSpPr>
              <a:spLocks noEditPoints="1"/>
            </p:cNvSpPr>
            <p:nvPr/>
          </p:nvSpPr>
          <p:spPr bwMode="auto">
            <a:xfrm>
              <a:off x="2238" y="2155"/>
              <a:ext cx="273" cy="102"/>
            </a:xfrm>
            <a:custGeom>
              <a:avLst/>
              <a:gdLst>
                <a:gd name="T0" fmla="*/ 0 w 273"/>
                <a:gd name="T1" fmla="*/ 102 h 102"/>
                <a:gd name="T2" fmla="*/ 9 w 273"/>
                <a:gd name="T3" fmla="*/ 102 h 102"/>
                <a:gd name="T4" fmla="*/ 111 w 273"/>
                <a:gd name="T5" fmla="*/ 0 h 102"/>
                <a:gd name="T6" fmla="*/ 68 w 273"/>
                <a:gd name="T7" fmla="*/ 0 h 102"/>
                <a:gd name="T8" fmla="*/ 0 w 273"/>
                <a:gd name="T9" fmla="*/ 68 h 102"/>
                <a:gd name="T10" fmla="*/ 0 w 273"/>
                <a:gd name="T11" fmla="*/ 102 h 102"/>
                <a:gd name="T12" fmla="*/ 0 w 273"/>
                <a:gd name="T13" fmla="*/ 102 h 102"/>
                <a:gd name="T14" fmla="*/ 43 w 273"/>
                <a:gd name="T15" fmla="*/ 102 h 102"/>
                <a:gd name="T16" fmla="*/ 145 w 273"/>
                <a:gd name="T17" fmla="*/ 0 h 102"/>
                <a:gd name="T18" fmla="*/ 188 w 273"/>
                <a:gd name="T19" fmla="*/ 0 h 102"/>
                <a:gd name="T20" fmla="*/ 85 w 273"/>
                <a:gd name="T21" fmla="*/ 102 h 102"/>
                <a:gd name="T22" fmla="*/ 43 w 273"/>
                <a:gd name="T23" fmla="*/ 102 h 102"/>
                <a:gd name="T24" fmla="*/ 43 w 273"/>
                <a:gd name="T25" fmla="*/ 102 h 102"/>
                <a:gd name="T26" fmla="*/ 111 w 273"/>
                <a:gd name="T27" fmla="*/ 102 h 102"/>
                <a:gd name="T28" fmla="*/ 154 w 273"/>
                <a:gd name="T29" fmla="*/ 102 h 102"/>
                <a:gd name="T30" fmla="*/ 222 w 273"/>
                <a:gd name="T31" fmla="*/ 34 h 102"/>
                <a:gd name="T32" fmla="*/ 205 w 273"/>
                <a:gd name="T33" fmla="*/ 8 h 102"/>
                <a:gd name="T34" fmla="*/ 111 w 273"/>
                <a:gd name="T35" fmla="*/ 102 h 102"/>
                <a:gd name="T36" fmla="*/ 111 w 273"/>
                <a:gd name="T37" fmla="*/ 102 h 102"/>
                <a:gd name="T38" fmla="*/ 188 w 273"/>
                <a:gd name="T39" fmla="*/ 102 h 102"/>
                <a:gd name="T40" fmla="*/ 239 w 273"/>
                <a:gd name="T41" fmla="*/ 51 h 102"/>
                <a:gd name="T42" fmla="*/ 256 w 273"/>
                <a:gd name="T43" fmla="*/ 76 h 102"/>
                <a:gd name="T44" fmla="*/ 231 w 273"/>
                <a:gd name="T45" fmla="*/ 102 h 102"/>
                <a:gd name="T46" fmla="*/ 188 w 273"/>
                <a:gd name="T47" fmla="*/ 102 h 102"/>
                <a:gd name="T48" fmla="*/ 188 w 273"/>
                <a:gd name="T49" fmla="*/ 102 h 102"/>
                <a:gd name="T50" fmla="*/ 256 w 273"/>
                <a:gd name="T51" fmla="*/ 102 h 102"/>
                <a:gd name="T52" fmla="*/ 273 w 273"/>
                <a:gd name="T53" fmla="*/ 102 h 102"/>
                <a:gd name="T54" fmla="*/ 273 w 273"/>
                <a:gd name="T55" fmla="*/ 93 h 102"/>
                <a:gd name="T56" fmla="*/ 256 w 273"/>
                <a:gd name="T57" fmla="*/ 102 h 102"/>
                <a:gd name="T58" fmla="*/ 256 w 273"/>
                <a:gd name="T59" fmla="*/ 102 h 102"/>
                <a:gd name="T60" fmla="*/ 43 w 273"/>
                <a:gd name="T61" fmla="*/ 0 h 102"/>
                <a:gd name="T62" fmla="*/ 0 w 273"/>
                <a:gd name="T63" fmla="*/ 42 h 102"/>
                <a:gd name="T64" fmla="*/ 0 w 273"/>
                <a:gd name="T65" fmla="*/ 34 h 102"/>
                <a:gd name="T66" fmla="*/ 0 w 273"/>
                <a:gd name="T67" fmla="*/ 0 h 102"/>
                <a:gd name="T68" fmla="*/ 43 w 273"/>
                <a:gd name="T69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73" h="102">
                  <a:moveTo>
                    <a:pt x="0" y="102"/>
                  </a:moveTo>
                  <a:lnTo>
                    <a:pt x="9" y="102"/>
                  </a:lnTo>
                  <a:lnTo>
                    <a:pt x="111" y="0"/>
                  </a:lnTo>
                  <a:lnTo>
                    <a:pt x="68" y="0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0" y="102"/>
                  </a:lnTo>
                  <a:close/>
                  <a:moveTo>
                    <a:pt x="43" y="102"/>
                  </a:moveTo>
                  <a:lnTo>
                    <a:pt x="145" y="0"/>
                  </a:lnTo>
                  <a:lnTo>
                    <a:pt x="188" y="0"/>
                  </a:lnTo>
                  <a:lnTo>
                    <a:pt x="85" y="102"/>
                  </a:lnTo>
                  <a:lnTo>
                    <a:pt x="43" y="102"/>
                  </a:lnTo>
                  <a:lnTo>
                    <a:pt x="43" y="102"/>
                  </a:lnTo>
                  <a:close/>
                  <a:moveTo>
                    <a:pt x="111" y="102"/>
                  </a:moveTo>
                  <a:lnTo>
                    <a:pt x="154" y="102"/>
                  </a:lnTo>
                  <a:lnTo>
                    <a:pt x="222" y="34"/>
                  </a:lnTo>
                  <a:lnTo>
                    <a:pt x="205" y="8"/>
                  </a:lnTo>
                  <a:lnTo>
                    <a:pt x="111" y="102"/>
                  </a:lnTo>
                  <a:lnTo>
                    <a:pt x="111" y="102"/>
                  </a:lnTo>
                  <a:close/>
                  <a:moveTo>
                    <a:pt x="188" y="102"/>
                  </a:moveTo>
                  <a:lnTo>
                    <a:pt x="239" y="51"/>
                  </a:lnTo>
                  <a:lnTo>
                    <a:pt x="256" y="76"/>
                  </a:lnTo>
                  <a:lnTo>
                    <a:pt x="231" y="102"/>
                  </a:lnTo>
                  <a:lnTo>
                    <a:pt x="188" y="102"/>
                  </a:lnTo>
                  <a:lnTo>
                    <a:pt x="188" y="102"/>
                  </a:lnTo>
                  <a:close/>
                  <a:moveTo>
                    <a:pt x="256" y="102"/>
                  </a:moveTo>
                  <a:lnTo>
                    <a:pt x="273" y="102"/>
                  </a:lnTo>
                  <a:lnTo>
                    <a:pt x="273" y="93"/>
                  </a:lnTo>
                  <a:lnTo>
                    <a:pt x="256" y="102"/>
                  </a:lnTo>
                  <a:lnTo>
                    <a:pt x="256" y="102"/>
                  </a:lnTo>
                  <a:close/>
                  <a:moveTo>
                    <a:pt x="43" y="0"/>
                  </a:moveTo>
                  <a:lnTo>
                    <a:pt x="0" y="42"/>
                  </a:lnTo>
                  <a:lnTo>
                    <a:pt x="0" y="34"/>
                  </a:lnTo>
                  <a:lnTo>
                    <a:pt x="0" y="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Freeform 9"/>
            <p:cNvSpPr>
              <a:spLocks noEditPoints="1"/>
            </p:cNvSpPr>
            <p:nvPr/>
          </p:nvSpPr>
          <p:spPr bwMode="auto">
            <a:xfrm>
              <a:off x="2238" y="2410"/>
              <a:ext cx="470" cy="102"/>
            </a:xfrm>
            <a:custGeom>
              <a:avLst/>
              <a:gdLst>
                <a:gd name="T0" fmla="*/ 367 w 470"/>
                <a:gd name="T1" fmla="*/ 0 h 102"/>
                <a:gd name="T2" fmla="*/ 325 w 470"/>
                <a:gd name="T3" fmla="*/ 0 h 102"/>
                <a:gd name="T4" fmla="*/ 231 w 470"/>
                <a:gd name="T5" fmla="*/ 102 h 102"/>
                <a:gd name="T6" fmla="*/ 273 w 470"/>
                <a:gd name="T7" fmla="*/ 102 h 102"/>
                <a:gd name="T8" fmla="*/ 367 w 470"/>
                <a:gd name="T9" fmla="*/ 0 h 102"/>
                <a:gd name="T10" fmla="*/ 367 w 470"/>
                <a:gd name="T11" fmla="*/ 0 h 102"/>
                <a:gd name="T12" fmla="*/ 299 w 470"/>
                <a:gd name="T13" fmla="*/ 0 h 102"/>
                <a:gd name="T14" fmla="*/ 196 w 470"/>
                <a:gd name="T15" fmla="*/ 102 h 102"/>
                <a:gd name="T16" fmla="*/ 154 w 470"/>
                <a:gd name="T17" fmla="*/ 102 h 102"/>
                <a:gd name="T18" fmla="*/ 256 w 470"/>
                <a:gd name="T19" fmla="*/ 0 h 102"/>
                <a:gd name="T20" fmla="*/ 299 w 470"/>
                <a:gd name="T21" fmla="*/ 0 h 102"/>
                <a:gd name="T22" fmla="*/ 299 w 470"/>
                <a:gd name="T23" fmla="*/ 0 h 102"/>
                <a:gd name="T24" fmla="*/ 222 w 470"/>
                <a:gd name="T25" fmla="*/ 0 h 102"/>
                <a:gd name="T26" fmla="*/ 179 w 470"/>
                <a:gd name="T27" fmla="*/ 0 h 102"/>
                <a:gd name="T28" fmla="*/ 85 w 470"/>
                <a:gd name="T29" fmla="*/ 102 h 102"/>
                <a:gd name="T30" fmla="*/ 128 w 470"/>
                <a:gd name="T31" fmla="*/ 102 h 102"/>
                <a:gd name="T32" fmla="*/ 222 w 470"/>
                <a:gd name="T33" fmla="*/ 0 h 102"/>
                <a:gd name="T34" fmla="*/ 222 w 470"/>
                <a:gd name="T35" fmla="*/ 0 h 102"/>
                <a:gd name="T36" fmla="*/ 154 w 470"/>
                <a:gd name="T37" fmla="*/ 0 h 102"/>
                <a:gd name="T38" fmla="*/ 51 w 470"/>
                <a:gd name="T39" fmla="*/ 102 h 102"/>
                <a:gd name="T40" fmla="*/ 9 w 470"/>
                <a:gd name="T41" fmla="*/ 102 h 102"/>
                <a:gd name="T42" fmla="*/ 111 w 470"/>
                <a:gd name="T43" fmla="*/ 0 h 102"/>
                <a:gd name="T44" fmla="*/ 154 w 470"/>
                <a:gd name="T45" fmla="*/ 0 h 102"/>
                <a:gd name="T46" fmla="*/ 154 w 470"/>
                <a:gd name="T47" fmla="*/ 0 h 102"/>
                <a:gd name="T48" fmla="*/ 77 w 470"/>
                <a:gd name="T49" fmla="*/ 0 h 102"/>
                <a:gd name="T50" fmla="*/ 34 w 470"/>
                <a:gd name="T51" fmla="*/ 0 h 102"/>
                <a:gd name="T52" fmla="*/ 0 w 470"/>
                <a:gd name="T53" fmla="*/ 34 h 102"/>
                <a:gd name="T54" fmla="*/ 0 w 470"/>
                <a:gd name="T55" fmla="*/ 77 h 102"/>
                <a:gd name="T56" fmla="*/ 77 w 470"/>
                <a:gd name="T57" fmla="*/ 0 h 102"/>
                <a:gd name="T58" fmla="*/ 77 w 470"/>
                <a:gd name="T59" fmla="*/ 0 h 102"/>
                <a:gd name="T60" fmla="*/ 9 w 470"/>
                <a:gd name="T61" fmla="*/ 0 h 102"/>
                <a:gd name="T62" fmla="*/ 0 w 470"/>
                <a:gd name="T63" fmla="*/ 0 h 102"/>
                <a:gd name="T64" fmla="*/ 0 w 470"/>
                <a:gd name="T65" fmla="*/ 0 h 102"/>
                <a:gd name="T66" fmla="*/ 9 w 470"/>
                <a:gd name="T67" fmla="*/ 0 h 102"/>
                <a:gd name="T68" fmla="*/ 9 w 470"/>
                <a:gd name="T69" fmla="*/ 0 h 102"/>
                <a:gd name="T70" fmla="*/ 299 w 470"/>
                <a:gd name="T71" fmla="*/ 102 h 102"/>
                <a:gd name="T72" fmla="*/ 393 w 470"/>
                <a:gd name="T73" fmla="*/ 9 h 102"/>
                <a:gd name="T74" fmla="*/ 410 w 470"/>
                <a:gd name="T75" fmla="*/ 34 h 102"/>
                <a:gd name="T76" fmla="*/ 342 w 470"/>
                <a:gd name="T77" fmla="*/ 102 h 102"/>
                <a:gd name="T78" fmla="*/ 299 w 470"/>
                <a:gd name="T79" fmla="*/ 102 h 102"/>
                <a:gd name="T80" fmla="*/ 299 w 470"/>
                <a:gd name="T81" fmla="*/ 102 h 102"/>
                <a:gd name="T82" fmla="*/ 376 w 470"/>
                <a:gd name="T83" fmla="*/ 102 h 102"/>
                <a:gd name="T84" fmla="*/ 418 w 470"/>
                <a:gd name="T85" fmla="*/ 102 h 102"/>
                <a:gd name="T86" fmla="*/ 444 w 470"/>
                <a:gd name="T87" fmla="*/ 68 h 102"/>
                <a:gd name="T88" fmla="*/ 427 w 470"/>
                <a:gd name="T89" fmla="*/ 51 h 102"/>
                <a:gd name="T90" fmla="*/ 376 w 470"/>
                <a:gd name="T91" fmla="*/ 102 h 102"/>
                <a:gd name="T92" fmla="*/ 376 w 470"/>
                <a:gd name="T93" fmla="*/ 102 h 102"/>
                <a:gd name="T94" fmla="*/ 453 w 470"/>
                <a:gd name="T95" fmla="*/ 102 h 102"/>
                <a:gd name="T96" fmla="*/ 470 w 470"/>
                <a:gd name="T97" fmla="*/ 102 h 102"/>
                <a:gd name="T98" fmla="*/ 461 w 470"/>
                <a:gd name="T99" fmla="*/ 85 h 102"/>
                <a:gd name="T100" fmla="*/ 453 w 470"/>
                <a:gd name="T101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70" h="102">
                  <a:moveTo>
                    <a:pt x="367" y="0"/>
                  </a:moveTo>
                  <a:lnTo>
                    <a:pt x="325" y="0"/>
                  </a:lnTo>
                  <a:lnTo>
                    <a:pt x="231" y="102"/>
                  </a:lnTo>
                  <a:lnTo>
                    <a:pt x="273" y="102"/>
                  </a:lnTo>
                  <a:lnTo>
                    <a:pt x="367" y="0"/>
                  </a:lnTo>
                  <a:lnTo>
                    <a:pt x="367" y="0"/>
                  </a:lnTo>
                  <a:close/>
                  <a:moveTo>
                    <a:pt x="299" y="0"/>
                  </a:moveTo>
                  <a:lnTo>
                    <a:pt x="196" y="102"/>
                  </a:lnTo>
                  <a:lnTo>
                    <a:pt x="154" y="102"/>
                  </a:lnTo>
                  <a:lnTo>
                    <a:pt x="256" y="0"/>
                  </a:lnTo>
                  <a:lnTo>
                    <a:pt x="299" y="0"/>
                  </a:lnTo>
                  <a:lnTo>
                    <a:pt x="299" y="0"/>
                  </a:lnTo>
                  <a:close/>
                  <a:moveTo>
                    <a:pt x="222" y="0"/>
                  </a:moveTo>
                  <a:lnTo>
                    <a:pt x="179" y="0"/>
                  </a:lnTo>
                  <a:lnTo>
                    <a:pt x="85" y="102"/>
                  </a:lnTo>
                  <a:lnTo>
                    <a:pt x="128" y="102"/>
                  </a:lnTo>
                  <a:lnTo>
                    <a:pt x="222" y="0"/>
                  </a:lnTo>
                  <a:lnTo>
                    <a:pt x="222" y="0"/>
                  </a:lnTo>
                  <a:close/>
                  <a:moveTo>
                    <a:pt x="154" y="0"/>
                  </a:moveTo>
                  <a:lnTo>
                    <a:pt x="51" y="102"/>
                  </a:lnTo>
                  <a:lnTo>
                    <a:pt x="9" y="102"/>
                  </a:lnTo>
                  <a:lnTo>
                    <a:pt x="111" y="0"/>
                  </a:lnTo>
                  <a:lnTo>
                    <a:pt x="154" y="0"/>
                  </a:lnTo>
                  <a:lnTo>
                    <a:pt x="154" y="0"/>
                  </a:lnTo>
                  <a:close/>
                  <a:moveTo>
                    <a:pt x="77" y="0"/>
                  </a:moveTo>
                  <a:lnTo>
                    <a:pt x="34" y="0"/>
                  </a:lnTo>
                  <a:lnTo>
                    <a:pt x="0" y="34"/>
                  </a:lnTo>
                  <a:lnTo>
                    <a:pt x="0" y="77"/>
                  </a:lnTo>
                  <a:lnTo>
                    <a:pt x="77" y="0"/>
                  </a:lnTo>
                  <a:lnTo>
                    <a:pt x="77" y="0"/>
                  </a:lnTo>
                  <a:close/>
                  <a:moveTo>
                    <a:pt x="9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0"/>
                  </a:lnTo>
                  <a:close/>
                  <a:moveTo>
                    <a:pt x="299" y="102"/>
                  </a:moveTo>
                  <a:lnTo>
                    <a:pt x="393" y="9"/>
                  </a:lnTo>
                  <a:lnTo>
                    <a:pt x="410" y="34"/>
                  </a:lnTo>
                  <a:lnTo>
                    <a:pt x="342" y="102"/>
                  </a:lnTo>
                  <a:lnTo>
                    <a:pt x="299" y="102"/>
                  </a:lnTo>
                  <a:lnTo>
                    <a:pt x="299" y="102"/>
                  </a:lnTo>
                  <a:close/>
                  <a:moveTo>
                    <a:pt x="376" y="102"/>
                  </a:moveTo>
                  <a:lnTo>
                    <a:pt x="418" y="102"/>
                  </a:lnTo>
                  <a:lnTo>
                    <a:pt x="444" y="68"/>
                  </a:lnTo>
                  <a:lnTo>
                    <a:pt x="427" y="51"/>
                  </a:lnTo>
                  <a:lnTo>
                    <a:pt x="376" y="102"/>
                  </a:lnTo>
                  <a:lnTo>
                    <a:pt x="376" y="102"/>
                  </a:lnTo>
                  <a:close/>
                  <a:moveTo>
                    <a:pt x="453" y="102"/>
                  </a:moveTo>
                  <a:lnTo>
                    <a:pt x="470" y="102"/>
                  </a:lnTo>
                  <a:lnTo>
                    <a:pt x="461" y="85"/>
                  </a:lnTo>
                  <a:lnTo>
                    <a:pt x="453" y="102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Freeform 10"/>
            <p:cNvSpPr>
              <a:spLocks noEditPoints="1"/>
            </p:cNvSpPr>
            <p:nvPr/>
          </p:nvSpPr>
          <p:spPr bwMode="auto">
            <a:xfrm>
              <a:off x="2238" y="2283"/>
              <a:ext cx="376" cy="102"/>
            </a:xfrm>
            <a:custGeom>
              <a:avLst/>
              <a:gdLst>
                <a:gd name="T0" fmla="*/ 0 w 376"/>
                <a:gd name="T1" fmla="*/ 102 h 102"/>
                <a:gd name="T2" fmla="*/ 34 w 376"/>
                <a:gd name="T3" fmla="*/ 102 h 102"/>
                <a:gd name="T4" fmla="*/ 137 w 376"/>
                <a:gd name="T5" fmla="*/ 0 h 102"/>
                <a:gd name="T6" fmla="*/ 94 w 376"/>
                <a:gd name="T7" fmla="*/ 0 h 102"/>
                <a:gd name="T8" fmla="*/ 0 w 376"/>
                <a:gd name="T9" fmla="*/ 85 h 102"/>
                <a:gd name="T10" fmla="*/ 0 w 376"/>
                <a:gd name="T11" fmla="*/ 102 h 102"/>
                <a:gd name="T12" fmla="*/ 0 w 376"/>
                <a:gd name="T13" fmla="*/ 102 h 102"/>
                <a:gd name="T14" fmla="*/ 60 w 376"/>
                <a:gd name="T15" fmla="*/ 102 h 102"/>
                <a:gd name="T16" fmla="*/ 162 w 376"/>
                <a:gd name="T17" fmla="*/ 0 h 102"/>
                <a:gd name="T18" fmla="*/ 205 w 376"/>
                <a:gd name="T19" fmla="*/ 0 h 102"/>
                <a:gd name="T20" fmla="*/ 103 w 376"/>
                <a:gd name="T21" fmla="*/ 102 h 102"/>
                <a:gd name="T22" fmla="*/ 60 w 376"/>
                <a:gd name="T23" fmla="*/ 102 h 102"/>
                <a:gd name="T24" fmla="*/ 60 w 376"/>
                <a:gd name="T25" fmla="*/ 102 h 102"/>
                <a:gd name="T26" fmla="*/ 137 w 376"/>
                <a:gd name="T27" fmla="*/ 102 h 102"/>
                <a:gd name="T28" fmla="*/ 179 w 376"/>
                <a:gd name="T29" fmla="*/ 102 h 102"/>
                <a:gd name="T30" fmla="*/ 282 w 376"/>
                <a:gd name="T31" fmla="*/ 0 h 102"/>
                <a:gd name="T32" fmla="*/ 239 w 376"/>
                <a:gd name="T33" fmla="*/ 0 h 102"/>
                <a:gd name="T34" fmla="*/ 137 w 376"/>
                <a:gd name="T35" fmla="*/ 102 h 102"/>
                <a:gd name="T36" fmla="*/ 137 w 376"/>
                <a:gd name="T37" fmla="*/ 102 h 102"/>
                <a:gd name="T38" fmla="*/ 205 w 376"/>
                <a:gd name="T39" fmla="*/ 102 h 102"/>
                <a:gd name="T40" fmla="*/ 299 w 376"/>
                <a:gd name="T41" fmla="*/ 8 h 102"/>
                <a:gd name="T42" fmla="*/ 316 w 376"/>
                <a:gd name="T43" fmla="*/ 34 h 102"/>
                <a:gd name="T44" fmla="*/ 248 w 376"/>
                <a:gd name="T45" fmla="*/ 102 h 102"/>
                <a:gd name="T46" fmla="*/ 205 w 376"/>
                <a:gd name="T47" fmla="*/ 102 h 102"/>
                <a:gd name="T48" fmla="*/ 205 w 376"/>
                <a:gd name="T49" fmla="*/ 102 h 102"/>
                <a:gd name="T50" fmla="*/ 282 w 376"/>
                <a:gd name="T51" fmla="*/ 102 h 102"/>
                <a:gd name="T52" fmla="*/ 325 w 376"/>
                <a:gd name="T53" fmla="*/ 102 h 102"/>
                <a:gd name="T54" fmla="*/ 350 w 376"/>
                <a:gd name="T55" fmla="*/ 76 h 102"/>
                <a:gd name="T56" fmla="*/ 333 w 376"/>
                <a:gd name="T57" fmla="*/ 51 h 102"/>
                <a:gd name="T58" fmla="*/ 282 w 376"/>
                <a:gd name="T59" fmla="*/ 102 h 102"/>
                <a:gd name="T60" fmla="*/ 282 w 376"/>
                <a:gd name="T61" fmla="*/ 102 h 102"/>
                <a:gd name="T62" fmla="*/ 350 w 376"/>
                <a:gd name="T63" fmla="*/ 102 h 102"/>
                <a:gd name="T64" fmla="*/ 376 w 376"/>
                <a:gd name="T65" fmla="*/ 102 h 102"/>
                <a:gd name="T66" fmla="*/ 367 w 376"/>
                <a:gd name="T67" fmla="*/ 93 h 102"/>
                <a:gd name="T68" fmla="*/ 350 w 376"/>
                <a:gd name="T69" fmla="*/ 102 h 102"/>
                <a:gd name="T70" fmla="*/ 350 w 376"/>
                <a:gd name="T71" fmla="*/ 102 h 102"/>
                <a:gd name="T72" fmla="*/ 60 w 376"/>
                <a:gd name="T73" fmla="*/ 0 h 102"/>
                <a:gd name="T74" fmla="*/ 0 w 376"/>
                <a:gd name="T75" fmla="*/ 59 h 102"/>
                <a:gd name="T76" fmla="*/ 0 w 376"/>
                <a:gd name="T77" fmla="*/ 17 h 102"/>
                <a:gd name="T78" fmla="*/ 17 w 376"/>
                <a:gd name="T79" fmla="*/ 0 h 102"/>
                <a:gd name="T80" fmla="*/ 60 w 376"/>
                <a:gd name="T81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76" h="102">
                  <a:moveTo>
                    <a:pt x="0" y="102"/>
                  </a:moveTo>
                  <a:lnTo>
                    <a:pt x="34" y="102"/>
                  </a:lnTo>
                  <a:lnTo>
                    <a:pt x="137" y="0"/>
                  </a:lnTo>
                  <a:lnTo>
                    <a:pt x="94" y="0"/>
                  </a:lnTo>
                  <a:lnTo>
                    <a:pt x="0" y="85"/>
                  </a:lnTo>
                  <a:lnTo>
                    <a:pt x="0" y="102"/>
                  </a:lnTo>
                  <a:lnTo>
                    <a:pt x="0" y="102"/>
                  </a:lnTo>
                  <a:close/>
                  <a:moveTo>
                    <a:pt x="60" y="102"/>
                  </a:moveTo>
                  <a:lnTo>
                    <a:pt x="162" y="0"/>
                  </a:lnTo>
                  <a:lnTo>
                    <a:pt x="205" y="0"/>
                  </a:lnTo>
                  <a:lnTo>
                    <a:pt x="103" y="102"/>
                  </a:lnTo>
                  <a:lnTo>
                    <a:pt x="60" y="102"/>
                  </a:lnTo>
                  <a:lnTo>
                    <a:pt x="60" y="102"/>
                  </a:lnTo>
                  <a:close/>
                  <a:moveTo>
                    <a:pt x="137" y="102"/>
                  </a:moveTo>
                  <a:lnTo>
                    <a:pt x="179" y="102"/>
                  </a:lnTo>
                  <a:lnTo>
                    <a:pt x="282" y="0"/>
                  </a:lnTo>
                  <a:lnTo>
                    <a:pt x="239" y="0"/>
                  </a:lnTo>
                  <a:lnTo>
                    <a:pt x="137" y="102"/>
                  </a:lnTo>
                  <a:lnTo>
                    <a:pt x="137" y="102"/>
                  </a:lnTo>
                  <a:close/>
                  <a:moveTo>
                    <a:pt x="205" y="102"/>
                  </a:moveTo>
                  <a:lnTo>
                    <a:pt x="299" y="8"/>
                  </a:lnTo>
                  <a:lnTo>
                    <a:pt x="316" y="34"/>
                  </a:lnTo>
                  <a:lnTo>
                    <a:pt x="248" y="102"/>
                  </a:lnTo>
                  <a:lnTo>
                    <a:pt x="205" y="102"/>
                  </a:lnTo>
                  <a:lnTo>
                    <a:pt x="205" y="102"/>
                  </a:lnTo>
                  <a:close/>
                  <a:moveTo>
                    <a:pt x="282" y="102"/>
                  </a:moveTo>
                  <a:lnTo>
                    <a:pt x="325" y="102"/>
                  </a:lnTo>
                  <a:lnTo>
                    <a:pt x="350" y="76"/>
                  </a:lnTo>
                  <a:lnTo>
                    <a:pt x="333" y="51"/>
                  </a:lnTo>
                  <a:lnTo>
                    <a:pt x="282" y="102"/>
                  </a:lnTo>
                  <a:lnTo>
                    <a:pt x="282" y="102"/>
                  </a:lnTo>
                  <a:close/>
                  <a:moveTo>
                    <a:pt x="350" y="102"/>
                  </a:moveTo>
                  <a:lnTo>
                    <a:pt x="376" y="102"/>
                  </a:lnTo>
                  <a:lnTo>
                    <a:pt x="367" y="93"/>
                  </a:lnTo>
                  <a:lnTo>
                    <a:pt x="350" y="102"/>
                  </a:lnTo>
                  <a:lnTo>
                    <a:pt x="350" y="102"/>
                  </a:lnTo>
                  <a:close/>
                  <a:moveTo>
                    <a:pt x="60" y="0"/>
                  </a:moveTo>
                  <a:lnTo>
                    <a:pt x="0" y="59"/>
                  </a:lnTo>
                  <a:lnTo>
                    <a:pt x="0" y="17"/>
                  </a:lnTo>
                  <a:lnTo>
                    <a:pt x="17" y="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Freeform 11"/>
            <p:cNvSpPr>
              <a:spLocks noEditPoints="1"/>
            </p:cNvSpPr>
            <p:nvPr/>
          </p:nvSpPr>
          <p:spPr bwMode="auto">
            <a:xfrm>
              <a:off x="2238" y="1899"/>
              <a:ext cx="85" cy="111"/>
            </a:xfrm>
            <a:custGeom>
              <a:avLst/>
              <a:gdLst>
                <a:gd name="T0" fmla="*/ 0 w 85"/>
                <a:gd name="T1" fmla="*/ 0 h 111"/>
                <a:gd name="T2" fmla="*/ 0 w 85"/>
                <a:gd name="T3" fmla="*/ 0 h 111"/>
                <a:gd name="T4" fmla="*/ 0 w 85"/>
                <a:gd name="T5" fmla="*/ 0 h 111"/>
                <a:gd name="T6" fmla="*/ 0 w 85"/>
                <a:gd name="T7" fmla="*/ 0 h 111"/>
                <a:gd name="T8" fmla="*/ 0 w 85"/>
                <a:gd name="T9" fmla="*/ 0 h 111"/>
                <a:gd name="T10" fmla="*/ 0 w 85"/>
                <a:gd name="T11" fmla="*/ 34 h 111"/>
                <a:gd name="T12" fmla="*/ 0 w 85"/>
                <a:gd name="T13" fmla="*/ 77 h 111"/>
                <a:gd name="T14" fmla="*/ 34 w 85"/>
                <a:gd name="T15" fmla="*/ 43 h 111"/>
                <a:gd name="T16" fmla="*/ 17 w 85"/>
                <a:gd name="T17" fmla="*/ 17 h 111"/>
                <a:gd name="T18" fmla="*/ 0 w 85"/>
                <a:gd name="T19" fmla="*/ 34 h 111"/>
                <a:gd name="T20" fmla="*/ 0 w 85"/>
                <a:gd name="T21" fmla="*/ 34 h 111"/>
                <a:gd name="T22" fmla="*/ 0 w 85"/>
                <a:gd name="T23" fmla="*/ 111 h 111"/>
                <a:gd name="T24" fmla="*/ 51 w 85"/>
                <a:gd name="T25" fmla="*/ 60 h 111"/>
                <a:gd name="T26" fmla="*/ 68 w 85"/>
                <a:gd name="T27" fmla="*/ 85 h 111"/>
                <a:gd name="T28" fmla="*/ 43 w 85"/>
                <a:gd name="T29" fmla="*/ 111 h 111"/>
                <a:gd name="T30" fmla="*/ 0 w 85"/>
                <a:gd name="T31" fmla="*/ 111 h 111"/>
                <a:gd name="T32" fmla="*/ 0 w 85"/>
                <a:gd name="T33" fmla="*/ 111 h 111"/>
                <a:gd name="T34" fmla="*/ 77 w 85"/>
                <a:gd name="T35" fmla="*/ 111 h 111"/>
                <a:gd name="T36" fmla="*/ 85 w 85"/>
                <a:gd name="T37" fmla="*/ 111 h 111"/>
                <a:gd name="T38" fmla="*/ 77 w 85"/>
                <a:gd name="T39" fmla="*/ 103 h 111"/>
                <a:gd name="T40" fmla="*/ 77 w 85"/>
                <a:gd name="T41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5" h="11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0" y="34"/>
                  </a:moveTo>
                  <a:lnTo>
                    <a:pt x="0" y="77"/>
                  </a:lnTo>
                  <a:lnTo>
                    <a:pt x="34" y="43"/>
                  </a:lnTo>
                  <a:lnTo>
                    <a:pt x="17" y="17"/>
                  </a:lnTo>
                  <a:lnTo>
                    <a:pt x="0" y="34"/>
                  </a:lnTo>
                  <a:lnTo>
                    <a:pt x="0" y="34"/>
                  </a:lnTo>
                  <a:close/>
                  <a:moveTo>
                    <a:pt x="0" y="111"/>
                  </a:moveTo>
                  <a:lnTo>
                    <a:pt x="51" y="60"/>
                  </a:lnTo>
                  <a:lnTo>
                    <a:pt x="68" y="85"/>
                  </a:lnTo>
                  <a:lnTo>
                    <a:pt x="43" y="111"/>
                  </a:lnTo>
                  <a:lnTo>
                    <a:pt x="0" y="111"/>
                  </a:lnTo>
                  <a:lnTo>
                    <a:pt x="0" y="111"/>
                  </a:lnTo>
                  <a:close/>
                  <a:moveTo>
                    <a:pt x="77" y="111"/>
                  </a:moveTo>
                  <a:lnTo>
                    <a:pt x="85" y="111"/>
                  </a:lnTo>
                  <a:lnTo>
                    <a:pt x="77" y="103"/>
                  </a:lnTo>
                  <a:lnTo>
                    <a:pt x="77" y="11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Freeform 12"/>
            <p:cNvSpPr>
              <a:spLocks noEditPoints="1"/>
            </p:cNvSpPr>
            <p:nvPr/>
          </p:nvSpPr>
          <p:spPr bwMode="auto">
            <a:xfrm>
              <a:off x="1922" y="1848"/>
              <a:ext cx="914" cy="945"/>
            </a:xfrm>
            <a:custGeom>
              <a:avLst/>
              <a:gdLst>
                <a:gd name="T0" fmla="*/ 37 w 107"/>
                <a:gd name="T1" fmla="*/ 19 h 111"/>
                <a:gd name="T2" fmla="*/ 37 w 107"/>
                <a:gd name="T3" fmla="*/ 6 h 111"/>
                <a:gd name="T4" fmla="*/ 36 w 107"/>
                <a:gd name="T5" fmla="*/ 0 h 111"/>
                <a:gd name="T6" fmla="*/ 51 w 107"/>
                <a:gd name="T7" fmla="*/ 19 h 111"/>
                <a:gd name="T8" fmla="*/ 62 w 107"/>
                <a:gd name="T9" fmla="*/ 34 h 111"/>
                <a:gd name="T10" fmla="*/ 73 w 107"/>
                <a:gd name="T11" fmla="*/ 49 h 111"/>
                <a:gd name="T12" fmla="*/ 85 w 107"/>
                <a:gd name="T13" fmla="*/ 64 h 111"/>
                <a:gd name="T14" fmla="*/ 96 w 107"/>
                <a:gd name="T15" fmla="*/ 78 h 111"/>
                <a:gd name="T16" fmla="*/ 94 w 107"/>
                <a:gd name="T17" fmla="*/ 80 h 111"/>
                <a:gd name="T18" fmla="*/ 37 w 107"/>
                <a:gd name="T19" fmla="*/ 80 h 111"/>
                <a:gd name="T20" fmla="*/ 106 w 107"/>
                <a:gd name="T21" fmla="*/ 89 h 111"/>
                <a:gd name="T22" fmla="*/ 107 w 107"/>
                <a:gd name="T23" fmla="*/ 92 h 111"/>
                <a:gd name="T24" fmla="*/ 82 w 107"/>
                <a:gd name="T25" fmla="*/ 111 h 111"/>
                <a:gd name="T26" fmla="*/ 12 w 107"/>
                <a:gd name="T27" fmla="*/ 111 h 111"/>
                <a:gd name="T28" fmla="*/ 4 w 107"/>
                <a:gd name="T29" fmla="*/ 105 h 111"/>
                <a:gd name="T30" fmla="*/ 1 w 107"/>
                <a:gd name="T31" fmla="*/ 89 h 111"/>
                <a:gd name="T32" fmla="*/ 2 w 107"/>
                <a:gd name="T33" fmla="*/ 89 h 111"/>
                <a:gd name="T34" fmla="*/ 34 w 107"/>
                <a:gd name="T35" fmla="*/ 1 h 111"/>
                <a:gd name="T36" fmla="*/ 14 w 107"/>
                <a:gd name="T37" fmla="*/ 89 h 111"/>
                <a:gd name="T38" fmla="*/ 34 w 107"/>
                <a:gd name="T39" fmla="*/ 79 h 111"/>
                <a:gd name="T40" fmla="*/ 34 w 107"/>
                <a:gd name="T41" fmla="*/ 65 h 111"/>
                <a:gd name="T42" fmla="*/ 34 w 107"/>
                <a:gd name="T43" fmla="*/ 40 h 111"/>
                <a:gd name="T44" fmla="*/ 34 w 107"/>
                <a:gd name="T45" fmla="*/ 20 h 111"/>
                <a:gd name="T46" fmla="*/ 37 w 107"/>
                <a:gd name="T47" fmla="*/ 63 h 111"/>
                <a:gd name="T48" fmla="*/ 71 w 107"/>
                <a:gd name="T49" fmla="*/ 51 h 111"/>
                <a:gd name="T50" fmla="*/ 37 w 107"/>
                <a:gd name="T51" fmla="*/ 63 h 111"/>
                <a:gd name="T52" fmla="*/ 37 w 107"/>
                <a:gd name="T53" fmla="*/ 66 h 111"/>
                <a:gd name="T54" fmla="*/ 54 w 107"/>
                <a:gd name="T55" fmla="*/ 78 h 111"/>
                <a:gd name="T56" fmla="*/ 83 w 107"/>
                <a:gd name="T57" fmla="*/ 66 h 111"/>
                <a:gd name="T58" fmla="*/ 69 w 107"/>
                <a:gd name="T59" fmla="*/ 48 h 111"/>
                <a:gd name="T60" fmla="*/ 37 w 107"/>
                <a:gd name="T61" fmla="*/ 36 h 111"/>
                <a:gd name="T62" fmla="*/ 37 w 107"/>
                <a:gd name="T63" fmla="*/ 48 h 111"/>
                <a:gd name="T64" fmla="*/ 58 w 107"/>
                <a:gd name="T65" fmla="*/ 33 h 111"/>
                <a:gd name="T66" fmla="*/ 37 w 107"/>
                <a:gd name="T67" fmla="*/ 21 h 111"/>
                <a:gd name="T68" fmla="*/ 102 w 107"/>
                <a:gd name="T69" fmla="*/ 92 h 111"/>
                <a:gd name="T70" fmla="*/ 6 w 107"/>
                <a:gd name="T71" fmla="*/ 104 h 111"/>
                <a:gd name="T72" fmla="*/ 12 w 107"/>
                <a:gd name="T73" fmla="*/ 108 h 111"/>
                <a:gd name="T74" fmla="*/ 81 w 107"/>
                <a:gd name="T75" fmla="*/ 108 h 111"/>
                <a:gd name="T76" fmla="*/ 102 w 107"/>
                <a:gd name="T77" fmla="*/ 9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7" h="111">
                  <a:moveTo>
                    <a:pt x="37" y="6"/>
                  </a:moveTo>
                  <a:cubicBezTo>
                    <a:pt x="37" y="19"/>
                    <a:pt x="37" y="19"/>
                    <a:pt x="3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37" y="6"/>
                    <a:pt x="37" y="6"/>
                    <a:pt x="37" y="6"/>
                  </a:cubicBezTo>
                  <a:close/>
                  <a:moveTo>
                    <a:pt x="34" y="1"/>
                  </a:moveTo>
                  <a:cubicBezTo>
                    <a:pt x="35" y="1"/>
                    <a:pt x="35" y="0"/>
                    <a:pt x="36" y="0"/>
                  </a:cubicBezTo>
                  <a:cubicBezTo>
                    <a:pt x="37" y="0"/>
                    <a:pt x="37" y="1"/>
                    <a:pt x="37" y="1"/>
                  </a:cubicBezTo>
                  <a:cubicBezTo>
                    <a:pt x="51" y="19"/>
                    <a:pt x="51" y="19"/>
                    <a:pt x="51" y="19"/>
                  </a:cubicBezTo>
                  <a:cubicBezTo>
                    <a:pt x="51" y="19"/>
                    <a:pt x="51" y="19"/>
                    <a:pt x="51" y="19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85" y="64"/>
                    <a:pt x="85" y="64"/>
                    <a:pt x="85" y="64"/>
                  </a:cubicBezTo>
                  <a:cubicBezTo>
                    <a:pt x="85" y="64"/>
                    <a:pt x="85" y="64"/>
                    <a:pt x="85" y="64"/>
                  </a:cubicBezTo>
                  <a:cubicBezTo>
                    <a:pt x="96" y="78"/>
                    <a:pt x="96" y="78"/>
                    <a:pt x="96" y="78"/>
                  </a:cubicBezTo>
                  <a:cubicBezTo>
                    <a:pt x="96" y="78"/>
                    <a:pt x="96" y="79"/>
                    <a:pt x="96" y="79"/>
                  </a:cubicBezTo>
                  <a:cubicBezTo>
                    <a:pt x="96" y="80"/>
                    <a:pt x="95" y="80"/>
                    <a:pt x="94" y="80"/>
                  </a:cubicBezTo>
                  <a:cubicBezTo>
                    <a:pt x="54" y="80"/>
                    <a:pt x="54" y="80"/>
                    <a:pt x="54" y="80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9"/>
                    <a:pt x="37" y="89"/>
                    <a:pt x="37" y="89"/>
                  </a:cubicBezTo>
                  <a:cubicBezTo>
                    <a:pt x="106" y="89"/>
                    <a:pt x="106" y="89"/>
                    <a:pt x="106" y="89"/>
                  </a:cubicBezTo>
                  <a:cubicBezTo>
                    <a:pt x="107" y="89"/>
                    <a:pt x="107" y="90"/>
                    <a:pt x="107" y="90"/>
                  </a:cubicBezTo>
                  <a:cubicBezTo>
                    <a:pt x="107" y="91"/>
                    <a:pt x="107" y="91"/>
                    <a:pt x="107" y="92"/>
                  </a:cubicBezTo>
                  <a:cubicBezTo>
                    <a:pt x="85" y="109"/>
                    <a:pt x="85" y="109"/>
                    <a:pt x="85" y="109"/>
                  </a:cubicBezTo>
                  <a:cubicBezTo>
                    <a:pt x="84" y="110"/>
                    <a:pt x="83" y="111"/>
                    <a:pt x="82" y="111"/>
                  </a:cubicBezTo>
                  <a:cubicBezTo>
                    <a:pt x="81" y="111"/>
                    <a:pt x="80" y="111"/>
                    <a:pt x="79" y="111"/>
                  </a:cubicBezTo>
                  <a:cubicBezTo>
                    <a:pt x="12" y="111"/>
                    <a:pt x="12" y="111"/>
                    <a:pt x="12" y="111"/>
                  </a:cubicBezTo>
                  <a:cubicBezTo>
                    <a:pt x="10" y="111"/>
                    <a:pt x="8" y="111"/>
                    <a:pt x="7" y="110"/>
                  </a:cubicBezTo>
                  <a:cubicBezTo>
                    <a:pt x="5" y="108"/>
                    <a:pt x="4" y="107"/>
                    <a:pt x="4" y="105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0"/>
                    <a:pt x="0" y="89"/>
                    <a:pt x="1" y="89"/>
                  </a:cubicBezTo>
                  <a:cubicBezTo>
                    <a:pt x="1" y="89"/>
                    <a:pt x="1" y="89"/>
                    <a:pt x="2" y="89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34" y="1"/>
                    <a:pt x="34" y="1"/>
                    <a:pt x="34" y="1"/>
                  </a:cubicBezTo>
                  <a:close/>
                  <a:moveTo>
                    <a:pt x="34" y="13"/>
                  </a:moveTo>
                  <a:cubicBezTo>
                    <a:pt x="14" y="89"/>
                    <a:pt x="14" y="89"/>
                    <a:pt x="14" y="89"/>
                  </a:cubicBezTo>
                  <a:cubicBezTo>
                    <a:pt x="34" y="89"/>
                    <a:pt x="34" y="89"/>
                    <a:pt x="34" y="89"/>
                  </a:cubicBezTo>
                  <a:cubicBezTo>
                    <a:pt x="34" y="79"/>
                    <a:pt x="34" y="79"/>
                    <a:pt x="34" y="79"/>
                  </a:cubicBezTo>
                  <a:cubicBezTo>
                    <a:pt x="34" y="79"/>
                    <a:pt x="34" y="79"/>
                    <a:pt x="34" y="79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13"/>
                    <a:pt x="34" y="13"/>
                    <a:pt x="34" y="13"/>
                  </a:cubicBezTo>
                  <a:close/>
                  <a:moveTo>
                    <a:pt x="37" y="63"/>
                  </a:moveTo>
                  <a:cubicBezTo>
                    <a:pt x="81" y="63"/>
                    <a:pt x="81" y="63"/>
                    <a:pt x="81" y="63"/>
                  </a:cubicBezTo>
                  <a:cubicBezTo>
                    <a:pt x="71" y="51"/>
                    <a:pt x="71" y="51"/>
                    <a:pt x="71" y="51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63"/>
                    <a:pt x="37" y="63"/>
                    <a:pt x="37" y="63"/>
                  </a:cubicBezTo>
                  <a:close/>
                  <a:moveTo>
                    <a:pt x="83" y="66"/>
                  </a:moveTo>
                  <a:cubicBezTo>
                    <a:pt x="37" y="66"/>
                    <a:pt x="37" y="66"/>
                    <a:pt x="37" y="66"/>
                  </a:cubicBezTo>
                  <a:cubicBezTo>
                    <a:pt x="37" y="78"/>
                    <a:pt x="37" y="78"/>
                    <a:pt x="37" y="78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92" y="78"/>
                    <a:pt x="92" y="78"/>
                    <a:pt x="92" y="78"/>
                  </a:cubicBezTo>
                  <a:cubicBezTo>
                    <a:pt x="83" y="66"/>
                    <a:pt x="83" y="66"/>
                    <a:pt x="83" y="66"/>
                  </a:cubicBezTo>
                  <a:close/>
                  <a:moveTo>
                    <a:pt x="37" y="48"/>
                  </a:moveTo>
                  <a:cubicBezTo>
                    <a:pt x="69" y="48"/>
                    <a:pt x="69" y="48"/>
                    <a:pt x="69" y="48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37" y="48"/>
                    <a:pt x="37" y="48"/>
                    <a:pt x="37" y="48"/>
                  </a:cubicBezTo>
                  <a:close/>
                  <a:moveTo>
                    <a:pt x="37" y="33"/>
                  </a:moveTo>
                  <a:cubicBezTo>
                    <a:pt x="58" y="33"/>
                    <a:pt x="58" y="33"/>
                    <a:pt x="58" y="33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33"/>
                    <a:pt x="37" y="33"/>
                    <a:pt x="37" y="33"/>
                  </a:cubicBezTo>
                  <a:close/>
                  <a:moveTo>
                    <a:pt x="102" y="92"/>
                  </a:moveTo>
                  <a:cubicBezTo>
                    <a:pt x="3" y="92"/>
                    <a:pt x="3" y="92"/>
                    <a:pt x="3" y="92"/>
                  </a:cubicBezTo>
                  <a:cubicBezTo>
                    <a:pt x="6" y="104"/>
                    <a:pt x="6" y="104"/>
                    <a:pt x="6" y="104"/>
                  </a:cubicBezTo>
                  <a:cubicBezTo>
                    <a:pt x="7" y="105"/>
                    <a:pt x="8" y="107"/>
                    <a:pt x="9" y="107"/>
                  </a:cubicBezTo>
                  <a:cubicBezTo>
                    <a:pt x="9" y="108"/>
                    <a:pt x="11" y="108"/>
                    <a:pt x="12" y="108"/>
                  </a:cubicBezTo>
                  <a:cubicBezTo>
                    <a:pt x="79" y="108"/>
                    <a:pt x="79" y="108"/>
                    <a:pt x="79" y="108"/>
                  </a:cubicBezTo>
                  <a:cubicBezTo>
                    <a:pt x="80" y="108"/>
                    <a:pt x="81" y="108"/>
                    <a:pt x="81" y="108"/>
                  </a:cubicBezTo>
                  <a:cubicBezTo>
                    <a:pt x="82" y="108"/>
                    <a:pt x="82" y="108"/>
                    <a:pt x="83" y="107"/>
                  </a:cubicBezTo>
                  <a:lnTo>
                    <a:pt x="102" y="92"/>
                  </a:lnTo>
                  <a:close/>
                </a:path>
              </a:pathLst>
            </a:custGeom>
            <a:solidFill>
              <a:srgbClr val="403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2" name="图片 1" descr="风动潜水泵 (15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6055" y="3429000"/>
            <a:ext cx="2603500" cy="2603500"/>
          </a:xfrm>
          <a:prstGeom prst="rect">
            <a:avLst/>
          </a:prstGeom>
        </p:spPr>
      </p:pic>
      <p:pic>
        <p:nvPicPr>
          <p:cNvPr id="3" name="图片 2" descr="风动潜水泵 (17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0545" y="3455670"/>
            <a:ext cx="2603500" cy="2603500"/>
          </a:xfrm>
          <a:prstGeom prst="rect">
            <a:avLst/>
          </a:prstGeom>
        </p:spPr>
      </p:pic>
      <p:pic>
        <p:nvPicPr>
          <p:cNvPr id="4" name="图片 3" descr="风动潜水泵 (3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4255" y="3455670"/>
            <a:ext cx="2603500" cy="260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 rot="1264639">
            <a:off x="322508" y="218589"/>
            <a:ext cx="448844" cy="606053"/>
            <a:chOff x="3743325" y="1639888"/>
            <a:chExt cx="938213" cy="1266825"/>
          </a:xfrm>
        </p:grpSpPr>
        <p:sp>
          <p:nvSpPr>
            <p:cNvPr id="19" name="Freeform 7"/>
            <p:cNvSpPr/>
            <p:nvPr/>
          </p:nvSpPr>
          <p:spPr bwMode="auto">
            <a:xfrm>
              <a:off x="3760788" y="1639888"/>
              <a:ext cx="920750" cy="922337"/>
            </a:xfrm>
            <a:custGeom>
              <a:avLst/>
              <a:gdLst>
                <a:gd name="T0" fmla="*/ 395 w 418"/>
                <a:gd name="T1" fmla="*/ 249 h 419"/>
                <a:gd name="T2" fmla="*/ 376 w 418"/>
                <a:gd name="T3" fmla="*/ 242 h 419"/>
                <a:gd name="T4" fmla="*/ 374 w 418"/>
                <a:gd name="T5" fmla="*/ 204 h 419"/>
                <a:gd name="T6" fmla="*/ 347 w 418"/>
                <a:gd name="T7" fmla="*/ 195 h 419"/>
                <a:gd name="T8" fmla="*/ 357 w 418"/>
                <a:gd name="T9" fmla="*/ 193 h 419"/>
                <a:gd name="T10" fmla="*/ 355 w 418"/>
                <a:gd name="T11" fmla="*/ 155 h 419"/>
                <a:gd name="T12" fmla="*/ 314 w 418"/>
                <a:gd name="T13" fmla="*/ 140 h 419"/>
                <a:gd name="T14" fmla="*/ 316 w 418"/>
                <a:gd name="T15" fmla="*/ 123 h 419"/>
                <a:gd name="T16" fmla="*/ 325 w 418"/>
                <a:gd name="T17" fmla="*/ 125 h 419"/>
                <a:gd name="T18" fmla="*/ 334 w 418"/>
                <a:gd name="T19" fmla="*/ 86 h 419"/>
                <a:gd name="T20" fmla="*/ 315 w 418"/>
                <a:gd name="T21" fmla="*/ 80 h 419"/>
                <a:gd name="T22" fmla="*/ 303 w 418"/>
                <a:gd name="T23" fmla="*/ 51 h 419"/>
                <a:gd name="T24" fmla="*/ 280 w 418"/>
                <a:gd name="T25" fmla="*/ 43 h 419"/>
                <a:gd name="T26" fmla="*/ 265 w 418"/>
                <a:gd name="T27" fmla="*/ 30 h 419"/>
                <a:gd name="T28" fmla="*/ 182 w 418"/>
                <a:gd name="T29" fmla="*/ 7 h 419"/>
                <a:gd name="T30" fmla="*/ 160 w 418"/>
                <a:gd name="T31" fmla="*/ 32 h 419"/>
                <a:gd name="T32" fmla="*/ 151 w 418"/>
                <a:gd name="T33" fmla="*/ 50 h 419"/>
                <a:gd name="T34" fmla="*/ 95 w 418"/>
                <a:gd name="T35" fmla="*/ 39 h 419"/>
                <a:gd name="T36" fmla="*/ 81 w 418"/>
                <a:gd name="T37" fmla="*/ 76 h 419"/>
                <a:gd name="T38" fmla="*/ 84 w 418"/>
                <a:gd name="T39" fmla="*/ 77 h 419"/>
                <a:gd name="T40" fmla="*/ 97 w 418"/>
                <a:gd name="T41" fmla="*/ 103 h 419"/>
                <a:gd name="T42" fmla="*/ 147 w 418"/>
                <a:gd name="T43" fmla="*/ 121 h 419"/>
                <a:gd name="T44" fmla="*/ 118 w 418"/>
                <a:gd name="T45" fmla="*/ 115 h 419"/>
                <a:gd name="T46" fmla="*/ 109 w 418"/>
                <a:gd name="T47" fmla="*/ 154 h 419"/>
                <a:gd name="T48" fmla="*/ 125 w 418"/>
                <a:gd name="T49" fmla="*/ 160 h 419"/>
                <a:gd name="T50" fmla="*/ 73 w 418"/>
                <a:gd name="T51" fmla="*/ 151 h 419"/>
                <a:gd name="T52" fmla="*/ 58 w 418"/>
                <a:gd name="T53" fmla="*/ 187 h 419"/>
                <a:gd name="T54" fmla="*/ 54 w 418"/>
                <a:gd name="T55" fmla="*/ 205 h 419"/>
                <a:gd name="T56" fmla="*/ 35 w 418"/>
                <a:gd name="T57" fmla="*/ 199 h 419"/>
                <a:gd name="T58" fmla="*/ 10 w 418"/>
                <a:gd name="T59" fmla="*/ 226 h 419"/>
                <a:gd name="T60" fmla="*/ 19 w 418"/>
                <a:gd name="T61" fmla="*/ 262 h 419"/>
                <a:gd name="T62" fmla="*/ 50 w 418"/>
                <a:gd name="T63" fmla="*/ 273 h 419"/>
                <a:gd name="T64" fmla="*/ 45 w 418"/>
                <a:gd name="T65" fmla="*/ 310 h 419"/>
                <a:gd name="T66" fmla="*/ 100 w 418"/>
                <a:gd name="T67" fmla="*/ 331 h 419"/>
                <a:gd name="T68" fmla="*/ 102 w 418"/>
                <a:gd name="T69" fmla="*/ 364 h 419"/>
                <a:gd name="T70" fmla="*/ 147 w 418"/>
                <a:gd name="T71" fmla="*/ 385 h 419"/>
                <a:gd name="T72" fmla="*/ 161 w 418"/>
                <a:gd name="T73" fmla="*/ 411 h 419"/>
                <a:gd name="T74" fmla="*/ 174 w 418"/>
                <a:gd name="T75" fmla="*/ 414 h 419"/>
                <a:gd name="T76" fmla="*/ 188 w 418"/>
                <a:gd name="T77" fmla="*/ 413 h 419"/>
                <a:gd name="T78" fmla="*/ 268 w 418"/>
                <a:gd name="T79" fmla="*/ 418 h 419"/>
                <a:gd name="T80" fmla="*/ 285 w 418"/>
                <a:gd name="T81" fmla="*/ 388 h 419"/>
                <a:gd name="T82" fmla="*/ 306 w 418"/>
                <a:gd name="T83" fmla="*/ 373 h 419"/>
                <a:gd name="T84" fmla="*/ 330 w 418"/>
                <a:gd name="T85" fmla="*/ 378 h 419"/>
                <a:gd name="T86" fmla="*/ 348 w 418"/>
                <a:gd name="T87" fmla="*/ 346 h 419"/>
                <a:gd name="T88" fmla="*/ 367 w 418"/>
                <a:gd name="T89" fmla="*/ 320 h 419"/>
                <a:gd name="T90" fmla="*/ 385 w 418"/>
                <a:gd name="T91" fmla="*/ 323 h 419"/>
                <a:gd name="T92" fmla="*/ 400 w 418"/>
                <a:gd name="T93" fmla="*/ 285 h 419"/>
                <a:gd name="T94" fmla="*/ 395 w 418"/>
                <a:gd name="T95" fmla="*/ 249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18" h="419">
                  <a:moveTo>
                    <a:pt x="395" y="249"/>
                  </a:moveTo>
                  <a:cubicBezTo>
                    <a:pt x="389" y="246"/>
                    <a:pt x="382" y="244"/>
                    <a:pt x="376" y="242"/>
                  </a:cubicBezTo>
                  <a:cubicBezTo>
                    <a:pt x="392" y="237"/>
                    <a:pt x="394" y="211"/>
                    <a:pt x="374" y="204"/>
                  </a:cubicBezTo>
                  <a:cubicBezTo>
                    <a:pt x="365" y="201"/>
                    <a:pt x="356" y="198"/>
                    <a:pt x="347" y="195"/>
                  </a:cubicBezTo>
                  <a:cubicBezTo>
                    <a:pt x="350" y="194"/>
                    <a:pt x="353" y="194"/>
                    <a:pt x="357" y="193"/>
                  </a:cubicBezTo>
                  <a:cubicBezTo>
                    <a:pt x="378" y="189"/>
                    <a:pt x="372" y="161"/>
                    <a:pt x="355" y="155"/>
                  </a:cubicBezTo>
                  <a:cubicBezTo>
                    <a:pt x="342" y="150"/>
                    <a:pt x="328" y="145"/>
                    <a:pt x="314" y="140"/>
                  </a:cubicBezTo>
                  <a:cubicBezTo>
                    <a:pt x="317" y="135"/>
                    <a:pt x="318" y="129"/>
                    <a:pt x="316" y="123"/>
                  </a:cubicBezTo>
                  <a:cubicBezTo>
                    <a:pt x="319" y="124"/>
                    <a:pt x="322" y="124"/>
                    <a:pt x="325" y="125"/>
                  </a:cubicBezTo>
                  <a:cubicBezTo>
                    <a:pt x="350" y="130"/>
                    <a:pt x="358" y="94"/>
                    <a:pt x="334" y="86"/>
                  </a:cubicBezTo>
                  <a:cubicBezTo>
                    <a:pt x="328" y="84"/>
                    <a:pt x="321" y="82"/>
                    <a:pt x="315" y="80"/>
                  </a:cubicBezTo>
                  <a:cubicBezTo>
                    <a:pt x="320" y="70"/>
                    <a:pt x="317" y="57"/>
                    <a:pt x="303" y="51"/>
                  </a:cubicBezTo>
                  <a:cubicBezTo>
                    <a:pt x="295" y="49"/>
                    <a:pt x="287" y="46"/>
                    <a:pt x="280" y="43"/>
                  </a:cubicBezTo>
                  <a:cubicBezTo>
                    <a:pt x="278" y="37"/>
                    <a:pt x="274" y="31"/>
                    <a:pt x="265" y="30"/>
                  </a:cubicBezTo>
                  <a:cubicBezTo>
                    <a:pt x="237" y="24"/>
                    <a:pt x="210" y="17"/>
                    <a:pt x="182" y="7"/>
                  </a:cubicBezTo>
                  <a:cubicBezTo>
                    <a:pt x="165" y="0"/>
                    <a:pt x="156" y="18"/>
                    <a:pt x="160" y="32"/>
                  </a:cubicBezTo>
                  <a:cubicBezTo>
                    <a:pt x="155" y="37"/>
                    <a:pt x="151" y="43"/>
                    <a:pt x="151" y="50"/>
                  </a:cubicBezTo>
                  <a:cubicBezTo>
                    <a:pt x="132" y="46"/>
                    <a:pt x="114" y="42"/>
                    <a:pt x="95" y="39"/>
                  </a:cubicBezTo>
                  <a:cubicBezTo>
                    <a:pt x="74" y="34"/>
                    <a:pt x="59" y="67"/>
                    <a:pt x="81" y="76"/>
                  </a:cubicBezTo>
                  <a:cubicBezTo>
                    <a:pt x="82" y="76"/>
                    <a:pt x="83" y="76"/>
                    <a:pt x="84" y="77"/>
                  </a:cubicBezTo>
                  <a:cubicBezTo>
                    <a:pt x="81" y="87"/>
                    <a:pt x="85" y="99"/>
                    <a:pt x="97" y="103"/>
                  </a:cubicBezTo>
                  <a:cubicBezTo>
                    <a:pt x="114" y="109"/>
                    <a:pt x="130" y="115"/>
                    <a:pt x="147" y="121"/>
                  </a:cubicBezTo>
                  <a:cubicBezTo>
                    <a:pt x="137" y="119"/>
                    <a:pt x="128" y="117"/>
                    <a:pt x="118" y="115"/>
                  </a:cubicBezTo>
                  <a:cubicBezTo>
                    <a:pt x="93" y="110"/>
                    <a:pt x="85" y="146"/>
                    <a:pt x="109" y="154"/>
                  </a:cubicBezTo>
                  <a:cubicBezTo>
                    <a:pt x="114" y="156"/>
                    <a:pt x="120" y="158"/>
                    <a:pt x="125" y="160"/>
                  </a:cubicBezTo>
                  <a:cubicBezTo>
                    <a:pt x="108" y="157"/>
                    <a:pt x="91" y="154"/>
                    <a:pt x="73" y="151"/>
                  </a:cubicBezTo>
                  <a:cubicBezTo>
                    <a:pt x="50" y="147"/>
                    <a:pt x="41" y="177"/>
                    <a:pt x="58" y="187"/>
                  </a:cubicBezTo>
                  <a:cubicBezTo>
                    <a:pt x="54" y="192"/>
                    <a:pt x="53" y="198"/>
                    <a:pt x="54" y="205"/>
                  </a:cubicBezTo>
                  <a:cubicBezTo>
                    <a:pt x="47" y="203"/>
                    <a:pt x="41" y="201"/>
                    <a:pt x="35" y="199"/>
                  </a:cubicBezTo>
                  <a:cubicBezTo>
                    <a:pt x="19" y="195"/>
                    <a:pt x="7" y="213"/>
                    <a:pt x="10" y="226"/>
                  </a:cubicBezTo>
                  <a:cubicBezTo>
                    <a:pt x="0" y="234"/>
                    <a:pt x="4" y="256"/>
                    <a:pt x="19" y="262"/>
                  </a:cubicBezTo>
                  <a:cubicBezTo>
                    <a:pt x="29" y="266"/>
                    <a:pt x="40" y="269"/>
                    <a:pt x="50" y="273"/>
                  </a:cubicBezTo>
                  <a:cubicBezTo>
                    <a:pt x="35" y="278"/>
                    <a:pt x="27" y="303"/>
                    <a:pt x="45" y="310"/>
                  </a:cubicBezTo>
                  <a:cubicBezTo>
                    <a:pt x="64" y="317"/>
                    <a:pt x="82" y="325"/>
                    <a:pt x="100" y="331"/>
                  </a:cubicBezTo>
                  <a:cubicBezTo>
                    <a:pt x="89" y="339"/>
                    <a:pt x="86" y="356"/>
                    <a:pt x="102" y="364"/>
                  </a:cubicBezTo>
                  <a:cubicBezTo>
                    <a:pt x="117" y="372"/>
                    <a:pt x="132" y="379"/>
                    <a:pt x="147" y="385"/>
                  </a:cubicBezTo>
                  <a:cubicBezTo>
                    <a:pt x="145" y="395"/>
                    <a:pt x="149" y="408"/>
                    <a:pt x="161" y="411"/>
                  </a:cubicBezTo>
                  <a:cubicBezTo>
                    <a:pt x="166" y="412"/>
                    <a:pt x="170" y="413"/>
                    <a:pt x="174" y="414"/>
                  </a:cubicBezTo>
                  <a:cubicBezTo>
                    <a:pt x="180" y="415"/>
                    <a:pt x="185" y="415"/>
                    <a:pt x="188" y="413"/>
                  </a:cubicBezTo>
                  <a:cubicBezTo>
                    <a:pt x="215" y="414"/>
                    <a:pt x="242" y="416"/>
                    <a:pt x="268" y="418"/>
                  </a:cubicBezTo>
                  <a:cubicBezTo>
                    <a:pt x="284" y="419"/>
                    <a:pt x="291" y="400"/>
                    <a:pt x="285" y="388"/>
                  </a:cubicBezTo>
                  <a:cubicBezTo>
                    <a:pt x="296" y="388"/>
                    <a:pt x="304" y="381"/>
                    <a:pt x="306" y="373"/>
                  </a:cubicBezTo>
                  <a:cubicBezTo>
                    <a:pt x="330" y="378"/>
                    <a:pt x="330" y="378"/>
                    <a:pt x="330" y="378"/>
                  </a:cubicBezTo>
                  <a:cubicBezTo>
                    <a:pt x="351" y="384"/>
                    <a:pt x="360" y="359"/>
                    <a:pt x="348" y="346"/>
                  </a:cubicBezTo>
                  <a:cubicBezTo>
                    <a:pt x="363" y="345"/>
                    <a:pt x="371" y="331"/>
                    <a:pt x="367" y="320"/>
                  </a:cubicBezTo>
                  <a:cubicBezTo>
                    <a:pt x="373" y="321"/>
                    <a:pt x="379" y="322"/>
                    <a:pt x="385" y="323"/>
                  </a:cubicBezTo>
                  <a:cubicBezTo>
                    <a:pt x="408" y="326"/>
                    <a:pt x="418" y="294"/>
                    <a:pt x="400" y="285"/>
                  </a:cubicBezTo>
                  <a:cubicBezTo>
                    <a:pt x="413" y="278"/>
                    <a:pt x="414" y="255"/>
                    <a:pt x="395" y="249"/>
                  </a:cubicBez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Freeform 8"/>
            <p:cNvSpPr>
              <a:spLocks noEditPoints="1"/>
            </p:cNvSpPr>
            <p:nvPr/>
          </p:nvSpPr>
          <p:spPr bwMode="auto">
            <a:xfrm>
              <a:off x="3743325" y="1693863"/>
              <a:ext cx="909637" cy="1212850"/>
            </a:xfrm>
            <a:custGeom>
              <a:avLst/>
              <a:gdLst>
                <a:gd name="T0" fmla="*/ 233 w 413"/>
                <a:gd name="T1" fmla="*/ 6 h 550"/>
                <a:gd name="T2" fmla="*/ 39 w 413"/>
                <a:gd name="T3" fmla="*/ 285 h 550"/>
                <a:gd name="T4" fmla="*/ 233 w 413"/>
                <a:gd name="T5" fmla="*/ 422 h 550"/>
                <a:gd name="T6" fmla="*/ 235 w 413"/>
                <a:gd name="T7" fmla="*/ 452 h 550"/>
                <a:gd name="T8" fmla="*/ 248 w 413"/>
                <a:gd name="T9" fmla="*/ 498 h 550"/>
                <a:gd name="T10" fmla="*/ 330 w 413"/>
                <a:gd name="T11" fmla="*/ 544 h 550"/>
                <a:gd name="T12" fmla="*/ 380 w 413"/>
                <a:gd name="T13" fmla="*/ 468 h 550"/>
                <a:gd name="T14" fmla="*/ 367 w 413"/>
                <a:gd name="T15" fmla="*/ 423 h 550"/>
                <a:gd name="T16" fmla="*/ 359 w 413"/>
                <a:gd name="T17" fmla="*/ 377 h 550"/>
                <a:gd name="T18" fmla="*/ 389 w 413"/>
                <a:gd name="T19" fmla="*/ 144 h 550"/>
                <a:gd name="T20" fmla="*/ 307 w 413"/>
                <a:gd name="T21" fmla="*/ 504 h 550"/>
                <a:gd name="T22" fmla="*/ 276 w 413"/>
                <a:gd name="T23" fmla="*/ 511 h 550"/>
                <a:gd name="T24" fmla="*/ 352 w 413"/>
                <a:gd name="T25" fmla="*/ 468 h 550"/>
                <a:gd name="T26" fmla="*/ 271 w 413"/>
                <a:gd name="T27" fmla="*/ 495 h 550"/>
                <a:gd name="T28" fmla="*/ 290 w 413"/>
                <a:gd name="T29" fmla="*/ 462 h 550"/>
                <a:gd name="T30" fmla="*/ 356 w 413"/>
                <a:gd name="T31" fmla="*/ 435 h 550"/>
                <a:gd name="T32" fmla="*/ 365 w 413"/>
                <a:gd name="T33" fmla="*/ 447 h 550"/>
                <a:gd name="T34" fmla="*/ 213 w 413"/>
                <a:gd name="T35" fmla="*/ 291 h 550"/>
                <a:gd name="T36" fmla="*/ 213 w 413"/>
                <a:gd name="T37" fmla="*/ 203 h 550"/>
                <a:gd name="T38" fmla="*/ 275 w 413"/>
                <a:gd name="T39" fmla="*/ 244 h 550"/>
                <a:gd name="T40" fmla="*/ 285 w 413"/>
                <a:gd name="T41" fmla="*/ 367 h 550"/>
                <a:gd name="T42" fmla="*/ 213 w 413"/>
                <a:gd name="T43" fmla="*/ 291 h 550"/>
                <a:gd name="T44" fmla="*/ 332 w 413"/>
                <a:gd name="T45" fmla="*/ 364 h 550"/>
                <a:gd name="T46" fmla="*/ 305 w 413"/>
                <a:gd name="T47" fmla="*/ 401 h 550"/>
                <a:gd name="T48" fmla="*/ 267 w 413"/>
                <a:gd name="T49" fmla="*/ 412 h 550"/>
                <a:gd name="T50" fmla="*/ 246 w 413"/>
                <a:gd name="T51" fmla="*/ 393 h 550"/>
                <a:gd name="T52" fmla="*/ 313 w 413"/>
                <a:gd name="T53" fmla="*/ 414 h 550"/>
                <a:gd name="T54" fmla="*/ 343 w 413"/>
                <a:gd name="T55" fmla="*/ 424 h 550"/>
                <a:gd name="T56" fmla="*/ 294 w 413"/>
                <a:gd name="T57" fmla="*/ 444 h 550"/>
                <a:gd name="T58" fmla="*/ 245 w 413"/>
                <a:gd name="T59" fmla="*/ 427 h 550"/>
                <a:gd name="T60" fmla="*/ 330 w 413"/>
                <a:gd name="T61" fmla="*/ 341 h 550"/>
                <a:gd name="T62" fmla="*/ 311 w 413"/>
                <a:gd name="T63" fmla="*/ 357 h 550"/>
                <a:gd name="T64" fmla="*/ 290 w 413"/>
                <a:gd name="T65" fmla="*/ 216 h 550"/>
                <a:gd name="T66" fmla="*/ 302 w 413"/>
                <a:gd name="T67" fmla="*/ 197 h 550"/>
                <a:gd name="T68" fmla="*/ 294 w 413"/>
                <a:gd name="T69" fmla="*/ 178 h 550"/>
                <a:gd name="T70" fmla="*/ 291 w 413"/>
                <a:gd name="T71" fmla="*/ 119 h 550"/>
                <a:gd name="T72" fmla="*/ 275 w 413"/>
                <a:gd name="T73" fmla="*/ 197 h 550"/>
                <a:gd name="T74" fmla="*/ 181 w 413"/>
                <a:gd name="T75" fmla="*/ 197 h 550"/>
                <a:gd name="T76" fmla="*/ 131 w 413"/>
                <a:gd name="T77" fmla="*/ 224 h 550"/>
                <a:gd name="T78" fmla="*/ 144 w 413"/>
                <a:gd name="T79" fmla="*/ 255 h 550"/>
                <a:gd name="T80" fmla="*/ 150 w 413"/>
                <a:gd name="T81" fmla="*/ 290 h 550"/>
                <a:gd name="T82" fmla="*/ 194 w 413"/>
                <a:gd name="T83" fmla="*/ 296 h 550"/>
                <a:gd name="T84" fmla="*/ 238 w 413"/>
                <a:gd name="T85" fmla="*/ 384 h 550"/>
                <a:gd name="T86" fmla="*/ 231 w 413"/>
                <a:gd name="T87" fmla="*/ 382 h 550"/>
                <a:gd name="T88" fmla="*/ 192 w 413"/>
                <a:gd name="T89" fmla="*/ 24 h 550"/>
                <a:gd name="T90" fmla="*/ 362 w 413"/>
                <a:gd name="T91" fmla="*/ 124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13" h="550">
                  <a:moveTo>
                    <a:pt x="389" y="144"/>
                  </a:moveTo>
                  <a:cubicBezTo>
                    <a:pt x="366" y="72"/>
                    <a:pt x="311" y="13"/>
                    <a:pt x="233" y="6"/>
                  </a:cubicBezTo>
                  <a:cubicBezTo>
                    <a:pt x="157" y="0"/>
                    <a:pt x="77" y="29"/>
                    <a:pt x="39" y="98"/>
                  </a:cubicBezTo>
                  <a:cubicBezTo>
                    <a:pt x="7" y="155"/>
                    <a:pt x="7" y="228"/>
                    <a:pt x="39" y="285"/>
                  </a:cubicBezTo>
                  <a:cubicBezTo>
                    <a:pt x="77" y="353"/>
                    <a:pt x="152" y="394"/>
                    <a:pt x="229" y="395"/>
                  </a:cubicBezTo>
                  <a:cubicBezTo>
                    <a:pt x="223" y="403"/>
                    <a:pt x="224" y="414"/>
                    <a:pt x="233" y="422"/>
                  </a:cubicBezTo>
                  <a:cubicBezTo>
                    <a:pt x="233" y="422"/>
                    <a:pt x="234" y="422"/>
                    <a:pt x="234" y="422"/>
                  </a:cubicBezTo>
                  <a:cubicBezTo>
                    <a:pt x="228" y="430"/>
                    <a:pt x="230" y="445"/>
                    <a:pt x="235" y="452"/>
                  </a:cubicBezTo>
                  <a:cubicBezTo>
                    <a:pt x="239" y="457"/>
                    <a:pt x="242" y="460"/>
                    <a:pt x="247" y="462"/>
                  </a:cubicBezTo>
                  <a:cubicBezTo>
                    <a:pt x="239" y="472"/>
                    <a:pt x="240" y="488"/>
                    <a:pt x="248" y="498"/>
                  </a:cubicBezTo>
                  <a:cubicBezTo>
                    <a:pt x="253" y="505"/>
                    <a:pt x="258" y="508"/>
                    <a:pt x="265" y="510"/>
                  </a:cubicBezTo>
                  <a:cubicBezTo>
                    <a:pt x="273" y="536"/>
                    <a:pt x="304" y="550"/>
                    <a:pt x="330" y="544"/>
                  </a:cubicBezTo>
                  <a:cubicBezTo>
                    <a:pt x="363" y="538"/>
                    <a:pt x="383" y="506"/>
                    <a:pt x="384" y="475"/>
                  </a:cubicBezTo>
                  <a:cubicBezTo>
                    <a:pt x="384" y="471"/>
                    <a:pt x="382" y="469"/>
                    <a:pt x="380" y="468"/>
                  </a:cubicBezTo>
                  <a:cubicBezTo>
                    <a:pt x="380" y="467"/>
                    <a:pt x="381" y="466"/>
                    <a:pt x="382" y="466"/>
                  </a:cubicBezTo>
                  <a:cubicBezTo>
                    <a:pt x="396" y="448"/>
                    <a:pt x="383" y="432"/>
                    <a:pt x="367" y="423"/>
                  </a:cubicBezTo>
                  <a:cubicBezTo>
                    <a:pt x="373" y="411"/>
                    <a:pt x="369" y="393"/>
                    <a:pt x="356" y="389"/>
                  </a:cubicBezTo>
                  <a:cubicBezTo>
                    <a:pt x="358" y="385"/>
                    <a:pt x="359" y="381"/>
                    <a:pt x="359" y="377"/>
                  </a:cubicBezTo>
                  <a:cubicBezTo>
                    <a:pt x="360" y="366"/>
                    <a:pt x="353" y="355"/>
                    <a:pt x="344" y="353"/>
                  </a:cubicBezTo>
                  <a:cubicBezTo>
                    <a:pt x="397" y="297"/>
                    <a:pt x="413" y="216"/>
                    <a:pt x="389" y="144"/>
                  </a:cubicBezTo>
                  <a:close/>
                  <a:moveTo>
                    <a:pt x="276" y="511"/>
                  </a:moveTo>
                  <a:cubicBezTo>
                    <a:pt x="286" y="510"/>
                    <a:pt x="297" y="507"/>
                    <a:pt x="307" y="504"/>
                  </a:cubicBezTo>
                  <a:cubicBezTo>
                    <a:pt x="324" y="498"/>
                    <a:pt x="351" y="490"/>
                    <a:pt x="369" y="477"/>
                  </a:cubicBezTo>
                  <a:cubicBezTo>
                    <a:pt x="364" y="527"/>
                    <a:pt x="308" y="548"/>
                    <a:pt x="276" y="511"/>
                  </a:cubicBezTo>
                  <a:close/>
                  <a:moveTo>
                    <a:pt x="362" y="462"/>
                  </a:moveTo>
                  <a:cubicBezTo>
                    <a:pt x="359" y="464"/>
                    <a:pt x="355" y="466"/>
                    <a:pt x="352" y="468"/>
                  </a:cubicBezTo>
                  <a:cubicBezTo>
                    <a:pt x="338" y="475"/>
                    <a:pt x="324" y="481"/>
                    <a:pt x="309" y="487"/>
                  </a:cubicBezTo>
                  <a:cubicBezTo>
                    <a:pt x="298" y="491"/>
                    <a:pt x="283" y="498"/>
                    <a:pt x="271" y="495"/>
                  </a:cubicBezTo>
                  <a:cubicBezTo>
                    <a:pt x="255" y="491"/>
                    <a:pt x="253" y="478"/>
                    <a:pt x="256" y="465"/>
                  </a:cubicBezTo>
                  <a:cubicBezTo>
                    <a:pt x="267" y="467"/>
                    <a:pt x="279" y="465"/>
                    <a:pt x="290" y="462"/>
                  </a:cubicBezTo>
                  <a:cubicBezTo>
                    <a:pt x="305" y="457"/>
                    <a:pt x="319" y="450"/>
                    <a:pt x="334" y="444"/>
                  </a:cubicBezTo>
                  <a:cubicBezTo>
                    <a:pt x="341" y="441"/>
                    <a:pt x="349" y="439"/>
                    <a:pt x="356" y="435"/>
                  </a:cubicBezTo>
                  <a:cubicBezTo>
                    <a:pt x="356" y="435"/>
                    <a:pt x="356" y="435"/>
                    <a:pt x="356" y="435"/>
                  </a:cubicBezTo>
                  <a:cubicBezTo>
                    <a:pt x="362" y="436"/>
                    <a:pt x="365" y="441"/>
                    <a:pt x="365" y="447"/>
                  </a:cubicBezTo>
                  <a:cubicBezTo>
                    <a:pt x="371" y="454"/>
                    <a:pt x="370" y="459"/>
                    <a:pt x="362" y="462"/>
                  </a:cubicBezTo>
                  <a:close/>
                  <a:moveTo>
                    <a:pt x="213" y="291"/>
                  </a:moveTo>
                  <a:cubicBezTo>
                    <a:pt x="199" y="275"/>
                    <a:pt x="182" y="257"/>
                    <a:pt x="163" y="243"/>
                  </a:cubicBezTo>
                  <a:cubicBezTo>
                    <a:pt x="171" y="222"/>
                    <a:pt x="185" y="205"/>
                    <a:pt x="213" y="203"/>
                  </a:cubicBezTo>
                  <a:cubicBezTo>
                    <a:pt x="232" y="202"/>
                    <a:pt x="254" y="211"/>
                    <a:pt x="274" y="215"/>
                  </a:cubicBezTo>
                  <a:cubicBezTo>
                    <a:pt x="274" y="224"/>
                    <a:pt x="274" y="234"/>
                    <a:pt x="275" y="244"/>
                  </a:cubicBezTo>
                  <a:cubicBezTo>
                    <a:pt x="277" y="283"/>
                    <a:pt x="284" y="325"/>
                    <a:pt x="301" y="361"/>
                  </a:cubicBezTo>
                  <a:cubicBezTo>
                    <a:pt x="296" y="363"/>
                    <a:pt x="290" y="366"/>
                    <a:pt x="285" y="367"/>
                  </a:cubicBezTo>
                  <a:cubicBezTo>
                    <a:pt x="277" y="370"/>
                    <a:pt x="269" y="372"/>
                    <a:pt x="261" y="374"/>
                  </a:cubicBezTo>
                  <a:cubicBezTo>
                    <a:pt x="253" y="342"/>
                    <a:pt x="235" y="315"/>
                    <a:pt x="213" y="291"/>
                  </a:cubicBezTo>
                  <a:close/>
                  <a:moveTo>
                    <a:pt x="289" y="383"/>
                  </a:moveTo>
                  <a:cubicBezTo>
                    <a:pt x="303" y="378"/>
                    <a:pt x="320" y="373"/>
                    <a:pt x="332" y="364"/>
                  </a:cubicBezTo>
                  <a:cubicBezTo>
                    <a:pt x="332" y="364"/>
                    <a:pt x="333" y="364"/>
                    <a:pt x="333" y="365"/>
                  </a:cubicBezTo>
                  <a:cubicBezTo>
                    <a:pt x="368" y="377"/>
                    <a:pt x="315" y="398"/>
                    <a:pt x="305" y="401"/>
                  </a:cubicBezTo>
                  <a:cubicBezTo>
                    <a:pt x="297" y="404"/>
                    <a:pt x="290" y="406"/>
                    <a:pt x="282" y="408"/>
                  </a:cubicBezTo>
                  <a:cubicBezTo>
                    <a:pt x="277" y="410"/>
                    <a:pt x="272" y="411"/>
                    <a:pt x="267" y="412"/>
                  </a:cubicBezTo>
                  <a:cubicBezTo>
                    <a:pt x="254" y="418"/>
                    <a:pt x="246" y="412"/>
                    <a:pt x="244" y="396"/>
                  </a:cubicBezTo>
                  <a:cubicBezTo>
                    <a:pt x="245" y="395"/>
                    <a:pt x="245" y="394"/>
                    <a:pt x="246" y="393"/>
                  </a:cubicBezTo>
                  <a:cubicBezTo>
                    <a:pt x="260" y="394"/>
                    <a:pt x="276" y="387"/>
                    <a:pt x="289" y="383"/>
                  </a:cubicBezTo>
                  <a:close/>
                  <a:moveTo>
                    <a:pt x="313" y="414"/>
                  </a:moveTo>
                  <a:cubicBezTo>
                    <a:pt x="324" y="410"/>
                    <a:pt x="338" y="406"/>
                    <a:pt x="348" y="398"/>
                  </a:cubicBezTo>
                  <a:cubicBezTo>
                    <a:pt x="354" y="407"/>
                    <a:pt x="361" y="410"/>
                    <a:pt x="343" y="424"/>
                  </a:cubicBezTo>
                  <a:cubicBezTo>
                    <a:pt x="339" y="427"/>
                    <a:pt x="334" y="428"/>
                    <a:pt x="330" y="429"/>
                  </a:cubicBezTo>
                  <a:cubicBezTo>
                    <a:pt x="318" y="434"/>
                    <a:pt x="306" y="439"/>
                    <a:pt x="294" y="444"/>
                  </a:cubicBezTo>
                  <a:cubicBezTo>
                    <a:pt x="283" y="449"/>
                    <a:pt x="269" y="455"/>
                    <a:pt x="257" y="450"/>
                  </a:cubicBezTo>
                  <a:cubicBezTo>
                    <a:pt x="243" y="445"/>
                    <a:pt x="244" y="437"/>
                    <a:pt x="245" y="427"/>
                  </a:cubicBezTo>
                  <a:cubicBezTo>
                    <a:pt x="266" y="433"/>
                    <a:pt x="296" y="420"/>
                    <a:pt x="313" y="414"/>
                  </a:cubicBezTo>
                  <a:close/>
                  <a:moveTo>
                    <a:pt x="330" y="341"/>
                  </a:moveTo>
                  <a:cubicBezTo>
                    <a:pt x="327" y="344"/>
                    <a:pt x="327" y="348"/>
                    <a:pt x="329" y="351"/>
                  </a:cubicBezTo>
                  <a:cubicBezTo>
                    <a:pt x="323" y="352"/>
                    <a:pt x="317" y="354"/>
                    <a:pt x="311" y="357"/>
                  </a:cubicBezTo>
                  <a:cubicBezTo>
                    <a:pt x="301" y="318"/>
                    <a:pt x="292" y="281"/>
                    <a:pt x="290" y="240"/>
                  </a:cubicBezTo>
                  <a:cubicBezTo>
                    <a:pt x="290" y="232"/>
                    <a:pt x="290" y="224"/>
                    <a:pt x="290" y="216"/>
                  </a:cubicBezTo>
                  <a:cubicBezTo>
                    <a:pt x="296" y="216"/>
                    <a:pt x="302" y="215"/>
                    <a:pt x="307" y="213"/>
                  </a:cubicBezTo>
                  <a:cubicBezTo>
                    <a:pt x="317" y="208"/>
                    <a:pt x="312" y="192"/>
                    <a:pt x="302" y="197"/>
                  </a:cubicBezTo>
                  <a:cubicBezTo>
                    <a:pt x="299" y="198"/>
                    <a:pt x="295" y="199"/>
                    <a:pt x="291" y="199"/>
                  </a:cubicBezTo>
                  <a:cubicBezTo>
                    <a:pt x="292" y="192"/>
                    <a:pt x="293" y="185"/>
                    <a:pt x="294" y="178"/>
                  </a:cubicBezTo>
                  <a:cubicBezTo>
                    <a:pt x="296" y="159"/>
                    <a:pt x="304" y="140"/>
                    <a:pt x="303" y="122"/>
                  </a:cubicBezTo>
                  <a:cubicBezTo>
                    <a:pt x="303" y="115"/>
                    <a:pt x="295" y="114"/>
                    <a:pt x="291" y="119"/>
                  </a:cubicBezTo>
                  <a:cubicBezTo>
                    <a:pt x="281" y="136"/>
                    <a:pt x="279" y="161"/>
                    <a:pt x="277" y="180"/>
                  </a:cubicBezTo>
                  <a:cubicBezTo>
                    <a:pt x="276" y="186"/>
                    <a:pt x="275" y="192"/>
                    <a:pt x="275" y="197"/>
                  </a:cubicBezTo>
                  <a:cubicBezTo>
                    <a:pt x="260" y="194"/>
                    <a:pt x="244" y="189"/>
                    <a:pt x="233" y="187"/>
                  </a:cubicBezTo>
                  <a:cubicBezTo>
                    <a:pt x="215" y="185"/>
                    <a:pt x="196" y="187"/>
                    <a:pt x="181" y="197"/>
                  </a:cubicBezTo>
                  <a:cubicBezTo>
                    <a:pt x="166" y="205"/>
                    <a:pt x="156" y="219"/>
                    <a:pt x="150" y="234"/>
                  </a:cubicBezTo>
                  <a:cubicBezTo>
                    <a:pt x="144" y="230"/>
                    <a:pt x="138" y="227"/>
                    <a:pt x="131" y="224"/>
                  </a:cubicBezTo>
                  <a:cubicBezTo>
                    <a:pt x="124" y="221"/>
                    <a:pt x="117" y="229"/>
                    <a:pt x="123" y="236"/>
                  </a:cubicBezTo>
                  <a:cubicBezTo>
                    <a:pt x="129" y="243"/>
                    <a:pt x="137" y="249"/>
                    <a:pt x="144" y="255"/>
                  </a:cubicBezTo>
                  <a:cubicBezTo>
                    <a:pt x="142" y="267"/>
                    <a:pt x="142" y="278"/>
                    <a:pt x="142" y="289"/>
                  </a:cubicBezTo>
                  <a:cubicBezTo>
                    <a:pt x="142" y="294"/>
                    <a:pt x="148" y="294"/>
                    <a:pt x="150" y="290"/>
                  </a:cubicBezTo>
                  <a:cubicBezTo>
                    <a:pt x="152" y="282"/>
                    <a:pt x="154" y="273"/>
                    <a:pt x="156" y="264"/>
                  </a:cubicBezTo>
                  <a:cubicBezTo>
                    <a:pt x="169" y="274"/>
                    <a:pt x="183" y="284"/>
                    <a:pt x="194" y="296"/>
                  </a:cubicBezTo>
                  <a:cubicBezTo>
                    <a:pt x="218" y="320"/>
                    <a:pt x="237" y="347"/>
                    <a:pt x="251" y="378"/>
                  </a:cubicBezTo>
                  <a:cubicBezTo>
                    <a:pt x="246" y="379"/>
                    <a:pt x="242" y="382"/>
                    <a:pt x="238" y="384"/>
                  </a:cubicBezTo>
                  <a:cubicBezTo>
                    <a:pt x="238" y="385"/>
                    <a:pt x="237" y="386"/>
                    <a:pt x="237" y="387"/>
                  </a:cubicBezTo>
                  <a:cubicBezTo>
                    <a:pt x="236" y="384"/>
                    <a:pt x="234" y="382"/>
                    <a:pt x="231" y="382"/>
                  </a:cubicBezTo>
                  <a:cubicBezTo>
                    <a:pt x="108" y="372"/>
                    <a:pt x="0" y="262"/>
                    <a:pt x="42" y="134"/>
                  </a:cubicBezTo>
                  <a:cubicBezTo>
                    <a:pt x="64" y="68"/>
                    <a:pt x="124" y="30"/>
                    <a:pt x="192" y="24"/>
                  </a:cubicBezTo>
                  <a:cubicBezTo>
                    <a:pt x="227" y="21"/>
                    <a:pt x="266" y="25"/>
                    <a:pt x="296" y="44"/>
                  </a:cubicBezTo>
                  <a:cubicBezTo>
                    <a:pt x="326" y="63"/>
                    <a:pt x="348" y="93"/>
                    <a:pt x="362" y="124"/>
                  </a:cubicBezTo>
                  <a:cubicBezTo>
                    <a:pt x="396" y="196"/>
                    <a:pt x="386" y="283"/>
                    <a:pt x="330" y="341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 flipH="1">
            <a:off x="909955" y="269875"/>
            <a:ext cx="55918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240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FQW20-25/W矿用风动潜水泵</a:t>
            </a:r>
            <a:r>
              <a:rPr lang="zh-CN" sz="240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注意事项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sp>
        <p:nvSpPr>
          <p:cNvPr id="24" name="文本框 23"/>
          <p:cNvSpPr txBox="1"/>
          <p:nvPr>
            <p:custDataLst>
              <p:tags r:id="rId1"/>
            </p:custDataLst>
          </p:nvPr>
        </p:nvSpPr>
        <p:spPr>
          <a:xfrm>
            <a:off x="8013065" y="2258695"/>
            <a:ext cx="2918460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2、工作气压不得大于0.70MPa。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sp>
        <p:nvSpPr>
          <p:cNvPr id="36" name="文本框 35"/>
          <p:cNvSpPr txBox="1"/>
          <p:nvPr>
            <p:custDataLst>
              <p:tags r:id="rId2"/>
            </p:custDataLst>
          </p:nvPr>
        </p:nvSpPr>
        <p:spPr>
          <a:xfrm>
            <a:off x="1586865" y="3397250"/>
            <a:ext cx="2918460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1、无水时应立即关闭气源，停机！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sp>
        <p:nvSpPr>
          <p:cNvPr id="38" name="任意多边形 37"/>
          <p:cNvSpPr/>
          <p:nvPr>
            <p:custDataLst>
              <p:tags r:id="rId3"/>
            </p:custDataLst>
          </p:nvPr>
        </p:nvSpPr>
        <p:spPr>
          <a:xfrm>
            <a:off x="6662566" y="2303094"/>
            <a:ext cx="1272814" cy="717920"/>
          </a:xfrm>
          <a:custGeom>
            <a:avLst/>
            <a:gdLst>
              <a:gd name="connsiteX0" fmla="*/ 836909 w 836909"/>
              <a:gd name="connsiteY0" fmla="*/ 0 h 852407"/>
              <a:gd name="connsiteX1" fmla="*/ 635431 w 836909"/>
              <a:gd name="connsiteY1" fmla="*/ 0 h 852407"/>
              <a:gd name="connsiteX2" fmla="*/ 635431 w 836909"/>
              <a:gd name="connsiteY2" fmla="*/ 852407 h 852407"/>
              <a:gd name="connsiteX3" fmla="*/ 0 w 836909"/>
              <a:gd name="connsiteY3" fmla="*/ 852407 h 852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6909" h="852407">
                <a:moveTo>
                  <a:pt x="836909" y="0"/>
                </a:moveTo>
                <a:lnTo>
                  <a:pt x="635431" y="0"/>
                </a:lnTo>
                <a:lnTo>
                  <a:pt x="635431" y="852407"/>
                </a:lnTo>
                <a:lnTo>
                  <a:pt x="0" y="852407"/>
                </a:lnTo>
              </a:path>
            </a:pathLst>
          </a:custGeom>
          <a:noFill/>
          <a:ln w="22225" cap="rnd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9" name="任意多边形 38"/>
          <p:cNvSpPr/>
          <p:nvPr>
            <p:custDataLst>
              <p:tags r:id="rId4"/>
            </p:custDataLst>
          </p:nvPr>
        </p:nvSpPr>
        <p:spPr>
          <a:xfrm flipH="1">
            <a:off x="4534440" y="3474856"/>
            <a:ext cx="900059" cy="553562"/>
          </a:xfrm>
          <a:custGeom>
            <a:avLst/>
            <a:gdLst>
              <a:gd name="connsiteX0" fmla="*/ 836909 w 836909"/>
              <a:gd name="connsiteY0" fmla="*/ 0 h 852407"/>
              <a:gd name="connsiteX1" fmla="*/ 635431 w 836909"/>
              <a:gd name="connsiteY1" fmla="*/ 0 h 852407"/>
              <a:gd name="connsiteX2" fmla="*/ 635431 w 836909"/>
              <a:gd name="connsiteY2" fmla="*/ 852407 h 852407"/>
              <a:gd name="connsiteX3" fmla="*/ 0 w 836909"/>
              <a:gd name="connsiteY3" fmla="*/ 852407 h 852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6909" h="852407">
                <a:moveTo>
                  <a:pt x="836909" y="0"/>
                </a:moveTo>
                <a:lnTo>
                  <a:pt x="635431" y="0"/>
                </a:lnTo>
                <a:lnTo>
                  <a:pt x="635431" y="852407"/>
                </a:lnTo>
                <a:lnTo>
                  <a:pt x="0" y="852407"/>
                </a:lnTo>
              </a:path>
            </a:pathLst>
          </a:custGeom>
          <a:noFill/>
          <a:ln w="22225" cap="rnd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>
            <p:custDataLst>
              <p:tags r:id="rId5"/>
            </p:custDataLst>
          </p:nvPr>
        </p:nvSpPr>
        <p:spPr>
          <a:xfrm>
            <a:off x="8013065" y="4486275"/>
            <a:ext cx="2918460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3、发现故障应停机，维修正常后使用。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sp>
        <p:nvSpPr>
          <p:cNvPr id="43" name="任意多边形 42"/>
          <p:cNvSpPr/>
          <p:nvPr>
            <p:custDataLst>
              <p:tags r:id="rId6"/>
            </p:custDataLst>
          </p:nvPr>
        </p:nvSpPr>
        <p:spPr>
          <a:xfrm>
            <a:off x="6372767" y="4610926"/>
            <a:ext cx="1562613" cy="408569"/>
          </a:xfrm>
          <a:custGeom>
            <a:avLst/>
            <a:gdLst>
              <a:gd name="connsiteX0" fmla="*/ 836909 w 836909"/>
              <a:gd name="connsiteY0" fmla="*/ 0 h 852407"/>
              <a:gd name="connsiteX1" fmla="*/ 635431 w 836909"/>
              <a:gd name="connsiteY1" fmla="*/ 0 h 852407"/>
              <a:gd name="connsiteX2" fmla="*/ 635431 w 836909"/>
              <a:gd name="connsiteY2" fmla="*/ 852407 h 852407"/>
              <a:gd name="connsiteX3" fmla="*/ 0 w 836909"/>
              <a:gd name="connsiteY3" fmla="*/ 852407 h 852407"/>
              <a:gd name="connsiteX0-1" fmla="*/ 836909 w 836909"/>
              <a:gd name="connsiteY0-2" fmla="*/ 0 h 852407"/>
              <a:gd name="connsiteX1-3" fmla="*/ 635431 w 836909"/>
              <a:gd name="connsiteY1-4" fmla="*/ 0 h 852407"/>
              <a:gd name="connsiteX2-5" fmla="*/ 528032 w 836909"/>
              <a:gd name="connsiteY2-6" fmla="*/ 852407 h 852407"/>
              <a:gd name="connsiteX3-7" fmla="*/ 0 w 836909"/>
              <a:gd name="connsiteY3-8" fmla="*/ 852407 h 852407"/>
              <a:gd name="connsiteX0-9" fmla="*/ 836909 w 836909"/>
              <a:gd name="connsiteY0-10" fmla="*/ 4254 h 856661"/>
              <a:gd name="connsiteX1-11" fmla="*/ 530181 w 836909"/>
              <a:gd name="connsiteY1-12" fmla="*/ 0 h 856661"/>
              <a:gd name="connsiteX2-13" fmla="*/ 528032 w 836909"/>
              <a:gd name="connsiteY2-14" fmla="*/ 856661 h 856661"/>
              <a:gd name="connsiteX3-15" fmla="*/ 0 w 836909"/>
              <a:gd name="connsiteY3-16" fmla="*/ 856661 h 85666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836909" h="856661">
                <a:moveTo>
                  <a:pt x="836909" y="4254"/>
                </a:moveTo>
                <a:lnTo>
                  <a:pt x="530181" y="0"/>
                </a:lnTo>
                <a:cubicBezTo>
                  <a:pt x="529465" y="285554"/>
                  <a:pt x="528748" y="571107"/>
                  <a:pt x="528032" y="856661"/>
                </a:cubicBezTo>
                <a:lnTo>
                  <a:pt x="0" y="856661"/>
                </a:lnTo>
              </a:path>
            </a:pathLst>
          </a:custGeom>
          <a:noFill/>
          <a:ln w="22225" cap="rnd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" name="Group 4"/>
          <p:cNvGrpSpPr>
            <a:grpSpLocks noChangeAspect="1"/>
          </p:cNvGrpSpPr>
          <p:nvPr>
            <p:custDataLst>
              <p:tags r:id="rId7"/>
            </p:custDataLst>
          </p:nvPr>
        </p:nvGrpSpPr>
        <p:grpSpPr bwMode="auto">
          <a:xfrm>
            <a:off x="5013325" y="2265363"/>
            <a:ext cx="2570163" cy="3041649"/>
            <a:chOff x="3158" y="1427"/>
            <a:chExt cx="1619" cy="1916"/>
          </a:xfrm>
        </p:grpSpPr>
        <p:sp>
          <p:nvSpPr>
            <p:cNvPr id="4" name="Freeform 5"/>
            <p:cNvSpPr>
              <a:spLocks noEditPoints="1"/>
            </p:cNvSpPr>
            <p:nvPr>
              <p:custDataLst>
                <p:tags r:id="rId8"/>
              </p:custDataLst>
            </p:nvPr>
          </p:nvSpPr>
          <p:spPr bwMode="auto">
            <a:xfrm>
              <a:off x="3623" y="2071"/>
              <a:ext cx="69" cy="104"/>
            </a:xfrm>
            <a:custGeom>
              <a:avLst/>
              <a:gdLst>
                <a:gd name="T0" fmla="*/ 69 w 69"/>
                <a:gd name="T1" fmla="*/ 0 h 104"/>
                <a:gd name="T2" fmla="*/ 60 w 69"/>
                <a:gd name="T3" fmla="*/ 0 h 104"/>
                <a:gd name="T4" fmla="*/ 0 w 69"/>
                <a:gd name="T5" fmla="*/ 61 h 104"/>
                <a:gd name="T6" fmla="*/ 0 w 69"/>
                <a:gd name="T7" fmla="*/ 104 h 104"/>
                <a:gd name="T8" fmla="*/ 51 w 69"/>
                <a:gd name="T9" fmla="*/ 78 h 104"/>
                <a:gd name="T10" fmla="*/ 69 w 69"/>
                <a:gd name="T11" fmla="*/ 52 h 104"/>
                <a:gd name="T12" fmla="*/ 69 w 69"/>
                <a:gd name="T13" fmla="*/ 0 h 104"/>
                <a:gd name="T14" fmla="*/ 69 w 69"/>
                <a:gd name="T15" fmla="*/ 0 h 104"/>
                <a:gd name="T16" fmla="*/ 17 w 69"/>
                <a:gd name="T17" fmla="*/ 0 h 104"/>
                <a:gd name="T18" fmla="*/ 0 w 69"/>
                <a:gd name="T19" fmla="*/ 18 h 104"/>
                <a:gd name="T20" fmla="*/ 0 w 69"/>
                <a:gd name="T21" fmla="*/ 0 h 104"/>
                <a:gd name="T22" fmla="*/ 17 w 69"/>
                <a:gd name="T2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" h="104">
                  <a:moveTo>
                    <a:pt x="69" y="0"/>
                  </a:moveTo>
                  <a:lnTo>
                    <a:pt x="60" y="0"/>
                  </a:lnTo>
                  <a:lnTo>
                    <a:pt x="0" y="61"/>
                  </a:lnTo>
                  <a:lnTo>
                    <a:pt x="0" y="104"/>
                  </a:lnTo>
                  <a:lnTo>
                    <a:pt x="51" y="78"/>
                  </a:lnTo>
                  <a:lnTo>
                    <a:pt x="69" y="52"/>
                  </a:lnTo>
                  <a:lnTo>
                    <a:pt x="69" y="0"/>
                  </a:lnTo>
                  <a:lnTo>
                    <a:pt x="69" y="0"/>
                  </a:lnTo>
                  <a:close/>
                  <a:moveTo>
                    <a:pt x="17" y="0"/>
                  </a:moveTo>
                  <a:lnTo>
                    <a:pt x="0" y="18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C0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Freeform 6"/>
            <p:cNvSpPr>
              <a:spLocks noEditPoints="1"/>
            </p:cNvSpPr>
            <p:nvPr>
              <p:custDataLst>
                <p:tags r:id="rId9"/>
              </p:custDataLst>
            </p:nvPr>
          </p:nvSpPr>
          <p:spPr bwMode="auto">
            <a:xfrm>
              <a:off x="3623" y="2982"/>
              <a:ext cx="258" cy="241"/>
            </a:xfrm>
            <a:custGeom>
              <a:avLst/>
              <a:gdLst>
                <a:gd name="T0" fmla="*/ 27 w 30"/>
                <a:gd name="T1" fmla="*/ 0 h 28"/>
                <a:gd name="T2" fmla="*/ 23 w 30"/>
                <a:gd name="T3" fmla="*/ 3 h 28"/>
                <a:gd name="T4" fmla="*/ 0 w 30"/>
                <a:gd name="T5" fmla="*/ 26 h 28"/>
                <a:gd name="T6" fmla="*/ 0 w 30"/>
                <a:gd name="T7" fmla="*/ 28 h 28"/>
                <a:gd name="T8" fmla="*/ 5 w 30"/>
                <a:gd name="T9" fmla="*/ 28 h 28"/>
                <a:gd name="T10" fmla="*/ 28 w 30"/>
                <a:gd name="T11" fmla="*/ 6 h 28"/>
                <a:gd name="T12" fmla="*/ 27 w 30"/>
                <a:gd name="T13" fmla="*/ 0 h 28"/>
                <a:gd name="T14" fmla="*/ 8 w 30"/>
                <a:gd name="T15" fmla="*/ 13 h 28"/>
                <a:gd name="T16" fmla="*/ 1 w 30"/>
                <a:gd name="T17" fmla="*/ 20 h 28"/>
                <a:gd name="T18" fmla="*/ 1 w 30"/>
                <a:gd name="T19" fmla="*/ 19 h 28"/>
                <a:gd name="T20" fmla="*/ 4 w 30"/>
                <a:gd name="T21" fmla="*/ 16 h 28"/>
                <a:gd name="T22" fmla="*/ 8 w 30"/>
                <a:gd name="T23" fmla="*/ 13 h 28"/>
                <a:gd name="T24" fmla="*/ 10 w 30"/>
                <a:gd name="T25" fmla="*/ 28 h 28"/>
                <a:gd name="T26" fmla="*/ 28 w 30"/>
                <a:gd name="T27" fmla="*/ 10 h 28"/>
                <a:gd name="T28" fmla="*/ 29 w 30"/>
                <a:gd name="T29" fmla="*/ 17 h 28"/>
                <a:gd name="T30" fmla="*/ 17 w 30"/>
                <a:gd name="T31" fmla="*/ 28 h 28"/>
                <a:gd name="T32" fmla="*/ 10 w 30"/>
                <a:gd name="T33" fmla="*/ 28 h 28"/>
                <a:gd name="T34" fmla="*/ 23 w 30"/>
                <a:gd name="T35" fmla="*/ 28 h 28"/>
                <a:gd name="T36" fmla="*/ 29 w 30"/>
                <a:gd name="T37" fmla="*/ 22 h 28"/>
                <a:gd name="T38" fmla="*/ 29 w 30"/>
                <a:gd name="T39" fmla="*/ 22 h 28"/>
                <a:gd name="T40" fmla="*/ 30 w 30"/>
                <a:gd name="T41" fmla="*/ 28 h 28"/>
                <a:gd name="T42" fmla="*/ 30 w 30"/>
                <a:gd name="T43" fmla="*/ 28 h 28"/>
                <a:gd name="T44" fmla="*/ 23 w 30"/>
                <a:gd name="T4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" h="28">
                  <a:moveTo>
                    <a:pt x="27" y="0"/>
                  </a:moveTo>
                  <a:cubicBezTo>
                    <a:pt x="23" y="3"/>
                    <a:pt x="23" y="3"/>
                    <a:pt x="23" y="3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7" y="0"/>
                    <a:pt x="27" y="0"/>
                    <a:pt x="27" y="0"/>
                  </a:cubicBezTo>
                  <a:close/>
                  <a:moveTo>
                    <a:pt x="8" y="13"/>
                  </a:move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19"/>
                    <a:pt x="1" y="19"/>
                  </a:cubicBezTo>
                  <a:cubicBezTo>
                    <a:pt x="2" y="17"/>
                    <a:pt x="3" y="16"/>
                    <a:pt x="4" y="16"/>
                  </a:cubicBezTo>
                  <a:cubicBezTo>
                    <a:pt x="8" y="13"/>
                    <a:pt x="8" y="13"/>
                    <a:pt x="8" y="13"/>
                  </a:cubicBezTo>
                  <a:close/>
                  <a:moveTo>
                    <a:pt x="10" y="28"/>
                  </a:moveTo>
                  <a:cubicBezTo>
                    <a:pt x="28" y="10"/>
                    <a:pt x="28" y="10"/>
                    <a:pt x="28" y="10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0" y="28"/>
                    <a:pt x="10" y="28"/>
                    <a:pt x="10" y="28"/>
                  </a:cubicBezTo>
                  <a:close/>
                  <a:moveTo>
                    <a:pt x="23" y="28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lnTo>
                    <a:pt x="23" y="28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Freeform 7"/>
            <p:cNvSpPr>
              <a:spLocks noEditPoints="1"/>
            </p:cNvSpPr>
            <p:nvPr>
              <p:custDataLst>
                <p:tags r:id="rId10"/>
              </p:custDataLst>
            </p:nvPr>
          </p:nvSpPr>
          <p:spPr bwMode="auto">
            <a:xfrm>
              <a:off x="4045" y="2982"/>
              <a:ext cx="258" cy="241"/>
            </a:xfrm>
            <a:custGeom>
              <a:avLst/>
              <a:gdLst>
                <a:gd name="T0" fmla="*/ 3 w 30"/>
                <a:gd name="T1" fmla="*/ 5 h 28"/>
                <a:gd name="T2" fmla="*/ 3 w 30"/>
                <a:gd name="T3" fmla="*/ 7 h 28"/>
                <a:gd name="T4" fmla="*/ 7 w 30"/>
                <a:gd name="T5" fmla="*/ 3 h 28"/>
                <a:gd name="T6" fmla="*/ 3 w 30"/>
                <a:gd name="T7" fmla="*/ 0 h 28"/>
                <a:gd name="T8" fmla="*/ 3 w 30"/>
                <a:gd name="T9" fmla="*/ 5 h 28"/>
                <a:gd name="T10" fmla="*/ 2 w 30"/>
                <a:gd name="T11" fmla="*/ 12 h 28"/>
                <a:gd name="T12" fmla="*/ 10 w 30"/>
                <a:gd name="T13" fmla="*/ 5 h 28"/>
                <a:gd name="T14" fmla="*/ 14 w 30"/>
                <a:gd name="T15" fmla="*/ 8 h 28"/>
                <a:gd name="T16" fmla="*/ 1 w 30"/>
                <a:gd name="T17" fmla="*/ 21 h 28"/>
                <a:gd name="T18" fmla="*/ 2 w 30"/>
                <a:gd name="T19" fmla="*/ 12 h 28"/>
                <a:gd name="T20" fmla="*/ 0 w 30"/>
                <a:gd name="T21" fmla="*/ 27 h 28"/>
                <a:gd name="T22" fmla="*/ 0 w 30"/>
                <a:gd name="T23" fmla="*/ 28 h 28"/>
                <a:gd name="T24" fmla="*/ 6 w 30"/>
                <a:gd name="T25" fmla="*/ 28 h 28"/>
                <a:gd name="T26" fmla="*/ 22 w 30"/>
                <a:gd name="T27" fmla="*/ 13 h 28"/>
                <a:gd name="T28" fmla="*/ 17 w 30"/>
                <a:gd name="T29" fmla="*/ 10 h 28"/>
                <a:gd name="T30" fmla="*/ 0 w 30"/>
                <a:gd name="T31" fmla="*/ 27 h 28"/>
                <a:gd name="T32" fmla="*/ 11 w 30"/>
                <a:gd name="T33" fmla="*/ 28 h 28"/>
                <a:gd name="T34" fmla="*/ 18 w 30"/>
                <a:gd name="T35" fmla="*/ 28 h 28"/>
                <a:gd name="T36" fmla="*/ 29 w 30"/>
                <a:gd name="T37" fmla="*/ 18 h 28"/>
                <a:gd name="T38" fmla="*/ 26 w 30"/>
                <a:gd name="T39" fmla="*/ 16 h 28"/>
                <a:gd name="T40" fmla="*/ 25 w 30"/>
                <a:gd name="T41" fmla="*/ 15 h 28"/>
                <a:gd name="T42" fmla="*/ 11 w 30"/>
                <a:gd name="T43" fmla="*/ 28 h 28"/>
                <a:gd name="T44" fmla="*/ 24 w 30"/>
                <a:gd name="T45" fmla="*/ 28 h 28"/>
                <a:gd name="T46" fmla="*/ 30 w 30"/>
                <a:gd name="T47" fmla="*/ 22 h 28"/>
                <a:gd name="T48" fmla="*/ 30 w 30"/>
                <a:gd name="T49" fmla="*/ 23 h 28"/>
                <a:gd name="T50" fmla="*/ 30 w 30"/>
                <a:gd name="T51" fmla="*/ 28 h 28"/>
                <a:gd name="T52" fmla="*/ 24 w 30"/>
                <a:gd name="T5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0" h="28">
                  <a:moveTo>
                    <a:pt x="3" y="5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5"/>
                    <a:pt x="3" y="5"/>
                    <a:pt x="3" y="5"/>
                  </a:cubicBezTo>
                  <a:close/>
                  <a:moveTo>
                    <a:pt x="2" y="12"/>
                  </a:moveTo>
                  <a:cubicBezTo>
                    <a:pt x="10" y="5"/>
                    <a:pt x="10" y="5"/>
                    <a:pt x="10" y="5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12"/>
                    <a:pt x="2" y="12"/>
                    <a:pt x="2" y="12"/>
                  </a:cubicBezTo>
                  <a:close/>
                  <a:moveTo>
                    <a:pt x="0" y="27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0" y="27"/>
                    <a:pt x="0" y="27"/>
                    <a:pt x="0" y="27"/>
                  </a:cubicBezTo>
                  <a:close/>
                  <a:moveTo>
                    <a:pt x="11" y="28"/>
                  </a:moveTo>
                  <a:cubicBezTo>
                    <a:pt x="18" y="28"/>
                    <a:pt x="18" y="28"/>
                    <a:pt x="18" y="2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8" y="17"/>
                    <a:pt x="27" y="16"/>
                    <a:pt x="26" y="16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11" y="28"/>
                    <a:pt x="11" y="28"/>
                    <a:pt x="11" y="28"/>
                  </a:cubicBezTo>
                  <a:close/>
                  <a:moveTo>
                    <a:pt x="24" y="28"/>
                  </a:moveTo>
                  <a:cubicBezTo>
                    <a:pt x="30" y="22"/>
                    <a:pt x="30" y="22"/>
                    <a:pt x="30" y="22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8"/>
                    <a:pt x="30" y="28"/>
                    <a:pt x="30" y="28"/>
                  </a:cubicBezTo>
                  <a:lnTo>
                    <a:pt x="24" y="28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Freeform 8"/>
            <p:cNvSpPr>
              <a:spLocks noEditPoints="1"/>
            </p:cNvSpPr>
            <p:nvPr>
              <p:custDataLst>
                <p:tags r:id="rId11"/>
              </p:custDataLst>
            </p:nvPr>
          </p:nvSpPr>
          <p:spPr bwMode="auto">
            <a:xfrm>
              <a:off x="4234" y="2071"/>
              <a:ext cx="78" cy="95"/>
            </a:xfrm>
            <a:custGeom>
              <a:avLst/>
              <a:gdLst>
                <a:gd name="T0" fmla="*/ 52 w 78"/>
                <a:gd name="T1" fmla="*/ 0 h 95"/>
                <a:gd name="T2" fmla="*/ 0 w 78"/>
                <a:gd name="T3" fmla="*/ 0 h 95"/>
                <a:gd name="T4" fmla="*/ 0 w 78"/>
                <a:gd name="T5" fmla="*/ 52 h 95"/>
                <a:gd name="T6" fmla="*/ 52 w 78"/>
                <a:gd name="T7" fmla="*/ 0 h 95"/>
                <a:gd name="T8" fmla="*/ 52 w 78"/>
                <a:gd name="T9" fmla="*/ 0 h 95"/>
                <a:gd name="T10" fmla="*/ 17 w 78"/>
                <a:gd name="T11" fmla="*/ 78 h 95"/>
                <a:gd name="T12" fmla="*/ 78 w 78"/>
                <a:gd name="T13" fmla="*/ 18 h 95"/>
                <a:gd name="T14" fmla="*/ 78 w 78"/>
                <a:gd name="T15" fmla="*/ 86 h 95"/>
                <a:gd name="T16" fmla="*/ 60 w 78"/>
                <a:gd name="T17" fmla="*/ 95 h 95"/>
                <a:gd name="T18" fmla="*/ 17 w 78"/>
                <a:gd name="T19" fmla="*/ 7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95">
                  <a:moveTo>
                    <a:pt x="52" y="0"/>
                  </a:moveTo>
                  <a:lnTo>
                    <a:pt x="0" y="0"/>
                  </a:lnTo>
                  <a:lnTo>
                    <a:pt x="0" y="52"/>
                  </a:lnTo>
                  <a:lnTo>
                    <a:pt x="52" y="0"/>
                  </a:lnTo>
                  <a:lnTo>
                    <a:pt x="52" y="0"/>
                  </a:lnTo>
                  <a:close/>
                  <a:moveTo>
                    <a:pt x="17" y="78"/>
                  </a:moveTo>
                  <a:lnTo>
                    <a:pt x="78" y="18"/>
                  </a:lnTo>
                  <a:lnTo>
                    <a:pt x="78" y="86"/>
                  </a:lnTo>
                  <a:lnTo>
                    <a:pt x="60" y="95"/>
                  </a:lnTo>
                  <a:lnTo>
                    <a:pt x="17" y="78"/>
                  </a:lnTo>
                  <a:close/>
                </a:path>
              </a:pathLst>
            </a:custGeom>
            <a:solidFill>
              <a:srgbClr val="FFC0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Freeform 9"/>
            <p:cNvSpPr>
              <a:spLocks noEditPoints="1"/>
            </p:cNvSpPr>
            <p:nvPr>
              <p:custDataLst>
                <p:tags r:id="rId12"/>
              </p:custDataLst>
            </p:nvPr>
          </p:nvSpPr>
          <p:spPr bwMode="auto">
            <a:xfrm>
              <a:off x="4131" y="2140"/>
              <a:ext cx="611" cy="473"/>
            </a:xfrm>
            <a:custGeom>
              <a:avLst/>
              <a:gdLst>
                <a:gd name="T0" fmla="*/ 22 w 71"/>
                <a:gd name="T1" fmla="*/ 9 h 55"/>
                <a:gd name="T2" fmla="*/ 22 w 71"/>
                <a:gd name="T3" fmla="*/ 9 h 55"/>
                <a:gd name="T4" fmla="*/ 20 w 71"/>
                <a:gd name="T5" fmla="*/ 8 h 55"/>
                <a:gd name="T6" fmla="*/ 0 w 71"/>
                <a:gd name="T7" fmla="*/ 28 h 55"/>
                <a:gd name="T8" fmla="*/ 0 w 71"/>
                <a:gd name="T9" fmla="*/ 35 h 55"/>
                <a:gd name="T10" fmla="*/ 25 w 71"/>
                <a:gd name="T11" fmla="*/ 10 h 55"/>
                <a:gd name="T12" fmla="*/ 22 w 71"/>
                <a:gd name="T13" fmla="*/ 9 h 55"/>
                <a:gd name="T14" fmla="*/ 16 w 71"/>
                <a:gd name="T15" fmla="*/ 6 h 55"/>
                <a:gd name="T16" fmla="*/ 0 w 71"/>
                <a:gd name="T17" fmla="*/ 23 h 55"/>
                <a:gd name="T18" fmla="*/ 0 w 71"/>
                <a:gd name="T19" fmla="*/ 15 h 55"/>
                <a:gd name="T20" fmla="*/ 11 w 71"/>
                <a:gd name="T21" fmla="*/ 4 h 55"/>
                <a:gd name="T22" fmla="*/ 16 w 71"/>
                <a:gd name="T23" fmla="*/ 6 h 55"/>
                <a:gd name="T24" fmla="*/ 8 w 71"/>
                <a:gd name="T25" fmla="*/ 2 h 55"/>
                <a:gd name="T26" fmla="*/ 0 w 71"/>
                <a:gd name="T27" fmla="*/ 10 h 55"/>
                <a:gd name="T28" fmla="*/ 0 w 71"/>
                <a:gd name="T29" fmla="*/ 3 h 55"/>
                <a:gd name="T30" fmla="*/ 3 w 71"/>
                <a:gd name="T31" fmla="*/ 0 h 55"/>
                <a:gd name="T32" fmla="*/ 8 w 71"/>
                <a:gd name="T33" fmla="*/ 2 h 55"/>
                <a:gd name="T34" fmla="*/ 0 w 71"/>
                <a:gd name="T35" fmla="*/ 40 h 55"/>
                <a:gd name="T36" fmla="*/ 28 w 71"/>
                <a:gd name="T37" fmla="*/ 12 h 55"/>
                <a:gd name="T38" fmla="*/ 33 w 71"/>
                <a:gd name="T39" fmla="*/ 14 h 55"/>
                <a:gd name="T40" fmla="*/ 5 w 71"/>
                <a:gd name="T41" fmla="*/ 42 h 55"/>
                <a:gd name="T42" fmla="*/ 0 w 71"/>
                <a:gd name="T43" fmla="*/ 41 h 55"/>
                <a:gd name="T44" fmla="*/ 0 w 71"/>
                <a:gd name="T45" fmla="*/ 40 h 55"/>
                <a:gd name="T46" fmla="*/ 9 w 71"/>
                <a:gd name="T47" fmla="*/ 43 h 55"/>
                <a:gd name="T48" fmla="*/ 37 w 71"/>
                <a:gd name="T49" fmla="*/ 16 h 55"/>
                <a:gd name="T50" fmla="*/ 42 w 71"/>
                <a:gd name="T51" fmla="*/ 18 h 55"/>
                <a:gd name="T52" fmla="*/ 15 w 71"/>
                <a:gd name="T53" fmla="*/ 44 h 55"/>
                <a:gd name="T54" fmla="*/ 9 w 71"/>
                <a:gd name="T55" fmla="*/ 43 h 55"/>
                <a:gd name="T56" fmla="*/ 20 w 71"/>
                <a:gd name="T57" fmla="*/ 45 h 55"/>
                <a:gd name="T58" fmla="*/ 45 w 71"/>
                <a:gd name="T59" fmla="*/ 20 h 55"/>
                <a:gd name="T60" fmla="*/ 50 w 71"/>
                <a:gd name="T61" fmla="*/ 22 h 55"/>
                <a:gd name="T62" fmla="*/ 26 w 71"/>
                <a:gd name="T63" fmla="*/ 47 h 55"/>
                <a:gd name="T64" fmla="*/ 20 w 71"/>
                <a:gd name="T65" fmla="*/ 45 h 55"/>
                <a:gd name="T66" fmla="*/ 30 w 71"/>
                <a:gd name="T67" fmla="*/ 47 h 55"/>
                <a:gd name="T68" fmla="*/ 36 w 71"/>
                <a:gd name="T69" fmla="*/ 49 h 55"/>
                <a:gd name="T70" fmla="*/ 59 w 71"/>
                <a:gd name="T71" fmla="*/ 26 h 55"/>
                <a:gd name="T72" fmla="*/ 54 w 71"/>
                <a:gd name="T73" fmla="*/ 24 h 55"/>
                <a:gd name="T74" fmla="*/ 30 w 71"/>
                <a:gd name="T75" fmla="*/ 47 h 55"/>
                <a:gd name="T76" fmla="*/ 41 w 71"/>
                <a:gd name="T77" fmla="*/ 49 h 55"/>
                <a:gd name="T78" fmla="*/ 47 w 71"/>
                <a:gd name="T79" fmla="*/ 51 h 55"/>
                <a:gd name="T80" fmla="*/ 67 w 71"/>
                <a:gd name="T81" fmla="*/ 30 h 55"/>
                <a:gd name="T82" fmla="*/ 66 w 71"/>
                <a:gd name="T83" fmla="*/ 29 h 55"/>
                <a:gd name="T84" fmla="*/ 62 w 71"/>
                <a:gd name="T85" fmla="*/ 28 h 55"/>
                <a:gd name="T86" fmla="*/ 41 w 71"/>
                <a:gd name="T87" fmla="*/ 49 h 55"/>
                <a:gd name="T88" fmla="*/ 51 w 71"/>
                <a:gd name="T89" fmla="*/ 52 h 55"/>
                <a:gd name="T90" fmla="*/ 70 w 71"/>
                <a:gd name="T91" fmla="*/ 33 h 55"/>
                <a:gd name="T92" fmla="*/ 71 w 71"/>
                <a:gd name="T93" fmla="*/ 37 h 55"/>
                <a:gd name="T94" fmla="*/ 71 w 71"/>
                <a:gd name="T95" fmla="*/ 39 h 55"/>
                <a:gd name="T96" fmla="*/ 57 w 71"/>
                <a:gd name="T97" fmla="*/ 53 h 55"/>
                <a:gd name="T98" fmla="*/ 51 w 71"/>
                <a:gd name="T99" fmla="*/ 52 h 55"/>
                <a:gd name="T100" fmla="*/ 61 w 71"/>
                <a:gd name="T101" fmla="*/ 54 h 55"/>
                <a:gd name="T102" fmla="*/ 71 w 71"/>
                <a:gd name="T103" fmla="*/ 44 h 55"/>
                <a:gd name="T104" fmla="*/ 71 w 71"/>
                <a:gd name="T105" fmla="*/ 52 h 55"/>
                <a:gd name="T106" fmla="*/ 68 w 71"/>
                <a:gd name="T107" fmla="*/ 55 h 55"/>
                <a:gd name="T108" fmla="*/ 61 w 71"/>
                <a:gd name="T109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1" h="55">
                  <a:moveTo>
                    <a:pt x="22" y="9"/>
                  </a:moveTo>
                  <a:cubicBezTo>
                    <a:pt x="22" y="9"/>
                    <a:pt x="22" y="9"/>
                    <a:pt x="22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2" y="9"/>
                    <a:pt x="22" y="9"/>
                    <a:pt x="22" y="9"/>
                  </a:cubicBezTo>
                  <a:close/>
                  <a:moveTo>
                    <a:pt x="16" y="6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6" y="6"/>
                    <a:pt x="16" y="6"/>
                    <a:pt x="16" y="6"/>
                  </a:cubicBezTo>
                  <a:close/>
                  <a:moveTo>
                    <a:pt x="8" y="2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8" y="2"/>
                    <a:pt x="8" y="2"/>
                    <a:pt x="8" y="2"/>
                  </a:cubicBezTo>
                  <a:close/>
                  <a:moveTo>
                    <a:pt x="0" y="40"/>
                  </a:moveTo>
                  <a:cubicBezTo>
                    <a:pt x="28" y="12"/>
                    <a:pt x="28" y="12"/>
                    <a:pt x="28" y="12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0"/>
                    <a:pt x="0" y="40"/>
                    <a:pt x="0" y="40"/>
                  </a:cubicBezTo>
                  <a:close/>
                  <a:moveTo>
                    <a:pt x="9" y="43"/>
                  </a:moveTo>
                  <a:cubicBezTo>
                    <a:pt x="37" y="16"/>
                    <a:pt x="37" y="16"/>
                    <a:pt x="37" y="16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9" y="43"/>
                    <a:pt x="9" y="43"/>
                    <a:pt x="9" y="43"/>
                  </a:cubicBezTo>
                  <a:close/>
                  <a:moveTo>
                    <a:pt x="20" y="45"/>
                  </a:moveTo>
                  <a:cubicBezTo>
                    <a:pt x="45" y="20"/>
                    <a:pt x="45" y="20"/>
                    <a:pt x="45" y="20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0" y="45"/>
                    <a:pt x="20" y="45"/>
                    <a:pt x="20" y="45"/>
                  </a:cubicBezTo>
                  <a:close/>
                  <a:moveTo>
                    <a:pt x="30" y="47"/>
                  </a:moveTo>
                  <a:cubicBezTo>
                    <a:pt x="36" y="49"/>
                    <a:pt x="36" y="49"/>
                    <a:pt x="36" y="49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30" y="47"/>
                    <a:pt x="30" y="47"/>
                    <a:pt x="30" y="47"/>
                  </a:cubicBezTo>
                  <a:close/>
                  <a:moveTo>
                    <a:pt x="41" y="49"/>
                  </a:moveTo>
                  <a:cubicBezTo>
                    <a:pt x="47" y="51"/>
                    <a:pt x="47" y="51"/>
                    <a:pt x="47" y="51"/>
                  </a:cubicBezTo>
                  <a:cubicBezTo>
                    <a:pt x="67" y="30"/>
                    <a:pt x="67" y="30"/>
                    <a:pt x="67" y="30"/>
                  </a:cubicBezTo>
                  <a:cubicBezTo>
                    <a:pt x="67" y="30"/>
                    <a:pt x="66" y="29"/>
                    <a:pt x="66" y="29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41" y="49"/>
                    <a:pt x="41" y="49"/>
                    <a:pt x="41" y="49"/>
                  </a:cubicBezTo>
                  <a:close/>
                  <a:moveTo>
                    <a:pt x="51" y="52"/>
                  </a:moveTo>
                  <a:cubicBezTo>
                    <a:pt x="70" y="33"/>
                    <a:pt x="70" y="33"/>
                    <a:pt x="70" y="33"/>
                  </a:cubicBezTo>
                  <a:cubicBezTo>
                    <a:pt x="70" y="34"/>
                    <a:pt x="71" y="35"/>
                    <a:pt x="71" y="37"/>
                  </a:cubicBezTo>
                  <a:cubicBezTo>
                    <a:pt x="71" y="39"/>
                    <a:pt x="71" y="39"/>
                    <a:pt x="71" y="39"/>
                  </a:cubicBezTo>
                  <a:cubicBezTo>
                    <a:pt x="57" y="53"/>
                    <a:pt x="57" y="53"/>
                    <a:pt x="57" y="53"/>
                  </a:cubicBezTo>
                  <a:cubicBezTo>
                    <a:pt x="51" y="52"/>
                    <a:pt x="51" y="52"/>
                    <a:pt x="51" y="52"/>
                  </a:cubicBezTo>
                  <a:close/>
                  <a:moveTo>
                    <a:pt x="61" y="54"/>
                  </a:moveTo>
                  <a:cubicBezTo>
                    <a:pt x="71" y="44"/>
                    <a:pt x="71" y="44"/>
                    <a:pt x="71" y="44"/>
                  </a:cubicBezTo>
                  <a:cubicBezTo>
                    <a:pt x="71" y="52"/>
                    <a:pt x="71" y="52"/>
                    <a:pt x="71" y="52"/>
                  </a:cubicBezTo>
                  <a:cubicBezTo>
                    <a:pt x="68" y="55"/>
                    <a:pt x="68" y="55"/>
                    <a:pt x="68" y="55"/>
                  </a:cubicBezTo>
                  <a:lnTo>
                    <a:pt x="61" y="54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Freeform 10"/>
            <p:cNvSpPr>
              <a:spLocks noEditPoints="1"/>
            </p:cNvSpPr>
            <p:nvPr>
              <p:custDataLst>
                <p:tags r:id="rId13"/>
              </p:custDataLst>
            </p:nvPr>
          </p:nvSpPr>
          <p:spPr bwMode="auto">
            <a:xfrm>
              <a:off x="3838" y="1650"/>
              <a:ext cx="258" cy="1659"/>
            </a:xfrm>
            <a:custGeom>
              <a:avLst/>
              <a:gdLst>
                <a:gd name="T0" fmla="*/ 26 w 30"/>
                <a:gd name="T1" fmla="*/ 5 h 193"/>
                <a:gd name="T2" fmla="*/ 0 w 30"/>
                <a:gd name="T3" fmla="*/ 39 h 193"/>
                <a:gd name="T4" fmla="*/ 23 w 30"/>
                <a:gd name="T5" fmla="*/ 3 h 193"/>
                <a:gd name="T6" fmla="*/ 0 w 30"/>
                <a:gd name="T7" fmla="*/ 19 h 193"/>
                <a:gd name="T8" fmla="*/ 21 w 30"/>
                <a:gd name="T9" fmla="*/ 1 h 193"/>
                <a:gd name="T10" fmla="*/ 13 w 30"/>
                <a:gd name="T11" fmla="*/ 0 h 193"/>
                <a:gd name="T12" fmla="*/ 0 w 30"/>
                <a:gd name="T13" fmla="*/ 10 h 193"/>
                <a:gd name="T14" fmla="*/ 8 w 30"/>
                <a:gd name="T15" fmla="*/ 1 h 193"/>
                <a:gd name="T16" fmla="*/ 13 w 30"/>
                <a:gd name="T17" fmla="*/ 0 h 193"/>
                <a:gd name="T18" fmla="*/ 30 w 30"/>
                <a:gd name="T19" fmla="*/ 14 h 193"/>
                <a:gd name="T20" fmla="*/ 0 w 30"/>
                <a:gd name="T21" fmla="*/ 51 h 193"/>
                <a:gd name="T22" fmla="*/ 0 w 30"/>
                <a:gd name="T23" fmla="*/ 56 h 193"/>
                <a:gd name="T24" fmla="*/ 30 w 30"/>
                <a:gd name="T25" fmla="*/ 34 h 193"/>
                <a:gd name="T26" fmla="*/ 0 w 30"/>
                <a:gd name="T27" fmla="*/ 56 h 193"/>
                <a:gd name="T28" fmla="*/ 0 w 30"/>
                <a:gd name="T29" fmla="*/ 76 h 193"/>
                <a:gd name="T30" fmla="*/ 30 w 30"/>
                <a:gd name="T31" fmla="*/ 39 h 193"/>
                <a:gd name="T32" fmla="*/ 0 w 30"/>
                <a:gd name="T33" fmla="*/ 81 h 193"/>
                <a:gd name="T34" fmla="*/ 30 w 30"/>
                <a:gd name="T35" fmla="*/ 59 h 193"/>
                <a:gd name="T36" fmla="*/ 30 w 30"/>
                <a:gd name="T37" fmla="*/ 52 h 193"/>
                <a:gd name="T38" fmla="*/ 0 w 30"/>
                <a:gd name="T39" fmla="*/ 94 h 193"/>
                <a:gd name="T40" fmla="*/ 30 w 30"/>
                <a:gd name="T41" fmla="*/ 71 h 193"/>
                <a:gd name="T42" fmla="*/ 0 w 30"/>
                <a:gd name="T43" fmla="*/ 100 h 193"/>
                <a:gd name="T44" fmla="*/ 0 w 30"/>
                <a:gd name="T45" fmla="*/ 106 h 193"/>
                <a:gd name="T46" fmla="*/ 30 w 30"/>
                <a:gd name="T47" fmla="*/ 84 h 193"/>
                <a:gd name="T48" fmla="*/ 0 w 30"/>
                <a:gd name="T49" fmla="*/ 106 h 193"/>
                <a:gd name="T50" fmla="*/ 2 w 30"/>
                <a:gd name="T51" fmla="*/ 123 h 193"/>
                <a:gd name="T52" fmla="*/ 30 w 30"/>
                <a:gd name="T53" fmla="*/ 89 h 193"/>
                <a:gd name="T54" fmla="*/ 3 w 30"/>
                <a:gd name="T55" fmla="*/ 128 h 193"/>
                <a:gd name="T56" fmla="*/ 28 w 30"/>
                <a:gd name="T57" fmla="*/ 110 h 193"/>
                <a:gd name="T58" fmla="*/ 3 w 30"/>
                <a:gd name="T59" fmla="*/ 128 h 193"/>
                <a:gd name="T60" fmla="*/ 28 w 30"/>
                <a:gd name="T61" fmla="*/ 116 h 193"/>
                <a:gd name="T62" fmla="*/ 5 w 30"/>
                <a:gd name="T63" fmla="*/ 146 h 193"/>
                <a:gd name="T64" fmla="*/ 6 w 30"/>
                <a:gd name="T65" fmla="*/ 151 h 193"/>
                <a:gd name="T66" fmla="*/ 13 w 30"/>
                <a:gd name="T67" fmla="*/ 151 h 193"/>
                <a:gd name="T68" fmla="*/ 6 w 30"/>
                <a:gd name="T69" fmla="*/ 151 h 193"/>
                <a:gd name="T70" fmla="*/ 13 w 30"/>
                <a:gd name="T71" fmla="*/ 156 h 193"/>
                <a:gd name="T72" fmla="*/ 8 w 30"/>
                <a:gd name="T73" fmla="*/ 168 h 193"/>
                <a:gd name="T74" fmla="*/ 8 w 30"/>
                <a:gd name="T75" fmla="*/ 173 h 193"/>
                <a:gd name="T76" fmla="*/ 13 w 30"/>
                <a:gd name="T77" fmla="*/ 176 h 193"/>
                <a:gd name="T78" fmla="*/ 8 w 30"/>
                <a:gd name="T79" fmla="*/ 173 h 193"/>
                <a:gd name="T80" fmla="*/ 9 w 30"/>
                <a:gd name="T81" fmla="*/ 185 h 193"/>
                <a:gd name="T82" fmla="*/ 10 w 30"/>
                <a:gd name="T83" fmla="*/ 191 h 193"/>
                <a:gd name="T84" fmla="*/ 13 w 30"/>
                <a:gd name="T85" fmla="*/ 181 h 193"/>
                <a:gd name="T86" fmla="*/ 15 w 30"/>
                <a:gd name="T87" fmla="*/ 141 h 193"/>
                <a:gd name="T88" fmla="*/ 25 w 30"/>
                <a:gd name="T89" fmla="*/ 138 h 193"/>
                <a:gd name="T90" fmla="*/ 17 w 30"/>
                <a:gd name="T91" fmla="*/ 143 h 193"/>
                <a:gd name="T92" fmla="*/ 17 w 30"/>
                <a:gd name="T93" fmla="*/ 152 h 193"/>
                <a:gd name="T94" fmla="*/ 24 w 30"/>
                <a:gd name="T95" fmla="*/ 152 h 193"/>
                <a:gd name="T96" fmla="*/ 17 w 30"/>
                <a:gd name="T97" fmla="*/ 152 h 193"/>
                <a:gd name="T98" fmla="*/ 23 w 30"/>
                <a:gd name="T99" fmla="*/ 158 h 193"/>
                <a:gd name="T100" fmla="*/ 17 w 30"/>
                <a:gd name="T101" fmla="*/ 172 h 193"/>
                <a:gd name="T102" fmla="*/ 17 w 30"/>
                <a:gd name="T103" fmla="*/ 177 h 193"/>
                <a:gd name="T104" fmla="*/ 20 w 30"/>
                <a:gd name="T105" fmla="*/ 180 h 193"/>
                <a:gd name="T106" fmla="*/ 21 w 30"/>
                <a:gd name="T107" fmla="*/ 172 h 193"/>
                <a:gd name="T108" fmla="*/ 17 w 30"/>
                <a:gd name="T109" fmla="*/ 189 h 193"/>
                <a:gd name="T110" fmla="*/ 19 w 30"/>
                <a:gd name="T111" fmla="*/ 193 h 193"/>
                <a:gd name="T112" fmla="*/ 17 w 30"/>
                <a:gd name="T113" fmla="*/ 189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0" h="193">
                  <a:moveTo>
                    <a:pt x="29" y="10"/>
                  </a:moveTo>
                  <a:cubicBezTo>
                    <a:pt x="26" y="5"/>
                    <a:pt x="26" y="5"/>
                    <a:pt x="26" y="5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9" y="10"/>
                    <a:pt x="29" y="10"/>
                    <a:pt x="29" y="10"/>
                  </a:cubicBezTo>
                  <a:close/>
                  <a:moveTo>
                    <a:pt x="23" y="3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0" y="1"/>
                    <a:pt x="21" y="1"/>
                  </a:cubicBezTo>
                  <a:cubicBezTo>
                    <a:pt x="22" y="1"/>
                    <a:pt x="23" y="2"/>
                    <a:pt x="23" y="3"/>
                  </a:cubicBezTo>
                  <a:close/>
                  <a:moveTo>
                    <a:pt x="13" y="0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2"/>
                    <a:pt x="7" y="2"/>
                    <a:pt x="8" y="1"/>
                  </a:cubicBezTo>
                  <a:cubicBezTo>
                    <a:pt x="9" y="0"/>
                    <a:pt x="10" y="0"/>
                    <a:pt x="12" y="0"/>
                  </a:cubicBezTo>
                  <a:cubicBezTo>
                    <a:pt x="13" y="0"/>
                    <a:pt x="13" y="0"/>
                    <a:pt x="13" y="0"/>
                  </a:cubicBezTo>
                  <a:close/>
                  <a:moveTo>
                    <a:pt x="0" y="44"/>
                  </a:moveTo>
                  <a:cubicBezTo>
                    <a:pt x="30" y="14"/>
                    <a:pt x="30" y="14"/>
                    <a:pt x="30" y="14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44"/>
                    <a:pt x="0" y="44"/>
                    <a:pt x="0" y="44"/>
                  </a:cubicBezTo>
                  <a:close/>
                  <a:moveTo>
                    <a:pt x="0" y="56"/>
                  </a:moveTo>
                  <a:cubicBezTo>
                    <a:pt x="30" y="27"/>
                    <a:pt x="30" y="27"/>
                    <a:pt x="30" y="27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56"/>
                    <a:pt x="0" y="56"/>
                    <a:pt x="0" y="56"/>
                  </a:cubicBezTo>
                  <a:close/>
                  <a:moveTo>
                    <a:pt x="0" y="69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0" y="69"/>
                    <a:pt x="0" y="69"/>
                    <a:pt x="0" y="69"/>
                  </a:cubicBezTo>
                  <a:close/>
                  <a:moveTo>
                    <a:pt x="0" y="81"/>
                  </a:moveTo>
                  <a:cubicBezTo>
                    <a:pt x="0" y="89"/>
                    <a:pt x="0" y="89"/>
                    <a:pt x="0" y="89"/>
                  </a:cubicBezTo>
                  <a:cubicBezTo>
                    <a:pt x="30" y="59"/>
                    <a:pt x="30" y="59"/>
                    <a:pt x="30" y="59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0" y="81"/>
                    <a:pt x="0" y="81"/>
                    <a:pt x="0" y="81"/>
                  </a:cubicBezTo>
                  <a:close/>
                  <a:moveTo>
                    <a:pt x="0" y="94"/>
                  </a:moveTo>
                  <a:cubicBezTo>
                    <a:pt x="30" y="64"/>
                    <a:pt x="30" y="64"/>
                    <a:pt x="30" y="64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94"/>
                    <a:pt x="0" y="94"/>
                    <a:pt x="0" y="94"/>
                  </a:cubicBezTo>
                  <a:close/>
                  <a:moveTo>
                    <a:pt x="0" y="106"/>
                  </a:moveTo>
                  <a:cubicBezTo>
                    <a:pt x="30" y="77"/>
                    <a:pt x="30" y="77"/>
                    <a:pt x="30" y="77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1" y="112"/>
                    <a:pt x="1" y="112"/>
                    <a:pt x="1" y="112"/>
                  </a:cubicBezTo>
                  <a:cubicBezTo>
                    <a:pt x="0" y="106"/>
                    <a:pt x="0" y="106"/>
                    <a:pt x="0" y="106"/>
                  </a:cubicBezTo>
                  <a:close/>
                  <a:moveTo>
                    <a:pt x="2" y="117"/>
                  </a:moveTo>
                  <a:cubicBezTo>
                    <a:pt x="2" y="123"/>
                    <a:pt x="2" y="123"/>
                    <a:pt x="2" y="123"/>
                  </a:cubicBezTo>
                  <a:cubicBezTo>
                    <a:pt x="30" y="96"/>
                    <a:pt x="30" y="96"/>
                    <a:pt x="30" y="96"/>
                  </a:cubicBezTo>
                  <a:cubicBezTo>
                    <a:pt x="30" y="89"/>
                    <a:pt x="30" y="89"/>
                    <a:pt x="30" y="89"/>
                  </a:cubicBezTo>
                  <a:cubicBezTo>
                    <a:pt x="2" y="117"/>
                    <a:pt x="2" y="117"/>
                    <a:pt x="2" y="117"/>
                  </a:cubicBezTo>
                  <a:close/>
                  <a:moveTo>
                    <a:pt x="3" y="128"/>
                  </a:moveTo>
                  <a:cubicBezTo>
                    <a:pt x="4" y="135"/>
                    <a:pt x="4" y="135"/>
                    <a:pt x="4" y="135"/>
                  </a:cubicBezTo>
                  <a:cubicBezTo>
                    <a:pt x="28" y="110"/>
                    <a:pt x="28" y="110"/>
                    <a:pt x="28" y="110"/>
                  </a:cubicBezTo>
                  <a:cubicBezTo>
                    <a:pt x="29" y="102"/>
                    <a:pt x="29" y="102"/>
                    <a:pt x="29" y="102"/>
                  </a:cubicBezTo>
                  <a:cubicBezTo>
                    <a:pt x="3" y="128"/>
                    <a:pt x="3" y="128"/>
                    <a:pt x="3" y="128"/>
                  </a:cubicBezTo>
                  <a:close/>
                  <a:moveTo>
                    <a:pt x="4" y="139"/>
                  </a:moveTo>
                  <a:cubicBezTo>
                    <a:pt x="28" y="116"/>
                    <a:pt x="28" y="116"/>
                    <a:pt x="28" y="116"/>
                  </a:cubicBezTo>
                  <a:cubicBezTo>
                    <a:pt x="27" y="124"/>
                    <a:pt x="27" y="124"/>
                    <a:pt x="27" y="124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4" y="139"/>
                    <a:pt x="4" y="139"/>
                    <a:pt x="4" y="139"/>
                  </a:cubicBezTo>
                  <a:close/>
                  <a:moveTo>
                    <a:pt x="6" y="151"/>
                  </a:moveTo>
                  <a:cubicBezTo>
                    <a:pt x="6" y="157"/>
                    <a:pt x="6" y="157"/>
                    <a:pt x="6" y="157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43"/>
                    <a:pt x="13" y="143"/>
                    <a:pt x="13" y="143"/>
                  </a:cubicBezTo>
                  <a:cubicBezTo>
                    <a:pt x="6" y="151"/>
                    <a:pt x="6" y="151"/>
                    <a:pt x="6" y="151"/>
                  </a:cubicBezTo>
                  <a:close/>
                  <a:moveTo>
                    <a:pt x="7" y="162"/>
                  </a:moveTo>
                  <a:cubicBezTo>
                    <a:pt x="13" y="156"/>
                    <a:pt x="13" y="156"/>
                    <a:pt x="13" y="156"/>
                  </a:cubicBezTo>
                  <a:cubicBezTo>
                    <a:pt x="13" y="163"/>
                    <a:pt x="13" y="163"/>
                    <a:pt x="13" y="163"/>
                  </a:cubicBezTo>
                  <a:cubicBezTo>
                    <a:pt x="8" y="168"/>
                    <a:pt x="8" y="168"/>
                    <a:pt x="8" y="168"/>
                  </a:cubicBezTo>
                  <a:cubicBezTo>
                    <a:pt x="7" y="162"/>
                    <a:pt x="7" y="162"/>
                    <a:pt x="7" y="162"/>
                  </a:cubicBezTo>
                  <a:close/>
                  <a:moveTo>
                    <a:pt x="8" y="173"/>
                  </a:moveTo>
                  <a:cubicBezTo>
                    <a:pt x="9" y="180"/>
                    <a:pt x="9" y="180"/>
                    <a:pt x="9" y="180"/>
                  </a:cubicBezTo>
                  <a:cubicBezTo>
                    <a:pt x="13" y="176"/>
                    <a:pt x="13" y="176"/>
                    <a:pt x="13" y="176"/>
                  </a:cubicBezTo>
                  <a:cubicBezTo>
                    <a:pt x="13" y="168"/>
                    <a:pt x="13" y="168"/>
                    <a:pt x="13" y="168"/>
                  </a:cubicBezTo>
                  <a:cubicBezTo>
                    <a:pt x="8" y="173"/>
                    <a:pt x="8" y="173"/>
                    <a:pt x="8" y="173"/>
                  </a:cubicBezTo>
                  <a:close/>
                  <a:moveTo>
                    <a:pt x="9" y="184"/>
                  </a:moveTo>
                  <a:cubicBezTo>
                    <a:pt x="9" y="185"/>
                    <a:pt x="9" y="185"/>
                    <a:pt x="9" y="185"/>
                  </a:cubicBezTo>
                  <a:cubicBezTo>
                    <a:pt x="9" y="185"/>
                    <a:pt x="9" y="185"/>
                    <a:pt x="9" y="185"/>
                  </a:cubicBezTo>
                  <a:cubicBezTo>
                    <a:pt x="10" y="191"/>
                    <a:pt x="10" y="191"/>
                    <a:pt x="10" y="191"/>
                  </a:cubicBezTo>
                  <a:cubicBezTo>
                    <a:pt x="13" y="188"/>
                    <a:pt x="13" y="188"/>
                    <a:pt x="13" y="188"/>
                  </a:cubicBezTo>
                  <a:cubicBezTo>
                    <a:pt x="13" y="181"/>
                    <a:pt x="13" y="181"/>
                    <a:pt x="13" y="181"/>
                  </a:cubicBezTo>
                  <a:cubicBezTo>
                    <a:pt x="9" y="184"/>
                    <a:pt x="9" y="184"/>
                    <a:pt x="9" y="184"/>
                  </a:cubicBezTo>
                  <a:close/>
                  <a:moveTo>
                    <a:pt x="15" y="141"/>
                  </a:moveTo>
                  <a:cubicBezTo>
                    <a:pt x="26" y="130"/>
                    <a:pt x="26" y="130"/>
                    <a:pt x="26" y="130"/>
                  </a:cubicBezTo>
                  <a:cubicBezTo>
                    <a:pt x="25" y="138"/>
                    <a:pt x="25" y="138"/>
                    <a:pt x="25" y="138"/>
                  </a:cubicBezTo>
                  <a:cubicBezTo>
                    <a:pt x="17" y="147"/>
                    <a:pt x="17" y="147"/>
                    <a:pt x="17" y="147"/>
                  </a:cubicBezTo>
                  <a:cubicBezTo>
                    <a:pt x="17" y="143"/>
                    <a:pt x="17" y="143"/>
                    <a:pt x="17" y="143"/>
                  </a:cubicBezTo>
                  <a:cubicBezTo>
                    <a:pt x="17" y="142"/>
                    <a:pt x="16" y="141"/>
                    <a:pt x="15" y="141"/>
                  </a:cubicBezTo>
                  <a:close/>
                  <a:moveTo>
                    <a:pt x="17" y="152"/>
                  </a:moveTo>
                  <a:cubicBezTo>
                    <a:pt x="17" y="159"/>
                    <a:pt x="17" y="159"/>
                    <a:pt x="17" y="159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5" y="144"/>
                    <a:pt x="25" y="144"/>
                    <a:pt x="25" y="144"/>
                  </a:cubicBezTo>
                  <a:cubicBezTo>
                    <a:pt x="17" y="152"/>
                    <a:pt x="17" y="152"/>
                    <a:pt x="17" y="152"/>
                  </a:cubicBezTo>
                  <a:close/>
                  <a:moveTo>
                    <a:pt x="17" y="164"/>
                  </a:moveTo>
                  <a:cubicBezTo>
                    <a:pt x="23" y="158"/>
                    <a:pt x="23" y="158"/>
                    <a:pt x="23" y="158"/>
                  </a:cubicBezTo>
                  <a:cubicBezTo>
                    <a:pt x="22" y="166"/>
                    <a:pt x="22" y="166"/>
                    <a:pt x="22" y="166"/>
                  </a:cubicBezTo>
                  <a:cubicBezTo>
                    <a:pt x="17" y="172"/>
                    <a:pt x="17" y="172"/>
                    <a:pt x="17" y="172"/>
                  </a:cubicBezTo>
                  <a:cubicBezTo>
                    <a:pt x="17" y="164"/>
                    <a:pt x="17" y="164"/>
                    <a:pt x="17" y="164"/>
                  </a:cubicBezTo>
                  <a:close/>
                  <a:moveTo>
                    <a:pt x="17" y="177"/>
                  </a:moveTo>
                  <a:cubicBezTo>
                    <a:pt x="17" y="184"/>
                    <a:pt x="17" y="184"/>
                    <a:pt x="17" y="184"/>
                  </a:cubicBezTo>
                  <a:cubicBezTo>
                    <a:pt x="20" y="180"/>
                    <a:pt x="20" y="180"/>
                    <a:pt x="20" y="180"/>
                  </a:cubicBezTo>
                  <a:cubicBezTo>
                    <a:pt x="21" y="177"/>
                    <a:pt x="21" y="177"/>
                    <a:pt x="21" y="177"/>
                  </a:cubicBezTo>
                  <a:cubicBezTo>
                    <a:pt x="21" y="172"/>
                    <a:pt x="21" y="172"/>
                    <a:pt x="21" y="172"/>
                  </a:cubicBezTo>
                  <a:cubicBezTo>
                    <a:pt x="17" y="177"/>
                    <a:pt x="17" y="177"/>
                    <a:pt x="17" y="177"/>
                  </a:cubicBezTo>
                  <a:close/>
                  <a:moveTo>
                    <a:pt x="17" y="189"/>
                  </a:moveTo>
                  <a:cubicBezTo>
                    <a:pt x="17" y="193"/>
                    <a:pt x="17" y="193"/>
                    <a:pt x="17" y="193"/>
                  </a:cubicBezTo>
                  <a:cubicBezTo>
                    <a:pt x="19" y="193"/>
                    <a:pt x="19" y="193"/>
                    <a:pt x="19" y="193"/>
                  </a:cubicBezTo>
                  <a:cubicBezTo>
                    <a:pt x="20" y="186"/>
                    <a:pt x="20" y="186"/>
                    <a:pt x="20" y="186"/>
                  </a:cubicBezTo>
                  <a:lnTo>
                    <a:pt x="17" y="189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Freeform 11"/>
            <p:cNvSpPr>
              <a:spLocks noEditPoints="1"/>
            </p:cNvSpPr>
            <p:nvPr>
              <p:custDataLst>
                <p:tags r:id="rId14"/>
              </p:custDataLst>
            </p:nvPr>
          </p:nvSpPr>
          <p:spPr bwMode="auto">
            <a:xfrm>
              <a:off x="3890" y="1461"/>
              <a:ext cx="163" cy="95"/>
            </a:xfrm>
            <a:custGeom>
              <a:avLst/>
              <a:gdLst>
                <a:gd name="T0" fmla="*/ 0 w 19"/>
                <a:gd name="T1" fmla="*/ 10 h 11"/>
                <a:gd name="T2" fmla="*/ 0 w 19"/>
                <a:gd name="T3" fmla="*/ 10 h 11"/>
                <a:gd name="T4" fmla="*/ 6 w 19"/>
                <a:gd name="T5" fmla="*/ 8 h 11"/>
                <a:gd name="T6" fmla="*/ 9 w 19"/>
                <a:gd name="T7" fmla="*/ 8 h 11"/>
                <a:gd name="T8" fmla="*/ 15 w 19"/>
                <a:gd name="T9" fmla="*/ 2 h 11"/>
                <a:gd name="T10" fmla="*/ 14 w 19"/>
                <a:gd name="T11" fmla="*/ 1 h 11"/>
                <a:gd name="T12" fmla="*/ 14 w 19"/>
                <a:gd name="T13" fmla="*/ 1 h 11"/>
                <a:gd name="T14" fmla="*/ 10 w 19"/>
                <a:gd name="T15" fmla="*/ 0 h 11"/>
                <a:gd name="T16" fmla="*/ 0 w 19"/>
                <a:gd name="T17" fmla="*/ 10 h 11"/>
                <a:gd name="T18" fmla="*/ 14 w 19"/>
                <a:gd name="T19" fmla="*/ 9 h 11"/>
                <a:gd name="T20" fmla="*/ 17 w 19"/>
                <a:gd name="T21" fmla="*/ 5 h 11"/>
                <a:gd name="T22" fmla="*/ 17 w 19"/>
                <a:gd name="T23" fmla="*/ 5 h 11"/>
                <a:gd name="T24" fmla="*/ 17 w 19"/>
                <a:gd name="T25" fmla="*/ 5 h 11"/>
                <a:gd name="T26" fmla="*/ 17 w 19"/>
                <a:gd name="T27" fmla="*/ 5 h 11"/>
                <a:gd name="T28" fmla="*/ 19 w 19"/>
                <a:gd name="T29" fmla="*/ 10 h 11"/>
                <a:gd name="T30" fmla="*/ 19 w 19"/>
                <a:gd name="T31" fmla="*/ 11 h 11"/>
                <a:gd name="T32" fmla="*/ 17 w 19"/>
                <a:gd name="T33" fmla="*/ 10 h 11"/>
                <a:gd name="T34" fmla="*/ 14 w 19"/>
                <a:gd name="T35" fmla="*/ 9 h 11"/>
                <a:gd name="T36" fmla="*/ 4 w 19"/>
                <a:gd name="T37" fmla="*/ 0 h 11"/>
                <a:gd name="T38" fmla="*/ 0 w 19"/>
                <a:gd name="T39" fmla="*/ 4 h 11"/>
                <a:gd name="T40" fmla="*/ 3 w 19"/>
                <a:gd name="T41" fmla="*/ 1 h 11"/>
                <a:gd name="T42" fmla="*/ 3 w 19"/>
                <a:gd name="T43" fmla="*/ 1 h 11"/>
                <a:gd name="T44" fmla="*/ 4 w 19"/>
                <a:gd name="T4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" h="11">
                  <a:moveTo>
                    <a:pt x="0" y="1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2" y="9"/>
                    <a:pt x="4" y="8"/>
                    <a:pt x="6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0"/>
                    <a:pt x="12" y="0"/>
                    <a:pt x="10" y="0"/>
                  </a:cubicBezTo>
                  <a:cubicBezTo>
                    <a:pt x="0" y="10"/>
                    <a:pt x="0" y="10"/>
                    <a:pt x="0" y="10"/>
                  </a:cubicBezTo>
                  <a:close/>
                  <a:moveTo>
                    <a:pt x="14" y="9"/>
                  </a:move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8" y="10"/>
                    <a:pt x="18" y="10"/>
                    <a:pt x="17" y="10"/>
                  </a:cubicBezTo>
                  <a:cubicBezTo>
                    <a:pt x="16" y="9"/>
                    <a:pt x="15" y="9"/>
                    <a:pt x="14" y="9"/>
                  </a:cubicBezTo>
                  <a:close/>
                  <a:moveTo>
                    <a:pt x="4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1" y="3"/>
                    <a:pt x="2" y="2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4" y="1"/>
                    <a:pt x="4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Freeform 12"/>
            <p:cNvSpPr>
              <a:spLocks noEditPoints="1"/>
            </p:cNvSpPr>
            <p:nvPr>
              <p:custDataLst>
                <p:tags r:id="rId15"/>
              </p:custDataLst>
            </p:nvPr>
          </p:nvSpPr>
          <p:spPr bwMode="auto">
            <a:xfrm>
              <a:off x="3838" y="1565"/>
              <a:ext cx="258" cy="120"/>
            </a:xfrm>
            <a:custGeom>
              <a:avLst/>
              <a:gdLst>
                <a:gd name="T0" fmla="*/ 28 w 30"/>
                <a:gd name="T1" fmla="*/ 9 h 14"/>
                <a:gd name="T2" fmla="*/ 24 w 30"/>
                <a:gd name="T3" fmla="*/ 4 h 14"/>
                <a:gd name="T4" fmla="*/ 22 w 30"/>
                <a:gd name="T5" fmla="*/ 7 h 14"/>
                <a:gd name="T6" fmla="*/ 23 w 30"/>
                <a:gd name="T7" fmla="*/ 7 h 14"/>
                <a:gd name="T8" fmla="*/ 26 w 30"/>
                <a:gd name="T9" fmla="*/ 10 h 14"/>
                <a:gd name="T10" fmla="*/ 28 w 30"/>
                <a:gd name="T11" fmla="*/ 9 h 14"/>
                <a:gd name="T12" fmla="*/ 22 w 30"/>
                <a:gd name="T13" fmla="*/ 2 h 14"/>
                <a:gd name="T14" fmla="*/ 21 w 30"/>
                <a:gd name="T15" fmla="*/ 1 h 14"/>
                <a:gd name="T16" fmla="*/ 18 w 30"/>
                <a:gd name="T17" fmla="*/ 0 h 14"/>
                <a:gd name="T18" fmla="*/ 16 w 30"/>
                <a:gd name="T19" fmla="*/ 0 h 14"/>
                <a:gd name="T20" fmla="*/ 10 w 30"/>
                <a:gd name="T21" fmla="*/ 6 h 14"/>
                <a:gd name="T22" fmla="*/ 12 w 30"/>
                <a:gd name="T23" fmla="*/ 6 h 14"/>
                <a:gd name="T24" fmla="*/ 18 w 30"/>
                <a:gd name="T25" fmla="*/ 6 h 14"/>
                <a:gd name="T26" fmla="*/ 22 w 30"/>
                <a:gd name="T27" fmla="*/ 2 h 14"/>
                <a:gd name="T28" fmla="*/ 11 w 30"/>
                <a:gd name="T29" fmla="*/ 1 h 14"/>
                <a:gd name="T30" fmla="*/ 0 w 30"/>
                <a:gd name="T31" fmla="*/ 11 h 14"/>
                <a:gd name="T32" fmla="*/ 0 w 30"/>
                <a:gd name="T33" fmla="*/ 11 h 14"/>
                <a:gd name="T34" fmla="*/ 5 w 30"/>
                <a:gd name="T35" fmla="*/ 4 h 14"/>
                <a:gd name="T36" fmla="*/ 8 w 30"/>
                <a:gd name="T37" fmla="*/ 1 h 14"/>
                <a:gd name="T38" fmla="*/ 11 w 30"/>
                <a:gd name="T39" fmla="*/ 1 h 14"/>
                <a:gd name="T40" fmla="*/ 29 w 30"/>
                <a:gd name="T41" fmla="*/ 12 h 14"/>
                <a:gd name="T42" fmla="*/ 30 w 30"/>
                <a:gd name="T43" fmla="*/ 14 h 14"/>
                <a:gd name="T44" fmla="*/ 30 w 30"/>
                <a:gd name="T45" fmla="*/ 12 h 14"/>
                <a:gd name="T46" fmla="*/ 29 w 30"/>
                <a:gd name="T47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0" h="14">
                  <a:moveTo>
                    <a:pt x="28" y="9"/>
                  </a:moveTo>
                  <a:cubicBezTo>
                    <a:pt x="24" y="4"/>
                    <a:pt x="24" y="4"/>
                    <a:pt x="24" y="4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3" y="7"/>
                    <a:pt x="23" y="7"/>
                  </a:cubicBezTo>
                  <a:cubicBezTo>
                    <a:pt x="24" y="8"/>
                    <a:pt x="25" y="9"/>
                    <a:pt x="26" y="10"/>
                  </a:cubicBezTo>
                  <a:cubicBezTo>
                    <a:pt x="28" y="9"/>
                    <a:pt x="28" y="9"/>
                    <a:pt x="28" y="9"/>
                  </a:cubicBezTo>
                  <a:close/>
                  <a:moveTo>
                    <a:pt x="22" y="2"/>
                  </a:moveTo>
                  <a:cubicBezTo>
                    <a:pt x="22" y="2"/>
                    <a:pt x="21" y="1"/>
                    <a:pt x="21" y="1"/>
                  </a:cubicBezTo>
                  <a:cubicBezTo>
                    <a:pt x="20" y="1"/>
                    <a:pt x="19" y="0"/>
                    <a:pt x="1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2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22" y="2"/>
                    <a:pt x="22" y="2"/>
                    <a:pt x="22" y="2"/>
                  </a:cubicBezTo>
                  <a:close/>
                  <a:moveTo>
                    <a:pt x="11" y="1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3"/>
                    <a:pt x="7" y="2"/>
                    <a:pt x="8" y="1"/>
                  </a:cubicBezTo>
                  <a:cubicBezTo>
                    <a:pt x="9" y="1"/>
                    <a:pt x="10" y="1"/>
                    <a:pt x="11" y="1"/>
                  </a:cubicBezTo>
                  <a:close/>
                  <a:moveTo>
                    <a:pt x="29" y="12"/>
                  </a:moveTo>
                  <a:cubicBezTo>
                    <a:pt x="30" y="14"/>
                    <a:pt x="30" y="14"/>
                    <a:pt x="30" y="14"/>
                  </a:cubicBezTo>
                  <a:cubicBezTo>
                    <a:pt x="30" y="12"/>
                    <a:pt x="30" y="12"/>
                    <a:pt x="30" y="12"/>
                  </a:cubicBezTo>
                  <a:lnTo>
                    <a:pt x="29" y="12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Freeform 13"/>
            <p:cNvSpPr>
              <a:spLocks noEditPoints="1"/>
            </p:cNvSpPr>
            <p:nvPr>
              <p:custDataLst>
                <p:tags r:id="rId16"/>
              </p:custDataLst>
            </p:nvPr>
          </p:nvSpPr>
          <p:spPr bwMode="auto">
            <a:xfrm>
              <a:off x="3192" y="2123"/>
              <a:ext cx="612" cy="490"/>
            </a:xfrm>
            <a:custGeom>
              <a:avLst/>
              <a:gdLst>
                <a:gd name="T0" fmla="*/ 612 w 612"/>
                <a:gd name="T1" fmla="*/ 0 h 490"/>
                <a:gd name="T2" fmla="*/ 525 w 612"/>
                <a:gd name="T3" fmla="*/ 43 h 490"/>
                <a:gd name="T4" fmla="*/ 525 w 612"/>
                <a:gd name="T5" fmla="*/ 43 h 490"/>
                <a:gd name="T6" fmla="*/ 491 w 612"/>
                <a:gd name="T7" fmla="*/ 60 h 490"/>
                <a:gd name="T8" fmla="*/ 69 w 612"/>
                <a:gd name="T9" fmla="*/ 481 h 490"/>
                <a:gd name="T10" fmla="*/ 146 w 612"/>
                <a:gd name="T11" fmla="*/ 464 h 490"/>
                <a:gd name="T12" fmla="*/ 612 w 612"/>
                <a:gd name="T13" fmla="*/ 0 h 490"/>
                <a:gd name="T14" fmla="*/ 612 w 612"/>
                <a:gd name="T15" fmla="*/ 0 h 490"/>
                <a:gd name="T16" fmla="*/ 612 w 612"/>
                <a:gd name="T17" fmla="*/ 0 h 490"/>
                <a:gd name="T18" fmla="*/ 405 w 612"/>
                <a:gd name="T19" fmla="*/ 95 h 490"/>
                <a:gd name="T20" fmla="*/ 17 w 612"/>
                <a:gd name="T21" fmla="*/ 490 h 490"/>
                <a:gd name="T22" fmla="*/ 0 w 612"/>
                <a:gd name="T23" fmla="*/ 490 h 490"/>
                <a:gd name="T24" fmla="*/ 0 w 612"/>
                <a:gd name="T25" fmla="*/ 438 h 490"/>
                <a:gd name="T26" fmla="*/ 293 w 612"/>
                <a:gd name="T27" fmla="*/ 155 h 490"/>
                <a:gd name="T28" fmla="*/ 405 w 612"/>
                <a:gd name="T29" fmla="*/ 95 h 490"/>
                <a:gd name="T30" fmla="*/ 405 w 612"/>
                <a:gd name="T31" fmla="*/ 95 h 490"/>
                <a:gd name="T32" fmla="*/ 207 w 612"/>
                <a:gd name="T33" fmla="*/ 189 h 490"/>
                <a:gd name="T34" fmla="*/ 0 w 612"/>
                <a:gd name="T35" fmla="*/ 395 h 490"/>
                <a:gd name="T36" fmla="*/ 0 w 612"/>
                <a:gd name="T37" fmla="*/ 335 h 490"/>
                <a:gd name="T38" fmla="*/ 86 w 612"/>
                <a:gd name="T39" fmla="*/ 249 h 490"/>
                <a:gd name="T40" fmla="*/ 207 w 612"/>
                <a:gd name="T41" fmla="*/ 189 h 490"/>
                <a:gd name="T42" fmla="*/ 207 w 612"/>
                <a:gd name="T43" fmla="*/ 189 h 490"/>
                <a:gd name="T44" fmla="*/ 198 w 612"/>
                <a:gd name="T45" fmla="*/ 455 h 490"/>
                <a:gd name="T46" fmla="*/ 612 w 612"/>
                <a:gd name="T47" fmla="*/ 43 h 490"/>
                <a:gd name="T48" fmla="*/ 612 w 612"/>
                <a:gd name="T49" fmla="*/ 112 h 490"/>
                <a:gd name="T50" fmla="*/ 284 w 612"/>
                <a:gd name="T51" fmla="*/ 438 h 490"/>
                <a:gd name="T52" fmla="*/ 198 w 612"/>
                <a:gd name="T53" fmla="*/ 455 h 490"/>
                <a:gd name="T54" fmla="*/ 198 w 612"/>
                <a:gd name="T55" fmla="*/ 455 h 490"/>
                <a:gd name="T56" fmla="*/ 336 w 612"/>
                <a:gd name="T57" fmla="*/ 430 h 490"/>
                <a:gd name="T58" fmla="*/ 612 w 612"/>
                <a:gd name="T59" fmla="*/ 155 h 490"/>
                <a:gd name="T60" fmla="*/ 612 w 612"/>
                <a:gd name="T61" fmla="*/ 215 h 490"/>
                <a:gd name="T62" fmla="*/ 413 w 612"/>
                <a:gd name="T63" fmla="*/ 412 h 490"/>
                <a:gd name="T64" fmla="*/ 336 w 612"/>
                <a:gd name="T65" fmla="*/ 430 h 490"/>
                <a:gd name="T66" fmla="*/ 336 w 612"/>
                <a:gd name="T67" fmla="*/ 430 h 490"/>
                <a:gd name="T68" fmla="*/ 474 w 612"/>
                <a:gd name="T69" fmla="*/ 404 h 490"/>
                <a:gd name="T70" fmla="*/ 612 w 612"/>
                <a:gd name="T71" fmla="*/ 258 h 490"/>
                <a:gd name="T72" fmla="*/ 612 w 612"/>
                <a:gd name="T73" fmla="*/ 326 h 490"/>
                <a:gd name="T74" fmla="*/ 551 w 612"/>
                <a:gd name="T75" fmla="*/ 387 h 490"/>
                <a:gd name="T76" fmla="*/ 474 w 612"/>
                <a:gd name="T77" fmla="*/ 404 h 490"/>
                <a:gd name="T78" fmla="*/ 474 w 612"/>
                <a:gd name="T79" fmla="*/ 404 h 490"/>
                <a:gd name="T80" fmla="*/ 603 w 612"/>
                <a:gd name="T81" fmla="*/ 369 h 490"/>
                <a:gd name="T82" fmla="*/ 612 w 612"/>
                <a:gd name="T83" fmla="*/ 369 h 490"/>
                <a:gd name="T84" fmla="*/ 612 w 612"/>
                <a:gd name="T85" fmla="*/ 369 h 490"/>
                <a:gd name="T86" fmla="*/ 603 w 612"/>
                <a:gd name="T87" fmla="*/ 369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12" h="490">
                  <a:moveTo>
                    <a:pt x="612" y="0"/>
                  </a:moveTo>
                  <a:lnTo>
                    <a:pt x="525" y="43"/>
                  </a:lnTo>
                  <a:lnTo>
                    <a:pt x="525" y="43"/>
                  </a:lnTo>
                  <a:lnTo>
                    <a:pt x="491" y="60"/>
                  </a:lnTo>
                  <a:lnTo>
                    <a:pt x="69" y="481"/>
                  </a:lnTo>
                  <a:lnTo>
                    <a:pt x="146" y="464"/>
                  </a:lnTo>
                  <a:lnTo>
                    <a:pt x="612" y="0"/>
                  </a:lnTo>
                  <a:lnTo>
                    <a:pt x="612" y="0"/>
                  </a:lnTo>
                  <a:lnTo>
                    <a:pt x="612" y="0"/>
                  </a:lnTo>
                  <a:close/>
                  <a:moveTo>
                    <a:pt x="405" y="95"/>
                  </a:moveTo>
                  <a:lnTo>
                    <a:pt x="17" y="490"/>
                  </a:lnTo>
                  <a:lnTo>
                    <a:pt x="0" y="490"/>
                  </a:lnTo>
                  <a:lnTo>
                    <a:pt x="0" y="438"/>
                  </a:lnTo>
                  <a:lnTo>
                    <a:pt x="293" y="155"/>
                  </a:lnTo>
                  <a:lnTo>
                    <a:pt x="405" y="95"/>
                  </a:lnTo>
                  <a:lnTo>
                    <a:pt x="405" y="95"/>
                  </a:lnTo>
                  <a:close/>
                  <a:moveTo>
                    <a:pt x="207" y="189"/>
                  </a:moveTo>
                  <a:lnTo>
                    <a:pt x="0" y="395"/>
                  </a:lnTo>
                  <a:lnTo>
                    <a:pt x="0" y="335"/>
                  </a:lnTo>
                  <a:lnTo>
                    <a:pt x="86" y="249"/>
                  </a:lnTo>
                  <a:lnTo>
                    <a:pt x="207" y="189"/>
                  </a:lnTo>
                  <a:lnTo>
                    <a:pt x="207" y="189"/>
                  </a:lnTo>
                  <a:close/>
                  <a:moveTo>
                    <a:pt x="198" y="455"/>
                  </a:moveTo>
                  <a:lnTo>
                    <a:pt x="612" y="43"/>
                  </a:lnTo>
                  <a:lnTo>
                    <a:pt x="612" y="112"/>
                  </a:lnTo>
                  <a:lnTo>
                    <a:pt x="284" y="438"/>
                  </a:lnTo>
                  <a:lnTo>
                    <a:pt x="198" y="455"/>
                  </a:lnTo>
                  <a:lnTo>
                    <a:pt x="198" y="455"/>
                  </a:lnTo>
                  <a:close/>
                  <a:moveTo>
                    <a:pt x="336" y="430"/>
                  </a:moveTo>
                  <a:lnTo>
                    <a:pt x="612" y="155"/>
                  </a:lnTo>
                  <a:lnTo>
                    <a:pt x="612" y="215"/>
                  </a:lnTo>
                  <a:lnTo>
                    <a:pt x="413" y="412"/>
                  </a:lnTo>
                  <a:lnTo>
                    <a:pt x="336" y="430"/>
                  </a:lnTo>
                  <a:lnTo>
                    <a:pt x="336" y="430"/>
                  </a:lnTo>
                  <a:close/>
                  <a:moveTo>
                    <a:pt x="474" y="404"/>
                  </a:moveTo>
                  <a:lnTo>
                    <a:pt x="612" y="258"/>
                  </a:lnTo>
                  <a:lnTo>
                    <a:pt x="612" y="326"/>
                  </a:lnTo>
                  <a:lnTo>
                    <a:pt x="551" y="387"/>
                  </a:lnTo>
                  <a:lnTo>
                    <a:pt x="474" y="404"/>
                  </a:lnTo>
                  <a:lnTo>
                    <a:pt x="474" y="404"/>
                  </a:lnTo>
                  <a:close/>
                  <a:moveTo>
                    <a:pt x="603" y="369"/>
                  </a:moveTo>
                  <a:lnTo>
                    <a:pt x="612" y="369"/>
                  </a:lnTo>
                  <a:lnTo>
                    <a:pt x="612" y="369"/>
                  </a:lnTo>
                  <a:lnTo>
                    <a:pt x="603" y="369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Freeform 14"/>
            <p:cNvSpPr>
              <a:spLocks noEditPoints="1"/>
            </p:cNvSpPr>
            <p:nvPr>
              <p:custDataLst>
                <p:tags r:id="rId17"/>
              </p:custDataLst>
            </p:nvPr>
          </p:nvSpPr>
          <p:spPr bwMode="auto">
            <a:xfrm>
              <a:off x="3158" y="1427"/>
              <a:ext cx="1619" cy="1916"/>
            </a:xfrm>
            <a:custGeom>
              <a:avLst/>
              <a:gdLst>
                <a:gd name="T0" fmla="*/ 65 w 188"/>
                <a:gd name="T1" fmla="*/ 86 h 223"/>
                <a:gd name="T2" fmla="*/ 9 w 188"/>
                <a:gd name="T3" fmla="*/ 112 h 223"/>
                <a:gd name="T4" fmla="*/ 4 w 188"/>
                <a:gd name="T5" fmla="*/ 138 h 223"/>
                <a:gd name="T6" fmla="*/ 109 w 188"/>
                <a:gd name="T7" fmla="*/ 27 h 223"/>
                <a:gd name="T8" fmla="*/ 97 w 188"/>
                <a:gd name="T9" fmla="*/ 16 h 223"/>
                <a:gd name="T10" fmla="*/ 84 w 188"/>
                <a:gd name="T11" fmla="*/ 20 h 223"/>
                <a:gd name="T12" fmla="*/ 81 w 188"/>
                <a:gd name="T13" fmla="*/ 27 h 223"/>
                <a:gd name="T14" fmla="*/ 97 w 188"/>
                <a:gd name="T15" fmla="*/ 22 h 223"/>
                <a:gd name="T16" fmla="*/ 109 w 188"/>
                <a:gd name="T17" fmla="*/ 30 h 223"/>
                <a:gd name="T18" fmla="*/ 85 w 188"/>
                <a:gd name="T19" fmla="*/ 14 h 223"/>
                <a:gd name="T20" fmla="*/ 102 w 188"/>
                <a:gd name="T21" fmla="*/ 14 h 223"/>
                <a:gd name="T22" fmla="*/ 102 w 188"/>
                <a:gd name="T23" fmla="*/ 9 h 223"/>
                <a:gd name="T24" fmla="*/ 99 w 188"/>
                <a:gd name="T25" fmla="*/ 5 h 223"/>
                <a:gd name="T26" fmla="*/ 88 w 188"/>
                <a:gd name="T27" fmla="*/ 5 h 223"/>
                <a:gd name="T28" fmla="*/ 85 w 188"/>
                <a:gd name="T29" fmla="*/ 9 h 223"/>
                <a:gd name="T30" fmla="*/ 109 w 188"/>
                <a:gd name="T31" fmla="*/ 78 h 223"/>
                <a:gd name="T32" fmla="*/ 99 w 188"/>
                <a:gd name="T33" fmla="*/ 211 h 223"/>
                <a:gd name="T34" fmla="*/ 96 w 188"/>
                <a:gd name="T35" fmla="*/ 169 h 223"/>
                <a:gd name="T36" fmla="*/ 92 w 188"/>
                <a:gd name="T37" fmla="*/ 219 h 223"/>
                <a:gd name="T38" fmla="*/ 88 w 188"/>
                <a:gd name="T39" fmla="*/ 211 h 223"/>
                <a:gd name="T40" fmla="*/ 79 w 188"/>
                <a:gd name="T41" fmla="*/ 36 h 223"/>
                <a:gd name="T42" fmla="*/ 91 w 188"/>
                <a:gd name="T43" fmla="*/ 26 h 223"/>
                <a:gd name="T44" fmla="*/ 103 w 188"/>
                <a:gd name="T45" fmla="*/ 29 h 223"/>
                <a:gd name="T46" fmla="*/ 136 w 188"/>
                <a:gd name="T47" fmla="*/ 71 h 223"/>
                <a:gd name="T48" fmla="*/ 180 w 188"/>
                <a:gd name="T49" fmla="*/ 108 h 223"/>
                <a:gd name="T50" fmla="*/ 188 w 188"/>
                <a:gd name="T51" fmla="*/ 141 h 223"/>
                <a:gd name="T52" fmla="*/ 112 w 188"/>
                <a:gd name="T53" fmla="*/ 129 h 223"/>
                <a:gd name="T54" fmla="*/ 136 w 188"/>
                <a:gd name="T55" fmla="*/ 198 h 223"/>
                <a:gd name="T56" fmla="*/ 135 w 188"/>
                <a:gd name="T57" fmla="*/ 214 h 223"/>
                <a:gd name="T58" fmla="*/ 100 w 188"/>
                <a:gd name="T59" fmla="*/ 223 h 223"/>
                <a:gd name="T60" fmla="*/ 87 w 188"/>
                <a:gd name="T61" fmla="*/ 223 h 223"/>
                <a:gd name="T62" fmla="*/ 52 w 188"/>
                <a:gd name="T63" fmla="*/ 214 h 223"/>
                <a:gd name="T64" fmla="*/ 52 w 188"/>
                <a:gd name="T65" fmla="*/ 198 h 223"/>
                <a:gd name="T66" fmla="*/ 75 w 188"/>
                <a:gd name="T67" fmla="*/ 129 h 223"/>
                <a:gd name="T68" fmla="*/ 0 w 188"/>
                <a:gd name="T69" fmla="*/ 141 h 223"/>
                <a:gd name="T70" fmla="*/ 7 w 188"/>
                <a:gd name="T71" fmla="*/ 108 h 223"/>
                <a:gd name="T72" fmla="*/ 52 w 188"/>
                <a:gd name="T73" fmla="*/ 71 h 223"/>
                <a:gd name="T74" fmla="*/ 66 w 188"/>
                <a:gd name="T75" fmla="*/ 81 h 223"/>
                <a:gd name="T76" fmla="*/ 75 w 188"/>
                <a:gd name="T77" fmla="*/ 24 h 223"/>
                <a:gd name="T78" fmla="*/ 76 w 188"/>
                <a:gd name="T79" fmla="*/ 22 h 223"/>
                <a:gd name="T80" fmla="*/ 86 w 188"/>
                <a:gd name="T81" fmla="*/ 2 h 223"/>
                <a:gd name="T82" fmla="*/ 93 w 188"/>
                <a:gd name="T83" fmla="*/ 0 h 223"/>
                <a:gd name="T84" fmla="*/ 102 w 188"/>
                <a:gd name="T85" fmla="*/ 2 h 223"/>
                <a:gd name="T86" fmla="*/ 112 w 188"/>
                <a:gd name="T87" fmla="*/ 22 h 223"/>
                <a:gd name="T88" fmla="*/ 113 w 188"/>
                <a:gd name="T89" fmla="*/ 77 h 223"/>
                <a:gd name="T90" fmla="*/ 123 w 188"/>
                <a:gd name="T91" fmla="*/ 71 h 223"/>
                <a:gd name="T92" fmla="*/ 122 w 188"/>
                <a:gd name="T93" fmla="*/ 86 h 223"/>
                <a:gd name="T94" fmla="*/ 113 w 188"/>
                <a:gd name="T95" fmla="*/ 124 h 223"/>
                <a:gd name="T96" fmla="*/ 182 w 188"/>
                <a:gd name="T97" fmla="*/ 115 h 223"/>
                <a:gd name="T98" fmla="*/ 134 w 188"/>
                <a:gd name="T99" fmla="*/ 75 h 223"/>
                <a:gd name="T100" fmla="*/ 134 w 188"/>
                <a:gd name="T101" fmla="*/ 87 h 223"/>
                <a:gd name="T102" fmla="*/ 103 w 188"/>
                <a:gd name="T103" fmla="*/ 209 h 223"/>
                <a:gd name="T104" fmla="*/ 132 w 188"/>
                <a:gd name="T105" fmla="*/ 200 h 223"/>
                <a:gd name="T106" fmla="*/ 106 w 188"/>
                <a:gd name="T107" fmla="*/ 186 h 223"/>
                <a:gd name="T108" fmla="*/ 55 w 188"/>
                <a:gd name="T109" fmla="*/ 200 h 223"/>
                <a:gd name="T110" fmla="*/ 84 w 188"/>
                <a:gd name="T111" fmla="*/ 209 h 223"/>
                <a:gd name="T112" fmla="*/ 62 w 188"/>
                <a:gd name="T113" fmla="*/ 75 h 223"/>
                <a:gd name="T114" fmla="*/ 54 w 188"/>
                <a:gd name="T115" fmla="*/ 75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8" h="223">
                  <a:moveTo>
                    <a:pt x="75" y="81"/>
                  </a:moveTo>
                  <a:cubicBezTo>
                    <a:pt x="65" y="86"/>
                    <a:pt x="65" y="86"/>
                    <a:pt x="65" y="86"/>
                  </a:cubicBezTo>
                  <a:cubicBezTo>
                    <a:pt x="65" y="86"/>
                    <a:pt x="65" y="86"/>
                    <a:pt x="65" y="86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3" y="92"/>
                    <a:pt x="52" y="92"/>
                    <a:pt x="52" y="92"/>
                  </a:cubicBezTo>
                  <a:cubicBezTo>
                    <a:pt x="9" y="112"/>
                    <a:pt x="9" y="112"/>
                    <a:pt x="9" y="112"/>
                  </a:cubicBezTo>
                  <a:cubicBezTo>
                    <a:pt x="7" y="113"/>
                    <a:pt x="6" y="114"/>
                    <a:pt x="5" y="115"/>
                  </a:cubicBezTo>
                  <a:cubicBezTo>
                    <a:pt x="4" y="117"/>
                    <a:pt x="4" y="118"/>
                    <a:pt x="4" y="120"/>
                  </a:cubicBezTo>
                  <a:cubicBezTo>
                    <a:pt x="4" y="138"/>
                    <a:pt x="4" y="138"/>
                    <a:pt x="4" y="138"/>
                  </a:cubicBezTo>
                  <a:cubicBezTo>
                    <a:pt x="75" y="124"/>
                    <a:pt x="75" y="124"/>
                    <a:pt x="75" y="124"/>
                  </a:cubicBezTo>
                  <a:cubicBezTo>
                    <a:pt x="75" y="81"/>
                    <a:pt x="75" y="81"/>
                    <a:pt x="75" y="81"/>
                  </a:cubicBezTo>
                  <a:close/>
                  <a:moveTo>
                    <a:pt x="109" y="27"/>
                  </a:moveTo>
                  <a:cubicBezTo>
                    <a:pt x="103" y="20"/>
                    <a:pt x="103" y="20"/>
                    <a:pt x="103" y="20"/>
                  </a:cubicBezTo>
                  <a:cubicBezTo>
                    <a:pt x="102" y="19"/>
                    <a:pt x="101" y="18"/>
                    <a:pt x="100" y="17"/>
                  </a:cubicBezTo>
                  <a:cubicBezTo>
                    <a:pt x="99" y="17"/>
                    <a:pt x="98" y="16"/>
                    <a:pt x="97" y="16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89" y="16"/>
                    <a:pt x="88" y="17"/>
                    <a:pt x="87" y="17"/>
                  </a:cubicBezTo>
                  <a:cubicBezTo>
                    <a:pt x="86" y="18"/>
                    <a:pt x="85" y="19"/>
                    <a:pt x="84" y="20"/>
                  </a:cubicBezTo>
                  <a:cubicBezTo>
                    <a:pt x="79" y="27"/>
                    <a:pt x="79" y="27"/>
                    <a:pt x="79" y="27"/>
                  </a:cubicBezTo>
                  <a:cubicBezTo>
                    <a:pt x="79" y="30"/>
                    <a:pt x="79" y="30"/>
                    <a:pt x="79" y="30"/>
                  </a:cubicBezTo>
                  <a:cubicBezTo>
                    <a:pt x="81" y="27"/>
                    <a:pt x="81" y="27"/>
                    <a:pt x="81" y="27"/>
                  </a:cubicBezTo>
                  <a:cubicBezTo>
                    <a:pt x="82" y="25"/>
                    <a:pt x="84" y="24"/>
                    <a:pt x="85" y="23"/>
                  </a:cubicBezTo>
                  <a:cubicBezTo>
                    <a:pt x="87" y="22"/>
                    <a:pt x="89" y="22"/>
                    <a:pt x="91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9" y="22"/>
                    <a:pt x="100" y="22"/>
                    <a:pt x="102" y="23"/>
                  </a:cubicBezTo>
                  <a:cubicBezTo>
                    <a:pt x="104" y="24"/>
                    <a:pt x="105" y="25"/>
                    <a:pt x="106" y="27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09" y="27"/>
                    <a:pt x="109" y="27"/>
                    <a:pt x="109" y="27"/>
                  </a:cubicBezTo>
                  <a:close/>
                  <a:moveTo>
                    <a:pt x="82" y="16"/>
                  </a:moveTo>
                  <a:cubicBezTo>
                    <a:pt x="83" y="15"/>
                    <a:pt x="84" y="14"/>
                    <a:pt x="85" y="14"/>
                  </a:cubicBezTo>
                  <a:cubicBezTo>
                    <a:pt x="87" y="13"/>
                    <a:pt x="89" y="12"/>
                    <a:pt x="91" y="12"/>
                  </a:cubicBezTo>
                  <a:cubicBezTo>
                    <a:pt x="97" y="12"/>
                    <a:pt x="97" y="12"/>
                    <a:pt x="97" y="12"/>
                  </a:cubicBezTo>
                  <a:cubicBezTo>
                    <a:pt x="98" y="12"/>
                    <a:pt x="100" y="13"/>
                    <a:pt x="102" y="14"/>
                  </a:cubicBezTo>
                  <a:cubicBezTo>
                    <a:pt x="103" y="14"/>
                    <a:pt x="104" y="15"/>
                    <a:pt x="105" y="16"/>
                  </a:cubicBezTo>
                  <a:cubicBezTo>
                    <a:pt x="102" y="9"/>
                    <a:pt x="102" y="9"/>
                    <a:pt x="102" y="9"/>
                  </a:cubicBezTo>
                  <a:cubicBezTo>
                    <a:pt x="102" y="9"/>
                    <a:pt x="102" y="9"/>
                    <a:pt x="102" y="9"/>
                  </a:cubicBezTo>
                  <a:cubicBezTo>
                    <a:pt x="102" y="9"/>
                    <a:pt x="102" y="9"/>
                    <a:pt x="102" y="9"/>
                  </a:cubicBezTo>
                  <a:cubicBezTo>
                    <a:pt x="102" y="7"/>
                    <a:pt x="101" y="6"/>
                    <a:pt x="99" y="5"/>
                  </a:cubicBezTo>
                  <a:cubicBezTo>
                    <a:pt x="99" y="5"/>
                    <a:pt x="99" y="5"/>
                    <a:pt x="99" y="5"/>
                  </a:cubicBezTo>
                  <a:cubicBezTo>
                    <a:pt x="98" y="4"/>
                    <a:pt x="96" y="4"/>
                    <a:pt x="95" y="4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1" y="4"/>
                    <a:pt x="89" y="4"/>
                    <a:pt x="88" y="5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87" y="6"/>
                    <a:pt x="86" y="7"/>
                    <a:pt x="85" y="9"/>
                  </a:cubicBezTo>
                  <a:cubicBezTo>
                    <a:pt x="85" y="9"/>
                    <a:pt x="85" y="9"/>
                    <a:pt x="85" y="9"/>
                  </a:cubicBezTo>
                  <a:cubicBezTo>
                    <a:pt x="82" y="16"/>
                    <a:pt x="82" y="16"/>
                    <a:pt x="82" y="16"/>
                  </a:cubicBezTo>
                  <a:close/>
                  <a:moveTo>
                    <a:pt x="109" y="36"/>
                  </a:moveTo>
                  <a:cubicBezTo>
                    <a:pt x="109" y="78"/>
                    <a:pt x="109" y="78"/>
                    <a:pt x="109" y="78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0" y="203"/>
                    <a:pt x="100" y="203"/>
                    <a:pt x="100" y="203"/>
                  </a:cubicBezTo>
                  <a:cubicBezTo>
                    <a:pt x="99" y="211"/>
                    <a:pt x="99" y="211"/>
                    <a:pt x="99" y="211"/>
                  </a:cubicBezTo>
                  <a:cubicBezTo>
                    <a:pt x="98" y="219"/>
                    <a:pt x="98" y="219"/>
                    <a:pt x="98" y="219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96" y="169"/>
                    <a:pt x="96" y="169"/>
                    <a:pt x="96" y="169"/>
                  </a:cubicBezTo>
                  <a:cubicBezTo>
                    <a:pt x="96" y="168"/>
                    <a:pt x="95" y="167"/>
                    <a:pt x="94" y="167"/>
                  </a:cubicBezTo>
                  <a:cubicBezTo>
                    <a:pt x="93" y="167"/>
                    <a:pt x="92" y="168"/>
                    <a:pt x="92" y="169"/>
                  </a:cubicBezTo>
                  <a:cubicBezTo>
                    <a:pt x="92" y="219"/>
                    <a:pt x="92" y="219"/>
                    <a:pt x="92" y="219"/>
                  </a:cubicBezTo>
                  <a:cubicBezTo>
                    <a:pt x="89" y="219"/>
                    <a:pt x="89" y="219"/>
                    <a:pt x="89" y="219"/>
                  </a:cubicBezTo>
                  <a:cubicBezTo>
                    <a:pt x="88" y="211"/>
                    <a:pt x="88" y="211"/>
                    <a:pt x="88" y="211"/>
                  </a:cubicBezTo>
                  <a:cubicBezTo>
                    <a:pt x="88" y="211"/>
                    <a:pt x="88" y="211"/>
                    <a:pt x="88" y="211"/>
                  </a:cubicBezTo>
                  <a:cubicBezTo>
                    <a:pt x="79" y="126"/>
                    <a:pt x="79" y="126"/>
                    <a:pt x="79" y="126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79" y="36"/>
                    <a:pt x="79" y="36"/>
                    <a:pt x="79" y="36"/>
                  </a:cubicBezTo>
                  <a:cubicBezTo>
                    <a:pt x="84" y="29"/>
                    <a:pt x="84" y="29"/>
                    <a:pt x="84" y="29"/>
                  </a:cubicBezTo>
                  <a:cubicBezTo>
                    <a:pt x="85" y="28"/>
                    <a:pt x="86" y="28"/>
                    <a:pt x="87" y="27"/>
                  </a:cubicBezTo>
                  <a:cubicBezTo>
                    <a:pt x="88" y="26"/>
                    <a:pt x="89" y="26"/>
                    <a:pt x="91" y="26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8" y="26"/>
                    <a:pt x="99" y="26"/>
                    <a:pt x="100" y="27"/>
                  </a:cubicBezTo>
                  <a:cubicBezTo>
                    <a:pt x="101" y="28"/>
                    <a:pt x="102" y="28"/>
                    <a:pt x="103" y="29"/>
                  </a:cubicBezTo>
                  <a:cubicBezTo>
                    <a:pt x="109" y="36"/>
                    <a:pt x="109" y="36"/>
                    <a:pt x="109" y="36"/>
                  </a:cubicBezTo>
                  <a:close/>
                  <a:moveTo>
                    <a:pt x="123" y="71"/>
                  </a:moveTo>
                  <a:cubicBezTo>
                    <a:pt x="136" y="71"/>
                    <a:pt x="136" y="71"/>
                    <a:pt x="136" y="71"/>
                  </a:cubicBezTo>
                  <a:cubicBezTo>
                    <a:pt x="137" y="71"/>
                    <a:pt x="138" y="72"/>
                    <a:pt x="138" y="73"/>
                  </a:cubicBezTo>
                  <a:cubicBezTo>
                    <a:pt x="138" y="88"/>
                    <a:pt x="138" y="88"/>
                    <a:pt x="138" y="88"/>
                  </a:cubicBezTo>
                  <a:cubicBezTo>
                    <a:pt x="180" y="108"/>
                    <a:pt x="180" y="108"/>
                    <a:pt x="180" y="108"/>
                  </a:cubicBezTo>
                  <a:cubicBezTo>
                    <a:pt x="183" y="110"/>
                    <a:pt x="185" y="111"/>
                    <a:pt x="186" y="113"/>
                  </a:cubicBezTo>
                  <a:cubicBezTo>
                    <a:pt x="187" y="115"/>
                    <a:pt x="188" y="117"/>
                    <a:pt x="188" y="120"/>
                  </a:cubicBezTo>
                  <a:cubicBezTo>
                    <a:pt x="188" y="141"/>
                    <a:pt x="188" y="141"/>
                    <a:pt x="188" y="141"/>
                  </a:cubicBezTo>
                  <a:cubicBezTo>
                    <a:pt x="188" y="142"/>
                    <a:pt x="187" y="143"/>
                    <a:pt x="186" y="143"/>
                  </a:cubicBezTo>
                  <a:cubicBezTo>
                    <a:pt x="185" y="143"/>
                    <a:pt x="185" y="143"/>
                    <a:pt x="185" y="143"/>
                  </a:cubicBezTo>
                  <a:cubicBezTo>
                    <a:pt x="112" y="129"/>
                    <a:pt x="112" y="129"/>
                    <a:pt x="112" y="129"/>
                  </a:cubicBezTo>
                  <a:cubicBezTo>
                    <a:pt x="107" y="177"/>
                    <a:pt x="107" y="177"/>
                    <a:pt x="107" y="177"/>
                  </a:cubicBezTo>
                  <a:cubicBezTo>
                    <a:pt x="132" y="193"/>
                    <a:pt x="132" y="193"/>
                    <a:pt x="132" y="193"/>
                  </a:cubicBezTo>
                  <a:cubicBezTo>
                    <a:pt x="133" y="194"/>
                    <a:pt x="135" y="196"/>
                    <a:pt x="136" y="198"/>
                  </a:cubicBezTo>
                  <a:cubicBezTo>
                    <a:pt x="137" y="199"/>
                    <a:pt x="137" y="201"/>
                    <a:pt x="137" y="204"/>
                  </a:cubicBezTo>
                  <a:cubicBezTo>
                    <a:pt x="137" y="211"/>
                    <a:pt x="137" y="211"/>
                    <a:pt x="137" y="211"/>
                  </a:cubicBezTo>
                  <a:cubicBezTo>
                    <a:pt x="137" y="213"/>
                    <a:pt x="136" y="214"/>
                    <a:pt x="135" y="214"/>
                  </a:cubicBezTo>
                  <a:cubicBezTo>
                    <a:pt x="103" y="214"/>
                    <a:pt x="103" y="214"/>
                    <a:pt x="103" y="214"/>
                  </a:cubicBezTo>
                  <a:cubicBezTo>
                    <a:pt x="102" y="221"/>
                    <a:pt x="102" y="221"/>
                    <a:pt x="102" y="221"/>
                  </a:cubicBezTo>
                  <a:cubicBezTo>
                    <a:pt x="102" y="223"/>
                    <a:pt x="101" y="223"/>
                    <a:pt x="100" y="223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87" y="223"/>
                    <a:pt x="87" y="223"/>
                    <a:pt x="87" y="223"/>
                  </a:cubicBezTo>
                  <a:cubicBezTo>
                    <a:pt x="87" y="223"/>
                    <a:pt x="87" y="223"/>
                    <a:pt x="87" y="223"/>
                  </a:cubicBezTo>
                  <a:cubicBezTo>
                    <a:pt x="86" y="223"/>
                    <a:pt x="86" y="223"/>
                    <a:pt x="85" y="222"/>
                  </a:cubicBezTo>
                  <a:cubicBezTo>
                    <a:pt x="85" y="214"/>
                    <a:pt x="85" y="214"/>
                    <a:pt x="85" y="214"/>
                  </a:cubicBezTo>
                  <a:cubicBezTo>
                    <a:pt x="52" y="214"/>
                    <a:pt x="52" y="214"/>
                    <a:pt x="52" y="214"/>
                  </a:cubicBezTo>
                  <a:cubicBezTo>
                    <a:pt x="51" y="214"/>
                    <a:pt x="50" y="213"/>
                    <a:pt x="50" y="211"/>
                  </a:cubicBezTo>
                  <a:cubicBezTo>
                    <a:pt x="50" y="204"/>
                    <a:pt x="50" y="204"/>
                    <a:pt x="50" y="204"/>
                  </a:cubicBezTo>
                  <a:cubicBezTo>
                    <a:pt x="50" y="201"/>
                    <a:pt x="51" y="199"/>
                    <a:pt x="52" y="198"/>
                  </a:cubicBezTo>
                  <a:cubicBezTo>
                    <a:pt x="53" y="196"/>
                    <a:pt x="54" y="194"/>
                    <a:pt x="56" y="193"/>
                  </a:cubicBezTo>
                  <a:cubicBezTo>
                    <a:pt x="80" y="177"/>
                    <a:pt x="80" y="177"/>
                    <a:pt x="80" y="177"/>
                  </a:cubicBezTo>
                  <a:cubicBezTo>
                    <a:pt x="75" y="129"/>
                    <a:pt x="75" y="129"/>
                    <a:pt x="75" y="129"/>
                  </a:cubicBezTo>
                  <a:cubicBezTo>
                    <a:pt x="2" y="143"/>
                    <a:pt x="2" y="143"/>
                    <a:pt x="2" y="143"/>
                  </a:cubicBezTo>
                  <a:cubicBezTo>
                    <a:pt x="2" y="143"/>
                    <a:pt x="2" y="143"/>
                    <a:pt x="2" y="143"/>
                  </a:cubicBezTo>
                  <a:cubicBezTo>
                    <a:pt x="1" y="143"/>
                    <a:pt x="0" y="142"/>
                    <a:pt x="0" y="141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17"/>
                    <a:pt x="0" y="115"/>
                    <a:pt x="2" y="113"/>
                  </a:cubicBezTo>
                  <a:cubicBezTo>
                    <a:pt x="3" y="111"/>
                    <a:pt x="5" y="110"/>
                    <a:pt x="7" y="108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73"/>
                    <a:pt x="50" y="73"/>
                    <a:pt x="50" y="73"/>
                  </a:cubicBezTo>
                  <a:cubicBezTo>
                    <a:pt x="50" y="72"/>
                    <a:pt x="50" y="71"/>
                    <a:pt x="52" y="71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65" y="71"/>
                    <a:pt x="66" y="72"/>
                    <a:pt x="66" y="73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75" y="77"/>
                    <a:pt x="75" y="77"/>
                    <a:pt x="75" y="77"/>
                  </a:cubicBezTo>
                  <a:cubicBezTo>
                    <a:pt x="75" y="27"/>
                    <a:pt x="75" y="27"/>
                    <a:pt x="75" y="27"/>
                  </a:cubicBezTo>
                  <a:cubicBezTo>
                    <a:pt x="75" y="26"/>
                    <a:pt x="75" y="25"/>
                    <a:pt x="75" y="24"/>
                  </a:cubicBezTo>
                  <a:cubicBezTo>
                    <a:pt x="75" y="24"/>
                    <a:pt x="75" y="23"/>
                    <a:pt x="75" y="22"/>
                  </a:cubicBezTo>
                  <a:cubicBezTo>
                    <a:pt x="76" y="22"/>
                    <a:pt x="76" y="22"/>
                    <a:pt x="76" y="22"/>
                  </a:cubicBezTo>
                  <a:cubicBezTo>
                    <a:pt x="76" y="22"/>
                    <a:pt x="76" y="22"/>
                    <a:pt x="76" y="22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2" y="5"/>
                    <a:pt x="84" y="3"/>
                    <a:pt x="86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8" y="0"/>
                    <a:pt x="90" y="0"/>
                    <a:pt x="93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7" y="0"/>
                    <a:pt x="100" y="0"/>
                    <a:pt x="102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4" y="3"/>
                    <a:pt x="105" y="5"/>
                    <a:pt x="106" y="8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12" y="22"/>
                    <a:pt x="112" y="22"/>
                    <a:pt x="112" y="22"/>
                  </a:cubicBezTo>
                  <a:cubicBezTo>
                    <a:pt x="112" y="23"/>
                    <a:pt x="112" y="24"/>
                    <a:pt x="112" y="24"/>
                  </a:cubicBezTo>
                  <a:cubicBezTo>
                    <a:pt x="113" y="25"/>
                    <a:pt x="113" y="26"/>
                    <a:pt x="113" y="27"/>
                  </a:cubicBezTo>
                  <a:cubicBezTo>
                    <a:pt x="113" y="77"/>
                    <a:pt x="113" y="77"/>
                    <a:pt x="113" y="77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21" y="72"/>
                    <a:pt x="122" y="71"/>
                    <a:pt x="123" y="71"/>
                  </a:cubicBezTo>
                  <a:close/>
                  <a:moveTo>
                    <a:pt x="135" y="92"/>
                  </a:moveTo>
                  <a:cubicBezTo>
                    <a:pt x="135" y="92"/>
                    <a:pt x="135" y="92"/>
                    <a:pt x="135" y="92"/>
                  </a:cubicBezTo>
                  <a:cubicBezTo>
                    <a:pt x="122" y="86"/>
                    <a:pt x="122" y="86"/>
                    <a:pt x="122" y="86"/>
                  </a:cubicBezTo>
                  <a:cubicBezTo>
                    <a:pt x="122" y="86"/>
                    <a:pt x="122" y="86"/>
                    <a:pt x="122" y="86"/>
                  </a:cubicBezTo>
                  <a:cubicBezTo>
                    <a:pt x="113" y="81"/>
                    <a:pt x="113" y="81"/>
                    <a:pt x="113" y="81"/>
                  </a:cubicBezTo>
                  <a:cubicBezTo>
                    <a:pt x="113" y="124"/>
                    <a:pt x="113" y="124"/>
                    <a:pt x="113" y="124"/>
                  </a:cubicBezTo>
                  <a:cubicBezTo>
                    <a:pt x="184" y="138"/>
                    <a:pt x="184" y="138"/>
                    <a:pt x="184" y="138"/>
                  </a:cubicBezTo>
                  <a:cubicBezTo>
                    <a:pt x="184" y="120"/>
                    <a:pt x="184" y="120"/>
                    <a:pt x="184" y="120"/>
                  </a:cubicBezTo>
                  <a:cubicBezTo>
                    <a:pt x="184" y="118"/>
                    <a:pt x="183" y="117"/>
                    <a:pt x="182" y="115"/>
                  </a:cubicBezTo>
                  <a:cubicBezTo>
                    <a:pt x="181" y="114"/>
                    <a:pt x="180" y="113"/>
                    <a:pt x="179" y="112"/>
                  </a:cubicBezTo>
                  <a:cubicBezTo>
                    <a:pt x="135" y="92"/>
                    <a:pt x="135" y="92"/>
                    <a:pt x="135" y="92"/>
                  </a:cubicBezTo>
                  <a:close/>
                  <a:moveTo>
                    <a:pt x="134" y="75"/>
                  </a:moveTo>
                  <a:cubicBezTo>
                    <a:pt x="125" y="75"/>
                    <a:pt x="125" y="75"/>
                    <a:pt x="125" y="75"/>
                  </a:cubicBezTo>
                  <a:cubicBezTo>
                    <a:pt x="125" y="83"/>
                    <a:pt x="125" y="83"/>
                    <a:pt x="125" y="83"/>
                  </a:cubicBezTo>
                  <a:cubicBezTo>
                    <a:pt x="134" y="87"/>
                    <a:pt x="134" y="87"/>
                    <a:pt x="134" y="87"/>
                  </a:cubicBezTo>
                  <a:cubicBezTo>
                    <a:pt x="134" y="75"/>
                    <a:pt x="134" y="75"/>
                    <a:pt x="134" y="75"/>
                  </a:cubicBezTo>
                  <a:close/>
                  <a:moveTo>
                    <a:pt x="106" y="186"/>
                  </a:moveTo>
                  <a:cubicBezTo>
                    <a:pt x="103" y="209"/>
                    <a:pt x="103" y="209"/>
                    <a:pt x="103" y="209"/>
                  </a:cubicBezTo>
                  <a:cubicBezTo>
                    <a:pt x="133" y="209"/>
                    <a:pt x="133" y="209"/>
                    <a:pt x="133" y="209"/>
                  </a:cubicBezTo>
                  <a:cubicBezTo>
                    <a:pt x="133" y="204"/>
                    <a:pt x="133" y="204"/>
                    <a:pt x="133" y="204"/>
                  </a:cubicBezTo>
                  <a:cubicBezTo>
                    <a:pt x="133" y="202"/>
                    <a:pt x="133" y="201"/>
                    <a:pt x="132" y="200"/>
                  </a:cubicBezTo>
                  <a:cubicBezTo>
                    <a:pt x="131" y="198"/>
                    <a:pt x="130" y="197"/>
                    <a:pt x="129" y="197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6" y="186"/>
                    <a:pt x="106" y="186"/>
                    <a:pt x="106" y="186"/>
                  </a:cubicBezTo>
                  <a:close/>
                  <a:moveTo>
                    <a:pt x="81" y="181"/>
                  </a:moveTo>
                  <a:cubicBezTo>
                    <a:pt x="58" y="197"/>
                    <a:pt x="58" y="197"/>
                    <a:pt x="58" y="197"/>
                  </a:cubicBezTo>
                  <a:cubicBezTo>
                    <a:pt x="57" y="197"/>
                    <a:pt x="56" y="198"/>
                    <a:pt x="55" y="200"/>
                  </a:cubicBezTo>
                  <a:cubicBezTo>
                    <a:pt x="55" y="201"/>
                    <a:pt x="54" y="202"/>
                    <a:pt x="54" y="204"/>
                  </a:cubicBezTo>
                  <a:cubicBezTo>
                    <a:pt x="54" y="209"/>
                    <a:pt x="54" y="209"/>
                    <a:pt x="54" y="209"/>
                  </a:cubicBezTo>
                  <a:cubicBezTo>
                    <a:pt x="84" y="209"/>
                    <a:pt x="84" y="209"/>
                    <a:pt x="84" y="209"/>
                  </a:cubicBezTo>
                  <a:cubicBezTo>
                    <a:pt x="83" y="203"/>
                    <a:pt x="83" y="203"/>
                    <a:pt x="83" y="203"/>
                  </a:cubicBezTo>
                  <a:cubicBezTo>
                    <a:pt x="81" y="181"/>
                    <a:pt x="81" y="181"/>
                    <a:pt x="81" y="181"/>
                  </a:cubicBezTo>
                  <a:close/>
                  <a:moveTo>
                    <a:pt x="62" y="75"/>
                  </a:moveTo>
                  <a:cubicBezTo>
                    <a:pt x="62" y="83"/>
                    <a:pt x="62" y="83"/>
                    <a:pt x="62" y="83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75"/>
                    <a:pt x="54" y="75"/>
                    <a:pt x="54" y="75"/>
                  </a:cubicBezTo>
                  <a:lnTo>
                    <a:pt x="62" y="75"/>
                  </a:lnTo>
                  <a:close/>
                </a:path>
              </a:pathLst>
            </a:custGeom>
            <a:solidFill>
              <a:srgbClr val="403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 rot="10800000" flipH="1">
            <a:off x="3114394" y="2359152"/>
            <a:ext cx="888546" cy="1395961"/>
            <a:chOff x="8014493" y="2074863"/>
            <a:chExt cx="1028700" cy="1657350"/>
          </a:xfrm>
        </p:grpSpPr>
        <p:sp>
          <p:nvSpPr>
            <p:cNvPr id="7" name="Freeform 5"/>
            <p:cNvSpPr/>
            <p:nvPr/>
          </p:nvSpPr>
          <p:spPr bwMode="auto">
            <a:xfrm>
              <a:off x="8014493" y="2074863"/>
              <a:ext cx="1028700" cy="1130300"/>
            </a:xfrm>
            <a:custGeom>
              <a:avLst/>
              <a:gdLst>
                <a:gd name="T0" fmla="*/ 435 w 467"/>
                <a:gd name="T1" fmla="*/ 179 h 513"/>
                <a:gd name="T2" fmla="*/ 458 w 467"/>
                <a:gd name="T3" fmla="*/ 109 h 513"/>
                <a:gd name="T4" fmla="*/ 444 w 467"/>
                <a:gd name="T5" fmla="*/ 73 h 513"/>
                <a:gd name="T6" fmla="*/ 383 w 467"/>
                <a:gd name="T7" fmla="*/ 45 h 513"/>
                <a:gd name="T8" fmla="*/ 335 w 467"/>
                <a:gd name="T9" fmla="*/ 50 h 513"/>
                <a:gd name="T10" fmla="*/ 289 w 467"/>
                <a:gd name="T11" fmla="*/ 14 h 513"/>
                <a:gd name="T12" fmla="*/ 242 w 467"/>
                <a:gd name="T13" fmla="*/ 22 h 513"/>
                <a:gd name="T14" fmla="*/ 237 w 467"/>
                <a:gd name="T15" fmla="*/ 91 h 513"/>
                <a:gd name="T16" fmla="*/ 166 w 467"/>
                <a:gd name="T17" fmla="*/ 84 h 513"/>
                <a:gd name="T18" fmla="*/ 153 w 467"/>
                <a:gd name="T19" fmla="*/ 78 h 513"/>
                <a:gd name="T20" fmla="*/ 156 w 467"/>
                <a:gd name="T21" fmla="*/ 140 h 513"/>
                <a:gd name="T22" fmla="*/ 84 w 467"/>
                <a:gd name="T23" fmla="*/ 114 h 513"/>
                <a:gd name="T24" fmla="*/ 55 w 467"/>
                <a:gd name="T25" fmla="*/ 152 h 513"/>
                <a:gd name="T26" fmla="*/ 51 w 467"/>
                <a:gd name="T27" fmla="*/ 155 h 513"/>
                <a:gd name="T28" fmla="*/ 22 w 467"/>
                <a:gd name="T29" fmla="*/ 183 h 513"/>
                <a:gd name="T30" fmla="*/ 53 w 467"/>
                <a:gd name="T31" fmla="*/ 268 h 513"/>
                <a:gd name="T32" fmla="*/ 126 w 467"/>
                <a:gd name="T33" fmla="*/ 373 h 513"/>
                <a:gd name="T34" fmla="*/ 46 w 467"/>
                <a:gd name="T35" fmla="*/ 366 h 513"/>
                <a:gd name="T36" fmla="*/ 73 w 467"/>
                <a:gd name="T37" fmla="*/ 424 h 513"/>
                <a:gd name="T38" fmla="*/ 81 w 467"/>
                <a:gd name="T39" fmla="*/ 456 h 513"/>
                <a:gd name="T40" fmla="*/ 182 w 467"/>
                <a:gd name="T41" fmla="*/ 477 h 513"/>
                <a:gd name="T42" fmla="*/ 253 w 467"/>
                <a:gd name="T43" fmla="*/ 499 h 513"/>
                <a:gd name="T44" fmla="*/ 300 w 467"/>
                <a:gd name="T45" fmla="*/ 497 h 513"/>
                <a:gd name="T46" fmla="*/ 342 w 467"/>
                <a:gd name="T47" fmla="*/ 462 h 513"/>
                <a:gd name="T48" fmla="*/ 374 w 467"/>
                <a:gd name="T49" fmla="*/ 439 h 513"/>
                <a:gd name="T50" fmla="*/ 206 w 467"/>
                <a:gd name="T51" fmla="*/ 235 h 513"/>
                <a:gd name="T52" fmla="*/ 375 w 467"/>
                <a:gd name="T53" fmla="*/ 379 h 513"/>
                <a:gd name="T54" fmla="*/ 336 w 467"/>
                <a:gd name="T55" fmla="*/ 277 h 513"/>
                <a:gd name="T56" fmla="*/ 438 w 467"/>
                <a:gd name="T57" fmla="*/ 299 h 513"/>
                <a:gd name="T58" fmla="*/ 435 w 467"/>
                <a:gd name="T59" fmla="*/ 253 h 513"/>
                <a:gd name="T60" fmla="*/ 420 w 467"/>
                <a:gd name="T61" fmla="*/ 233 h 513"/>
                <a:gd name="T62" fmla="*/ 425 w 467"/>
                <a:gd name="T63" fmla="*/ 182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67" h="513">
                  <a:moveTo>
                    <a:pt x="425" y="182"/>
                  </a:moveTo>
                  <a:cubicBezTo>
                    <a:pt x="429" y="182"/>
                    <a:pt x="433" y="181"/>
                    <a:pt x="435" y="179"/>
                  </a:cubicBezTo>
                  <a:cubicBezTo>
                    <a:pt x="452" y="168"/>
                    <a:pt x="452" y="153"/>
                    <a:pt x="447" y="138"/>
                  </a:cubicBezTo>
                  <a:cubicBezTo>
                    <a:pt x="458" y="134"/>
                    <a:pt x="466" y="120"/>
                    <a:pt x="458" y="109"/>
                  </a:cubicBezTo>
                  <a:cubicBezTo>
                    <a:pt x="455" y="103"/>
                    <a:pt x="451" y="98"/>
                    <a:pt x="448" y="93"/>
                  </a:cubicBezTo>
                  <a:cubicBezTo>
                    <a:pt x="450" y="87"/>
                    <a:pt x="450" y="79"/>
                    <a:pt x="444" y="73"/>
                  </a:cubicBezTo>
                  <a:cubicBezTo>
                    <a:pt x="433" y="60"/>
                    <a:pt x="422" y="50"/>
                    <a:pt x="408" y="40"/>
                  </a:cubicBezTo>
                  <a:cubicBezTo>
                    <a:pt x="400" y="33"/>
                    <a:pt x="389" y="37"/>
                    <a:pt x="383" y="45"/>
                  </a:cubicBezTo>
                  <a:cubicBezTo>
                    <a:pt x="377" y="39"/>
                    <a:pt x="372" y="33"/>
                    <a:pt x="366" y="26"/>
                  </a:cubicBezTo>
                  <a:cubicBezTo>
                    <a:pt x="352" y="9"/>
                    <a:pt x="321" y="32"/>
                    <a:pt x="335" y="50"/>
                  </a:cubicBezTo>
                  <a:cubicBezTo>
                    <a:pt x="341" y="58"/>
                    <a:pt x="347" y="67"/>
                    <a:pt x="353" y="75"/>
                  </a:cubicBezTo>
                  <a:cubicBezTo>
                    <a:pt x="332" y="55"/>
                    <a:pt x="310" y="34"/>
                    <a:pt x="289" y="14"/>
                  </a:cubicBezTo>
                  <a:cubicBezTo>
                    <a:pt x="274" y="0"/>
                    <a:pt x="249" y="16"/>
                    <a:pt x="256" y="34"/>
                  </a:cubicBezTo>
                  <a:cubicBezTo>
                    <a:pt x="251" y="30"/>
                    <a:pt x="246" y="26"/>
                    <a:pt x="242" y="22"/>
                  </a:cubicBezTo>
                  <a:cubicBezTo>
                    <a:pt x="225" y="7"/>
                    <a:pt x="200" y="26"/>
                    <a:pt x="210" y="46"/>
                  </a:cubicBezTo>
                  <a:cubicBezTo>
                    <a:pt x="218" y="62"/>
                    <a:pt x="227" y="77"/>
                    <a:pt x="237" y="91"/>
                  </a:cubicBezTo>
                  <a:cubicBezTo>
                    <a:pt x="224" y="80"/>
                    <a:pt x="211" y="70"/>
                    <a:pt x="198" y="59"/>
                  </a:cubicBezTo>
                  <a:cubicBezTo>
                    <a:pt x="182" y="46"/>
                    <a:pt x="152" y="64"/>
                    <a:pt x="166" y="84"/>
                  </a:cubicBezTo>
                  <a:cubicBezTo>
                    <a:pt x="171" y="90"/>
                    <a:pt x="177" y="97"/>
                    <a:pt x="182" y="103"/>
                  </a:cubicBezTo>
                  <a:cubicBezTo>
                    <a:pt x="172" y="95"/>
                    <a:pt x="163" y="87"/>
                    <a:pt x="153" y="78"/>
                  </a:cubicBezTo>
                  <a:cubicBezTo>
                    <a:pt x="134" y="61"/>
                    <a:pt x="108" y="87"/>
                    <a:pt x="125" y="106"/>
                  </a:cubicBezTo>
                  <a:cubicBezTo>
                    <a:pt x="135" y="118"/>
                    <a:pt x="146" y="129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36" y="123"/>
                    <a:pt x="112" y="104"/>
                    <a:pt x="84" y="114"/>
                  </a:cubicBezTo>
                  <a:cubicBezTo>
                    <a:pt x="81" y="115"/>
                    <a:pt x="79" y="117"/>
                    <a:pt x="76" y="119"/>
                  </a:cubicBezTo>
                  <a:cubicBezTo>
                    <a:pt x="59" y="112"/>
                    <a:pt x="41" y="134"/>
                    <a:pt x="55" y="152"/>
                  </a:cubicBezTo>
                  <a:cubicBezTo>
                    <a:pt x="62" y="160"/>
                    <a:pt x="68" y="168"/>
                    <a:pt x="75" y="176"/>
                  </a:cubicBezTo>
                  <a:cubicBezTo>
                    <a:pt x="67" y="169"/>
                    <a:pt x="59" y="162"/>
                    <a:pt x="51" y="155"/>
                  </a:cubicBezTo>
                  <a:cubicBezTo>
                    <a:pt x="35" y="140"/>
                    <a:pt x="6" y="159"/>
                    <a:pt x="20" y="179"/>
                  </a:cubicBezTo>
                  <a:cubicBezTo>
                    <a:pt x="21" y="180"/>
                    <a:pt x="21" y="181"/>
                    <a:pt x="22" y="183"/>
                  </a:cubicBezTo>
                  <a:cubicBezTo>
                    <a:pt x="10" y="185"/>
                    <a:pt x="0" y="198"/>
                    <a:pt x="9" y="211"/>
                  </a:cubicBezTo>
                  <a:cubicBezTo>
                    <a:pt x="23" y="231"/>
                    <a:pt x="38" y="250"/>
                    <a:pt x="53" y="268"/>
                  </a:cubicBezTo>
                  <a:cubicBezTo>
                    <a:pt x="44" y="274"/>
                    <a:pt x="40" y="287"/>
                    <a:pt x="50" y="298"/>
                  </a:cubicBezTo>
                  <a:cubicBezTo>
                    <a:pt x="75" y="323"/>
                    <a:pt x="101" y="348"/>
                    <a:pt x="126" y="373"/>
                  </a:cubicBezTo>
                  <a:cubicBezTo>
                    <a:pt x="108" y="362"/>
                    <a:pt x="91" y="350"/>
                    <a:pt x="74" y="339"/>
                  </a:cubicBezTo>
                  <a:cubicBezTo>
                    <a:pt x="58" y="328"/>
                    <a:pt x="34" y="350"/>
                    <a:pt x="46" y="366"/>
                  </a:cubicBezTo>
                  <a:cubicBezTo>
                    <a:pt x="55" y="377"/>
                    <a:pt x="63" y="387"/>
                    <a:pt x="72" y="398"/>
                  </a:cubicBezTo>
                  <a:cubicBezTo>
                    <a:pt x="66" y="405"/>
                    <a:pt x="65" y="416"/>
                    <a:pt x="73" y="424"/>
                  </a:cubicBezTo>
                  <a:cubicBezTo>
                    <a:pt x="75" y="426"/>
                    <a:pt x="77" y="428"/>
                    <a:pt x="79" y="430"/>
                  </a:cubicBezTo>
                  <a:cubicBezTo>
                    <a:pt x="74" y="437"/>
                    <a:pt x="72" y="448"/>
                    <a:pt x="81" y="456"/>
                  </a:cubicBezTo>
                  <a:cubicBezTo>
                    <a:pt x="103" y="478"/>
                    <a:pt x="129" y="493"/>
                    <a:pt x="158" y="504"/>
                  </a:cubicBezTo>
                  <a:cubicBezTo>
                    <a:pt x="174" y="510"/>
                    <a:pt x="186" y="491"/>
                    <a:pt x="182" y="477"/>
                  </a:cubicBezTo>
                  <a:cubicBezTo>
                    <a:pt x="186" y="472"/>
                    <a:pt x="188" y="465"/>
                    <a:pt x="186" y="459"/>
                  </a:cubicBezTo>
                  <a:cubicBezTo>
                    <a:pt x="208" y="473"/>
                    <a:pt x="230" y="486"/>
                    <a:pt x="253" y="499"/>
                  </a:cubicBezTo>
                  <a:cubicBezTo>
                    <a:pt x="267" y="508"/>
                    <a:pt x="282" y="496"/>
                    <a:pt x="282" y="483"/>
                  </a:cubicBezTo>
                  <a:cubicBezTo>
                    <a:pt x="288" y="488"/>
                    <a:pt x="294" y="492"/>
                    <a:pt x="300" y="497"/>
                  </a:cubicBezTo>
                  <a:cubicBezTo>
                    <a:pt x="320" y="513"/>
                    <a:pt x="349" y="485"/>
                    <a:pt x="329" y="469"/>
                  </a:cubicBezTo>
                  <a:cubicBezTo>
                    <a:pt x="334" y="469"/>
                    <a:pt x="339" y="466"/>
                    <a:pt x="342" y="462"/>
                  </a:cubicBezTo>
                  <a:cubicBezTo>
                    <a:pt x="343" y="463"/>
                    <a:pt x="345" y="464"/>
                    <a:pt x="346" y="465"/>
                  </a:cubicBezTo>
                  <a:cubicBezTo>
                    <a:pt x="363" y="476"/>
                    <a:pt x="382" y="455"/>
                    <a:pt x="374" y="439"/>
                  </a:cubicBezTo>
                  <a:cubicBezTo>
                    <a:pt x="392" y="445"/>
                    <a:pt x="412" y="422"/>
                    <a:pt x="395" y="407"/>
                  </a:cubicBezTo>
                  <a:cubicBezTo>
                    <a:pt x="332" y="350"/>
                    <a:pt x="269" y="292"/>
                    <a:pt x="206" y="235"/>
                  </a:cubicBezTo>
                  <a:cubicBezTo>
                    <a:pt x="233" y="258"/>
                    <a:pt x="233" y="258"/>
                    <a:pt x="233" y="258"/>
                  </a:cubicBezTo>
                  <a:cubicBezTo>
                    <a:pt x="281" y="298"/>
                    <a:pt x="328" y="339"/>
                    <a:pt x="375" y="379"/>
                  </a:cubicBezTo>
                  <a:cubicBezTo>
                    <a:pt x="395" y="395"/>
                    <a:pt x="421" y="370"/>
                    <a:pt x="403" y="351"/>
                  </a:cubicBezTo>
                  <a:cubicBezTo>
                    <a:pt x="336" y="277"/>
                    <a:pt x="336" y="277"/>
                    <a:pt x="336" y="277"/>
                  </a:cubicBezTo>
                  <a:cubicBezTo>
                    <a:pt x="363" y="297"/>
                    <a:pt x="390" y="315"/>
                    <a:pt x="417" y="333"/>
                  </a:cubicBezTo>
                  <a:cubicBezTo>
                    <a:pt x="439" y="348"/>
                    <a:pt x="458" y="314"/>
                    <a:pt x="438" y="299"/>
                  </a:cubicBezTo>
                  <a:cubicBezTo>
                    <a:pt x="432" y="295"/>
                    <a:pt x="427" y="291"/>
                    <a:pt x="421" y="286"/>
                  </a:cubicBezTo>
                  <a:cubicBezTo>
                    <a:pt x="437" y="286"/>
                    <a:pt x="450" y="267"/>
                    <a:pt x="435" y="253"/>
                  </a:cubicBezTo>
                  <a:cubicBezTo>
                    <a:pt x="410" y="229"/>
                    <a:pt x="385" y="205"/>
                    <a:pt x="361" y="180"/>
                  </a:cubicBezTo>
                  <a:cubicBezTo>
                    <a:pt x="381" y="198"/>
                    <a:pt x="400" y="215"/>
                    <a:pt x="420" y="233"/>
                  </a:cubicBezTo>
                  <a:cubicBezTo>
                    <a:pt x="439" y="250"/>
                    <a:pt x="467" y="222"/>
                    <a:pt x="449" y="205"/>
                  </a:cubicBezTo>
                  <a:cubicBezTo>
                    <a:pt x="441" y="197"/>
                    <a:pt x="433" y="190"/>
                    <a:pt x="425" y="182"/>
                  </a:cubicBez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auto">
            <a:xfrm>
              <a:off x="8036718" y="2081213"/>
              <a:ext cx="993775" cy="1651000"/>
            </a:xfrm>
            <a:custGeom>
              <a:avLst/>
              <a:gdLst>
                <a:gd name="T0" fmla="*/ 287 w 451"/>
                <a:gd name="T1" fmla="*/ 572 h 749"/>
                <a:gd name="T2" fmla="*/ 287 w 451"/>
                <a:gd name="T3" fmla="*/ 520 h 749"/>
                <a:gd name="T4" fmla="*/ 444 w 451"/>
                <a:gd name="T5" fmla="*/ 271 h 749"/>
                <a:gd name="T6" fmla="*/ 139 w 451"/>
                <a:gd name="T7" fmla="*/ 41 h 749"/>
                <a:gd name="T8" fmla="*/ 102 w 451"/>
                <a:gd name="T9" fmla="*/ 492 h 749"/>
                <a:gd name="T10" fmla="*/ 100 w 451"/>
                <a:gd name="T11" fmla="*/ 544 h 749"/>
                <a:gd name="T12" fmla="*/ 97 w 451"/>
                <a:gd name="T13" fmla="*/ 603 h 749"/>
                <a:gd name="T14" fmla="*/ 179 w 451"/>
                <a:gd name="T15" fmla="*/ 749 h 749"/>
                <a:gd name="T16" fmla="*/ 276 w 451"/>
                <a:gd name="T17" fmla="*/ 678 h 749"/>
                <a:gd name="T18" fmla="*/ 287 w 451"/>
                <a:gd name="T19" fmla="*/ 619 h 749"/>
                <a:gd name="T20" fmla="*/ 122 w 451"/>
                <a:gd name="T21" fmla="*/ 74 h 749"/>
                <a:gd name="T22" fmla="*/ 427 w 451"/>
                <a:gd name="T23" fmla="*/ 254 h 749"/>
                <a:gd name="T24" fmla="*/ 275 w 451"/>
                <a:gd name="T25" fmla="*/ 507 h 749"/>
                <a:gd name="T26" fmla="*/ 260 w 451"/>
                <a:gd name="T27" fmla="*/ 506 h 749"/>
                <a:gd name="T28" fmla="*/ 306 w 451"/>
                <a:gd name="T29" fmla="*/ 380 h 749"/>
                <a:gd name="T30" fmla="*/ 372 w 451"/>
                <a:gd name="T31" fmla="*/ 262 h 749"/>
                <a:gd name="T32" fmla="*/ 318 w 451"/>
                <a:gd name="T33" fmla="*/ 217 h 749"/>
                <a:gd name="T34" fmla="*/ 156 w 451"/>
                <a:gd name="T35" fmla="*/ 227 h 749"/>
                <a:gd name="T36" fmla="*/ 110 w 451"/>
                <a:gd name="T37" fmla="*/ 309 h 749"/>
                <a:gd name="T38" fmla="*/ 146 w 451"/>
                <a:gd name="T39" fmla="*/ 487 h 749"/>
                <a:gd name="T40" fmla="*/ 110 w 451"/>
                <a:gd name="T41" fmla="*/ 485 h 749"/>
                <a:gd name="T42" fmla="*/ 248 w 451"/>
                <a:gd name="T43" fmla="*/ 504 h 749"/>
                <a:gd name="T44" fmla="*/ 159 w 451"/>
                <a:gd name="T45" fmla="*/ 490 h 749"/>
                <a:gd name="T46" fmla="*/ 111 w 451"/>
                <a:gd name="T47" fmla="*/ 267 h 749"/>
                <a:gd name="T48" fmla="*/ 142 w 451"/>
                <a:gd name="T49" fmla="*/ 241 h 749"/>
                <a:gd name="T50" fmla="*/ 145 w 451"/>
                <a:gd name="T51" fmla="*/ 273 h 749"/>
                <a:gd name="T52" fmla="*/ 163 w 451"/>
                <a:gd name="T53" fmla="*/ 291 h 749"/>
                <a:gd name="T54" fmla="*/ 194 w 451"/>
                <a:gd name="T55" fmla="*/ 266 h 749"/>
                <a:gd name="T56" fmla="*/ 227 w 451"/>
                <a:gd name="T57" fmla="*/ 218 h 749"/>
                <a:gd name="T58" fmla="*/ 216 w 451"/>
                <a:gd name="T59" fmla="*/ 255 h 749"/>
                <a:gd name="T60" fmla="*/ 236 w 451"/>
                <a:gd name="T61" fmla="*/ 287 h 749"/>
                <a:gd name="T62" fmla="*/ 262 w 451"/>
                <a:gd name="T63" fmla="*/ 220 h 749"/>
                <a:gd name="T64" fmla="*/ 295 w 451"/>
                <a:gd name="T65" fmla="*/ 273 h 749"/>
                <a:gd name="T66" fmla="*/ 328 w 451"/>
                <a:gd name="T67" fmla="*/ 231 h 749"/>
                <a:gd name="T68" fmla="*/ 291 w 451"/>
                <a:gd name="T69" fmla="*/ 373 h 749"/>
                <a:gd name="T70" fmla="*/ 248 w 451"/>
                <a:gd name="T71" fmla="*/ 504 h 749"/>
                <a:gd name="T72" fmla="*/ 164 w 451"/>
                <a:gd name="T73" fmla="*/ 248 h 749"/>
                <a:gd name="T74" fmla="*/ 167 w 451"/>
                <a:gd name="T75" fmla="*/ 279 h 749"/>
                <a:gd name="T76" fmla="*/ 161 w 451"/>
                <a:gd name="T77" fmla="*/ 246 h 749"/>
                <a:gd name="T78" fmla="*/ 248 w 451"/>
                <a:gd name="T79" fmla="*/ 228 h 749"/>
                <a:gd name="T80" fmla="*/ 237 w 451"/>
                <a:gd name="T81" fmla="*/ 274 h 749"/>
                <a:gd name="T82" fmla="*/ 316 w 451"/>
                <a:gd name="T83" fmla="*/ 251 h 749"/>
                <a:gd name="T84" fmla="*/ 313 w 451"/>
                <a:gd name="T85" fmla="*/ 234 h 749"/>
                <a:gd name="T86" fmla="*/ 113 w 451"/>
                <a:gd name="T87" fmla="*/ 499 h 749"/>
                <a:gd name="T88" fmla="*/ 148 w 451"/>
                <a:gd name="T89" fmla="*/ 506 h 749"/>
                <a:gd name="T90" fmla="*/ 174 w 451"/>
                <a:gd name="T91" fmla="*/ 510 h 749"/>
                <a:gd name="T92" fmla="*/ 275 w 451"/>
                <a:gd name="T93" fmla="*/ 526 h 749"/>
                <a:gd name="T94" fmla="*/ 242 w 451"/>
                <a:gd name="T95" fmla="*/ 559 h 749"/>
                <a:gd name="T96" fmla="*/ 113 w 451"/>
                <a:gd name="T97" fmla="*/ 499 h 749"/>
                <a:gd name="T98" fmla="*/ 109 w 451"/>
                <a:gd name="T99" fmla="*/ 552 h 749"/>
                <a:gd name="T100" fmla="*/ 255 w 451"/>
                <a:gd name="T101" fmla="*/ 577 h 749"/>
                <a:gd name="T102" fmla="*/ 273 w 451"/>
                <a:gd name="T103" fmla="*/ 580 h 749"/>
                <a:gd name="T104" fmla="*/ 260 w 451"/>
                <a:gd name="T105" fmla="*/ 609 h 749"/>
                <a:gd name="T106" fmla="*/ 169 w 451"/>
                <a:gd name="T107" fmla="*/ 606 h 749"/>
                <a:gd name="T108" fmla="*/ 101 w 451"/>
                <a:gd name="T109" fmla="*/ 564 h 749"/>
                <a:gd name="T110" fmla="*/ 104 w 451"/>
                <a:gd name="T111" fmla="*/ 666 h 749"/>
                <a:gd name="T112" fmla="*/ 255 w 451"/>
                <a:gd name="T113" fmla="*/ 681 h 749"/>
                <a:gd name="T114" fmla="*/ 176 w 451"/>
                <a:gd name="T115" fmla="*/ 731 h 749"/>
                <a:gd name="T116" fmla="*/ 190 w 451"/>
                <a:gd name="T117" fmla="*/ 665 h 749"/>
                <a:gd name="T118" fmla="*/ 105 w 451"/>
                <a:gd name="T119" fmla="*/ 646 h 749"/>
                <a:gd name="T120" fmla="*/ 170 w 451"/>
                <a:gd name="T121" fmla="*/ 624 h 749"/>
                <a:gd name="T122" fmla="*/ 272 w 451"/>
                <a:gd name="T123" fmla="*/ 626 h 749"/>
                <a:gd name="T124" fmla="*/ 250 w 451"/>
                <a:gd name="T125" fmla="*/ 664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51" h="749">
                  <a:moveTo>
                    <a:pt x="287" y="619"/>
                  </a:moveTo>
                  <a:cubicBezTo>
                    <a:pt x="301" y="607"/>
                    <a:pt x="303" y="582"/>
                    <a:pt x="287" y="572"/>
                  </a:cubicBezTo>
                  <a:cubicBezTo>
                    <a:pt x="288" y="571"/>
                    <a:pt x="289" y="570"/>
                    <a:pt x="290" y="570"/>
                  </a:cubicBezTo>
                  <a:cubicBezTo>
                    <a:pt x="305" y="556"/>
                    <a:pt x="301" y="532"/>
                    <a:pt x="287" y="520"/>
                  </a:cubicBezTo>
                  <a:cubicBezTo>
                    <a:pt x="288" y="520"/>
                    <a:pt x="288" y="519"/>
                    <a:pt x="289" y="518"/>
                  </a:cubicBezTo>
                  <a:cubicBezTo>
                    <a:pt x="359" y="450"/>
                    <a:pt x="435" y="374"/>
                    <a:pt x="444" y="271"/>
                  </a:cubicBezTo>
                  <a:cubicBezTo>
                    <a:pt x="451" y="191"/>
                    <a:pt x="442" y="95"/>
                    <a:pt x="370" y="46"/>
                  </a:cubicBezTo>
                  <a:cubicBezTo>
                    <a:pt x="301" y="0"/>
                    <a:pt x="210" y="3"/>
                    <a:pt x="139" y="41"/>
                  </a:cubicBezTo>
                  <a:cubicBezTo>
                    <a:pt x="66" y="81"/>
                    <a:pt x="20" y="160"/>
                    <a:pt x="11" y="241"/>
                  </a:cubicBezTo>
                  <a:cubicBezTo>
                    <a:pt x="0" y="332"/>
                    <a:pt x="36" y="429"/>
                    <a:pt x="102" y="492"/>
                  </a:cubicBezTo>
                  <a:cubicBezTo>
                    <a:pt x="102" y="492"/>
                    <a:pt x="102" y="492"/>
                    <a:pt x="103" y="493"/>
                  </a:cubicBezTo>
                  <a:cubicBezTo>
                    <a:pt x="88" y="507"/>
                    <a:pt x="85" y="527"/>
                    <a:pt x="100" y="544"/>
                  </a:cubicBezTo>
                  <a:cubicBezTo>
                    <a:pt x="84" y="550"/>
                    <a:pt x="79" y="574"/>
                    <a:pt x="86" y="588"/>
                  </a:cubicBezTo>
                  <a:cubicBezTo>
                    <a:pt x="88" y="594"/>
                    <a:pt x="92" y="599"/>
                    <a:pt x="97" y="603"/>
                  </a:cubicBezTo>
                  <a:cubicBezTo>
                    <a:pt x="80" y="619"/>
                    <a:pt x="76" y="642"/>
                    <a:pt x="93" y="658"/>
                  </a:cubicBezTo>
                  <a:cubicBezTo>
                    <a:pt x="87" y="707"/>
                    <a:pt x="132" y="748"/>
                    <a:pt x="179" y="749"/>
                  </a:cubicBezTo>
                  <a:cubicBezTo>
                    <a:pt x="202" y="749"/>
                    <a:pt x="225" y="742"/>
                    <a:pt x="243" y="728"/>
                  </a:cubicBezTo>
                  <a:cubicBezTo>
                    <a:pt x="258" y="717"/>
                    <a:pt x="278" y="698"/>
                    <a:pt x="276" y="678"/>
                  </a:cubicBezTo>
                  <a:cubicBezTo>
                    <a:pt x="281" y="676"/>
                    <a:pt x="286" y="674"/>
                    <a:pt x="290" y="670"/>
                  </a:cubicBezTo>
                  <a:cubicBezTo>
                    <a:pt x="304" y="657"/>
                    <a:pt x="299" y="633"/>
                    <a:pt x="287" y="619"/>
                  </a:cubicBezTo>
                  <a:close/>
                  <a:moveTo>
                    <a:pt x="27" y="279"/>
                  </a:moveTo>
                  <a:cubicBezTo>
                    <a:pt x="25" y="201"/>
                    <a:pt x="59" y="121"/>
                    <a:pt x="122" y="74"/>
                  </a:cubicBezTo>
                  <a:cubicBezTo>
                    <a:pt x="182" y="28"/>
                    <a:pt x="268" y="15"/>
                    <a:pt x="337" y="48"/>
                  </a:cubicBezTo>
                  <a:cubicBezTo>
                    <a:pt x="416" y="86"/>
                    <a:pt x="431" y="174"/>
                    <a:pt x="427" y="254"/>
                  </a:cubicBezTo>
                  <a:cubicBezTo>
                    <a:pt x="425" y="308"/>
                    <a:pt x="408" y="353"/>
                    <a:pt x="375" y="396"/>
                  </a:cubicBezTo>
                  <a:cubicBezTo>
                    <a:pt x="345" y="436"/>
                    <a:pt x="311" y="472"/>
                    <a:pt x="275" y="507"/>
                  </a:cubicBezTo>
                  <a:cubicBezTo>
                    <a:pt x="275" y="507"/>
                    <a:pt x="274" y="508"/>
                    <a:pt x="274" y="508"/>
                  </a:cubicBezTo>
                  <a:cubicBezTo>
                    <a:pt x="270" y="508"/>
                    <a:pt x="265" y="507"/>
                    <a:pt x="260" y="506"/>
                  </a:cubicBezTo>
                  <a:cubicBezTo>
                    <a:pt x="260" y="506"/>
                    <a:pt x="260" y="506"/>
                    <a:pt x="260" y="506"/>
                  </a:cubicBezTo>
                  <a:cubicBezTo>
                    <a:pt x="274" y="463"/>
                    <a:pt x="288" y="421"/>
                    <a:pt x="306" y="380"/>
                  </a:cubicBezTo>
                  <a:cubicBezTo>
                    <a:pt x="325" y="340"/>
                    <a:pt x="349" y="302"/>
                    <a:pt x="371" y="264"/>
                  </a:cubicBezTo>
                  <a:cubicBezTo>
                    <a:pt x="372" y="263"/>
                    <a:pt x="372" y="263"/>
                    <a:pt x="372" y="262"/>
                  </a:cubicBezTo>
                  <a:cubicBezTo>
                    <a:pt x="373" y="261"/>
                    <a:pt x="374" y="259"/>
                    <a:pt x="374" y="257"/>
                  </a:cubicBezTo>
                  <a:cubicBezTo>
                    <a:pt x="371" y="230"/>
                    <a:pt x="343" y="212"/>
                    <a:pt x="318" y="217"/>
                  </a:cubicBezTo>
                  <a:cubicBezTo>
                    <a:pt x="301" y="202"/>
                    <a:pt x="274" y="204"/>
                    <a:pt x="252" y="211"/>
                  </a:cubicBezTo>
                  <a:cubicBezTo>
                    <a:pt x="227" y="194"/>
                    <a:pt x="173" y="198"/>
                    <a:pt x="156" y="227"/>
                  </a:cubicBezTo>
                  <a:cubicBezTo>
                    <a:pt x="130" y="220"/>
                    <a:pt x="87" y="237"/>
                    <a:pt x="95" y="266"/>
                  </a:cubicBezTo>
                  <a:cubicBezTo>
                    <a:pt x="92" y="280"/>
                    <a:pt x="105" y="297"/>
                    <a:pt x="110" y="309"/>
                  </a:cubicBezTo>
                  <a:cubicBezTo>
                    <a:pt x="118" y="329"/>
                    <a:pt x="124" y="350"/>
                    <a:pt x="130" y="370"/>
                  </a:cubicBezTo>
                  <a:cubicBezTo>
                    <a:pt x="140" y="409"/>
                    <a:pt x="145" y="448"/>
                    <a:pt x="146" y="487"/>
                  </a:cubicBezTo>
                  <a:cubicBezTo>
                    <a:pt x="134" y="485"/>
                    <a:pt x="118" y="483"/>
                    <a:pt x="111" y="485"/>
                  </a:cubicBezTo>
                  <a:cubicBezTo>
                    <a:pt x="111" y="485"/>
                    <a:pt x="110" y="485"/>
                    <a:pt x="110" y="485"/>
                  </a:cubicBezTo>
                  <a:cubicBezTo>
                    <a:pt x="64" y="425"/>
                    <a:pt x="28" y="356"/>
                    <a:pt x="27" y="279"/>
                  </a:cubicBezTo>
                  <a:close/>
                  <a:moveTo>
                    <a:pt x="248" y="504"/>
                  </a:moveTo>
                  <a:cubicBezTo>
                    <a:pt x="219" y="499"/>
                    <a:pt x="190" y="495"/>
                    <a:pt x="161" y="490"/>
                  </a:cubicBezTo>
                  <a:cubicBezTo>
                    <a:pt x="161" y="490"/>
                    <a:pt x="160" y="490"/>
                    <a:pt x="159" y="490"/>
                  </a:cubicBezTo>
                  <a:cubicBezTo>
                    <a:pt x="162" y="416"/>
                    <a:pt x="148" y="332"/>
                    <a:pt x="111" y="268"/>
                  </a:cubicBezTo>
                  <a:cubicBezTo>
                    <a:pt x="111" y="268"/>
                    <a:pt x="111" y="268"/>
                    <a:pt x="111" y="267"/>
                  </a:cubicBezTo>
                  <a:cubicBezTo>
                    <a:pt x="111" y="265"/>
                    <a:pt x="109" y="264"/>
                    <a:pt x="108" y="262"/>
                  </a:cubicBezTo>
                  <a:cubicBezTo>
                    <a:pt x="112" y="248"/>
                    <a:pt x="127" y="240"/>
                    <a:pt x="142" y="241"/>
                  </a:cubicBezTo>
                  <a:cubicBezTo>
                    <a:pt x="144" y="241"/>
                    <a:pt x="146" y="241"/>
                    <a:pt x="147" y="241"/>
                  </a:cubicBezTo>
                  <a:cubicBezTo>
                    <a:pt x="143" y="251"/>
                    <a:pt x="142" y="264"/>
                    <a:pt x="145" y="273"/>
                  </a:cubicBezTo>
                  <a:cubicBezTo>
                    <a:pt x="148" y="280"/>
                    <a:pt x="152" y="285"/>
                    <a:pt x="158" y="289"/>
                  </a:cubicBezTo>
                  <a:cubicBezTo>
                    <a:pt x="160" y="290"/>
                    <a:pt x="161" y="291"/>
                    <a:pt x="163" y="291"/>
                  </a:cubicBezTo>
                  <a:cubicBezTo>
                    <a:pt x="164" y="293"/>
                    <a:pt x="165" y="295"/>
                    <a:pt x="168" y="295"/>
                  </a:cubicBezTo>
                  <a:cubicBezTo>
                    <a:pt x="185" y="296"/>
                    <a:pt x="197" y="283"/>
                    <a:pt x="194" y="266"/>
                  </a:cubicBezTo>
                  <a:cubicBezTo>
                    <a:pt x="192" y="251"/>
                    <a:pt x="182" y="240"/>
                    <a:pt x="169" y="233"/>
                  </a:cubicBezTo>
                  <a:cubicBezTo>
                    <a:pt x="184" y="218"/>
                    <a:pt x="207" y="214"/>
                    <a:pt x="227" y="218"/>
                  </a:cubicBezTo>
                  <a:cubicBezTo>
                    <a:pt x="229" y="218"/>
                    <a:pt x="231" y="219"/>
                    <a:pt x="233" y="220"/>
                  </a:cubicBezTo>
                  <a:cubicBezTo>
                    <a:pt x="223" y="228"/>
                    <a:pt x="217" y="243"/>
                    <a:pt x="216" y="255"/>
                  </a:cubicBezTo>
                  <a:cubicBezTo>
                    <a:pt x="214" y="268"/>
                    <a:pt x="221" y="284"/>
                    <a:pt x="233" y="284"/>
                  </a:cubicBezTo>
                  <a:cubicBezTo>
                    <a:pt x="234" y="286"/>
                    <a:pt x="235" y="287"/>
                    <a:pt x="236" y="287"/>
                  </a:cubicBezTo>
                  <a:cubicBezTo>
                    <a:pt x="253" y="292"/>
                    <a:pt x="268" y="277"/>
                    <a:pt x="273" y="262"/>
                  </a:cubicBezTo>
                  <a:cubicBezTo>
                    <a:pt x="278" y="247"/>
                    <a:pt x="272" y="231"/>
                    <a:pt x="262" y="220"/>
                  </a:cubicBezTo>
                  <a:cubicBezTo>
                    <a:pt x="276" y="217"/>
                    <a:pt x="290" y="217"/>
                    <a:pt x="302" y="224"/>
                  </a:cubicBezTo>
                  <a:cubicBezTo>
                    <a:pt x="285" y="236"/>
                    <a:pt x="274" y="261"/>
                    <a:pt x="295" y="273"/>
                  </a:cubicBezTo>
                  <a:cubicBezTo>
                    <a:pt x="296" y="275"/>
                    <a:pt x="297" y="276"/>
                    <a:pt x="299" y="277"/>
                  </a:cubicBezTo>
                  <a:cubicBezTo>
                    <a:pt x="324" y="284"/>
                    <a:pt x="336" y="250"/>
                    <a:pt x="328" y="231"/>
                  </a:cubicBezTo>
                  <a:cubicBezTo>
                    <a:pt x="344" y="232"/>
                    <a:pt x="353" y="242"/>
                    <a:pt x="358" y="255"/>
                  </a:cubicBezTo>
                  <a:cubicBezTo>
                    <a:pt x="330" y="290"/>
                    <a:pt x="309" y="333"/>
                    <a:pt x="291" y="373"/>
                  </a:cubicBezTo>
                  <a:cubicBezTo>
                    <a:pt x="273" y="414"/>
                    <a:pt x="256" y="458"/>
                    <a:pt x="248" y="502"/>
                  </a:cubicBezTo>
                  <a:cubicBezTo>
                    <a:pt x="248" y="503"/>
                    <a:pt x="248" y="503"/>
                    <a:pt x="248" y="504"/>
                  </a:cubicBezTo>
                  <a:close/>
                  <a:moveTo>
                    <a:pt x="161" y="246"/>
                  </a:moveTo>
                  <a:cubicBezTo>
                    <a:pt x="162" y="247"/>
                    <a:pt x="163" y="247"/>
                    <a:pt x="164" y="248"/>
                  </a:cubicBezTo>
                  <a:cubicBezTo>
                    <a:pt x="170" y="252"/>
                    <a:pt x="193" y="278"/>
                    <a:pt x="170" y="282"/>
                  </a:cubicBezTo>
                  <a:cubicBezTo>
                    <a:pt x="169" y="281"/>
                    <a:pt x="168" y="280"/>
                    <a:pt x="167" y="279"/>
                  </a:cubicBezTo>
                  <a:cubicBezTo>
                    <a:pt x="163" y="276"/>
                    <a:pt x="159" y="271"/>
                    <a:pt x="158" y="266"/>
                  </a:cubicBezTo>
                  <a:cubicBezTo>
                    <a:pt x="157" y="259"/>
                    <a:pt x="159" y="253"/>
                    <a:pt x="161" y="246"/>
                  </a:cubicBezTo>
                  <a:close/>
                  <a:moveTo>
                    <a:pt x="235" y="243"/>
                  </a:moveTo>
                  <a:cubicBezTo>
                    <a:pt x="238" y="237"/>
                    <a:pt x="244" y="233"/>
                    <a:pt x="248" y="228"/>
                  </a:cubicBezTo>
                  <a:cubicBezTo>
                    <a:pt x="251" y="232"/>
                    <a:pt x="254" y="236"/>
                    <a:pt x="256" y="241"/>
                  </a:cubicBezTo>
                  <a:cubicBezTo>
                    <a:pt x="263" y="259"/>
                    <a:pt x="252" y="268"/>
                    <a:pt x="237" y="274"/>
                  </a:cubicBezTo>
                  <a:cubicBezTo>
                    <a:pt x="227" y="271"/>
                    <a:pt x="233" y="249"/>
                    <a:pt x="235" y="243"/>
                  </a:cubicBezTo>
                  <a:close/>
                  <a:moveTo>
                    <a:pt x="316" y="251"/>
                  </a:moveTo>
                  <a:cubicBezTo>
                    <a:pt x="313" y="259"/>
                    <a:pt x="306" y="262"/>
                    <a:pt x="299" y="265"/>
                  </a:cubicBezTo>
                  <a:cubicBezTo>
                    <a:pt x="294" y="252"/>
                    <a:pt x="301" y="240"/>
                    <a:pt x="313" y="234"/>
                  </a:cubicBezTo>
                  <a:cubicBezTo>
                    <a:pt x="316" y="239"/>
                    <a:pt x="318" y="245"/>
                    <a:pt x="316" y="251"/>
                  </a:cubicBezTo>
                  <a:close/>
                  <a:moveTo>
                    <a:pt x="113" y="499"/>
                  </a:moveTo>
                  <a:cubicBezTo>
                    <a:pt x="116" y="500"/>
                    <a:pt x="119" y="501"/>
                    <a:pt x="123" y="501"/>
                  </a:cubicBezTo>
                  <a:cubicBezTo>
                    <a:pt x="131" y="503"/>
                    <a:pt x="139" y="504"/>
                    <a:pt x="148" y="506"/>
                  </a:cubicBezTo>
                  <a:cubicBezTo>
                    <a:pt x="150" y="509"/>
                    <a:pt x="154" y="509"/>
                    <a:pt x="157" y="507"/>
                  </a:cubicBezTo>
                  <a:cubicBezTo>
                    <a:pt x="162" y="508"/>
                    <a:pt x="168" y="509"/>
                    <a:pt x="174" y="510"/>
                  </a:cubicBezTo>
                  <a:cubicBezTo>
                    <a:pt x="207" y="515"/>
                    <a:pt x="240" y="521"/>
                    <a:pt x="273" y="526"/>
                  </a:cubicBezTo>
                  <a:cubicBezTo>
                    <a:pt x="274" y="526"/>
                    <a:pt x="274" y="526"/>
                    <a:pt x="275" y="526"/>
                  </a:cubicBezTo>
                  <a:cubicBezTo>
                    <a:pt x="281" y="538"/>
                    <a:pt x="293" y="556"/>
                    <a:pt x="268" y="561"/>
                  </a:cubicBezTo>
                  <a:cubicBezTo>
                    <a:pt x="262" y="563"/>
                    <a:pt x="249" y="560"/>
                    <a:pt x="242" y="559"/>
                  </a:cubicBezTo>
                  <a:cubicBezTo>
                    <a:pt x="188" y="553"/>
                    <a:pt x="188" y="553"/>
                    <a:pt x="188" y="553"/>
                  </a:cubicBezTo>
                  <a:cubicBezTo>
                    <a:pt x="158" y="550"/>
                    <a:pt x="80" y="546"/>
                    <a:pt x="113" y="499"/>
                  </a:cubicBezTo>
                  <a:close/>
                  <a:moveTo>
                    <a:pt x="101" y="564"/>
                  </a:moveTo>
                  <a:cubicBezTo>
                    <a:pt x="103" y="559"/>
                    <a:pt x="106" y="556"/>
                    <a:pt x="109" y="552"/>
                  </a:cubicBezTo>
                  <a:cubicBezTo>
                    <a:pt x="132" y="569"/>
                    <a:pt x="167" y="567"/>
                    <a:pt x="194" y="570"/>
                  </a:cubicBezTo>
                  <a:cubicBezTo>
                    <a:pt x="214" y="573"/>
                    <a:pt x="235" y="575"/>
                    <a:pt x="255" y="577"/>
                  </a:cubicBezTo>
                  <a:cubicBezTo>
                    <a:pt x="261" y="578"/>
                    <a:pt x="266" y="578"/>
                    <a:pt x="272" y="577"/>
                  </a:cubicBezTo>
                  <a:cubicBezTo>
                    <a:pt x="272" y="578"/>
                    <a:pt x="272" y="579"/>
                    <a:pt x="273" y="580"/>
                  </a:cubicBezTo>
                  <a:cubicBezTo>
                    <a:pt x="275" y="583"/>
                    <a:pt x="277" y="586"/>
                    <a:pt x="280" y="590"/>
                  </a:cubicBezTo>
                  <a:cubicBezTo>
                    <a:pt x="277" y="603"/>
                    <a:pt x="270" y="610"/>
                    <a:pt x="260" y="609"/>
                  </a:cubicBezTo>
                  <a:cubicBezTo>
                    <a:pt x="251" y="612"/>
                    <a:pt x="239" y="610"/>
                    <a:pt x="230" y="610"/>
                  </a:cubicBezTo>
                  <a:cubicBezTo>
                    <a:pt x="209" y="610"/>
                    <a:pt x="189" y="609"/>
                    <a:pt x="169" y="606"/>
                  </a:cubicBezTo>
                  <a:cubicBezTo>
                    <a:pt x="151" y="604"/>
                    <a:pt x="132" y="602"/>
                    <a:pt x="116" y="595"/>
                  </a:cubicBezTo>
                  <a:cubicBezTo>
                    <a:pt x="103" y="589"/>
                    <a:pt x="95" y="578"/>
                    <a:pt x="101" y="564"/>
                  </a:cubicBezTo>
                  <a:close/>
                  <a:moveTo>
                    <a:pt x="176" y="731"/>
                  </a:moveTo>
                  <a:cubicBezTo>
                    <a:pt x="139" y="729"/>
                    <a:pt x="113" y="700"/>
                    <a:pt x="104" y="666"/>
                  </a:cubicBezTo>
                  <a:cubicBezTo>
                    <a:pt x="131" y="681"/>
                    <a:pt x="171" y="682"/>
                    <a:pt x="200" y="683"/>
                  </a:cubicBezTo>
                  <a:cubicBezTo>
                    <a:pt x="218" y="684"/>
                    <a:pt x="237" y="683"/>
                    <a:pt x="255" y="681"/>
                  </a:cubicBezTo>
                  <a:cubicBezTo>
                    <a:pt x="256" y="681"/>
                    <a:pt x="257" y="681"/>
                    <a:pt x="259" y="681"/>
                  </a:cubicBezTo>
                  <a:cubicBezTo>
                    <a:pt x="244" y="712"/>
                    <a:pt x="212" y="733"/>
                    <a:pt x="176" y="731"/>
                  </a:cubicBezTo>
                  <a:close/>
                  <a:moveTo>
                    <a:pt x="250" y="664"/>
                  </a:moveTo>
                  <a:cubicBezTo>
                    <a:pt x="230" y="666"/>
                    <a:pt x="210" y="667"/>
                    <a:pt x="190" y="665"/>
                  </a:cubicBezTo>
                  <a:cubicBezTo>
                    <a:pt x="172" y="664"/>
                    <a:pt x="154" y="662"/>
                    <a:pt x="136" y="658"/>
                  </a:cubicBezTo>
                  <a:cubicBezTo>
                    <a:pt x="126" y="656"/>
                    <a:pt x="113" y="654"/>
                    <a:pt x="105" y="646"/>
                  </a:cubicBezTo>
                  <a:cubicBezTo>
                    <a:pt x="92" y="634"/>
                    <a:pt x="100" y="621"/>
                    <a:pt x="107" y="609"/>
                  </a:cubicBezTo>
                  <a:cubicBezTo>
                    <a:pt x="126" y="619"/>
                    <a:pt x="151" y="621"/>
                    <a:pt x="170" y="624"/>
                  </a:cubicBezTo>
                  <a:cubicBezTo>
                    <a:pt x="189" y="626"/>
                    <a:pt x="208" y="627"/>
                    <a:pt x="228" y="628"/>
                  </a:cubicBezTo>
                  <a:cubicBezTo>
                    <a:pt x="241" y="628"/>
                    <a:pt x="258" y="629"/>
                    <a:pt x="272" y="626"/>
                  </a:cubicBezTo>
                  <a:cubicBezTo>
                    <a:pt x="276" y="632"/>
                    <a:pt x="280" y="639"/>
                    <a:pt x="280" y="646"/>
                  </a:cubicBezTo>
                  <a:cubicBezTo>
                    <a:pt x="280" y="665"/>
                    <a:pt x="262" y="663"/>
                    <a:pt x="250" y="664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 rot="11677301">
            <a:off x="2147016" y="3438112"/>
            <a:ext cx="938213" cy="1266825"/>
            <a:chOff x="3743325" y="1639888"/>
            <a:chExt cx="938213" cy="1266825"/>
          </a:xfrm>
        </p:grpSpPr>
        <p:sp>
          <p:nvSpPr>
            <p:cNvPr id="9" name="Freeform 7"/>
            <p:cNvSpPr/>
            <p:nvPr/>
          </p:nvSpPr>
          <p:spPr bwMode="auto">
            <a:xfrm>
              <a:off x="3760788" y="1639888"/>
              <a:ext cx="920750" cy="922337"/>
            </a:xfrm>
            <a:custGeom>
              <a:avLst/>
              <a:gdLst>
                <a:gd name="T0" fmla="*/ 395 w 418"/>
                <a:gd name="T1" fmla="*/ 249 h 419"/>
                <a:gd name="T2" fmla="*/ 376 w 418"/>
                <a:gd name="T3" fmla="*/ 242 h 419"/>
                <a:gd name="T4" fmla="*/ 374 w 418"/>
                <a:gd name="T5" fmla="*/ 204 h 419"/>
                <a:gd name="T6" fmla="*/ 347 w 418"/>
                <a:gd name="T7" fmla="*/ 195 h 419"/>
                <a:gd name="T8" fmla="*/ 357 w 418"/>
                <a:gd name="T9" fmla="*/ 193 h 419"/>
                <a:gd name="T10" fmla="*/ 355 w 418"/>
                <a:gd name="T11" fmla="*/ 155 h 419"/>
                <a:gd name="T12" fmla="*/ 314 w 418"/>
                <a:gd name="T13" fmla="*/ 140 h 419"/>
                <a:gd name="T14" fmla="*/ 316 w 418"/>
                <a:gd name="T15" fmla="*/ 123 h 419"/>
                <a:gd name="T16" fmla="*/ 325 w 418"/>
                <a:gd name="T17" fmla="*/ 125 h 419"/>
                <a:gd name="T18" fmla="*/ 334 w 418"/>
                <a:gd name="T19" fmla="*/ 86 h 419"/>
                <a:gd name="T20" fmla="*/ 315 w 418"/>
                <a:gd name="T21" fmla="*/ 80 h 419"/>
                <a:gd name="T22" fmla="*/ 303 w 418"/>
                <a:gd name="T23" fmla="*/ 51 h 419"/>
                <a:gd name="T24" fmla="*/ 280 w 418"/>
                <a:gd name="T25" fmla="*/ 43 h 419"/>
                <a:gd name="T26" fmla="*/ 265 w 418"/>
                <a:gd name="T27" fmla="*/ 30 h 419"/>
                <a:gd name="T28" fmla="*/ 182 w 418"/>
                <a:gd name="T29" fmla="*/ 7 h 419"/>
                <a:gd name="T30" fmla="*/ 160 w 418"/>
                <a:gd name="T31" fmla="*/ 32 h 419"/>
                <a:gd name="T32" fmla="*/ 151 w 418"/>
                <a:gd name="T33" fmla="*/ 50 h 419"/>
                <a:gd name="T34" fmla="*/ 95 w 418"/>
                <a:gd name="T35" fmla="*/ 39 h 419"/>
                <a:gd name="T36" fmla="*/ 81 w 418"/>
                <a:gd name="T37" fmla="*/ 76 h 419"/>
                <a:gd name="T38" fmla="*/ 84 w 418"/>
                <a:gd name="T39" fmla="*/ 77 h 419"/>
                <a:gd name="T40" fmla="*/ 97 w 418"/>
                <a:gd name="T41" fmla="*/ 103 h 419"/>
                <a:gd name="T42" fmla="*/ 147 w 418"/>
                <a:gd name="T43" fmla="*/ 121 h 419"/>
                <a:gd name="T44" fmla="*/ 118 w 418"/>
                <a:gd name="T45" fmla="*/ 115 h 419"/>
                <a:gd name="T46" fmla="*/ 109 w 418"/>
                <a:gd name="T47" fmla="*/ 154 h 419"/>
                <a:gd name="T48" fmla="*/ 125 w 418"/>
                <a:gd name="T49" fmla="*/ 160 h 419"/>
                <a:gd name="T50" fmla="*/ 73 w 418"/>
                <a:gd name="T51" fmla="*/ 151 h 419"/>
                <a:gd name="T52" fmla="*/ 58 w 418"/>
                <a:gd name="T53" fmla="*/ 187 h 419"/>
                <a:gd name="T54" fmla="*/ 54 w 418"/>
                <a:gd name="T55" fmla="*/ 205 h 419"/>
                <a:gd name="T56" fmla="*/ 35 w 418"/>
                <a:gd name="T57" fmla="*/ 199 h 419"/>
                <a:gd name="T58" fmla="*/ 10 w 418"/>
                <a:gd name="T59" fmla="*/ 226 h 419"/>
                <a:gd name="T60" fmla="*/ 19 w 418"/>
                <a:gd name="T61" fmla="*/ 262 h 419"/>
                <a:gd name="T62" fmla="*/ 50 w 418"/>
                <a:gd name="T63" fmla="*/ 273 h 419"/>
                <a:gd name="T64" fmla="*/ 45 w 418"/>
                <a:gd name="T65" fmla="*/ 310 h 419"/>
                <a:gd name="T66" fmla="*/ 100 w 418"/>
                <a:gd name="T67" fmla="*/ 331 h 419"/>
                <a:gd name="T68" fmla="*/ 102 w 418"/>
                <a:gd name="T69" fmla="*/ 364 h 419"/>
                <a:gd name="T70" fmla="*/ 147 w 418"/>
                <a:gd name="T71" fmla="*/ 385 h 419"/>
                <a:gd name="T72" fmla="*/ 161 w 418"/>
                <a:gd name="T73" fmla="*/ 411 h 419"/>
                <a:gd name="T74" fmla="*/ 174 w 418"/>
                <a:gd name="T75" fmla="*/ 414 h 419"/>
                <a:gd name="T76" fmla="*/ 188 w 418"/>
                <a:gd name="T77" fmla="*/ 413 h 419"/>
                <a:gd name="T78" fmla="*/ 268 w 418"/>
                <a:gd name="T79" fmla="*/ 418 h 419"/>
                <a:gd name="T80" fmla="*/ 285 w 418"/>
                <a:gd name="T81" fmla="*/ 388 h 419"/>
                <a:gd name="T82" fmla="*/ 306 w 418"/>
                <a:gd name="T83" fmla="*/ 373 h 419"/>
                <a:gd name="T84" fmla="*/ 330 w 418"/>
                <a:gd name="T85" fmla="*/ 378 h 419"/>
                <a:gd name="T86" fmla="*/ 348 w 418"/>
                <a:gd name="T87" fmla="*/ 346 h 419"/>
                <a:gd name="T88" fmla="*/ 367 w 418"/>
                <a:gd name="T89" fmla="*/ 320 h 419"/>
                <a:gd name="T90" fmla="*/ 385 w 418"/>
                <a:gd name="T91" fmla="*/ 323 h 419"/>
                <a:gd name="T92" fmla="*/ 400 w 418"/>
                <a:gd name="T93" fmla="*/ 285 h 419"/>
                <a:gd name="T94" fmla="*/ 395 w 418"/>
                <a:gd name="T95" fmla="*/ 249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18" h="419">
                  <a:moveTo>
                    <a:pt x="395" y="249"/>
                  </a:moveTo>
                  <a:cubicBezTo>
                    <a:pt x="389" y="246"/>
                    <a:pt x="382" y="244"/>
                    <a:pt x="376" y="242"/>
                  </a:cubicBezTo>
                  <a:cubicBezTo>
                    <a:pt x="392" y="237"/>
                    <a:pt x="394" y="211"/>
                    <a:pt x="374" y="204"/>
                  </a:cubicBezTo>
                  <a:cubicBezTo>
                    <a:pt x="365" y="201"/>
                    <a:pt x="356" y="198"/>
                    <a:pt x="347" y="195"/>
                  </a:cubicBezTo>
                  <a:cubicBezTo>
                    <a:pt x="350" y="194"/>
                    <a:pt x="353" y="194"/>
                    <a:pt x="357" y="193"/>
                  </a:cubicBezTo>
                  <a:cubicBezTo>
                    <a:pt x="378" y="189"/>
                    <a:pt x="372" y="161"/>
                    <a:pt x="355" y="155"/>
                  </a:cubicBezTo>
                  <a:cubicBezTo>
                    <a:pt x="342" y="150"/>
                    <a:pt x="328" y="145"/>
                    <a:pt x="314" y="140"/>
                  </a:cubicBezTo>
                  <a:cubicBezTo>
                    <a:pt x="317" y="135"/>
                    <a:pt x="318" y="129"/>
                    <a:pt x="316" y="123"/>
                  </a:cubicBezTo>
                  <a:cubicBezTo>
                    <a:pt x="319" y="124"/>
                    <a:pt x="322" y="124"/>
                    <a:pt x="325" y="125"/>
                  </a:cubicBezTo>
                  <a:cubicBezTo>
                    <a:pt x="350" y="130"/>
                    <a:pt x="358" y="94"/>
                    <a:pt x="334" y="86"/>
                  </a:cubicBezTo>
                  <a:cubicBezTo>
                    <a:pt x="328" y="84"/>
                    <a:pt x="321" y="82"/>
                    <a:pt x="315" y="80"/>
                  </a:cubicBezTo>
                  <a:cubicBezTo>
                    <a:pt x="320" y="70"/>
                    <a:pt x="317" y="57"/>
                    <a:pt x="303" y="51"/>
                  </a:cubicBezTo>
                  <a:cubicBezTo>
                    <a:pt x="295" y="49"/>
                    <a:pt x="287" y="46"/>
                    <a:pt x="280" y="43"/>
                  </a:cubicBezTo>
                  <a:cubicBezTo>
                    <a:pt x="278" y="37"/>
                    <a:pt x="274" y="31"/>
                    <a:pt x="265" y="30"/>
                  </a:cubicBezTo>
                  <a:cubicBezTo>
                    <a:pt x="237" y="24"/>
                    <a:pt x="210" y="17"/>
                    <a:pt x="182" y="7"/>
                  </a:cubicBezTo>
                  <a:cubicBezTo>
                    <a:pt x="165" y="0"/>
                    <a:pt x="156" y="18"/>
                    <a:pt x="160" y="32"/>
                  </a:cubicBezTo>
                  <a:cubicBezTo>
                    <a:pt x="155" y="37"/>
                    <a:pt x="151" y="43"/>
                    <a:pt x="151" y="50"/>
                  </a:cubicBezTo>
                  <a:cubicBezTo>
                    <a:pt x="132" y="46"/>
                    <a:pt x="114" y="42"/>
                    <a:pt x="95" y="39"/>
                  </a:cubicBezTo>
                  <a:cubicBezTo>
                    <a:pt x="74" y="34"/>
                    <a:pt x="59" y="67"/>
                    <a:pt x="81" y="76"/>
                  </a:cubicBezTo>
                  <a:cubicBezTo>
                    <a:pt x="82" y="76"/>
                    <a:pt x="83" y="76"/>
                    <a:pt x="84" y="77"/>
                  </a:cubicBezTo>
                  <a:cubicBezTo>
                    <a:pt x="81" y="87"/>
                    <a:pt x="85" y="99"/>
                    <a:pt x="97" y="103"/>
                  </a:cubicBezTo>
                  <a:cubicBezTo>
                    <a:pt x="114" y="109"/>
                    <a:pt x="130" y="115"/>
                    <a:pt x="147" y="121"/>
                  </a:cubicBezTo>
                  <a:cubicBezTo>
                    <a:pt x="137" y="119"/>
                    <a:pt x="128" y="117"/>
                    <a:pt x="118" y="115"/>
                  </a:cubicBezTo>
                  <a:cubicBezTo>
                    <a:pt x="93" y="110"/>
                    <a:pt x="85" y="146"/>
                    <a:pt x="109" y="154"/>
                  </a:cubicBezTo>
                  <a:cubicBezTo>
                    <a:pt x="114" y="156"/>
                    <a:pt x="120" y="158"/>
                    <a:pt x="125" y="160"/>
                  </a:cubicBezTo>
                  <a:cubicBezTo>
                    <a:pt x="108" y="157"/>
                    <a:pt x="91" y="154"/>
                    <a:pt x="73" y="151"/>
                  </a:cubicBezTo>
                  <a:cubicBezTo>
                    <a:pt x="50" y="147"/>
                    <a:pt x="41" y="177"/>
                    <a:pt x="58" y="187"/>
                  </a:cubicBezTo>
                  <a:cubicBezTo>
                    <a:pt x="54" y="192"/>
                    <a:pt x="53" y="198"/>
                    <a:pt x="54" y="205"/>
                  </a:cubicBezTo>
                  <a:cubicBezTo>
                    <a:pt x="47" y="203"/>
                    <a:pt x="41" y="201"/>
                    <a:pt x="35" y="199"/>
                  </a:cubicBezTo>
                  <a:cubicBezTo>
                    <a:pt x="19" y="195"/>
                    <a:pt x="7" y="213"/>
                    <a:pt x="10" y="226"/>
                  </a:cubicBezTo>
                  <a:cubicBezTo>
                    <a:pt x="0" y="234"/>
                    <a:pt x="4" y="256"/>
                    <a:pt x="19" y="262"/>
                  </a:cubicBezTo>
                  <a:cubicBezTo>
                    <a:pt x="29" y="266"/>
                    <a:pt x="40" y="269"/>
                    <a:pt x="50" y="273"/>
                  </a:cubicBezTo>
                  <a:cubicBezTo>
                    <a:pt x="35" y="278"/>
                    <a:pt x="27" y="303"/>
                    <a:pt x="45" y="310"/>
                  </a:cubicBezTo>
                  <a:cubicBezTo>
                    <a:pt x="64" y="317"/>
                    <a:pt x="82" y="325"/>
                    <a:pt x="100" y="331"/>
                  </a:cubicBezTo>
                  <a:cubicBezTo>
                    <a:pt x="89" y="339"/>
                    <a:pt x="86" y="356"/>
                    <a:pt x="102" y="364"/>
                  </a:cubicBezTo>
                  <a:cubicBezTo>
                    <a:pt x="117" y="372"/>
                    <a:pt x="132" y="379"/>
                    <a:pt x="147" y="385"/>
                  </a:cubicBezTo>
                  <a:cubicBezTo>
                    <a:pt x="145" y="395"/>
                    <a:pt x="149" y="408"/>
                    <a:pt x="161" y="411"/>
                  </a:cubicBezTo>
                  <a:cubicBezTo>
                    <a:pt x="166" y="412"/>
                    <a:pt x="170" y="413"/>
                    <a:pt x="174" y="414"/>
                  </a:cubicBezTo>
                  <a:cubicBezTo>
                    <a:pt x="180" y="415"/>
                    <a:pt x="185" y="415"/>
                    <a:pt x="188" y="413"/>
                  </a:cubicBezTo>
                  <a:cubicBezTo>
                    <a:pt x="215" y="414"/>
                    <a:pt x="242" y="416"/>
                    <a:pt x="268" y="418"/>
                  </a:cubicBezTo>
                  <a:cubicBezTo>
                    <a:pt x="284" y="419"/>
                    <a:pt x="291" y="400"/>
                    <a:pt x="285" y="388"/>
                  </a:cubicBezTo>
                  <a:cubicBezTo>
                    <a:pt x="296" y="388"/>
                    <a:pt x="304" y="381"/>
                    <a:pt x="306" y="373"/>
                  </a:cubicBezTo>
                  <a:cubicBezTo>
                    <a:pt x="330" y="378"/>
                    <a:pt x="330" y="378"/>
                    <a:pt x="330" y="378"/>
                  </a:cubicBezTo>
                  <a:cubicBezTo>
                    <a:pt x="351" y="384"/>
                    <a:pt x="360" y="359"/>
                    <a:pt x="348" y="346"/>
                  </a:cubicBezTo>
                  <a:cubicBezTo>
                    <a:pt x="363" y="345"/>
                    <a:pt x="371" y="331"/>
                    <a:pt x="367" y="320"/>
                  </a:cubicBezTo>
                  <a:cubicBezTo>
                    <a:pt x="373" y="321"/>
                    <a:pt x="379" y="322"/>
                    <a:pt x="385" y="323"/>
                  </a:cubicBezTo>
                  <a:cubicBezTo>
                    <a:pt x="408" y="326"/>
                    <a:pt x="418" y="294"/>
                    <a:pt x="400" y="285"/>
                  </a:cubicBezTo>
                  <a:cubicBezTo>
                    <a:pt x="413" y="278"/>
                    <a:pt x="414" y="255"/>
                    <a:pt x="395" y="249"/>
                  </a:cubicBez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Freeform 8"/>
            <p:cNvSpPr>
              <a:spLocks noEditPoints="1"/>
            </p:cNvSpPr>
            <p:nvPr/>
          </p:nvSpPr>
          <p:spPr bwMode="auto">
            <a:xfrm>
              <a:off x="3743325" y="1693863"/>
              <a:ext cx="909637" cy="1212850"/>
            </a:xfrm>
            <a:custGeom>
              <a:avLst/>
              <a:gdLst>
                <a:gd name="T0" fmla="*/ 233 w 413"/>
                <a:gd name="T1" fmla="*/ 6 h 550"/>
                <a:gd name="T2" fmla="*/ 39 w 413"/>
                <a:gd name="T3" fmla="*/ 285 h 550"/>
                <a:gd name="T4" fmla="*/ 233 w 413"/>
                <a:gd name="T5" fmla="*/ 422 h 550"/>
                <a:gd name="T6" fmla="*/ 235 w 413"/>
                <a:gd name="T7" fmla="*/ 452 h 550"/>
                <a:gd name="T8" fmla="*/ 248 w 413"/>
                <a:gd name="T9" fmla="*/ 498 h 550"/>
                <a:gd name="T10" fmla="*/ 330 w 413"/>
                <a:gd name="T11" fmla="*/ 544 h 550"/>
                <a:gd name="T12" fmla="*/ 380 w 413"/>
                <a:gd name="T13" fmla="*/ 468 h 550"/>
                <a:gd name="T14" fmla="*/ 367 w 413"/>
                <a:gd name="T15" fmla="*/ 423 h 550"/>
                <a:gd name="T16" fmla="*/ 359 w 413"/>
                <a:gd name="T17" fmla="*/ 377 h 550"/>
                <a:gd name="T18" fmla="*/ 389 w 413"/>
                <a:gd name="T19" fmla="*/ 144 h 550"/>
                <a:gd name="T20" fmla="*/ 307 w 413"/>
                <a:gd name="T21" fmla="*/ 504 h 550"/>
                <a:gd name="T22" fmla="*/ 276 w 413"/>
                <a:gd name="T23" fmla="*/ 511 h 550"/>
                <a:gd name="T24" fmla="*/ 352 w 413"/>
                <a:gd name="T25" fmla="*/ 468 h 550"/>
                <a:gd name="T26" fmla="*/ 271 w 413"/>
                <a:gd name="T27" fmla="*/ 495 h 550"/>
                <a:gd name="T28" fmla="*/ 290 w 413"/>
                <a:gd name="T29" fmla="*/ 462 h 550"/>
                <a:gd name="T30" fmla="*/ 356 w 413"/>
                <a:gd name="T31" fmla="*/ 435 h 550"/>
                <a:gd name="T32" fmla="*/ 365 w 413"/>
                <a:gd name="T33" fmla="*/ 447 h 550"/>
                <a:gd name="T34" fmla="*/ 213 w 413"/>
                <a:gd name="T35" fmla="*/ 291 h 550"/>
                <a:gd name="T36" fmla="*/ 213 w 413"/>
                <a:gd name="T37" fmla="*/ 203 h 550"/>
                <a:gd name="T38" fmla="*/ 275 w 413"/>
                <a:gd name="T39" fmla="*/ 244 h 550"/>
                <a:gd name="T40" fmla="*/ 285 w 413"/>
                <a:gd name="T41" fmla="*/ 367 h 550"/>
                <a:gd name="T42" fmla="*/ 213 w 413"/>
                <a:gd name="T43" fmla="*/ 291 h 550"/>
                <a:gd name="T44" fmla="*/ 332 w 413"/>
                <a:gd name="T45" fmla="*/ 364 h 550"/>
                <a:gd name="T46" fmla="*/ 305 w 413"/>
                <a:gd name="T47" fmla="*/ 401 h 550"/>
                <a:gd name="T48" fmla="*/ 267 w 413"/>
                <a:gd name="T49" fmla="*/ 412 h 550"/>
                <a:gd name="T50" fmla="*/ 246 w 413"/>
                <a:gd name="T51" fmla="*/ 393 h 550"/>
                <a:gd name="T52" fmla="*/ 313 w 413"/>
                <a:gd name="T53" fmla="*/ 414 h 550"/>
                <a:gd name="T54" fmla="*/ 343 w 413"/>
                <a:gd name="T55" fmla="*/ 424 h 550"/>
                <a:gd name="T56" fmla="*/ 294 w 413"/>
                <a:gd name="T57" fmla="*/ 444 h 550"/>
                <a:gd name="T58" fmla="*/ 245 w 413"/>
                <a:gd name="T59" fmla="*/ 427 h 550"/>
                <a:gd name="T60" fmla="*/ 330 w 413"/>
                <a:gd name="T61" fmla="*/ 341 h 550"/>
                <a:gd name="T62" fmla="*/ 311 w 413"/>
                <a:gd name="T63" fmla="*/ 357 h 550"/>
                <a:gd name="T64" fmla="*/ 290 w 413"/>
                <a:gd name="T65" fmla="*/ 216 h 550"/>
                <a:gd name="T66" fmla="*/ 302 w 413"/>
                <a:gd name="T67" fmla="*/ 197 h 550"/>
                <a:gd name="T68" fmla="*/ 294 w 413"/>
                <a:gd name="T69" fmla="*/ 178 h 550"/>
                <a:gd name="T70" fmla="*/ 291 w 413"/>
                <a:gd name="T71" fmla="*/ 119 h 550"/>
                <a:gd name="T72" fmla="*/ 275 w 413"/>
                <a:gd name="T73" fmla="*/ 197 h 550"/>
                <a:gd name="T74" fmla="*/ 181 w 413"/>
                <a:gd name="T75" fmla="*/ 197 h 550"/>
                <a:gd name="T76" fmla="*/ 131 w 413"/>
                <a:gd name="T77" fmla="*/ 224 h 550"/>
                <a:gd name="T78" fmla="*/ 144 w 413"/>
                <a:gd name="T79" fmla="*/ 255 h 550"/>
                <a:gd name="T80" fmla="*/ 150 w 413"/>
                <a:gd name="T81" fmla="*/ 290 h 550"/>
                <a:gd name="T82" fmla="*/ 194 w 413"/>
                <a:gd name="T83" fmla="*/ 296 h 550"/>
                <a:gd name="T84" fmla="*/ 238 w 413"/>
                <a:gd name="T85" fmla="*/ 384 h 550"/>
                <a:gd name="T86" fmla="*/ 231 w 413"/>
                <a:gd name="T87" fmla="*/ 382 h 550"/>
                <a:gd name="T88" fmla="*/ 192 w 413"/>
                <a:gd name="T89" fmla="*/ 24 h 550"/>
                <a:gd name="T90" fmla="*/ 362 w 413"/>
                <a:gd name="T91" fmla="*/ 124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13" h="550">
                  <a:moveTo>
                    <a:pt x="389" y="144"/>
                  </a:moveTo>
                  <a:cubicBezTo>
                    <a:pt x="366" y="72"/>
                    <a:pt x="311" y="13"/>
                    <a:pt x="233" y="6"/>
                  </a:cubicBezTo>
                  <a:cubicBezTo>
                    <a:pt x="157" y="0"/>
                    <a:pt x="77" y="29"/>
                    <a:pt x="39" y="98"/>
                  </a:cubicBezTo>
                  <a:cubicBezTo>
                    <a:pt x="7" y="155"/>
                    <a:pt x="7" y="228"/>
                    <a:pt x="39" y="285"/>
                  </a:cubicBezTo>
                  <a:cubicBezTo>
                    <a:pt x="77" y="353"/>
                    <a:pt x="152" y="394"/>
                    <a:pt x="229" y="395"/>
                  </a:cubicBezTo>
                  <a:cubicBezTo>
                    <a:pt x="223" y="403"/>
                    <a:pt x="224" y="414"/>
                    <a:pt x="233" y="422"/>
                  </a:cubicBezTo>
                  <a:cubicBezTo>
                    <a:pt x="233" y="422"/>
                    <a:pt x="234" y="422"/>
                    <a:pt x="234" y="422"/>
                  </a:cubicBezTo>
                  <a:cubicBezTo>
                    <a:pt x="228" y="430"/>
                    <a:pt x="230" y="445"/>
                    <a:pt x="235" y="452"/>
                  </a:cubicBezTo>
                  <a:cubicBezTo>
                    <a:pt x="239" y="457"/>
                    <a:pt x="242" y="460"/>
                    <a:pt x="247" y="462"/>
                  </a:cubicBezTo>
                  <a:cubicBezTo>
                    <a:pt x="239" y="472"/>
                    <a:pt x="240" y="488"/>
                    <a:pt x="248" y="498"/>
                  </a:cubicBezTo>
                  <a:cubicBezTo>
                    <a:pt x="253" y="505"/>
                    <a:pt x="258" y="508"/>
                    <a:pt x="265" y="510"/>
                  </a:cubicBezTo>
                  <a:cubicBezTo>
                    <a:pt x="273" y="536"/>
                    <a:pt x="304" y="550"/>
                    <a:pt x="330" y="544"/>
                  </a:cubicBezTo>
                  <a:cubicBezTo>
                    <a:pt x="363" y="538"/>
                    <a:pt x="383" y="506"/>
                    <a:pt x="384" y="475"/>
                  </a:cubicBezTo>
                  <a:cubicBezTo>
                    <a:pt x="384" y="471"/>
                    <a:pt x="382" y="469"/>
                    <a:pt x="380" y="468"/>
                  </a:cubicBezTo>
                  <a:cubicBezTo>
                    <a:pt x="380" y="467"/>
                    <a:pt x="381" y="466"/>
                    <a:pt x="382" y="466"/>
                  </a:cubicBezTo>
                  <a:cubicBezTo>
                    <a:pt x="396" y="448"/>
                    <a:pt x="383" y="432"/>
                    <a:pt x="367" y="423"/>
                  </a:cubicBezTo>
                  <a:cubicBezTo>
                    <a:pt x="373" y="411"/>
                    <a:pt x="369" y="393"/>
                    <a:pt x="356" y="389"/>
                  </a:cubicBezTo>
                  <a:cubicBezTo>
                    <a:pt x="358" y="385"/>
                    <a:pt x="359" y="381"/>
                    <a:pt x="359" y="377"/>
                  </a:cubicBezTo>
                  <a:cubicBezTo>
                    <a:pt x="360" y="366"/>
                    <a:pt x="353" y="355"/>
                    <a:pt x="344" y="353"/>
                  </a:cubicBezTo>
                  <a:cubicBezTo>
                    <a:pt x="397" y="297"/>
                    <a:pt x="413" y="216"/>
                    <a:pt x="389" y="144"/>
                  </a:cubicBezTo>
                  <a:close/>
                  <a:moveTo>
                    <a:pt x="276" y="511"/>
                  </a:moveTo>
                  <a:cubicBezTo>
                    <a:pt x="286" y="510"/>
                    <a:pt x="297" y="507"/>
                    <a:pt x="307" y="504"/>
                  </a:cubicBezTo>
                  <a:cubicBezTo>
                    <a:pt x="324" y="498"/>
                    <a:pt x="351" y="490"/>
                    <a:pt x="369" y="477"/>
                  </a:cubicBezTo>
                  <a:cubicBezTo>
                    <a:pt x="364" y="527"/>
                    <a:pt x="308" y="548"/>
                    <a:pt x="276" y="511"/>
                  </a:cubicBezTo>
                  <a:close/>
                  <a:moveTo>
                    <a:pt x="362" y="462"/>
                  </a:moveTo>
                  <a:cubicBezTo>
                    <a:pt x="359" y="464"/>
                    <a:pt x="355" y="466"/>
                    <a:pt x="352" y="468"/>
                  </a:cubicBezTo>
                  <a:cubicBezTo>
                    <a:pt x="338" y="475"/>
                    <a:pt x="324" y="481"/>
                    <a:pt x="309" y="487"/>
                  </a:cubicBezTo>
                  <a:cubicBezTo>
                    <a:pt x="298" y="491"/>
                    <a:pt x="283" y="498"/>
                    <a:pt x="271" y="495"/>
                  </a:cubicBezTo>
                  <a:cubicBezTo>
                    <a:pt x="255" y="491"/>
                    <a:pt x="253" y="478"/>
                    <a:pt x="256" y="465"/>
                  </a:cubicBezTo>
                  <a:cubicBezTo>
                    <a:pt x="267" y="467"/>
                    <a:pt x="279" y="465"/>
                    <a:pt x="290" y="462"/>
                  </a:cubicBezTo>
                  <a:cubicBezTo>
                    <a:pt x="305" y="457"/>
                    <a:pt x="319" y="450"/>
                    <a:pt x="334" y="444"/>
                  </a:cubicBezTo>
                  <a:cubicBezTo>
                    <a:pt x="341" y="441"/>
                    <a:pt x="349" y="439"/>
                    <a:pt x="356" y="435"/>
                  </a:cubicBezTo>
                  <a:cubicBezTo>
                    <a:pt x="356" y="435"/>
                    <a:pt x="356" y="435"/>
                    <a:pt x="356" y="435"/>
                  </a:cubicBezTo>
                  <a:cubicBezTo>
                    <a:pt x="362" y="436"/>
                    <a:pt x="365" y="441"/>
                    <a:pt x="365" y="447"/>
                  </a:cubicBezTo>
                  <a:cubicBezTo>
                    <a:pt x="371" y="454"/>
                    <a:pt x="370" y="459"/>
                    <a:pt x="362" y="462"/>
                  </a:cubicBezTo>
                  <a:close/>
                  <a:moveTo>
                    <a:pt x="213" y="291"/>
                  </a:moveTo>
                  <a:cubicBezTo>
                    <a:pt x="199" y="275"/>
                    <a:pt x="182" y="257"/>
                    <a:pt x="163" y="243"/>
                  </a:cubicBezTo>
                  <a:cubicBezTo>
                    <a:pt x="171" y="222"/>
                    <a:pt x="185" y="205"/>
                    <a:pt x="213" y="203"/>
                  </a:cubicBezTo>
                  <a:cubicBezTo>
                    <a:pt x="232" y="202"/>
                    <a:pt x="254" y="211"/>
                    <a:pt x="274" y="215"/>
                  </a:cubicBezTo>
                  <a:cubicBezTo>
                    <a:pt x="274" y="224"/>
                    <a:pt x="274" y="234"/>
                    <a:pt x="275" y="244"/>
                  </a:cubicBezTo>
                  <a:cubicBezTo>
                    <a:pt x="277" y="283"/>
                    <a:pt x="284" y="325"/>
                    <a:pt x="301" y="361"/>
                  </a:cubicBezTo>
                  <a:cubicBezTo>
                    <a:pt x="296" y="363"/>
                    <a:pt x="290" y="366"/>
                    <a:pt x="285" y="367"/>
                  </a:cubicBezTo>
                  <a:cubicBezTo>
                    <a:pt x="277" y="370"/>
                    <a:pt x="269" y="372"/>
                    <a:pt x="261" y="374"/>
                  </a:cubicBezTo>
                  <a:cubicBezTo>
                    <a:pt x="253" y="342"/>
                    <a:pt x="235" y="315"/>
                    <a:pt x="213" y="291"/>
                  </a:cubicBezTo>
                  <a:close/>
                  <a:moveTo>
                    <a:pt x="289" y="383"/>
                  </a:moveTo>
                  <a:cubicBezTo>
                    <a:pt x="303" y="378"/>
                    <a:pt x="320" y="373"/>
                    <a:pt x="332" y="364"/>
                  </a:cubicBezTo>
                  <a:cubicBezTo>
                    <a:pt x="332" y="364"/>
                    <a:pt x="333" y="364"/>
                    <a:pt x="333" y="365"/>
                  </a:cubicBezTo>
                  <a:cubicBezTo>
                    <a:pt x="368" y="377"/>
                    <a:pt x="315" y="398"/>
                    <a:pt x="305" y="401"/>
                  </a:cubicBezTo>
                  <a:cubicBezTo>
                    <a:pt x="297" y="404"/>
                    <a:pt x="290" y="406"/>
                    <a:pt x="282" y="408"/>
                  </a:cubicBezTo>
                  <a:cubicBezTo>
                    <a:pt x="277" y="410"/>
                    <a:pt x="272" y="411"/>
                    <a:pt x="267" y="412"/>
                  </a:cubicBezTo>
                  <a:cubicBezTo>
                    <a:pt x="254" y="418"/>
                    <a:pt x="246" y="412"/>
                    <a:pt x="244" y="396"/>
                  </a:cubicBezTo>
                  <a:cubicBezTo>
                    <a:pt x="245" y="395"/>
                    <a:pt x="245" y="394"/>
                    <a:pt x="246" y="393"/>
                  </a:cubicBezTo>
                  <a:cubicBezTo>
                    <a:pt x="260" y="394"/>
                    <a:pt x="276" y="387"/>
                    <a:pt x="289" y="383"/>
                  </a:cubicBezTo>
                  <a:close/>
                  <a:moveTo>
                    <a:pt x="313" y="414"/>
                  </a:moveTo>
                  <a:cubicBezTo>
                    <a:pt x="324" y="410"/>
                    <a:pt x="338" y="406"/>
                    <a:pt x="348" y="398"/>
                  </a:cubicBezTo>
                  <a:cubicBezTo>
                    <a:pt x="354" y="407"/>
                    <a:pt x="361" y="410"/>
                    <a:pt x="343" y="424"/>
                  </a:cubicBezTo>
                  <a:cubicBezTo>
                    <a:pt x="339" y="427"/>
                    <a:pt x="334" y="428"/>
                    <a:pt x="330" y="429"/>
                  </a:cubicBezTo>
                  <a:cubicBezTo>
                    <a:pt x="318" y="434"/>
                    <a:pt x="306" y="439"/>
                    <a:pt x="294" y="444"/>
                  </a:cubicBezTo>
                  <a:cubicBezTo>
                    <a:pt x="283" y="449"/>
                    <a:pt x="269" y="455"/>
                    <a:pt x="257" y="450"/>
                  </a:cubicBezTo>
                  <a:cubicBezTo>
                    <a:pt x="243" y="445"/>
                    <a:pt x="244" y="437"/>
                    <a:pt x="245" y="427"/>
                  </a:cubicBezTo>
                  <a:cubicBezTo>
                    <a:pt x="266" y="433"/>
                    <a:pt x="296" y="420"/>
                    <a:pt x="313" y="414"/>
                  </a:cubicBezTo>
                  <a:close/>
                  <a:moveTo>
                    <a:pt x="330" y="341"/>
                  </a:moveTo>
                  <a:cubicBezTo>
                    <a:pt x="327" y="344"/>
                    <a:pt x="327" y="348"/>
                    <a:pt x="329" y="351"/>
                  </a:cubicBezTo>
                  <a:cubicBezTo>
                    <a:pt x="323" y="352"/>
                    <a:pt x="317" y="354"/>
                    <a:pt x="311" y="357"/>
                  </a:cubicBezTo>
                  <a:cubicBezTo>
                    <a:pt x="301" y="318"/>
                    <a:pt x="292" y="281"/>
                    <a:pt x="290" y="240"/>
                  </a:cubicBezTo>
                  <a:cubicBezTo>
                    <a:pt x="290" y="232"/>
                    <a:pt x="290" y="224"/>
                    <a:pt x="290" y="216"/>
                  </a:cubicBezTo>
                  <a:cubicBezTo>
                    <a:pt x="296" y="216"/>
                    <a:pt x="302" y="215"/>
                    <a:pt x="307" y="213"/>
                  </a:cubicBezTo>
                  <a:cubicBezTo>
                    <a:pt x="317" y="208"/>
                    <a:pt x="312" y="192"/>
                    <a:pt x="302" y="197"/>
                  </a:cubicBezTo>
                  <a:cubicBezTo>
                    <a:pt x="299" y="198"/>
                    <a:pt x="295" y="199"/>
                    <a:pt x="291" y="199"/>
                  </a:cubicBezTo>
                  <a:cubicBezTo>
                    <a:pt x="292" y="192"/>
                    <a:pt x="293" y="185"/>
                    <a:pt x="294" y="178"/>
                  </a:cubicBezTo>
                  <a:cubicBezTo>
                    <a:pt x="296" y="159"/>
                    <a:pt x="304" y="140"/>
                    <a:pt x="303" y="122"/>
                  </a:cubicBezTo>
                  <a:cubicBezTo>
                    <a:pt x="303" y="115"/>
                    <a:pt x="295" y="114"/>
                    <a:pt x="291" y="119"/>
                  </a:cubicBezTo>
                  <a:cubicBezTo>
                    <a:pt x="281" y="136"/>
                    <a:pt x="279" y="161"/>
                    <a:pt x="277" y="180"/>
                  </a:cubicBezTo>
                  <a:cubicBezTo>
                    <a:pt x="276" y="186"/>
                    <a:pt x="275" y="192"/>
                    <a:pt x="275" y="197"/>
                  </a:cubicBezTo>
                  <a:cubicBezTo>
                    <a:pt x="260" y="194"/>
                    <a:pt x="244" y="189"/>
                    <a:pt x="233" y="187"/>
                  </a:cubicBezTo>
                  <a:cubicBezTo>
                    <a:pt x="215" y="185"/>
                    <a:pt x="196" y="187"/>
                    <a:pt x="181" y="197"/>
                  </a:cubicBezTo>
                  <a:cubicBezTo>
                    <a:pt x="166" y="205"/>
                    <a:pt x="156" y="219"/>
                    <a:pt x="150" y="234"/>
                  </a:cubicBezTo>
                  <a:cubicBezTo>
                    <a:pt x="144" y="230"/>
                    <a:pt x="138" y="227"/>
                    <a:pt x="131" y="224"/>
                  </a:cubicBezTo>
                  <a:cubicBezTo>
                    <a:pt x="124" y="221"/>
                    <a:pt x="117" y="229"/>
                    <a:pt x="123" y="236"/>
                  </a:cubicBezTo>
                  <a:cubicBezTo>
                    <a:pt x="129" y="243"/>
                    <a:pt x="137" y="249"/>
                    <a:pt x="144" y="255"/>
                  </a:cubicBezTo>
                  <a:cubicBezTo>
                    <a:pt x="142" y="267"/>
                    <a:pt x="142" y="278"/>
                    <a:pt x="142" y="289"/>
                  </a:cubicBezTo>
                  <a:cubicBezTo>
                    <a:pt x="142" y="294"/>
                    <a:pt x="148" y="294"/>
                    <a:pt x="150" y="290"/>
                  </a:cubicBezTo>
                  <a:cubicBezTo>
                    <a:pt x="152" y="282"/>
                    <a:pt x="154" y="273"/>
                    <a:pt x="156" y="264"/>
                  </a:cubicBezTo>
                  <a:cubicBezTo>
                    <a:pt x="169" y="274"/>
                    <a:pt x="183" y="284"/>
                    <a:pt x="194" y="296"/>
                  </a:cubicBezTo>
                  <a:cubicBezTo>
                    <a:pt x="218" y="320"/>
                    <a:pt x="237" y="347"/>
                    <a:pt x="251" y="378"/>
                  </a:cubicBezTo>
                  <a:cubicBezTo>
                    <a:pt x="246" y="379"/>
                    <a:pt x="242" y="382"/>
                    <a:pt x="238" y="384"/>
                  </a:cubicBezTo>
                  <a:cubicBezTo>
                    <a:pt x="238" y="385"/>
                    <a:pt x="237" y="386"/>
                    <a:pt x="237" y="387"/>
                  </a:cubicBezTo>
                  <a:cubicBezTo>
                    <a:pt x="236" y="384"/>
                    <a:pt x="234" y="382"/>
                    <a:pt x="231" y="382"/>
                  </a:cubicBezTo>
                  <a:cubicBezTo>
                    <a:pt x="108" y="372"/>
                    <a:pt x="0" y="262"/>
                    <a:pt x="42" y="134"/>
                  </a:cubicBezTo>
                  <a:cubicBezTo>
                    <a:pt x="64" y="68"/>
                    <a:pt x="124" y="30"/>
                    <a:pt x="192" y="24"/>
                  </a:cubicBezTo>
                  <a:cubicBezTo>
                    <a:pt x="227" y="21"/>
                    <a:pt x="266" y="25"/>
                    <a:pt x="296" y="44"/>
                  </a:cubicBezTo>
                  <a:cubicBezTo>
                    <a:pt x="326" y="63"/>
                    <a:pt x="348" y="93"/>
                    <a:pt x="362" y="124"/>
                  </a:cubicBezTo>
                  <a:cubicBezTo>
                    <a:pt x="396" y="196"/>
                    <a:pt x="386" y="283"/>
                    <a:pt x="330" y="341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 rot="11331643">
            <a:off x="913416" y="2581745"/>
            <a:ext cx="1130300" cy="1511300"/>
            <a:chOff x="2166145" y="2292351"/>
            <a:chExt cx="1130300" cy="1511300"/>
          </a:xfrm>
        </p:grpSpPr>
        <p:sp>
          <p:nvSpPr>
            <p:cNvPr id="11" name="Freeform 9"/>
            <p:cNvSpPr/>
            <p:nvPr/>
          </p:nvSpPr>
          <p:spPr bwMode="auto">
            <a:xfrm>
              <a:off x="2166145" y="2344739"/>
              <a:ext cx="1130300" cy="1062037"/>
            </a:xfrm>
            <a:custGeom>
              <a:avLst/>
              <a:gdLst>
                <a:gd name="T0" fmla="*/ 472 w 513"/>
                <a:gd name="T1" fmla="*/ 179 h 482"/>
                <a:gd name="T2" fmla="*/ 432 w 513"/>
                <a:gd name="T3" fmla="*/ 123 h 482"/>
                <a:gd name="T4" fmla="*/ 424 w 513"/>
                <a:gd name="T5" fmla="*/ 87 h 482"/>
                <a:gd name="T6" fmla="*/ 460 w 513"/>
                <a:gd name="T7" fmla="*/ 66 h 482"/>
                <a:gd name="T8" fmla="*/ 421 w 513"/>
                <a:gd name="T9" fmla="*/ 44 h 482"/>
                <a:gd name="T10" fmla="*/ 291 w 513"/>
                <a:gd name="T11" fmla="*/ 32 h 482"/>
                <a:gd name="T12" fmla="*/ 223 w 513"/>
                <a:gd name="T13" fmla="*/ 22 h 482"/>
                <a:gd name="T14" fmla="*/ 186 w 513"/>
                <a:gd name="T15" fmla="*/ 39 h 482"/>
                <a:gd name="T16" fmla="*/ 166 w 513"/>
                <a:gd name="T17" fmla="*/ 75 h 482"/>
                <a:gd name="T18" fmla="*/ 110 w 513"/>
                <a:gd name="T19" fmla="*/ 82 h 482"/>
                <a:gd name="T20" fmla="*/ 77 w 513"/>
                <a:gd name="T21" fmla="*/ 109 h 482"/>
                <a:gd name="T22" fmla="*/ 82 w 513"/>
                <a:gd name="T23" fmla="*/ 124 h 482"/>
                <a:gd name="T24" fmla="*/ 142 w 513"/>
                <a:gd name="T25" fmla="*/ 210 h 482"/>
                <a:gd name="T26" fmla="*/ 42 w 513"/>
                <a:gd name="T27" fmla="*/ 199 h 482"/>
                <a:gd name="T28" fmla="*/ 46 w 513"/>
                <a:gd name="T29" fmla="*/ 202 h 482"/>
                <a:gd name="T30" fmla="*/ 57 w 513"/>
                <a:gd name="T31" fmla="*/ 211 h 482"/>
                <a:gd name="T32" fmla="*/ 27 w 513"/>
                <a:gd name="T33" fmla="*/ 241 h 482"/>
                <a:gd name="T34" fmla="*/ 41 w 513"/>
                <a:gd name="T35" fmla="*/ 257 h 482"/>
                <a:gd name="T36" fmla="*/ 53 w 513"/>
                <a:gd name="T37" fmla="*/ 313 h 482"/>
                <a:gd name="T38" fmla="*/ 111 w 513"/>
                <a:gd name="T39" fmla="*/ 379 h 482"/>
                <a:gd name="T40" fmla="*/ 71 w 513"/>
                <a:gd name="T41" fmla="*/ 408 h 482"/>
                <a:gd name="T42" fmla="*/ 116 w 513"/>
                <a:gd name="T43" fmla="*/ 443 h 482"/>
                <a:gd name="T44" fmla="*/ 243 w 513"/>
                <a:gd name="T45" fmla="*/ 459 h 482"/>
                <a:gd name="T46" fmla="*/ 307 w 513"/>
                <a:gd name="T47" fmla="*/ 444 h 482"/>
                <a:gd name="T48" fmla="*/ 361 w 513"/>
                <a:gd name="T49" fmla="*/ 426 h 482"/>
                <a:gd name="T50" fmla="*/ 399 w 513"/>
                <a:gd name="T51" fmla="*/ 401 h 482"/>
                <a:gd name="T52" fmla="*/ 420 w 513"/>
                <a:gd name="T53" fmla="*/ 390 h 482"/>
                <a:gd name="T54" fmla="*/ 366 w 513"/>
                <a:gd name="T55" fmla="*/ 308 h 482"/>
                <a:gd name="T56" fmla="*/ 463 w 513"/>
                <a:gd name="T57" fmla="*/ 303 h 482"/>
                <a:gd name="T58" fmla="*/ 447 w 513"/>
                <a:gd name="T59" fmla="*/ 293 h 482"/>
                <a:gd name="T60" fmla="*/ 447 w 513"/>
                <a:gd name="T61" fmla="*/ 293 h 482"/>
                <a:gd name="T62" fmla="*/ 467 w 513"/>
                <a:gd name="T63" fmla="*/ 259 h 482"/>
                <a:gd name="T64" fmla="*/ 406 w 513"/>
                <a:gd name="T65" fmla="*/ 232 h 482"/>
                <a:gd name="T66" fmla="*/ 501 w 513"/>
                <a:gd name="T67" fmla="*/ 229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13" h="482">
                  <a:moveTo>
                    <a:pt x="500" y="194"/>
                  </a:moveTo>
                  <a:cubicBezTo>
                    <a:pt x="490" y="189"/>
                    <a:pt x="481" y="184"/>
                    <a:pt x="472" y="179"/>
                  </a:cubicBezTo>
                  <a:cubicBezTo>
                    <a:pt x="484" y="172"/>
                    <a:pt x="487" y="152"/>
                    <a:pt x="473" y="144"/>
                  </a:cubicBezTo>
                  <a:cubicBezTo>
                    <a:pt x="459" y="137"/>
                    <a:pt x="445" y="130"/>
                    <a:pt x="432" y="123"/>
                  </a:cubicBezTo>
                  <a:cubicBezTo>
                    <a:pt x="439" y="115"/>
                    <a:pt x="440" y="102"/>
                    <a:pt x="432" y="94"/>
                  </a:cubicBezTo>
                  <a:cubicBezTo>
                    <a:pt x="429" y="92"/>
                    <a:pt x="426" y="89"/>
                    <a:pt x="424" y="87"/>
                  </a:cubicBezTo>
                  <a:cubicBezTo>
                    <a:pt x="428" y="88"/>
                    <a:pt x="432" y="89"/>
                    <a:pt x="436" y="91"/>
                  </a:cubicBezTo>
                  <a:cubicBezTo>
                    <a:pt x="449" y="95"/>
                    <a:pt x="466" y="80"/>
                    <a:pt x="460" y="66"/>
                  </a:cubicBezTo>
                  <a:cubicBezTo>
                    <a:pt x="454" y="51"/>
                    <a:pt x="444" y="43"/>
                    <a:pt x="428" y="43"/>
                  </a:cubicBezTo>
                  <a:cubicBezTo>
                    <a:pt x="426" y="43"/>
                    <a:pt x="423" y="43"/>
                    <a:pt x="421" y="44"/>
                  </a:cubicBezTo>
                  <a:cubicBezTo>
                    <a:pt x="386" y="32"/>
                    <a:pt x="350" y="19"/>
                    <a:pt x="315" y="6"/>
                  </a:cubicBezTo>
                  <a:cubicBezTo>
                    <a:pt x="298" y="0"/>
                    <a:pt x="287" y="18"/>
                    <a:pt x="291" y="32"/>
                  </a:cubicBezTo>
                  <a:cubicBezTo>
                    <a:pt x="277" y="25"/>
                    <a:pt x="264" y="19"/>
                    <a:pt x="251" y="12"/>
                  </a:cubicBezTo>
                  <a:cubicBezTo>
                    <a:pt x="238" y="6"/>
                    <a:pt x="227" y="13"/>
                    <a:pt x="223" y="22"/>
                  </a:cubicBezTo>
                  <a:cubicBezTo>
                    <a:pt x="208" y="14"/>
                    <a:pt x="191" y="29"/>
                    <a:pt x="193" y="43"/>
                  </a:cubicBezTo>
                  <a:cubicBezTo>
                    <a:pt x="191" y="42"/>
                    <a:pt x="188" y="40"/>
                    <a:pt x="186" y="39"/>
                  </a:cubicBezTo>
                  <a:cubicBezTo>
                    <a:pt x="167" y="28"/>
                    <a:pt x="144" y="55"/>
                    <a:pt x="162" y="71"/>
                  </a:cubicBezTo>
                  <a:cubicBezTo>
                    <a:pt x="163" y="72"/>
                    <a:pt x="165" y="73"/>
                    <a:pt x="166" y="75"/>
                  </a:cubicBezTo>
                  <a:cubicBezTo>
                    <a:pt x="158" y="70"/>
                    <a:pt x="149" y="65"/>
                    <a:pt x="140" y="61"/>
                  </a:cubicBezTo>
                  <a:cubicBezTo>
                    <a:pt x="125" y="53"/>
                    <a:pt x="107" y="68"/>
                    <a:pt x="110" y="82"/>
                  </a:cubicBezTo>
                  <a:cubicBezTo>
                    <a:pt x="105" y="80"/>
                    <a:pt x="101" y="77"/>
                    <a:pt x="97" y="75"/>
                  </a:cubicBezTo>
                  <a:cubicBezTo>
                    <a:pt x="74" y="62"/>
                    <a:pt x="56" y="95"/>
                    <a:pt x="77" y="109"/>
                  </a:cubicBezTo>
                  <a:cubicBezTo>
                    <a:pt x="107" y="131"/>
                    <a:pt x="137" y="151"/>
                    <a:pt x="168" y="172"/>
                  </a:cubicBezTo>
                  <a:cubicBezTo>
                    <a:pt x="139" y="156"/>
                    <a:pt x="110" y="141"/>
                    <a:pt x="82" y="124"/>
                  </a:cubicBezTo>
                  <a:cubicBezTo>
                    <a:pt x="60" y="111"/>
                    <a:pt x="40" y="145"/>
                    <a:pt x="62" y="159"/>
                  </a:cubicBezTo>
                  <a:cubicBezTo>
                    <a:pt x="88" y="176"/>
                    <a:pt x="115" y="193"/>
                    <a:pt x="142" y="210"/>
                  </a:cubicBezTo>
                  <a:cubicBezTo>
                    <a:pt x="116" y="196"/>
                    <a:pt x="91" y="182"/>
                    <a:pt x="66" y="168"/>
                  </a:cubicBezTo>
                  <a:cubicBezTo>
                    <a:pt x="47" y="157"/>
                    <a:pt x="23" y="185"/>
                    <a:pt x="42" y="199"/>
                  </a:cubicBezTo>
                  <a:cubicBezTo>
                    <a:pt x="43" y="200"/>
                    <a:pt x="44" y="201"/>
                    <a:pt x="46" y="202"/>
                  </a:cubicBezTo>
                  <a:cubicBezTo>
                    <a:pt x="46" y="202"/>
                    <a:pt x="46" y="202"/>
                    <a:pt x="46" y="202"/>
                  </a:cubicBezTo>
                  <a:cubicBezTo>
                    <a:pt x="46" y="202"/>
                    <a:pt x="46" y="202"/>
                    <a:pt x="46" y="202"/>
                  </a:cubicBezTo>
                  <a:cubicBezTo>
                    <a:pt x="50" y="205"/>
                    <a:pt x="53" y="208"/>
                    <a:pt x="57" y="211"/>
                  </a:cubicBezTo>
                  <a:cubicBezTo>
                    <a:pt x="54" y="209"/>
                    <a:pt x="51" y="208"/>
                    <a:pt x="47" y="206"/>
                  </a:cubicBezTo>
                  <a:cubicBezTo>
                    <a:pt x="25" y="194"/>
                    <a:pt x="5" y="227"/>
                    <a:pt x="27" y="241"/>
                  </a:cubicBezTo>
                  <a:cubicBezTo>
                    <a:pt x="51" y="255"/>
                    <a:pt x="74" y="269"/>
                    <a:pt x="98" y="282"/>
                  </a:cubicBezTo>
                  <a:cubicBezTo>
                    <a:pt x="79" y="274"/>
                    <a:pt x="60" y="265"/>
                    <a:pt x="41" y="257"/>
                  </a:cubicBezTo>
                  <a:cubicBezTo>
                    <a:pt x="18" y="245"/>
                    <a:pt x="0" y="276"/>
                    <a:pt x="21" y="291"/>
                  </a:cubicBezTo>
                  <a:cubicBezTo>
                    <a:pt x="32" y="299"/>
                    <a:pt x="42" y="306"/>
                    <a:pt x="53" y="313"/>
                  </a:cubicBezTo>
                  <a:cubicBezTo>
                    <a:pt x="43" y="320"/>
                    <a:pt x="40" y="336"/>
                    <a:pt x="54" y="345"/>
                  </a:cubicBezTo>
                  <a:cubicBezTo>
                    <a:pt x="73" y="356"/>
                    <a:pt x="92" y="368"/>
                    <a:pt x="111" y="379"/>
                  </a:cubicBezTo>
                  <a:cubicBezTo>
                    <a:pt x="86" y="371"/>
                    <a:pt x="86" y="371"/>
                    <a:pt x="86" y="371"/>
                  </a:cubicBezTo>
                  <a:cubicBezTo>
                    <a:pt x="64" y="365"/>
                    <a:pt x="52" y="396"/>
                    <a:pt x="71" y="408"/>
                  </a:cubicBezTo>
                  <a:cubicBezTo>
                    <a:pt x="82" y="415"/>
                    <a:pt x="94" y="422"/>
                    <a:pt x="106" y="429"/>
                  </a:cubicBezTo>
                  <a:cubicBezTo>
                    <a:pt x="107" y="434"/>
                    <a:pt x="109" y="440"/>
                    <a:pt x="116" y="443"/>
                  </a:cubicBezTo>
                  <a:cubicBezTo>
                    <a:pt x="148" y="461"/>
                    <a:pt x="182" y="473"/>
                    <a:pt x="219" y="480"/>
                  </a:cubicBezTo>
                  <a:cubicBezTo>
                    <a:pt x="234" y="482"/>
                    <a:pt x="243" y="471"/>
                    <a:pt x="243" y="459"/>
                  </a:cubicBezTo>
                  <a:cubicBezTo>
                    <a:pt x="257" y="463"/>
                    <a:pt x="270" y="467"/>
                    <a:pt x="283" y="471"/>
                  </a:cubicBezTo>
                  <a:cubicBezTo>
                    <a:pt x="300" y="476"/>
                    <a:pt x="312" y="458"/>
                    <a:pt x="307" y="444"/>
                  </a:cubicBezTo>
                  <a:cubicBezTo>
                    <a:pt x="318" y="448"/>
                    <a:pt x="328" y="451"/>
                    <a:pt x="339" y="454"/>
                  </a:cubicBezTo>
                  <a:cubicBezTo>
                    <a:pt x="358" y="460"/>
                    <a:pt x="368" y="440"/>
                    <a:pt x="361" y="426"/>
                  </a:cubicBezTo>
                  <a:cubicBezTo>
                    <a:pt x="366" y="428"/>
                    <a:pt x="371" y="430"/>
                    <a:pt x="376" y="432"/>
                  </a:cubicBezTo>
                  <a:cubicBezTo>
                    <a:pt x="394" y="437"/>
                    <a:pt x="407" y="415"/>
                    <a:pt x="399" y="401"/>
                  </a:cubicBezTo>
                  <a:cubicBezTo>
                    <a:pt x="406" y="400"/>
                    <a:pt x="411" y="394"/>
                    <a:pt x="413" y="386"/>
                  </a:cubicBezTo>
                  <a:cubicBezTo>
                    <a:pt x="415" y="387"/>
                    <a:pt x="418" y="389"/>
                    <a:pt x="420" y="390"/>
                  </a:cubicBezTo>
                  <a:cubicBezTo>
                    <a:pt x="442" y="398"/>
                    <a:pt x="454" y="365"/>
                    <a:pt x="436" y="353"/>
                  </a:cubicBezTo>
                  <a:cubicBezTo>
                    <a:pt x="412" y="338"/>
                    <a:pt x="389" y="323"/>
                    <a:pt x="366" y="308"/>
                  </a:cubicBezTo>
                  <a:cubicBezTo>
                    <a:pt x="393" y="319"/>
                    <a:pt x="420" y="329"/>
                    <a:pt x="447" y="339"/>
                  </a:cubicBezTo>
                  <a:cubicBezTo>
                    <a:pt x="469" y="347"/>
                    <a:pt x="482" y="314"/>
                    <a:pt x="463" y="303"/>
                  </a:cubicBezTo>
                  <a:cubicBezTo>
                    <a:pt x="456" y="299"/>
                    <a:pt x="450" y="296"/>
                    <a:pt x="444" y="292"/>
                  </a:cubicBezTo>
                  <a:cubicBezTo>
                    <a:pt x="445" y="292"/>
                    <a:pt x="446" y="293"/>
                    <a:pt x="447" y="293"/>
                  </a:cubicBezTo>
                  <a:cubicBezTo>
                    <a:pt x="447" y="293"/>
                    <a:pt x="447" y="293"/>
                    <a:pt x="447" y="293"/>
                  </a:cubicBezTo>
                  <a:cubicBezTo>
                    <a:pt x="447" y="293"/>
                    <a:pt x="447" y="293"/>
                    <a:pt x="447" y="293"/>
                  </a:cubicBezTo>
                  <a:cubicBezTo>
                    <a:pt x="449" y="294"/>
                    <a:pt x="450" y="295"/>
                    <a:pt x="452" y="295"/>
                  </a:cubicBezTo>
                  <a:cubicBezTo>
                    <a:pt x="472" y="304"/>
                    <a:pt x="488" y="268"/>
                    <a:pt x="467" y="259"/>
                  </a:cubicBezTo>
                  <a:cubicBezTo>
                    <a:pt x="447" y="250"/>
                    <a:pt x="427" y="241"/>
                    <a:pt x="407" y="233"/>
                  </a:cubicBezTo>
                  <a:cubicBezTo>
                    <a:pt x="407" y="232"/>
                    <a:pt x="407" y="232"/>
                    <a:pt x="406" y="232"/>
                  </a:cubicBezTo>
                  <a:cubicBezTo>
                    <a:pt x="430" y="241"/>
                    <a:pt x="453" y="250"/>
                    <a:pt x="477" y="257"/>
                  </a:cubicBezTo>
                  <a:cubicBezTo>
                    <a:pt x="494" y="263"/>
                    <a:pt x="507" y="242"/>
                    <a:pt x="501" y="229"/>
                  </a:cubicBezTo>
                  <a:cubicBezTo>
                    <a:pt x="511" y="221"/>
                    <a:pt x="513" y="202"/>
                    <a:pt x="500" y="194"/>
                  </a:cubicBez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Freeform 10"/>
            <p:cNvSpPr>
              <a:spLocks noEditPoints="1"/>
            </p:cNvSpPr>
            <p:nvPr/>
          </p:nvSpPr>
          <p:spPr bwMode="auto">
            <a:xfrm>
              <a:off x="2189957" y="2292351"/>
              <a:ext cx="1046162" cy="1511300"/>
            </a:xfrm>
            <a:custGeom>
              <a:avLst/>
              <a:gdLst>
                <a:gd name="T0" fmla="*/ 74 w 475"/>
                <a:gd name="T1" fmla="*/ 106 h 686"/>
                <a:gd name="T2" fmla="*/ 218 w 475"/>
                <a:gd name="T3" fmla="*/ 511 h 686"/>
                <a:gd name="T4" fmla="*/ 241 w 475"/>
                <a:gd name="T5" fmla="*/ 577 h 686"/>
                <a:gd name="T6" fmla="*/ 266 w 475"/>
                <a:gd name="T7" fmla="*/ 629 h 686"/>
                <a:gd name="T8" fmla="*/ 379 w 475"/>
                <a:gd name="T9" fmla="*/ 608 h 686"/>
                <a:gd name="T10" fmla="*/ 376 w 475"/>
                <a:gd name="T11" fmla="*/ 549 h 686"/>
                <a:gd name="T12" fmla="*/ 369 w 475"/>
                <a:gd name="T13" fmla="*/ 515 h 686"/>
                <a:gd name="T14" fmla="*/ 364 w 475"/>
                <a:gd name="T15" fmla="*/ 482 h 686"/>
                <a:gd name="T16" fmla="*/ 368 w 475"/>
                <a:gd name="T17" fmla="*/ 472 h 686"/>
                <a:gd name="T18" fmla="*/ 312 w 475"/>
                <a:gd name="T19" fmla="*/ 33 h 686"/>
                <a:gd name="T20" fmla="*/ 230 w 475"/>
                <a:gd name="T21" fmla="*/ 510 h 686"/>
                <a:gd name="T22" fmla="*/ 351 w 475"/>
                <a:gd name="T23" fmla="*/ 490 h 686"/>
                <a:gd name="T24" fmla="*/ 349 w 475"/>
                <a:gd name="T25" fmla="*/ 509 h 686"/>
                <a:gd name="T26" fmla="*/ 330 w 475"/>
                <a:gd name="T27" fmla="*/ 516 h 686"/>
                <a:gd name="T28" fmla="*/ 227 w 475"/>
                <a:gd name="T29" fmla="*/ 511 h 686"/>
                <a:gd name="T30" fmla="*/ 284 w 475"/>
                <a:gd name="T31" fmla="*/ 485 h 686"/>
                <a:gd name="T32" fmla="*/ 169 w 475"/>
                <a:gd name="T33" fmla="*/ 346 h 686"/>
                <a:gd name="T34" fmla="*/ 143 w 475"/>
                <a:gd name="T35" fmla="*/ 318 h 686"/>
                <a:gd name="T36" fmla="*/ 193 w 475"/>
                <a:gd name="T37" fmla="*/ 318 h 686"/>
                <a:gd name="T38" fmla="*/ 243 w 475"/>
                <a:gd name="T39" fmla="*/ 268 h 686"/>
                <a:gd name="T40" fmla="*/ 291 w 475"/>
                <a:gd name="T41" fmla="*/ 286 h 686"/>
                <a:gd name="T42" fmla="*/ 353 w 475"/>
                <a:gd name="T43" fmla="*/ 302 h 686"/>
                <a:gd name="T44" fmla="*/ 320 w 475"/>
                <a:gd name="T45" fmla="*/ 477 h 686"/>
                <a:gd name="T46" fmla="*/ 348 w 475"/>
                <a:gd name="T47" fmla="*/ 549 h 686"/>
                <a:gd name="T48" fmla="*/ 239 w 475"/>
                <a:gd name="T49" fmla="*/ 545 h 686"/>
                <a:gd name="T50" fmla="*/ 356 w 475"/>
                <a:gd name="T51" fmla="*/ 525 h 686"/>
                <a:gd name="T52" fmla="*/ 277 w 475"/>
                <a:gd name="T53" fmla="*/ 630 h 686"/>
                <a:gd name="T54" fmla="*/ 366 w 475"/>
                <a:gd name="T55" fmla="*/ 614 h 686"/>
                <a:gd name="T56" fmla="*/ 374 w 475"/>
                <a:gd name="T57" fmla="*/ 592 h 686"/>
                <a:gd name="T58" fmla="*/ 279 w 475"/>
                <a:gd name="T59" fmla="*/ 615 h 686"/>
                <a:gd name="T60" fmla="*/ 313 w 475"/>
                <a:gd name="T61" fmla="*/ 581 h 686"/>
                <a:gd name="T62" fmla="*/ 374 w 475"/>
                <a:gd name="T63" fmla="*/ 592 h 686"/>
                <a:gd name="T64" fmla="*/ 353 w 475"/>
                <a:gd name="T65" fmla="*/ 466 h 686"/>
                <a:gd name="T66" fmla="*/ 331 w 475"/>
                <a:gd name="T67" fmla="*/ 475 h 686"/>
                <a:gd name="T68" fmla="*/ 370 w 475"/>
                <a:gd name="T69" fmla="*/ 307 h 686"/>
                <a:gd name="T70" fmla="*/ 301 w 475"/>
                <a:gd name="T71" fmla="*/ 254 h 686"/>
                <a:gd name="T72" fmla="*/ 259 w 475"/>
                <a:gd name="T73" fmla="*/ 257 h 686"/>
                <a:gd name="T74" fmla="*/ 214 w 475"/>
                <a:gd name="T75" fmla="*/ 263 h 686"/>
                <a:gd name="T76" fmla="*/ 187 w 475"/>
                <a:gd name="T77" fmla="*/ 298 h 686"/>
                <a:gd name="T78" fmla="*/ 161 w 475"/>
                <a:gd name="T79" fmla="*/ 286 h 686"/>
                <a:gd name="T80" fmla="*/ 129 w 475"/>
                <a:gd name="T81" fmla="*/ 330 h 686"/>
                <a:gd name="T82" fmla="*/ 253 w 475"/>
                <a:gd name="T83" fmla="*/ 493 h 686"/>
                <a:gd name="T84" fmla="*/ 229 w 475"/>
                <a:gd name="T85" fmla="*/ 499 h 686"/>
                <a:gd name="T86" fmla="*/ 66 w 475"/>
                <a:gd name="T87" fmla="*/ 150 h 686"/>
                <a:gd name="T88" fmla="*/ 436 w 475"/>
                <a:gd name="T89" fmla="*/ 199 h 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75" h="686">
                  <a:moveTo>
                    <a:pt x="312" y="33"/>
                  </a:moveTo>
                  <a:cubicBezTo>
                    <a:pt x="226" y="0"/>
                    <a:pt x="131" y="38"/>
                    <a:pt x="74" y="106"/>
                  </a:cubicBezTo>
                  <a:cubicBezTo>
                    <a:pt x="21" y="171"/>
                    <a:pt x="0" y="261"/>
                    <a:pt x="26" y="341"/>
                  </a:cubicBezTo>
                  <a:cubicBezTo>
                    <a:pt x="52" y="424"/>
                    <a:pt x="130" y="501"/>
                    <a:pt x="218" y="511"/>
                  </a:cubicBezTo>
                  <a:cubicBezTo>
                    <a:pt x="213" y="523"/>
                    <a:pt x="219" y="535"/>
                    <a:pt x="232" y="542"/>
                  </a:cubicBezTo>
                  <a:cubicBezTo>
                    <a:pt x="226" y="555"/>
                    <a:pt x="231" y="568"/>
                    <a:pt x="241" y="577"/>
                  </a:cubicBezTo>
                  <a:cubicBezTo>
                    <a:pt x="228" y="585"/>
                    <a:pt x="230" y="606"/>
                    <a:pt x="241" y="617"/>
                  </a:cubicBezTo>
                  <a:cubicBezTo>
                    <a:pt x="248" y="623"/>
                    <a:pt x="257" y="627"/>
                    <a:pt x="266" y="629"/>
                  </a:cubicBezTo>
                  <a:cubicBezTo>
                    <a:pt x="275" y="686"/>
                    <a:pt x="396" y="676"/>
                    <a:pt x="380" y="610"/>
                  </a:cubicBezTo>
                  <a:cubicBezTo>
                    <a:pt x="379" y="609"/>
                    <a:pt x="379" y="608"/>
                    <a:pt x="379" y="608"/>
                  </a:cubicBezTo>
                  <a:cubicBezTo>
                    <a:pt x="387" y="602"/>
                    <a:pt x="394" y="595"/>
                    <a:pt x="397" y="586"/>
                  </a:cubicBezTo>
                  <a:cubicBezTo>
                    <a:pt x="404" y="568"/>
                    <a:pt x="391" y="556"/>
                    <a:pt x="376" y="549"/>
                  </a:cubicBezTo>
                  <a:cubicBezTo>
                    <a:pt x="377" y="548"/>
                    <a:pt x="378" y="547"/>
                    <a:pt x="378" y="546"/>
                  </a:cubicBezTo>
                  <a:cubicBezTo>
                    <a:pt x="386" y="533"/>
                    <a:pt x="379" y="522"/>
                    <a:pt x="369" y="515"/>
                  </a:cubicBezTo>
                  <a:cubicBezTo>
                    <a:pt x="370" y="513"/>
                    <a:pt x="372" y="511"/>
                    <a:pt x="373" y="509"/>
                  </a:cubicBezTo>
                  <a:cubicBezTo>
                    <a:pt x="378" y="499"/>
                    <a:pt x="374" y="486"/>
                    <a:pt x="364" y="482"/>
                  </a:cubicBezTo>
                  <a:cubicBezTo>
                    <a:pt x="366" y="480"/>
                    <a:pt x="367" y="477"/>
                    <a:pt x="365" y="473"/>
                  </a:cubicBezTo>
                  <a:cubicBezTo>
                    <a:pt x="366" y="473"/>
                    <a:pt x="367" y="473"/>
                    <a:pt x="368" y="472"/>
                  </a:cubicBezTo>
                  <a:cubicBezTo>
                    <a:pt x="440" y="414"/>
                    <a:pt x="475" y="321"/>
                    <a:pt x="461" y="230"/>
                  </a:cubicBezTo>
                  <a:cubicBezTo>
                    <a:pt x="448" y="145"/>
                    <a:pt x="393" y="64"/>
                    <a:pt x="312" y="33"/>
                  </a:cubicBezTo>
                  <a:close/>
                  <a:moveTo>
                    <a:pt x="227" y="511"/>
                  </a:moveTo>
                  <a:cubicBezTo>
                    <a:pt x="228" y="511"/>
                    <a:pt x="229" y="511"/>
                    <a:pt x="230" y="510"/>
                  </a:cubicBezTo>
                  <a:cubicBezTo>
                    <a:pt x="265" y="508"/>
                    <a:pt x="299" y="500"/>
                    <a:pt x="333" y="494"/>
                  </a:cubicBezTo>
                  <a:cubicBezTo>
                    <a:pt x="337" y="493"/>
                    <a:pt x="344" y="492"/>
                    <a:pt x="351" y="490"/>
                  </a:cubicBezTo>
                  <a:cubicBezTo>
                    <a:pt x="351" y="492"/>
                    <a:pt x="352" y="494"/>
                    <a:pt x="355" y="495"/>
                  </a:cubicBezTo>
                  <a:cubicBezTo>
                    <a:pt x="353" y="500"/>
                    <a:pt x="351" y="504"/>
                    <a:pt x="349" y="509"/>
                  </a:cubicBezTo>
                  <a:cubicBezTo>
                    <a:pt x="344" y="511"/>
                    <a:pt x="344" y="511"/>
                    <a:pt x="344" y="511"/>
                  </a:cubicBezTo>
                  <a:cubicBezTo>
                    <a:pt x="340" y="513"/>
                    <a:pt x="335" y="514"/>
                    <a:pt x="330" y="516"/>
                  </a:cubicBezTo>
                  <a:cubicBezTo>
                    <a:pt x="318" y="520"/>
                    <a:pt x="307" y="524"/>
                    <a:pt x="294" y="527"/>
                  </a:cubicBezTo>
                  <a:cubicBezTo>
                    <a:pt x="279" y="531"/>
                    <a:pt x="224" y="542"/>
                    <a:pt x="227" y="511"/>
                  </a:cubicBezTo>
                  <a:close/>
                  <a:moveTo>
                    <a:pt x="320" y="477"/>
                  </a:moveTo>
                  <a:cubicBezTo>
                    <a:pt x="304" y="480"/>
                    <a:pt x="288" y="485"/>
                    <a:pt x="284" y="485"/>
                  </a:cubicBezTo>
                  <a:cubicBezTo>
                    <a:pt x="277" y="487"/>
                    <a:pt x="270" y="489"/>
                    <a:pt x="263" y="490"/>
                  </a:cubicBezTo>
                  <a:cubicBezTo>
                    <a:pt x="252" y="431"/>
                    <a:pt x="210" y="388"/>
                    <a:pt x="169" y="346"/>
                  </a:cubicBezTo>
                  <a:cubicBezTo>
                    <a:pt x="163" y="340"/>
                    <a:pt x="157" y="334"/>
                    <a:pt x="151" y="327"/>
                  </a:cubicBezTo>
                  <a:cubicBezTo>
                    <a:pt x="148" y="324"/>
                    <a:pt x="145" y="321"/>
                    <a:pt x="143" y="318"/>
                  </a:cubicBezTo>
                  <a:cubicBezTo>
                    <a:pt x="142" y="302"/>
                    <a:pt x="146" y="297"/>
                    <a:pt x="158" y="304"/>
                  </a:cubicBezTo>
                  <a:cubicBezTo>
                    <a:pt x="170" y="309"/>
                    <a:pt x="180" y="317"/>
                    <a:pt x="193" y="318"/>
                  </a:cubicBezTo>
                  <a:cubicBezTo>
                    <a:pt x="216" y="321"/>
                    <a:pt x="228" y="307"/>
                    <a:pt x="229" y="286"/>
                  </a:cubicBezTo>
                  <a:cubicBezTo>
                    <a:pt x="229" y="278"/>
                    <a:pt x="225" y="266"/>
                    <a:pt x="243" y="268"/>
                  </a:cubicBezTo>
                  <a:cubicBezTo>
                    <a:pt x="251" y="269"/>
                    <a:pt x="259" y="279"/>
                    <a:pt x="266" y="283"/>
                  </a:cubicBezTo>
                  <a:cubicBezTo>
                    <a:pt x="274" y="287"/>
                    <a:pt x="282" y="289"/>
                    <a:pt x="291" y="286"/>
                  </a:cubicBezTo>
                  <a:cubicBezTo>
                    <a:pt x="301" y="283"/>
                    <a:pt x="305" y="275"/>
                    <a:pt x="312" y="268"/>
                  </a:cubicBezTo>
                  <a:cubicBezTo>
                    <a:pt x="338" y="241"/>
                    <a:pt x="354" y="279"/>
                    <a:pt x="353" y="302"/>
                  </a:cubicBezTo>
                  <a:cubicBezTo>
                    <a:pt x="349" y="361"/>
                    <a:pt x="311" y="410"/>
                    <a:pt x="316" y="471"/>
                  </a:cubicBezTo>
                  <a:cubicBezTo>
                    <a:pt x="316" y="474"/>
                    <a:pt x="318" y="476"/>
                    <a:pt x="320" y="477"/>
                  </a:cubicBezTo>
                  <a:close/>
                  <a:moveTo>
                    <a:pt x="362" y="535"/>
                  </a:moveTo>
                  <a:cubicBezTo>
                    <a:pt x="362" y="545"/>
                    <a:pt x="356" y="545"/>
                    <a:pt x="348" y="549"/>
                  </a:cubicBezTo>
                  <a:cubicBezTo>
                    <a:pt x="337" y="554"/>
                    <a:pt x="326" y="560"/>
                    <a:pt x="314" y="564"/>
                  </a:cubicBezTo>
                  <a:cubicBezTo>
                    <a:pt x="292" y="572"/>
                    <a:pt x="240" y="582"/>
                    <a:pt x="239" y="545"/>
                  </a:cubicBezTo>
                  <a:cubicBezTo>
                    <a:pt x="261" y="552"/>
                    <a:pt x="290" y="545"/>
                    <a:pt x="311" y="539"/>
                  </a:cubicBezTo>
                  <a:cubicBezTo>
                    <a:pt x="323" y="536"/>
                    <a:pt x="342" y="532"/>
                    <a:pt x="356" y="525"/>
                  </a:cubicBezTo>
                  <a:cubicBezTo>
                    <a:pt x="360" y="527"/>
                    <a:pt x="362" y="528"/>
                    <a:pt x="362" y="535"/>
                  </a:cubicBezTo>
                  <a:close/>
                  <a:moveTo>
                    <a:pt x="277" y="630"/>
                  </a:moveTo>
                  <a:cubicBezTo>
                    <a:pt x="296" y="632"/>
                    <a:pt x="317" y="628"/>
                    <a:pt x="331" y="625"/>
                  </a:cubicBezTo>
                  <a:cubicBezTo>
                    <a:pt x="342" y="622"/>
                    <a:pt x="354" y="619"/>
                    <a:pt x="366" y="614"/>
                  </a:cubicBezTo>
                  <a:cubicBezTo>
                    <a:pt x="367" y="662"/>
                    <a:pt x="301" y="660"/>
                    <a:pt x="277" y="630"/>
                  </a:cubicBezTo>
                  <a:close/>
                  <a:moveTo>
                    <a:pt x="374" y="592"/>
                  </a:moveTo>
                  <a:cubicBezTo>
                    <a:pt x="362" y="602"/>
                    <a:pt x="344" y="607"/>
                    <a:pt x="329" y="610"/>
                  </a:cubicBezTo>
                  <a:cubicBezTo>
                    <a:pt x="312" y="613"/>
                    <a:pt x="295" y="616"/>
                    <a:pt x="279" y="615"/>
                  </a:cubicBezTo>
                  <a:cubicBezTo>
                    <a:pt x="261" y="614"/>
                    <a:pt x="234" y="602"/>
                    <a:pt x="248" y="581"/>
                  </a:cubicBezTo>
                  <a:cubicBezTo>
                    <a:pt x="267" y="591"/>
                    <a:pt x="293" y="587"/>
                    <a:pt x="313" y="581"/>
                  </a:cubicBezTo>
                  <a:cubicBezTo>
                    <a:pt x="327" y="576"/>
                    <a:pt x="348" y="570"/>
                    <a:pt x="363" y="560"/>
                  </a:cubicBezTo>
                  <a:cubicBezTo>
                    <a:pt x="378" y="566"/>
                    <a:pt x="393" y="576"/>
                    <a:pt x="374" y="592"/>
                  </a:cubicBezTo>
                  <a:close/>
                  <a:moveTo>
                    <a:pt x="356" y="458"/>
                  </a:moveTo>
                  <a:cubicBezTo>
                    <a:pt x="353" y="460"/>
                    <a:pt x="353" y="463"/>
                    <a:pt x="353" y="466"/>
                  </a:cubicBezTo>
                  <a:cubicBezTo>
                    <a:pt x="349" y="468"/>
                    <a:pt x="347" y="472"/>
                    <a:pt x="348" y="477"/>
                  </a:cubicBezTo>
                  <a:cubicBezTo>
                    <a:pt x="347" y="474"/>
                    <a:pt x="340" y="474"/>
                    <a:pt x="331" y="475"/>
                  </a:cubicBezTo>
                  <a:cubicBezTo>
                    <a:pt x="333" y="473"/>
                    <a:pt x="334" y="471"/>
                    <a:pt x="334" y="467"/>
                  </a:cubicBezTo>
                  <a:cubicBezTo>
                    <a:pt x="329" y="411"/>
                    <a:pt x="365" y="362"/>
                    <a:pt x="370" y="307"/>
                  </a:cubicBezTo>
                  <a:cubicBezTo>
                    <a:pt x="372" y="285"/>
                    <a:pt x="369" y="260"/>
                    <a:pt x="349" y="247"/>
                  </a:cubicBezTo>
                  <a:cubicBezTo>
                    <a:pt x="332" y="236"/>
                    <a:pt x="314" y="240"/>
                    <a:pt x="301" y="254"/>
                  </a:cubicBezTo>
                  <a:cubicBezTo>
                    <a:pt x="293" y="262"/>
                    <a:pt x="293" y="267"/>
                    <a:pt x="280" y="266"/>
                  </a:cubicBezTo>
                  <a:cubicBezTo>
                    <a:pt x="270" y="265"/>
                    <a:pt x="267" y="262"/>
                    <a:pt x="259" y="257"/>
                  </a:cubicBezTo>
                  <a:cubicBezTo>
                    <a:pt x="251" y="252"/>
                    <a:pt x="241" y="248"/>
                    <a:pt x="231" y="250"/>
                  </a:cubicBezTo>
                  <a:cubicBezTo>
                    <a:pt x="223" y="252"/>
                    <a:pt x="217" y="256"/>
                    <a:pt x="214" y="263"/>
                  </a:cubicBezTo>
                  <a:cubicBezTo>
                    <a:pt x="210" y="271"/>
                    <a:pt x="215" y="284"/>
                    <a:pt x="211" y="291"/>
                  </a:cubicBezTo>
                  <a:cubicBezTo>
                    <a:pt x="207" y="299"/>
                    <a:pt x="194" y="301"/>
                    <a:pt x="187" y="298"/>
                  </a:cubicBezTo>
                  <a:cubicBezTo>
                    <a:pt x="182" y="297"/>
                    <a:pt x="178" y="294"/>
                    <a:pt x="174" y="292"/>
                  </a:cubicBezTo>
                  <a:cubicBezTo>
                    <a:pt x="170" y="290"/>
                    <a:pt x="166" y="288"/>
                    <a:pt x="161" y="286"/>
                  </a:cubicBezTo>
                  <a:cubicBezTo>
                    <a:pt x="152" y="283"/>
                    <a:pt x="141" y="282"/>
                    <a:pt x="132" y="286"/>
                  </a:cubicBezTo>
                  <a:cubicBezTo>
                    <a:pt x="114" y="296"/>
                    <a:pt x="119" y="316"/>
                    <a:pt x="129" y="330"/>
                  </a:cubicBezTo>
                  <a:cubicBezTo>
                    <a:pt x="150" y="356"/>
                    <a:pt x="177" y="378"/>
                    <a:pt x="199" y="403"/>
                  </a:cubicBezTo>
                  <a:cubicBezTo>
                    <a:pt x="222" y="430"/>
                    <a:pt x="242" y="459"/>
                    <a:pt x="253" y="493"/>
                  </a:cubicBezTo>
                  <a:cubicBezTo>
                    <a:pt x="245" y="495"/>
                    <a:pt x="237" y="497"/>
                    <a:pt x="229" y="500"/>
                  </a:cubicBezTo>
                  <a:cubicBezTo>
                    <a:pt x="229" y="500"/>
                    <a:pt x="229" y="499"/>
                    <a:pt x="229" y="499"/>
                  </a:cubicBezTo>
                  <a:cubicBezTo>
                    <a:pt x="155" y="479"/>
                    <a:pt x="91" y="438"/>
                    <a:pt x="56" y="368"/>
                  </a:cubicBezTo>
                  <a:cubicBezTo>
                    <a:pt x="21" y="299"/>
                    <a:pt x="27" y="216"/>
                    <a:pt x="66" y="150"/>
                  </a:cubicBezTo>
                  <a:cubicBezTo>
                    <a:pt x="107" y="78"/>
                    <a:pt x="190" y="26"/>
                    <a:pt x="275" y="41"/>
                  </a:cubicBezTo>
                  <a:cubicBezTo>
                    <a:pt x="354" y="55"/>
                    <a:pt x="414" y="125"/>
                    <a:pt x="436" y="199"/>
                  </a:cubicBezTo>
                  <a:cubicBezTo>
                    <a:pt x="463" y="294"/>
                    <a:pt x="433" y="396"/>
                    <a:pt x="356" y="458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cxnSp>
        <p:nvCxnSpPr>
          <p:cNvPr id="24" name="直接连接符 23"/>
          <p:cNvCxnSpPr/>
          <p:nvPr/>
        </p:nvCxnSpPr>
        <p:spPr>
          <a:xfrm>
            <a:off x="1399032" y="3463"/>
            <a:ext cx="0" cy="2609089"/>
          </a:xfrm>
          <a:prstGeom prst="line">
            <a:avLst/>
          </a:prstGeom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2474976" y="3463"/>
            <a:ext cx="0" cy="3434681"/>
          </a:xfrm>
          <a:prstGeom prst="line">
            <a:avLst/>
          </a:prstGeom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3486912" y="0"/>
            <a:ext cx="0" cy="2359152"/>
          </a:xfrm>
          <a:prstGeom prst="line">
            <a:avLst/>
          </a:prstGeom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4883912" y="2802950"/>
            <a:ext cx="5477256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dirty="0">
                <a:cs typeface="+mn-ea"/>
                <a:sym typeface="+mn-lt"/>
              </a:rPr>
              <a:t>感谢各位观赏</a:t>
            </a:r>
            <a:endParaRPr lang="zh-CN" altLang="en-US" sz="4800" dirty="0">
              <a:cs typeface="+mn-ea"/>
              <a:sym typeface="+mn-lt"/>
            </a:endParaRPr>
          </a:p>
        </p:txBody>
      </p:sp>
      <p:grpSp>
        <p:nvGrpSpPr>
          <p:cNvPr id="61" name="Group 4"/>
          <p:cNvGrpSpPr>
            <a:grpSpLocks noChangeAspect="1"/>
          </p:cNvGrpSpPr>
          <p:nvPr/>
        </p:nvGrpSpPr>
        <p:grpSpPr bwMode="auto">
          <a:xfrm rot="4947129">
            <a:off x="10082044" y="2297102"/>
            <a:ext cx="376238" cy="431800"/>
            <a:chOff x="2313" y="1295"/>
            <a:chExt cx="237" cy="272"/>
          </a:xfrm>
          <a:solidFill>
            <a:srgbClr val="FFDE00"/>
          </a:solidFill>
        </p:grpSpPr>
        <p:sp>
          <p:nvSpPr>
            <p:cNvPr id="62" name="Freeform 5"/>
            <p:cNvSpPr/>
            <p:nvPr/>
          </p:nvSpPr>
          <p:spPr bwMode="auto">
            <a:xfrm>
              <a:off x="2313" y="1539"/>
              <a:ext cx="114" cy="28"/>
            </a:xfrm>
            <a:custGeom>
              <a:avLst/>
              <a:gdLst>
                <a:gd name="T0" fmla="*/ 0 w 12"/>
                <a:gd name="T1" fmla="*/ 0 h 3"/>
                <a:gd name="T2" fmla="*/ 12 w 12"/>
                <a:gd name="T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" h="3">
                  <a:moveTo>
                    <a:pt x="0" y="0"/>
                  </a:moveTo>
                  <a:cubicBezTo>
                    <a:pt x="2" y="1"/>
                    <a:pt x="9" y="3"/>
                    <a:pt x="12" y="3"/>
                  </a:cubicBezTo>
                </a:path>
              </a:pathLst>
            </a:custGeom>
            <a:grpFill/>
            <a:ln w="30163" cap="rnd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3" name="Freeform 6"/>
            <p:cNvSpPr/>
            <p:nvPr/>
          </p:nvSpPr>
          <p:spPr bwMode="auto">
            <a:xfrm>
              <a:off x="2379" y="1427"/>
              <a:ext cx="86" cy="56"/>
            </a:xfrm>
            <a:custGeom>
              <a:avLst/>
              <a:gdLst>
                <a:gd name="T0" fmla="*/ 0 w 9"/>
                <a:gd name="T1" fmla="*/ 0 h 6"/>
                <a:gd name="T2" fmla="*/ 9 w 9"/>
                <a:gd name="T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" h="6">
                  <a:moveTo>
                    <a:pt x="0" y="0"/>
                  </a:moveTo>
                  <a:cubicBezTo>
                    <a:pt x="2" y="2"/>
                    <a:pt x="5" y="5"/>
                    <a:pt x="9" y="6"/>
                  </a:cubicBezTo>
                </a:path>
              </a:pathLst>
            </a:custGeom>
            <a:grpFill/>
            <a:ln w="30163" cap="rnd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Freeform 7"/>
            <p:cNvSpPr/>
            <p:nvPr/>
          </p:nvSpPr>
          <p:spPr bwMode="auto">
            <a:xfrm>
              <a:off x="2484" y="1295"/>
              <a:ext cx="66" cy="85"/>
            </a:xfrm>
            <a:custGeom>
              <a:avLst/>
              <a:gdLst>
                <a:gd name="T0" fmla="*/ 0 w 7"/>
                <a:gd name="T1" fmla="*/ 0 h 9"/>
                <a:gd name="T2" fmla="*/ 7 w 7"/>
                <a:gd name="T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" h="9">
                  <a:moveTo>
                    <a:pt x="0" y="0"/>
                  </a:moveTo>
                  <a:cubicBezTo>
                    <a:pt x="1" y="2"/>
                    <a:pt x="5" y="7"/>
                    <a:pt x="7" y="9"/>
                  </a:cubicBezTo>
                </a:path>
              </a:pathLst>
            </a:custGeom>
            <a:grpFill/>
            <a:ln w="30163" cap="rnd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7" name="文本框 66"/>
          <p:cNvSpPr txBox="1"/>
          <p:nvPr/>
        </p:nvSpPr>
        <p:spPr>
          <a:xfrm>
            <a:off x="5450205" y="4798695"/>
            <a:ext cx="288988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汇报人：</a:t>
            </a:r>
            <a:r>
              <a:rPr lang="zh-CN" sz="2000" dirty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  <a:cs typeface="+mn-ea"/>
                <a:sym typeface="+mn-lt"/>
              </a:rPr>
              <a:t>山东矿安机电</a:t>
            </a:r>
            <a:endParaRPr lang="zh-CN" sz="2000" dirty="0">
              <a:solidFill>
                <a:schemeClr val="tx1">
                  <a:lumMod val="85000"/>
                  <a:lumOff val="15000"/>
                </a:schemeClr>
              </a:solidFill>
              <a:ea typeface="宋体" panose="02010600030101010101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354.8805511811023,&quot;left&quot;:290.15,&quot;top&quot;:96.6951968503937,&quot;width&quot;:572.2896850393703}"/>
</p:tagLst>
</file>

<file path=ppt/tags/tag2.xml><?xml version="1.0" encoding="utf-8"?>
<p:tagLst xmlns:p="http://schemas.openxmlformats.org/presentationml/2006/main">
  <p:tag name="KSO_WM_DIAGRAM_VIRTUALLY_FRAME" val="{&quot;height&quot;:354.8805511811023,&quot;left&quot;:290.15,&quot;top&quot;:96.6951968503937,&quot;width&quot;:572.2896850393703}"/>
</p:tagLst>
</file>

<file path=ppt/tags/tag3.xml><?xml version="1.0" encoding="utf-8"?>
<p:tagLst xmlns:p="http://schemas.openxmlformats.org/presentationml/2006/main">
  <p:tag name="KSO_WM_DIAGRAM_VIRTUALLY_FRAME" val="{&quot;height&quot;:354.8805511811023,&quot;left&quot;:290.15,&quot;top&quot;:96.6951968503937,&quot;width&quot;:572.2896850393703}"/>
</p:tagLst>
</file>

<file path=ppt/tags/tag4.xml><?xml version="1.0" encoding="utf-8"?>
<p:tagLst xmlns:p="http://schemas.openxmlformats.org/presentationml/2006/main">
  <p:tag name="KSO_WM_DIAGRAM_VIRTUALLY_FRAME" val="{&quot;height&quot;:354.8805511811023,&quot;left&quot;:290.15,&quot;top&quot;:96.6951968503937,&quot;width&quot;:572.2896850393703}"/>
</p:tagLst>
</file>

<file path=ppt/tags/tag5.xml><?xml version="1.0" encoding="utf-8"?>
<p:tagLst xmlns:p="http://schemas.openxmlformats.org/presentationml/2006/main">
  <p:tag name="KSO_WM_DIAGRAM_VIRTUALLY_FRAME" val="{&quot;height&quot;:354.8805511811023,&quot;left&quot;:290.15,&quot;top&quot;:96.6951968503937,&quot;width&quot;:572.2896850393703}"/>
</p:tagLst>
</file>

<file path=ppt/tags/tag6.xml><?xml version="1.0" encoding="utf-8"?>
<p:tagLst xmlns:p="http://schemas.openxmlformats.org/presentationml/2006/main">
  <p:tag name="KSO_WM_DIAGRAM_VIRTUALLY_FRAME" val="{&quot;height&quot;:354.8805511811023,&quot;left&quot;:290.15,&quot;top&quot;:96.6951968503937,&quot;width&quot;:572.2896850393703}"/>
</p:tagLst>
</file>

<file path=ppt/tags/tag7.xml><?xml version="1.0" encoding="utf-8"?>
<p:tagLst xmlns:p="http://schemas.openxmlformats.org/presentationml/2006/main">
  <p:tag name="KSO_WM_DIAGRAM_VIRTUALLY_FRAME" val="{&quot;height&quot;:354.8805511811023,&quot;left&quot;:290.15,&quot;top&quot;:96.6951968503937,&quot;width&quot;:572.2896850393703}"/>
</p:tagLst>
</file>

<file path=ppt/tags/tag8.xml><?xml version="1.0" encoding="utf-8"?>
<p:tagLst xmlns:p="http://schemas.openxmlformats.org/presentationml/2006/main">
  <p:tag name="KSO_WM_DIAGRAM_VIRTUALLY_FRAME" val="{&quot;height&quot;:354.8805511811023,&quot;left&quot;:290.15,&quot;top&quot;:96.6951968503937,&quot;width&quot;:572.2896850393703}"/>
</p:tagLst>
</file>

<file path=ppt/tags/tag9.xml><?xml version="1.0" encoding="utf-8"?>
<p:tagLst xmlns:p="http://schemas.openxmlformats.org/presentationml/2006/main">
  <p:tag name="KSO_WM_DIAGRAM_VIRTUALLY_FRAME" val="{&quot;height&quot;:354.8805511811023,&quot;left&quot;:290.15,&quot;top&quot;:96.6951968503937,&quot;width&quot;:572.2896850393703}"/>
</p:tagLst>
</file>

<file path=ppt/tags/tag10.xml><?xml version="1.0" encoding="utf-8"?>
<p:tagLst xmlns:p="http://schemas.openxmlformats.org/presentationml/2006/main">
  <p:tag name="KSO_WM_DIAGRAM_VIRTUALLY_FRAME" val="{&quot;height&quot;:354.8805511811023,&quot;left&quot;:290.15,&quot;top&quot;:96.6951968503937,&quot;width&quot;:572.2896850393703}"/>
</p:tagLst>
</file>

<file path=ppt/tags/tag11.xml><?xml version="1.0" encoding="utf-8"?>
<p:tagLst xmlns:p="http://schemas.openxmlformats.org/presentationml/2006/main">
  <p:tag name="KSO_WM_DIAGRAM_VIRTUALLY_FRAME" val="{&quot;height&quot;:354.8805511811023,&quot;left&quot;:290.15,&quot;top&quot;:96.6951968503937,&quot;width&quot;:572.2896850393703}"/>
</p:tagLst>
</file>

<file path=ppt/tags/tag12.xml><?xml version="1.0" encoding="utf-8"?>
<p:tagLst xmlns:p="http://schemas.openxmlformats.org/presentationml/2006/main">
  <p:tag name="KSO_WM_DIAGRAM_VIRTUALLY_FRAME" val="{&quot;height&quot;:354.8805511811023,&quot;left&quot;:290.15,&quot;top&quot;:96.6951968503937,&quot;width&quot;:572.2896850393703}"/>
</p:tagLst>
</file>

<file path=ppt/tags/tag13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14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15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16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17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18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19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20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21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22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23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24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25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26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27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28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29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30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31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32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33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34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35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36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37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38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39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40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41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42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43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44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45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46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47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48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49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50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51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52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53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54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55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56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57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58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59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60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61.xml><?xml version="1.0" encoding="utf-8"?>
<p:tagLst xmlns:p="http://schemas.openxmlformats.org/presentationml/2006/main">
  <p:tag name="KSO_WM_DIAGRAM_VIRTUALLY_FRAME" val="{&quot;height&quot;:304.0524409448819,&quot;left&quot;:87.75,&quot;top&quot;:161.25,&quot;width&quot;:776.6670078740157}"/>
</p:tagLst>
</file>

<file path=ppt/tags/tag62.xml><?xml version="1.0" encoding="utf-8"?>
<p:tagLst xmlns:p="http://schemas.openxmlformats.org/presentationml/2006/main">
  <p:tag name="KSO_WM_DIAGRAM_VIRTUALLY_FRAME" val="{&quot;height&quot;:336.61426469808873,&quot;left&quot;:97.1,&quot;top&quot;:122.04660144364352,&quot;width&quot;:674.5250393700787}"/>
</p:tagLst>
</file>

<file path=ppt/tags/tag63.xml><?xml version="1.0" encoding="utf-8"?>
<p:tagLst xmlns:p="http://schemas.openxmlformats.org/presentationml/2006/main">
  <p:tag name="KSO_WM_DIAGRAM_VIRTUALLY_FRAME" val="{&quot;height&quot;:336.61426469808873,&quot;left&quot;:97.1,&quot;top&quot;:122.04660144364352,&quot;width&quot;:674.5250393700787}"/>
</p:tagLst>
</file>

<file path=ppt/tags/tag64.xml><?xml version="1.0" encoding="utf-8"?>
<p:tagLst xmlns:p="http://schemas.openxmlformats.org/presentationml/2006/main">
  <p:tag name="KSO_WM_DIAGRAM_VIRTUALLY_FRAME" val="{&quot;height&quot;:336.61426469808873,&quot;left&quot;:97.1,&quot;top&quot;:122.04660144364352,&quot;width&quot;:674.5250393700787}"/>
</p:tagLst>
</file>

<file path=ppt/tags/tag65.xml><?xml version="1.0" encoding="utf-8"?>
<p:tagLst xmlns:p="http://schemas.openxmlformats.org/presentationml/2006/main">
  <p:tag name="KSO_WM_DIAGRAM_VIRTUALLY_FRAME" val="{&quot;height&quot;:336.61426469808873,&quot;left&quot;:97.1,&quot;top&quot;:122.04660144364352,&quot;width&quot;:674.5250393700787}"/>
</p:tagLst>
</file>

<file path=ppt/tags/tag66.xml><?xml version="1.0" encoding="utf-8"?>
<p:tagLst xmlns:p="http://schemas.openxmlformats.org/presentationml/2006/main">
  <p:tag name="KSO_WM_DIAGRAM_VIRTUALLY_FRAME" val="{&quot;height&quot;:336.61426469808873,&quot;left&quot;:97.1,&quot;top&quot;:122.04660144364352,&quot;width&quot;:674.5250393700787}"/>
</p:tagLst>
</file>

<file path=ppt/tags/tag67.xml><?xml version="1.0" encoding="utf-8"?>
<p:tagLst xmlns:p="http://schemas.openxmlformats.org/presentationml/2006/main">
  <p:tag name="KSO_WM_DIAGRAM_VIRTUALLY_FRAME" val="{&quot;height&quot;:336.61426469808873,&quot;left&quot;:97.1,&quot;top&quot;:122.04660144364352,&quot;width&quot;:674.5250393700787}"/>
</p:tagLst>
</file>

<file path=ppt/tags/tag68.xml><?xml version="1.0" encoding="utf-8"?>
<p:tagLst xmlns:p="http://schemas.openxmlformats.org/presentationml/2006/main">
  <p:tag name="KSO_WM_DIAGRAM_VIRTUALLY_FRAME" val="{&quot;height&quot;:336.61426469808873,&quot;left&quot;:97.1,&quot;top&quot;:122.04660144364352,&quot;width&quot;:674.5250393700787}"/>
</p:tagLst>
</file>

<file path=ppt/tags/tag69.xml><?xml version="1.0" encoding="utf-8"?>
<p:tagLst xmlns:p="http://schemas.openxmlformats.org/presentationml/2006/main">
  <p:tag name="KSO_WM_DIAGRAM_VIRTUALLY_FRAME" val="{&quot;height&quot;:336.61426469808873,&quot;left&quot;:97.1,&quot;top&quot;:122.04660144364352,&quot;width&quot;:674.5250393700787}"/>
</p:tagLst>
</file>

<file path=ppt/tags/tag70.xml><?xml version="1.0" encoding="utf-8"?>
<p:tagLst xmlns:p="http://schemas.openxmlformats.org/presentationml/2006/main">
  <p:tag name="KSO_WM_DIAGRAM_VIRTUALLY_FRAME" val="{&quot;height&quot;:336.61426469808873,&quot;left&quot;:97.1,&quot;top&quot;:122.04660144364352,&quot;width&quot;:674.5250393700787}"/>
</p:tagLst>
</file>

<file path=ppt/tags/tag71.xml><?xml version="1.0" encoding="utf-8"?>
<p:tagLst xmlns:p="http://schemas.openxmlformats.org/presentationml/2006/main">
  <p:tag name="KSO_WM_DIAGRAM_VIRTUALLY_FRAME" val="{&quot;height&quot;:336.61426469808873,&quot;left&quot;:97.1,&quot;top&quot;:122.04660144364352,&quot;width&quot;:674.5250393700787}"/>
</p:tagLst>
</file>

<file path=ppt/tags/tag72.xml><?xml version="1.0" encoding="utf-8"?>
<p:tagLst xmlns:p="http://schemas.openxmlformats.org/presentationml/2006/main">
  <p:tag name="KSO_WM_DIAGRAM_VIRTUALLY_FRAME" val="{&quot;height&quot;:336.61426469808873,&quot;left&quot;:97.1,&quot;top&quot;:122.04660144364352,&quot;width&quot;:674.5250393700787}"/>
</p:tagLst>
</file>

<file path=ppt/tags/tag73.xml><?xml version="1.0" encoding="utf-8"?>
<p:tagLst xmlns:p="http://schemas.openxmlformats.org/presentationml/2006/main">
  <p:tag name="KSO_WM_DIAGRAM_VIRTUALLY_FRAME" val="{&quot;height&quot;:336.61426469808873,&quot;left&quot;:97.1,&quot;top&quot;:122.04660144364352,&quot;width&quot;:674.5250393700787}"/>
</p:tagLst>
</file>

<file path=ppt/tags/tag74.xml><?xml version="1.0" encoding="utf-8"?>
<p:tagLst xmlns:p="http://schemas.openxmlformats.org/presentationml/2006/main">
  <p:tag name="KSO_WM_DIAGRAM_VIRTUALLY_FRAME" val="{&quot;height&quot;:336.61426469808873,&quot;left&quot;:97.1,&quot;top&quot;:122.04660144364352,&quot;width&quot;:674.5250393700787}"/>
</p:tagLst>
</file>

<file path=ppt/tags/tag75.xml><?xml version="1.0" encoding="utf-8"?>
<p:tagLst xmlns:p="http://schemas.openxmlformats.org/presentationml/2006/main">
  <p:tag name="KSO_WM_DIAGRAM_VIRTUALLY_FRAME" val="{&quot;height&quot;:336.61426469808873,&quot;left&quot;:97.1,&quot;top&quot;:122.04660144364352,&quot;width&quot;:674.5250393700787}"/>
</p:tagLst>
</file>

<file path=ppt/tags/tag76.xml><?xml version="1.0" encoding="utf-8"?>
<p:tagLst xmlns:p="http://schemas.openxmlformats.org/presentationml/2006/main">
  <p:tag name="KSO_WM_DIAGRAM_VIRTUALLY_FRAME" val="{&quot;height&quot;:336.61426469808873,&quot;left&quot;:97.1,&quot;top&quot;:122.04660144364352,&quot;width&quot;:674.5250393700787}"/>
</p:tagLst>
</file>

<file path=ppt/tags/tag77.xml><?xml version="1.0" encoding="utf-8"?>
<p:tagLst xmlns:p="http://schemas.openxmlformats.org/presentationml/2006/main">
  <p:tag name="KSO_WM_DIAGRAM_VIRTUALLY_FRAME" val="{&quot;height&quot;:336.61426469808873,&quot;left&quot;:97.1,&quot;top&quot;:122.04660144364352,&quot;width&quot;:674.5250393700787}"/>
</p:tagLst>
</file>

<file path=ppt/tags/tag78.xml><?xml version="1.0" encoding="utf-8"?>
<p:tagLst xmlns:p="http://schemas.openxmlformats.org/presentationml/2006/main">
  <p:tag name="KSO_WM_DIAGRAM_VIRTUALLY_FRAME" val="{&quot;height&quot;:336.61426469808873,&quot;left&quot;:97.1,&quot;top&quot;:122.04660144364352,&quot;width&quot;:674.5250393700787}"/>
</p:tagLst>
</file>

<file path=ppt/tags/tag79.xml><?xml version="1.0" encoding="utf-8"?>
<p:tagLst xmlns:p="http://schemas.openxmlformats.org/presentationml/2006/main">
  <p:tag name="KSO_WM_DIAGRAM_VIRTUALLY_FRAME" val="{&quot;height&quot;:336.61426469808873,&quot;left&quot;:97.1,&quot;top&quot;:122.04660144364352,&quot;width&quot;:674.5250393700787}"/>
</p:tagLst>
</file>

<file path=ppt/tags/tag80.xml><?xml version="1.0" encoding="utf-8"?>
<p:tagLst xmlns:p="http://schemas.openxmlformats.org/presentationml/2006/main">
  <p:tag name="KSO_WM_DIAGRAM_VIRTUALLY_FRAME" val="{&quot;height&quot;:336.61426469808873,&quot;left&quot;:97.1,&quot;top&quot;:122.04660144364352,&quot;width&quot;:674.5250393700787}"/>
</p:tagLst>
</file>

<file path=ppt/tags/tag81.xml><?xml version="1.0" encoding="utf-8"?>
<p:tagLst xmlns:p="http://schemas.openxmlformats.org/presentationml/2006/main">
  <p:tag name="KSO_WM_DIAGRAM_VIRTUALLY_FRAME" val="{&quot;height&quot;:336.61426469808873,&quot;left&quot;:97.1,&quot;top&quot;:122.04660144364352,&quot;width&quot;:674.5250393700787}"/>
</p:tagLst>
</file>

<file path=ppt/tags/tag82.xml><?xml version="1.0" encoding="utf-8"?>
<p:tagLst xmlns:p="http://schemas.openxmlformats.org/presentationml/2006/main">
  <p:tag name="KSO_WM_DIAGRAM_VIRTUALLY_FRAME" val="{&quot;height&quot;:336.61426469808873,&quot;left&quot;:97.1,&quot;top&quot;:122.04660144364352,&quot;width&quot;:674.5250393700787}"/>
</p:tagLst>
</file>

<file path=ppt/tags/tag83.xml><?xml version="1.0" encoding="utf-8"?>
<p:tagLst xmlns:p="http://schemas.openxmlformats.org/presentationml/2006/main">
  <p:tag name="KSO_WM_DIAGRAM_VIRTUALLY_FRAME" val="{&quot;height&quot;:336.61426469808873,&quot;left&quot;:97.1,&quot;top&quot;:122.04660144364352,&quot;width&quot;:674.5250393700787}"/>
</p:tagLst>
</file>

<file path=ppt/tags/tag84.xml><?xml version="1.0" encoding="utf-8"?>
<p:tagLst xmlns:p="http://schemas.openxmlformats.org/presentationml/2006/main">
  <p:tag name="KSO_WM_DIAGRAM_VIRTUALLY_FRAME" val="{&quot;height&quot;:336.61426469808873,&quot;left&quot;:97.1,&quot;top&quot;:122.04660144364352,&quot;width&quot;:674.5250393700787}"/>
</p:tagLst>
</file>

<file path=ppt/tags/tag85.xml><?xml version="1.0" encoding="utf-8"?>
<p:tagLst xmlns:p="http://schemas.openxmlformats.org/presentationml/2006/main">
  <p:tag name="KSO_WM_DIAGRAM_VIRTUALLY_FRAME" val="{&quot;height&quot;:336.61426469808873,&quot;left&quot;:97.1,&quot;top&quot;:122.04660144364352,&quot;width&quot;:674.5250393700787}"/>
</p:tagLst>
</file>

<file path=ppt/tags/tag86.xml><?xml version="1.0" encoding="utf-8"?>
<p:tagLst xmlns:p="http://schemas.openxmlformats.org/presentationml/2006/main">
  <p:tag name="KSO_WM_DIAGRAM_VIRTUALLY_FRAME" val="{&quot;height&quot;:336.61426469808873,&quot;left&quot;:97.1,&quot;top&quot;:122.04660144364352,&quot;width&quot;:674.5250393700787}"/>
</p:tagLst>
</file>

<file path=ppt/tags/tag87.xml><?xml version="1.0" encoding="utf-8"?>
<p:tagLst xmlns:p="http://schemas.openxmlformats.org/presentationml/2006/main">
  <p:tag name="KSO_WM_DIAGRAM_VIRTUALLY_FRAME" val="{&quot;height&quot;:336.61426469808873,&quot;left&quot;:97.1,&quot;top&quot;:122.04660144364352,&quot;width&quot;:674.5250393700787}"/>
</p:tagLst>
</file>

<file path=ppt/tags/tag88.xml><?xml version="1.0" encoding="utf-8"?>
<p:tagLst xmlns:p="http://schemas.openxmlformats.org/presentationml/2006/main">
  <p:tag name="KSO_WM_DIAGRAM_VIRTUALLY_FRAME" val="{&quot;height&quot;:336.61426469808873,&quot;left&quot;:97.1,&quot;top&quot;:122.04660144364352,&quot;width&quot;:674.5250393700787}"/>
</p:tagLst>
</file>

<file path=ppt/tags/tag89.xml><?xml version="1.0" encoding="utf-8"?>
<p:tagLst xmlns:p="http://schemas.openxmlformats.org/presentationml/2006/main">
  <p:tag name="KSO_WM_DIAGRAM_VIRTUALLY_FRAME" val="{&quot;height&quot;:336.61426469808873,&quot;left&quot;:97.1,&quot;top&quot;:122.04660144364352,&quot;width&quot;:674.5250393700787}"/>
</p:tagLst>
</file>

<file path=ppt/tags/tag90.xml><?xml version="1.0" encoding="utf-8"?>
<p:tagLst xmlns:p="http://schemas.openxmlformats.org/presentationml/2006/main">
  <p:tag name="KSO_WM_DIAGRAM_VIRTUALLY_FRAME" val="{&quot;height&quot;:336.61426469808873,&quot;left&quot;:97.1,&quot;top&quot;:122.04660144364352,&quot;width&quot;:674.5250393700787}"/>
</p:tagLst>
</file>

<file path=ppt/tags/tag91.xml><?xml version="1.0" encoding="utf-8"?>
<p:tagLst xmlns:p="http://schemas.openxmlformats.org/presentationml/2006/main">
  <p:tag name="KSO_WM_DIAGRAM_VIRTUALLY_FRAME" val="{&quot;height&quot;:336.61426469808873,&quot;left&quot;:97.1,&quot;top&quot;:122.04660144364352,&quot;width&quot;:674.5250393700787}"/>
</p:tagLst>
</file>

<file path=ppt/tags/tag92.xml><?xml version="1.0" encoding="utf-8"?>
<p:tagLst xmlns:p="http://schemas.openxmlformats.org/presentationml/2006/main">
  <p:tag name="KSO_WM_DIAGRAM_VIRTUALLY_FRAME" val="{&quot;height&quot;:336.61426469808873,&quot;left&quot;:97.1,&quot;top&quot;:122.04660144364352,&quot;width&quot;:674.5250393700787}"/>
</p:tagLst>
</file>

<file path=ppt/tags/tag93.xml><?xml version="1.0" encoding="utf-8"?>
<p:tagLst xmlns:p="http://schemas.openxmlformats.org/presentationml/2006/main">
  <p:tag name="KSO_WM_DIAGRAM_VIRTUALLY_FRAME" val="{&quot;height&quot;:336.61426469808873,&quot;left&quot;:97.1,&quot;top&quot;:122.04660144364352,&quot;width&quot;:674.5250393700787}"/>
</p:tagLst>
</file>

<file path=ppt/tags/tag94.xml><?xml version="1.0" encoding="utf-8"?>
<p:tagLst xmlns:p="http://schemas.openxmlformats.org/presentationml/2006/main">
  <p:tag name="KSO_WM_DIAGRAM_VIRTUALLY_FRAME" val="{&quot;height&quot;:336.61426469808873,&quot;left&quot;:97.1,&quot;top&quot;:122.04660144364352,&quot;width&quot;:674.5250393700787}"/>
</p:tagLst>
</file>

<file path=ppt/tags/tag95.xml><?xml version="1.0" encoding="utf-8"?>
<p:tagLst xmlns:p="http://schemas.openxmlformats.org/presentationml/2006/main">
  <p:tag name="KSO_WM_DIAGRAM_VIRTUALLY_FRAME" val="{&quot;height&quot;:336.61426469808873,&quot;left&quot;:97.1,&quot;top&quot;:122.04660144364352,&quot;width&quot;:674.5250393700787}"/>
</p:tagLst>
</file>

<file path=ppt/tags/tag96.xml><?xml version="1.0" encoding="utf-8"?>
<p:tagLst xmlns:p="http://schemas.openxmlformats.org/presentationml/2006/main">
  <p:tag name="KSO_WM_DIAGRAM_VIRTUALLY_FRAME" val="{&quot;height&quot;:336.61426469808873,&quot;left&quot;:97.1,&quot;top&quot;:122.04660144364352,&quot;width&quot;:674.5250393700787}"/>
</p:tagLst>
</file>

<file path=ppt/tags/tag97.xml><?xml version="1.0" encoding="utf-8"?>
<p:tagLst xmlns:p="http://schemas.openxmlformats.org/presentationml/2006/main">
  <p:tag name="KSO_WM_DIAGRAM_VIRTUALLY_FRAME" val="{&quot;height&quot;:336.61426469808873,&quot;left&quot;:97.1,&quot;top&quot;:122.04660144364352,&quot;width&quot;:674.5250393700787}"/>
</p:tagLst>
</file>

<file path=ppt/tags/tag98.xml><?xml version="1.0" encoding="utf-8"?>
<p:tagLst xmlns:p="http://schemas.openxmlformats.org/presentationml/2006/main">
  <p:tag name="KSO_WM_DIAGRAM_VIRTUALLY_FRAME" val="{&quot;height&quot;:336.61426469808873,&quot;left&quot;:97.1,&quot;top&quot;:122.04660144364352,&quot;width&quot;:674.5250393700787}"/>
</p:tagLst>
</file>

<file path=ppt/tags/tag99.xml><?xml version="1.0" encoding="utf-8"?>
<p:tagLst xmlns:p="http://schemas.openxmlformats.org/presentationml/2006/main">
  <p:tag name="KSO_WM_DIAGRAM_VIRTUALLY_FRAME" val="{&quot;height&quot;:336.61426469808873,&quot;left&quot;:97.1,&quot;top&quot;:122.04660144364352,&quot;width&quot;:674.5250393700787}"/>
</p:tagLst>
</file>

<file path=ppt/tags/tag100.xml><?xml version="1.0" encoding="utf-8"?>
<p:tagLst xmlns:p="http://schemas.openxmlformats.org/presentationml/2006/main">
  <p:tag name="KSO_WM_DIAGRAM_VIRTUALLY_FRAME" val="{&quot;height&quot;:284.4543307086614,&quot;left&quot;:145.71417322834645,&quot;top&quot;:189.44566929133856,&quot;width&quot;:661.1737795275591}"/>
</p:tagLst>
</file>

<file path=ppt/tags/tag101.xml><?xml version="1.0" encoding="utf-8"?>
<p:tagLst xmlns:p="http://schemas.openxmlformats.org/presentationml/2006/main">
  <p:tag name="KSO_WM_DIAGRAM_VIRTUALLY_FRAME" val="{&quot;height&quot;:284.4543307086614,&quot;left&quot;:145.71417322834645,&quot;top&quot;:189.44566929133856,&quot;width&quot;:661.1737795275591}"/>
</p:tagLst>
</file>

<file path=ppt/tags/tag102.xml><?xml version="1.0" encoding="utf-8"?>
<p:tagLst xmlns:p="http://schemas.openxmlformats.org/presentationml/2006/main">
  <p:tag name="KSO_WM_DIAGRAM_VIRTUALLY_FRAME" val="{&quot;height&quot;:284.4543307086614,&quot;left&quot;:145.71417322834645,&quot;top&quot;:189.44566929133856,&quot;width&quot;:661.1737795275591}"/>
</p:tagLst>
</file>

<file path=ppt/tags/tag103.xml><?xml version="1.0" encoding="utf-8"?>
<p:tagLst xmlns:p="http://schemas.openxmlformats.org/presentationml/2006/main">
  <p:tag name="KSO_WM_DIAGRAM_VIRTUALLY_FRAME" val="{&quot;height&quot;:284.4543307086614,&quot;left&quot;:145.71417322834645,&quot;top&quot;:189.44566929133856,&quot;width&quot;:661.1737795275591}"/>
</p:tagLst>
</file>

<file path=ppt/tags/tag104.xml><?xml version="1.0" encoding="utf-8"?>
<p:tagLst xmlns:p="http://schemas.openxmlformats.org/presentationml/2006/main">
  <p:tag name="KSO_WM_DIAGRAM_VIRTUALLY_FRAME" val="{&quot;height&quot;:284.4543307086614,&quot;left&quot;:145.71417322834645,&quot;top&quot;:189.44566929133856,&quot;width&quot;:661.1737795275591}"/>
</p:tagLst>
</file>

<file path=ppt/tags/tag105.xml><?xml version="1.0" encoding="utf-8"?>
<p:tagLst xmlns:p="http://schemas.openxmlformats.org/presentationml/2006/main">
  <p:tag name="KSO_WM_DIAGRAM_VIRTUALLY_FRAME" val="{&quot;height&quot;:284.4543307086614,&quot;left&quot;:145.71417322834645,&quot;top&quot;:189.44566929133856,&quot;width&quot;:661.1737795275591}"/>
</p:tagLst>
</file>

<file path=ppt/tags/tag106.xml><?xml version="1.0" encoding="utf-8"?>
<p:tagLst xmlns:p="http://schemas.openxmlformats.org/presentationml/2006/main">
  <p:tag name="KSO_WM_DIAGRAM_VIRTUALLY_FRAME" val="{&quot;height&quot;:284.4543307086614,&quot;left&quot;:145.71417322834645,&quot;top&quot;:189.44566929133856,&quot;width&quot;:661.1737795275591}"/>
</p:tagLst>
</file>

<file path=ppt/tags/tag107.xml><?xml version="1.0" encoding="utf-8"?>
<p:tagLst xmlns:p="http://schemas.openxmlformats.org/presentationml/2006/main">
  <p:tag name="KSO_WM_DIAGRAM_VIRTUALLY_FRAME" val="{&quot;height&quot;:284.4543307086614,&quot;left&quot;:145.71417322834645,&quot;top&quot;:189.44566929133856,&quot;width&quot;:661.1737795275591}"/>
</p:tagLst>
</file>

<file path=ppt/tags/tag108.xml><?xml version="1.0" encoding="utf-8"?>
<p:tagLst xmlns:p="http://schemas.openxmlformats.org/presentationml/2006/main">
  <p:tag name="KSO_WM_DIAGRAM_VIRTUALLY_FRAME" val="{&quot;height&quot;:284.4543307086614,&quot;left&quot;:145.71417322834645,&quot;top&quot;:189.44566929133856,&quot;width&quot;:661.1737795275591}"/>
</p:tagLst>
</file>

<file path=ppt/tags/tag109.xml><?xml version="1.0" encoding="utf-8"?>
<p:tagLst xmlns:p="http://schemas.openxmlformats.org/presentationml/2006/main">
  <p:tag name="KSO_WM_DIAGRAM_VIRTUALLY_FRAME" val="{&quot;height&quot;:284.4543307086614,&quot;left&quot;:145.71417322834645,&quot;top&quot;:189.44566929133856,&quot;width&quot;:661.1737795275591}"/>
</p:tagLst>
</file>

<file path=ppt/tags/tag110.xml><?xml version="1.0" encoding="utf-8"?>
<p:tagLst xmlns:p="http://schemas.openxmlformats.org/presentationml/2006/main">
  <p:tag name="KSO_WM_DIAGRAM_VIRTUALLY_FRAME" val="{&quot;height&quot;:284.4543307086614,&quot;left&quot;:145.71417322834645,&quot;top&quot;:189.44566929133856,&quot;width&quot;:661.1737795275591}"/>
</p:tagLst>
</file>

<file path=ppt/tags/tag111.xml><?xml version="1.0" encoding="utf-8"?>
<p:tagLst xmlns:p="http://schemas.openxmlformats.org/presentationml/2006/main">
  <p:tag name="KSO_WM_DIAGRAM_VIRTUALLY_FRAME" val="{&quot;height&quot;:284.4543307086614,&quot;left&quot;:145.71417322834645,&quot;top&quot;:189.44566929133856,&quot;width&quot;:661.1737795275591}"/>
</p:tagLst>
</file>

<file path=ppt/tags/tag112.xml><?xml version="1.0" encoding="utf-8"?>
<p:tagLst xmlns:p="http://schemas.openxmlformats.org/presentationml/2006/main">
  <p:tag name="KSO_WM_DIAGRAM_VIRTUALLY_FRAME" val="{&quot;height&quot;:284.4543307086614,&quot;left&quot;:145.71417322834645,&quot;top&quot;:189.44566929133856,&quot;width&quot;:661.1737795275591}"/>
</p:tagLst>
</file>

<file path=ppt/tags/tag113.xml><?xml version="1.0" encoding="utf-8"?>
<p:tagLst xmlns:p="http://schemas.openxmlformats.org/presentationml/2006/main">
  <p:tag name="KSO_WM_DIAGRAM_VIRTUALLY_FRAME" val="{&quot;height&quot;:284.4543307086614,&quot;left&quot;:145.71417322834645,&quot;top&quot;:189.44566929133856,&quot;width&quot;:661.1737795275591}"/>
</p:tagLst>
</file>

<file path=ppt/tags/tag114.xml><?xml version="1.0" encoding="utf-8"?>
<p:tagLst xmlns:p="http://schemas.openxmlformats.org/presentationml/2006/main">
  <p:tag name="KSO_WM_DIAGRAM_VIRTUALLY_FRAME" val="{&quot;height&quot;:284.4543307086614,&quot;left&quot;:145.71417322834645,&quot;top&quot;:189.44566929133856,&quot;width&quot;:661.1737795275591}"/>
</p:tagLst>
</file>

<file path=ppt/tags/tag115.xml><?xml version="1.0" encoding="utf-8"?>
<p:tagLst xmlns:p="http://schemas.openxmlformats.org/presentationml/2006/main">
  <p:tag name="KSO_WM_DIAGRAM_VIRTUALLY_FRAME" val="{&quot;height&quot;:284.4543307086614,&quot;left&quot;:145.71417322834645,&quot;top&quot;:189.44566929133856,&quot;width&quot;:661.1737795275591}"/>
</p:tagLst>
</file>

<file path=ppt/tags/tag116.xml><?xml version="1.0" encoding="utf-8"?>
<p:tagLst xmlns:p="http://schemas.openxmlformats.org/presentationml/2006/main">
  <p:tag name="KSO_WM_DIAGRAM_VIRTUALLY_FRAME" val="{&quot;height&quot;:284.4543307086614,&quot;left&quot;:145.71417322834645,&quot;top&quot;:189.44566929133856,&quot;width&quot;:661.1737795275591}"/>
</p:tagLst>
</file>

<file path=ppt/tags/tag117.xml><?xml version="1.0" encoding="utf-8"?>
<p:tagLst xmlns:p="http://schemas.openxmlformats.org/presentationml/2006/main">
  <p:tag name="KSO_WM_DIAGRAM_VIRTUALLY_FRAME" val="{&quot;height&quot;:284.4543307086614,&quot;left&quot;:145.71417322834645,&quot;top&quot;:189.44566929133856,&quot;width&quot;:661.1737795275591}"/>
</p:tagLst>
</file>

<file path=ppt/tags/tag118.xml><?xml version="1.0" encoding="utf-8"?>
<p:tagLst xmlns:p="http://schemas.openxmlformats.org/presentationml/2006/main">
  <p:tag name="KSO_WM_DIAGRAM_VIRTUALLY_FRAME" val="{&quot;height&quot;:284.4543307086614,&quot;left&quot;:145.71417322834645,&quot;top&quot;:189.44566929133856,&quot;width&quot;:661.1737795275591}"/>
</p:tagLst>
</file>

<file path=ppt/tags/tag119.xml><?xml version="1.0" encoding="utf-8"?>
<p:tagLst xmlns:p="http://schemas.openxmlformats.org/presentationml/2006/main">
  <p:tag name="KSO_WM_DIAGRAM_VIRTUALLY_FRAME" val="{&quot;height&quot;:284.4543307086614,&quot;left&quot;:145.71417322834645,&quot;top&quot;:189.44566929133856,&quot;width&quot;:661.1737795275591}"/>
</p:tagLst>
</file>

<file path=ppt/tags/tag120.xml><?xml version="1.0" encoding="utf-8"?>
<p:tagLst xmlns:p="http://schemas.openxmlformats.org/presentationml/2006/main">
  <p:tag name="KSO_WM_DIAGRAM_VIRTUALLY_FRAME" val="{&quot;height&quot;:284.4543307086614,&quot;left&quot;:145.71417322834645,&quot;top&quot;:189.44566929133856,&quot;width&quot;:661.1737795275591}"/>
</p:tagLst>
</file>

<file path=ppt/tags/tag121.xml><?xml version="1.0" encoding="utf-8"?>
<p:tagLst xmlns:p="http://schemas.openxmlformats.org/presentationml/2006/main">
  <p:tag name="KSO_WM_DIAGRAM_VIRTUALLY_FRAME" val="{&quot;height&quot;:284.4543307086614,&quot;left&quot;:145.71417322834645,&quot;top&quot;:189.44566929133856,&quot;width&quot;:661.1737795275591}"/>
</p:tagLst>
</file>

<file path=ppt/tags/tag122.xml><?xml version="1.0" encoding="utf-8"?>
<p:tagLst xmlns:p="http://schemas.openxmlformats.org/presentationml/2006/main">
  <p:tag name="KSO_WM_DIAGRAM_VIRTUALLY_FRAME" val="{&quot;height&quot;:284.4543307086614,&quot;left&quot;:145.71417322834645,&quot;top&quot;:189.44566929133856,&quot;width&quot;:661.1737795275591}"/>
</p:tagLst>
</file>

<file path=ppt/tags/tag123.xml><?xml version="1.0" encoding="utf-8"?>
<p:tagLst xmlns:p="http://schemas.openxmlformats.org/presentationml/2006/main">
  <p:tag name="KSO_WM_DIAGRAM_VIRTUALLY_FRAME" val="{&quot;height&quot;:284.4543307086614,&quot;left&quot;:145.71417322834645,&quot;top&quot;:189.44566929133856,&quot;width&quot;:661.1737795275591}"/>
</p:tagLst>
</file>

<file path=ppt/tags/tag124.xml><?xml version="1.0" encoding="utf-8"?>
<p:tagLst xmlns:p="http://schemas.openxmlformats.org/presentationml/2006/main">
  <p:tag name="KSO_WM_DIAGRAM_VIRTUALLY_FRAME" val="{&quot;height&quot;:284.4543307086614,&quot;left&quot;:145.71417322834645,&quot;top&quot;:189.44566929133856,&quot;width&quot;:661.1737795275591}"/>
</p:tagLst>
</file>

<file path=ppt/tags/tag125.xml><?xml version="1.0" encoding="utf-8"?>
<p:tagLst xmlns:p="http://schemas.openxmlformats.org/presentationml/2006/main">
  <p:tag name="KSO_WM_DIAGRAM_VIRTUALLY_FRAME" val="{&quot;height&quot;:284.4543307086614,&quot;left&quot;:145.71417322834645,&quot;top&quot;:189.44566929133856,&quot;width&quot;:661.1737795275591}"/>
</p:tagLst>
</file>

<file path=ppt/tags/tag126.xml><?xml version="1.0" encoding="utf-8"?>
<p:tagLst xmlns:p="http://schemas.openxmlformats.org/presentationml/2006/main">
  <p:tag name="KSO_WM_DIAGRAM_VIRTUALLY_FRAME" val="{&quot;height&quot;:284.4543307086614,&quot;left&quot;:145.71417322834645,&quot;top&quot;:189.44566929133856,&quot;width&quot;:661.1737795275591}"/>
</p:tagLst>
</file>

<file path=ppt/tags/tag127.xml><?xml version="1.0" encoding="utf-8"?>
<p:tagLst xmlns:p="http://schemas.openxmlformats.org/presentationml/2006/main">
  <p:tag name="KSO_WM_DIAGRAM_VIRTUALLY_FRAME" val="{&quot;height&quot;:284.4543307086614,&quot;left&quot;:145.71417322834645,&quot;top&quot;:189.44566929133856,&quot;width&quot;:661.1737795275591}"/>
</p:tagLst>
</file>

<file path=ppt/tags/tag128.xml><?xml version="1.0" encoding="utf-8"?>
<p:tagLst xmlns:p="http://schemas.openxmlformats.org/presentationml/2006/main">
  <p:tag name="KSO_WM_DIAGRAM_VIRTUALLY_FRAME" val="{&quot;height&quot;:284.4543307086614,&quot;left&quot;:145.71417322834645,&quot;top&quot;:189.44566929133856,&quot;width&quot;:661.1737795275591}"/>
</p:tagLst>
</file>

<file path=ppt/tags/tag129.xml><?xml version="1.0" encoding="utf-8"?>
<p:tagLst xmlns:p="http://schemas.openxmlformats.org/presentationml/2006/main">
  <p:tag name="KSO_WM_DIAGRAM_VIRTUALLY_FRAME" val="{&quot;height&quot;:284.4543307086614,&quot;left&quot;:145.71417322834645,&quot;top&quot;:189.44566929133856,&quot;width&quot;:661.1737795275591}"/>
</p:tagLst>
</file>

<file path=ppt/tags/tag130.xml><?xml version="1.0" encoding="utf-8"?>
<p:tagLst xmlns:p="http://schemas.openxmlformats.org/presentationml/2006/main">
  <p:tag name="KSO_WM_DIAGRAM_VIRTUALLY_FRAME" val="{&quot;height&quot;:284.4543307086614,&quot;left&quot;:145.71417322834645,&quot;top&quot;:189.44566929133856,&quot;width&quot;:661.1737795275591}"/>
</p:tagLst>
</file>

<file path=ppt/tags/tag131.xml><?xml version="1.0" encoding="utf-8"?>
<p:tagLst xmlns:p="http://schemas.openxmlformats.org/presentationml/2006/main">
  <p:tag name="KSO_WM_DIAGRAM_VIRTUALLY_FRAME" val="{&quot;height&quot;:291.53409448818894,&quot;left&quot;:124.2,&quot;top&quot;:157.77582677165353,&quot;width&quot;:736.55}"/>
</p:tagLst>
</file>

<file path=ppt/tags/tag132.xml><?xml version="1.0" encoding="utf-8"?>
<p:tagLst xmlns:p="http://schemas.openxmlformats.org/presentationml/2006/main">
  <p:tag name="KSO_WM_DIAGRAM_VIRTUALLY_FRAME" val="{&quot;height&quot;:291.53409448818894,&quot;left&quot;:124.2,&quot;top&quot;:157.77582677165353,&quot;width&quot;:736.55}"/>
</p:tagLst>
</file>

<file path=ppt/tags/tag133.xml><?xml version="1.0" encoding="utf-8"?>
<p:tagLst xmlns:p="http://schemas.openxmlformats.org/presentationml/2006/main">
  <p:tag name="KSO_WM_DIAGRAM_VIRTUALLY_FRAME" val="{&quot;height&quot;:291.53409448818894,&quot;left&quot;:124.2,&quot;top&quot;:157.77582677165353,&quot;width&quot;:736.55}"/>
</p:tagLst>
</file>

<file path=ppt/tags/tag134.xml><?xml version="1.0" encoding="utf-8"?>
<p:tagLst xmlns:p="http://schemas.openxmlformats.org/presentationml/2006/main">
  <p:tag name="KSO_WM_DIAGRAM_VIRTUALLY_FRAME" val="{&quot;height&quot;:291.53409448818894,&quot;left&quot;:124.2,&quot;top&quot;:157.77582677165353,&quot;width&quot;:736.55}"/>
</p:tagLst>
</file>

<file path=ppt/tags/tag135.xml><?xml version="1.0" encoding="utf-8"?>
<p:tagLst xmlns:p="http://schemas.openxmlformats.org/presentationml/2006/main">
  <p:tag name="KSO_WM_DIAGRAM_VIRTUALLY_FRAME" val="{&quot;height&quot;:291.53409448818894,&quot;left&quot;:124.2,&quot;top&quot;:157.77582677165353,&quot;width&quot;:736.55}"/>
</p:tagLst>
</file>

<file path=ppt/tags/tag136.xml><?xml version="1.0" encoding="utf-8"?>
<p:tagLst xmlns:p="http://schemas.openxmlformats.org/presentationml/2006/main">
  <p:tag name="KSO_WM_DIAGRAM_VIRTUALLY_FRAME" val="{&quot;height&quot;:291.53409448818894,&quot;left&quot;:124.2,&quot;top&quot;:157.77582677165353,&quot;width&quot;:736.55}"/>
</p:tagLst>
</file>

<file path=ppt/tags/tag137.xml><?xml version="1.0" encoding="utf-8"?>
<p:tagLst xmlns:p="http://schemas.openxmlformats.org/presentationml/2006/main">
  <p:tag name="KSO_WM_DIAGRAM_VIRTUALLY_FRAME" val="{&quot;height&quot;:291.53409448818894,&quot;left&quot;:124.2,&quot;top&quot;:157.77582677165353,&quot;width&quot;:736.55}"/>
</p:tagLst>
</file>

<file path=ppt/tags/tag138.xml><?xml version="1.0" encoding="utf-8"?>
<p:tagLst xmlns:p="http://schemas.openxmlformats.org/presentationml/2006/main">
  <p:tag name="KSO_WM_DIAGRAM_VIRTUALLY_FRAME" val="{&quot;height&quot;:291.53409448818894,&quot;left&quot;:124.2,&quot;top&quot;:157.77582677165353,&quot;width&quot;:736.55}"/>
</p:tagLst>
</file>

<file path=ppt/tags/tag139.xml><?xml version="1.0" encoding="utf-8"?>
<p:tagLst xmlns:p="http://schemas.openxmlformats.org/presentationml/2006/main">
  <p:tag name="KSO_WM_DIAGRAM_VIRTUALLY_FRAME" val="{&quot;height&quot;:291.53409448818894,&quot;left&quot;:124.2,&quot;top&quot;:157.77582677165353,&quot;width&quot;:736.55}"/>
</p:tagLst>
</file>

<file path=ppt/tags/tag140.xml><?xml version="1.0" encoding="utf-8"?>
<p:tagLst xmlns:p="http://schemas.openxmlformats.org/presentationml/2006/main">
  <p:tag name="KSO_WM_DIAGRAM_VIRTUALLY_FRAME" val="{&quot;height&quot;:291.53409448818894,&quot;left&quot;:124.2,&quot;top&quot;:157.77582677165353,&quot;width&quot;:736.55}"/>
</p:tagLst>
</file>

<file path=ppt/tags/tag141.xml><?xml version="1.0" encoding="utf-8"?>
<p:tagLst xmlns:p="http://schemas.openxmlformats.org/presentationml/2006/main">
  <p:tag name="KSO_WM_DIAGRAM_VIRTUALLY_FRAME" val="{&quot;height&quot;:291.53409448818894,&quot;left&quot;:124.2,&quot;top&quot;:157.77582677165353,&quot;width&quot;:736.55}"/>
</p:tagLst>
</file>

<file path=ppt/tags/tag142.xml><?xml version="1.0" encoding="utf-8"?>
<p:tagLst xmlns:p="http://schemas.openxmlformats.org/presentationml/2006/main">
  <p:tag name="KSO_WM_DIAGRAM_VIRTUALLY_FRAME" val="{&quot;height&quot;:291.53409448818894,&quot;left&quot;:124.2,&quot;top&quot;:157.77582677165353,&quot;width&quot;:736.55}"/>
</p:tagLst>
</file>

<file path=ppt/tags/tag143.xml><?xml version="1.0" encoding="utf-8"?>
<p:tagLst xmlns:p="http://schemas.openxmlformats.org/presentationml/2006/main">
  <p:tag name="KSO_WM_DIAGRAM_VIRTUALLY_FRAME" val="{&quot;height&quot;:291.53409448818894,&quot;left&quot;:124.2,&quot;top&quot;:157.77582677165353,&quot;width&quot;:736.55}"/>
</p:tagLst>
</file>

<file path=ppt/tags/tag144.xml><?xml version="1.0" encoding="utf-8"?>
<p:tagLst xmlns:p="http://schemas.openxmlformats.org/presentationml/2006/main">
  <p:tag name="KSO_WM_DIAGRAM_VIRTUALLY_FRAME" val="{&quot;height&quot;:291.53409448818894,&quot;left&quot;:124.2,&quot;top&quot;:157.77582677165353,&quot;width&quot;:736.55}"/>
</p:tagLst>
</file>

<file path=ppt/tags/tag145.xml><?xml version="1.0" encoding="utf-8"?>
<p:tagLst xmlns:p="http://schemas.openxmlformats.org/presentationml/2006/main">
  <p:tag name="KSO_WM_DIAGRAM_VIRTUALLY_FRAME" val="{&quot;height&quot;:291.53409448818894,&quot;left&quot;:124.2,&quot;top&quot;:157.77582677165353,&quot;width&quot;:736.55}"/>
</p:tagLst>
</file>

<file path=ppt/tags/tag146.xml><?xml version="1.0" encoding="utf-8"?>
<p:tagLst xmlns:p="http://schemas.openxmlformats.org/presentationml/2006/main">
  <p:tag name="KSO_WM_DIAGRAM_VIRTUALLY_FRAME" val="{&quot;height&quot;:291.53409448818894,&quot;left&quot;:124.2,&quot;top&quot;:157.77582677165353,&quot;width&quot;:736.55}"/>
</p:tagLst>
</file>

<file path=ppt/tags/tag147.xml><?xml version="1.0" encoding="utf-8"?>
<p:tagLst xmlns:p="http://schemas.openxmlformats.org/presentationml/2006/main">
  <p:tag name="KSO_WM_DIAGRAM_VIRTUALLY_FRAME" val="{&quot;height&quot;:291.53409448818894,&quot;left&quot;:124.2,&quot;top&quot;:157.77582677165353,&quot;width&quot;:736.55}"/>
</p:tagLst>
</file>

<file path=ppt/tags/tag148.xml><?xml version="1.0" encoding="utf-8"?>
<p:tagLst xmlns:p="http://schemas.openxmlformats.org/presentationml/2006/main">
  <p:tag name="COMMONDATA" val="eyJoZGlkIjoiMzgwYjcyMjA0NmRiMTE3MGYxNTBkZjA1NjY0NmZiYzkifQ=="/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hpjwwkmm">
      <a:majorFont>
        <a:latin typeface="仓耳青禾体-谷力 W05"/>
        <a:ea typeface="仓耳青禾体-谷力 W05"/>
        <a:cs typeface=""/>
      </a:majorFont>
      <a:minorFont>
        <a:latin typeface="仓耳青禾体-谷力 W05"/>
        <a:ea typeface="仓耳青禾体-谷力 W05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hpjwwkmm">
      <a:majorFont>
        <a:latin typeface="仓耳青禾体-谷力 W05"/>
        <a:ea typeface="仓耳青禾体-谷力 W05"/>
        <a:cs typeface=""/>
      </a:majorFont>
      <a:minorFont>
        <a:latin typeface="仓耳青禾体-谷力 W05"/>
        <a:ea typeface="仓耳青禾体-谷力 W05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694</Words>
  <Application>WPS 演示</Application>
  <PresentationFormat>宽屏</PresentationFormat>
  <Paragraphs>64</Paragraphs>
  <Slides>11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6" baseType="lpstr">
      <vt:lpstr>Arial</vt:lpstr>
      <vt:lpstr>宋体</vt:lpstr>
      <vt:lpstr>Wingdings</vt:lpstr>
      <vt:lpstr>微软雅黑</vt:lpstr>
      <vt:lpstr>方正隶书_GBK</vt:lpstr>
      <vt:lpstr>Arial</vt:lpstr>
      <vt:lpstr>三极趣味广告体</vt:lpstr>
      <vt:lpstr>仓耳青禾体-谷力 W05</vt:lpstr>
      <vt:lpstr>HelveticaNeue LT 43 LightEx</vt:lpstr>
      <vt:lpstr>Arial Unicode MS</vt:lpstr>
      <vt:lpstr>Calibri</vt:lpstr>
      <vt:lpstr>华文细黑</vt:lpstr>
      <vt:lpstr>华文中宋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手绘灯泡</dc:title>
  <dc:creator>第一PPT</dc:creator>
  <cp:keywords>www.1ppt.com</cp:keywords>
  <dc:description>www.1ppt.com</dc:description>
  <cp:lastModifiedBy>Administrator</cp:lastModifiedBy>
  <cp:revision>13</cp:revision>
  <dcterms:created xsi:type="dcterms:W3CDTF">2023-10-12T01:50:00Z</dcterms:created>
  <dcterms:modified xsi:type="dcterms:W3CDTF">2024-02-17T07:19:09Z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4B92F9960B5D400D96CF3B45D2F6C9D3_13</vt:lpwstr>
  </property>
  <property fmtid="{D5CDD505-2E9C-101B-9397-08002B2CF9AE}" pid="3" name="KSOProductBuildVer">
    <vt:lpwstr>2052-12.1.0.16250</vt:lpwstr>
  </property>
</Properties>
</file>