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9" r:id="rId3"/>
    <p:sldMasterId id="2147483698" r:id="rId4"/>
    <p:sldMasterId id="2147483717" r:id="rId5"/>
  </p:sldMasterIdLst>
  <p:notesMasterIdLst>
    <p:notesMasterId r:id="rId6"/>
  </p:notes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tags" Target="tags/tag1165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image" Target="../media/image5.png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image" Target="../media/image7.png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image" Target="../media/image3.jpeg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image" Target="../media/image2.png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slideMaster" Target="../slideMasters/slideMaster3.xml" /><Relationship Id="rId2" Type="http://schemas.openxmlformats.org/officeDocument/2006/relationships/tags" Target="../tags/tag245.xml" /><Relationship Id="rId3" Type="http://schemas.openxmlformats.org/officeDocument/2006/relationships/image" Target="../media/image2.png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slideMaster" Target="../slideMasters/slideMaster3.xml" /><Relationship Id="rId2" Type="http://schemas.openxmlformats.org/officeDocument/2006/relationships/tags" Target="../tags/tag269.xml" /><Relationship Id="rId3" Type="http://schemas.openxmlformats.org/officeDocument/2006/relationships/image" Target="../media/image5.png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slideMaster" Target="../slideMasters/slideMaster3.xml" /><Relationship Id="rId2" Type="http://schemas.openxmlformats.org/officeDocument/2006/relationships/tags" Target="../tags/tag284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slideMaster" Target="../slideMasters/slideMaster3.xml" /><Relationship Id="rId2" Type="http://schemas.openxmlformats.org/officeDocument/2006/relationships/tags" Target="../tags/tag296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slideMaster" Target="../slideMasters/slideMaster3.xml" /><Relationship Id="rId2" Type="http://schemas.openxmlformats.org/officeDocument/2006/relationships/tags" Target="../tags/tag310.xml" /><Relationship Id="rId3" Type="http://schemas.openxmlformats.org/officeDocument/2006/relationships/image" Target="../media/image7.png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2.xml" /><Relationship Id="rId10" Type="http://schemas.openxmlformats.org/officeDocument/2006/relationships/tags" Target="../tags/tag330.xml" /><Relationship Id="rId11" Type="http://schemas.openxmlformats.org/officeDocument/2006/relationships/slideMaster" Target="../slideMasters/slideMaster3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image" Target="../media/image3.jpeg" /><Relationship Id="rId7" Type="http://schemas.openxmlformats.org/officeDocument/2006/relationships/tags" Target="../tags/tag327.xml" /><Relationship Id="rId8" Type="http://schemas.openxmlformats.org/officeDocument/2006/relationships/tags" Target="../tags/tag328.xml" /><Relationship Id="rId9" Type="http://schemas.openxmlformats.org/officeDocument/2006/relationships/tags" Target="../tags/tag329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1.xml" /><Relationship Id="rId2" Type="http://schemas.openxmlformats.org/officeDocument/2006/relationships/tags" Target="../tags/tag332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7.xml" /><Relationship Id="rId2" Type="http://schemas.openxmlformats.org/officeDocument/2006/relationships/tags" Target="../tags/tag338.xml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59.xml" /><Relationship Id="rId11" Type="http://schemas.openxmlformats.org/officeDocument/2006/relationships/tags" Target="../tags/tag360.xml" /><Relationship Id="rId12" Type="http://schemas.openxmlformats.org/officeDocument/2006/relationships/tags" Target="../tags/tag361.xml" /><Relationship Id="rId13" Type="http://schemas.openxmlformats.org/officeDocument/2006/relationships/tags" Target="../tags/tag362.xml" /><Relationship Id="rId14" Type="http://schemas.openxmlformats.org/officeDocument/2006/relationships/tags" Target="../tags/tag363.xml" /><Relationship Id="rId15" Type="http://schemas.openxmlformats.org/officeDocument/2006/relationships/slideMaster" Target="../slideMasters/slideMaster3.xml" /><Relationship Id="rId2" Type="http://schemas.openxmlformats.org/officeDocument/2006/relationships/tags" Target="../tags/tag352.xml" /><Relationship Id="rId3" Type="http://schemas.openxmlformats.org/officeDocument/2006/relationships/image" Target="../media/image2.png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tags" Target="../tags/tag358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72.xml" /><Relationship Id="rId11" Type="http://schemas.openxmlformats.org/officeDocument/2006/relationships/tags" Target="../tags/tag373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364.xml" /><Relationship Id="rId3" Type="http://schemas.openxmlformats.org/officeDocument/2006/relationships/tags" Target="../tags/tag365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tags" Target="../tags/tag370.xml" /><Relationship Id="rId9" Type="http://schemas.openxmlformats.org/officeDocument/2006/relationships/tags" Target="../tags/tag371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0.xml" /><Relationship Id="rId2" Type="http://schemas.openxmlformats.org/officeDocument/2006/relationships/tags" Target="../tags/tag381.xml" /><Relationship Id="rId3" Type="http://schemas.openxmlformats.org/officeDocument/2006/relationships/tags" Target="../tags/tag382.xml" /><Relationship Id="rId4" Type="http://schemas.openxmlformats.org/officeDocument/2006/relationships/tags" Target="../tags/tag383.xml" /><Relationship Id="rId5" Type="http://schemas.openxmlformats.org/officeDocument/2006/relationships/tags" Target="../tags/tag384.xml" /><Relationship Id="rId6" Type="http://schemas.openxmlformats.org/officeDocument/2006/relationships/tags" Target="../tags/tag385.xml" /><Relationship Id="rId7" Type="http://schemas.openxmlformats.org/officeDocument/2006/relationships/tags" Target="../tags/tag386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7.xml" /><Relationship Id="rId2" Type="http://schemas.openxmlformats.org/officeDocument/2006/relationships/tags" Target="../tags/tag388.xml" /><Relationship Id="rId3" Type="http://schemas.openxmlformats.org/officeDocument/2006/relationships/tags" Target="../tags/tag389.xml" /><Relationship Id="rId4" Type="http://schemas.openxmlformats.org/officeDocument/2006/relationships/tags" Target="../tags/tag390.xml" /><Relationship Id="rId5" Type="http://schemas.openxmlformats.org/officeDocument/2006/relationships/tags" Target="../tags/tag391.xml" /><Relationship Id="rId6" Type="http://schemas.openxmlformats.org/officeDocument/2006/relationships/tags" Target="../tags/tag392.xml" /><Relationship Id="rId7" Type="http://schemas.openxmlformats.org/officeDocument/2006/relationships/tags" Target="../tags/tag393.xml" /><Relationship Id="rId8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4.xml" /><Relationship Id="rId2" Type="http://schemas.openxmlformats.org/officeDocument/2006/relationships/tags" Target="../tags/tag395.xml" /><Relationship Id="rId3" Type="http://schemas.openxmlformats.org/officeDocument/2006/relationships/tags" Target="../tags/tag396.xml" /><Relationship Id="rId4" Type="http://schemas.openxmlformats.org/officeDocument/2006/relationships/tags" Target="../tags/tag397.xml" /><Relationship Id="rId5" Type="http://schemas.openxmlformats.org/officeDocument/2006/relationships/tags" Target="../tags/tag398.xml" /><Relationship Id="rId6" Type="http://schemas.openxmlformats.org/officeDocument/2006/relationships/tags" Target="../tags/tag399.xml" /><Relationship Id="rId7" Type="http://schemas.openxmlformats.org/officeDocument/2006/relationships/tags" Target="../tags/tag400.xml" /><Relationship Id="rId8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1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402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0.xml" /><Relationship Id="rId2" Type="http://schemas.openxmlformats.org/officeDocument/2006/relationships/tags" Target="../tags/tag411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tags" Target="../tags/tag414.xml" /><Relationship Id="rId6" Type="http://schemas.openxmlformats.org/officeDocument/2006/relationships/tags" Target="../tags/tag415.xml" /><Relationship Id="rId7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slideMaster" Target="../slideMasters/slideMaster4.xml" /><Relationship Id="rId2" Type="http://schemas.openxmlformats.org/officeDocument/2006/relationships/tags" Target="../tags/tag427.xml" /><Relationship Id="rId3" Type="http://schemas.openxmlformats.org/officeDocument/2006/relationships/image" Target="../media/image2.png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48.xml" /><Relationship Id="rId11" Type="http://schemas.openxmlformats.org/officeDocument/2006/relationships/tags" Target="../tags/tag449.xml" /><Relationship Id="rId12" Type="http://schemas.openxmlformats.org/officeDocument/2006/relationships/tags" Target="../tags/tag450.xml" /><Relationship Id="rId13" Type="http://schemas.openxmlformats.org/officeDocument/2006/relationships/slideMaster" Target="../slideMasters/slideMaster4.xml" /><Relationship Id="rId2" Type="http://schemas.openxmlformats.org/officeDocument/2006/relationships/tags" Target="../tags/tag440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tags" Target="../tags/tag447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18" Type="http://schemas.openxmlformats.org/officeDocument/2006/relationships/slideMaster" Target="../slideMasters/slideMaster4.xml" /><Relationship Id="rId2" Type="http://schemas.openxmlformats.org/officeDocument/2006/relationships/tags" Target="../tags/tag451.xml" /><Relationship Id="rId3" Type="http://schemas.openxmlformats.org/officeDocument/2006/relationships/image" Target="../media/image5.png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slideMaster" Target="../slideMasters/slideMaster4.xml" /><Relationship Id="rId2" Type="http://schemas.openxmlformats.org/officeDocument/2006/relationships/tags" Target="../tags/tag466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slideMaster" Target="../slideMasters/slideMaster4.xml" /><Relationship Id="rId2" Type="http://schemas.openxmlformats.org/officeDocument/2006/relationships/tags" Target="../tags/tag478.xml" /><Relationship Id="rId3" Type="http://schemas.openxmlformats.org/officeDocument/2006/relationships/tags" Target="../tags/tag479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99.xml" /><Relationship Id="rId11" Type="http://schemas.openxmlformats.org/officeDocument/2006/relationships/tags" Target="../tags/tag500.xml" /><Relationship Id="rId12" Type="http://schemas.openxmlformats.org/officeDocument/2006/relationships/tags" Target="../tags/tag501.xml" /><Relationship Id="rId13" Type="http://schemas.openxmlformats.org/officeDocument/2006/relationships/tags" Target="../tags/tag502.xml" /><Relationship Id="rId14" Type="http://schemas.openxmlformats.org/officeDocument/2006/relationships/tags" Target="../tags/tag503.xml" /><Relationship Id="rId15" Type="http://schemas.openxmlformats.org/officeDocument/2006/relationships/slideMaster" Target="../slideMasters/slideMaster4.xml" /><Relationship Id="rId2" Type="http://schemas.openxmlformats.org/officeDocument/2006/relationships/tags" Target="../tags/tag492.xml" /><Relationship Id="rId3" Type="http://schemas.openxmlformats.org/officeDocument/2006/relationships/image" Target="../media/image7.png" /><Relationship Id="rId4" Type="http://schemas.openxmlformats.org/officeDocument/2006/relationships/tags" Target="../tags/tag493.xml" /><Relationship Id="rId5" Type="http://schemas.openxmlformats.org/officeDocument/2006/relationships/tags" Target="../tags/tag494.xml" /><Relationship Id="rId6" Type="http://schemas.openxmlformats.org/officeDocument/2006/relationships/tags" Target="../tags/tag495.xml" /><Relationship Id="rId7" Type="http://schemas.openxmlformats.org/officeDocument/2006/relationships/tags" Target="../tags/tag496.xml" /><Relationship Id="rId8" Type="http://schemas.openxmlformats.org/officeDocument/2006/relationships/tags" Target="../tags/tag497.xml" /><Relationship Id="rId9" Type="http://schemas.openxmlformats.org/officeDocument/2006/relationships/tags" Target="../tags/tag498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4.xml" /><Relationship Id="rId10" Type="http://schemas.openxmlformats.org/officeDocument/2006/relationships/tags" Target="../tags/tag512.xml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505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image" Target="../media/image3.jpeg" /><Relationship Id="rId7" Type="http://schemas.openxmlformats.org/officeDocument/2006/relationships/tags" Target="../tags/tag509.xml" /><Relationship Id="rId8" Type="http://schemas.openxmlformats.org/officeDocument/2006/relationships/tags" Target="../tags/tag510.xml" /><Relationship Id="rId9" Type="http://schemas.openxmlformats.org/officeDocument/2006/relationships/tags" Target="../tags/tag511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3.xml" /><Relationship Id="rId2" Type="http://schemas.openxmlformats.org/officeDocument/2006/relationships/tags" Target="../tags/tag514.xml" /><Relationship Id="rId3" Type="http://schemas.openxmlformats.org/officeDocument/2006/relationships/tags" Target="../tags/tag515.xml" /><Relationship Id="rId4" Type="http://schemas.openxmlformats.org/officeDocument/2006/relationships/tags" Target="../tags/tag516.xml" /><Relationship Id="rId5" Type="http://schemas.openxmlformats.org/officeDocument/2006/relationships/tags" Target="../tags/tag517.xml" /><Relationship Id="rId6" Type="http://schemas.openxmlformats.org/officeDocument/2006/relationships/tags" Target="../tags/tag518.xml" /><Relationship Id="rId7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9.xml" /><Relationship Id="rId2" Type="http://schemas.openxmlformats.org/officeDocument/2006/relationships/tags" Target="../tags/tag520.xml" /><Relationship Id="rId3" Type="http://schemas.openxmlformats.org/officeDocument/2006/relationships/tags" Target="../tags/tag521.xml" /><Relationship Id="rId4" Type="http://schemas.openxmlformats.org/officeDocument/2006/relationships/tags" Target="../tags/tag522.xml" /><Relationship Id="rId5" Type="http://schemas.openxmlformats.org/officeDocument/2006/relationships/tags" Target="../tags/tag523.xml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32.xml" /><Relationship Id="rId11" Type="http://schemas.openxmlformats.org/officeDocument/2006/relationships/tags" Target="../tags/tag533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524.xml" /><Relationship Id="rId3" Type="http://schemas.openxmlformats.org/officeDocument/2006/relationships/tags" Target="../tags/tag525.xml" /><Relationship Id="rId4" Type="http://schemas.openxmlformats.org/officeDocument/2006/relationships/tags" Target="../tags/tag526.xml" /><Relationship Id="rId5" Type="http://schemas.openxmlformats.org/officeDocument/2006/relationships/tags" Target="../tags/tag527.xml" /><Relationship Id="rId6" Type="http://schemas.openxmlformats.org/officeDocument/2006/relationships/tags" Target="../tags/tag528.xml" /><Relationship Id="rId7" Type="http://schemas.openxmlformats.org/officeDocument/2006/relationships/tags" Target="../tags/tag529.xml" /><Relationship Id="rId8" Type="http://schemas.openxmlformats.org/officeDocument/2006/relationships/tags" Target="../tags/tag530.xml" /><Relationship Id="rId9" Type="http://schemas.openxmlformats.org/officeDocument/2006/relationships/tags" Target="../tags/tag531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41.xml" /><Relationship Id="rId11" Type="http://schemas.openxmlformats.org/officeDocument/2006/relationships/tags" Target="../tags/tag542.xml" /><Relationship Id="rId12" Type="http://schemas.openxmlformats.org/officeDocument/2006/relationships/tags" Target="../tags/tag543.xml" /><Relationship Id="rId13" Type="http://schemas.openxmlformats.org/officeDocument/2006/relationships/tags" Target="../tags/tag544.xml" /><Relationship Id="rId14" Type="http://schemas.openxmlformats.org/officeDocument/2006/relationships/tags" Target="../tags/tag545.xml" /><Relationship Id="rId15" Type="http://schemas.openxmlformats.org/officeDocument/2006/relationships/slideMaster" Target="../slideMasters/slideMaster4.xml" /><Relationship Id="rId2" Type="http://schemas.openxmlformats.org/officeDocument/2006/relationships/tags" Target="../tags/tag534.xml" /><Relationship Id="rId3" Type="http://schemas.openxmlformats.org/officeDocument/2006/relationships/image" Target="../media/image2.png" /><Relationship Id="rId4" Type="http://schemas.openxmlformats.org/officeDocument/2006/relationships/tags" Target="../tags/tag535.xml" /><Relationship Id="rId5" Type="http://schemas.openxmlformats.org/officeDocument/2006/relationships/tags" Target="../tags/tag536.xml" /><Relationship Id="rId6" Type="http://schemas.openxmlformats.org/officeDocument/2006/relationships/tags" Target="../tags/tag537.xml" /><Relationship Id="rId7" Type="http://schemas.openxmlformats.org/officeDocument/2006/relationships/tags" Target="../tags/tag538.xml" /><Relationship Id="rId8" Type="http://schemas.openxmlformats.org/officeDocument/2006/relationships/tags" Target="../tags/tag539.xml" /><Relationship Id="rId9" Type="http://schemas.openxmlformats.org/officeDocument/2006/relationships/tags" Target="../tags/tag540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54.xml" /><Relationship Id="rId11" Type="http://schemas.openxmlformats.org/officeDocument/2006/relationships/tags" Target="../tags/tag555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546.xml" /><Relationship Id="rId3" Type="http://schemas.openxmlformats.org/officeDocument/2006/relationships/tags" Target="../tags/tag547.xml" /><Relationship Id="rId4" Type="http://schemas.openxmlformats.org/officeDocument/2006/relationships/tags" Target="../tags/tag548.xml" /><Relationship Id="rId5" Type="http://schemas.openxmlformats.org/officeDocument/2006/relationships/tags" Target="../tags/tag549.xml" /><Relationship Id="rId6" Type="http://schemas.openxmlformats.org/officeDocument/2006/relationships/tags" Target="../tags/tag550.xml" /><Relationship Id="rId7" Type="http://schemas.openxmlformats.org/officeDocument/2006/relationships/tags" Target="../tags/tag551.xml" /><Relationship Id="rId8" Type="http://schemas.openxmlformats.org/officeDocument/2006/relationships/tags" Target="../tags/tag552.xml" /><Relationship Id="rId9" Type="http://schemas.openxmlformats.org/officeDocument/2006/relationships/tags" Target="../tags/tag553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6.xml" /><Relationship Id="rId2" Type="http://schemas.openxmlformats.org/officeDocument/2006/relationships/tags" Target="../tags/tag557.xml" /><Relationship Id="rId3" Type="http://schemas.openxmlformats.org/officeDocument/2006/relationships/tags" Target="../tags/tag558.xml" /><Relationship Id="rId4" Type="http://schemas.openxmlformats.org/officeDocument/2006/relationships/tags" Target="../tags/tag559.xml" /><Relationship Id="rId5" Type="http://schemas.openxmlformats.org/officeDocument/2006/relationships/tags" Target="../tags/tag560.xml" /><Relationship Id="rId6" Type="http://schemas.openxmlformats.org/officeDocument/2006/relationships/tags" Target="../tags/tag561.xml" /><Relationship Id="rId7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2.xml" /><Relationship Id="rId2" Type="http://schemas.openxmlformats.org/officeDocument/2006/relationships/tags" Target="../tags/tag563.xml" /><Relationship Id="rId3" Type="http://schemas.openxmlformats.org/officeDocument/2006/relationships/tags" Target="../tags/tag564.xml" /><Relationship Id="rId4" Type="http://schemas.openxmlformats.org/officeDocument/2006/relationships/tags" Target="../tags/tag565.xml" /><Relationship Id="rId5" Type="http://schemas.openxmlformats.org/officeDocument/2006/relationships/tags" Target="../tags/tag566.xml" /><Relationship Id="rId6" Type="http://schemas.openxmlformats.org/officeDocument/2006/relationships/tags" Target="../tags/tag567.xml" /><Relationship Id="rId7" Type="http://schemas.openxmlformats.org/officeDocument/2006/relationships/tags" Target="../tags/tag568.xml" /><Relationship Id="rId8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9.xml" /><Relationship Id="rId2" Type="http://schemas.openxmlformats.org/officeDocument/2006/relationships/tags" Target="../tags/tag570.xml" /><Relationship Id="rId3" Type="http://schemas.openxmlformats.org/officeDocument/2006/relationships/tags" Target="../tags/tag571.xml" /><Relationship Id="rId4" Type="http://schemas.openxmlformats.org/officeDocument/2006/relationships/tags" Target="../tags/tag572.xml" /><Relationship Id="rId5" Type="http://schemas.openxmlformats.org/officeDocument/2006/relationships/tags" Target="../tags/tag573.xml" /><Relationship Id="rId6" Type="http://schemas.openxmlformats.org/officeDocument/2006/relationships/tags" Target="../tags/tag574.xml" /><Relationship Id="rId7" Type="http://schemas.openxmlformats.org/officeDocument/2006/relationships/tags" Target="../tags/tag575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6.xml" /><Relationship Id="rId2" Type="http://schemas.openxmlformats.org/officeDocument/2006/relationships/tags" Target="../tags/tag577.xml" /><Relationship Id="rId3" Type="http://schemas.openxmlformats.org/officeDocument/2006/relationships/tags" Target="../tags/tag578.xml" /><Relationship Id="rId4" Type="http://schemas.openxmlformats.org/officeDocument/2006/relationships/tags" Target="../tags/tag579.xml" /><Relationship Id="rId5" Type="http://schemas.openxmlformats.org/officeDocument/2006/relationships/tags" Target="../tags/tag580.xml" /><Relationship Id="rId6" Type="http://schemas.openxmlformats.org/officeDocument/2006/relationships/tags" Target="../tags/tag581.xml" /><Relationship Id="rId7" Type="http://schemas.openxmlformats.org/officeDocument/2006/relationships/tags" Target="../tags/tag582.xml" /><Relationship Id="rId8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3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584.xml" /><Relationship Id="rId3" Type="http://schemas.openxmlformats.org/officeDocument/2006/relationships/tags" Target="../tags/tag585.xml" /><Relationship Id="rId4" Type="http://schemas.openxmlformats.org/officeDocument/2006/relationships/tags" Target="../tags/tag586.xml" /><Relationship Id="rId5" Type="http://schemas.openxmlformats.org/officeDocument/2006/relationships/tags" Target="../tags/tag587.xml" /><Relationship Id="rId6" Type="http://schemas.openxmlformats.org/officeDocument/2006/relationships/tags" Target="../tags/tag588.xml" /><Relationship Id="rId7" Type="http://schemas.openxmlformats.org/officeDocument/2006/relationships/tags" Target="../tags/tag589.xml" /><Relationship Id="rId8" Type="http://schemas.openxmlformats.org/officeDocument/2006/relationships/tags" Target="../tags/tag590.xml" /><Relationship Id="rId9" Type="http://schemas.openxmlformats.org/officeDocument/2006/relationships/tags" Target="../tags/tag591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2.xml" /><Relationship Id="rId2" Type="http://schemas.openxmlformats.org/officeDocument/2006/relationships/tags" Target="../tags/tag593.xml" /><Relationship Id="rId3" Type="http://schemas.openxmlformats.org/officeDocument/2006/relationships/tags" Target="../tags/tag594.xml" /><Relationship Id="rId4" Type="http://schemas.openxmlformats.org/officeDocument/2006/relationships/tags" Target="../tags/tag595.xml" /><Relationship Id="rId5" Type="http://schemas.openxmlformats.org/officeDocument/2006/relationships/tags" Target="../tags/tag596.xml" /><Relationship Id="rId6" Type="http://schemas.openxmlformats.org/officeDocument/2006/relationships/tags" Target="../tags/tag597.xml" /><Relationship Id="rId7" Type="http://schemas.openxmlformats.org/officeDocument/2006/relationships/slideMaster" Target="../slideMasters/slideMaster4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16.xml" /><Relationship Id="rId11" Type="http://schemas.openxmlformats.org/officeDocument/2006/relationships/tags" Target="../tags/tag617.xml" /><Relationship Id="rId12" Type="http://schemas.openxmlformats.org/officeDocument/2006/relationships/tags" Target="../tags/tag618.xml" /><Relationship Id="rId13" Type="http://schemas.openxmlformats.org/officeDocument/2006/relationships/tags" Target="../tags/tag619.xml" /><Relationship Id="rId14" Type="http://schemas.openxmlformats.org/officeDocument/2006/relationships/tags" Target="../tags/tag620.xml" /><Relationship Id="rId15" Type="http://schemas.openxmlformats.org/officeDocument/2006/relationships/tags" Target="../tags/tag621.xml" /><Relationship Id="rId16" Type="http://schemas.openxmlformats.org/officeDocument/2006/relationships/slideMaster" Target="../slideMasters/slideMaster5.xml" /><Relationship Id="rId2" Type="http://schemas.openxmlformats.org/officeDocument/2006/relationships/tags" Target="../tags/tag609.xml" /><Relationship Id="rId3" Type="http://schemas.openxmlformats.org/officeDocument/2006/relationships/image" Target="../media/image2.png" /><Relationship Id="rId4" Type="http://schemas.openxmlformats.org/officeDocument/2006/relationships/tags" Target="../tags/tag610.xml" /><Relationship Id="rId5" Type="http://schemas.openxmlformats.org/officeDocument/2006/relationships/tags" Target="../tags/tag611.xml" /><Relationship Id="rId6" Type="http://schemas.openxmlformats.org/officeDocument/2006/relationships/tags" Target="../tags/tag612.xml" /><Relationship Id="rId7" Type="http://schemas.openxmlformats.org/officeDocument/2006/relationships/tags" Target="../tags/tag613.xml" /><Relationship Id="rId8" Type="http://schemas.openxmlformats.org/officeDocument/2006/relationships/tags" Target="../tags/tag614.xml" /><Relationship Id="rId9" Type="http://schemas.openxmlformats.org/officeDocument/2006/relationships/tags" Target="../tags/tag615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30.xml" /><Relationship Id="rId11" Type="http://schemas.openxmlformats.org/officeDocument/2006/relationships/tags" Target="../tags/tag631.xml" /><Relationship Id="rId12" Type="http://schemas.openxmlformats.org/officeDocument/2006/relationships/tags" Target="../tags/tag632.xml" /><Relationship Id="rId13" Type="http://schemas.openxmlformats.org/officeDocument/2006/relationships/slideMaster" Target="../slideMasters/slideMaster5.xml" /><Relationship Id="rId2" Type="http://schemas.openxmlformats.org/officeDocument/2006/relationships/tags" Target="../tags/tag622.xml" /><Relationship Id="rId3" Type="http://schemas.openxmlformats.org/officeDocument/2006/relationships/tags" Target="../tags/tag623.xml" /><Relationship Id="rId4" Type="http://schemas.openxmlformats.org/officeDocument/2006/relationships/tags" Target="../tags/tag624.xml" /><Relationship Id="rId5" Type="http://schemas.openxmlformats.org/officeDocument/2006/relationships/tags" Target="../tags/tag625.xml" /><Relationship Id="rId6" Type="http://schemas.openxmlformats.org/officeDocument/2006/relationships/tags" Target="../tags/tag626.xml" /><Relationship Id="rId7" Type="http://schemas.openxmlformats.org/officeDocument/2006/relationships/tags" Target="../tags/tag627.xml" /><Relationship Id="rId8" Type="http://schemas.openxmlformats.org/officeDocument/2006/relationships/tags" Target="../tags/tag628.xml" /><Relationship Id="rId9" Type="http://schemas.openxmlformats.org/officeDocument/2006/relationships/tags" Target="../tags/tag629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640.xml" /><Relationship Id="rId11" Type="http://schemas.openxmlformats.org/officeDocument/2006/relationships/tags" Target="../tags/tag641.xml" /><Relationship Id="rId12" Type="http://schemas.openxmlformats.org/officeDocument/2006/relationships/tags" Target="../tags/tag642.xml" /><Relationship Id="rId13" Type="http://schemas.openxmlformats.org/officeDocument/2006/relationships/tags" Target="../tags/tag643.xml" /><Relationship Id="rId14" Type="http://schemas.openxmlformats.org/officeDocument/2006/relationships/tags" Target="../tags/tag644.xml" /><Relationship Id="rId15" Type="http://schemas.openxmlformats.org/officeDocument/2006/relationships/tags" Target="../tags/tag645.xml" /><Relationship Id="rId16" Type="http://schemas.openxmlformats.org/officeDocument/2006/relationships/tags" Target="../tags/tag646.xml" /><Relationship Id="rId17" Type="http://schemas.openxmlformats.org/officeDocument/2006/relationships/tags" Target="../tags/tag647.xml" /><Relationship Id="rId18" Type="http://schemas.openxmlformats.org/officeDocument/2006/relationships/slideMaster" Target="../slideMasters/slideMaster5.xml" /><Relationship Id="rId2" Type="http://schemas.openxmlformats.org/officeDocument/2006/relationships/tags" Target="../tags/tag633.xml" /><Relationship Id="rId3" Type="http://schemas.openxmlformats.org/officeDocument/2006/relationships/image" Target="../media/image5.png" /><Relationship Id="rId4" Type="http://schemas.openxmlformats.org/officeDocument/2006/relationships/tags" Target="../tags/tag634.xml" /><Relationship Id="rId5" Type="http://schemas.openxmlformats.org/officeDocument/2006/relationships/tags" Target="../tags/tag635.xml" /><Relationship Id="rId6" Type="http://schemas.openxmlformats.org/officeDocument/2006/relationships/tags" Target="../tags/tag636.xml" /><Relationship Id="rId7" Type="http://schemas.openxmlformats.org/officeDocument/2006/relationships/tags" Target="../tags/tag637.xml" /><Relationship Id="rId8" Type="http://schemas.openxmlformats.org/officeDocument/2006/relationships/tags" Target="../tags/tag638.xml" /><Relationship Id="rId9" Type="http://schemas.openxmlformats.org/officeDocument/2006/relationships/tags" Target="../tags/tag639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56.xml" /><Relationship Id="rId11" Type="http://schemas.openxmlformats.org/officeDocument/2006/relationships/tags" Target="../tags/tag657.xml" /><Relationship Id="rId12" Type="http://schemas.openxmlformats.org/officeDocument/2006/relationships/tags" Target="../tags/tag658.xml" /><Relationship Id="rId13" Type="http://schemas.openxmlformats.org/officeDocument/2006/relationships/tags" Target="../tags/tag659.xml" /><Relationship Id="rId14" Type="http://schemas.openxmlformats.org/officeDocument/2006/relationships/slideMaster" Target="../slideMasters/slideMaster5.xml" /><Relationship Id="rId2" Type="http://schemas.openxmlformats.org/officeDocument/2006/relationships/tags" Target="../tags/tag648.xml" /><Relationship Id="rId3" Type="http://schemas.openxmlformats.org/officeDocument/2006/relationships/tags" Target="../tags/tag649.xml" /><Relationship Id="rId4" Type="http://schemas.openxmlformats.org/officeDocument/2006/relationships/tags" Target="../tags/tag650.xml" /><Relationship Id="rId5" Type="http://schemas.openxmlformats.org/officeDocument/2006/relationships/tags" Target="../tags/tag651.xml" /><Relationship Id="rId6" Type="http://schemas.openxmlformats.org/officeDocument/2006/relationships/tags" Target="../tags/tag652.xml" /><Relationship Id="rId7" Type="http://schemas.openxmlformats.org/officeDocument/2006/relationships/tags" Target="../tags/tag653.xml" /><Relationship Id="rId8" Type="http://schemas.openxmlformats.org/officeDocument/2006/relationships/tags" Target="../tags/tag654.xml" /><Relationship Id="rId9" Type="http://schemas.openxmlformats.org/officeDocument/2006/relationships/tags" Target="../tags/tag65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68.xml" /><Relationship Id="rId11" Type="http://schemas.openxmlformats.org/officeDocument/2006/relationships/tags" Target="../tags/tag669.xml" /><Relationship Id="rId12" Type="http://schemas.openxmlformats.org/officeDocument/2006/relationships/tags" Target="../tags/tag670.xml" /><Relationship Id="rId13" Type="http://schemas.openxmlformats.org/officeDocument/2006/relationships/tags" Target="../tags/tag671.xml" /><Relationship Id="rId14" Type="http://schemas.openxmlformats.org/officeDocument/2006/relationships/tags" Target="../tags/tag672.xml" /><Relationship Id="rId15" Type="http://schemas.openxmlformats.org/officeDocument/2006/relationships/tags" Target="../tags/tag673.xml" /><Relationship Id="rId16" Type="http://schemas.openxmlformats.org/officeDocument/2006/relationships/slideMaster" Target="../slideMasters/slideMaster5.xml" /><Relationship Id="rId2" Type="http://schemas.openxmlformats.org/officeDocument/2006/relationships/tags" Target="../tags/tag660.xml" /><Relationship Id="rId3" Type="http://schemas.openxmlformats.org/officeDocument/2006/relationships/tags" Target="../tags/tag661.xml" /><Relationship Id="rId4" Type="http://schemas.openxmlformats.org/officeDocument/2006/relationships/tags" Target="../tags/tag662.xml" /><Relationship Id="rId5" Type="http://schemas.openxmlformats.org/officeDocument/2006/relationships/tags" Target="../tags/tag663.xml" /><Relationship Id="rId6" Type="http://schemas.openxmlformats.org/officeDocument/2006/relationships/tags" Target="../tags/tag664.xml" /><Relationship Id="rId7" Type="http://schemas.openxmlformats.org/officeDocument/2006/relationships/tags" Target="../tags/tag665.xml" /><Relationship Id="rId8" Type="http://schemas.openxmlformats.org/officeDocument/2006/relationships/tags" Target="../tags/tag666.xml" /><Relationship Id="rId9" Type="http://schemas.openxmlformats.org/officeDocument/2006/relationships/tags" Target="../tags/tag667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681.xml" /><Relationship Id="rId11" Type="http://schemas.openxmlformats.org/officeDocument/2006/relationships/tags" Target="../tags/tag682.xml" /><Relationship Id="rId12" Type="http://schemas.openxmlformats.org/officeDocument/2006/relationships/tags" Target="../tags/tag683.xml" /><Relationship Id="rId13" Type="http://schemas.openxmlformats.org/officeDocument/2006/relationships/tags" Target="../tags/tag684.xml" /><Relationship Id="rId14" Type="http://schemas.openxmlformats.org/officeDocument/2006/relationships/tags" Target="../tags/tag685.xml" /><Relationship Id="rId15" Type="http://schemas.openxmlformats.org/officeDocument/2006/relationships/slideMaster" Target="../slideMasters/slideMaster5.xml" /><Relationship Id="rId2" Type="http://schemas.openxmlformats.org/officeDocument/2006/relationships/tags" Target="../tags/tag674.xml" /><Relationship Id="rId3" Type="http://schemas.openxmlformats.org/officeDocument/2006/relationships/image" Target="../media/image7.png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tags" Target="../tags/tag678.xml" /><Relationship Id="rId8" Type="http://schemas.openxmlformats.org/officeDocument/2006/relationships/tags" Target="../tags/tag679.xml" /><Relationship Id="rId9" Type="http://schemas.openxmlformats.org/officeDocument/2006/relationships/tags" Target="../tags/tag680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6.xml" /><Relationship Id="rId10" Type="http://schemas.openxmlformats.org/officeDocument/2006/relationships/tags" Target="../tags/tag694.xml" /><Relationship Id="rId11" Type="http://schemas.openxmlformats.org/officeDocument/2006/relationships/slideMaster" Target="../slideMasters/slideMaster5.xml" /><Relationship Id="rId2" Type="http://schemas.openxmlformats.org/officeDocument/2006/relationships/tags" Target="../tags/tag687.xml" /><Relationship Id="rId3" Type="http://schemas.openxmlformats.org/officeDocument/2006/relationships/tags" Target="../tags/tag688.xml" /><Relationship Id="rId4" Type="http://schemas.openxmlformats.org/officeDocument/2006/relationships/tags" Target="../tags/tag689.xml" /><Relationship Id="rId5" Type="http://schemas.openxmlformats.org/officeDocument/2006/relationships/tags" Target="../tags/tag690.xml" /><Relationship Id="rId6" Type="http://schemas.openxmlformats.org/officeDocument/2006/relationships/image" Target="../media/image3.jpeg" /><Relationship Id="rId7" Type="http://schemas.openxmlformats.org/officeDocument/2006/relationships/tags" Target="../tags/tag691.xml" /><Relationship Id="rId8" Type="http://schemas.openxmlformats.org/officeDocument/2006/relationships/tags" Target="../tags/tag692.xml" /><Relationship Id="rId9" Type="http://schemas.openxmlformats.org/officeDocument/2006/relationships/tags" Target="../tags/tag693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5.xml" /><Relationship Id="rId2" Type="http://schemas.openxmlformats.org/officeDocument/2006/relationships/tags" Target="../tags/tag696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Relationship Id="rId7" Type="http://schemas.openxmlformats.org/officeDocument/2006/relationships/slideMaster" Target="../slideMasters/slideMaster5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1.xml" /><Relationship Id="rId2" Type="http://schemas.openxmlformats.org/officeDocument/2006/relationships/tags" Target="../tags/tag702.xml" /><Relationship Id="rId3" Type="http://schemas.openxmlformats.org/officeDocument/2006/relationships/tags" Target="../tags/tag703.xml" /><Relationship Id="rId4" Type="http://schemas.openxmlformats.org/officeDocument/2006/relationships/tags" Target="../tags/tag704.xml" /><Relationship Id="rId5" Type="http://schemas.openxmlformats.org/officeDocument/2006/relationships/tags" Target="../tags/tag705.xml" /><Relationship Id="rId6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14.xml" /><Relationship Id="rId11" Type="http://schemas.openxmlformats.org/officeDocument/2006/relationships/tags" Target="../tags/tag715.xml" /><Relationship Id="rId12" Type="http://schemas.openxmlformats.org/officeDocument/2006/relationships/slideMaster" Target="../slideMasters/slideMaster5.xml" /><Relationship Id="rId2" Type="http://schemas.openxmlformats.org/officeDocument/2006/relationships/tags" Target="../tags/tag706.xml" /><Relationship Id="rId3" Type="http://schemas.openxmlformats.org/officeDocument/2006/relationships/tags" Target="../tags/tag707.xml" /><Relationship Id="rId4" Type="http://schemas.openxmlformats.org/officeDocument/2006/relationships/tags" Target="../tags/tag708.xml" /><Relationship Id="rId5" Type="http://schemas.openxmlformats.org/officeDocument/2006/relationships/tags" Target="../tags/tag709.xml" /><Relationship Id="rId6" Type="http://schemas.openxmlformats.org/officeDocument/2006/relationships/tags" Target="../tags/tag710.xml" /><Relationship Id="rId7" Type="http://schemas.openxmlformats.org/officeDocument/2006/relationships/tags" Target="../tags/tag711.xml" /><Relationship Id="rId8" Type="http://schemas.openxmlformats.org/officeDocument/2006/relationships/tags" Target="../tags/tag712.xml" /><Relationship Id="rId9" Type="http://schemas.openxmlformats.org/officeDocument/2006/relationships/tags" Target="../tags/tag713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23.xml" /><Relationship Id="rId11" Type="http://schemas.openxmlformats.org/officeDocument/2006/relationships/tags" Target="../tags/tag724.xml" /><Relationship Id="rId12" Type="http://schemas.openxmlformats.org/officeDocument/2006/relationships/tags" Target="../tags/tag725.xml" /><Relationship Id="rId13" Type="http://schemas.openxmlformats.org/officeDocument/2006/relationships/tags" Target="../tags/tag726.xml" /><Relationship Id="rId14" Type="http://schemas.openxmlformats.org/officeDocument/2006/relationships/tags" Target="../tags/tag727.xml" /><Relationship Id="rId15" Type="http://schemas.openxmlformats.org/officeDocument/2006/relationships/slideMaster" Target="../slideMasters/slideMaster5.xml" /><Relationship Id="rId2" Type="http://schemas.openxmlformats.org/officeDocument/2006/relationships/tags" Target="../tags/tag716.xml" /><Relationship Id="rId3" Type="http://schemas.openxmlformats.org/officeDocument/2006/relationships/image" Target="../media/image2.png" /><Relationship Id="rId4" Type="http://schemas.openxmlformats.org/officeDocument/2006/relationships/tags" Target="../tags/tag717.xml" /><Relationship Id="rId5" Type="http://schemas.openxmlformats.org/officeDocument/2006/relationships/tags" Target="../tags/tag718.xml" /><Relationship Id="rId6" Type="http://schemas.openxmlformats.org/officeDocument/2006/relationships/tags" Target="../tags/tag719.xml" /><Relationship Id="rId7" Type="http://schemas.openxmlformats.org/officeDocument/2006/relationships/tags" Target="../tags/tag720.xml" /><Relationship Id="rId8" Type="http://schemas.openxmlformats.org/officeDocument/2006/relationships/tags" Target="../tags/tag721.xml" /><Relationship Id="rId9" Type="http://schemas.openxmlformats.org/officeDocument/2006/relationships/tags" Target="../tags/tag722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36.xml" /><Relationship Id="rId11" Type="http://schemas.openxmlformats.org/officeDocument/2006/relationships/tags" Target="../tags/tag737.xml" /><Relationship Id="rId12" Type="http://schemas.openxmlformats.org/officeDocument/2006/relationships/slideMaster" Target="../slideMasters/slideMaster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Relationship Id="rId5" Type="http://schemas.openxmlformats.org/officeDocument/2006/relationships/tags" Target="../tags/tag731.xml" /><Relationship Id="rId6" Type="http://schemas.openxmlformats.org/officeDocument/2006/relationships/tags" Target="../tags/tag732.xml" /><Relationship Id="rId7" Type="http://schemas.openxmlformats.org/officeDocument/2006/relationships/tags" Target="../tags/tag733.xml" /><Relationship Id="rId8" Type="http://schemas.openxmlformats.org/officeDocument/2006/relationships/tags" Target="../tags/tag734.xml" /><Relationship Id="rId9" Type="http://schemas.openxmlformats.org/officeDocument/2006/relationships/tags" Target="../tags/tag73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8.xml" /><Relationship Id="rId2" Type="http://schemas.openxmlformats.org/officeDocument/2006/relationships/tags" Target="../tags/tag739.xml" /><Relationship Id="rId3" Type="http://schemas.openxmlformats.org/officeDocument/2006/relationships/tags" Target="../tags/tag740.xml" /><Relationship Id="rId4" Type="http://schemas.openxmlformats.org/officeDocument/2006/relationships/tags" Target="../tags/tag741.xml" /><Relationship Id="rId5" Type="http://schemas.openxmlformats.org/officeDocument/2006/relationships/tags" Target="../tags/tag742.xml" /><Relationship Id="rId6" Type="http://schemas.openxmlformats.org/officeDocument/2006/relationships/tags" Target="../tags/tag743.xml" /><Relationship Id="rId7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4.xml" /><Relationship Id="rId2" Type="http://schemas.openxmlformats.org/officeDocument/2006/relationships/tags" Target="../tags/tag745.xml" /><Relationship Id="rId3" Type="http://schemas.openxmlformats.org/officeDocument/2006/relationships/tags" Target="../tags/tag746.xml" /><Relationship Id="rId4" Type="http://schemas.openxmlformats.org/officeDocument/2006/relationships/tags" Target="../tags/tag747.xml" /><Relationship Id="rId5" Type="http://schemas.openxmlformats.org/officeDocument/2006/relationships/tags" Target="../tags/tag748.xml" /><Relationship Id="rId6" Type="http://schemas.openxmlformats.org/officeDocument/2006/relationships/tags" Target="../tags/tag749.xml" /><Relationship Id="rId7" Type="http://schemas.openxmlformats.org/officeDocument/2006/relationships/tags" Target="../tags/tag750.xml" /><Relationship Id="rId8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1.xml" /><Relationship Id="rId2" Type="http://schemas.openxmlformats.org/officeDocument/2006/relationships/tags" Target="../tags/tag752.xml" /><Relationship Id="rId3" Type="http://schemas.openxmlformats.org/officeDocument/2006/relationships/tags" Target="../tags/tag753.xml" /><Relationship Id="rId4" Type="http://schemas.openxmlformats.org/officeDocument/2006/relationships/tags" Target="../tags/tag754.xml" /><Relationship Id="rId5" Type="http://schemas.openxmlformats.org/officeDocument/2006/relationships/tags" Target="../tags/tag755.xml" /><Relationship Id="rId6" Type="http://schemas.openxmlformats.org/officeDocument/2006/relationships/tags" Target="../tags/tag756.xml" /><Relationship Id="rId7" Type="http://schemas.openxmlformats.org/officeDocument/2006/relationships/tags" Target="../tags/tag757.xml" /><Relationship Id="rId8" Type="http://schemas.openxmlformats.org/officeDocument/2006/relationships/slideMaster" Target="../slideMasters/slideMaster5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8.xml" /><Relationship Id="rId2" Type="http://schemas.openxmlformats.org/officeDocument/2006/relationships/tags" Target="../tags/tag759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Relationship Id="rId6" Type="http://schemas.openxmlformats.org/officeDocument/2006/relationships/tags" Target="../tags/tag763.xml" /><Relationship Id="rId7" Type="http://schemas.openxmlformats.org/officeDocument/2006/relationships/tags" Target="../tags/tag764.xml" /><Relationship Id="rId8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5.xml" /><Relationship Id="rId10" Type="http://schemas.openxmlformats.org/officeDocument/2006/relationships/slideMaster" Target="../slideMasters/slideMaster5.xml" /><Relationship Id="rId2" Type="http://schemas.openxmlformats.org/officeDocument/2006/relationships/tags" Target="../tags/tag766.xml" /><Relationship Id="rId3" Type="http://schemas.openxmlformats.org/officeDocument/2006/relationships/tags" Target="../tags/tag767.xml" /><Relationship Id="rId4" Type="http://schemas.openxmlformats.org/officeDocument/2006/relationships/tags" Target="../tags/tag768.xml" /><Relationship Id="rId5" Type="http://schemas.openxmlformats.org/officeDocument/2006/relationships/tags" Target="../tags/tag769.xml" /><Relationship Id="rId6" Type="http://schemas.openxmlformats.org/officeDocument/2006/relationships/tags" Target="../tags/tag770.xml" /><Relationship Id="rId7" Type="http://schemas.openxmlformats.org/officeDocument/2006/relationships/tags" Target="../tags/tag771.xml" /><Relationship Id="rId8" Type="http://schemas.openxmlformats.org/officeDocument/2006/relationships/tags" Target="../tags/tag772.xml" /><Relationship Id="rId9" Type="http://schemas.openxmlformats.org/officeDocument/2006/relationships/tags" Target="../tags/tag773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4.xml" /><Relationship Id="rId2" Type="http://schemas.openxmlformats.org/officeDocument/2006/relationships/tags" Target="../tags/tag775.xml" /><Relationship Id="rId3" Type="http://schemas.openxmlformats.org/officeDocument/2006/relationships/tags" Target="../tags/tag776.xml" /><Relationship Id="rId4" Type="http://schemas.openxmlformats.org/officeDocument/2006/relationships/tags" Target="../tags/tag777.xml" /><Relationship Id="rId5" Type="http://schemas.openxmlformats.org/officeDocument/2006/relationships/tags" Target="../tags/tag778.xml" /><Relationship Id="rId6" Type="http://schemas.openxmlformats.org/officeDocument/2006/relationships/tags" Target="../tags/tag779.xml" /><Relationship Id="rId7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44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23" Type="http://schemas.openxmlformats.org/officeDocument/2006/relationships/tags" Target="../tags/tag419.xml" /><Relationship Id="rId24" Type="http://schemas.openxmlformats.org/officeDocument/2006/relationships/tags" Target="../tags/tag420.xml" /><Relationship Id="rId25" Type="http://schemas.openxmlformats.org/officeDocument/2006/relationships/tags" Target="../tags/tag421.xml" /><Relationship Id="rId26" Type="http://schemas.openxmlformats.org/officeDocument/2006/relationships/tags" Target="../tags/tag422.xml" /><Relationship Id="rId27" Type="http://schemas.openxmlformats.org/officeDocument/2006/relationships/tags" Target="../tags/tag423.xml" /><Relationship Id="rId28" Type="http://schemas.openxmlformats.org/officeDocument/2006/relationships/tags" Target="../tags/tag424.xml" /><Relationship Id="rId29" Type="http://schemas.openxmlformats.org/officeDocument/2006/relationships/tags" Target="../tags/tag425.xml" /><Relationship Id="rId3" Type="http://schemas.openxmlformats.org/officeDocument/2006/relationships/slideLayout" Target="../slideLayouts/slideLayout32.xml" /><Relationship Id="rId30" Type="http://schemas.openxmlformats.org/officeDocument/2006/relationships/tags" Target="../tags/tag426.xml" /><Relationship Id="rId31" Type="http://schemas.openxmlformats.org/officeDocument/2006/relationships/theme" Target="../theme/theme3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49.xml" /><Relationship Id="rId20" Type="http://schemas.openxmlformats.org/officeDocument/2006/relationships/tags" Target="../tags/tag598.xml" /><Relationship Id="rId21" Type="http://schemas.openxmlformats.org/officeDocument/2006/relationships/tags" Target="../tags/tag599.xml" /><Relationship Id="rId22" Type="http://schemas.openxmlformats.org/officeDocument/2006/relationships/tags" Target="../tags/tag600.xml" /><Relationship Id="rId23" Type="http://schemas.openxmlformats.org/officeDocument/2006/relationships/tags" Target="../tags/tag601.xml" /><Relationship Id="rId24" Type="http://schemas.openxmlformats.org/officeDocument/2006/relationships/tags" Target="../tags/tag602.xml" /><Relationship Id="rId25" Type="http://schemas.openxmlformats.org/officeDocument/2006/relationships/tags" Target="../tags/tag603.xml" /><Relationship Id="rId26" Type="http://schemas.openxmlformats.org/officeDocument/2006/relationships/tags" Target="../tags/tag604.xml" /><Relationship Id="rId27" Type="http://schemas.openxmlformats.org/officeDocument/2006/relationships/tags" Target="../tags/tag605.xml" /><Relationship Id="rId28" Type="http://schemas.openxmlformats.org/officeDocument/2006/relationships/tags" Target="../tags/tag606.xml" /><Relationship Id="rId29" Type="http://schemas.openxmlformats.org/officeDocument/2006/relationships/tags" Target="../tags/tag607.xml" /><Relationship Id="rId3" Type="http://schemas.openxmlformats.org/officeDocument/2006/relationships/slideLayout" Target="../slideLayouts/slideLayout50.xml" /><Relationship Id="rId30" Type="http://schemas.openxmlformats.org/officeDocument/2006/relationships/tags" Target="../tags/tag608.xml" /><Relationship Id="rId31" Type="http://schemas.openxmlformats.org/officeDocument/2006/relationships/theme" Target="../theme/theme4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10" Type="http://schemas.openxmlformats.org/officeDocument/2006/relationships/slideLayout" Target="../slideLayouts/slideLayout75.xml" /><Relationship Id="rId11" Type="http://schemas.openxmlformats.org/officeDocument/2006/relationships/slideLayout" Target="../slideLayouts/slideLayout76.xml" /><Relationship Id="rId12" Type="http://schemas.openxmlformats.org/officeDocument/2006/relationships/slideLayout" Target="../slideLayouts/slideLayout77.xml" /><Relationship Id="rId13" Type="http://schemas.openxmlformats.org/officeDocument/2006/relationships/slideLayout" Target="../slideLayouts/slideLayout78.xml" /><Relationship Id="rId14" Type="http://schemas.openxmlformats.org/officeDocument/2006/relationships/slideLayout" Target="../slideLayouts/slideLayout79.xml" /><Relationship Id="rId15" Type="http://schemas.openxmlformats.org/officeDocument/2006/relationships/slideLayout" Target="../slideLayouts/slideLayout80.xml" /><Relationship Id="rId16" Type="http://schemas.openxmlformats.org/officeDocument/2006/relationships/slideLayout" Target="../slideLayouts/slideLayout81.xml" /><Relationship Id="rId17" Type="http://schemas.openxmlformats.org/officeDocument/2006/relationships/slideLayout" Target="../slideLayouts/slideLayout82.xml" /><Relationship Id="rId18" Type="http://schemas.openxmlformats.org/officeDocument/2006/relationships/slideLayout" Target="../slideLayouts/slideLayout83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67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slideLayout" Target="../slideLayouts/slideLayout68.xml" /><Relationship Id="rId30" Type="http://schemas.openxmlformats.org/officeDocument/2006/relationships/tags" Target="../tags/tag790.xml" /><Relationship Id="rId31" Type="http://schemas.openxmlformats.org/officeDocument/2006/relationships/theme" Target="../theme/theme5.xml" /><Relationship Id="rId4" Type="http://schemas.openxmlformats.org/officeDocument/2006/relationships/slideLayout" Target="../slideLayouts/slideLayout69.xml" /><Relationship Id="rId5" Type="http://schemas.openxmlformats.org/officeDocument/2006/relationships/slideLayout" Target="../slideLayouts/slideLayout70.xml" /><Relationship Id="rId6" Type="http://schemas.openxmlformats.org/officeDocument/2006/relationships/slideLayout" Target="../slideLayouts/slideLayout71.xml" /><Relationship Id="rId7" Type="http://schemas.openxmlformats.org/officeDocument/2006/relationships/slideLayout" Target="../slideLayouts/slideLayout72.xml" /><Relationship Id="rId8" Type="http://schemas.openxmlformats.org/officeDocument/2006/relationships/slideLayout" Target="../slideLayouts/slideLayout73.xml" /><Relationship Id="rId9" Type="http://schemas.openxmlformats.org/officeDocument/2006/relationships/slideLayout" Target="../slideLayouts/slideLayout7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91.xml" /><Relationship Id="rId4" Type="http://schemas.openxmlformats.org/officeDocument/2006/relationships/tags" Target="../tags/tag792.xml" /><Relationship Id="rId5" Type="http://schemas.openxmlformats.org/officeDocument/2006/relationships/tags" Target="../tags/tag79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14" Type="http://schemas.openxmlformats.org/officeDocument/2006/relationships/tags" Target="../tags/tag804.xml" /><Relationship Id="rId15" Type="http://schemas.openxmlformats.org/officeDocument/2006/relationships/tags" Target="../tags/tag805.xml" /><Relationship Id="rId16" Type="http://schemas.openxmlformats.org/officeDocument/2006/relationships/tags" Target="../tags/tag806.xml" /><Relationship Id="rId17" Type="http://schemas.openxmlformats.org/officeDocument/2006/relationships/tags" Target="../tags/tag807.xml" /><Relationship Id="rId18" Type="http://schemas.openxmlformats.org/officeDocument/2006/relationships/tags" Target="../tags/tag808.xml" /><Relationship Id="rId19" Type="http://schemas.openxmlformats.org/officeDocument/2006/relationships/tags" Target="../tags/tag809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10.xml" /><Relationship Id="rId21" Type="http://schemas.openxmlformats.org/officeDocument/2006/relationships/tags" Target="../tags/tag811.xml" /><Relationship Id="rId3" Type="http://schemas.openxmlformats.org/officeDocument/2006/relationships/image" Target="../media/image3.jpeg" /><Relationship Id="rId4" Type="http://schemas.openxmlformats.org/officeDocument/2006/relationships/tags" Target="../tags/tag794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12.xml" /><Relationship Id="rId3" Type="http://schemas.openxmlformats.org/officeDocument/2006/relationships/tags" Target="../tags/tag813.xml" /><Relationship Id="rId4" Type="http://schemas.openxmlformats.org/officeDocument/2006/relationships/tags" Target="../tags/tag8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2.xml" /><Relationship Id="rId11" Type="http://schemas.openxmlformats.org/officeDocument/2006/relationships/tags" Target="../tags/tag823.xml" /><Relationship Id="rId12" Type="http://schemas.openxmlformats.org/officeDocument/2006/relationships/tags" Target="../tags/tag824.xml" /><Relationship Id="rId13" Type="http://schemas.openxmlformats.org/officeDocument/2006/relationships/tags" Target="../tags/tag825.xml" /><Relationship Id="rId14" Type="http://schemas.openxmlformats.org/officeDocument/2006/relationships/tags" Target="../tags/tag826.xml" /><Relationship Id="rId15" Type="http://schemas.openxmlformats.org/officeDocument/2006/relationships/tags" Target="../tags/tag827.xml" /><Relationship Id="rId16" Type="http://schemas.openxmlformats.org/officeDocument/2006/relationships/tags" Target="../tags/tag828.xml" /><Relationship Id="rId17" Type="http://schemas.openxmlformats.org/officeDocument/2006/relationships/tags" Target="../tags/tag829.xml" /><Relationship Id="rId18" Type="http://schemas.openxmlformats.org/officeDocument/2006/relationships/tags" Target="../tags/tag830.xml" /><Relationship Id="rId19" Type="http://schemas.openxmlformats.org/officeDocument/2006/relationships/tags" Target="../tags/tag831.xml" /><Relationship Id="rId2" Type="http://schemas.openxmlformats.org/officeDocument/2006/relationships/image" Target="../media/image3.jpeg" /><Relationship Id="rId20" Type="http://schemas.openxmlformats.org/officeDocument/2006/relationships/tags" Target="../tags/tag832.xml" /><Relationship Id="rId21" Type="http://schemas.openxmlformats.org/officeDocument/2006/relationships/tags" Target="../tags/tag833.xml" /><Relationship Id="rId22" Type="http://schemas.openxmlformats.org/officeDocument/2006/relationships/tags" Target="../tags/tag834.xml" /><Relationship Id="rId23" Type="http://schemas.openxmlformats.org/officeDocument/2006/relationships/tags" Target="../tags/tag835.xml" /><Relationship Id="rId24" Type="http://schemas.openxmlformats.org/officeDocument/2006/relationships/tags" Target="../tags/tag836.xml" /><Relationship Id="rId25" Type="http://schemas.openxmlformats.org/officeDocument/2006/relationships/tags" Target="../tags/tag837.xml" /><Relationship Id="rId26" Type="http://schemas.openxmlformats.org/officeDocument/2006/relationships/tags" Target="../tags/tag838.xml" /><Relationship Id="rId27" Type="http://schemas.openxmlformats.org/officeDocument/2006/relationships/tags" Target="../tags/tag839.xml" /><Relationship Id="rId3" Type="http://schemas.openxmlformats.org/officeDocument/2006/relationships/tags" Target="../tags/tag815.xml" /><Relationship Id="rId4" Type="http://schemas.openxmlformats.org/officeDocument/2006/relationships/tags" Target="../tags/tag816.xml" /><Relationship Id="rId5" Type="http://schemas.openxmlformats.org/officeDocument/2006/relationships/tags" Target="../tags/tag817.xml" /><Relationship Id="rId6" Type="http://schemas.openxmlformats.org/officeDocument/2006/relationships/tags" Target="../tags/tag818.xml" /><Relationship Id="rId7" Type="http://schemas.openxmlformats.org/officeDocument/2006/relationships/tags" Target="../tags/tag819.xml" /><Relationship Id="rId8" Type="http://schemas.openxmlformats.org/officeDocument/2006/relationships/tags" Target="../tags/tag820.xml" /><Relationship Id="rId9" Type="http://schemas.openxmlformats.org/officeDocument/2006/relationships/tags" Target="../tags/tag8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47.xml" /><Relationship Id="rId11" Type="http://schemas.openxmlformats.org/officeDocument/2006/relationships/tags" Target="../tags/tag848.xml" /><Relationship Id="rId12" Type="http://schemas.openxmlformats.org/officeDocument/2006/relationships/tags" Target="../tags/tag849.xml" /><Relationship Id="rId13" Type="http://schemas.openxmlformats.org/officeDocument/2006/relationships/tags" Target="../tags/tag850.xml" /><Relationship Id="rId14" Type="http://schemas.openxmlformats.org/officeDocument/2006/relationships/tags" Target="../tags/tag851.xml" /><Relationship Id="rId15" Type="http://schemas.openxmlformats.org/officeDocument/2006/relationships/tags" Target="../tags/tag852.xml" /><Relationship Id="rId16" Type="http://schemas.openxmlformats.org/officeDocument/2006/relationships/tags" Target="../tags/tag853.xml" /><Relationship Id="rId17" Type="http://schemas.openxmlformats.org/officeDocument/2006/relationships/tags" Target="../tags/tag854.xml" /><Relationship Id="rId18" Type="http://schemas.openxmlformats.org/officeDocument/2006/relationships/tags" Target="../tags/tag855.xml" /><Relationship Id="rId19" Type="http://schemas.openxmlformats.org/officeDocument/2006/relationships/tags" Target="../tags/tag856.xml" /><Relationship Id="rId2" Type="http://schemas.openxmlformats.org/officeDocument/2006/relationships/image" Target="../media/image3.jpeg" /><Relationship Id="rId20" Type="http://schemas.openxmlformats.org/officeDocument/2006/relationships/tags" Target="../tags/tag857.xml" /><Relationship Id="rId21" Type="http://schemas.openxmlformats.org/officeDocument/2006/relationships/tags" Target="../tags/tag858.xml" /><Relationship Id="rId22" Type="http://schemas.openxmlformats.org/officeDocument/2006/relationships/tags" Target="../tags/tag859.xml" /><Relationship Id="rId23" Type="http://schemas.openxmlformats.org/officeDocument/2006/relationships/tags" Target="../tags/tag860.xml" /><Relationship Id="rId24" Type="http://schemas.openxmlformats.org/officeDocument/2006/relationships/tags" Target="../tags/tag861.xml" /><Relationship Id="rId25" Type="http://schemas.openxmlformats.org/officeDocument/2006/relationships/tags" Target="../tags/tag862.xml" /><Relationship Id="rId26" Type="http://schemas.openxmlformats.org/officeDocument/2006/relationships/tags" Target="../tags/tag863.xml" /><Relationship Id="rId3" Type="http://schemas.openxmlformats.org/officeDocument/2006/relationships/tags" Target="../tags/tag840.xml" /><Relationship Id="rId4" Type="http://schemas.openxmlformats.org/officeDocument/2006/relationships/tags" Target="../tags/tag841.xml" /><Relationship Id="rId5" Type="http://schemas.openxmlformats.org/officeDocument/2006/relationships/tags" Target="../tags/tag842.xml" /><Relationship Id="rId6" Type="http://schemas.openxmlformats.org/officeDocument/2006/relationships/tags" Target="../tags/tag843.xml" /><Relationship Id="rId7" Type="http://schemas.openxmlformats.org/officeDocument/2006/relationships/tags" Target="../tags/tag844.xml" /><Relationship Id="rId8" Type="http://schemas.openxmlformats.org/officeDocument/2006/relationships/tags" Target="../tags/tag845.xml" /><Relationship Id="rId9" Type="http://schemas.openxmlformats.org/officeDocument/2006/relationships/tags" Target="../tags/tag84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71.xml" /><Relationship Id="rId11" Type="http://schemas.openxmlformats.org/officeDocument/2006/relationships/tags" Target="../tags/tag872.xml" /><Relationship Id="rId12" Type="http://schemas.openxmlformats.org/officeDocument/2006/relationships/tags" Target="../tags/tag873.xml" /><Relationship Id="rId13" Type="http://schemas.openxmlformats.org/officeDocument/2006/relationships/tags" Target="../tags/tag874.xml" /><Relationship Id="rId14" Type="http://schemas.openxmlformats.org/officeDocument/2006/relationships/tags" Target="../tags/tag875.xml" /><Relationship Id="rId15" Type="http://schemas.openxmlformats.org/officeDocument/2006/relationships/tags" Target="../tags/tag876.xml" /><Relationship Id="rId16" Type="http://schemas.openxmlformats.org/officeDocument/2006/relationships/tags" Target="../tags/tag877.xml" /><Relationship Id="rId17" Type="http://schemas.openxmlformats.org/officeDocument/2006/relationships/tags" Target="../tags/tag878.xml" /><Relationship Id="rId18" Type="http://schemas.openxmlformats.org/officeDocument/2006/relationships/tags" Target="../tags/tag879.xml" /><Relationship Id="rId19" Type="http://schemas.openxmlformats.org/officeDocument/2006/relationships/tags" Target="../tags/tag880.xml" /><Relationship Id="rId2" Type="http://schemas.openxmlformats.org/officeDocument/2006/relationships/image" Target="../media/image3.jpeg" /><Relationship Id="rId20" Type="http://schemas.openxmlformats.org/officeDocument/2006/relationships/tags" Target="../tags/tag881.xml" /><Relationship Id="rId21" Type="http://schemas.openxmlformats.org/officeDocument/2006/relationships/tags" Target="../tags/tag882.xml" /><Relationship Id="rId22" Type="http://schemas.openxmlformats.org/officeDocument/2006/relationships/tags" Target="../tags/tag883.xml" /><Relationship Id="rId23" Type="http://schemas.openxmlformats.org/officeDocument/2006/relationships/tags" Target="../tags/tag884.xml" /><Relationship Id="rId24" Type="http://schemas.openxmlformats.org/officeDocument/2006/relationships/tags" Target="../tags/tag885.xml" /><Relationship Id="rId25" Type="http://schemas.openxmlformats.org/officeDocument/2006/relationships/tags" Target="../tags/tag886.xml" /><Relationship Id="rId26" Type="http://schemas.openxmlformats.org/officeDocument/2006/relationships/tags" Target="../tags/tag887.xml" /><Relationship Id="rId27" Type="http://schemas.openxmlformats.org/officeDocument/2006/relationships/tags" Target="../tags/tag888.xml" /><Relationship Id="rId28" Type="http://schemas.openxmlformats.org/officeDocument/2006/relationships/tags" Target="../tags/tag889.xml" /><Relationship Id="rId29" Type="http://schemas.openxmlformats.org/officeDocument/2006/relationships/tags" Target="../tags/tag890.xml" /><Relationship Id="rId3" Type="http://schemas.openxmlformats.org/officeDocument/2006/relationships/tags" Target="../tags/tag864.xml" /><Relationship Id="rId30" Type="http://schemas.openxmlformats.org/officeDocument/2006/relationships/tags" Target="../tags/tag891.xml" /><Relationship Id="rId31" Type="http://schemas.openxmlformats.org/officeDocument/2006/relationships/tags" Target="../tags/tag892.xml" /><Relationship Id="rId4" Type="http://schemas.openxmlformats.org/officeDocument/2006/relationships/tags" Target="../tags/tag865.xml" /><Relationship Id="rId5" Type="http://schemas.openxmlformats.org/officeDocument/2006/relationships/tags" Target="../tags/tag866.xml" /><Relationship Id="rId6" Type="http://schemas.openxmlformats.org/officeDocument/2006/relationships/tags" Target="../tags/tag867.xml" /><Relationship Id="rId7" Type="http://schemas.openxmlformats.org/officeDocument/2006/relationships/tags" Target="../tags/tag868.xml" /><Relationship Id="rId8" Type="http://schemas.openxmlformats.org/officeDocument/2006/relationships/tags" Target="../tags/tag869.xml" /><Relationship Id="rId9" Type="http://schemas.openxmlformats.org/officeDocument/2006/relationships/tags" Target="../tags/tag87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893.xml" /><Relationship Id="rId3" Type="http://schemas.openxmlformats.org/officeDocument/2006/relationships/tags" Target="../tags/tag894.xml" /><Relationship Id="rId4" Type="http://schemas.openxmlformats.org/officeDocument/2006/relationships/tags" Target="../tags/tag89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03.xml" /><Relationship Id="rId11" Type="http://schemas.openxmlformats.org/officeDocument/2006/relationships/tags" Target="../tags/tag904.xml" /><Relationship Id="rId12" Type="http://schemas.openxmlformats.org/officeDocument/2006/relationships/tags" Target="../tags/tag905.xml" /><Relationship Id="rId13" Type="http://schemas.openxmlformats.org/officeDocument/2006/relationships/tags" Target="../tags/tag906.xml" /><Relationship Id="rId14" Type="http://schemas.openxmlformats.org/officeDocument/2006/relationships/tags" Target="../tags/tag907.xml" /><Relationship Id="rId15" Type="http://schemas.openxmlformats.org/officeDocument/2006/relationships/tags" Target="../tags/tag908.xml" /><Relationship Id="rId16" Type="http://schemas.openxmlformats.org/officeDocument/2006/relationships/tags" Target="../tags/tag909.xml" /><Relationship Id="rId17" Type="http://schemas.openxmlformats.org/officeDocument/2006/relationships/tags" Target="../tags/tag910.xml" /><Relationship Id="rId18" Type="http://schemas.openxmlformats.org/officeDocument/2006/relationships/tags" Target="../tags/tag911.xml" /><Relationship Id="rId19" Type="http://schemas.openxmlformats.org/officeDocument/2006/relationships/tags" Target="../tags/tag912.xml" /><Relationship Id="rId2" Type="http://schemas.openxmlformats.org/officeDocument/2006/relationships/image" Target="../media/image3.jpeg" /><Relationship Id="rId20" Type="http://schemas.openxmlformats.org/officeDocument/2006/relationships/tags" Target="../tags/tag913.xml" /><Relationship Id="rId21" Type="http://schemas.openxmlformats.org/officeDocument/2006/relationships/tags" Target="../tags/tag914.xml" /><Relationship Id="rId22" Type="http://schemas.openxmlformats.org/officeDocument/2006/relationships/tags" Target="../tags/tag915.xml" /><Relationship Id="rId23" Type="http://schemas.openxmlformats.org/officeDocument/2006/relationships/tags" Target="../tags/tag916.xml" /><Relationship Id="rId24" Type="http://schemas.openxmlformats.org/officeDocument/2006/relationships/tags" Target="../tags/tag917.xml" /><Relationship Id="rId25" Type="http://schemas.openxmlformats.org/officeDocument/2006/relationships/tags" Target="../tags/tag918.xml" /><Relationship Id="rId26" Type="http://schemas.openxmlformats.org/officeDocument/2006/relationships/tags" Target="../tags/tag919.xml" /><Relationship Id="rId27" Type="http://schemas.openxmlformats.org/officeDocument/2006/relationships/tags" Target="../tags/tag920.xml" /><Relationship Id="rId28" Type="http://schemas.openxmlformats.org/officeDocument/2006/relationships/tags" Target="../tags/tag921.xml" /><Relationship Id="rId29" Type="http://schemas.openxmlformats.org/officeDocument/2006/relationships/tags" Target="../tags/tag922.xml" /><Relationship Id="rId3" Type="http://schemas.openxmlformats.org/officeDocument/2006/relationships/tags" Target="../tags/tag896.xml" /><Relationship Id="rId30" Type="http://schemas.openxmlformats.org/officeDocument/2006/relationships/tags" Target="../tags/tag923.xml" /><Relationship Id="rId4" Type="http://schemas.openxmlformats.org/officeDocument/2006/relationships/tags" Target="../tags/tag897.xml" /><Relationship Id="rId5" Type="http://schemas.openxmlformats.org/officeDocument/2006/relationships/tags" Target="../tags/tag898.xml" /><Relationship Id="rId6" Type="http://schemas.openxmlformats.org/officeDocument/2006/relationships/tags" Target="../tags/tag899.xml" /><Relationship Id="rId7" Type="http://schemas.openxmlformats.org/officeDocument/2006/relationships/tags" Target="../tags/tag900.xml" /><Relationship Id="rId8" Type="http://schemas.openxmlformats.org/officeDocument/2006/relationships/tags" Target="../tags/tag901.xml" /><Relationship Id="rId9" Type="http://schemas.openxmlformats.org/officeDocument/2006/relationships/tags" Target="../tags/tag90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31.xml" /><Relationship Id="rId11" Type="http://schemas.openxmlformats.org/officeDocument/2006/relationships/tags" Target="../tags/tag932.xml" /><Relationship Id="rId12" Type="http://schemas.openxmlformats.org/officeDocument/2006/relationships/tags" Target="../tags/tag933.xml" /><Relationship Id="rId13" Type="http://schemas.openxmlformats.org/officeDocument/2006/relationships/tags" Target="../tags/tag934.xml" /><Relationship Id="rId14" Type="http://schemas.openxmlformats.org/officeDocument/2006/relationships/tags" Target="../tags/tag935.xml" /><Relationship Id="rId15" Type="http://schemas.openxmlformats.org/officeDocument/2006/relationships/tags" Target="../tags/tag936.xml" /><Relationship Id="rId16" Type="http://schemas.openxmlformats.org/officeDocument/2006/relationships/tags" Target="../tags/tag937.xml" /><Relationship Id="rId17" Type="http://schemas.openxmlformats.org/officeDocument/2006/relationships/tags" Target="../tags/tag938.xml" /><Relationship Id="rId18" Type="http://schemas.openxmlformats.org/officeDocument/2006/relationships/tags" Target="../tags/tag939.xml" /><Relationship Id="rId19" Type="http://schemas.openxmlformats.org/officeDocument/2006/relationships/tags" Target="../tags/tag940.xml" /><Relationship Id="rId2" Type="http://schemas.openxmlformats.org/officeDocument/2006/relationships/image" Target="../media/image3.jpeg" /><Relationship Id="rId20" Type="http://schemas.openxmlformats.org/officeDocument/2006/relationships/tags" Target="../tags/tag941.xml" /><Relationship Id="rId21" Type="http://schemas.openxmlformats.org/officeDocument/2006/relationships/tags" Target="../tags/tag942.xml" /><Relationship Id="rId22" Type="http://schemas.openxmlformats.org/officeDocument/2006/relationships/tags" Target="../tags/tag943.xml" /><Relationship Id="rId23" Type="http://schemas.openxmlformats.org/officeDocument/2006/relationships/tags" Target="../tags/tag944.xml" /><Relationship Id="rId24" Type="http://schemas.openxmlformats.org/officeDocument/2006/relationships/tags" Target="../tags/tag945.xml" /><Relationship Id="rId25" Type="http://schemas.openxmlformats.org/officeDocument/2006/relationships/tags" Target="../tags/tag946.xml" /><Relationship Id="rId26" Type="http://schemas.openxmlformats.org/officeDocument/2006/relationships/tags" Target="../tags/tag947.xml" /><Relationship Id="rId27" Type="http://schemas.openxmlformats.org/officeDocument/2006/relationships/tags" Target="../tags/tag948.xml" /><Relationship Id="rId28" Type="http://schemas.openxmlformats.org/officeDocument/2006/relationships/tags" Target="../tags/tag949.xml" /><Relationship Id="rId3" Type="http://schemas.openxmlformats.org/officeDocument/2006/relationships/tags" Target="../tags/tag924.xml" /><Relationship Id="rId4" Type="http://schemas.openxmlformats.org/officeDocument/2006/relationships/tags" Target="../tags/tag925.xml" /><Relationship Id="rId5" Type="http://schemas.openxmlformats.org/officeDocument/2006/relationships/tags" Target="../tags/tag926.xml" /><Relationship Id="rId6" Type="http://schemas.openxmlformats.org/officeDocument/2006/relationships/tags" Target="../tags/tag927.xml" /><Relationship Id="rId7" Type="http://schemas.openxmlformats.org/officeDocument/2006/relationships/tags" Target="../tags/tag928.xml" /><Relationship Id="rId8" Type="http://schemas.openxmlformats.org/officeDocument/2006/relationships/tags" Target="../tags/tag929.xml" /><Relationship Id="rId9" Type="http://schemas.openxmlformats.org/officeDocument/2006/relationships/tags" Target="../tags/tag93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57.xml" /><Relationship Id="rId11" Type="http://schemas.openxmlformats.org/officeDocument/2006/relationships/tags" Target="../tags/tag958.xml" /><Relationship Id="rId12" Type="http://schemas.openxmlformats.org/officeDocument/2006/relationships/tags" Target="../tags/tag959.xml" /><Relationship Id="rId13" Type="http://schemas.openxmlformats.org/officeDocument/2006/relationships/tags" Target="../tags/tag960.xml" /><Relationship Id="rId14" Type="http://schemas.openxmlformats.org/officeDocument/2006/relationships/tags" Target="../tags/tag961.xml" /><Relationship Id="rId15" Type="http://schemas.openxmlformats.org/officeDocument/2006/relationships/tags" Target="../tags/tag962.xml" /><Relationship Id="rId16" Type="http://schemas.openxmlformats.org/officeDocument/2006/relationships/tags" Target="../tags/tag963.xml" /><Relationship Id="rId17" Type="http://schemas.openxmlformats.org/officeDocument/2006/relationships/tags" Target="../tags/tag964.xml" /><Relationship Id="rId18" Type="http://schemas.openxmlformats.org/officeDocument/2006/relationships/tags" Target="../tags/tag965.xml" /><Relationship Id="rId19" Type="http://schemas.openxmlformats.org/officeDocument/2006/relationships/tags" Target="../tags/tag966.xml" /><Relationship Id="rId2" Type="http://schemas.openxmlformats.org/officeDocument/2006/relationships/image" Target="../media/image3.jpeg" /><Relationship Id="rId20" Type="http://schemas.openxmlformats.org/officeDocument/2006/relationships/tags" Target="../tags/tag967.xml" /><Relationship Id="rId21" Type="http://schemas.openxmlformats.org/officeDocument/2006/relationships/tags" Target="../tags/tag968.xml" /><Relationship Id="rId22" Type="http://schemas.openxmlformats.org/officeDocument/2006/relationships/tags" Target="../tags/tag969.xml" /><Relationship Id="rId23" Type="http://schemas.openxmlformats.org/officeDocument/2006/relationships/tags" Target="../tags/tag970.xml" /><Relationship Id="rId3" Type="http://schemas.openxmlformats.org/officeDocument/2006/relationships/tags" Target="../tags/tag950.xml" /><Relationship Id="rId4" Type="http://schemas.openxmlformats.org/officeDocument/2006/relationships/tags" Target="../tags/tag951.xml" /><Relationship Id="rId5" Type="http://schemas.openxmlformats.org/officeDocument/2006/relationships/tags" Target="../tags/tag952.xml" /><Relationship Id="rId6" Type="http://schemas.openxmlformats.org/officeDocument/2006/relationships/tags" Target="../tags/tag953.xml" /><Relationship Id="rId7" Type="http://schemas.openxmlformats.org/officeDocument/2006/relationships/tags" Target="../tags/tag954.xml" /><Relationship Id="rId8" Type="http://schemas.openxmlformats.org/officeDocument/2006/relationships/tags" Target="../tags/tag955.xml" /><Relationship Id="rId9" Type="http://schemas.openxmlformats.org/officeDocument/2006/relationships/tags" Target="../tags/tag95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971.xml" /><Relationship Id="rId3" Type="http://schemas.openxmlformats.org/officeDocument/2006/relationships/tags" Target="../tags/tag972.xml" /><Relationship Id="rId4" Type="http://schemas.openxmlformats.org/officeDocument/2006/relationships/tags" Target="../tags/tag97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81.xml" /><Relationship Id="rId11" Type="http://schemas.openxmlformats.org/officeDocument/2006/relationships/tags" Target="../tags/tag982.xml" /><Relationship Id="rId12" Type="http://schemas.openxmlformats.org/officeDocument/2006/relationships/tags" Target="../tags/tag983.xml" /><Relationship Id="rId13" Type="http://schemas.openxmlformats.org/officeDocument/2006/relationships/tags" Target="../tags/tag984.xml" /><Relationship Id="rId14" Type="http://schemas.openxmlformats.org/officeDocument/2006/relationships/tags" Target="../tags/tag985.xml" /><Relationship Id="rId15" Type="http://schemas.openxmlformats.org/officeDocument/2006/relationships/tags" Target="../tags/tag986.xml" /><Relationship Id="rId16" Type="http://schemas.openxmlformats.org/officeDocument/2006/relationships/tags" Target="../tags/tag987.xml" /><Relationship Id="rId17" Type="http://schemas.openxmlformats.org/officeDocument/2006/relationships/tags" Target="../tags/tag988.xml" /><Relationship Id="rId18" Type="http://schemas.openxmlformats.org/officeDocument/2006/relationships/tags" Target="../tags/tag989.xml" /><Relationship Id="rId19" Type="http://schemas.openxmlformats.org/officeDocument/2006/relationships/tags" Target="../tags/tag990.xml" /><Relationship Id="rId2" Type="http://schemas.openxmlformats.org/officeDocument/2006/relationships/image" Target="../media/image3.jpeg" /><Relationship Id="rId20" Type="http://schemas.openxmlformats.org/officeDocument/2006/relationships/tags" Target="../tags/tag991.xml" /><Relationship Id="rId21" Type="http://schemas.openxmlformats.org/officeDocument/2006/relationships/tags" Target="../tags/tag992.xml" /><Relationship Id="rId22" Type="http://schemas.openxmlformats.org/officeDocument/2006/relationships/tags" Target="../tags/tag993.xml" /><Relationship Id="rId23" Type="http://schemas.openxmlformats.org/officeDocument/2006/relationships/tags" Target="../tags/tag994.xml" /><Relationship Id="rId24" Type="http://schemas.openxmlformats.org/officeDocument/2006/relationships/tags" Target="../tags/tag995.xml" /><Relationship Id="rId25" Type="http://schemas.openxmlformats.org/officeDocument/2006/relationships/tags" Target="../tags/tag996.xml" /><Relationship Id="rId26" Type="http://schemas.openxmlformats.org/officeDocument/2006/relationships/tags" Target="../tags/tag997.xml" /><Relationship Id="rId27" Type="http://schemas.openxmlformats.org/officeDocument/2006/relationships/tags" Target="../tags/tag998.xml" /><Relationship Id="rId3" Type="http://schemas.openxmlformats.org/officeDocument/2006/relationships/tags" Target="../tags/tag974.xml" /><Relationship Id="rId4" Type="http://schemas.openxmlformats.org/officeDocument/2006/relationships/tags" Target="../tags/tag975.xml" /><Relationship Id="rId5" Type="http://schemas.openxmlformats.org/officeDocument/2006/relationships/tags" Target="../tags/tag976.xml" /><Relationship Id="rId6" Type="http://schemas.openxmlformats.org/officeDocument/2006/relationships/tags" Target="../tags/tag977.xml" /><Relationship Id="rId7" Type="http://schemas.openxmlformats.org/officeDocument/2006/relationships/tags" Target="../tags/tag978.xml" /><Relationship Id="rId8" Type="http://schemas.openxmlformats.org/officeDocument/2006/relationships/tags" Target="../tags/tag979.xml" /><Relationship Id="rId9" Type="http://schemas.openxmlformats.org/officeDocument/2006/relationships/tags" Target="../tags/tag9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06.xml" /><Relationship Id="rId11" Type="http://schemas.openxmlformats.org/officeDocument/2006/relationships/tags" Target="../tags/tag1007.xml" /><Relationship Id="rId12" Type="http://schemas.openxmlformats.org/officeDocument/2006/relationships/tags" Target="../tags/tag1008.xml" /><Relationship Id="rId13" Type="http://schemas.openxmlformats.org/officeDocument/2006/relationships/tags" Target="../tags/tag1009.xml" /><Relationship Id="rId14" Type="http://schemas.openxmlformats.org/officeDocument/2006/relationships/tags" Target="../tags/tag1010.xml" /><Relationship Id="rId15" Type="http://schemas.openxmlformats.org/officeDocument/2006/relationships/tags" Target="../tags/tag1011.xml" /><Relationship Id="rId16" Type="http://schemas.openxmlformats.org/officeDocument/2006/relationships/tags" Target="../tags/tag1012.xml" /><Relationship Id="rId17" Type="http://schemas.openxmlformats.org/officeDocument/2006/relationships/tags" Target="../tags/tag1013.xml" /><Relationship Id="rId18" Type="http://schemas.openxmlformats.org/officeDocument/2006/relationships/tags" Target="../tags/tag1014.xml" /><Relationship Id="rId19" Type="http://schemas.openxmlformats.org/officeDocument/2006/relationships/tags" Target="../tags/tag1015.xml" /><Relationship Id="rId2" Type="http://schemas.openxmlformats.org/officeDocument/2006/relationships/image" Target="../media/image3.jpeg" /><Relationship Id="rId20" Type="http://schemas.openxmlformats.org/officeDocument/2006/relationships/tags" Target="../tags/tag1016.xml" /><Relationship Id="rId21" Type="http://schemas.openxmlformats.org/officeDocument/2006/relationships/tags" Target="../tags/tag1017.xml" /><Relationship Id="rId22" Type="http://schemas.openxmlformats.org/officeDocument/2006/relationships/tags" Target="../tags/tag1018.xml" /><Relationship Id="rId23" Type="http://schemas.openxmlformats.org/officeDocument/2006/relationships/tags" Target="../tags/tag1019.xml" /><Relationship Id="rId24" Type="http://schemas.openxmlformats.org/officeDocument/2006/relationships/tags" Target="../tags/tag1020.xml" /><Relationship Id="rId25" Type="http://schemas.openxmlformats.org/officeDocument/2006/relationships/tags" Target="../tags/tag1021.xml" /><Relationship Id="rId26" Type="http://schemas.openxmlformats.org/officeDocument/2006/relationships/tags" Target="../tags/tag1022.xml" /><Relationship Id="rId27" Type="http://schemas.openxmlformats.org/officeDocument/2006/relationships/tags" Target="../tags/tag1023.xml" /><Relationship Id="rId28" Type="http://schemas.openxmlformats.org/officeDocument/2006/relationships/tags" Target="../tags/tag1024.xml" /><Relationship Id="rId29" Type="http://schemas.openxmlformats.org/officeDocument/2006/relationships/tags" Target="../tags/tag1025.xml" /><Relationship Id="rId3" Type="http://schemas.openxmlformats.org/officeDocument/2006/relationships/tags" Target="../tags/tag999.xml" /><Relationship Id="rId30" Type="http://schemas.openxmlformats.org/officeDocument/2006/relationships/tags" Target="../tags/tag1026.xml" /><Relationship Id="rId31" Type="http://schemas.openxmlformats.org/officeDocument/2006/relationships/tags" Target="../tags/tag1027.xml" /><Relationship Id="rId32" Type="http://schemas.openxmlformats.org/officeDocument/2006/relationships/tags" Target="../tags/tag1028.xml" /><Relationship Id="rId33" Type="http://schemas.openxmlformats.org/officeDocument/2006/relationships/tags" Target="../tags/tag1029.xml" /><Relationship Id="rId34" Type="http://schemas.openxmlformats.org/officeDocument/2006/relationships/tags" Target="../tags/tag1030.xml" /><Relationship Id="rId35" Type="http://schemas.openxmlformats.org/officeDocument/2006/relationships/tags" Target="../tags/tag1031.xml" /><Relationship Id="rId36" Type="http://schemas.openxmlformats.org/officeDocument/2006/relationships/tags" Target="../tags/tag1032.xml" /><Relationship Id="rId37" Type="http://schemas.openxmlformats.org/officeDocument/2006/relationships/tags" Target="../tags/tag1033.xml" /><Relationship Id="rId38" Type="http://schemas.openxmlformats.org/officeDocument/2006/relationships/tags" Target="../tags/tag1034.xml" /><Relationship Id="rId39" Type="http://schemas.openxmlformats.org/officeDocument/2006/relationships/tags" Target="../tags/tag1035.xml" /><Relationship Id="rId4" Type="http://schemas.openxmlformats.org/officeDocument/2006/relationships/tags" Target="../tags/tag1000.xml" /><Relationship Id="rId40" Type="http://schemas.openxmlformats.org/officeDocument/2006/relationships/tags" Target="../tags/tag1036.xml" /><Relationship Id="rId41" Type="http://schemas.openxmlformats.org/officeDocument/2006/relationships/tags" Target="../tags/tag1037.xml" /><Relationship Id="rId42" Type="http://schemas.openxmlformats.org/officeDocument/2006/relationships/tags" Target="../tags/tag1038.xml" /><Relationship Id="rId43" Type="http://schemas.openxmlformats.org/officeDocument/2006/relationships/tags" Target="../tags/tag1039.xml" /><Relationship Id="rId44" Type="http://schemas.openxmlformats.org/officeDocument/2006/relationships/tags" Target="../tags/tag1040.xml" /><Relationship Id="rId45" Type="http://schemas.openxmlformats.org/officeDocument/2006/relationships/tags" Target="../tags/tag1041.xml" /><Relationship Id="rId46" Type="http://schemas.openxmlformats.org/officeDocument/2006/relationships/tags" Target="../tags/tag1042.xml" /><Relationship Id="rId47" Type="http://schemas.openxmlformats.org/officeDocument/2006/relationships/tags" Target="../tags/tag1043.xml" /><Relationship Id="rId48" Type="http://schemas.openxmlformats.org/officeDocument/2006/relationships/tags" Target="../tags/tag1044.xml" /><Relationship Id="rId49" Type="http://schemas.openxmlformats.org/officeDocument/2006/relationships/tags" Target="../tags/tag1045.xml" /><Relationship Id="rId5" Type="http://schemas.openxmlformats.org/officeDocument/2006/relationships/tags" Target="../tags/tag1001.xml" /><Relationship Id="rId50" Type="http://schemas.openxmlformats.org/officeDocument/2006/relationships/tags" Target="../tags/tag1046.xml" /><Relationship Id="rId51" Type="http://schemas.openxmlformats.org/officeDocument/2006/relationships/tags" Target="../tags/tag1047.xml" /><Relationship Id="rId52" Type="http://schemas.openxmlformats.org/officeDocument/2006/relationships/tags" Target="../tags/tag1048.xml" /><Relationship Id="rId53" Type="http://schemas.openxmlformats.org/officeDocument/2006/relationships/tags" Target="../tags/tag1049.xml" /><Relationship Id="rId54" Type="http://schemas.openxmlformats.org/officeDocument/2006/relationships/tags" Target="../tags/tag1050.xml" /><Relationship Id="rId55" Type="http://schemas.openxmlformats.org/officeDocument/2006/relationships/tags" Target="../tags/tag1051.xml" /><Relationship Id="rId56" Type="http://schemas.openxmlformats.org/officeDocument/2006/relationships/tags" Target="../tags/tag1052.xml" /><Relationship Id="rId57" Type="http://schemas.openxmlformats.org/officeDocument/2006/relationships/tags" Target="../tags/tag1053.xml" /><Relationship Id="rId58" Type="http://schemas.openxmlformats.org/officeDocument/2006/relationships/tags" Target="../tags/tag1054.xml" /><Relationship Id="rId59" Type="http://schemas.openxmlformats.org/officeDocument/2006/relationships/tags" Target="../tags/tag1055.xml" /><Relationship Id="rId6" Type="http://schemas.openxmlformats.org/officeDocument/2006/relationships/tags" Target="../tags/tag1002.xml" /><Relationship Id="rId7" Type="http://schemas.openxmlformats.org/officeDocument/2006/relationships/tags" Target="../tags/tag1003.xml" /><Relationship Id="rId8" Type="http://schemas.openxmlformats.org/officeDocument/2006/relationships/tags" Target="../tags/tag1004.xml" /><Relationship Id="rId9" Type="http://schemas.openxmlformats.org/officeDocument/2006/relationships/tags" Target="../tags/tag100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63.xml" /><Relationship Id="rId11" Type="http://schemas.openxmlformats.org/officeDocument/2006/relationships/tags" Target="../tags/tag1064.xml" /><Relationship Id="rId12" Type="http://schemas.openxmlformats.org/officeDocument/2006/relationships/tags" Target="../tags/tag1065.xml" /><Relationship Id="rId13" Type="http://schemas.openxmlformats.org/officeDocument/2006/relationships/tags" Target="../tags/tag1066.xml" /><Relationship Id="rId14" Type="http://schemas.openxmlformats.org/officeDocument/2006/relationships/tags" Target="../tags/tag1067.xml" /><Relationship Id="rId15" Type="http://schemas.openxmlformats.org/officeDocument/2006/relationships/tags" Target="../tags/tag1068.xml" /><Relationship Id="rId16" Type="http://schemas.openxmlformats.org/officeDocument/2006/relationships/tags" Target="../tags/tag1069.xml" /><Relationship Id="rId17" Type="http://schemas.openxmlformats.org/officeDocument/2006/relationships/tags" Target="../tags/tag1070.xml" /><Relationship Id="rId18" Type="http://schemas.openxmlformats.org/officeDocument/2006/relationships/tags" Target="../tags/tag1071.xml" /><Relationship Id="rId19" Type="http://schemas.openxmlformats.org/officeDocument/2006/relationships/tags" Target="../tags/tag1072.xml" /><Relationship Id="rId2" Type="http://schemas.openxmlformats.org/officeDocument/2006/relationships/image" Target="../media/image3.jpeg" /><Relationship Id="rId20" Type="http://schemas.openxmlformats.org/officeDocument/2006/relationships/tags" Target="../tags/tag1073.xml" /><Relationship Id="rId21" Type="http://schemas.openxmlformats.org/officeDocument/2006/relationships/tags" Target="../tags/tag1074.xml" /><Relationship Id="rId22" Type="http://schemas.openxmlformats.org/officeDocument/2006/relationships/tags" Target="../tags/tag1075.xml" /><Relationship Id="rId23" Type="http://schemas.openxmlformats.org/officeDocument/2006/relationships/tags" Target="../tags/tag1076.xml" /><Relationship Id="rId24" Type="http://schemas.openxmlformats.org/officeDocument/2006/relationships/tags" Target="../tags/tag1077.xml" /><Relationship Id="rId25" Type="http://schemas.openxmlformats.org/officeDocument/2006/relationships/tags" Target="../tags/tag1078.xml" /><Relationship Id="rId26" Type="http://schemas.openxmlformats.org/officeDocument/2006/relationships/tags" Target="../tags/tag1079.xml" /><Relationship Id="rId3" Type="http://schemas.openxmlformats.org/officeDocument/2006/relationships/tags" Target="../tags/tag1056.xml" /><Relationship Id="rId4" Type="http://schemas.openxmlformats.org/officeDocument/2006/relationships/tags" Target="../tags/tag1057.xml" /><Relationship Id="rId5" Type="http://schemas.openxmlformats.org/officeDocument/2006/relationships/tags" Target="../tags/tag1058.xml" /><Relationship Id="rId6" Type="http://schemas.openxmlformats.org/officeDocument/2006/relationships/tags" Target="../tags/tag1059.xml" /><Relationship Id="rId7" Type="http://schemas.openxmlformats.org/officeDocument/2006/relationships/tags" Target="../tags/tag1060.xml" /><Relationship Id="rId8" Type="http://schemas.openxmlformats.org/officeDocument/2006/relationships/tags" Target="../tags/tag1061.xml" /><Relationship Id="rId9" Type="http://schemas.openxmlformats.org/officeDocument/2006/relationships/tags" Target="../tags/tag106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tags" Target="../tags/tag1080.xml" /><Relationship Id="rId3" Type="http://schemas.openxmlformats.org/officeDocument/2006/relationships/tags" Target="../tags/tag1081.xml" /><Relationship Id="rId4" Type="http://schemas.openxmlformats.org/officeDocument/2006/relationships/tags" Target="../tags/tag108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90.xml" /><Relationship Id="rId11" Type="http://schemas.openxmlformats.org/officeDocument/2006/relationships/tags" Target="../tags/tag1091.xml" /><Relationship Id="rId12" Type="http://schemas.openxmlformats.org/officeDocument/2006/relationships/tags" Target="../tags/tag1092.xml" /><Relationship Id="rId13" Type="http://schemas.openxmlformats.org/officeDocument/2006/relationships/tags" Target="../tags/tag1093.xml" /><Relationship Id="rId14" Type="http://schemas.openxmlformats.org/officeDocument/2006/relationships/tags" Target="../tags/tag1094.xml" /><Relationship Id="rId15" Type="http://schemas.openxmlformats.org/officeDocument/2006/relationships/tags" Target="../tags/tag1095.xml" /><Relationship Id="rId16" Type="http://schemas.openxmlformats.org/officeDocument/2006/relationships/tags" Target="../tags/tag1096.xml" /><Relationship Id="rId17" Type="http://schemas.openxmlformats.org/officeDocument/2006/relationships/tags" Target="../tags/tag1097.xml" /><Relationship Id="rId18" Type="http://schemas.openxmlformats.org/officeDocument/2006/relationships/tags" Target="../tags/tag1098.xml" /><Relationship Id="rId19" Type="http://schemas.openxmlformats.org/officeDocument/2006/relationships/tags" Target="../tags/tag1099.xml" /><Relationship Id="rId2" Type="http://schemas.openxmlformats.org/officeDocument/2006/relationships/image" Target="../media/image3.jpeg" /><Relationship Id="rId20" Type="http://schemas.openxmlformats.org/officeDocument/2006/relationships/tags" Target="../tags/tag1100.xml" /><Relationship Id="rId21" Type="http://schemas.openxmlformats.org/officeDocument/2006/relationships/tags" Target="../tags/tag1101.xml" /><Relationship Id="rId22" Type="http://schemas.openxmlformats.org/officeDocument/2006/relationships/tags" Target="../tags/tag1102.xml" /><Relationship Id="rId23" Type="http://schemas.openxmlformats.org/officeDocument/2006/relationships/tags" Target="../tags/tag1103.xml" /><Relationship Id="rId24" Type="http://schemas.openxmlformats.org/officeDocument/2006/relationships/tags" Target="../tags/tag1104.xml" /><Relationship Id="rId25" Type="http://schemas.openxmlformats.org/officeDocument/2006/relationships/tags" Target="../tags/tag1105.xml" /><Relationship Id="rId26" Type="http://schemas.openxmlformats.org/officeDocument/2006/relationships/tags" Target="../tags/tag1106.xml" /><Relationship Id="rId27" Type="http://schemas.openxmlformats.org/officeDocument/2006/relationships/tags" Target="../tags/tag1107.xml" /><Relationship Id="rId28" Type="http://schemas.openxmlformats.org/officeDocument/2006/relationships/tags" Target="../tags/tag1108.xml" /><Relationship Id="rId29" Type="http://schemas.openxmlformats.org/officeDocument/2006/relationships/tags" Target="../tags/tag1109.xml" /><Relationship Id="rId3" Type="http://schemas.openxmlformats.org/officeDocument/2006/relationships/tags" Target="../tags/tag1083.xml" /><Relationship Id="rId30" Type="http://schemas.openxmlformats.org/officeDocument/2006/relationships/tags" Target="../tags/tag1110.xml" /><Relationship Id="rId31" Type="http://schemas.openxmlformats.org/officeDocument/2006/relationships/tags" Target="../tags/tag1111.xml" /><Relationship Id="rId4" Type="http://schemas.openxmlformats.org/officeDocument/2006/relationships/tags" Target="../tags/tag1084.xml" /><Relationship Id="rId5" Type="http://schemas.openxmlformats.org/officeDocument/2006/relationships/tags" Target="../tags/tag1085.xml" /><Relationship Id="rId6" Type="http://schemas.openxmlformats.org/officeDocument/2006/relationships/tags" Target="../tags/tag1086.xml" /><Relationship Id="rId7" Type="http://schemas.openxmlformats.org/officeDocument/2006/relationships/tags" Target="../tags/tag1087.xml" /><Relationship Id="rId8" Type="http://schemas.openxmlformats.org/officeDocument/2006/relationships/tags" Target="../tags/tag1088.xml" /><Relationship Id="rId9" Type="http://schemas.openxmlformats.org/officeDocument/2006/relationships/tags" Target="../tags/tag108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19.xml" /><Relationship Id="rId11" Type="http://schemas.openxmlformats.org/officeDocument/2006/relationships/tags" Target="../tags/tag1120.xml" /><Relationship Id="rId12" Type="http://schemas.openxmlformats.org/officeDocument/2006/relationships/tags" Target="../tags/tag1121.xml" /><Relationship Id="rId13" Type="http://schemas.openxmlformats.org/officeDocument/2006/relationships/tags" Target="../tags/tag1122.xml" /><Relationship Id="rId14" Type="http://schemas.openxmlformats.org/officeDocument/2006/relationships/tags" Target="../tags/tag1123.xml" /><Relationship Id="rId15" Type="http://schemas.openxmlformats.org/officeDocument/2006/relationships/tags" Target="../tags/tag1124.xml" /><Relationship Id="rId16" Type="http://schemas.openxmlformats.org/officeDocument/2006/relationships/tags" Target="../tags/tag1125.xml" /><Relationship Id="rId17" Type="http://schemas.openxmlformats.org/officeDocument/2006/relationships/tags" Target="../tags/tag1126.xml" /><Relationship Id="rId18" Type="http://schemas.openxmlformats.org/officeDocument/2006/relationships/tags" Target="../tags/tag1127.xml" /><Relationship Id="rId19" Type="http://schemas.openxmlformats.org/officeDocument/2006/relationships/tags" Target="../tags/tag1128.xml" /><Relationship Id="rId2" Type="http://schemas.openxmlformats.org/officeDocument/2006/relationships/image" Target="../media/image3.jpeg" /><Relationship Id="rId20" Type="http://schemas.openxmlformats.org/officeDocument/2006/relationships/tags" Target="../tags/tag1129.xml" /><Relationship Id="rId21" Type="http://schemas.openxmlformats.org/officeDocument/2006/relationships/tags" Target="../tags/tag1130.xml" /><Relationship Id="rId22" Type="http://schemas.openxmlformats.org/officeDocument/2006/relationships/tags" Target="../tags/tag1131.xml" /><Relationship Id="rId23" Type="http://schemas.openxmlformats.org/officeDocument/2006/relationships/tags" Target="../tags/tag1132.xml" /><Relationship Id="rId24" Type="http://schemas.openxmlformats.org/officeDocument/2006/relationships/tags" Target="../tags/tag1133.xml" /><Relationship Id="rId25" Type="http://schemas.openxmlformats.org/officeDocument/2006/relationships/tags" Target="../tags/tag1134.xml" /><Relationship Id="rId26" Type="http://schemas.openxmlformats.org/officeDocument/2006/relationships/tags" Target="../tags/tag1135.xml" /><Relationship Id="rId27" Type="http://schemas.openxmlformats.org/officeDocument/2006/relationships/tags" Target="../tags/tag1136.xml" /><Relationship Id="rId28" Type="http://schemas.openxmlformats.org/officeDocument/2006/relationships/tags" Target="../tags/tag1137.xml" /><Relationship Id="rId29" Type="http://schemas.openxmlformats.org/officeDocument/2006/relationships/tags" Target="../tags/tag1138.xml" /><Relationship Id="rId3" Type="http://schemas.openxmlformats.org/officeDocument/2006/relationships/tags" Target="../tags/tag1112.xml" /><Relationship Id="rId30" Type="http://schemas.openxmlformats.org/officeDocument/2006/relationships/tags" Target="../tags/tag1139.xml" /><Relationship Id="rId31" Type="http://schemas.openxmlformats.org/officeDocument/2006/relationships/tags" Target="../tags/tag1140.xml" /><Relationship Id="rId32" Type="http://schemas.openxmlformats.org/officeDocument/2006/relationships/tags" Target="../tags/tag1141.xml" /><Relationship Id="rId33" Type="http://schemas.openxmlformats.org/officeDocument/2006/relationships/tags" Target="../tags/tag1142.xml" /><Relationship Id="rId4" Type="http://schemas.openxmlformats.org/officeDocument/2006/relationships/tags" Target="../tags/tag1113.xml" /><Relationship Id="rId5" Type="http://schemas.openxmlformats.org/officeDocument/2006/relationships/tags" Target="../tags/tag1114.xml" /><Relationship Id="rId6" Type="http://schemas.openxmlformats.org/officeDocument/2006/relationships/tags" Target="../tags/tag1115.xml" /><Relationship Id="rId7" Type="http://schemas.openxmlformats.org/officeDocument/2006/relationships/tags" Target="../tags/tag1116.xml" /><Relationship Id="rId8" Type="http://schemas.openxmlformats.org/officeDocument/2006/relationships/tags" Target="../tags/tag1117.xml" /><Relationship Id="rId9" Type="http://schemas.openxmlformats.org/officeDocument/2006/relationships/tags" Target="../tags/tag11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50.xml" /><Relationship Id="rId11" Type="http://schemas.openxmlformats.org/officeDocument/2006/relationships/tags" Target="../tags/tag1151.xml" /><Relationship Id="rId12" Type="http://schemas.openxmlformats.org/officeDocument/2006/relationships/tags" Target="../tags/tag1152.xml" /><Relationship Id="rId13" Type="http://schemas.openxmlformats.org/officeDocument/2006/relationships/tags" Target="../tags/tag1153.xml" /><Relationship Id="rId14" Type="http://schemas.openxmlformats.org/officeDocument/2006/relationships/tags" Target="../tags/tag1154.xml" /><Relationship Id="rId15" Type="http://schemas.openxmlformats.org/officeDocument/2006/relationships/tags" Target="../tags/tag1155.xml" /><Relationship Id="rId16" Type="http://schemas.openxmlformats.org/officeDocument/2006/relationships/tags" Target="../tags/tag1156.xml" /><Relationship Id="rId17" Type="http://schemas.openxmlformats.org/officeDocument/2006/relationships/tags" Target="../tags/tag1157.xml" /><Relationship Id="rId18" Type="http://schemas.openxmlformats.org/officeDocument/2006/relationships/tags" Target="../tags/tag1158.xml" /><Relationship Id="rId19" Type="http://schemas.openxmlformats.org/officeDocument/2006/relationships/tags" Target="../tags/tag1159.xml" /><Relationship Id="rId2" Type="http://schemas.openxmlformats.org/officeDocument/2006/relationships/image" Target="../media/image3.jpeg" /><Relationship Id="rId20" Type="http://schemas.openxmlformats.org/officeDocument/2006/relationships/tags" Target="../tags/tag1160.xml" /><Relationship Id="rId21" Type="http://schemas.openxmlformats.org/officeDocument/2006/relationships/tags" Target="../tags/tag1161.xml" /><Relationship Id="rId22" Type="http://schemas.openxmlformats.org/officeDocument/2006/relationships/tags" Target="../tags/tag1162.xml" /><Relationship Id="rId3" Type="http://schemas.openxmlformats.org/officeDocument/2006/relationships/tags" Target="../tags/tag1143.xml" /><Relationship Id="rId4" Type="http://schemas.openxmlformats.org/officeDocument/2006/relationships/tags" Target="../tags/tag1144.xml" /><Relationship Id="rId5" Type="http://schemas.openxmlformats.org/officeDocument/2006/relationships/tags" Target="../tags/tag1145.xml" /><Relationship Id="rId6" Type="http://schemas.openxmlformats.org/officeDocument/2006/relationships/tags" Target="../tags/tag1146.xml" /><Relationship Id="rId7" Type="http://schemas.openxmlformats.org/officeDocument/2006/relationships/tags" Target="../tags/tag1147.xml" /><Relationship Id="rId8" Type="http://schemas.openxmlformats.org/officeDocument/2006/relationships/tags" Target="../tags/tag1148.xml" /><Relationship Id="rId9" Type="http://schemas.openxmlformats.org/officeDocument/2006/relationships/tags" Target="../tags/tag114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163.xml" /><Relationship Id="rId3" Type="http://schemas.openxmlformats.org/officeDocument/2006/relationships/tags" Target="../tags/tag116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护理文书书写课件</a:t>
            </a:r>
          </a:p>
        </p:txBody>
      </p:sp>
      <p:sp>
        <p:nvSpPr>
          <p:cNvPr id="13" name="文本占位符 12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护理文书的重要性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护理文书的种类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护理文书的书写技巧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护理文书的案例分析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1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护理文书的重要性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护理文书的作用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11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记录患者病情：护理文书详细记录患者的病情变化，为医生诊断和治疗提供依据。</a:t>
            </a:r>
          </a:p>
        </p:txBody>
      </p:sp>
      <p:sp>
        <p:nvSpPr>
          <p:cNvPr id="138" name="文本框 137"/>
          <p:cNvSpPr txBox="1"/>
          <p:nvPr>
            <p:custDataLst>
              <p:tags r:id="rId12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提高护理质量：护理文书规范、准确、及时，有助于提高护理质量，保障患者权益。</a:t>
            </a:r>
          </a:p>
        </p:txBody>
      </p:sp>
      <p:sp>
        <p:nvSpPr>
          <p:cNvPr id="144" name="文本框 143"/>
          <p:cNvSpPr txBox="1"/>
          <p:nvPr>
            <p:custDataLst>
              <p:tags r:id="rId13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保障患者安全：护理文书有助于及时发现患者病情变化，采取相应措施，保障患者安全。</a:t>
            </a:r>
          </a:p>
        </p:txBody>
      </p:sp>
      <p:sp>
        <p:nvSpPr>
          <p:cNvPr id="148" name="文本框 147"/>
          <p:cNvSpPr txBox="1"/>
          <p:nvPr>
            <p:custDataLst>
              <p:tags r:id="rId14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法律依据：护理文书是医疗纠纷和医疗事故处理的重要依据，具有法律意义。</a:t>
            </a:r>
          </a:p>
        </p:txBody>
      </p:sp>
      <p:grpSp>
        <p:nvGrpSpPr>
          <p:cNvPr id="4" name="组合 3"/>
          <p:cNvGrpSpPr/>
          <p:nvPr>
            <p:custDataLst>
              <p:tags r:id="rId15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6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7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8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9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20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21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22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23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4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5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6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护理文书的规范要求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11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12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13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14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15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内容完整：包括患者基本信息、病情变化、治疗措施等</a:t>
            </a:r>
          </a:p>
        </p:txBody>
      </p:sp>
      <p:sp>
        <p:nvSpPr>
          <p:cNvPr id="54" name="标题 1"/>
          <p:cNvSpPr txBox="1"/>
          <p:nvPr>
            <p:custDataLst>
              <p:tags r:id="rId16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格式规范：按照规定的格式书写，如时间、姓名、科室等</a:t>
            </a:r>
          </a:p>
        </p:txBody>
      </p:sp>
      <p:sp>
        <p:nvSpPr>
          <p:cNvPr id="56" name="标题 1"/>
          <p:cNvSpPr txBox="1"/>
          <p:nvPr>
            <p:custDataLst>
              <p:tags r:id="rId17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书写清晰：字迹工整，易于辨认，避免错别字</a:t>
            </a:r>
          </a:p>
        </p:txBody>
      </p:sp>
      <p:sp>
        <p:nvSpPr>
          <p:cNvPr id="57" name="KSO_Shape"/>
          <p:cNvSpPr/>
          <p:nvPr>
            <p:custDataLst>
              <p:tags r:id="rId18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9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20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及时记录：及时记录患者病情变化，确保护理文书的时效性</a:t>
            </a:r>
          </a:p>
        </p:txBody>
      </p:sp>
      <p:sp>
        <p:nvSpPr>
          <p:cNvPr id="61" name="标题 1"/>
          <p:cNvSpPr txBox="1"/>
          <p:nvPr>
            <p:custDataLst>
              <p:tags r:id="rId21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保密原则：保护患者隐私，不得泄露患者信息</a:t>
            </a:r>
          </a:p>
        </p:txBody>
      </p:sp>
      <p:sp>
        <p:nvSpPr>
          <p:cNvPr id="62" name="标题 1"/>
          <p:cNvSpPr txBox="1"/>
          <p:nvPr>
            <p:custDataLst>
              <p:tags r:id="rId22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定期检查：定期检查护理文书，确保内容准确无误</a:t>
            </a:r>
          </a:p>
        </p:txBody>
      </p:sp>
      <p:sp>
        <p:nvSpPr>
          <p:cNvPr id="65" name="KSO_Shape"/>
          <p:cNvSpPr/>
          <p:nvPr>
            <p:custDataLst>
              <p:tags r:id="rId23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24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25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护理文书的法律意义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>
            <p:custDataLst>
              <p:tags r:id="rId11"/>
            </p:custDataLst>
          </p:nvPr>
        </p:nvSpPr>
        <p:spPr>
          <a:xfrm>
            <a:off x="3956560" y="2092191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护理文书是医疗纠纷的重要证据</a:t>
            </a:r>
          </a:p>
        </p:txBody>
      </p:sp>
      <p:sp>
        <p:nvSpPr>
          <p:cNvPr id="290" name="文本框 289"/>
          <p:cNvSpPr txBox="1"/>
          <p:nvPr>
            <p:custDataLst>
              <p:tags r:id="rId12"/>
            </p:custDataLst>
          </p:nvPr>
        </p:nvSpPr>
        <p:spPr>
          <a:xfrm>
            <a:off x="3956560" y="4586313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护理文书是医疗质量管理的重要工具</a:t>
            </a:r>
          </a:p>
        </p:txBody>
      </p: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4733801" y="1498536"/>
            <a:ext cx="480696" cy="382136"/>
            <a:chOff x="4591428" y="882106"/>
            <a:chExt cx="529590" cy="421005"/>
          </a:xfrm>
        </p:grpSpPr>
        <p:sp>
          <p:nvSpPr>
            <p:cNvPr id="37" name="PA-任意多边形 748"/>
            <p:cNvSpPr/>
            <p:nvPr>
              <p:custDataLst>
                <p:tags r:id="rId14"/>
              </p:custDataLst>
            </p:nvPr>
          </p:nvSpPr>
          <p:spPr bwMode="auto">
            <a:xfrm>
              <a:off x="4772050" y="1012272"/>
              <a:ext cx="152564" cy="207452"/>
            </a:xfrm>
            <a:custGeom>
              <a:gdLst>
                <a:gd name="T0" fmla="*/ 126 w 229"/>
                <a:gd name="T1" fmla="*/ 6 h 267"/>
                <a:gd name="T2" fmla="*/ 121 w 229"/>
                <a:gd name="T3" fmla="*/ 2 h 267"/>
                <a:gd name="T4" fmla="*/ 108 w 229"/>
                <a:gd name="T5" fmla="*/ 2 h 267"/>
                <a:gd name="T6" fmla="*/ 103 w 229"/>
                <a:gd name="T7" fmla="*/ 6 h 267"/>
                <a:gd name="T8" fmla="*/ 6 w 229"/>
                <a:gd name="T9" fmla="*/ 102 h 267"/>
                <a:gd name="T10" fmla="*/ 6 w 229"/>
                <a:gd name="T11" fmla="*/ 125 h 267"/>
                <a:gd name="T12" fmla="*/ 29 w 229"/>
                <a:gd name="T13" fmla="*/ 125 h 267"/>
                <a:gd name="T14" fmla="*/ 98 w 229"/>
                <a:gd name="T15" fmla="*/ 56 h 267"/>
                <a:gd name="T16" fmla="*/ 98 w 229"/>
                <a:gd name="T17" fmla="*/ 251 h 267"/>
                <a:gd name="T18" fmla="*/ 115 w 229"/>
                <a:gd name="T19" fmla="*/ 267 h 267"/>
                <a:gd name="T20" fmla="*/ 131 w 229"/>
                <a:gd name="T21" fmla="*/ 251 h 267"/>
                <a:gd name="T22" fmla="*/ 131 w 229"/>
                <a:gd name="T23" fmla="*/ 56 h 267"/>
                <a:gd name="T24" fmla="*/ 200 w 229"/>
                <a:gd name="T25" fmla="*/ 125 h 267"/>
                <a:gd name="T26" fmla="*/ 211 w 229"/>
                <a:gd name="T27" fmla="*/ 130 h 267"/>
                <a:gd name="T28" fmla="*/ 223 w 229"/>
                <a:gd name="T29" fmla="*/ 125 h 267"/>
                <a:gd name="T30" fmla="*/ 223 w 229"/>
                <a:gd name="T31" fmla="*/ 102 h 267"/>
                <a:gd name="T32" fmla="*/ 126 w 229"/>
                <a:gd name="T33" fmla="*/ 6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267">
                  <a:moveTo>
                    <a:pt x="126" y="6"/>
                  </a:moveTo>
                  <a:cubicBezTo>
                    <a:pt x="124" y="4"/>
                    <a:pt x="123" y="3"/>
                    <a:pt x="121" y="2"/>
                  </a:cubicBezTo>
                  <a:cubicBezTo>
                    <a:pt x="117" y="0"/>
                    <a:pt x="112" y="0"/>
                    <a:pt x="108" y="2"/>
                  </a:cubicBezTo>
                  <a:cubicBezTo>
                    <a:pt x="106" y="3"/>
                    <a:pt x="105" y="4"/>
                    <a:pt x="103" y="6"/>
                  </a:cubicBezTo>
                  <a:lnTo>
                    <a:pt x="6" y="102"/>
                  </a:lnTo>
                  <a:cubicBezTo>
                    <a:pt x="0" y="109"/>
                    <a:pt x="0" y="119"/>
                    <a:pt x="6" y="125"/>
                  </a:cubicBezTo>
                  <a:cubicBezTo>
                    <a:pt x="13" y="131"/>
                    <a:pt x="23" y="131"/>
                    <a:pt x="29" y="125"/>
                  </a:cubicBezTo>
                  <a:lnTo>
                    <a:pt x="98" y="56"/>
                  </a:lnTo>
                  <a:lnTo>
                    <a:pt x="98" y="251"/>
                  </a:lnTo>
                  <a:cubicBezTo>
                    <a:pt x="98" y="260"/>
                    <a:pt x="106" y="267"/>
                    <a:pt x="115" y="267"/>
                  </a:cubicBezTo>
                  <a:cubicBezTo>
                    <a:pt x="123" y="267"/>
                    <a:pt x="131" y="260"/>
                    <a:pt x="131" y="251"/>
                  </a:cubicBezTo>
                  <a:lnTo>
                    <a:pt x="131" y="56"/>
                  </a:lnTo>
                  <a:lnTo>
                    <a:pt x="200" y="125"/>
                  </a:lnTo>
                  <a:cubicBezTo>
                    <a:pt x="203" y="128"/>
                    <a:pt x="207" y="130"/>
                    <a:pt x="211" y="130"/>
                  </a:cubicBezTo>
                  <a:cubicBezTo>
                    <a:pt x="216" y="130"/>
                    <a:pt x="220" y="128"/>
                    <a:pt x="223" y="125"/>
                  </a:cubicBezTo>
                  <a:cubicBezTo>
                    <a:pt x="229" y="119"/>
                    <a:pt x="229" y="109"/>
                    <a:pt x="223" y="102"/>
                  </a:cubicBezTo>
                  <a:lnTo>
                    <a:pt x="126" y="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PA-任意多边形 74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591428" y="882106"/>
              <a:ext cx="529590" cy="421005"/>
            </a:xfrm>
            <a:custGeom>
              <a:gdLst>
                <a:gd name="T0" fmla="*/ 645 w 792"/>
                <a:gd name="T1" fmla="*/ 180 h 541"/>
                <a:gd name="T2" fmla="*/ 630 w 792"/>
                <a:gd name="T3" fmla="*/ 178 h 541"/>
                <a:gd name="T4" fmla="*/ 628 w 792"/>
                <a:gd name="T5" fmla="*/ 178 h 541"/>
                <a:gd name="T6" fmla="*/ 611 w 792"/>
                <a:gd name="T7" fmla="*/ 177 h 541"/>
                <a:gd name="T8" fmla="*/ 611 w 792"/>
                <a:gd name="T9" fmla="*/ 177 h 541"/>
                <a:gd name="T10" fmla="*/ 605 w 792"/>
                <a:gd name="T11" fmla="*/ 177 h 541"/>
                <a:gd name="T12" fmla="*/ 449 w 792"/>
                <a:gd name="T13" fmla="*/ 71 h 541"/>
                <a:gd name="T14" fmla="*/ 430 w 792"/>
                <a:gd name="T15" fmla="*/ 72 h 541"/>
                <a:gd name="T16" fmla="*/ 278 w 792"/>
                <a:gd name="T17" fmla="*/ 0 h 541"/>
                <a:gd name="T18" fmla="*/ 81 w 792"/>
                <a:gd name="T19" fmla="*/ 197 h 541"/>
                <a:gd name="T20" fmla="*/ 81 w 792"/>
                <a:gd name="T21" fmla="*/ 201 h 541"/>
                <a:gd name="T22" fmla="*/ 0 w 792"/>
                <a:gd name="T23" fmla="*/ 354 h 541"/>
                <a:gd name="T24" fmla="*/ 186 w 792"/>
                <a:gd name="T25" fmla="*/ 541 h 541"/>
                <a:gd name="T26" fmla="*/ 610 w 792"/>
                <a:gd name="T27" fmla="*/ 541 h 541"/>
                <a:gd name="T28" fmla="*/ 792 w 792"/>
                <a:gd name="T29" fmla="*/ 359 h 541"/>
                <a:gd name="T30" fmla="*/ 645 w 792"/>
                <a:gd name="T31" fmla="*/ 180 h 541"/>
                <a:gd name="T32" fmla="*/ 610 w 792"/>
                <a:gd name="T33" fmla="*/ 508 h 541"/>
                <a:gd name="T34" fmla="*/ 186 w 792"/>
                <a:gd name="T35" fmla="*/ 508 h 541"/>
                <a:gd name="T36" fmla="*/ 32 w 792"/>
                <a:gd name="T37" fmla="*/ 354 h 541"/>
                <a:gd name="T38" fmla="*/ 106 w 792"/>
                <a:gd name="T39" fmla="*/ 223 h 541"/>
                <a:gd name="T40" fmla="*/ 113 w 792"/>
                <a:gd name="T41" fmla="*/ 208 h 541"/>
                <a:gd name="T42" fmla="*/ 113 w 792"/>
                <a:gd name="T43" fmla="*/ 205 h 541"/>
                <a:gd name="T44" fmla="*/ 113 w 792"/>
                <a:gd name="T45" fmla="*/ 197 h 541"/>
                <a:gd name="T46" fmla="*/ 278 w 792"/>
                <a:gd name="T47" fmla="*/ 32 h 541"/>
                <a:gd name="T48" fmla="*/ 410 w 792"/>
                <a:gd name="T49" fmla="*/ 99 h 541"/>
                <a:gd name="T50" fmla="*/ 425 w 792"/>
                <a:gd name="T51" fmla="*/ 105 h 541"/>
                <a:gd name="T52" fmla="*/ 449 w 792"/>
                <a:gd name="T53" fmla="*/ 104 h 541"/>
                <a:gd name="T54" fmla="*/ 578 w 792"/>
                <a:gd name="T55" fmla="*/ 199 h 541"/>
                <a:gd name="T56" fmla="*/ 595 w 792"/>
                <a:gd name="T57" fmla="*/ 210 h 541"/>
                <a:gd name="T58" fmla="*/ 609 w 792"/>
                <a:gd name="T59" fmla="*/ 209 h 541"/>
                <a:gd name="T60" fmla="*/ 611 w 792"/>
                <a:gd name="T61" fmla="*/ 209 h 541"/>
                <a:gd name="T62" fmla="*/ 625 w 792"/>
                <a:gd name="T63" fmla="*/ 210 h 541"/>
                <a:gd name="T64" fmla="*/ 627 w 792"/>
                <a:gd name="T65" fmla="*/ 210 h 541"/>
                <a:gd name="T66" fmla="*/ 638 w 792"/>
                <a:gd name="T67" fmla="*/ 212 h 541"/>
                <a:gd name="T68" fmla="*/ 759 w 792"/>
                <a:gd name="T69" fmla="*/ 359 h 541"/>
                <a:gd name="T70" fmla="*/ 610 w 792"/>
                <a:gd name="T71" fmla="*/ 508 h 5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2" h="541">
                  <a:moveTo>
                    <a:pt x="645" y="180"/>
                  </a:moveTo>
                  <a:cubicBezTo>
                    <a:pt x="640" y="180"/>
                    <a:pt x="636" y="179"/>
                    <a:pt x="630" y="178"/>
                  </a:cubicBezTo>
                  <a:cubicBezTo>
                    <a:pt x="630" y="178"/>
                    <a:pt x="629" y="178"/>
                    <a:pt x="628" y="178"/>
                  </a:cubicBezTo>
                  <a:cubicBezTo>
                    <a:pt x="622" y="177"/>
                    <a:pt x="617" y="177"/>
                    <a:pt x="611" y="177"/>
                  </a:cubicBezTo>
                  <a:cubicBezTo>
                    <a:pt x="611" y="177"/>
                    <a:pt x="611" y="177"/>
                    <a:pt x="611" y="177"/>
                  </a:cubicBezTo>
                  <a:cubicBezTo>
                    <a:pt x="608" y="177"/>
                    <a:pt x="607" y="177"/>
                    <a:pt x="605" y="177"/>
                  </a:cubicBezTo>
                  <a:cubicBezTo>
                    <a:pt x="580" y="113"/>
                    <a:pt x="519" y="71"/>
                    <a:pt x="449" y="71"/>
                  </a:cubicBezTo>
                  <a:cubicBezTo>
                    <a:pt x="444" y="71"/>
                    <a:pt x="437" y="72"/>
                    <a:pt x="430" y="72"/>
                  </a:cubicBezTo>
                  <a:cubicBezTo>
                    <a:pt x="392" y="26"/>
                    <a:pt x="337" y="0"/>
                    <a:pt x="278" y="0"/>
                  </a:cubicBezTo>
                  <a:cubicBezTo>
                    <a:pt x="169" y="0"/>
                    <a:pt x="81" y="88"/>
                    <a:pt x="81" y="197"/>
                  </a:cubicBezTo>
                  <a:cubicBezTo>
                    <a:pt x="81" y="198"/>
                    <a:pt x="81" y="199"/>
                    <a:pt x="81" y="201"/>
                  </a:cubicBezTo>
                  <a:cubicBezTo>
                    <a:pt x="30" y="236"/>
                    <a:pt x="0" y="292"/>
                    <a:pt x="0" y="354"/>
                  </a:cubicBezTo>
                  <a:cubicBezTo>
                    <a:pt x="0" y="457"/>
                    <a:pt x="84" y="540"/>
                    <a:pt x="186" y="541"/>
                  </a:cubicBezTo>
                  <a:cubicBezTo>
                    <a:pt x="186" y="541"/>
                    <a:pt x="607" y="541"/>
                    <a:pt x="610" y="541"/>
                  </a:cubicBezTo>
                  <a:cubicBezTo>
                    <a:pt x="710" y="541"/>
                    <a:pt x="792" y="459"/>
                    <a:pt x="792" y="359"/>
                  </a:cubicBezTo>
                  <a:cubicBezTo>
                    <a:pt x="792" y="272"/>
                    <a:pt x="730" y="197"/>
                    <a:pt x="645" y="180"/>
                  </a:cubicBezTo>
                  <a:close/>
                  <a:moveTo>
                    <a:pt x="610" y="508"/>
                  </a:moveTo>
                  <a:cubicBezTo>
                    <a:pt x="606" y="508"/>
                    <a:pt x="186" y="508"/>
                    <a:pt x="186" y="508"/>
                  </a:cubicBezTo>
                  <a:cubicBezTo>
                    <a:pt x="101" y="508"/>
                    <a:pt x="32" y="439"/>
                    <a:pt x="32" y="354"/>
                  </a:cubicBezTo>
                  <a:cubicBezTo>
                    <a:pt x="32" y="300"/>
                    <a:pt x="60" y="251"/>
                    <a:pt x="106" y="223"/>
                  </a:cubicBezTo>
                  <a:cubicBezTo>
                    <a:pt x="111" y="219"/>
                    <a:pt x="114" y="214"/>
                    <a:pt x="113" y="208"/>
                  </a:cubicBezTo>
                  <a:lnTo>
                    <a:pt x="113" y="205"/>
                  </a:lnTo>
                  <a:cubicBezTo>
                    <a:pt x="113" y="203"/>
                    <a:pt x="113" y="200"/>
                    <a:pt x="113" y="197"/>
                  </a:cubicBezTo>
                  <a:cubicBezTo>
                    <a:pt x="113" y="106"/>
                    <a:pt x="187" y="32"/>
                    <a:pt x="278" y="32"/>
                  </a:cubicBezTo>
                  <a:cubicBezTo>
                    <a:pt x="330" y="32"/>
                    <a:pt x="378" y="56"/>
                    <a:pt x="410" y="99"/>
                  </a:cubicBezTo>
                  <a:cubicBezTo>
                    <a:pt x="413" y="103"/>
                    <a:pt x="419" y="106"/>
                    <a:pt x="425" y="105"/>
                  </a:cubicBezTo>
                  <a:cubicBezTo>
                    <a:pt x="433" y="104"/>
                    <a:pt x="442" y="104"/>
                    <a:pt x="449" y="104"/>
                  </a:cubicBezTo>
                  <a:cubicBezTo>
                    <a:pt x="508" y="104"/>
                    <a:pt x="561" y="143"/>
                    <a:pt x="578" y="199"/>
                  </a:cubicBezTo>
                  <a:cubicBezTo>
                    <a:pt x="580" y="206"/>
                    <a:pt x="588" y="211"/>
                    <a:pt x="595" y="210"/>
                  </a:cubicBezTo>
                  <a:cubicBezTo>
                    <a:pt x="600" y="209"/>
                    <a:pt x="605" y="209"/>
                    <a:pt x="609" y="209"/>
                  </a:cubicBezTo>
                  <a:cubicBezTo>
                    <a:pt x="609" y="209"/>
                    <a:pt x="611" y="209"/>
                    <a:pt x="611" y="209"/>
                  </a:cubicBezTo>
                  <a:cubicBezTo>
                    <a:pt x="616" y="209"/>
                    <a:pt x="621" y="210"/>
                    <a:pt x="625" y="210"/>
                  </a:cubicBezTo>
                  <a:cubicBezTo>
                    <a:pt x="625" y="210"/>
                    <a:pt x="627" y="210"/>
                    <a:pt x="627" y="210"/>
                  </a:cubicBezTo>
                  <a:cubicBezTo>
                    <a:pt x="631" y="211"/>
                    <a:pt x="635" y="211"/>
                    <a:pt x="638" y="212"/>
                  </a:cubicBezTo>
                  <a:cubicBezTo>
                    <a:pt x="709" y="226"/>
                    <a:pt x="759" y="287"/>
                    <a:pt x="759" y="359"/>
                  </a:cubicBezTo>
                  <a:cubicBezTo>
                    <a:pt x="759" y="441"/>
                    <a:pt x="692" y="508"/>
                    <a:pt x="610" y="508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6"/>
            </p:custDataLst>
          </p:nvPr>
        </p:nvGrpSpPr>
        <p:grpSpPr>
          <a:xfrm>
            <a:off x="4713388" y="3988212"/>
            <a:ext cx="515278" cy="422482"/>
            <a:chOff x="4568939" y="3625021"/>
            <a:chExt cx="567690" cy="465455"/>
          </a:xfrm>
        </p:grpSpPr>
        <p:sp>
          <p:nvSpPr>
            <p:cNvPr id="45" name="PA-任意多边形: 形状 912"/>
            <p:cNvSpPr/>
            <p:nvPr>
              <p:custDataLst>
                <p:tags r:id="rId17"/>
              </p:custDataLst>
            </p:nvPr>
          </p:nvSpPr>
          <p:spPr>
            <a:xfrm>
              <a:off x="4568939" y="3625021"/>
              <a:ext cx="457379" cy="45725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0156" h="1230156">
                  <a:moveTo>
                    <a:pt x="616010" y="1230149"/>
                  </a:moveTo>
                  <a:cubicBezTo>
                    <a:pt x="277363" y="1230149"/>
                    <a:pt x="1868" y="954654"/>
                    <a:pt x="1868" y="616010"/>
                  </a:cubicBezTo>
                  <a:cubicBezTo>
                    <a:pt x="1868" y="277378"/>
                    <a:pt x="277363" y="1868"/>
                    <a:pt x="616010" y="1868"/>
                  </a:cubicBezTo>
                  <a:cubicBezTo>
                    <a:pt x="954657" y="1868"/>
                    <a:pt x="1230152" y="277378"/>
                    <a:pt x="1230152" y="616010"/>
                  </a:cubicBezTo>
                  <a:cubicBezTo>
                    <a:pt x="1230149" y="954654"/>
                    <a:pt x="954654" y="1230149"/>
                    <a:pt x="616010" y="1230149"/>
                  </a:cubicBezTo>
                  <a:close/>
                  <a:moveTo>
                    <a:pt x="616010" y="66929"/>
                  </a:moveTo>
                  <a:cubicBezTo>
                    <a:pt x="313252" y="66929"/>
                    <a:pt x="66929" y="313252"/>
                    <a:pt x="66929" y="616010"/>
                  </a:cubicBezTo>
                  <a:cubicBezTo>
                    <a:pt x="66929" y="918780"/>
                    <a:pt x="313252" y="1165076"/>
                    <a:pt x="616010" y="1165076"/>
                  </a:cubicBezTo>
                  <a:cubicBezTo>
                    <a:pt x="918778" y="1165076"/>
                    <a:pt x="1165091" y="918765"/>
                    <a:pt x="1165091" y="616010"/>
                  </a:cubicBezTo>
                  <a:cubicBezTo>
                    <a:pt x="1165088" y="313252"/>
                    <a:pt x="918778" y="66929"/>
                    <a:pt x="616010" y="6692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6" name="PA-任意多边形: 形状 913"/>
            <p:cNvSpPr/>
            <p:nvPr>
              <p:custDataLst>
                <p:tags r:id="rId18"/>
              </p:custDataLst>
            </p:nvPr>
          </p:nvSpPr>
          <p:spPr>
            <a:xfrm>
              <a:off x="4647156" y="3703220"/>
              <a:ext cx="300907" cy="30082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313" h="809313">
                  <a:moveTo>
                    <a:pt x="405640" y="809401"/>
                  </a:moveTo>
                  <a:cubicBezTo>
                    <a:pt x="183000" y="809401"/>
                    <a:pt x="1868" y="628272"/>
                    <a:pt x="1868" y="405641"/>
                  </a:cubicBezTo>
                  <a:cubicBezTo>
                    <a:pt x="1868" y="183000"/>
                    <a:pt x="183000" y="1868"/>
                    <a:pt x="405640" y="1868"/>
                  </a:cubicBezTo>
                  <a:cubicBezTo>
                    <a:pt x="628282" y="1868"/>
                    <a:pt x="809413" y="183000"/>
                    <a:pt x="809413" y="405641"/>
                  </a:cubicBezTo>
                  <a:cubicBezTo>
                    <a:pt x="809413" y="628269"/>
                    <a:pt x="628291" y="809401"/>
                    <a:pt x="405640" y="809401"/>
                  </a:cubicBezTo>
                  <a:close/>
                  <a:moveTo>
                    <a:pt x="405640" y="66919"/>
                  </a:moveTo>
                  <a:cubicBezTo>
                    <a:pt x="218876" y="66919"/>
                    <a:pt x="66932" y="218863"/>
                    <a:pt x="66932" y="405631"/>
                  </a:cubicBezTo>
                  <a:cubicBezTo>
                    <a:pt x="66932" y="592395"/>
                    <a:pt x="218876" y="744327"/>
                    <a:pt x="405640" y="744327"/>
                  </a:cubicBezTo>
                  <a:cubicBezTo>
                    <a:pt x="592405" y="744327"/>
                    <a:pt x="744350" y="592383"/>
                    <a:pt x="744350" y="405631"/>
                  </a:cubicBezTo>
                  <a:cubicBezTo>
                    <a:pt x="744350" y="218866"/>
                    <a:pt x="592405" y="66919"/>
                    <a:pt x="405640" y="6691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7" name="PA-任意多边形: 形状 914"/>
            <p:cNvSpPr/>
            <p:nvPr>
              <p:custDataLst>
                <p:tags r:id="rId19"/>
              </p:custDataLst>
            </p:nvPr>
          </p:nvSpPr>
          <p:spPr>
            <a:xfrm>
              <a:off x="4725373" y="3781417"/>
              <a:ext cx="144436" cy="14439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8470" h="388470">
                  <a:moveTo>
                    <a:pt x="195269" y="388670"/>
                  </a:moveTo>
                  <a:cubicBezTo>
                    <a:pt x="88621" y="388670"/>
                    <a:pt x="1868" y="301904"/>
                    <a:pt x="1868" y="195269"/>
                  </a:cubicBezTo>
                  <a:cubicBezTo>
                    <a:pt x="1868" y="88634"/>
                    <a:pt x="88621" y="1868"/>
                    <a:pt x="195269" y="1868"/>
                  </a:cubicBezTo>
                  <a:cubicBezTo>
                    <a:pt x="301919" y="1868"/>
                    <a:pt x="388672" y="88621"/>
                    <a:pt x="388672" y="195256"/>
                  </a:cubicBezTo>
                  <a:cubicBezTo>
                    <a:pt x="388672" y="301891"/>
                    <a:pt x="301916" y="388670"/>
                    <a:pt x="195269" y="388670"/>
                  </a:cubicBezTo>
                  <a:close/>
                  <a:moveTo>
                    <a:pt x="195269" y="66917"/>
                  </a:moveTo>
                  <a:cubicBezTo>
                    <a:pt x="124507" y="66917"/>
                    <a:pt x="66929" y="124495"/>
                    <a:pt x="66929" y="195256"/>
                  </a:cubicBezTo>
                  <a:cubicBezTo>
                    <a:pt x="66929" y="266018"/>
                    <a:pt x="124510" y="323596"/>
                    <a:pt x="195269" y="323596"/>
                  </a:cubicBezTo>
                  <a:cubicBezTo>
                    <a:pt x="266030" y="323596"/>
                    <a:pt x="323611" y="266018"/>
                    <a:pt x="323611" y="195256"/>
                  </a:cubicBezTo>
                  <a:cubicBezTo>
                    <a:pt x="323611" y="124495"/>
                    <a:pt x="266043" y="66917"/>
                    <a:pt x="195269" y="6691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8" name="PA-任意多边形: 形状 915"/>
            <p:cNvSpPr/>
            <p:nvPr>
              <p:custDataLst>
                <p:tags r:id="rId20"/>
              </p:custDataLst>
            </p:nvPr>
          </p:nvSpPr>
          <p:spPr>
            <a:xfrm>
              <a:off x="4598890" y="4016426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34402" y="199715"/>
                  </a:moveTo>
                  <a:cubicBezTo>
                    <a:pt x="25591" y="199715"/>
                    <a:pt x="16808" y="196162"/>
                    <a:pt x="10394" y="189152"/>
                  </a:cubicBezTo>
                  <a:cubicBezTo>
                    <a:pt x="-1734" y="175892"/>
                    <a:pt x="-810" y="155305"/>
                    <a:pt x="12438" y="143193"/>
                  </a:cubicBezTo>
                  <a:lnTo>
                    <a:pt x="157602" y="10388"/>
                  </a:lnTo>
                  <a:cubicBezTo>
                    <a:pt x="170874" y="-1724"/>
                    <a:pt x="191446" y="-815"/>
                    <a:pt x="203561" y="12428"/>
                  </a:cubicBezTo>
                  <a:cubicBezTo>
                    <a:pt x="215688" y="25688"/>
                    <a:pt x="214764" y="46277"/>
                    <a:pt x="201519" y="58389"/>
                  </a:cubicBezTo>
                  <a:lnTo>
                    <a:pt x="56355" y="191191"/>
                  </a:lnTo>
                  <a:cubicBezTo>
                    <a:pt x="50107" y="196894"/>
                    <a:pt x="42248" y="199715"/>
                    <a:pt x="34402" y="199715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PA-任意多边形: 形状 916"/>
            <p:cNvSpPr/>
            <p:nvPr>
              <p:custDataLst>
                <p:tags r:id="rId21"/>
              </p:custDataLst>
            </p:nvPr>
          </p:nvSpPr>
          <p:spPr>
            <a:xfrm>
              <a:off x="4917499" y="4016422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179581" y="199727"/>
                  </a:moveTo>
                  <a:cubicBezTo>
                    <a:pt x="171737" y="199727"/>
                    <a:pt x="163876" y="196903"/>
                    <a:pt x="157630" y="191203"/>
                  </a:cubicBezTo>
                  <a:lnTo>
                    <a:pt x="12439" y="58401"/>
                  </a:lnTo>
                  <a:cubicBezTo>
                    <a:pt x="-819" y="46274"/>
                    <a:pt x="-1728" y="25687"/>
                    <a:pt x="10397" y="12439"/>
                  </a:cubicBezTo>
                  <a:cubicBezTo>
                    <a:pt x="22525" y="-831"/>
                    <a:pt x="43113" y="-1717"/>
                    <a:pt x="56356" y="10400"/>
                  </a:cubicBezTo>
                  <a:lnTo>
                    <a:pt x="201537" y="143204"/>
                  </a:lnTo>
                  <a:cubicBezTo>
                    <a:pt x="214795" y="155332"/>
                    <a:pt x="215704" y="175918"/>
                    <a:pt x="203577" y="189164"/>
                  </a:cubicBezTo>
                  <a:cubicBezTo>
                    <a:pt x="197174" y="196164"/>
                    <a:pt x="188377" y="199727"/>
                    <a:pt x="179581" y="19972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PA-任意多边形: 形状 917"/>
            <p:cNvSpPr/>
            <p:nvPr>
              <p:custDataLst>
                <p:tags r:id="rId22"/>
              </p:custDataLst>
            </p:nvPr>
          </p:nvSpPr>
          <p:spPr>
            <a:xfrm>
              <a:off x="4785186" y="3841211"/>
              <a:ext cx="307388" cy="2499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6744" h="67235">
                  <a:moveTo>
                    <a:pt x="794158" y="66924"/>
                  </a:moveTo>
                  <a:lnTo>
                    <a:pt x="34397" y="66924"/>
                  </a:lnTo>
                  <a:cubicBezTo>
                    <a:pt x="16428" y="66924"/>
                    <a:pt x="1868" y="52361"/>
                    <a:pt x="1868" y="34397"/>
                  </a:cubicBezTo>
                  <a:cubicBezTo>
                    <a:pt x="1868" y="16428"/>
                    <a:pt x="16428" y="1868"/>
                    <a:pt x="34397" y="1868"/>
                  </a:cubicBezTo>
                  <a:lnTo>
                    <a:pt x="794158" y="1868"/>
                  </a:lnTo>
                  <a:cubicBezTo>
                    <a:pt x="812133" y="1868"/>
                    <a:pt x="826688" y="16428"/>
                    <a:pt x="826688" y="34397"/>
                  </a:cubicBezTo>
                  <a:cubicBezTo>
                    <a:pt x="826688" y="52364"/>
                    <a:pt x="812128" y="66924"/>
                    <a:pt x="794158" y="6692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1" name="PA-任意多边形: 形状 918"/>
            <p:cNvSpPr/>
            <p:nvPr>
              <p:custDataLst>
                <p:tags r:id="rId23"/>
              </p:custDataLst>
            </p:nvPr>
          </p:nvSpPr>
          <p:spPr>
            <a:xfrm>
              <a:off x="5069967" y="3811643"/>
              <a:ext cx="66662" cy="8423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  <a:gd name="connsiteX8" fmla="*/ 23022 w 199429"/>
                <a:gd name="connsiteY8" fmla="*/ 23022 w 199429"/>
                <a:gd name="connsiteX9" fmla="*/ 23022 w 199429"/>
                <a:gd name="connsiteY9" fmla="*/ 23022 w 199429"/>
                <a:gd name="connsiteX10" fmla="*/ 23022 w 199429"/>
                <a:gd name="connsiteY10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294" h="226607">
                  <a:moveTo>
                    <a:pt x="145787" y="226040"/>
                  </a:moveTo>
                  <a:cubicBezTo>
                    <a:pt x="91033" y="226040"/>
                    <a:pt x="27697" y="156349"/>
                    <a:pt x="9589" y="134984"/>
                  </a:cubicBezTo>
                  <a:cubicBezTo>
                    <a:pt x="-706" y="122844"/>
                    <a:pt x="-706" y="105054"/>
                    <a:pt x="9589" y="92929"/>
                  </a:cubicBezTo>
                  <a:cubicBezTo>
                    <a:pt x="27697" y="71561"/>
                    <a:pt x="91033" y="1868"/>
                    <a:pt x="145787" y="1868"/>
                  </a:cubicBezTo>
                  <a:cubicBezTo>
                    <a:pt x="163757" y="1868"/>
                    <a:pt x="178314" y="16430"/>
                    <a:pt x="178314" y="34400"/>
                  </a:cubicBezTo>
                  <a:lnTo>
                    <a:pt x="178314" y="193526"/>
                  </a:lnTo>
                  <a:cubicBezTo>
                    <a:pt x="178314" y="211467"/>
                    <a:pt x="163752" y="226040"/>
                    <a:pt x="145787" y="226040"/>
                  </a:cubicBezTo>
                  <a:close/>
                  <a:moveTo>
                    <a:pt x="78731" y="113912"/>
                  </a:moveTo>
                  <a:cubicBezTo>
                    <a:pt x="90052" y="125180"/>
                    <a:pt x="102179" y="135863"/>
                    <a:pt x="113253" y="144165"/>
                  </a:cubicBezTo>
                  <a:lnTo>
                    <a:pt x="113253" y="83661"/>
                  </a:lnTo>
                  <a:cubicBezTo>
                    <a:pt x="102167" y="91975"/>
                    <a:pt x="90039" y="102646"/>
                    <a:pt x="78731" y="113912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07" name="文本框 306"/>
          <p:cNvSpPr txBox="1"/>
          <p:nvPr>
            <p:custDataLst>
              <p:tags r:id="rId24"/>
            </p:custDataLst>
          </p:nvPr>
        </p:nvSpPr>
        <p:spPr>
          <a:xfrm>
            <a:off x="6208343" y="209276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护理文书是医疗事故鉴定的重要依据</a:t>
            </a:r>
          </a:p>
        </p:txBody>
      </p:sp>
      <p:sp>
        <p:nvSpPr>
          <p:cNvPr id="323" name="文本框 322"/>
          <p:cNvSpPr txBox="1"/>
          <p:nvPr>
            <p:custDataLst>
              <p:tags r:id="rId25"/>
            </p:custDataLst>
          </p:nvPr>
        </p:nvSpPr>
        <p:spPr>
          <a:xfrm>
            <a:off x="6208343" y="460648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护理文书是护理人员自我保护的重要手段</a:t>
            </a:r>
          </a:p>
        </p:txBody>
      </p:sp>
      <p:grpSp>
        <p:nvGrpSpPr>
          <p:cNvPr id="5" name="组合 4"/>
          <p:cNvGrpSpPr/>
          <p:nvPr>
            <p:custDataLst>
              <p:tags r:id="rId26"/>
            </p:custDataLst>
          </p:nvPr>
        </p:nvGrpSpPr>
        <p:grpSpPr>
          <a:xfrm>
            <a:off x="6935439" y="4018019"/>
            <a:ext cx="580985" cy="332568"/>
            <a:chOff x="7017008" y="3657860"/>
            <a:chExt cx="640080" cy="366395"/>
          </a:xfrm>
        </p:grpSpPr>
        <p:sp>
          <p:nvSpPr>
            <p:cNvPr id="41" name="PA-任意多边形 2604"/>
            <p:cNvSpPr/>
            <p:nvPr>
              <p:custDataLst>
                <p:tags r:id="rId27"/>
              </p:custDataLst>
            </p:nvPr>
          </p:nvSpPr>
          <p:spPr>
            <a:xfrm>
              <a:off x="7017008" y="3657860"/>
              <a:ext cx="640080" cy="366395"/>
            </a:xfrm>
            <a:custGeom>
              <a:gdLst>
                <a:gd name="connsiteX0" fmla="*/ 1506259 w 1527035"/>
                <a:gd name="connsiteY0" fmla="*/ 269182 h 874326"/>
                <a:gd name="connsiteX1" fmla="*/ 774617 w 1527035"/>
                <a:gd name="connsiteY1" fmla="*/ 4094 h 874326"/>
                <a:gd name="connsiteX2" fmla="*/ 753934 w 1527035"/>
                <a:gd name="connsiteY2" fmla="*/ 4094 h 874326"/>
                <a:gd name="connsiteX3" fmla="*/ 22292 w 1527035"/>
                <a:gd name="connsiteY3" fmla="*/ 269182 h 874326"/>
                <a:gd name="connsiteX4" fmla="*/ 2277 w 1527035"/>
                <a:gd name="connsiteY4" fmla="*/ 297725 h 874326"/>
                <a:gd name="connsiteX5" fmla="*/ 22292 w 1527035"/>
                <a:gd name="connsiteY5" fmla="*/ 326268 h 874326"/>
                <a:gd name="connsiteX6" fmla="*/ 369616 w 1527035"/>
                <a:gd name="connsiteY6" fmla="*/ 452107 h 874326"/>
                <a:gd name="connsiteX7" fmla="*/ 369616 w 1527035"/>
                <a:gd name="connsiteY7" fmla="*/ 844179 h 874326"/>
                <a:gd name="connsiteX8" fmla="*/ 399974 w 1527035"/>
                <a:gd name="connsiteY8" fmla="*/ 874538 h 874326"/>
                <a:gd name="connsiteX9" fmla="*/ 1128580 w 1527035"/>
                <a:gd name="connsiteY9" fmla="*/ 874538 h 874326"/>
                <a:gd name="connsiteX10" fmla="*/ 1158938 w 1527035"/>
                <a:gd name="connsiteY10" fmla="*/ 844179 h 874326"/>
                <a:gd name="connsiteX11" fmla="*/ 1158938 w 1527035"/>
                <a:gd name="connsiteY11" fmla="*/ 452107 h 874326"/>
                <a:gd name="connsiteX12" fmla="*/ 1356269 w 1527035"/>
                <a:gd name="connsiteY12" fmla="*/ 380610 h 874326"/>
                <a:gd name="connsiteX13" fmla="*/ 1356269 w 1527035"/>
                <a:gd name="connsiteY13" fmla="*/ 652917 h 874326"/>
                <a:gd name="connsiteX14" fmla="*/ 1386628 w 1527035"/>
                <a:gd name="connsiteY14" fmla="*/ 683276 h 874326"/>
                <a:gd name="connsiteX15" fmla="*/ 1416986 w 1527035"/>
                <a:gd name="connsiteY15" fmla="*/ 652917 h 874326"/>
                <a:gd name="connsiteX16" fmla="*/ 1416986 w 1527035"/>
                <a:gd name="connsiteY16" fmla="*/ 358609 h 874326"/>
                <a:gd name="connsiteX17" fmla="*/ 1506259 w 1527035"/>
                <a:gd name="connsiteY17" fmla="*/ 326265 h 874326"/>
                <a:gd name="connsiteX18" fmla="*/ 1526277 w 1527035"/>
                <a:gd name="connsiteY18" fmla="*/ 297722 h 874326"/>
                <a:gd name="connsiteX19" fmla="*/ 1506259 w 1527035"/>
                <a:gd name="connsiteY19" fmla="*/ 269182 h 874326"/>
                <a:gd name="connsiteX20" fmla="*/ 764277 w 1527035"/>
                <a:gd name="connsiteY20" fmla="*/ 530521 h 874326"/>
                <a:gd name="connsiteX21" fmla="*/ 121756 w 1527035"/>
                <a:gd name="connsiteY21" fmla="*/ 297725 h 874326"/>
                <a:gd name="connsiteX22" fmla="*/ 764277 w 1527035"/>
                <a:gd name="connsiteY22" fmla="*/ 64926 h 874326"/>
                <a:gd name="connsiteX23" fmla="*/ 1406801 w 1527035"/>
                <a:gd name="connsiteY23" fmla="*/ 297725 h 874326"/>
                <a:gd name="connsiteX24" fmla="*/ 764277 w 1527035"/>
                <a:gd name="connsiteY24" fmla="*/ 530521 h 874326"/>
                <a:gd name="connsiteX25" fmla="*/ 1098221 w 1527035"/>
                <a:gd name="connsiteY25" fmla="*/ 474108 h 874326"/>
                <a:gd name="connsiteX26" fmla="*/ 1098221 w 1527035"/>
                <a:gd name="connsiteY26" fmla="*/ 813821 h 874326"/>
                <a:gd name="connsiteX27" fmla="*/ 430333 w 1527035"/>
                <a:gd name="connsiteY27" fmla="*/ 813821 h 874326"/>
                <a:gd name="connsiteX28" fmla="*/ 430333 w 1527035"/>
                <a:gd name="connsiteY28" fmla="*/ 474108 h 874326"/>
                <a:gd name="connsiteX29" fmla="*/ 575905 w 1527035"/>
                <a:gd name="connsiteY29" fmla="*/ 526853 h 874326"/>
                <a:gd name="connsiteX30" fmla="*/ 753934 w 1527035"/>
                <a:gd name="connsiteY30" fmla="*/ 591356 h 874326"/>
                <a:gd name="connsiteX31" fmla="*/ 756056 w 1527035"/>
                <a:gd name="connsiteY31" fmla="*/ 592021 h 874326"/>
                <a:gd name="connsiteX32" fmla="*/ 774617 w 1527035"/>
                <a:gd name="connsiteY32" fmla="*/ 591356 h 874326"/>
                <a:gd name="connsiteX33" fmla="*/ 1098221 w 1527035"/>
                <a:gd name="connsiteY33" fmla="*/ 474108 h 8743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7035" h="874326">
                  <a:moveTo>
                    <a:pt x="1506259" y="269182"/>
                  </a:moveTo>
                  <a:lnTo>
                    <a:pt x="774617" y="4094"/>
                  </a:lnTo>
                  <a:cubicBezTo>
                    <a:pt x="767938" y="1671"/>
                    <a:pt x="760619" y="1671"/>
                    <a:pt x="753934" y="4094"/>
                  </a:cubicBezTo>
                  <a:lnTo>
                    <a:pt x="22292" y="269182"/>
                  </a:lnTo>
                  <a:cubicBezTo>
                    <a:pt x="10279" y="273535"/>
                    <a:pt x="2277" y="284944"/>
                    <a:pt x="2277" y="297725"/>
                  </a:cubicBezTo>
                  <a:cubicBezTo>
                    <a:pt x="2277" y="310506"/>
                    <a:pt x="10279" y="321915"/>
                    <a:pt x="22292" y="326268"/>
                  </a:cubicBezTo>
                  <a:lnTo>
                    <a:pt x="369616" y="452107"/>
                  </a:lnTo>
                  <a:lnTo>
                    <a:pt x="369616" y="844179"/>
                  </a:lnTo>
                  <a:cubicBezTo>
                    <a:pt x="369616" y="860946"/>
                    <a:pt x="383207" y="874538"/>
                    <a:pt x="399974" y="874538"/>
                  </a:cubicBezTo>
                  <a:lnTo>
                    <a:pt x="1128580" y="874538"/>
                  </a:lnTo>
                  <a:cubicBezTo>
                    <a:pt x="1145344" y="874538"/>
                    <a:pt x="1158938" y="860946"/>
                    <a:pt x="1158938" y="844179"/>
                  </a:cubicBezTo>
                  <a:lnTo>
                    <a:pt x="1158938" y="452107"/>
                  </a:lnTo>
                  <a:lnTo>
                    <a:pt x="1356269" y="380610"/>
                  </a:lnTo>
                  <a:lnTo>
                    <a:pt x="1356269" y="652917"/>
                  </a:lnTo>
                  <a:cubicBezTo>
                    <a:pt x="1356269" y="669684"/>
                    <a:pt x="1369864" y="683276"/>
                    <a:pt x="1386628" y="683276"/>
                  </a:cubicBezTo>
                  <a:cubicBezTo>
                    <a:pt x="1403392" y="683276"/>
                    <a:pt x="1416986" y="669684"/>
                    <a:pt x="1416986" y="652917"/>
                  </a:cubicBezTo>
                  <a:lnTo>
                    <a:pt x="1416986" y="358609"/>
                  </a:lnTo>
                  <a:lnTo>
                    <a:pt x="1506259" y="326265"/>
                  </a:lnTo>
                  <a:cubicBezTo>
                    <a:pt x="1518274" y="321912"/>
                    <a:pt x="1526277" y="310503"/>
                    <a:pt x="1526277" y="297722"/>
                  </a:cubicBezTo>
                  <a:cubicBezTo>
                    <a:pt x="1526277" y="284941"/>
                    <a:pt x="1518274" y="273535"/>
                    <a:pt x="1506259" y="269182"/>
                  </a:cubicBezTo>
                  <a:close/>
                  <a:moveTo>
                    <a:pt x="764277" y="530521"/>
                  </a:moveTo>
                  <a:lnTo>
                    <a:pt x="121756" y="297725"/>
                  </a:lnTo>
                  <a:lnTo>
                    <a:pt x="764277" y="64926"/>
                  </a:lnTo>
                  <a:lnTo>
                    <a:pt x="1406801" y="297725"/>
                  </a:lnTo>
                  <a:lnTo>
                    <a:pt x="764277" y="530521"/>
                  </a:lnTo>
                  <a:close/>
                  <a:moveTo>
                    <a:pt x="1098221" y="474108"/>
                  </a:moveTo>
                  <a:lnTo>
                    <a:pt x="1098221" y="813821"/>
                  </a:lnTo>
                  <a:lnTo>
                    <a:pt x="430333" y="813821"/>
                  </a:lnTo>
                  <a:lnTo>
                    <a:pt x="430333" y="474108"/>
                  </a:lnTo>
                  <a:lnTo>
                    <a:pt x="575905" y="526853"/>
                  </a:lnTo>
                  <a:lnTo>
                    <a:pt x="753934" y="591356"/>
                  </a:lnTo>
                  <a:cubicBezTo>
                    <a:pt x="754632" y="591608"/>
                    <a:pt x="755342" y="591821"/>
                    <a:pt x="756056" y="592021"/>
                  </a:cubicBezTo>
                  <a:cubicBezTo>
                    <a:pt x="762146" y="593736"/>
                    <a:pt x="768636" y="593527"/>
                    <a:pt x="774617" y="591356"/>
                  </a:cubicBezTo>
                  <a:lnTo>
                    <a:pt x="1098221" y="474108"/>
                  </a:ln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2" name="PA-任意多边形 2605"/>
            <p:cNvSpPr/>
            <p:nvPr>
              <p:custDataLst>
                <p:tags r:id="rId28"/>
              </p:custDataLst>
            </p:nvPr>
          </p:nvSpPr>
          <p:spPr>
            <a:xfrm>
              <a:off x="7584554" y="3963596"/>
              <a:ext cx="26723" cy="48344"/>
            </a:xfrm>
            <a:custGeom>
              <a:gdLst>
                <a:gd name="connsiteX0" fmla="*/ 32635 w 63752"/>
                <a:gd name="connsiteY0" fmla="*/ 2277 h 115362"/>
                <a:gd name="connsiteX1" fmla="*/ 2277 w 63752"/>
                <a:gd name="connsiteY1" fmla="*/ 32635 h 115362"/>
                <a:gd name="connsiteX2" fmla="*/ 2277 w 63752"/>
                <a:gd name="connsiteY2" fmla="*/ 84245 h 115362"/>
                <a:gd name="connsiteX3" fmla="*/ 32635 w 63752"/>
                <a:gd name="connsiteY3" fmla="*/ 114604 h 115362"/>
                <a:gd name="connsiteX4" fmla="*/ 62994 w 63752"/>
                <a:gd name="connsiteY4" fmla="*/ 84245 h 115362"/>
                <a:gd name="connsiteX5" fmla="*/ 62994 w 63752"/>
                <a:gd name="connsiteY5" fmla="*/ 32635 h 115362"/>
                <a:gd name="connsiteX6" fmla="*/ 32635 w 63752"/>
                <a:gd name="connsiteY6" fmla="*/ 2277 h 1153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52" h="115362">
                  <a:moveTo>
                    <a:pt x="32635" y="2277"/>
                  </a:moveTo>
                  <a:cubicBezTo>
                    <a:pt x="15871" y="2277"/>
                    <a:pt x="2277" y="15868"/>
                    <a:pt x="2277" y="32635"/>
                  </a:cubicBezTo>
                  <a:lnTo>
                    <a:pt x="2277" y="84245"/>
                  </a:lnTo>
                  <a:cubicBezTo>
                    <a:pt x="2277" y="101012"/>
                    <a:pt x="15871" y="114604"/>
                    <a:pt x="32635" y="114604"/>
                  </a:cubicBezTo>
                  <a:cubicBezTo>
                    <a:pt x="49399" y="114604"/>
                    <a:pt x="62994" y="101012"/>
                    <a:pt x="62994" y="84245"/>
                  </a:cubicBezTo>
                  <a:lnTo>
                    <a:pt x="62994" y="32635"/>
                  </a:lnTo>
                  <a:cubicBezTo>
                    <a:pt x="62994" y="15868"/>
                    <a:pt x="49399" y="2277"/>
                    <a:pt x="32635" y="2277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3" name="PA-任意多边形 2606"/>
            <p:cNvSpPr/>
            <p:nvPr>
              <p:custDataLst>
                <p:tags r:id="rId29"/>
              </p:custDataLst>
            </p:nvPr>
          </p:nvSpPr>
          <p:spPr>
            <a:xfrm>
              <a:off x="7212977" y="3958507"/>
              <a:ext cx="145068" cy="26716"/>
            </a:xfrm>
            <a:custGeom>
              <a:gdLst>
                <a:gd name="connsiteX0" fmla="*/ 2277 w 346087"/>
                <a:gd name="connsiteY0" fmla="*/ 32635 h 63752"/>
                <a:gd name="connsiteX1" fmla="*/ 32635 w 346087"/>
                <a:gd name="connsiteY1" fmla="*/ 62994 h 63752"/>
                <a:gd name="connsiteX2" fmla="*/ 314970 w 346087"/>
                <a:gd name="connsiteY2" fmla="*/ 62994 h 63752"/>
                <a:gd name="connsiteX3" fmla="*/ 345329 w 346087"/>
                <a:gd name="connsiteY3" fmla="*/ 32635 h 63752"/>
                <a:gd name="connsiteX4" fmla="*/ 314970 w 346087"/>
                <a:gd name="connsiteY4" fmla="*/ 2277 h 63752"/>
                <a:gd name="connsiteX5" fmla="*/ 32635 w 346087"/>
                <a:gd name="connsiteY5" fmla="*/ 2277 h 63752"/>
                <a:gd name="connsiteX6" fmla="*/ 2277 w 346087"/>
                <a:gd name="connsiteY6" fmla="*/ 32635 h 637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087" h="63752">
                  <a:moveTo>
                    <a:pt x="2277" y="32635"/>
                  </a:moveTo>
                  <a:cubicBezTo>
                    <a:pt x="2277" y="49403"/>
                    <a:pt x="15868" y="62994"/>
                    <a:pt x="32635" y="62994"/>
                  </a:cubicBezTo>
                  <a:lnTo>
                    <a:pt x="314970" y="62994"/>
                  </a:lnTo>
                  <a:cubicBezTo>
                    <a:pt x="331734" y="62994"/>
                    <a:pt x="345329" y="49403"/>
                    <a:pt x="345329" y="32635"/>
                  </a:cubicBezTo>
                  <a:cubicBezTo>
                    <a:pt x="345329" y="15868"/>
                    <a:pt x="331734" y="2277"/>
                    <a:pt x="314970" y="2277"/>
                  </a:cubicBezTo>
                  <a:lnTo>
                    <a:pt x="32635" y="2277"/>
                  </a:lnTo>
                  <a:cubicBezTo>
                    <a:pt x="15868" y="2277"/>
                    <a:pt x="2277" y="15868"/>
                    <a:pt x="2277" y="32635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60" name="PA-任意多边形: 形状 1107"/>
          <p:cNvSpPr/>
          <p:nvPr>
            <p:custDataLst>
              <p:tags r:id="rId30"/>
            </p:custDataLst>
          </p:nvPr>
        </p:nvSpPr>
        <p:spPr>
          <a:xfrm>
            <a:off x="6999128" y="1478362"/>
            <a:ext cx="454183" cy="423058"/>
          </a:xfrm>
          <a:custGeom>
            <a:gdLst>
              <a:gd name="connsiteX0" fmla="*/ 121945 h 1527175"/>
              <a:gd name="connsiteY0" fmla="*/ 121945 h 1527175"/>
              <a:gd name="connsiteX1" fmla="*/ 121945 h 1527175"/>
              <a:gd name="connsiteY1" fmla="*/ 121945 h 1527175"/>
              <a:gd name="connsiteX2" fmla="*/ 121945 h 1527175"/>
              <a:gd name="connsiteY2" fmla="*/ 121945 h 1527175"/>
              <a:gd name="connsiteX3" fmla="*/ 121945 h 1527175"/>
              <a:gd name="connsiteY3" fmla="*/ 121945 h 1527175"/>
              <a:gd name="connsiteX4" fmla="*/ 121945 h 1527175"/>
              <a:gd name="connsiteY4" fmla="*/ 121945 h 1527175"/>
              <a:gd name="connsiteX5" fmla="*/ 121945 h 1527175"/>
              <a:gd name="connsiteY5" fmla="*/ 121945 h 1527175"/>
              <a:gd name="connsiteX6" fmla="*/ 121945 h 1527175"/>
              <a:gd name="connsiteY6" fmla="*/ 121945 h 1527175"/>
              <a:gd name="connsiteX7" fmla="*/ 121945 h 1527175"/>
              <a:gd name="connsiteY7" fmla="*/ 121945 h 1527175"/>
              <a:gd name="connsiteX8" fmla="*/ 121945 h 1527175"/>
              <a:gd name="connsiteY8" fmla="*/ 121945 h 1527175"/>
              <a:gd name="connsiteX9" fmla="*/ 121945 h 1527175"/>
              <a:gd name="connsiteY9" fmla="*/ 121945 h 1527175"/>
              <a:gd name="connsiteX10" fmla="*/ 121945 h 1527175"/>
              <a:gd name="connsiteY10" fmla="*/ 121945 h 1527175"/>
              <a:gd name="connsiteX11" fmla="*/ 121945 h 1527175"/>
              <a:gd name="connsiteY11" fmla="*/ 121945 h 1527175"/>
              <a:gd name="connsiteX12" fmla="*/ 121945 h 1527175"/>
              <a:gd name="connsiteY12" fmla="*/ 121945 h 1527175"/>
              <a:gd name="connsiteX13" fmla="*/ 121945 h 1527175"/>
              <a:gd name="connsiteY13" fmla="*/ 121945 h 1527175"/>
              <a:gd name="connsiteX14" fmla="*/ 121945 h 1527175"/>
              <a:gd name="connsiteY14" fmla="*/ 121945 h 1527175"/>
              <a:gd name="connsiteX15" fmla="*/ 121945 h 1527175"/>
              <a:gd name="connsiteY15" fmla="*/ 121945 h 1527175"/>
              <a:gd name="connsiteX16" fmla="*/ 121945 h 1527175"/>
              <a:gd name="connsiteY16" fmla="*/ 121945 h 1527175"/>
              <a:gd name="connsiteX17" fmla="*/ 121945 h 1527175"/>
              <a:gd name="connsiteY17" fmla="*/ 121945 h 1527175"/>
              <a:gd name="connsiteX18" fmla="*/ 121945 h 1527175"/>
              <a:gd name="connsiteY18" fmla="*/ 121945 h 1527175"/>
              <a:gd name="connsiteX19" fmla="*/ 121945 h 1527175"/>
              <a:gd name="connsiteY19" fmla="*/ 121945 h 1527175"/>
              <a:gd name="connsiteX20" fmla="*/ 121945 h 1527175"/>
              <a:gd name="connsiteY20" fmla="*/ 121945 h 1527175"/>
              <a:gd name="connsiteX21" fmla="*/ 121945 h 1527175"/>
              <a:gd name="connsiteY21" fmla="*/ 121945 h 1527175"/>
              <a:gd name="connsiteX22" fmla="*/ 121945 h 1527175"/>
              <a:gd name="connsiteY22" fmla="*/ 121945 h 1527175"/>
              <a:gd name="connsiteX23" fmla="*/ 121945 h 1527175"/>
              <a:gd name="connsiteY23" fmla="*/ 121945 h 1527175"/>
              <a:gd name="connsiteX24" fmla="*/ 121945 h 1527175"/>
              <a:gd name="connsiteY24" fmla="*/ 121945 h 1527175"/>
              <a:gd name="connsiteX25" fmla="*/ 121945 h 1527175"/>
              <a:gd name="connsiteY25" fmla="*/ 121945 h 1527175"/>
              <a:gd name="connsiteX26" fmla="*/ 121945 h 1527175"/>
              <a:gd name="connsiteY26" fmla="*/ 121945 h 1527175"/>
              <a:gd name="connsiteX27" fmla="*/ 121945 h 1527175"/>
              <a:gd name="connsiteY27" fmla="*/ 121945 h 1527175"/>
              <a:gd name="connsiteX28" fmla="*/ 121945 h 1527175"/>
              <a:gd name="connsiteY28" fmla="*/ 121945 h 1527175"/>
              <a:gd name="connsiteX29" fmla="*/ 121945 h 1527175"/>
              <a:gd name="connsiteY29" fmla="*/ 121945 h 1527175"/>
              <a:gd name="connsiteX30" fmla="*/ 121945 h 1527175"/>
              <a:gd name="connsiteY30" fmla="*/ 121945 h 1527175"/>
              <a:gd name="connsiteX31" fmla="*/ 121945 h 1527175"/>
              <a:gd name="connsiteY31" fmla="*/ 121945 h 1527175"/>
              <a:gd name="connsiteX32" fmla="*/ 121945 h 1527175"/>
              <a:gd name="connsiteY32" fmla="*/ 121945 h 1527175"/>
              <a:gd name="connsiteX33" fmla="*/ 121945 h 1527175"/>
              <a:gd name="connsiteY33" fmla="*/ 121945 h 1527175"/>
              <a:gd name="connsiteX34" fmla="*/ 121945 h 1527175"/>
              <a:gd name="connsiteY34" fmla="*/ 121945 h 1527175"/>
              <a:gd name="connsiteX35" fmla="*/ 121945 h 1527175"/>
              <a:gd name="connsiteY35" fmla="*/ 121945 h 1527175"/>
              <a:gd name="connsiteX36" fmla="*/ 121945 h 1527175"/>
              <a:gd name="connsiteY36" fmla="*/ 121945 h 1527175"/>
              <a:gd name="connsiteX37" fmla="*/ 121945 h 1527175"/>
              <a:gd name="connsiteY37" fmla="*/ 121945 h 1527175"/>
              <a:gd name="connsiteX38" fmla="*/ 121945 h 1527175"/>
              <a:gd name="connsiteY38" fmla="*/ 121945 h 1527175"/>
              <a:gd name="connsiteX39" fmla="*/ 121945 h 1527175"/>
              <a:gd name="connsiteY39" fmla="*/ 121945 h 1527175"/>
              <a:gd name="connsiteX40" fmla="*/ 121945 h 1527175"/>
              <a:gd name="connsiteY40" fmla="*/ 121945 h 1527175"/>
              <a:gd name="connsiteX41" fmla="*/ 121945 h 1527175"/>
              <a:gd name="connsiteY41" fmla="*/ 121945 h 1527175"/>
              <a:gd name="connsiteX42" fmla="*/ 121945 h 1527175"/>
              <a:gd name="connsiteY42" fmla="*/ 121945 h 1527175"/>
              <a:gd name="connsiteX43" fmla="*/ 121945 h 1527175"/>
              <a:gd name="connsiteY43" fmla="*/ 121945 h 1527175"/>
              <a:gd name="connsiteX44" fmla="*/ 121945 h 1527175"/>
              <a:gd name="connsiteY44" fmla="*/ 121945 h 1527175"/>
              <a:gd name="connsiteX45" fmla="*/ 121945 h 1527175"/>
              <a:gd name="connsiteY45" fmla="*/ 121945 h 1527175"/>
              <a:gd name="connsiteX46" fmla="*/ 121945 h 1527175"/>
              <a:gd name="connsiteY46" fmla="*/ 121945 h 1527175"/>
              <a:gd name="connsiteX47" fmla="*/ 121945 h 1527175"/>
              <a:gd name="connsiteY47" fmla="*/ 121945 h 1527175"/>
              <a:gd name="connsiteX48" fmla="*/ 121945 h 1527175"/>
              <a:gd name="connsiteY48" fmla="*/ 121945 h 1527175"/>
              <a:gd name="connsiteX49" fmla="*/ 121945 h 1527175"/>
              <a:gd name="connsiteY49" fmla="*/ 121945 h 1527175"/>
              <a:gd name="connsiteX50" fmla="*/ 121945 h 1527175"/>
              <a:gd name="connsiteY50" fmla="*/ 121945 h 1527175"/>
              <a:gd name="connsiteX51" fmla="*/ 121945 h 1527175"/>
              <a:gd name="connsiteY51" fmla="*/ 121945 h 1527175"/>
              <a:gd name="connsiteX52" fmla="*/ 121945 h 1527175"/>
              <a:gd name="connsiteY52" fmla="*/ 121945 h 1527175"/>
              <a:gd name="connsiteX53" fmla="*/ 121945 h 1527175"/>
              <a:gd name="connsiteY53" fmla="*/ 121945 h 1527175"/>
              <a:gd name="connsiteX54" fmla="*/ 121945 h 1527175"/>
              <a:gd name="connsiteY54" fmla="*/ 121945 h 1527175"/>
              <a:gd name="connsiteX55" fmla="*/ 121945 h 1527175"/>
              <a:gd name="connsiteY55" fmla="*/ 121945 h 1527175"/>
              <a:gd name="connsiteX56" fmla="*/ 121945 h 1527175"/>
              <a:gd name="connsiteY56" fmla="*/ 121945 h 1527175"/>
              <a:gd name="connsiteX57" fmla="*/ 121945 h 1527175"/>
              <a:gd name="connsiteY57" fmla="*/ 121945 h 1527175"/>
              <a:gd name="connsiteX58" fmla="*/ 121945 h 1527175"/>
              <a:gd name="connsiteY58" fmla="*/ 121945 h 1527175"/>
              <a:gd name="connsiteX59" fmla="*/ 121945 h 1527175"/>
              <a:gd name="connsiteY59" fmla="*/ 121945 h 1527175"/>
              <a:gd name="connsiteX60" fmla="*/ 121945 h 1527175"/>
              <a:gd name="connsiteY60" fmla="*/ 121945 h 1527175"/>
              <a:gd name="connsiteX61" fmla="*/ 121945 h 1527175"/>
              <a:gd name="connsiteY61" fmla="*/ 121945 h 1527175"/>
              <a:gd name="connsiteX62" fmla="*/ 121945 h 1527175"/>
              <a:gd name="connsiteY62" fmla="*/ 121945 h 15271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528064" h="1422400">
                <a:moveTo>
                  <a:pt x="1413423" y="233558"/>
                </a:moveTo>
                <a:lnTo>
                  <a:pt x="1019052" y="233558"/>
                </a:lnTo>
                <a:cubicBezTo>
                  <a:pt x="1019052" y="233558"/>
                  <a:pt x="1019052" y="230957"/>
                  <a:pt x="1019052" y="229657"/>
                </a:cubicBezTo>
                <a:lnTo>
                  <a:pt x="1019052" y="71973"/>
                </a:lnTo>
                <a:cubicBezTo>
                  <a:pt x="1018873" y="33979"/>
                  <a:pt x="988121" y="3227"/>
                  <a:pt x="950127" y="3048"/>
                </a:cubicBezTo>
                <a:lnTo>
                  <a:pt x="581116" y="3048"/>
                </a:lnTo>
                <a:cubicBezTo>
                  <a:pt x="543121" y="3227"/>
                  <a:pt x="512369" y="33979"/>
                  <a:pt x="512190" y="71973"/>
                </a:cubicBezTo>
                <a:lnTo>
                  <a:pt x="512190" y="229982"/>
                </a:lnTo>
                <a:cubicBezTo>
                  <a:pt x="512190" y="229982"/>
                  <a:pt x="512190" y="232583"/>
                  <a:pt x="512190" y="233883"/>
                </a:cubicBezTo>
                <a:lnTo>
                  <a:pt x="118145" y="233883"/>
                </a:lnTo>
                <a:cubicBezTo>
                  <a:pt x="54836" y="233879"/>
                  <a:pt x="3410" y="285012"/>
                  <a:pt x="3052" y="348321"/>
                </a:cubicBezTo>
                <a:lnTo>
                  <a:pt x="3052" y="1305150"/>
                </a:lnTo>
                <a:cubicBezTo>
                  <a:pt x="2512" y="1368711"/>
                  <a:pt x="53604" y="1420673"/>
                  <a:pt x="117165" y="1421213"/>
                </a:cubicBezTo>
                <a:cubicBezTo>
                  <a:pt x="117490" y="1421217"/>
                  <a:pt x="117820" y="1421217"/>
                  <a:pt x="118145" y="1421217"/>
                </a:cubicBezTo>
                <a:lnTo>
                  <a:pt x="1413423" y="1421217"/>
                </a:lnTo>
                <a:cubicBezTo>
                  <a:pt x="1476862" y="1421217"/>
                  <a:pt x="1528336" y="1369885"/>
                  <a:pt x="1528515" y="1306450"/>
                </a:cubicBezTo>
                <a:lnTo>
                  <a:pt x="1528515" y="348321"/>
                </a:lnTo>
                <a:cubicBezTo>
                  <a:pt x="1528336" y="284886"/>
                  <a:pt x="1476862" y="233554"/>
                  <a:pt x="1413423" y="233558"/>
                </a:cubicBezTo>
                <a:close/>
                <a:moveTo>
                  <a:pt x="576889" y="71969"/>
                </a:moveTo>
                <a:cubicBezTo>
                  <a:pt x="576889" y="69815"/>
                  <a:pt x="578637" y="68068"/>
                  <a:pt x="580791" y="68068"/>
                </a:cubicBezTo>
                <a:lnTo>
                  <a:pt x="950452" y="68068"/>
                </a:lnTo>
                <a:cubicBezTo>
                  <a:pt x="952606" y="68068"/>
                  <a:pt x="954353" y="69815"/>
                  <a:pt x="954353" y="71969"/>
                </a:cubicBezTo>
                <a:lnTo>
                  <a:pt x="954353" y="229978"/>
                </a:lnTo>
                <a:cubicBezTo>
                  <a:pt x="954353" y="232132"/>
                  <a:pt x="952606" y="233879"/>
                  <a:pt x="950452" y="233879"/>
                </a:cubicBezTo>
                <a:lnTo>
                  <a:pt x="581116" y="233879"/>
                </a:lnTo>
                <a:cubicBezTo>
                  <a:pt x="578970" y="234058"/>
                  <a:pt x="577084" y="232465"/>
                  <a:pt x="576901" y="230315"/>
                </a:cubicBezTo>
                <a:cubicBezTo>
                  <a:pt x="576893" y="230201"/>
                  <a:pt x="576889" y="230091"/>
                  <a:pt x="576889" y="229978"/>
                </a:cubicBezTo>
                <a:lnTo>
                  <a:pt x="576889" y="71969"/>
                </a:lnTo>
                <a:close/>
                <a:moveTo>
                  <a:pt x="196499" y="298903"/>
                </a:moveTo>
                <a:lnTo>
                  <a:pt x="453994" y="298903"/>
                </a:lnTo>
                <a:lnTo>
                  <a:pt x="453994" y="758948"/>
                </a:lnTo>
                <a:lnTo>
                  <a:pt x="348655" y="649057"/>
                </a:lnTo>
                <a:cubicBezTo>
                  <a:pt x="336195" y="636130"/>
                  <a:pt x="315610" y="635752"/>
                  <a:pt x="302683" y="648212"/>
                </a:cubicBezTo>
                <a:cubicBezTo>
                  <a:pt x="302394" y="648488"/>
                  <a:pt x="302114" y="648773"/>
                  <a:pt x="301838" y="649057"/>
                </a:cubicBezTo>
                <a:lnTo>
                  <a:pt x="196499" y="758948"/>
                </a:lnTo>
                <a:lnTo>
                  <a:pt x="196499" y="298903"/>
                </a:lnTo>
                <a:close/>
                <a:moveTo>
                  <a:pt x="1463491" y="1305150"/>
                </a:moveTo>
                <a:cubicBezTo>
                  <a:pt x="1464032" y="1332797"/>
                  <a:pt x="1442054" y="1355645"/>
                  <a:pt x="1414406" y="1356185"/>
                </a:cubicBezTo>
                <a:cubicBezTo>
                  <a:pt x="1414077" y="1356193"/>
                  <a:pt x="1413748" y="1356193"/>
                  <a:pt x="1413423" y="1356193"/>
                </a:cubicBezTo>
                <a:lnTo>
                  <a:pt x="118145" y="1356193"/>
                </a:lnTo>
                <a:cubicBezTo>
                  <a:pt x="90493" y="1356198"/>
                  <a:pt x="68072" y="1333785"/>
                  <a:pt x="68068" y="1306133"/>
                </a:cubicBezTo>
                <a:cubicBezTo>
                  <a:pt x="68068" y="1305804"/>
                  <a:pt x="68072" y="1305475"/>
                  <a:pt x="68076" y="1305150"/>
                </a:cubicBezTo>
                <a:lnTo>
                  <a:pt x="68076" y="1305150"/>
                </a:lnTo>
                <a:lnTo>
                  <a:pt x="68076" y="1144865"/>
                </a:lnTo>
                <a:lnTo>
                  <a:pt x="1463491" y="1144865"/>
                </a:lnTo>
                <a:lnTo>
                  <a:pt x="1463491" y="1305150"/>
                </a:lnTo>
                <a:close/>
                <a:moveTo>
                  <a:pt x="1463491" y="348321"/>
                </a:moveTo>
                <a:lnTo>
                  <a:pt x="1463491" y="1079841"/>
                </a:lnTo>
                <a:lnTo>
                  <a:pt x="68076" y="1079841"/>
                </a:lnTo>
                <a:lnTo>
                  <a:pt x="68076" y="348321"/>
                </a:lnTo>
                <a:cubicBezTo>
                  <a:pt x="68434" y="320926"/>
                  <a:pt x="90745" y="298903"/>
                  <a:pt x="118145" y="298903"/>
                </a:cubicBezTo>
                <a:lnTo>
                  <a:pt x="131150" y="298903"/>
                </a:lnTo>
                <a:lnTo>
                  <a:pt x="131150" y="839903"/>
                </a:lnTo>
                <a:cubicBezTo>
                  <a:pt x="131223" y="857858"/>
                  <a:pt x="145833" y="872358"/>
                  <a:pt x="163792" y="872285"/>
                </a:cubicBezTo>
                <a:cubicBezTo>
                  <a:pt x="172578" y="872248"/>
                  <a:pt x="180974" y="868660"/>
                  <a:pt x="187070" y="862336"/>
                </a:cubicBezTo>
                <a:lnTo>
                  <a:pt x="324921" y="718633"/>
                </a:lnTo>
                <a:lnTo>
                  <a:pt x="462772" y="862336"/>
                </a:lnTo>
                <a:cubicBezTo>
                  <a:pt x="475232" y="875264"/>
                  <a:pt x="495816" y="875642"/>
                  <a:pt x="508744" y="863181"/>
                </a:cubicBezTo>
                <a:cubicBezTo>
                  <a:pt x="515072" y="857085"/>
                  <a:pt x="518660" y="848685"/>
                  <a:pt x="518693" y="839903"/>
                </a:cubicBezTo>
                <a:lnTo>
                  <a:pt x="518693" y="298903"/>
                </a:lnTo>
                <a:lnTo>
                  <a:pt x="1412773" y="298903"/>
                </a:lnTo>
                <a:cubicBezTo>
                  <a:pt x="1440424" y="298541"/>
                  <a:pt x="1463130" y="320662"/>
                  <a:pt x="1463491" y="348313"/>
                </a:cubicBezTo>
                <a:cubicBezTo>
                  <a:pt x="1463491" y="348317"/>
                  <a:pt x="1463491" y="348321"/>
                  <a:pt x="1463491" y="348321"/>
                </a:cubicBezTo>
                <a:close/>
              </a:path>
            </a:pathLst>
          </a:custGeom>
          <a:solidFill>
            <a:schemeClr val="accent2"/>
          </a:solidFill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2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护理文书的种类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护理记录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11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12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13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14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5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6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7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护理记录是护士对患者病情、治疗、护理等情况的记录</a:t>
            </a:r>
          </a:p>
        </p:txBody>
      </p:sp>
      <p:sp>
        <p:nvSpPr>
          <p:cNvPr id="54" name="矩形 53"/>
          <p:cNvSpPr/>
          <p:nvPr>
            <p:custDataLst>
              <p:tags r:id="rId18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护理记录是护士与医生、护士之间沟通的重要工具</a:t>
            </a:r>
          </a:p>
        </p:txBody>
      </p:sp>
      <p:sp>
        <p:nvSpPr>
          <p:cNvPr id="57" name="矩形 56"/>
          <p:cNvSpPr/>
          <p:nvPr>
            <p:custDataLst>
              <p:tags r:id="rId19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护理记录包括患者基本信息、病情变化、治疗措施、护理措施等</a:t>
            </a:r>
          </a:p>
        </p:txBody>
      </p:sp>
      <p:sp>
        <p:nvSpPr>
          <p:cNvPr id="60" name="矩形 59"/>
          <p:cNvSpPr/>
          <p:nvPr>
            <p:custDataLst>
              <p:tags r:id="rId20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护理记录是护士对患者病情观察、评估、护理的重要依据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22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23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24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5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6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7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8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9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护理评估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4"/>
          <p:cNvSpPr/>
          <p:nvPr>
            <p:custDataLst>
              <p:tags r:id="rId11"/>
            </p:custDataLst>
          </p:nvPr>
        </p:nvSpPr>
        <p:spPr>
          <a:xfrm>
            <a:off x="2625630" y="3629215"/>
            <a:ext cx="1049976" cy="104997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ChangeAspect="1" noEditPoints="1"/>
          </p:cNvSpPr>
          <p:nvPr>
            <p:custDataLst>
              <p:tags r:id="rId12"/>
            </p:custDataLst>
          </p:nvPr>
        </p:nvSpPr>
        <p:spPr bwMode="auto">
          <a:xfrm>
            <a:off x="2713127" y="3804166"/>
            <a:ext cx="874980" cy="700074"/>
          </a:xfrm>
          <a:custGeom>
            <a:gdLst>
              <a:gd name="T0" fmla="*/ 350 w 1655"/>
              <a:gd name="T1" fmla="*/ 152 h 1323"/>
              <a:gd name="T2" fmla="*/ 502 w 1655"/>
              <a:gd name="T3" fmla="*/ 0 h 1323"/>
              <a:gd name="T4" fmla="*/ 654 w 1655"/>
              <a:gd name="T5" fmla="*/ 152 h 1323"/>
              <a:gd name="T6" fmla="*/ 502 w 1655"/>
              <a:gd name="T7" fmla="*/ 304 h 1323"/>
              <a:gd name="T8" fmla="*/ 350 w 1655"/>
              <a:gd name="T9" fmla="*/ 152 h 1323"/>
              <a:gd name="T10" fmla="*/ 570 w 1655"/>
              <a:gd name="T11" fmla="*/ 375 h 1323"/>
              <a:gd name="T12" fmla="*/ 637 w 1655"/>
              <a:gd name="T13" fmla="*/ 341 h 1323"/>
              <a:gd name="T14" fmla="*/ 624 w 1655"/>
              <a:gd name="T15" fmla="*/ 314 h 1323"/>
              <a:gd name="T16" fmla="*/ 557 w 1655"/>
              <a:gd name="T17" fmla="*/ 348 h 1323"/>
              <a:gd name="T18" fmla="*/ 570 w 1655"/>
              <a:gd name="T19" fmla="*/ 375 h 1323"/>
              <a:gd name="T20" fmla="*/ 1654 w 1655"/>
              <a:gd name="T21" fmla="*/ 67 h 1323"/>
              <a:gd name="T22" fmla="*/ 1622 w 1655"/>
              <a:gd name="T23" fmla="*/ 402 h 1323"/>
              <a:gd name="T24" fmla="*/ 1605 w 1655"/>
              <a:gd name="T25" fmla="*/ 416 h 1323"/>
              <a:gd name="T26" fmla="*/ 1389 w 1655"/>
              <a:gd name="T27" fmla="*/ 395 h 1323"/>
              <a:gd name="T28" fmla="*/ 1375 w 1655"/>
              <a:gd name="T29" fmla="*/ 379 h 1323"/>
              <a:gd name="T30" fmla="*/ 1384 w 1655"/>
              <a:gd name="T31" fmla="*/ 294 h 1323"/>
              <a:gd name="T32" fmla="*/ 1351 w 1655"/>
              <a:gd name="T33" fmla="*/ 291 h 1323"/>
              <a:gd name="T34" fmla="*/ 1313 w 1655"/>
              <a:gd name="T35" fmla="*/ 317 h 1323"/>
              <a:gd name="T36" fmla="*/ 873 w 1655"/>
              <a:gd name="T37" fmla="*/ 444 h 1323"/>
              <a:gd name="T38" fmla="*/ 1030 w 1655"/>
              <a:gd name="T39" fmla="*/ 681 h 1323"/>
              <a:gd name="T40" fmla="*/ 1041 w 1655"/>
              <a:gd name="T41" fmla="*/ 710 h 1323"/>
              <a:gd name="T42" fmla="*/ 1050 w 1655"/>
              <a:gd name="T43" fmla="*/ 723 h 1323"/>
              <a:gd name="T44" fmla="*/ 1487 w 1655"/>
              <a:gd name="T45" fmla="*/ 1106 h 1323"/>
              <a:gd name="T46" fmla="*/ 1440 w 1655"/>
              <a:gd name="T47" fmla="*/ 1278 h 1323"/>
              <a:gd name="T48" fmla="*/ 952 w 1655"/>
              <a:gd name="T49" fmla="*/ 902 h 1323"/>
              <a:gd name="T50" fmla="*/ 436 w 1655"/>
              <a:gd name="T51" fmla="*/ 1210 h 1323"/>
              <a:gd name="T52" fmla="*/ 264 w 1655"/>
              <a:gd name="T53" fmla="*/ 1162 h 1323"/>
              <a:gd name="T54" fmla="*/ 733 w 1655"/>
              <a:gd name="T55" fmla="*/ 767 h 1323"/>
              <a:gd name="T56" fmla="*/ 560 w 1655"/>
              <a:gd name="T57" fmla="*/ 562 h 1323"/>
              <a:gd name="T58" fmla="*/ 556 w 1655"/>
              <a:gd name="T59" fmla="*/ 558 h 1323"/>
              <a:gd name="T60" fmla="*/ 94 w 1655"/>
              <a:gd name="T61" fmla="*/ 442 h 1323"/>
              <a:gd name="T62" fmla="*/ 184 w 1655"/>
              <a:gd name="T63" fmla="*/ 288 h 1323"/>
              <a:gd name="T64" fmla="*/ 539 w 1655"/>
              <a:gd name="T65" fmla="*/ 375 h 1323"/>
              <a:gd name="T66" fmla="*/ 620 w 1655"/>
              <a:gd name="T67" fmla="*/ 429 h 1323"/>
              <a:gd name="T68" fmla="*/ 581 w 1655"/>
              <a:gd name="T69" fmla="*/ 385 h 1323"/>
              <a:gd name="T70" fmla="*/ 637 w 1655"/>
              <a:gd name="T71" fmla="*/ 354 h 1323"/>
              <a:gd name="T72" fmla="*/ 654 w 1655"/>
              <a:gd name="T73" fmla="*/ 409 h 1323"/>
              <a:gd name="T74" fmla="*/ 654 w 1655"/>
              <a:gd name="T75" fmla="*/ 303 h 1323"/>
              <a:gd name="T76" fmla="*/ 656 w 1655"/>
              <a:gd name="T77" fmla="*/ 302 h 1323"/>
              <a:gd name="T78" fmla="*/ 1266 w 1655"/>
              <a:gd name="T79" fmla="*/ 145 h 1323"/>
              <a:gd name="T80" fmla="*/ 1351 w 1655"/>
              <a:gd name="T81" fmla="*/ 164 h 1323"/>
              <a:gd name="T82" fmla="*/ 1354 w 1655"/>
              <a:gd name="T83" fmla="*/ 124 h 1323"/>
              <a:gd name="T84" fmla="*/ 1400 w 1655"/>
              <a:gd name="T85" fmla="*/ 128 h 1323"/>
              <a:gd name="T86" fmla="*/ 1408 w 1655"/>
              <a:gd name="T87" fmla="*/ 43 h 1323"/>
              <a:gd name="T88" fmla="*/ 1424 w 1655"/>
              <a:gd name="T89" fmla="*/ 30 h 1323"/>
              <a:gd name="T90" fmla="*/ 1640 w 1655"/>
              <a:gd name="T91" fmla="*/ 51 h 1323"/>
              <a:gd name="T92" fmla="*/ 1654 w 1655"/>
              <a:gd name="T93" fmla="*/ 67 h 1323"/>
              <a:gd name="T94" fmla="*/ 1398 w 1655"/>
              <a:gd name="T95" fmla="*/ 144 h 1323"/>
              <a:gd name="T96" fmla="*/ 1369 w 1655"/>
              <a:gd name="T97" fmla="*/ 141 h 1323"/>
              <a:gd name="T98" fmla="*/ 1364 w 1655"/>
              <a:gd name="T99" fmla="*/ 185 h 1323"/>
              <a:gd name="T100" fmla="*/ 1361 w 1655"/>
              <a:gd name="T101" fmla="*/ 276 h 1323"/>
              <a:gd name="T102" fmla="*/ 1385 w 1655"/>
              <a:gd name="T103" fmla="*/ 278 h 1323"/>
              <a:gd name="T104" fmla="*/ 1398 w 1655"/>
              <a:gd name="T105" fmla="*/ 144 h 1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5" h="1323">
                <a:moveTo>
                  <a:pt x="350" y="152"/>
                </a:moveTo>
                <a:cubicBezTo>
                  <a:pt x="350" y="68"/>
                  <a:pt x="418" y="0"/>
                  <a:pt x="502" y="0"/>
                </a:cubicBezTo>
                <a:cubicBezTo>
                  <a:pt x="586" y="0"/>
                  <a:pt x="654" y="68"/>
                  <a:pt x="654" y="152"/>
                </a:cubicBezTo>
                <a:cubicBezTo>
                  <a:pt x="654" y="236"/>
                  <a:pt x="586" y="304"/>
                  <a:pt x="502" y="304"/>
                </a:cubicBezTo>
                <a:cubicBezTo>
                  <a:pt x="418" y="304"/>
                  <a:pt x="350" y="236"/>
                  <a:pt x="350" y="152"/>
                </a:cubicBezTo>
                <a:close/>
                <a:moveTo>
                  <a:pt x="570" y="375"/>
                </a:moveTo>
                <a:cubicBezTo>
                  <a:pt x="637" y="341"/>
                  <a:pt x="637" y="341"/>
                  <a:pt x="637" y="341"/>
                </a:cubicBezTo>
                <a:cubicBezTo>
                  <a:pt x="624" y="314"/>
                  <a:pt x="624" y="314"/>
                  <a:pt x="624" y="314"/>
                </a:cubicBezTo>
                <a:cubicBezTo>
                  <a:pt x="557" y="348"/>
                  <a:pt x="557" y="348"/>
                  <a:pt x="557" y="348"/>
                </a:cubicBezTo>
                <a:lnTo>
                  <a:pt x="570" y="375"/>
                </a:lnTo>
                <a:close/>
                <a:moveTo>
                  <a:pt x="1654" y="67"/>
                </a:moveTo>
                <a:cubicBezTo>
                  <a:pt x="1622" y="402"/>
                  <a:pt x="1622" y="402"/>
                  <a:pt x="1622" y="402"/>
                </a:cubicBezTo>
                <a:cubicBezTo>
                  <a:pt x="1621" y="411"/>
                  <a:pt x="1613" y="417"/>
                  <a:pt x="1605" y="416"/>
                </a:cubicBezTo>
                <a:cubicBezTo>
                  <a:pt x="1389" y="395"/>
                  <a:pt x="1389" y="395"/>
                  <a:pt x="1389" y="395"/>
                </a:cubicBezTo>
                <a:cubicBezTo>
                  <a:pt x="1381" y="394"/>
                  <a:pt x="1375" y="387"/>
                  <a:pt x="1375" y="379"/>
                </a:cubicBezTo>
                <a:cubicBezTo>
                  <a:pt x="1384" y="294"/>
                  <a:pt x="1384" y="294"/>
                  <a:pt x="1384" y="294"/>
                </a:cubicBezTo>
                <a:cubicBezTo>
                  <a:pt x="1351" y="291"/>
                  <a:pt x="1351" y="291"/>
                  <a:pt x="1351" y="291"/>
                </a:cubicBezTo>
                <a:cubicBezTo>
                  <a:pt x="1342" y="302"/>
                  <a:pt x="1329" y="311"/>
                  <a:pt x="1313" y="317"/>
                </a:cubicBezTo>
                <a:cubicBezTo>
                  <a:pt x="1169" y="372"/>
                  <a:pt x="1023" y="414"/>
                  <a:pt x="873" y="444"/>
                </a:cubicBezTo>
                <a:cubicBezTo>
                  <a:pt x="936" y="515"/>
                  <a:pt x="989" y="595"/>
                  <a:pt x="1030" y="681"/>
                </a:cubicBezTo>
                <a:cubicBezTo>
                  <a:pt x="1034" y="690"/>
                  <a:pt x="1038" y="700"/>
                  <a:pt x="1041" y="710"/>
                </a:cubicBezTo>
                <a:cubicBezTo>
                  <a:pt x="1044" y="714"/>
                  <a:pt x="1047" y="718"/>
                  <a:pt x="1050" y="723"/>
                </a:cubicBezTo>
                <a:cubicBezTo>
                  <a:pt x="1145" y="891"/>
                  <a:pt x="1298" y="1049"/>
                  <a:pt x="1487" y="1106"/>
                </a:cubicBezTo>
                <a:cubicBezTo>
                  <a:pt x="1597" y="1139"/>
                  <a:pt x="1550" y="1311"/>
                  <a:pt x="1440" y="1278"/>
                </a:cubicBezTo>
                <a:cubicBezTo>
                  <a:pt x="1240" y="1218"/>
                  <a:pt x="1072" y="1073"/>
                  <a:pt x="952" y="902"/>
                </a:cubicBezTo>
                <a:cubicBezTo>
                  <a:pt x="765" y="932"/>
                  <a:pt x="469" y="994"/>
                  <a:pt x="436" y="1210"/>
                </a:cubicBezTo>
                <a:cubicBezTo>
                  <a:pt x="418" y="1323"/>
                  <a:pt x="246" y="1275"/>
                  <a:pt x="264" y="1162"/>
                </a:cubicBezTo>
                <a:cubicBezTo>
                  <a:pt x="298" y="938"/>
                  <a:pt x="519" y="825"/>
                  <a:pt x="733" y="767"/>
                </a:cubicBezTo>
                <a:cubicBezTo>
                  <a:pt x="687" y="690"/>
                  <a:pt x="631" y="622"/>
                  <a:pt x="560" y="562"/>
                </a:cubicBezTo>
                <a:cubicBezTo>
                  <a:pt x="559" y="561"/>
                  <a:pt x="558" y="560"/>
                  <a:pt x="556" y="558"/>
                </a:cubicBezTo>
                <a:cubicBezTo>
                  <a:pt x="392" y="581"/>
                  <a:pt x="234" y="539"/>
                  <a:pt x="94" y="442"/>
                </a:cubicBezTo>
                <a:cubicBezTo>
                  <a:pt x="0" y="377"/>
                  <a:pt x="89" y="222"/>
                  <a:pt x="184" y="288"/>
                </a:cubicBezTo>
                <a:cubicBezTo>
                  <a:pt x="306" y="394"/>
                  <a:pt x="537" y="377"/>
                  <a:pt x="539" y="375"/>
                </a:cubicBezTo>
                <a:cubicBezTo>
                  <a:pt x="620" y="429"/>
                  <a:pt x="620" y="429"/>
                  <a:pt x="620" y="429"/>
                </a:cubicBezTo>
                <a:cubicBezTo>
                  <a:pt x="581" y="385"/>
                  <a:pt x="581" y="385"/>
                  <a:pt x="581" y="385"/>
                </a:cubicBezTo>
                <a:cubicBezTo>
                  <a:pt x="637" y="354"/>
                  <a:pt x="637" y="354"/>
                  <a:pt x="637" y="354"/>
                </a:cubicBezTo>
                <a:cubicBezTo>
                  <a:pt x="654" y="409"/>
                  <a:pt x="654" y="409"/>
                  <a:pt x="654" y="409"/>
                </a:cubicBezTo>
                <a:cubicBezTo>
                  <a:pt x="654" y="303"/>
                  <a:pt x="654" y="303"/>
                  <a:pt x="654" y="303"/>
                </a:cubicBezTo>
                <a:cubicBezTo>
                  <a:pt x="654" y="303"/>
                  <a:pt x="655" y="303"/>
                  <a:pt x="656" y="302"/>
                </a:cubicBezTo>
                <a:cubicBezTo>
                  <a:pt x="865" y="275"/>
                  <a:pt x="1069" y="221"/>
                  <a:pt x="1266" y="145"/>
                </a:cubicBezTo>
                <a:cubicBezTo>
                  <a:pt x="1302" y="131"/>
                  <a:pt x="1332" y="142"/>
                  <a:pt x="1351" y="164"/>
                </a:cubicBezTo>
                <a:cubicBezTo>
                  <a:pt x="1354" y="124"/>
                  <a:pt x="1354" y="124"/>
                  <a:pt x="1354" y="124"/>
                </a:cubicBezTo>
                <a:cubicBezTo>
                  <a:pt x="1400" y="128"/>
                  <a:pt x="1400" y="128"/>
                  <a:pt x="1400" y="128"/>
                </a:cubicBezTo>
                <a:cubicBezTo>
                  <a:pt x="1408" y="43"/>
                  <a:pt x="1408" y="43"/>
                  <a:pt x="1408" y="43"/>
                </a:cubicBezTo>
                <a:cubicBezTo>
                  <a:pt x="1409" y="35"/>
                  <a:pt x="1416" y="29"/>
                  <a:pt x="1424" y="30"/>
                </a:cubicBezTo>
                <a:cubicBezTo>
                  <a:pt x="1640" y="51"/>
                  <a:pt x="1640" y="51"/>
                  <a:pt x="1640" y="51"/>
                </a:cubicBezTo>
                <a:cubicBezTo>
                  <a:pt x="1649" y="51"/>
                  <a:pt x="1655" y="59"/>
                  <a:pt x="1654" y="67"/>
                </a:cubicBezTo>
                <a:close/>
                <a:moveTo>
                  <a:pt x="1398" y="144"/>
                </a:moveTo>
                <a:cubicBezTo>
                  <a:pt x="1369" y="141"/>
                  <a:pt x="1369" y="141"/>
                  <a:pt x="1369" y="141"/>
                </a:cubicBezTo>
                <a:cubicBezTo>
                  <a:pt x="1364" y="185"/>
                  <a:pt x="1364" y="185"/>
                  <a:pt x="1364" y="185"/>
                </a:cubicBezTo>
                <a:cubicBezTo>
                  <a:pt x="1377" y="213"/>
                  <a:pt x="1377" y="248"/>
                  <a:pt x="1361" y="276"/>
                </a:cubicBezTo>
                <a:cubicBezTo>
                  <a:pt x="1385" y="278"/>
                  <a:pt x="1385" y="278"/>
                  <a:pt x="1385" y="278"/>
                </a:cubicBezTo>
                <a:lnTo>
                  <a:pt x="1398" y="1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圆角矩形 7"/>
          <p:cNvSpPr/>
          <p:nvPr>
            <p:custDataLst>
              <p:tags r:id="rId13"/>
            </p:custDataLst>
          </p:nvPr>
        </p:nvSpPr>
        <p:spPr>
          <a:xfrm>
            <a:off x="4610748" y="1478377"/>
            <a:ext cx="1049976" cy="104997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圆角矩形 12"/>
          <p:cNvSpPr/>
          <p:nvPr>
            <p:custDataLst>
              <p:tags r:id="rId14"/>
            </p:custDataLst>
          </p:nvPr>
        </p:nvSpPr>
        <p:spPr>
          <a:xfrm>
            <a:off x="6599371" y="3629215"/>
            <a:ext cx="1049976" cy="104997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14"/>
          <p:cNvSpPr>
            <a:spLocks noChangeAspect="1" noEditPoints="1"/>
          </p:cNvSpPr>
          <p:nvPr>
            <p:custDataLst>
              <p:tags r:id="rId15"/>
            </p:custDataLst>
          </p:nvPr>
        </p:nvSpPr>
        <p:spPr bwMode="auto">
          <a:xfrm>
            <a:off x="6785888" y="3716712"/>
            <a:ext cx="676944" cy="874980"/>
          </a:xfrm>
          <a:custGeom>
            <a:gdLst>
              <a:gd name="T0" fmla="*/ 190 w 1768"/>
              <a:gd name="T1" fmla="*/ 898 h 2286"/>
              <a:gd name="T2" fmla="*/ 190 w 1768"/>
              <a:gd name="T3" fmla="*/ 518 h 2286"/>
              <a:gd name="T4" fmla="*/ 1387 w 1768"/>
              <a:gd name="T5" fmla="*/ 708 h 2286"/>
              <a:gd name="T6" fmla="*/ 1768 w 1768"/>
              <a:gd name="T7" fmla="*/ 708 h 2286"/>
              <a:gd name="T8" fmla="*/ 1387 w 1768"/>
              <a:gd name="T9" fmla="*/ 708 h 2286"/>
              <a:gd name="T10" fmla="*/ 326 w 1768"/>
              <a:gd name="T11" fmla="*/ 1128 h 2286"/>
              <a:gd name="T12" fmla="*/ 175 w 1768"/>
              <a:gd name="T13" fmla="*/ 980 h 2286"/>
              <a:gd name="T14" fmla="*/ 27 w 1768"/>
              <a:gd name="T15" fmla="*/ 1606 h 2286"/>
              <a:gd name="T16" fmla="*/ 435 w 1768"/>
              <a:gd name="T17" fmla="*/ 1769 h 2286"/>
              <a:gd name="T18" fmla="*/ 490 w 1768"/>
              <a:gd name="T19" fmla="*/ 2204 h 2286"/>
              <a:gd name="T20" fmla="*/ 598 w 1768"/>
              <a:gd name="T21" fmla="*/ 2286 h 2286"/>
              <a:gd name="T22" fmla="*/ 680 w 1768"/>
              <a:gd name="T23" fmla="*/ 1742 h 2286"/>
              <a:gd name="T24" fmla="*/ 326 w 1768"/>
              <a:gd name="T25" fmla="*/ 1578 h 2286"/>
              <a:gd name="T26" fmla="*/ 1590 w 1768"/>
              <a:gd name="T27" fmla="*/ 980 h 2286"/>
              <a:gd name="T28" fmla="*/ 1442 w 1768"/>
              <a:gd name="T29" fmla="*/ 1578 h 2286"/>
              <a:gd name="T30" fmla="*/ 1088 w 1768"/>
              <a:gd name="T31" fmla="*/ 1742 h 2286"/>
              <a:gd name="T32" fmla="*/ 1182 w 1768"/>
              <a:gd name="T33" fmla="*/ 2286 h 2286"/>
              <a:gd name="T34" fmla="*/ 1278 w 1768"/>
              <a:gd name="T35" fmla="*/ 2191 h 2286"/>
              <a:gd name="T36" fmla="*/ 1333 w 1768"/>
              <a:gd name="T37" fmla="*/ 1769 h 2286"/>
              <a:gd name="T38" fmla="*/ 1741 w 1768"/>
              <a:gd name="T39" fmla="*/ 1606 h 2286"/>
              <a:gd name="T40" fmla="*/ 1593 w 1768"/>
              <a:gd name="T41" fmla="*/ 980 h 2286"/>
              <a:gd name="T42" fmla="*/ 1333 w 1768"/>
              <a:gd name="T43" fmla="*/ 1306 h 2286"/>
              <a:gd name="T44" fmla="*/ 462 w 1768"/>
              <a:gd name="T45" fmla="*/ 1279 h 2286"/>
              <a:gd name="T46" fmla="*/ 435 w 1768"/>
              <a:gd name="T47" fmla="*/ 1388 h 2286"/>
              <a:gd name="T48" fmla="*/ 1306 w 1768"/>
              <a:gd name="T49" fmla="*/ 1415 h 2286"/>
              <a:gd name="T50" fmla="*/ 811 w 1768"/>
              <a:gd name="T51" fmla="*/ 0 h 2286"/>
              <a:gd name="T52" fmla="*/ 597 w 1768"/>
              <a:gd name="T53" fmla="*/ 512 h 2286"/>
              <a:gd name="T54" fmla="*/ 753 w 1768"/>
              <a:gd name="T55" fmla="*/ 565 h 2286"/>
              <a:gd name="T56" fmla="*/ 1170 w 1768"/>
              <a:gd name="T57" fmla="*/ 285 h 2286"/>
              <a:gd name="T58" fmla="*/ 642 w 1768"/>
              <a:gd name="T59" fmla="*/ 341 h 2286"/>
              <a:gd name="T60" fmla="*/ 642 w 1768"/>
              <a:gd name="T61" fmla="*/ 228 h 2286"/>
              <a:gd name="T62" fmla="*/ 642 w 1768"/>
              <a:gd name="T63" fmla="*/ 341 h 2286"/>
              <a:gd name="T64" fmla="*/ 755 w 1768"/>
              <a:gd name="T65" fmla="*/ 285 h 2286"/>
              <a:gd name="T66" fmla="*/ 867 w 1768"/>
              <a:gd name="T67" fmla="*/ 285 h 2286"/>
              <a:gd name="T68" fmla="*/ 979 w 1768"/>
              <a:gd name="T69" fmla="*/ 341 h 2286"/>
              <a:gd name="T70" fmla="*/ 979 w 1768"/>
              <a:gd name="T71" fmla="*/ 228 h 2286"/>
              <a:gd name="T72" fmla="*/ 979 w 1768"/>
              <a:gd name="T73" fmla="*/ 341 h 22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8" h="2286">
                <a:moveTo>
                  <a:pt x="381" y="708"/>
                </a:moveTo>
                <a:cubicBezTo>
                  <a:pt x="381" y="813"/>
                  <a:pt x="296" y="898"/>
                  <a:pt x="190" y="898"/>
                </a:cubicBezTo>
                <a:cubicBezTo>
                  <a:pt x="85" y="898"/>
                  <a:pt x="0" y="813"/>
                  <a:pt x="0" y="708"/>
                </a:cubicBezTo>
                <a:cubicBezTo>
                  <a:pt x="0" y="603"/>
                  <a:pt x="85" y="518"/>
                  <a:pt x="190" y="518"/>
                </a:cubicBezTo>
                <a:cubicBezTo>
                  <a:pt x="296" y="518"/>
                  <a:pt x="381" y="603"/>
                  <a:pt x="381" y="708"/>
                </a:cubicBezTo>
                <a:close/>
                <a:moveTo>
                  <a:pt x="1387" y="708"/>
                </a:moveTo>
                <a:cubicBezTo>
                  <a:pt x="1387" y="813"/>
                  <a:pt x="1472" y="898"/>
                  <a:pt x="1578" y="898"/>
                </a:cubicBezTo>
                <a:cubicBezTo>
                  <a:pt x="1683" y="898"/>
                  <a:pt x="1768" y="813"/>
                  <a:pt x="1768" y="708"/>
                </a:cubicBezTo>
                <a:cubicBezTo>
                  <a:pt x="1768" y="603"/>
                  <a:pt x="1683" y="518"/>
                  <a:pt x="1578" y="518"/>
                </a:cubicBezTo>
                <a:cubicBezTo>
                  <a:pt x="1472" y="518"/>
                  <a:pt x="1387" y="603"/>
                  <a:pt x="1387" y="708"/>
                </a:cubicBezTo>
                <a:close/>
                <a:moveTo>
                  <a:pt x="326" y="1578"/>
                </a:moveTo>
                <a:cubicBezTo>
                  <a:pt x="326" y="1128"/>
                  <a:pt x="326" y="1128"/>
                  <a:pt x="326" y="1128"/>
                </a:cubicBezTo>
                <a:cubicBezTo>
                  <a:pt x="326" y="1046"/>
                  <a:pt x="260" y="980"/>
                  <a:pt x="178" y="980"/>
                </a:cubicBezTo>
                <a:cubicBezTo>
                  <a:pt x="175" y="980"/>
                  <a:pt x="175" y="980"/>
                  <a:pt x="175" y="980"/>
                </a:cubicBezTo>
                <a:cubicBezTo>
                  <a:pt x="94" y="980"/>
                  <a:pt x="27" y="1046"/>
                  <a:pt x="27" y="1128"/>
                </a:cubicBezTo>
                <a:cubicBezTo>
                  <a:pt x="27" y="1606"/>
                  <a:pt x="27" y="1606"/>
                  <a:pt x="27" y="1606"/>
                </a:cubicBezTo>
                <a:cubicBezTo>
                  <a:pt x="27" y="1696"/>
                  <a:pt x="100" y="1769"/>
                  <a:pt x="190" y="1769"/>
                </a:cubicBezTo>
                <a:cubicBezTo>
                  <a:pt x="435" y="1769"/>
                  <a:pt x="435" y="1769"/>
                  <a:pt x="435" y="1769"/>
                </a:cubicBezTo>
                <a:cubicBezTo>
                  <a:pt x="465" y="1769"/>
                  <a:pt x="490" y="1793"/>
                  <a:pt x="490" y="1823"/>
                </a:cubicBezTo>
                <a:cubicBezTo>
                  <a:pt x="490" y="2204"/>
                  <a:pt x="490" y="2204"/>
                  <a:pt x="490" y="2204"/>
                </a:cubicBezTo>
                <a:cubicBezTo>
                  <a:pt x="490" y="2249"/>
                  <a:pt x="526" y="2286"/>
                  <a:pt x="571" y="2286"/>
                </a:cubicBezTo>
                <a:cubicBezTo>
                  <a:pt x="598" y="2286"/>
                  <a:pt x="598" y="2286"/>
                  <a:pt x="598" y="2286"/>
                </a:cubicBezTo>
                <a:cubicBezTo>
                  <a:pt x="643" y="2286"/>
                  <a:pt x="680" y="2249"/>
                  <a:pt x="680" y="2204"/>
                </a:cubicBezTo>
                <a:cubicBezTo>
                  <a:pt x="680" y="1742"/>
                  <a:pt x="680" y="1742"/>
                  <a:pt x="680" y="1742"/>
                </a:cubicBezTo>
                <a:cubicBezTo>
                  <a:pt x="680" y="1651"/>
                  <a:pt x="607" y="1578"/>
                  <a:pt x="517" y="1578"/>
                </a:cubicBezTo>
                <a:cubicBezTo>
                  <a:pt x="326" y="1578"/>
                  <a:pt x="326" y="1578"/>
                  <a:pt x="326" y="1578"/>
                </a:cubicBezTo>
                <a:close/>
                <a:moveTo>
                  <a:pt x="1593" y="980"/>
                </a:moveTo>
                <a:cubicBezTo>
                  <a:pt x="1590" y="980"/>
                  <a:pt x="1590" y="980"/>
                  <a:pt x="1590" y="980"/>
                </a:cubicBezTo>
                <a:cubicBezTo>
                  <a:pt x="1508" y="980"/>
                  <a:pt x="1442" y="1046"/>
                  <a:pt x="1442" y="1128"/>
                </a:cubicBezTo>
                <a:cubicBezTo>
                  <a:pt x="1442" y="1578"/>
                  <a:pt x="1442" y="1578"/>
                  <a:pt x="1442" y="1578"/>
                </a:cubicBezTo>
                <a:cubicBezTo>
                  <a:pt x="1251" y="1578"/>
                  <a:pt x="1251" y="1578"/>
                  <a:pt x="1251" y="1578"/>
                </a:cubicBezTo>
                <a:cubicBezTo>
                  <a:pt x="1161" y="1578"/>
                  <a:pt x="1088" y="1651"/>
                  <a:pt x="1088" y="1742"/>
                </a:cubicBezTo>
                <a:cubicBezTo>
                  <a:pt x="1088" y="2191"/>
                  <a:pt x="1088" y="2191"/>
                  <a:pt x="1088" y="2191"/>
                </a:cubicBezTo>
                <a:cubicBezTo>
                  <a:pt x="1088" y="2243"/>
                  <a:pt x="1130" y="2286"/>
                  <a:pt x="1182" y="2286"/>
                </a:cubicBezTo>
                <a:cubicBezTo>
                  <a:pt x="1184" y="2286"/>
                  <a:pt x="1184" y="2286"/>
                  <a:pt x="1184" y="2286"/>
                </a:cubicBezTo>
                <a:cubicBezTo>
                  <a:pt x="1236" y="2286"/>
                  <a:pt x="1278" y="2243"/>
                  <a:pt x="1278" y="2191"/>
                </a:cubicBezTo>
                <a:cubicBezTo>
                  <a:pt x="1278" y="1823"/>
                  <a:pt x="1278" y="1823"/>
                  <a:pt x="1278" y="1823"/>
                </a:cubicBezTo>
                <a:cubicBezTo>
                  <a:pt x="1278" y="1793"/>
                  <a:pt x="1303" y="1769"/>
                  <a:pt x="1333" y="1769"/>
                </a:cubicBezTo>
                <a:cubicBezTo>
                  <a:pt x="1578" y="1769"/>
                  <a:pt x="1578" y="1769"/>
                  <a:pt x="1578" y="1769"/>
                </a:cubicBezTo>
                <a:cubicBezTo>
                  <a:pt x="1668" y="1769"/>
                  <a:pt x="1741" y="1696"/>
                  <a:pt x="1741" y="1606"/>
                </a:cubicBezTo>
                <a:cubicBezTo>
                  <a:pt x="1741" y="1128"/>
                  <a:pt x="1741" y="1128"/>
                  <a:pt x="1741" y="1128"/>
                </a:cubicBezTo>
                <a:cubicBezTo>
                  <a:pt x="1741" y="1046"/>
                  <a:pt x="1674" y="980"/>
                  <a:pt x="1593" y="980"/>
                </a:cubicBezTo>
                <a:close/>
                <a:moveTo>
                  <a:pt x="1333" y="1388"/>
                </a:moveTo>
                <a:cubicBezTo>
                  <a:pt x="1333" y="1306"/>
                  <a:pt x="1333" y="1306"/>
                  <a:pt x="1333" y="1306"/>
                </a:cubicBezTo>
                <a:cubicBezTo>
                  <a:pt x="1333" y="1291"/>
                  <a:pt x="1321" y="1279"/>
                  <a:pt x="1306" y="1279"/>
                </a:cubicBezTo>
                <a:cubicBezTo>
                  <a:pt x="462" y="1279"/>
                  <a:pt x="462" y="1279"/>
                  <a:pt x="462" y="1279"/>
                </a:cubicBezTo>
                <a:cubicBezTo>
                  <a:pt x="447" y="1279"/>
                  <a:pt x="435" y="1291"/>
                  <a:pt x="435" y="1306"/>
                </a:cubicBezTo>
                <a:cubicBezTo>
                  <a:pt x="435" y="1388"/>
                  <a:pt x="435" y="1388"/>
                  <a:pt x="435" y="1388"/>
                </a:cubicBezTo>
                <a:cubicBezTo>
                  <a:pt x="435" y="1403"/>
                  <a:pt x="447" y="1415"/>
                  <a:pt x="462" y="1415"/>
                </a:cubicBezTo>
                <a:cubicBezTo>
                  <a:pt x="1306" y="1415"/>
                  <a:pt x="1306" y="1415"/>
                  <a:pt x="1306" y="1415"/>
                </a:cubicBezTo>
                <a:cubicBezTo>
                  <a:pt x="1321" y="1415"/>
                  <a:pt x="1333" y="1403"/>
                  <a:pt x="1333" y="1388"/>
                </a:cubicBezTo>
                <a:close/>
                <a:moveTo>
                  <a:pt x="811" y="0"/>
                </a:moveTo>
                <a:cubicBezTo>
                  <a:pt x="612" y="0"/>
                  <a:pt x="452" y="128"/>
                  <a:pt x="452" y="285"/>
                </a:cubicBezTo>
                <a:cubicBezTo>
                  <a:pt x="452" y="378"/>
                  <a:pt x="509" y="461"/>
                  <a:pt x="597" y="512"/>
                </a:cubicBezTo>
                <a:cubicBezTo>
                  <a:pt x="588" y="560"/>
                  <a:pt x="561" y="615"/>
                  <a:pt x="523" y="654"/>
                </a:cubicBezTo>
                <a:cubicBezTo>
                  <a:pt x="616" y="647"/>
                  <a:pt x="699" y="620"/>
                  <a:pt x="753" y="565"/>
                </a:cubicBezTo>
                <a:cubicBezTo>
                  <a:pt x="772" y="567"/>
                  <a:pt x="791" y="569"/>
                  <a:pt x="811" y="569"/>
                </a:cubicBezTo>
                <a:cubicBezTo>
                  <a:pt x="1009" y="569"/>
                  <a:pt x="1170" y="441"/>
                  <a:pt x="1170" y="285"/>
                </a:cubicBezTo>
                <a:cubicBezTo>
                  <a:pt x="1170" y="128"/>
                  <a:pt x="1009" y="0"/>
                  <a:pt x="811" y="0"/>
                </a:cubicBezTo>
                <a:close/>
                <a:moveTo>
                  <a:pt x="642" y="341"/>
                </a:moveTo>
                <a:cubicBezTo>
                  <a:pt x="611" y="341"/>
                  <a:pt x="586" y="315"/>
                  <a:pt x="586" y="285"/>
                </a:cubicBezTo>
                <a:cubicBezTo>
                  <a:pt x="586" y="254"/>
                  <a:pt x="611" y="228"/>
                  <a:pt x="642" y="228"/>
                </a:cubicBezTo>
                <a:cubicBezTo>
                  <a:pt x="673" y="228"/>
                  <a:pt x="698" y="254"/>
                  <a:pt x="698" y="285"/>
                </a:cubicBezTo>
                <a:cubicBezTo>
                  <a:pt x="698" y="315"/>
                  <a:pt x="673" y="341"/>
                  <a:pt x="642" y="341"/>
                </a:cubicBezTo>
                <a:close/>
                <a:moveTo>
                  <a:pt x="811" y="341"/>
                </a:moveTo>
                <a:cubicBezTo>
                  <a:pt x="780" y="341"/>
                  <a:pt x="755" y="315"/>
                  <a:pt x="755" y="285"/>
                </a:cubicBezTo>
                <a:cubicBezTo>
                  <a:pt x="755" y="254"/>
                  <a:pt x="780" y="228"/>
                  <a:pt x="811" y="228"/>
                </a:cubicBezTo>
                <a:cubicBezTo>
                  <a:pt x="842" y="228"/>
                  <a:pt x="867" y="254"/>
                  <a:pt x="867" y="285"/>
                </a:cubicBezTo>
                <a:cubicBezTo>
                  <a:pt x="867" y="315"/>
                  <a:pt x="842" y="341"/>
                  <a:pt x="811" y="341"/>
                </a:cubicBezTo>
                <a:close/>
                <a:moveTo>
                  <a:pt x="979" y="341"/>
                </a:moveTo>
                <a:cubicBezTo>
                  <a:pt x="948" y="341"/>
                  <a:pt x="923" y="315"/>
                  <a:pt x="923" y="285"/>
                </a:cubicBezTo>
                <a:cubicBezTo>
                  <a:pt x="923" y="254"/>
                  <a:pt x="948" y="228"/>
                  <a:pt x="979" y="228"/>
                </a:cubicBezTo>
                <a:cubicBezTo>
                  <a:pt x="1010" y="228"/>
                  <a:pt x="1035" y="254"/>
                  <a:pt x="1035" y="285"/>
                </a:cubicBezTo>
                <a:cubicBezTo>
                  <a:pt x="1035" y="315"/>
                  <a:pt x="1010" y="341"/>
                  <a:pt x="979" y="3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圆角矩形 15"/>
          <p:cNvSpPr/>
          <p:nvPr>
            <p:custDataLst>
              <p:tags r:id="rId16"/>
            </p:custDataLst>
          </p:nvPr>
        </p:nvSpPr>
        <p:spPr>
          <a:xfrm>
            <a:off x="8581542" y="1488545"/>
            <a:ext cx="1049976" cy="104997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spect="1" noEditPoints="1"/>
          </p:cNvSpPr>
          <p:nvPr>
            <p:custDataLst>
              <p:tags r:id="rId17"/>
            </p:custDataLst>
          </p:nvPr>
        </p:nvSpPr>
        <p:spPr bwMode="auto">
          <a:xfrm>
            <a:off x="8756537" y="1656505"/>
            <a:ext cx="699984" cy="693722"/>
          </a:xfrm>
          <a:custGeom>
            <a:gdLst>
              <a:gd name="T0" fmla="*/ 567 w 1606"/>
              <a:gd name="T1" fmla="*/ 644 h 1591"/>
              <a:gd name="T2" fmla="*/ 590 w 1606"/>
              <a:gd name="T3" fmla="*/ 627 h 1591"/>
              <a:gd name="T4" fmla="*/ 590 w 1606"/>
              <a:gd name="T5" fmla="*/ 627 h 1591"/>
              <a:gd name="T6" fmla="*/ 1194 w 1606"/>
              <a:gd name="T7" fmla="*/ 0 h 1591"/>
              <a:gd name="T8" fmla="*/ 1194 w 1606"/>
              <a:gd name="T9" fmla="*/ 328 h 1591"/>
              <a:gd name="T10" fmla="*/ 1194 w 1606"/>
              <a:gd name="T11" fmla="*/ 0 h 1591"/>
              <a:gd name="T12" fmla="*/ 255 w 1606"/>
              <a:gd name="T13" fmla="*/ 702 h 1591"/>
              <a:gd name="T14" fmla="*/ 211 w 1606"/>
              <a:gd name="T15" fmla="*/ 681 h 1591"/>
              <a:gd name="T16" fmla="*/ 186 w 1606"/>
              <a:gd name="T17" fmla="*/ 667 h 1591"/>
              <a:gd name="T18" fmla="*/ 166 w 1606"/>
              <a:gd name="T19" fmla="*/ 540 h 1591"/>
              <a:gd name="T20" fmla="*/ 171 w 1606"/>
              <a:gd name="T21" fmla="*/ 687 h 1591"/>
              <a:gd name="T22" fmla="*/ 1597 w 1606"/>
              <a:gd name="T23" fmla="*/ 1001 h 1591"/>
              <a:gd name="T24" fmla="*/ 1576 w 1606"/>
              <a:gd name="T25" fmla="*/ 425 h 1591"/>
              <a:gd name="T26" fmla="*/ 1534 w 1606"/>
              <a:gd name="T27" fmla="*/ 424 h 1591"/>
              <a:gd name="T28" fmla="*/ 1555 w 1606"/>
              <a:gd name="T29" fmla="*/ 1006 h 1591"/>
              <a:gd name="T30" fmla="*/ 1488 w 1606"/>
              <a:gd name="T31" fmla="*/ 1097 h 1591"/>
              <a:gd name="T32" fmla="*/ 1122 w 1606"/>
              <a:gd name="T33" fmla="*/ 1181 h 1591"/>
              <a:gd name="T34" fmla="*/ 1151 w 1606"/>
              <a:gd name="T35" fmla="*/ 1190 h 1591"/>
              <a:gd name="T36" fmla="*/ 1336 w 1606"/>
              <a:gd name="T37" fmla="*/ 1459 h 1591"/>
              <a:gd name="T38" fmla="*/ 1216 w 1606"/>
              <a:gd name="T39" fmla="*/ 1491 h 1591"/>
              <a:gd name="T40" fmla="*/ 1497 w 1606"/>
              <a:gd name="T41" fmla="*/ 1523 h 1591"/>
              <a:gd name="T42" fmla="*/ 1497 w 1606"/>
              <a:gd name="T43" fmla="*/ 1459 h 1591"/>
              <a:gd name="T44" fmla="*/ 1417 w 1606"/>
              <a:gd name="T45" fmla="*/ 1127 h 1591"/>
              <a:gd name="T46" fmla="*/ 1566 w 1606"/>
              <a:gd name="T47" fmla="*/ 1130 h 1591"/>
              <a:gd name="T48" fmla="*/ 1497 w 1606"/>
              <a:gd name="T49" fmla="*/ 905 h 1591"/>
              <a:gd name="T50" fmla="*/ 1129 w 1606"/>
              <a:gd name="T51" fmla="*/ 486 h 1591"/>
              <a:gd name="T52" fmla="*/ 772 w 1606"/>
              <a:gd name="T53" fmla="*/ 680 h 1591"/>
              <a:gd name="T54" fmla="*/ 1179 w 1606"/>
              <a:gd name="T55" fmla="*/ 875 h 1591"/>
              <a:gd name="T56" fmla="*/ 744 w 1606"/>
              <a:gd name="T57" fmla="*/ 1464 h 1591"/>
              <a:gd name="T58" fmla="*/ 906 w 1606"/>
              <a:gd name="T59" fmla="*/ 853 h 1591"/>
              <a:gd name="T60" fmla="*/ 326 w 1606"/>
              <a:gd name="T61" fmla="*/ 708 h 1591"/>
              <a:gd name="T62" fmla="*/ 326 w 1606"/>
              <a:gd name="T63" fmla="*/ 696 h 1591"/>
              <a:gd name="T64" fmla="*/ 352 w 1606"/>
              <a:gd name="T65" fmla="*/ 677 h 1591"/>
              <a:gd name="T66" fmla="*/ 508 w 1606"/>
              <a:gd name="T67" fmla="*/ 687 h 1591"/>
              <a:gd name="T68" fmla="*/ 536 w 1606"/>
              <a:gd name="T69" fmla="*/ 683 h 1591"/>
              <a:gd name="T70" fmla="*/ 539 w 1606"/>
              <a:gd name="T71" fmla="*/ 666 h 1591"/>
              <a:gd name="T72" fmla="*/ 544 w 1606"/>
              <a:gd name="T73" fmla="*/ 681 h 1591"/>
              <a:gd name="T74" fmla="*/ 632 w 1606"/>
              <a:gd name="T75" fmla="*/ 620 h 1591"/>
              <a:gd name="T76" fmla="*/ 555 w 1606"/>
              <a:gd name="T77" fmla="*/ 651 h 1591"/>
              <a:gd name="T78" fmla="*/ 551 w 1606"/>
              <a:gd name="T79" fmla="*/ 656 h 1591"/>
              <a:gd name="T80" fmla="*/ 533 w 1606"/>
              <a:gd name="T81" fmla="*/ 674 h 1591"/>
              <a:gd name="T82" fmla="*/ 523 w 1606"/>
              <a:gd name="T83" fmla="*/ 683 h 1591"/>
              <a:gd name="T84" fmla="*/ 352 w 1606"/>
              <a:gd name="T85" fmla="*/ 659 h 1591"/>
              <a:gd name="T86" fmla="*/ 340 w 1606"/>
              <a:gd name="T87" fmla="*/ 673 h 1591"/>
              <a:gd name="T88" fmla="*/ 321 w 1606"/>
              <a:gd name="T89" fmla="*/ 702 h 1591"/>
              <a:gd name="T90" fmla="*/ 0 w 1606"/>
              <a:gd name="T91" fmla="*/ 708 h 1591"/>
              <a:gd name="T92" fmla="*/ 88 w 1606"/>
              <a:gd name="T93" fmla="*/ 853 h 1591"/>
              <a:gd name="T94" fmla="*/ 744 w 1606"/>
              <a:gd name="T95" fmla="*/ 1553 h 1591"/>
              <a:gd name="T96" fmla="*/ 955 w 1606"/>
              <a:gd name="T97" fmla="*/ 1458 h 1591"/>
              <a:gd name="T98" fmla="*/ 1497 w 1606"/>
              <a:gd name="T99" fmla="*/ 905 h 1591"/>
              <a:gd name="T100" fmla="*/ 264 w 1606"/>
              <a:gd name="T101" fmla="*/ 611 h 1591"/>
              <a:gd name="T102" fmla="*/ 168 w 1606"/>
              <a:gd name="T103" fmla="*/ 238 h 15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06" h="1590">
                <a:moveTo>
                  <a:pt x="588" y="630"/>
                </a:moveTo>
                <a:cubicBezTo>
                  <a:pt x="583" y="630"/>
                  <a:pt x="567" y="644"/>
                  <a:pt x="567" y="644"/>
                </a:cubicBezTo>
                <a:cubicBezTo>
                  <a:pt x="576" y="648"/>
                  <a:pt x="593" y="630"/>
                  <a:pt x="588" y="630"/>
                </a:cubicBezTo>
                <a:close/>
                <a:moveTo>
                  <a:pt x="590" y="627"/>
                </a:moveTo>
                <a:cubicBezTo>
                  <a:pt x="589" y="628"/>
                  <a:pt x="589" y="628"/>
                  <a:pt x="589" y="628"/>
                </a:cubicBezTo>
                <a:cubicBezTo>
                  <a:pt x="590" y="628"/>
                  <a:pt x="590" y="628"/>
                  <a:pt x="590" y="627"/>
                </a:cubicBezTo>
                <a:cubicBezTo>
                  <a:pt x="590" y="627"/>
                  <a:pt x="590" y="627"/>
                  <a:pt x="590" y="627"/>
                </a:cubicBezTo>
                <a:close/>
                <a:moveTo>
                  <a:pt x="1194" y="0"/>
                </a:moveTo>
                <a:cubicBezTo>
                  <a:pt x="1284" y="0"/>
                  <a:pt x="1357" y="74"/>
                  <a:pt x="1357" y="164"/>
                </a:cubicBezTo>
                <a:cubicBezTo>
                  <a:pt x="1357" y="254"/>
                  <a:pt x="1284" y="328"/>
                  <a:pt x="1194" y="328"/>
                </a:cubicBezTo>
                <a:cubicBezTo>
                  <a:pt x="1103" y="328"/>
                  <a:pt x="1030" y="254"/>
                  <a:pt x="1030" y="164"/>
                </a:cubicBezTo>
                <a:cubicBezTo>
                  <a:pt x="1030" y="74"/>
                  <a:pt x="1103" y="0"/>
                  <a:pt x="1194" y="0"/>
                </a:cubicBezTo>
                <a:close/>
                <a:moveTo>
                  <a:pt x="211" y="702"/>
                </a:moveTo>
                <a:cubicBezTo>
                  <a:pt x="255" y="702"/>
                  <a:pt x="255" y="702"/>
                  <a:pt x="255" y="702"/>
                </a:cubicBezTo>
                <a:cubicBezTo>
                  <a:pt x="255" y="681"/>
                  <a:pt x="255" y="681"/>
                  <a:pt x="255" y="681"/>
                </a:cubicBezTo>
                <a:cubicBezTo>
                  <a:pt x="211" y="681"/>
                  <a:pt x="211" y="681"/>
                  <a:pt x="211" y="681"/>
                </a:cubicBezTo>
                <a:cubicBezTo>
                  <a:pt x="199" y="681"/>
                  <a:pt x="191" y="678"/>
                  <a:pt x="188" y="674"/>
                </a:cubicBezTo>
                <a:cubicBezTo>
                  <a:pt x="185" y="671"/>
                  <a:pt x="186" y="667"/>
                  <a:pt x="186" y="667"/>
                </a:cubicBezTo>
                <a:cubicBezTo>
                  <a:pt x="187" y="540"/>
                  <a:pt x="187" y="540"/>
                  <a:pt x="187" y="540"/>
                </a:cubicBezTo>
                <a:cubicBezTo>
                  <a:pt x="166" y="540"/>
                  <a:pt x="166" y="540"/>
                  <a:pt x="166" y="540"/>
                </a:cubicBezTo>
                <a:cubicBezTo>
                  <a:pt x="166" y="663"/>
                  <a:pt x="166" y="663"/>
                  <a:pt x="166" y="663"/>
                </a:cubicBezTo>
                <a:cubicBezTo>
                  <a:pt x="165" y="667"/>
                  <a:pt x="164" y="677"/>
                  <a:pt x="171" y="687"/>
                </a:cubicBezTo>
                <a:cubicBezTo>
                  <a:pt x="178" y="697"/>
                  <a:pt x="192" y="702"/>
                  <a:pt x="211" y="702"/>
                </a:cubicBezTo>
                <a:close/>
                <a:moveTo>
                  <a:pt x="1597" y="1001"/>
                </a:moveTo>
                <a:cubicBezTo>
                  <a:pt x="1591" y="953"/>
                  <a:pt x="1591" y="953"/>
                  <a:pt x="1591" y="953"/>
                </a:cubicBezTo>
                <a:cubicBezTo>
                  <a:pt x="1568" y="764"/>
                  <a:pt x="1567" y="757"/>
                  <a:pt x="1576" y="425"/>
                </a:cubicBezTo>
                <a:cubicBezTo>
                  <a:pt x="1576" y="413"/>
                  <a:pt x="1567" y="404"/>
                  <a:pt x="1555" y="403"/>
                </a:cubicBezTo>
                <a:cubicBezTo>
                  <a:pt x="1544" y="403"/>
                  <a:pt x="1534" y="412"/>
                  <a:pt x="1534" y="424"/>
                </a:cubicBezTo>
                <a:cubicBezTo>
                  <a:pt x="1525" y="759"/>
                  <a:pt x="1526" y="766"/>
                  <a:pt x="1549" y="958"/>
                </a:cubicBezTo>
                <a:cubicBezTo>
                  <a:pt x="1555" y="1006"/>
                  <a:pt x="1555" y="1006"/>
                  <a:pt x="1555" y="1006"/>
                </a:cubicBezTo>
                <a:cubicBezTo>
                  <a:pt x="1562" y="1052"/>
                  <a:pt x="1556" y="1084"/>
                  <a:pt x="1540" y="1097"/>
                </a:cubicBezTo>
                <a:cubicBezTo>
                  <a:pt x="1522" y="1111"/>
                  <a:pt x="1490" y="1098"/>
                  <a:pt x="1488" y="1097"/>
                </a:cubicBezTo>
                <a:cubicBezTo>
                  <a:pt x="1333" y="1050"/>
                  <a:pt x="1140" y="1148"/>
                  <a:pt x="1132" y="1152"/>
                </a:cubicBezTo>
                <a:cubicBezTo>
                  <a:pt x="1121" y="1158"/>
                  <a:pt x="1117" y="1170"/>
                  <a:pt x="1122" y="1181"/>
                </a:cubicBezTo>
                <a:cubicBezTo>
                  <a:pt x="1126" y="1188"/>
                  <a:pt x="1134" y="1192"/>
                  <a:pt x="1141" y="1192"/>
                </a:cubicBezTo>
                <a:cubicBezTo>
                  <a:pt x="1144" y="1192"/>
                  <a:pt x="1148" y="1191"/>
                  <a:pt x="1151" y="1190"/>
                </a:cubicBezTo>
                <a:cubicBezTo>
                  <a:pt x="1152" y="1189"/>
                  <a:pt x="1238" y="1145"/>
                  <a:pt x="1336" y="1131"/>
                </a:cubicBezTo>
                <a:cubicBezTo>
                  <a:pt x="1336" y="1459"/>
                  <a:pt x="1336" y="1459"/>
                  <a:pt x="1336" y="1459"/>
                </a:cubicBezTo>
                <a:cubicBezTo>
                  <a:pt x="1249" y="1459"/>
                  <a:pt x="1249" y="1459"/>
                  <a:pt x="1249" y="1459"/>
                </a:cubicBezTo>
                <a:cubicBezTo>
                  <a:pt x="1231" y="1459"/>
                  <a:pt x="1216" y="1473"/>
                  <a:pt x="1216" y="1491"/>
                </a:cubicBezTo>
                <a:cubicBezTo>
                  <a:pt x="1216" y="1509"/>
                  <a:pt x="1231" y="1523"/>
                  <a:pt x="1249" y="1523"/>
                </a:cubicBezTo>
                <a:cubicBezTo>
                  <a:pt x="1497" y="1523"/>
                  <a:pt x="1497" y="1523"/>
                  <a:pt x="1497" y="1523"/>
                </a:cubicBezTo>
                <a:cubicBezTo>
                  <a:pt x="1515" y="1523"/>
                  <a:pt x="1530" y="1509"/>
                  <a:pt x="1530" y="1491"/>
                </a:cubicBezTo>
                <a:cubicBezTo>
                  <a:pt x="1530" y="1473"/>
                  <a:pt x="1515" y="1459"/>
                  <a:pt x="1497" y="1459"/>
                </a:cubicBezTo>
                <a:cubicBezTo>
                  <a:pt x="1417" y="1459"/>
                  <a:pt x="1417" y="1459"/>
                  <a:pt x="1417" y="1459"/>
                </a:cubicBezTo>
                <a:cubicBezTo>
                  <a:pt x="1417" y="1127"/>
                  <a:pt x="1417" y="1127"/>
                  <a:pt x="1417" y="1127"/>
                </a:cubicBezTo>
                <a:cubicBezTo>
                  <a:pt x="1436" y="1128"/>
                  <a:pt x="1455" y="1131"/>
                  <a:pt x="1474" y="1137"/>
                </a:cubicBezTo>
                <a:cubicBezTo>
                  <a:pt x="1476" y="1138"/>
                  <a:pt x="1528" y="1159"/>
                  <a:pt x="1566" y="1130"/>
                </a:cubicBezTo>
                <a:cubicBezTo>
                  <a:pt x="1595" y="1108"/>
                  <a:pt x="1606" y="1064"/>
                  <a:pt x="1597" y="1001"/>
                </a:cubicBezTo>
                <a:close/>
                <a:moveTo>
                  <a:pt x="1497" y="905"/>
                </a:moveTo>
                <a:cubicBezTo>
                  <a:pt x="1493" y="767"/>
                  <a:pt x="1448" y="634"/>
                  <a:pt x="1444" y="496"/>
                </a:cubicBezTo>
                <a:cubicBezTo>
                  <a:pt x="1439" y="295"/>
                  <a:pt x="1131" y="290"/>
                  <a:pt x="1129" y="486"/>
                </a:cubicBezTo>
                <a:cubicBezTo>
                  <a:pt x="1011" y="506"/>
                  <a:pt x="893" y="517"/>
                  <a:pt x="773" y="511"/>
                </a:cubicBezTo>
                <a:cubicBezTo>
                  <a:pt x="664" y="506"/>
                  <a:pt x="664" y="675"/>
                  <a:pt x="772" y="680"/>
                </a:cubicBezTo>
                <a:cubicBezTo>
                  <a:pt x="898" y="686"/>
                  <a:pt x="1023" y="674"/>
                  <a:pt x="1147" y="653"/>
                </a:cubicBezTo>
                <a:cubicBezTo>
                  <a:pt x="1160" y="727"/>
                  <a:pt x="1175" y="801"/>
                  <a:pt x="1179" y="875"/>
                </a:cubicBezTo>
                <a:cubicBezTo>
                  <a:pt x="923" y="965"/>
                  <a:pt x="781" y="1182"/>
                  <a:pt x="744" y="1458"/>
                </a:cubicBezTo>
                <a:cubicBezTo>
                  <a:pt x="744" y="1460"/>
                  <a:pt x="744" y="1462"/>
                  <a:pt x="744" y="1464"/>
                </a:cubicBezTo>
                <a:cubicBezTo>
                  <a:pt x="744" y="853"/>
                  <a:pt x="744" y="853"/>
                  <a:pt x="744" y="853"/>
                </a:cubicBezTo>
                <a:cubicBezTo>
                  <a:pt x="906" y="853"/>
                  <a:pt x="906" y="853"/>
                  <a:pt x="906" y="853"/>
                </a:cubicBezTo>
                <a:cubicBezTo>
                  <a:pt x="906" y="708"/>
                  <a:pt x="906" y="708"/>
                  <a:pt x="906" y="708"/>
                </a:cubicBezTo>
                <a:cubicBezTo>
                  <a:pt x="326" y="708"/>
                  <a:pt x="326" y="708"/>
                  <a:pt x="326" y="708"/>
                </a:cubicBezTo>
                <a:cubicBezTo>
                  <a:pt x="326" y="707"/>
                  <a:pt x="326" y="704"/>
                  <a:pt x="326" y="702"/>
                </a:cubicBezTo>
                <a:cubicBezTo>
                  <a:pt x="326" y="700"/>
                  <a:pt x="326" y="698"/>
                  <a:pt x="326" y="696"/>
                </a:cubicBezTo>
                <a:cubicBezTo>
                  <a:pt x="327" y="684"/>
                  <a:pt x="329" y="680"/>
                  <a:pt x="341" y="678"/>
                </a:cubicBezTo>
                <a:cubicBezTo>
                  <a:pt x="344" y="677"/>
                  <a:pt x="348" y="677"/>
                  <a:pt x="352" y="677"/>
                </a:cubicBezTo>
                <a:cubicBezTo>
                  <a:pt x="352" y="687"/>
                  <a:pt x="352" y="687"/>
                  <a:pt x="352" y="687"/>
                </a:cubicBezTo>
                <a:cubicBezTo>
                  <a:pt x="508" y="687"/>
                  <a:pt x="508" y="687"/>
                  <a:pt x="508" y="687"/>
                </a:cubicBezTo>
                <a:cubicBezTo>
                  <a:pt x="512" y="688"/>
                  <a:pt x="517" y="689"/>
                  <a:pt x="521" y="689"/>
                </a:cubicBezTo>
                <a:cubicBezTo>
                  <a:pt x="527" y="689"/>
                  <a:pt x="533" y="687"/>
                  <a:pt x="536" y="683"/>
                </a:cubicBezTo>
                <a:cubicBezTo>
                  <a:pt x="538" y="680"/>
                  <a:pt x="538" y="677"/>
                  <a:pt x="538" y="674"/>
                </a:cubicBezTo>
                <a:cubicBezTo>
                  <a:pt x="538" y="671"/>
                  <a:pt x="538" y="668"/>
                  <a:pt x="539" y="666"/>
                </a:cubicBezTo>
                <a:cubicBezTo>
                  <a:pt x="542" y="663"/>
                  <a:pt x="546" y="662"/>
                  <a:pt x="549" y="661"/>
                </a:cubicBezTo>
                <a:cubicBezTo>
                  <a:pt x="546" y="668"/>
                  <a:pt x="544" y="674"/>
                  <a:pt x="544" y="681"/>
                </a:cubicBezTo>
                <a:cubicBezTo>
                  <a:pt x="720" y="681"/>
                  <a:pt x="720" y="681"/>
                  <a:pt x="720" y="681"/>
                </a:cubicBezTo>
                <a:cubicBezTo>
                  <a:pt x="720" y="647"/>
                  <a:pt x="681" y="620"/>
                  <a:pt x="632" y="620"/>
                </a:cubicBezTo>
                <a:cubicBezTo>
                  <a:pt x="617" y="620"/>
                  <a:pt x="603" y="623"/>
                  <a:pt x="590" y="627"/>
                </a:cubicBezTo>
                <a:cubicBezTo>
                  <a:pt x="593" y="656"/>
                  <a:pt x="566" y="654"/>
                  <a:pt x="555" y="651"/>
                </a:cubicBezTo>
                <a:cubicBezTo>
                  <a:pt x="554" y="653"/>
                  <a:pt x="553" y="655"/>
                  <a:pt x="552" y="656"/>
                </a:cubicBezTo>
                <a:cubicBezTo>
                  <a:pt x="552" y="656"/>
                  <a:pt x="551" y="656"/>
                  <a:pt x="551" y="656"/>
                </a:cubicBezTo>
                <a:cubicBezTo>
                  <a:pt x="546" y="656"/>
                  <a:pt x="539" y="659"/>
                  <a:pt x="536" y="663"/>
                </a:cubicBezTo>
                <a:cubicBezTo>
                  <a:pt x="533" y="666"/>
                  <a:pt x="533" y="670"/>
                  <a:pt x="533" y="674"/>
                </a:cubicBezTo>
                <a:cubicBezTo>
                  <a:pt x="533" y="676"/>
                  <a:pt x="533" y="679"/>
                  <a:pt x="532" y="680"/>
                </a:cubicBezTo>
                <a:cubicBezTo>
                  <a:pt x="530" y="682"/>
                  <a:pt x="527" y="683"/>
                  <a:pt x="523" y="683"/>
                </a:cubicBezTo>
                <a:cubicBezTo>
                  <a:pt x="523" y="659"/>
                  <a:pt x="523" y="659"/>
                  <a:pt x="523" y="659"/>
                </a:cubicBezTo>
                <a:cubicBezTo>
                  <a:pt x="352" y="659"/>
                  <a:pt x="352" y="659"/>
                  <a:pt x="352" y="659"/>
                </a:cubicBezTo>
                <a:cubicBezTo>
                  <a:pt x="352" y="672"/>
                  <a:pt x="352" y="672"/>
                  <a:pt x="352" y="672"/>
                </a:cubicBezTo>
                <a:cubicBezTo>
                  <a:pt x="347" y="672"/>
                  <a:pt x="343" y="672"/>
                  <a:pt x="340" y="673"/>
                </a:cubicBezTo>
                <a:cubicBezTo>
                  <a:pt x="325" y="676"/>
                  <a:pt x="322" y="683"/>
                  <a:pt x="321" y="696"/>
                </a:cubicBezTo>
                <a:cubicBezTo>
                  <a:pt x="321" y="698"/>
                  <a:pt x="321" y="700"/>
                  <a:pt x="321" y="702"/>
                </a:cubicBezTo>
                <a:cubicBezTo>
                  <a:pt x="321" y="705"/>
                  <a:pt x="321" y="707"/>
                  <a:pt x="320" y="708"/>
                </a:cubicBezTo>
                <a:cubicBezTo>
                  <a:pt x="0" y="708"/>
                  <a:pt x="0" y="708"/>
                  <a:pt x="0" y="708"/>
                </a:cubicBezTo>
                <a:cubicBezTo>
                  <a:pt x="0" y="853"/>
                  <a:pt x="0" y="853"/>
                  <a:pt x="0" y="853"/>
                </a:cubicBezTo>
                <a:cubicBezTo>
                  <a:pt x="88" y="853"/>
                  <a:pt x="88" y="853"/>
                  <a:pt x="88" y="853"/>
                </a:cubicBezTo>
                <a:cubicBezTo>
                  <a:pt x="88" y="1553"/>
                  <a:pt x="88" y="1553"/>
                  <a:pt x="88" y="1553"/>
                </a:cubicBezTo>
                <a:cubicBezTo>
                  <a:pt x="744" y="1553"/>
                  <a:pt x="744" y="1553"/>
                  <a:pt x="744" y="1553"/>
                </a:cubicBezTo>
                <a:cubicBezTo>
                  <a:pt x="744" y="1483"/>
                  <a:pt x="744" y="1483"/>
                  <a:pt x="744" y="1483"/>
                </a:cubicBezTo>
                <a:cubicBezTo>
                  <a:pt x="755" y="1591"/>
                  <a:pt x="939" y="1581"/>
                  <a:pt x="955" y="1458"/>
                </a:cubicBezTo>
                <a:cubicBezTo>
                  <a:pt x="983" y="1244"/>
                  <a:pt x="1108" y="1102"/>
                  <a:pt x="1317" y="1054"/>
                </a:cubicBezTo>
                <a:cubicBezTo>
                  <a:pt x="1404" y="1068"/>
                  <a:pt x="1500" y="1018"/>
                  <a:pt x="1497" y="905"/>
                </a:cubicBezTo>
                <a:close/>
                <a:moveTo>
                  <a:pt x="238" y="233"/>
                </a:moveTo>
                <a:cubicBezTo>
                  <a:pt x="264" y="611"/>
                  <a:pt x="264" y="611"/>
                  <a:pt x="264" y="611"/>
                </a:cubicBezTo>
                <a:cubicBezTo>
                  <a:pt x="194" y="616"/>
                  <a:pt x="194" y="616"/>
                  <a:pt x="194" y="616"/>
                </a:cubicBezTo>
                <a:cubicBezTo>
                  <a:pt x="168" y="238"/>
                  <a:pt x="168" y="238"/>
                  <a:pt x="168" y="238"/>
                </a:cubicBezTo>
                <a:lnTo>
                  <a:pt x="238" y="23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70" name="直接连接符 69"/>
          <p:cNvCxnSpPr>
            <a:stCxn id="24" idx="0"/>
            <a:endCxn id="48" idx="1"/>
          </p:cNvCxnSpPr>
          <p:nvPr>
            <p:custDataLst>
              <p:tags r:id="rId18"/>
            </p:custDataLst>
          </p:nvPr>
        </p:nvCxnSpPr>
        <p:spPr>
          <a:xfrm flipV="1">
            <a:off x="3150618" y="2003365"/>
            <a:ext cx="1460130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48" idx="3"/>
            <a:endCxn id="53" idx="0"/>
          </p:cNvCxnSpPr>
          <p:nvPr>
            <p:custDataLst>
              <p:tags r:id="rId19"/>
            </p:custDataLst>
          </p:nvPr>
        </p:nvCxnSpPr>
        <p:spPr>
          <a:xfrm>
            <a:off x="5660724" y="2003365"/>
            <a:ext cx="1463635" cy="1625849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53" idx="0"/>
            <a:endCxn id="56" idx="1"/>
          </p:cNvCxnSpPr>
          <p:nvPr>
            <p:custDataLst>
              <p:tags r:id="rId20"/>
            </p:custDataLst>
          </p:nvPr>
        </p:nvCxnSpPr>
        <p:spPr>
          <a:xfrm flipV="1">
            <a:off x="7124359" y="2013534"/>
            <a:ext cx="1457183" cy="1615681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6055133" y="4827801"/>
            <a:ext cx="2138451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方法：通过观察、询问、检查等方式进行评估</a:t>
            </a:r>
          </a:p>
        </p:txBody>
      </p:sp>
      <p:sp>
        <p:nvSpPr>
          <p:cNvPr id="4" name="文本框 3"/>
          <p:cNvSpPr txBox="1"/>
          <p:nvPr>
            <p:custDataLst>
              <p:tags r:id="rId22"/>
            </p:custDataLst>
          </p:nvPr>
        </p:nvSpPr>
        <p:spPr>
          <a:xfrm>
            <a:off x="8037897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结果：形成评估报告，为护理计划提供依据</a:t>
            </a:r>
          </a:p>
        </p:txBody>
      </p:sp>
      <p:sp>
        <p:nvSpPr>
          <p:cNvPr id="5" name="文本框 4"/>
          <p:cNvSpPr txBox="1"/>
          <p:nvPr>
            <p:custDataLst>
              <p:tags r:id="rId23"/>
            </p:custDataLst>
          </p:nvPr>
        </p:nvSpPr>
        <p:spPr>
          <a:xfrm>
            <a:off x="4067104" y="2789643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内容：包括患者的基本信息、病情、治疗方案等</a:t>
            </a:r>
          </a:p>
        </p:txBody>
      </p:sp>
      <p:sp>
        <p:nvSpPr>
          <p:cNvPr id="7" name="文本框 6"/>
          <p:cNvSpPr txBox="1"/>
          <p:nvPr>
            <p:custDataLst>
              <p:tags r:id="rId24"/>
            </p:custDataLst>
          </p:nvPr>
        </p:nvSpPr>
        <p:spPr>
          <a:xfrm>
            <a:off x="2023188" y="4827801"/>
            <a:ext cx="2137265" cy="131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目的：了解患者的健康状况、需求、问题等</a:t>
            </a:r>
          </a:p>
        </p:txBody>
      </p:sp>
      <p:grpSp>
        <p:nvGrpSpPr>
          <p:cNvPr id="17" name="组合 16"/>
          <p:cNvGrpSpPr>
            <a:grpSpLocks noChangeAspect="1"/>
          </p:cNvGrpSpPr>
          <p:nvPr>
            <p:custDataLst>
              <p:tags r:id="rId25"/>
            </p:custDataLst>
          </p:nvPr>
        </p:nvGrpSpPr>
        <p:grpSpPr>
          <a:xfrm>
            <a:off x="4785743" y="1653835"/>
            <a:ext cx="699984" cy="699060"/>
            <a:chOff x="1568450" y="430213"/>
            <a:chExt cx="6010275" cy="6002338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1568450" y="430213"/>
              <a:ext cx="6010275" cy="6002338"/>
            </a:xfrm>
            <a:custGeom>
              <a:gdLst>
                <a:gd name="T0" fmla="*/ 1385 w 1600"/>
                <a:gd name="T1" fmla="*/ 241 h 1598"/>
                <a:gd name="T2" fmla="*/ 1385 w 1600"/>
                <a:gd name="T3" fmla="*/ 0 h 1598"/>
                <a:gd name="T4" fmla="*/ 215 w 1600"/>
                <a:gd name="T5" fmla="*/ 0 h 1598"/>
                <a:gd name="T6" fmla="*/ 215 w 1600"/>
                <a:gd name="T7" fmla="*/ 241 h 1598"/>
                <a:gd name="T8" fmla="*/ 0 w 1600"/>
                <a:gd name="T9" fmla="*/ 241 h 1598"/>
                <a:gd name="T10" fmla="*/ 0 w 1600"/>
                <a:gd name="T11" fmla="*/ 532 h 1598"/>
                <a:gd name="T12" fmla="*/ 162 w 1600"/>
                <a:gd name="T13" fmla="*/ 694 h 1598"/>
                <a:gd name="T14" fmla="*/ 269 w 1600"/>
                <a:gd name="T15" fmla="*/ 694 h 1598"/>
                <a:gd name="T16" fmla="*/ 751 w 1600"/>
                <a:gd name="T17" fmla="*/ 1031 h 1598"/>
                <a:gd name="T18" fmla="*/ 751 w 1600"/>
                <a:gd name="T19" fmla="*/ 1383 h 1598"/>
                <a:gd name="T20" fmla="*/ 574 w 1600"/>
                <a:gd name="T21" fmla="*/ 1383 h 1598"/>
                <a:gd name="T22" fmla="*/ 574 w 1600"/>
                <a:gd name="T23" fmla="*/ 1501 h 1598"/>
                <a:gd name="T24" fmla="*/ 485 w 1600"/>
                <a:gd name="T25" fmla="*/ 1501 h 1598"/>
                <a:gd name="T26" fmla="*/ 485 w 1600"/>
                <a:gd name="T27" fmla="*/ 1598 h 1598"/>
                <a:gd name="T28" fmla="*/ 1114 w 1600"/>
                <a:gd name="T29" fmla="*/ 1598 h 1598"/>
                <a:gd name="T30" fmla="*/ 1114 w 1600"/>
                <a:gd name="T31" fmla="*/ 1501 h 1598"/>
                <a:gd name="T32" fmla="*/ 1025 w 1600"/>
                <a:gd name="T33" fmla="*/ 1501 h 1598"/>
                <a:gd name="T34" fmla="*/ 1025 w 1600"/>
                <a:gd name="T35" fmla="*/ 1383 h 1598"/>
                <a:gd name="T36" fmla="*/ 848 w 1600"/>
                <a:gd name="T37" fmla="*/ 1383 h 1598"/>
                <a:gd name="T38" fmla="*/ 848 w 1600"/>
                <a:gd name="T39" fmla="*/ 1031 h 1598"/>
                <a:gd name="T40" fmla="*/ 1330 w 1600"/>
                <a:gd name="T41" fmla="*/ 694 h 1598"/>
                <a:gd name="T42" fmla="*/ 1438 w 1600"/>
                <a:gd name="T43" fmla="*/ 694 h 1598"/>
                <a:gd name="T44" fmla="*/ 1600 w 1600"/>
                <a:gd name="T45" fmla="*/ 532 h 1598"/>
                <a:gd name="T46" fmla="*/ 1600 w 1600"/>
                <a:gd name="T47" fmla="*/ 241 h 1598"/>
                <a:gd name="T48" fmla="*/ 1385 w 1600"/>
                <a:gd name="T49" fmla="*/ 241 h 1598"/>
                <a:gd name="T50" fmla="*/ 928 w 1600"/>
                <a:gd name="T51" fmla="*/ 1501 h 1598"/>
                <a:gd name="T52" fmla="*/ 671 w 1600"/>
                <a:gd name="T53" fmla="*/ 1501 h 1598"/>
                <a:gd name="T54" fmla="*/ 671 w 1600"/>
                <a:gd name="T55" fmla="*/ 1480 h 1598"/>
                <a:gd name="T56" fmla="*/ 928 w 1600"/>
                <a:gd name="T57" fmla="*/ 1480 h 1598"/>
                <a:gd name="T58" fmla="*/ 928 w 1600"/>
                <a:gd name="T59" fmla="*/ 1501 h 1598"/>
                <a:gd name="T60" fmla="*/ 162 w 1600"/>
                <a:gd name="T61" fmla="*/ 597 h 1598"/>
                <a:gd name="T62" fmla="*/ 97 w 1600"/>
                <a:gd name="T63" fmla="*/ 532 h 1598"/>
                <a:gd name="T64" fmla="*/ 97 w 1600"/>
                <a:gd name="T65" fmla="*/ 338 h 1598"/>
                <a:gd name="T66" fmla="*/ 215 w 1600"/>
                <a:gd name="T67" fmla="*/ 338 h 1598"/>
                <a:gd name="T68" fmla="*/ 215 w 1600"/>
                <a:gd name="T69" fmla="*/ 448 h 1598"/>
                <a:gd name="T70" fmla="*/ 234 w 1600"/>
                <a:gd name="T71" fmla="*/ 597 h 1598"/>
                <a:gd name="T72" fmla="*/ 162 w 1600"/>
                <a:gd name="T73" fmla="*/ 597 h 1598"/>
                <a:gd name="T74" fmla="*/ 1288 w 1600"/>
                <a:gd name="T75" fmla="*/ 448 h 1598"/>
                <a:gd name="T76" fmla="*/ 800 w 1600"/>
                <a:gd name="T77" fmla="*/ 936 h 1598"/>
                <a:gd name="T78" fmla="*/ 312 w 1600"/>
                <a:gd name="T79" fmla="*/ 448 h 1598"/>
                <a:gd name="T80" fmla="*/ 312 w 1600"/>
                <a:gd name="T81" fmla="*/ 97 h 1598"/>
                <a:gd name="T82" fmla="*/ 1288 w 1600"/>
                <a:gd name="T83" fmla="*/ 97 h 1598"/>
                <a:gd name="T84" fmla="*/ 1288 w 1600"/>
                <a:gd name="T85" fmla="*/ 448 h 1598"/>
                <a:gd name="T86" fmla="*/ 1503 w 1600"/>
                <a:gd name="T87" fmla="*/ 532 h 1598"/>
                <a:gd name="T88" fmla="*/ 1438 w 1600"/>
                <a:gd name="T89" fmla="*/ 597 h 1598"/>
                <a:gd name="T90" fmla="*/ 1366 w 1600"/>
                <a:gd name="T91" fmla="*/ 597 h 1598"/>
                <a:gd name="T92" fmla="*/ 1385 w 1600"/>
                <a:gd name="T93" fmla="*/ 448 h 1598"/>
                <a:gd name="T94" fmla="*/ 1385 w 1600"/>
                <a:gd name="T95" fmla="*/ 338 h 1598"/>
                <a:gd name="T96" fmla="*/ 1503 w 1600"/>
                <a:gd name="T97" fmla="*/ 338 h 1598"/>
                <a:gd name="T98" fmla="*/ 1503 w 1600"/>
                <a:gd name="T99" fmla="*/ 532 h 1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0" h="1598">
                  <a:moveTo>
                    <a:pt x="1385" y="241"/>
                  </a:moveTo>
                  <a:cubicBezTo>
                    <a:pt x="1385" y="0"/>
                    <a:pt x="1385" y="0"/>
                    <a:pt x="138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241"/>
                    <a:pt x="215" y="241"/>
                    <a:pt x="215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622"/>
                    <a:pt x="73" y="694"/>
                    <a:pt x="162" y="694"/>
                  </a:cubicBezTo>
                  <a:cubicBezTo>
                    <a:pt x="269" y="694"/>
                    <a:pt x="269" y="694"/>
                    <a:pt x="269" y="694"/>
                  </a:cubicBezTo>
                  <a:cubicBezTo>
                    <a:pt x="356" y="880"/>
                    <a:pt x="537" y="1014"/>
                    <a:pt x="751" y="1031"/>
                  </a:cubicBezTo>
                  <a:cubicBezTo>
                    <a:pt x="751" y="1383"/>
                    <a:pt x="751" y="1383"/>
                    <a:pt x="751" y="1383"/>
                  </a:cubicBezTo>
                  <a:cubicBezTo>
                    <a:pt x="574" y="1383"/>
                    <a:pt x="574" y="1383"/>
                    <a:pt x="574" y="1383"/>
                  </a:cubicBezTo>
                  <a:cubicBezTo>
                    <a:pt x="574" y="1501"/>
                    <a:pt x="574" y="1501"/>
                    <a:pt x="574" y="1501"/>
                  </a:cubicBezTo>
                  <a:cubicBezTo>
                    <a:pt x="485" y="1501"/>
                    <a:pt x="485" y="1501"/>
                    <a:pt x="485" y="1501"/>
                  </a:cubicBezTo>
                  <a:cubicBezTo>
                    <a:pt x="485" y="1598"/>
                    <a:pt x="485" y="1598"/>
                    <a:pt x="485" y="1598"/>
                  </a:cubicBezTo>
                  <a:cubicBezTo>
                    <a:pt x="1114" y="1598"/>
                    <a:pt x="1114" y="1598"/>
                    <a:pt x="1114" y="1598"/>
                  </a:cubicBezTo>
                  <a:cubicBezTo>
                    <a:pt x="1114" y="1501"/>
                    <a:pt x="1114" y="1501"/>
                    <a:pt x="1114" y="1501"/>
                  </a:cubicBezTo>
                  <a:cubicBezTo>
                    <a:pt x="1025" y="1501"/>
                    <a:pt x="1025" y="1501"/>
                    <a:pt x="1025" y="1501"/>
                  </a:cubicBezTo>
                  <a:cubicBezTo>
                    <a:pt x="1025" y="1383"/>
                    <a:pt x="1025" y="1383"/>
                    <a:pt x="1025" y="1383"/>
                  </a:cubicBezTo>
                  <a:cubicBezTo>
                    <a:pt x="848" y="1383"/>
                    <a:pt x="848" y="1383"/>
                    <a:pt x="848" y="1383"/>
                  </a:cubicBezTo>
                  <a:cubicBezTo>
                    <a:pt x="848" y="1031"/>
                    <a:pt x="848" y="1031"/>
                    <a:pt x="848" y="1031"/>
                  </a:cubicBezTo>
                  <a:cubicBezTo>
                    <a:pt x="1062" y="1014"/>
                    <a:pt x="1244" y="880"/>
                    <a:pt x="1330" y="694"/>
                  </a:cubicBezTo>
                  <a:cubicBezTo>
                    <a:pt x="1438" y="694"/>
                    <a:pt x="1438" y="694"/>
                    <a:pt x="1438" y="694"/>
                  </a:cubicBezTo>
                  <a:cubicBezTo>
                    <a:pt x="1527" y="694"/>
                    <a:pt x="1600" y="622"/>
                    <a:pt x="1600" y="532"/>
                  </a:cubicBezTo>
                  <a:cubicBezTo>
                    <a:pt x="1600" y="241"/>
                    <a:pt x="1600" y="241"/>
                    <a:pt x="1600" y="241"/>
                  </a:cubicBezTo>
                  <a:lnTo>
                    <a:pt x="1385" y="241"/>
                  </a:lnTo>
                  <a:close/>
                  <a:moveTo>
                    <a:pt x="928" y="1501"/>
                  </a:moveTo>
                  <a:cubicBezTo>
                    <a:pt x="671" y="1501"/>
                    <a:pt x="671" y="1501"/>
                    <a:pt x="671" y="1501"/>
                  </a:cubicBezTo>
                  <a:cubicBezTo>
                    <a:pt x="671" y="1480"/>
                    <a:pt x="671" y="1480"/>
                    <a:pt x="671" y="1480"/>
                  </a:cubicBezTo>
                  <a:cubicBezTo>
                    <a:pt x="928" y="1480"/>
                    <a:pt x="928" y="1480"/>
                    <a:pt x="928" y="1480"/>
                  </a:cubicBezTo>
                  <a:lnTo>
                    <a:pt x="928" y="1501"/>
                  </a:lnTo>
                  <a:close/>
                  <a:moveTo>
                    <a:pt x="162" y="597"/>
                  </a:moveTo>
                  <a:cubicBezTo>
                    <a:pt x="126" y="597"/>
                    <a:pt x="97" y="568"/>
                    <a:pt x="97" y="532"/>
                  </a:cubicBezTo>
                  <a:cubicBezTo>
                    <a:pt x="97" y="338"/>
                    <a:pt x="97" y="338"/>
                    <a:pt x="97" y="338"/>
                  </a:cubicBezTo>
                  <a:cubicBezTo>
                    <a:pt x="215" y="338"/>
                    <a:pt x="215" y="338"/>
                    <a:pt x="215" y="33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500"/>
                    <a:pt x="221" y="550"/>
                    <a:pt x="234" y="597"/>
                  </a:cubicBezTo>
                  <a:cubicBezTo>
                    <a:pt x="162" y="597"/>
                    <a:pt x="162" y="597"/>
                    <a:pt x="162" y="597"/>
                  </a:cubicBezTo>
                  <a:close/>
                  <a:moveTo>
                    <a:pt x="1288" y="448"/>
                  </a:moveTo>
                  <a:cubicBezTo>
                    <a:pt x="1288" y="717"/>
                    <a:pt x="1069" y="936"/>
                    <a:pt x="800" y="936"/>
                  </a:cubicBezTo>
                  <a:cubicBezTo>
                    <a:pt x="531" y="936"/>
                    <a:pt x="312" y="717"/>
                    <a:pt x="312" y="448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1288" y="97"/>
                    <a:pt x="1288" y="97"/>
                    <a:pt x="1288" y="97"/>
                  </a:cubicBezTo>
                  <a:cubicBezTo>
                    <a:pt x="1288" y="448"/>
                    <a:pt x="1288" y="448"/>
                    <a:pt x="1288" y="448"/>
                  </a:cubicBezTo>
                  <a:close/>
                  <a:moveTo>
                    <a:pt x="1503" y="532"/>
                  </a:moveTo>
                  <a:cubicBezTo>
                    <a:pt x="1503" y="568"/>
                    <a:pt x="1474" y="597"/>
                    <a:pt x="1438" y="597"/>
                  </a:cubicBezTo>
                  <a:cubicBezTo>
                    <a:pt x="1366" y="597"/>
                    <a:pt x="1366" y="597"/>
                    <a:pt x="1366" y="597"/>
                  </a:cubicBezTo>
                  <a:cubicBezTo>
                    <a:pt x="1378" y="550"/>
                    <a:pt x="1385" y="500"/>
                    <a:pt x="1385" y="448"/>
                  </a:cubicBezTo>
                  <a:cubicBezTo>
                    <a:pt x="1385" y="338"/>
                    <a:pt x="1385" y="338"/>
                    <a:pt x="1385" y="338"/>
                  </a:cubicBezTo>
                  <a:cubicBezTo>
                    <a:pt x="1503" y="338"/>
                    <a:pt x="1503" y="338"/>
                    <a:pt x="1503" y="338"/>
                  </a:cubicBezTo>
                  <a:lnTo>
                    <a:pt x="1503" y="5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19" name="Freeform 10"/>
            <p:cNvSpPr/>
            <p:nvPr>
              <p:custDataLst>
                <p:tags r:id="rId27"/>
              </p:custDataLst>
            </p:nvPr>
          </p:nvSpPr>
          <p:spPr bwMode="auto">
            <a:xfrm>
              <a:off x="3841750" y="1519238"/>
              <a:ext cx="1460500" cy="1389063"/>
            </a:xfrm>
            <a:custGeom>
              <a:gdLst>
                <a:gd name="T0" fmla="*/ 175 w 920"/>
                <a:gd name="T1" fmla="*/ 875 h 875"/>
                <a:gd name="T2" fmla="*/ 461 w 920"/>
                <a:gd name="T3" fmla="*/ 726 h 875"/>
                <a:gd name="T4" fmla="*/ 745 w 920"/>
                <a:gd name="T5" fmla="*/ 875 h 875"/>
                <a:gd name="T6" fmla="*/ 691 w 920"/>
                <a:gd name="T7" fmla="*/ 558 h 875"/>
                <a:gd name="T8" fmla="*/ 920 w 920"/>
                <a:gd name="T9" fmla="*/ 333 h 875"/>
                <a:gd name="T10" fmla="*/ 603 w 920"/>
                <a:gd name="T11" fmla="*/ 288 h 875"/>
                <a:gd name="T12" fmla="*/ 461 w 920"/>
                <a:gd name="T13" fmla="*/ 0 h 875"/>
                <a:gd name="T14" fmla="*/ 317 w 920"/>
                <a:gd name="T15" fmla="*/ 288 h 875"/>
                <a:gd name="T16" fmla="*/ 0 w 920"/>
                <a:gd name="T17" fmla="*/ 333 h 875"/>
                <a:gd name="T18" fmla="*/ 229 w 920"/>
                <a:gd name="T19" fmla="*/ 558 h 875"/>
                <a:gd name="T20" fmla="*/ 175 w 920"/>
                <a:gd name="T21" fmla="*/ 875 h 8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875">
                  <a:moveTo>
                    <a:pt x="175" y="875"/>
                  </a:moveTo>
                  <a:lnTo>
                    <a:pt x="461" y="726"/>
                  </a:lnTo>
                  <a:lnTo>
                    <a:pt x="745" y="875"/>
                  </a:lnTo>
                  <a:lnTo>
                    <a:pt x="691" y="558"/>
                  </a:lnTo>
                  <a:lnTo>
                    <a:pt x="920" y="333"/>
                  </a:lnTo>
                  <a:lnTo>
                    <a:pt x="603" y="288"/>
                  </a:lnTo>
                  <a:lnTo>
                    <a:pt x="461" y="0"/>
                  </a:lnTo>
                  <a:lnTo>
                    <a:pt x="317" y="288"/>
                  </a:lnTo>
                  <a:lnTo>
                    <a:pt x="0" y="333"/>
                  </a:lnTo>
                  <a:lnTo>
                    <a:pt x="229" y="558"/>
                  </a:lnTo>
                  <a:lnTo>
                    <a:pt x="175" y="8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组合 12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4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6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护理计划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5"/>
          <p:cNvSpPr/>
          <p:nvPr>
            <p:custDataLst>
              <p:tags r:id="rId11"/>
            </p:custDataLst>
          </p:nvPr>
        </p:nvSpPr>
        <p:spPr>
          <a:xfrm>
            <a:off x="15551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1927122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1306320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护理计划概述：护理计划的定义、目的和作用</a:t>
            </a:r>
          </a:p>
        </p:txBody>
      </p:sp>
      <p:sp>
        <p:nvSpPr>
          <p:cNvPr id="2" name="矩形 5"/>
          <p:cNvSpPr/>
          <p:nvPr>
            <p:custDataLst>
              <p:tags r:id="rId14"/>
            </p:custDataLst>
          </p:nvPr>
        </p:nvSpPr>
        <p:spPr>
          <a:xfrm>
            <a:off x="4100926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44729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3852119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护理计划的内容：包括患者基本信息、护理诊断、护理目标、护理措施等</a:t>
            </a:r>
          </a:p>
        </p:txBody>
      </p:sp>
      <p:sp>
        <p:nvSpPr>
          <p:cNvPr id="7" name="矩形 5"/>
          <p:cNvSpPr/>
          <p:nvPr>
            <p:custDataLst>
              <p:tags r:id="rId17"/>
            </p:custDataLst>
          </p:nvPr>
        </p:nvSpPr>
        <p:spPr>
          <a:xfrm>
            <a:off x="6646725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8"/>
            </p:custDataLst>
          </p:nvPr>
        </p:nvSpPr>
        <p:spPr>
          <a:xfrm>
            <a:off x="7018720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6397918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护理计划的制定：如何根据患者病情制定护理计划</a:t>
            </a:r>
          </a:p>
        </p:txBody>
      </p:sp>
      <p:sp>
        <p:nvSpPr>
          <p:cNvPr id="10" name="矩形 5"/>
          <p:cNvSpPr/>
          <p:nvPr>
            <p:custDataLst>
              <p:tags r:id="rId20"/>
            </p:custDataLst>
          </p:nvPr>
        </p:nvSpPr>
        <p:spPr>
          <a:xfrm>
            <a:off x="9192524" y="2090233"/>
            <a:ext cx="1450699" cy="1450699"/>
          </a:xfrm>
          <a:custGeom>
            <a:gdLst>
              <a:gd name="connsiteX0" fmla="*/ 568560 w 1136852"/>
              <a:gd name="connsiteY0" fmla="*/ 0 h 1136851"/>
              <a:gd name="connsiteX1" fmla="*/ 1136852 w 1136852"/>
              <a:gd name="connsiteY1" fmla="*/ 568559 h 1136851"/>
              <a:gd name="connsiteX2" fmla="*/ 568292 w 1136852"/>
              <a:gd name="connsiteY2" fmla="*/ 1136851 h 1136851"/>
              <a:gd name="connsiteX3" fmla="*/ 0 w 1136852"/>
              <a:gd name="connsiteY3" fmla="*/ 568291 h 1136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52" h="1136851">
                <a:moveTo>
                  <a:pt x="568560" y="0"/>
                </a:moveTo>
                <a:lnTo>
                  <a:pt x="1136852" y="568559"/>
                </a:lnTo>
                <a:lnTo>
                  <a:pt x="568292" y="1136851"/>
                </a:lnTo>
                <a:lnTo>
                  <a:pt x="0" y="5682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21"/>
            </p:custDataLst>
          </p:nvPr>
        </p:nvSpPr>
        <p:spPr>
          <a:xfrm>
            <a:off x="9564519" y="2483299"/>
            <a:ext cx="705899" cy="6653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800" b="1" spc="15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8943717" y="4224949"/>
            <a:ext cx="1948313" cy="1304819"/>
          </a:xfrm>
          <a:prstGeom prst="rect">
            <a:avLst/>
          </a:prstGeom>
          <a:noFill/>
        </p:spPr>
        <p:txBody>
          <a:bodyPr wrap="square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护理计划的执行：如何实施护理计划，确保护理质量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3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护理文书的书写技巧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书写格式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>
            <p:custDataLst>
              <p:tags r:id="rId11"/>
            </p:custDataLst>
          </p:nvPr>
        </p:nvSpPr>
        <p:spPr>
          <a:xfrm>
            <a:off x="5135719" y="1478115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标题：明确护理文书的主题和内容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 rot="2700000">
            <a:off x="4371078" y="1673177"/>
            <a:ext cx="510416" cy="51053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3"/>
            </p:custDataLst>
          </p:nvPr>
        </p:nvSpPr>
        <p:spPr>
          <a:xfrm rot="2700000">
            <a:off x="4308152" y="1667340"/>
            <a:ext cx="510416" cy="5105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14"/>
            </p:custDataLst>
          </p:nvPr>
        </p:nvSpPr>
        <p:spPr>
          <a:xfrm>
            <a:off x="4333390" y="1653028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6" name="文本框 25"/>
          <p:cNvSpPr txBox="1"/>
          <p:nvPr>
            <p:custDataLst>
              <p:tags r:id="rId15"/>
            </p:custDataLst>
          </p:nvPr>
        </p:nvSpPr>
        <p:spPr>
          <a:xfrm>
            <a:off x="5135719" y="2715287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正文：详细描述护理过程和结果</a:t>
            </a:r>
          </a:p>
        </p:txBody>
      </p:sp>
      <p:sp>
        <p:nvSpPr>
          <p:cNvPr id="28" name="矩形 27"/>
          <p:cNvSpPr/>
          <p:nvPr>
            <p:custDataLst>
              <p:tags r:id="rId16"/>
            </p:custDataLst>
          </p:nvPr>
        </p:nvSpPr>
        <p:spPr>
          <a:xfrm rot="2700000">
            <a:off x="4371078" y="2910349"/>
            <a:ext cx="510416" cy="510539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17"/>
            </p:custDataLst>
          </p:nvPr>
        </p:nvSpPr>
        <p:spPr>
          <a:xfrm rot="2700000">
            <a:off x="4308152" y="2904513"/>
            <a:ext cx="510416" cy="5105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333390" y="2890200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5135719" y="3952460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结论：总结护理效果和改进措施</a:t>
            </a:r>
          </a:p>
        </p:txBody>
      </p:sp>
      <p:sp>
        <p:nvSpPr>
          <p:cNvPr id="14" name="矩形 13"/>
          <p:cNvSpPr/>
          <p:nvPr>
            <p:custDataLst>
              <p:tags r:id="rId20"/>
            </p:custDataLst>
          </p:nvPr>
        </p:nvSpPr>
        <p:spPr>
          <a:xfrm rot="2700000">
            <a:off x="4371078" y="4147522"/>
            <a:ext cx="510416" cy="510539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 rot="2700000">
            <a:off x="4308152" y="4141685"/>
            <a:ext cx="510416" cy="5105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333390" y="4127373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/>
          </a:bodyPr>
          <a:lstStyle/>
          <a:p>
            <a:r>
              <a:rPr lang="en-US" altLang="zh-CN" sz="24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5135719" y="5189633"/>
            <a:ext cx="2755184" cy="95208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签名：护理人员签名和日期</a:t>
            </a:r>
          </a:p>
        </p:txBody>
      </p:sp>
      <p:sp>
        <p:nvSpPr>
          <p:cNvPr id="21" name="矩形 20"/>
          <p:cNvSpPr/>
          <p:nvPr>
            <p:custDataLst>
              <p:tags r:id="rId24"/>
            </p:custDataLst>
          </p:nvPr>
        </p:nvSpPr>
        <p:spPr>
          <a:xfrm rot="2700000">
            <a:off x="4371078" y="5384695"/>
            <a:ext cx="510416" cy="510539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 rot="2700000">
            <a:off x="4308152" y="5378858"/>
            <a:ext cx="510416" cy="51053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4333390" y="5364546"/>
            <a:ext cx="459290" cy="543703"/>
          </a:xfrm>
          <a:prstGeom prst="rect">
            <a:avLst/>
          </a:prstGeom>
          <a:noFill/>
        </p:spPr>
        <p:txBody>
          <a:bodyPr wrap="square" bIns="46990" rtlCol="0" anchor="ctr" anchorCtr="1">
            <a:normAutofit fontScale="60000"/>
          </a:bodyPr>
          <a:lstStyle/>
          <a:p>
            <a:r>
              <a:rPr lang="en-US" altLang="zh-CN" sz="4000" b="1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书写内容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11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患者基本信息：包括姓名、年龄、性别、职业等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12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13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14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5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6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8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9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护理措施：包括护理计划、护理实施、护理评估等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20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21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22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23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24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6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7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护理记录：记录护理过程中的重要事件，如病情变化、用药情况等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8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9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30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31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32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33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34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5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病情描述：详细记录患者病情、症状、体征等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6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7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8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9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40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41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42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43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护理效果：记录护理措施实施后的效果，如病情好转、症状减轻等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44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5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6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7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8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9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50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51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护理总结：总结护理过程中的经验和教训，为后续护理提供参考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52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53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54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5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6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7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8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书写注意事项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11"/>
            </p:custDataLst>
          </p:nvPr>
        </p:nvSpPr>
        <p:spPr>
          <a:xfrm>
            <a:off x="2578470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12"/>
            </p:custDataLst>
          </p:nvPr>
        </p:nvSpPr>
        <p:spPr>
          <a:xfrm>
            <a:off x="3296363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13"/>
            </p:custDataLst>
          </p:nvPr>
        </p:nvSpPr>
        <p:spPr>
          <a:xfrm>
            <a:off x="264231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保持清晰、整洁的书写，避免潦草、难以辨认的字迹</a:t>
            </a:r>
          </a:p>
        </p:txBody>
      </p:sp>
      <p:sp>
        <p:nvSpPr>
          <p:cNvPr id="61" name="圆角矩形 15"/>
          <p:cNvSpPr/>
          <p:nvPr>
            <p:custDataLst>
              <p:tags r:id="rId14"/>
            </p:custDataLst>
          </p:nvPr>
        </p:nvSpPr>
        <p:spPr>
          <a:xfrm>
            <a:off x="5083319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5801213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6"/>
            </p:custDataLst>
          </p:nvPr>
        </p:nvSpPr>
        <p:spPr>
          <a:xfrm>
            <a:off x="5147169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遵循护理文书的格式和规范，确保内容完整、准确</a:t>
            </a:r>
          </a:p>
        </p:txBody>
      </p:sp>
      <p:sp>
        <p:nvSpPr>
          <p:cNvPr id="64" name="圆角矩形 17"/>
          <p:cNvSpPr/>
          <p:nvPr>
            <p:custDataLst>
              <p:tags r:id="rId17"/>
            </p:custDataLst>
          </p:nvPr>
        </p:nvSpPr>
        <p:spPr>
          <a:xfrm>
            <a:off x="7578346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8"/>
            </p:custDataLst>
          </p:nvPr>
        </p:nvSpPr>
        <p:spPr>
          <a:xfrm>
            <a:off x="8296239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76200" dir="4800000" sx="92000" sy="92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9"/>
            </p:custDataLst>
          </p:nvPr>
        </p:nvSpPr>
        <p:spPr>
          <a:xfrm>
            <a:off x="7642195" y="2160974"/>
            <a:ext cx="1913836" cy="1408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记录患者的病情变化、治疗措施和护理措施，确保信息真实、及时</a:t>
            </a:r>
          </a:p>
        </p:txBody>
      </p:sp>
      <p:sp>
        <p:nvSpPr>
          <p:cNvPr id="67" name="圆角矩形 19"/>
          <p:cNvSpPr/>
          <p:nvPr>
            <p:custDataLst>
              <p:tags r:id="rId20"/>
            </p:custDataLst>
          </p:nvPr>
        </p:nvSpPr>
        <p:spPr>
          <a:xfrm>
            <a:off x="3902111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21"/>
            </p:custDataLst>
          </p:nvPr>
        </p:nvSpPr>
        <p:spPr>
          <a:xfrm>
            <a:off x="4620004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22"/>
            </p:custDataLst>
          </p:nvPr>
        </p:nvSpPr>
        <p:spPr>
          <a:xfrm>
            <a:off x="3983969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注意保护患者隐私，避免泄露患者个人信息和病情信息</a:t>
            </a:r>
          </a:p>
        </p:txBody>
      </p:sp>
      <p:sp>
        <p:nvSpPr>
          <p:cNvPr id="70" name="圆角矩形 21"/>
          <p:cNvSpPr/>
          <p:nvPr>
            <p:custDataLst>
              <p:tags r:id="rId23"/>
            </p:custDataLst>
          </p:nvPr>
        </p:nvSpPr>
        <p:spPr>
          <a:xfrm>
            <a:off x="6406960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24"/>
            </p:custDataLst>
          </p:nvPr>
        </p:nvSpPr>
        <p:spPr>
          <a:xfrm>
            <a:off x="7124853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72" name="文本框 71"/>
          <p:cNvSpPr txBox="1"/>
          <p:nvPr>
            <p:custDataLst>
              <p:tags r:id="rId25"/>
            </p:custDataLst>
          </p:nvPr>
        </p:nvSpPr>
        <p:spPr>
          <a:xfrm>
            <a:off x="6488818" y="4640448"/>
            <a:ext cx="1877818" cy="142432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定期检查和更新护理文书，确保资料的准确性和完整性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4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护理文书的案例分析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典型案例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患者基本信息：姓名、年龄、性别、职业等</a:t>
            </a:r>
          </a:p>
        </p:txBody>
      </p:sp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护理问题：患者存在的护理问题，如疼痛、呼吸困难等</a:t>
            </a:r>
          </a:p>
        </p:txBody>
      </p:sp>
      <p:sp>
        <p:nvSpPr>
          <p:cNvPr id="12" name="矩形 11"/>
          <p:cNvSpPr/>
          <p:nvPr>
            <p:custDataLst>
              <p:tags r:id="rId17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8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护理措施：针对护理问题采取的护理措施，如止痛、吸氧等</a:t>
            </a: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护理效果：护理措施实施后的效果，如疼痛减轻、呼吸困难缓解等</a:t>
            </a:r>
          </a:p>
        </p:txBody>
      </p:sp>
      <p:sp>
        <p:nvSpPr>
          <p:cNvPr id="25" name="矩形 24"/>
          <p:cNvSpPr/>
          <p:nvPr>
            <p:custDataLst>
              <p:tags r:id="rId23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护理评价：对护理措施的效果进行评价，如护理措施有效、需调整护理措施等</a:t>
            </a:r>
          </a:p>
        </p:txBody>
      </p:sp>
      <p:sp>
        <p:nvSpPr>
          <p:cNvPr id="15" name="文本框 14"/>
          <p:cNvSpPr txBox="1"/>
          <p:nvPr>
            <p:custDataLst>
              <p:tags r:id="rId26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30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案例分析方法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936358" y="3791846"/>
            <a:ext cx="6183306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12"/>
            </p:custDataLst>
          </p:nvPr>
        </p:nvSpPr>
        <p:spPr>
          <a:xfrm>
            <a:off x="4200613" y="3230519"/>
            <a:ext cx="380511" cy="381237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13"/>
            </p:custDataLst>
          </p:nvPr>
        </p:nvSpPr>
        <p:spPr>
          <a:xfrm>
            <a:off x="4161038" y="3245769"/>
            <a:ext cx="459663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14"/>
            </p:custDataLst>
          </p:nvPr>
        </p:nvCxnSpPr>
        <p:spPr>
          <a:xfrm flipH="1" flipV="1">
            <a:off x="4390960" y="3611122"/>
            <a:ext cx="0" cy="144145"/>
          </a:xfrm>
          <a:prstGeom prst="line">
            <a:avLst/>
          </a:prstGeom>
          <a:ln>
            <a:solidFill>
              <a:srgbClr val="54C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15"/>
            </p:custDataLst>
          </p:nvPr>
        </p:nvSpPr>
        <p:spPr>
          <a:xfrm>
            <a:off x="4353834" y="3755538"/>
            <a:ext cx="74795" cy="74795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椭圆 148"/>
          <p:cNvSpPr/>
          <p:nvPr>
            <p:custDataLst>
              <p:tags r:id="rId16"/>
            </p:custDataLst>
          </p:nvPr>
        </p:nvSpPr>
        <p:spPr>
          <a:xfrm flipV="1">
            <a:off x="4451867" y="3976292"/>
            <a:ext cx="381237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7"/>
            </p:custDataLst>
          </p:nvPr>
        </p:nvCxnSpPr>
        <p:spPr>
          <a:xfrm flipH="1">
            <a:off x="4642305" y="3832511"/>
            <a:ext cx="635" cy="144145"/>
          </a:xfrm>
          <a:prstGeom prst="line">
            <a:avLst/>
          </a:prstGeom>
          <a:ln>
            <a:solidFill>
              <a:srgbClr val="42C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8"/>
            </p:custDataLst>
          </p:nvPr>
        </p:nvSpPr>
        <p:spPr>
          <a:xfrm flipV="1">
            <a:off x="4605814" y="3757716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9"/>
            </p:custDataLst>
          </p:nvPr>
        </p:nvSpPr>
        <p:spPr>
          <a:xfrm>
            <a:off x="4412291" y="3991542"/>
            <a:ext cx="460389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20"/>
            </p:custDataLst>
          </p:nvPr>
        </p:nvSpPr>
        <p:spPr>
          <a:xfrm>
            <a:off x="7320224" y="3229793"/>
            <a:ext cx="380511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21"/>
            </p:custDataLst>
          </p:nvPr>
        </p:nvSpPr>
        <p:spPr>
          <a:xfrm>
            <a:off x="7280648" y="3244316"/>
            <a:ext cx="459663" cy="3521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22"/>
            </p:custDataLst>
          </p:nvPr>
        </p:nvCxnSpPr>
        <p:spPr>
          <a:xfrm flipH="1" flipV="1">
            <a:off x="7510479" y="3610395"/>
            <a:ext cx="0" cy="144780"/>
          </a:xfrm>
          <a:prstGeom prst="line">
            <a:avLst/>
          </a:prstGeom>
          <a:ln>
            <a:solidFill>
              <a:srgbClr val="42AA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23"/>
            </p:custDataLst>
          </p:nvPr>
        </p:nvSpPr>
        <p:spPr>
          <a:xfrm>
            <a:off x="7473445" y="3755538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 flipV="1">
            <a:off x="7558406" y="3976292"/>
            <a:ext cx="380511" cy="381237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5"/>
            </p:custDataLst>
          </p:nvPr>
        </p:nvCxnSpPr>
        <p:spPr>
          <a:xfrm flipH="1">
            <a:off x="7748753" y="3832511"/>
            <a:ext cx="0" cy="144145"/>
          </a:xfrm>
          <a:prstGeom prst="line">
            <a:avLst/>
          </a:prstGeom>
          <a:ln>
            <a:solidFill>
              <a:srgbClr val="58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 flipV="1">
            <a:off x="7711627" y="3757716"/>
            <a:ext cx="74795" cy="74795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7"/>
            </p:custDataLst>
          </p:nvPr>
        </p:nvSpPr>
        <p:spPr>
          <a:xfrm>
            <a:off x="7518831" y="3991179"/>
            <a:ext cx="459663" cy="3514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28"/>
            </p:custDataLst>
          </p:nvPr>
        </p:nvSpPr>
        <p:spPr>
          <a:xfrm rot="5400000">
            <a:off x="9112402" y="3720682"/>
            <a:ext cx="156852" cy="14232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9"/>
            </p:custDataLst>
          </p:nvPr>
        </p:nvSpPr>
        <p:spPr>
          <a:xfrm>
            <a:off x="3034390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阅读案例：仔细阅读护理文书，了解案例背景、患者情况、护理措施等</a:t>
            </a:r>
          </a:p>
        </p:txBody>
      </p:sp>
      <p:sp>
        <p:nvSpPr>
          <p:cNvPr id="20" name="文本框 19"/>
          <p:cNvSpPr txBox="1"/>
          <p:nvPr>
            <p:custDataLst>
              <p:tags r:id="rId30"/>
            </p:custDataLst>
          </p:nvPr>
        </p:nvSpPr>
        <p:spPr>
          <a:xfrm>
            <a:off x="6204106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提出解决方案：针对存在的问题，提出改进措施，如完善护理记录、调整护理措施等</a:t>
            </a:r>
          </a:p>
        </p:txBody>
      </p:sp>
      <p:sp>
        <p:nvSpPr>
          <p:cNvPr id="21" name="文本框 20"/>
          <p:cNvSpPr txBox="1"/>
          <p:nvPr>
            <p:custDataLst>
              <p:tags r:id="rId31"/>
            </p:custDataLst>
          </p:nvPr>
        </p:nvSpPr>
        <p:spPr>
          <a:xfrm>
            <a:off x="3208670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分析问题：找出护理文书中存在的问题，如护理记录不完整、护理措施不当等</a:t>
            </a:r>
          </a:p>
        </p:txBody>
      </p:sp>
      <p:sp>
        <p:nvSpPr>
          <p:cNvPr id="22" name="文本框 21"/>
          <p:cNvSpPr txBox="1"/>
          <p:nvPr>
            <p:custDataLst>
              <p:tags r:id="rId32"/>
            </p:custDataLst>
          </p:nvPr>
        </p:nvSpPr>
        <p:spPr>
          <a:xfrm>
            <a:off x="6378386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总结反思：总结案例分析的经验教训，提高护理文书书写水平</a:t>
            </a:r>
          </a:p>
        </p:txBody>
      </p:sp>
    </p:spTree>
    <p:custDataLst>
      <p:tags r:id="rId33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0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案例分析结果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12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14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5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6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7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案例背景：患者基本信息、病情、治疗方案等</a:t>
            </a:r>
          </a:p>
        </p:txBody>
      </p:sp>
      <p:sp>
        <p:nvSpPr>
          <p:cNvPr id="16" name="矩形 15"/>
          <p:cNvSpPr/>
          <p:nvPr>
            <p:custDataLst>
              <p:tags r:id="rId19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护理文书书写要点：记录内容、格式、规范等</a:t>
            </a: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护理文书书写问题分析：遗漏、错误、不完整等</a:t>
            </a: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改进措施：加强培训、规范流程、提高书写质量等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7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7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7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60"/>
</p:tagLst>
</file>

<file path=ppt/tags/tag793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  <p:tag name="KSO_WM_TEMPLATE_THUMBS_INDEX" val="1、9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8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8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8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81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8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8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8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8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8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1"/>
</p:tagLst>
</file>

<file path=ppt/tags/tag8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8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1"/>
</p:tagLst>
</file>

<file path=ppt/tags/tag8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1"/>
</p:tagLst>
</file>

<file path=ppt/tags/tag8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8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1"/>
</p:tagLst>
</file>

<file path=ppt/tags/tag8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1"/>
</p:tagLst>
</file>

<file path=ppt/tags/tag8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8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1"/>
</p:tagLst>
</file>

<file path=ppt/tags/tag8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1"/>
</p:tagLst>
</file>

<file path=ppt/tags/tag8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8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1"/>
</p:tagLst>
</file>

<file path=ppt/tags/tag8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1:31&quot;,&quot;maxSize&quot;:{&quot;size1&quot;:22.2},&quot;minSize&quot;:{&quot;size1&quot;:13.5},&quot;normalSize&quot;:{&quot;size1&quot;:13.5},&quot;subLayout&quot;:[{&quot;id&quot;:&quot;2023-09-01T22:41:31&quot;,&quot;margin&quot;:{&quot;bottom&quot;:0.025999998673796654,&quot;left&quot;:2.117000102996826,&quot;right&quot;:1.2699999809265137,&quot;top&quot;:0.4230000376701355},&quot;type&quot;:0},{&quot;id&quot;:&quot;2023-09-01T22:41:3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8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8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8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86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1:40&quot;,&quot;maxSize&quot;:{&quot;size1&quot;:22.2},&quot;minSize&quot;:{&quot;size1&quot;:13.5},&quot;normalSize&quot;:{&quot;size1&quot;:13.5},&quot;subLayout&quot;:[{&quot;id&quot;:&quot;2023-09-01T22:41:40&quot;,&quot;margin&quot;:{&quot;bottom&quot;:0.025999998673796654,&quot;left&quot;:2.117000102996826,&quot;right&quot;:1.2699999809265137,&quot;top&quot;:0.4230000376701355},&quot;type&quot;:0},{&quot;id&quot;:&quot;2023-09-01T22:41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8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8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1"/>
  <p:tag name="KSO_WM_UNIT_INDEX" val="1"/>
  <p:tag name="KSO_WM_UNIT_LAYERLEVEL" val="1"/>
  <p:tag name="KSO_WM_UNIT_LINE_FILL_TYPE" val="2"/>
  <p:tag name="KSO_WM_UNIT_LINE_FORE_SCHEMECOLOR_INDEX" val="5"/>
  <p:tag name="KSO_WM_UNIT_TYPE" val="i"/>
  <p:tag name="KSO_WM_UNIT_USESOURCEFORMAT_APPLY" val="1"/>
</p:tagLst>
</file>

<file path=ppt/tags/tag8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  <p:tag name="PA" val="v5.2.7"/>
</p:tagLst>
</file>

<file path=ppt/tags/tag8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  <p:tag name="PA" val="v5.2.7"/>
</p:tagLst>
</file>

<file path=ppt/tags/tag8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2"/>
  <p:tag name="KSO_WM_UNIT_INDEX" val="2"/>
  <p:tag name="KSO_WM_UNIT_LAYERLEVEL" val="1"/>
  <p:tag name="KSO_WM_UNIT_LINE_FILL_TYPE" val="2"/>
  <p:tag name="KSO_WM_UNIT_LINE_FORE_SCHEMECOLOR_INDEX" val="7"/>
  <p:tag name="KSO_WM_UNIT_TEXT_FILL_FORE_SCHEMECOLOR_INDEX" val="1"/>
  <p:tag name="KSO_WM_UNIT_TEXT_FILL_TYPE" val="1"/>
  <p:tag name="KSO_WM_UNIT_TYPE" val="i"/>
  <p:tag name="KSO_WM_UNIT_USESOURCEFORMAT_APPLY" val="1"/>
</p:tagLst>
</file>

<file path=ppt/tags/tag8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4"/>
  <p:tag name="KSO_WM_UNIT_INDEX" val="1_3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5"/>
  <p:tag name="KSO_WM_UNIT_INDEX" val="1_3_5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6"/>
  <p:tag name="KSO_WM_UNIT_INDEX" val="1_3_6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7"/>
  <p:tag name="KSO_WM_UNIT_INDEX" val="1_3_7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8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8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3"/>
  <p:tag name="KSO_WM_UNIT_INDEX" val="3"/>
  <p:tag name="KSO_WM_UNIT_LAYERLEVEL" val="1"/>
  <p:tag name="KSO_WM_UNIT_LINE_FILL_TYPE" val="2"/>
  <p:tag name="KSO_WM_UNIT_LINE_FORE_SCHEMECOLOR_INDEX" val="8"/>
  <p:tag name="KSO_WM_UNIT_TEXT_FILL_FORE_SCHEMECOLOR_INDEX" val="1"/>
  <p:tag name="KSO_WM_UNIT_TEXT_FILL_TYPE" val="1"/>
  <p:tag name="KSO_WM_UNIT_TYPE" val="i"/>
  <p:tag name="KSO_WM_UNIT_USESOURCEFORMAT_APPLY" val="1"/>
</p:tagLst>
</file>

<file path=ppt/tags/tag8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PA" val="v5.2.7"/>
</p:tagLst>
</file>

<file path=ppt/tags/tag89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1:45&quot;,&quot;maxSize&quot;:{&quot;size1&quot;:22.2},&quot;minSize&quot;:{&quot;size1&quot;:13.5},&quot;normalSize&quot;:{&quot;size1&quot;:13.5},&quot;subLayout&quot;:[{&quot;id&quot;:&quot;2023-09-01T22:41:45&quot;,&quot;margin&quot;:{&quot;bottom&quot;:0.025999998673796654,&quot;left&quot;:2.117000102996826,&quot;right&quot;:1.2699999809265137,&quot;top&quot;:0.4230000376701355},&quot;type&quot;:0},{&quot;id&quot;:&quot;2023-09-01T22:41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8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895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8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9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9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9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1"/>
</p:tagLst>
</file>

<file path=ppt/tags/tag9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9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9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9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9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1:55&quot;,&quot;maxSize&quot;:{&quot;size1&quot;:22.2},&quot;minSize&quot;:{&quot;size1&quot;:13.5},&quot;normalSize&quot;:{&quot;size1&quot;:13.5},&quot;subLayout&quot;:[{&quot;id&quot;:&quot;2023-09-01T22:41:55&quot;,&quot;margin&quot;:{&quot;bottom&quot;:0.025999998673796654,&quot;left&quot;:2.117000102996826,&quot;right&quot;:1.2699999809265137,&quot;top&quot;:0.4230000376701355},&quot;type&quot;:0},{&quot;id&quot;:&quot;2023-09-01T22:41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872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2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2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2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9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9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9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9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9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9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9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3*l_h_i*1_2_4"/>
  <p:tag name="KSO_WM_UNIT_INDEX" val="1_2_4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1"/>
</p:tagLst>
</file>

<file path=ppt/tags/tag9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00&quot;,&quot;maxSize&quot;:{&quot;size1&quot;:22.2},&quot;minSize&quot;:{&quot;size1&quot;:13.5},&quot;normalSize&quot;:{&quot;size1&quot;:13.5},&quot;subLayout&quot;:[{&quot;id&quot;:&quot;2023-09-01T22:42:00&quot;,&quot;margin&quot;:{&quot;bottom&quot;:0.025999998673796654,&quot;left&quot;:2.117000102996826,&quot;right&quot;:1.2699999809265137,&quot;top&quot;:0.4230000376701355},&quot;type&quot;:0},{&quot;id&quot;:&quot;2023-09-01T22:42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5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959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60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961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962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63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964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50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965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66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967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50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968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69.xml><?xml version="1.0" encoding="utf-8"?>
<p:tagLst xmlns:p="http://schemas.openxmlformats.org/presentationml/2006/main">
  <p:tag name="KSO_WM_ASSEMBLE_CHIP_INDEX" val="a231b1173e434c85a6a4f1cbc5f74d58"/>
  <p:tag name="KSO_WM_BEAUTIFY_FLAG" val="#wm#"/>
  <p:tag name="KSO_WM_CHIP_GROUPID" val="60bed0bc4737e0f4c1ebe879"/>
  <p:tag name="KSO_WM_CHIP_XID" val="60bed0bc4737e0f4c1ebe87a"/>
  <p:tag name="KSO_WM_DIAGRAM_GROUP_CODE" val="l1-1"/>
  <p:tag name="KSO_WM_TAG_VERSION" val="1.0"/>
  <p:tag name="KSO_WM_TEMPLATE_CATEGORY" val="diagram"/>
  <p:tag name="KSO_WM_TEMPLATE_INDEX" val="20219501"/>
  <p:tag name="KSO_WM_UNIT_COMPATIBLE" val="0"/>
  <p:tag name="KSO_WM_UNIT_DIAGRAM_ISNUMVISUAL" val="0"/>
  <p:tag name="KSO_WM_UNIT_DIAGRAM_ISREFERUNIT" val="0"/>
  <p:tag name="KSO_WM_UNIT_HIGHLIGHT" val="0"/>
  <p:tag name="KSO_WM_UNIT_ID" val="diagram20219501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10"/>
</p:tagLst>
</file>

<file path=ppt/tags/tag9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06&quot;,&quot;maxSize&quot;:{&quot;size1&quot;:22.2},&quot;minSize&quot;:{&quot;size1&quot;:13.5},&quot;normalSize&quot;:{&quot;size1&quot;:13.5},&quot;subLayout&quot;:[{&quot;id&quot;:&quot;2023-09-01T22:42:06&quot;,&quot;margin&quot;:{&quot;bottom&quot;:0.025999998673796654,&quot;left&quot;:2.117000102996826,&quot;right&quot;:1.2699999809265137,&quot;top&quot;:0.4230000376701355},&quot;type&quot;:0},{&quot;id&quot;:&quot;2023-09-01T22:42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9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73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3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3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3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9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3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3"/>
  <p:tag name="KSO_WM_UNIT_COMPATIBLE" val="0"/>
  <p:tag name="KSO_WM_UNIT_DIAGRAM_ISNUMVISUAL" val="0"/>
  <p:tag name="KSO_WM_UNIT_DIAGRAM_ISREFERUNIT" val="0"/>
  <p:tag name="KSO_WM_UNIT_HIGHLIGHT" val="0"/>
  <p:tag name="KSO_WM_UNIT_ID" val="diagram2020557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12&quot;,&quot;maxSize&quot;:{&quot;size1&quot;:22.2},&quot;minSize&quot;:{&quot;size1&quot;:13.5},&quot;normalSize&quot;:{&quot;size1&quot;:13.5},&quot;subLayout&quot;:[{&quot;id&quot;:&quot;2023-09-01T22:42:12&quot;,&quot;margin&quot;:{&quot;bottom&quot;:0.025999998673796654,&quot;left&quot;:2.117000102996826,&quot;right&quot;:1.2699999809265137,&quot;top&quot;:0.4230000376701355},&quot;type&quot;:0},{&quot;id&quot;:&quot;2023-09-01T22:42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10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10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3"/>
</p:tagLst>
</file>

<file path=ppt/tags/tag10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10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10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10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10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19&quot;,&quot;maxSize&quot;:{&quot;size1&quot;:22.2},&quot;minSize&quot;:{&quot;size1&quot;:13.5},&quot;normalSize&quot;:{&quot;size1&quot;:13.5},&quot;subLayout&quot;:[{&quot;id&quot;:&quot;2023-09-01T22:42:19&quot;,&quot;margin&quot;:{&quot;bottom&quot;:0.025999998673796654,&quot;left&quot;:2.117000102996826,&quot;right&quot;:1.2699999809265137,&quot;top&quot;:0.4230000376701355},&quot;type&quot;:0},{&quot;id&quot;:&quot;2023-09-01T22:42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0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0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0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4*l_h_i*1_4_2"/>
  <p:tag name="KSO_WM_UNIT_INDEX" val="1_4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0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4*l_h_i*1_5_2"/>
  <p:tag name="KSO_WM_UNIT_INDEX" val="1_5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4*l_h_f*1_5_1"/>
  <p:tag name="KSO_WM_UNIT_INDEX" val="1_5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0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25&quot;,&quot;maxSize&quot;:{&quot;size1&quot;:22.2},&quot;minSize&quot;:{&quot;size1&quot;:13.5},&quot;normalSize&quot;:{&quot;size1&quot;:13.5},&quot;subLayout&quot;:[{&quot;id&quot;:&quot;2023-09-01T22:42:25&quot;,&quot;margin&quot;:{&quot;bottom&quot;:0.025999998673796654,&quot;left&quot;:2.117000102996826,&quot;right&quot;:1.2699999809265137,&quot;top&quot;:0.4230000376701355},&quot;type&quot;:0},{&quot;id&quot;:&quot;2023-09-01T22:42:2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10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082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10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10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10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0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1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11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1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1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37&quot;,&quot;maxSize&quot;:{&quot;size1&quot;:22.2},&quot;minSize&quot;:{&quot;size1&quot;:13.5},&quot;normalSize&quot;:{&quot;size1&quot;:13.5},&quot;subLayout&quot;:[{&quot;id&quot;:&quot;2023-09-01T22:42:37&quot;,&quot;margin&quot;:{&quot;bottom&quot;:0.025999998673796654,&quot;left&quot;:2.117000102996826,&quot;right&quot;:1.2699999809265137,&quot;top&quot;:0.4230000376701355},&quot;type&quot;:0},{&quot;id&quot;:&quot;2023-09-01T22:42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1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1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1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1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3"/>
  <p:tag name="KSO_WM_UNIT_INDEX" val="1_1_3"/>
  <p:tag name="KSO_WM_UNIT_LAYERLEVEL" val="1_1_1"/>
  <p:tag name="KSO_WM_UNIT_TYPE" val="l_h_i"/>
  <p:tag name="KSO_WM_UNIT_USESOURCEFORMAT_APPLY" val="1"/>
</p:tagLst>
</file>

<file path=ppt/tags/tag1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3"/>
  <p:tag name="KSO_WM_UNIT_INDEX" val="1_2_3"/>
  <p:tag name="KSO_WM_UNIT_LAYERLEVEL" val="1_1_1"/>
  <p:tag name="KSO_WM_UNIT_TYPE" val="l_h_i"/>
  <p:tag name="KSO_WM_UNIT_USESOURCEFORMAT_APPLY" val="1"/>
</p:tagLst>
</file>

<file path=ppt/tags/tag11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3"/>
  <p:tag name="KSO_WM_UNIT_INDEX" val="1_3_3"/>
  <p:tag name="KSO_WM_UNIT_LAYERLEVEL" val="1_1_1"/>
  <p:tag name="KSO_WM_UNIT_TYPE" val="l_h_i"/>
  <p:tag name="KSO_WM_UNIT_USESOURCEFORMAT_APPLY" val="1"/>
</p:tagLst>
</file>

<file path=ppt/tags/tag1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4"/>
  <p:tag name="KSO_WM_UNIT_INDEX" val="1_4_4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11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1"/>
  <p:tag name="KSO_WM_UNIT_INDEX" val="1_4_1"/>
  <p:tag name="KSO_WM_UNIT_LAYERLEVEL" val="1_1_1"/>
  <p:tag name="KSO_WM_UNIT_TYPE" val="l_h_i"/>
  <p:tag name="KSO_WM_UNIT_USESOURCEFORMAT_APPLY" val="1"/>
</p:tagLst>
</file>

<file path=ppt/tags/tag11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1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11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11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11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43&quot;,&quot;maxSize&quot;:{&quot;size1&quot;:22.2},&quot;minSize&quot;:{&quot;size1&quot;:13.5},&quot;normalSize&quot;:{&quot;size1&quot;:13.5},&quot;subLayout&quot;:[{&quot;id&quot;:&quot;2023-09-01T22:42:43&quot;,&quot;margin&quot;:{&quot;bottom&quot;:0.025999998673796654,&quot;left&quot;:2.117000102996826,&quot;right&quot;:1.2699999809265137,&quot;top&quot;:0.4230000376701355},&quot;type&quot;:0},{&quot;id&quot;:&quot;2023-09-01T22:42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1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1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11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1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11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1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11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1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11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11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11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11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22:42:50&quot;,&quot;maxSize&quot;:{&quot;size1&quot;:22.2},&quot;minSize&quot;:{&quot;size1&quot;:13.5},&quot;normalSize&quot;:{&quot;size1&quot;:13.5},&quot;subLayout&quot;:[{&quot;id&quot;:&quot;2023-09-01T22:42:50&quot;,&quot;margin&quot;:{&quot;bottom&quot;:0.025999998673796654,&quot;left&quot;:2.117000102996826,&quot;right&quot;:1.2699999809265137,&quot;top&quot;:0.4230000376701355},&quot;type&quot;:0},{&quot;id&quot;:&quot;2023-09-01T22:42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64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116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护理文书书写课件</vt:lpstr>
      <vt:lpstr>Slide 2</vt:lpstr>
      <vt:lpstr>护理文书的重要性</vt:lpstr>
      <vt:lpstr>Slide 4</vt:lpstr>
      <vt:lpstr>Slide 5</vt:lpstr>
      <vt:lpstr>Slide 6</vt:lpstr>
      <vt:lpstr>护理文书的种类</vt:lpstr>
      <vt:lpstr>Slide 8</vt:lpstr>
      <vt:lpstr>Slide 9</vt:lpstr>
      <vt:lpstr>Slide 10</vt:lpstr>
      <vt:lpstr>护理文书的书写技巧</vt:lpstr>
      <vt:lpstr>Slide 12</vt:lpstr>
      <vt:lpstr>Slide 13</vt:lpstr>
      <vt:lpstr>Slide 14</vt:lpstr>
      <vt:lpstr>护理文书的案例分析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2023-09-03T13:05:01Z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05EB1EAF5D5148CDA41582C3A0052920_11</vt:lpwstr>
  </property>
  <property fmtid="{D5CDD505-2E9C-101B-9397-08002B2CF9AE}" pid="3" name="KSOProductBuildVer">
    <vt:lpwstr>2052-12.1.0.15120</vt:lpwstr>
  </property>
</Properties>
</file>