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218" r:id="rId1"/>
    <p:sldMasterId id="2147502255" r:id="rId2"/>
  </p:sldMasterIdLst>
  <p:notesMasterIdLst>
    <p:notesMasterId r:id="rId3"/>
  </p:notesMasterIdLst>
  <p:sldIdLst>
    <p:sldId id="9132" r:id="rId4"/>
    <p:sldId id="9137" r:id="rId5"/>
    <p:sldId id="9141" r:id="rId6"/>
    <p:sldId id="9144" r:id="rId7"/>
    <p:sldId id="9150" r:id="rId9"/>
    <p:sldId id="9153" r:id="rId10"/>
    <p:sldId id="9156" r:id="rId11"/>
    <p:sldId id="9159" r:id="rId12"/>
    <p:sldId id="9165" r:id="rId14"/>
    <p:sldId id="9168" r:id="rId15"/>
    <p:sldId id="9171" r:id="rId16"/>
    <p:sldId id="9174" r:id="rId17"/>
    <p:sldId id="9177" r:id="rId18"/>
    <p:sldId id="9183" r:id="rId20"/>
    <p:sldId id="9186" r:id="rId21"/>
    <p:sldId id="9189" r:id="rId22"/>
    <p:sldId id="9192" r:id="rId23"/>
    <p:sldId id="9198" r:id="rId25"/>
    <p:sldId id="9201" r:id="rId26"/>
    <p:sldId id="9204" r:id="rId27"/>
    <p:sldId id="9207" r:id="rId28"/>
    <p:sldId id="9210" r:id="rId29"/>
    <p:sldId id="9216" r:id="rId31"/>
    <p:sldId id="9219" r:id="rId32"/>
    <p:sldId id="9222" r:id="rId33"/>
    <p:sldId id="9225" r:id="rId34"/>
    <p:sldId id="9231" r:id="rId36"/>
    <p:sldId id="9234" r:id="rId37"/>
    <p:sldId id="9238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219" r:id="rId1"/>
    <p:sldLayoutId id="2147502220" r:id="rId2"/>
    <p:sldLayoutId id="2147502221" r:id="rId3"/>
    <p:sldLayoutId id="2147502222" r:id="rId4"/>
    <p:sldLayoutId id="2147502223" r:id="rId5"/>
    <p:sldLayoutId id="2147502224" r:id="rId6"/>
    <p:sldLayoutId id="2147502225" r:id="rId7"/>
    <p:sldLayoutId id="2147502226" r:id="rId8"/>
    <p:sldLayoutId id="2147502227" r:id="rId9"/>
    <p:sldLayoutId id="2147502228" r:id="rId10"/>
    <p:sldLayoutId id="21475022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256" r:id="rId1"/>
    <p:sldLayoutId id="2147502257" r:id="rId2"/>
    <p:sldLayoutId id="2147502258" r:id="rId3"/>
    <p:sldLayoutId id="2147502259" r:id="rId4"/>
    <p:sldLayoutId id="2147502260" r:id="rId5"/>
    <p:sldLayoutId id="2147502261" r:id="rId6"/>
    <p:sldLayoutId id="2147502262" r:id="rId7"/>
    <p:sldLayoutId id="2147502263" r:id="rId8"/>
    <p:sldLayoutId id="2147502264" r:id="rId9"/>
    <p:sldLayoutId id="2147502265" r:id="rId10"/>
    <p:sldLayoutId id="21475022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企业管理与高绩效动力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企业管理的重要性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高绩效动力的关键要素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企业管理与高绩效动力的关系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如何通过企业管理提升高绩效动力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案例分析：成功企业的管理实践与高绩效动力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优化资源配置：合理分配人力、物力、财力等资源，提高资源利用效率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促进技术创新：加大技术研发力度，推动企业技术创新，提高产品质量和市场竞争力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提升品牌形象：加强品牌建设，提高品牌知名度和美誉度，增强消费者对企业的信任和认可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增强员工凝聚力：建立良好的企业文化和激励机制，提高员工满意度和归属感，增强企业凝聚力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1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增强企业创新能力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激发员工积极性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0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员工归属感是企业发展的关键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员工归属感能够提高工作效率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员工归属感能够增强企业凝聚力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员工归属感能够促进企业长期发展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高绩效动力的关键要素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明确的目标设定</a:t>
            </a:r>
            <a:endParaRPr altLang="en-US" lang="zh-CN"/>
          </a:p>
        </p:txBody>
      </p:sp>
      <p:sp>
        <p:nvSpPr>
          <p:cNvPr id="10491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目标设定的方法：SMART原则、关键结果领域法等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目标设定的重要性：明确、具体、可衡量、可达成、相关性强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目标设定的步骤：制定目标、分解目标、调整目标、达成目标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目标设定与绩效管理的关系：目标设定是绩效管理的基础，绩效管理是实现目标的保障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有效的激励机制</a:t>
            </a:r>
            <a:endParaRPr altLang="en-US" lang="zh-CN"/>
          </a:p>
        </p:txBody>
      </p:sp>
      <p:sp>
        <p:nvSpPr>
          <p:cNvPr id="10492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激励与绩效的关联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员工激励的重要性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激励方式的多样性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激励机制的建立与实施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良好的沟通与协作</a:t>
            </a:r>
            <a:endParaRPr altLang="en-US" lang="zh-CN"/>
          </a:p>
        </p:txBody>
      </p:sp>
      <p:sp>
        <p:nvSpPr>
          <p:cNvPr id="10493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沟通的重要性：建立信任，消除误解，提高工作效率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有效沟通技巧：倾听、表达、反馈，确保信息准确传递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团队协作的力量：共同目标，相互支持，提升整体绩效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建立高效协作机制：明确职责，优化流程，促进团队成员间的合作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持续改进与创新精神</a:t>
            </a:r>
            <a:endParaRPr altLang="en-US" lang="zh-CN"/>
          </a:p>
        </p:txBody>
      </p:sp>
      <p:sp>
        <p:nvSpPr>
          <p:cNvPr id="10493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持续改进：不断寻求改进机会，提高工作效率和质量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创新精神：鼓励员工提出新想法、新方法，推动企业不断进步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创新文化：建立鼓励创新的文化氛围，激发员工的创造力和创新精神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创新实践：将创新理念付诸实践，不断尝试新的管理方法和经营模式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企业管理与高绩效动力的关系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企业管理对高绩效动力的影响</a:t>
            </a:r>
            <a:endParaRPr altLang="en-US" lang="zh-CN"/>
          </a:p>
        </p:txBody>
      </p:sp>
      <p:sp>
        <p:nvSpPr>
          <p:cNvPr id="10494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培训和发展：企业管理能够提供培训和发展机会，帮助员工提升技能和知识，增强员工的自信心和归属感，从而提高工作动力。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明确目标：企业管理能够为团队和个人设定明确的目标，激发员工的工作动力和积极性。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激励机制：有效的企业管理能够建立合理的激励机制，通过奖励和惩罚措施，激励员工追求更高的绩效。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良好的工作环境：企业管理能够创造一个积极、健康的工作环境，让员工感到舒适和安心，从而提高工作效率和绩效。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高绩效动力对企业管理的促进作用</a:t>
            </a:r>
            <a:endParaRPr altLang="en-US" lang="zh-CN"/>
          </a:p>
        </p:txBody>
      </p:sp>
      <p:sp>
        <p:nvSpPr>
          <p:cNvPr id="104955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提高员工工作积极性和主动性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促进团队协作和沟通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提升企业整体绩效和竞争力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推动企业管理模式的创新和发展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实现企业管理与高绩效动力的良性循环</a:t>
            </a:r>
            <a:endParaRPr altLang="en-US" lang="zh-CN"/>
          </a:p>
        </p:txBody>
      </p:sp>
      <p:sp>
        <p:nvSpPr>
          <p:cNvPr id="1049616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18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20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企业管理与高绩效动力相互促进：通过有效的企业管理，激发员工的工作动力和积极性，提高绩效；同时，高绩效动力也可以促进企业管理的不断改进和优化。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2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24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26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28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建立良好的激励机制：通过合理的薪酬、晋升、奖励等激励机制，激发员工的内在动力，提高工作积极性和投入度。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3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32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34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6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营造积极的企业文化：积极的企业文化可以增强员工的归属感和忠诚度，提高工作满意度和绩效水平。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3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40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42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44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强化沟通和协作：加强企业内部沟通和协作，促进信息共享和资源整合，提高工作效率和绩效水平。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4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如何通过企业管理提升高绩效动力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制定科学合理的目标与计划</a:t>
            </a:r>
            <a:endParaRPr altLang="en-US" lang="zh-CN"/>
          </a:p>
        </p:txBody>
      </p:sp>
      <p:sp>
        <p:nvSpPr>
          <p:cNvPr id="10497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明确企业目标：制定符合企业战略和市场需求的目标，确保员工理解和认同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制定计划：根据目标，制定具体的实施计划，包括时间表、责任人、资源需求等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目标与计划调整：根据实际情况，及时调整目标和计划，确保其与市场需求和企业战略保持一致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激励措施：通过合理的激励机制，激发员工的积极性和创造力，提高工作效率和绩效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建立完善的激励机制</a:t>
            </a:r>
            <a:endParaRPr altLang="en-US" lang="zh-CN"/>
          </a:p>
        </p:txBody>
      </p:sp>
      <p:sp>
        <p:nvSpPr>
          <p:cNvPr id="10498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明确目标：制定清晰、具体、可衡量的目标，激发员工的工作动力。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奖励机制：建立合理的奖励机制，包括物质奖励和精神奖励，激励员工积极工作。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晋升机制：为员工提供晋升机会，让员工看到自己的职业发展前景，提高工作积极性。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培训机制：为员工提供培训和发展机会，提高员工的专业技能和综合素质，增强工作动力。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加强内部沟通与协作</a:t>
            </a:r>
            <a:endParaRPr altLang="en-US" lang="zh-CN"/>
          </a:p>
        </p:txBody>
      </p:sp>
      <p:sp>
        <p:nvSpPr>
          <p:cNvPr id="104986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6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建立有效的沟通机制：制定明确的沟通流程和规范，确保信息畅通，避免信息传递过程中的失真和延误。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促进团队协作：通过培训、团队建设等活动，提高员工之间的信任和合作意识，形成良好的团队氛围。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强化跨部门协作：打破部门壁垒，加强不同部门之间的协作和配合，形成合力，提高整体绩效。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及时反馈与调整：对员工的工作表现及时给予反馈，帮助员工了解自己的不足和需要改进的地方，同时根据实际情况及时调整管理策略，确保企业高效运转。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鼓励创新与持续改进</a:t>
            </a:r>
            <a:endParaRPr altLang="en-US" lang="zh-CN"/>
          </a:p>
        </p:txBody>
      </p:sp>
      <p:sp>
        <p:nvSpPr>
          <p:cNvPr id="10499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建立鼓励创新的组织文化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提供持续改进的激励机制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培养员工创新思维和持续改进意识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鼓励员工提出改进意见并付诸实践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案例分析：成功企业的管理实践与高绩效动力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56250"/>
          </a:bodyPr>
          <a:p>
            <a:r>
              <a:rPr altLang="en-US" lang="zh-CN"/>
              <a:t>阿里巴巴的背景和概况</a:t>
            </a:r>
            <a:endParaRPr altLang="en-US" lang="zh-CN"/>
          </a:p>
          <a:p>
            <a:r>
              <a:rPr altLang="en-US" lang="zh-CN"/>
              <a:t>阿里巴巴的管理模式：组织架构、决策机制、人才培养等</a:t>
            </a:r>
            <a:endParaRPr altLang="en-US" lang="zh-CN"/>
          </a:p>
          <a:p>
            <a:r>
              <a:rPr altLang="en-US" lang="zh-CN"/>
              <a:t>阿里巴巴的高绩效动力：企业文化、激励机制、团队协作等</a:t>
            </a:r>
            <a:endParaRPr altLang="en-US" lang="zh-CN"/>
          </a:p>
          <a:p>
            <a:r>
              <a:rPr altLang="en-US" lang="zh-CN"/>
              <a:t>阿里巴巴的成功经验：创新、市场洞察、执行力等  案例二：华为的管理模式与高绩效动力</a:t>
            </a:r>
            <a:endParaRPr altLang="en-US" lang="zh-CN"/>
          </a:p>
          <a:p>
            <a:pPr lvl="1"/>
            <a:r>
              <a:rPr altLang="en-US" lang="zh-CN"/>
              <a:t>案例二：华为的管理模式与高绩效动力</a:t>
            </a:r>
            <a:endParaRPr altLang="en-US" lang="zh-CN"/>
          </a:p>
          <a:p>
            <a:r>
              <a:rPr altLang="en-US" lang="zh-CN"/>
              <a:t>华为的背景和概况</a:t>
            </a:r>
            <a:endParaRPr altLang="en-US" lang="zh-CN"/>
          </a:p>
          <a:p>
            <a:r>
              <a:rPr altLang="en-US" lang="zh-CN"/>
              <a:t>华为的管理模式：市场导向、技术创新、国际化战略等</a:t>
            </a:r>
            <a:endParaRPr altLang="en-US" lang="zh-CN"/>
          </a:p>
          <a:p>
            <a:r>
              <a:rPr altLang="en-US" lang="zh-CN"/>
              <a:t>华为的高绩效动力：员工激励、团队协作、执行力等</a:t>
            </a:r>
            <a:endParaRPr altLang="en-US" lang="zh-CN"/>
          </a:p>
          <a:p>
            <a:r>
              <a:rPr altLang="en-US" lang="zh-CN"/>
              <a:t>华为的成功经验：持续创新、市场导向、国际化战略等  案例三：腾讯的管理模式与高绩效动力</a:t>
            </a:r>
            <a:endParaRPr altLang="en-US" lang="zh-CN"/>
          </a:p>
          <a:p>
            <a:pPr lvl="1"/>
            <a:r>
              <a:rPr altLang="en-US" lang="zh-CN"/>
              <a:t>案例三：腾讯的管理模式与高绩效动力</a:t>
            </a:r>
            <a:endParaRPr altLang="en-US" lang="zh-CN"/>
          </a:p>
          <a:p>
            <a:r>
              <a:rPr altLang="en-US" lang="zh-CN"/>
              <a:t>腾讯的背景和概况</a:t>
            </a:r>
            <a:endParaRPr altLang="en-US" lang="zh-CN"/>
          </a:p>
          <a:p>
            <a:r>
              <a:rPr altLang="en-US" lang="zh-CN"/>
              <a:t>腾讯的管理模式：多元化战略、产品创新、用户体验等</a:t>
            </a:r>
            <a:endParaRPr altLang="en-US" lang="zh-CN"/>
          </a:p>
          <a:p>
            <a:r>
              <a:rPr altLang="en-US" lang="zh-CN"/>
              <a:t>腾讯的高绩效动力：企业文化、激励机制、团队协作等</a:t>
            </a:r>
            <a:endParaRPr altLang="en-US" lang="zh-CN"/>
          </a:p>
          <a:p>
            <a:r>
              <a:rPr altLang="en-US" lang="zh-CN"/>
              <a:t>腾讯的成功经验：多元化战略、产品创新、用户体验等</a:t>
            </a:r>
            <a:endParaRPr altLang="en-US" lang="zh-CN"/>
          </a:p>
        </p:txBody>
      </p:sp>
      <p:sp>
        <p:nvSpPr>
          <p:cNvPr id="10500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案例一：阿里巴巴的管理模式与高绩效动力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案例二：华为的技术创新与高绩效动力</a:t>
            </a:r>
            <a:endParaRPr altLang="en-US" lang="zh-CN"/>
          </a:p>
        </p:txBody>
      </p:sp>
      <p:sp>
        <p:nvSpPr>
          <p:cNvPr id="105007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华为的技术创新与高绩效动力关系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8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华为的技术创新成果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华为的技术创新实践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0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华为的技术创新背景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案例三：海底捞的服务理念与高绩效动力</a:t>
            </a:r>
            <a:endParaRPr altLang="en-US" lang="zh-CN"/>
          </a:p>
        </p:txBody>
      </p:sp>
      <p:sp>
        <p:nvSpPr>
          <p:cNvPr id="10501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海底捞的服务理念：以顾客为中心，提供优质的服务体验，注重细节和服务创新。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海底捞的高绩效动力：通过员工激励、培训和晋升机制，激发员工的积极性和创造力，提高企业的整体绩效。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海底捞的成功经验：通过独特的服务理念和高效的管理模式，实现了企业的快速发展和成功扩张。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案例分析：海底捞的服务理念和高绩效动力对于其他企业也有启示意义，可以借鉴其成功经验，提高企业的管理水平和绩效。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总结企业管理与高绩效动力的关系及其重要性</a:t>
            </a:r>
            <a:endParaRPr altLang="en-US" lang="zh-CN"/>
          </a:p>
        </p:txBody>
      </p:sp>
      <p:sp>
        <p:nvSpPr>
          <p:cNvPr id="105026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总结企业管理与高绩效动力对企业发展的重要性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7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企业管理能够激发员工的工作积极性和创造力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高绩效动力是企业发展的核心动力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8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企业管理与高绩效动力是相互促进的关系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展望未来企业管理的发展趋势与高绩效动力的提升方向</a:t>
            </a:r>
            <a:endParaRPr altLang="en-US" lang="zh-CN"/>
          </a:p>
        </p:txBody>
      </p:sp>
      <p:sp>
        <p:nvSpPr>
          <p:cNvPr id="105032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企业管理发展趋势：数字化转型、智能化升级、个性化定制等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高绩效动力提升方向：激励机制创新、员工培训与成长、企业文化建设等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未来挑战与应对策略：应对市场变化、提升创新能力、加强人才培养等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总结与展望：总结企业管理与高绩效动力的发展历程，展望未来发展趋势与提升方向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51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2023-12-19T23:14:20Z</dcterms:created>
  <dcterms:modified xsi:type="dcterms:W3CDTF">2023-12-19T23:14:20Z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8cb39d91d5ef47a49c5e0c2337fd592a_21</vt:lpwstr>
  </property>
</Properties>
</file>