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46" r:id="rId1"/>
    <p:sldMasterId id="2147498183" r:id="rId2"/>
  </p:sldMasterIdLst>
  <p:notesMasterIdLst>
    <p:notesMasterId r:id="rId3"/>
  </p:notesMasterIdLst>
  <p:sldIdLst>
    <p:sldId id="6605" r:id="rId4"/>
    <p:sldId id="6608" r:id="rId5"/>
    <p:sldId id="6611" r:id="rId6"/>
    <p:sldId id="6614" r:id="rId7"/>
    <p:sldId id="6617" r:id="rId8"/>
    <p:sldId id="6620" r:id="rId9"/>
    <p:sldId id="6623" r:id="rId10"/>
    <p:sldId id="6626" r:id="rId11"/>
    <p:sldId id="6629" r:id="rId12"/>
    <p:sldId id="6632" r:id="rId13"/>
    <p:sldId id="6635" r:id="rId14"/>
    <p:sldId id="6638" r:id="rId15"/>
    <p:sldId id="6641" r:id="rId16"/>
    <p:sldId id="6644" r:id="rId17"/>
    <p:sldId id="6647" r:id="rId18"/>
    <p:sldId id="6650" r:id="rId19"/>
    <p:sldId id="6653" r:id="rId20"/>
    <p:sldId id="6656" r:id="rId21"/>
    <p:sldId id="6659" r:id="rId22"/>
    <p:sldId id="6662" r:id="rId23"/>
    <p:sldId id="6665" r:id="rId24"/>
    <p:sldId id="6668" r:id="rId25"/>
    <p:sldId id="667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47" r:id="rId1"/>
    <p:sldLayoutId id="2147498148" r:id="rId2"/>
    <p:sldLayoutId id="2147498149" r:id="rId3"/>
    <p:sldLayoutId id="2147498150" r:id="rId4"/>
    <p:sldLayoutId id="2147498151" r:id="rId5"/>
    <p:sldLayoutId id="2147498152" r:id="rId6"/>
    <p:sldLayoutId id="2147498153" r:id="rId7"/>
    <p:sldLayoutId id="2147498154" r:id="rId8"/>
    <p:sldLayoutId id="2147498155" r:id="rId9"/>
    <p:sldLayoutId id="2147498156" r:id="rId10"/>
    <p:sldLayoutId id="21474981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84" r:id="rId1"/>
    <p:sldLayoutId id="2147498185" r:id="rId2"/>
    <p:sldLayoutId id="2147498186" r:id="rId3"/>
    <p:sldLayoutId id="2147498187" r:id="rId4"/>
    <p:sldLayoutId id="2147498188" r:id="rId5"/>
    <p:sldLayoutId id="2147498189" r:id="rId6"/>
    <p:sldLayoutId id="2147498190" r:id="rId7"/>
    <p:sldLayoutId id="2147498191" r:id="rId8"/>
    <p:sldLayoutId id="2147498192" r:id="rId9"/>
    <p:sldLayoutId id="2147498193" r:id="rId10"/>
    <p:sldLayoutId id="214749819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激发小学生对文学的热爱与阅读能力提升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培养阅读兴趣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提高阅读理解能力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培养文学鉴赏能力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拓展文学视野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培养良好的阅读习惯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培养阅读兴趣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引导小学生选择合适的书籍</a:t>
            </a:r>
            <a:endParaRPr altLang="en-US" lang="zh-CN"/>
          </a:p>
        </p:txBody>
      </p:sp>
      <p:sp>
        <p:nvSpPr>
          <p:cNvPr id="104884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引导孩子选择与课堂学习相关的拓展阅读材料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5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鼓励孩子阅读经典文学作品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推荐具有趣味性和教育意义的书籍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6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根据年龄和兴趣选择适合的书籍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鼓励小学生阅读不同类型的文学作品</a:t>
            </a:r>
            <a:endParaRPr altLang="en-US" lang="zh-CN"/>
          </a:p>
        </p:txBody>
      </p:sp>
      <p:sp>
        <p:nvSpPr>
          <p:cNvPr id="104890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童话故事：激发想象力，培养创造力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科普读物：拓宽知识面，培养科学思维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历史故事：了解历史，培养人文素养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诗歌散文：感受文学之美，提高审美能力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组织阅读分享活动，激发小学生的阅读热情</a:t>
            </a:r>
            <a:endParaRPr altLang="en-US" lang="zh-CN"/>
          </a:p>
        </p:txBody>
      </p:sp>
      <p:sp>
        <p:nvSpPr>
          <p:cNvPr id="104895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定期开展阅读分享活动，鼓励小学生积极参与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引导学生在活动中分享自己的阅读心得和体会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组织阅读比赛，激发学生的阅读兴趣和竞争意识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邀请作家或老师进行阅读指导，提高小学生的阅读理解能力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提高阅读理解能力</a:t>
            </a:r>
            <a:endParaRPr altLang="en-US" dirty="0" lang="zh-CN"/>
          </a:p>
        </p:txBody>
      </p:sp>
      <p:sp>
        <p:nvSpPr>
          <p:cNvPr id="1049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教授小学生阅读技巧</a:t>
            </a:r>
            <a:endParaRPr altLang="en-US" lang="zh-CN"/>
          </a:p>
        </p:txBody>
      </p:sp>
      <p:sp>
        <p:nvSpPr>
          <p:cNvPr id="104903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教授速读技巧：训练学生快速浏览文章，提高阅读速度和理解能力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教授提问技巧：鼓励学生主动提问，培养独立思考和解决问题的能力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教授笔记技巧：教会学生如何做阅读笔记，记录重要信息，加深记忆和理解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教授精读技巧：引导学生深入理解文章，把握文章主旨和细节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培养小学生阅读思维习惯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引导小学生养成阅读思维习惯的重要性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培养阅读思维习惯的方法和技巧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如何在家庭和学校中共同促进小学生阅读思维习惯的养成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阅读思维习惯对小学生阅读能力提升的影响和作用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鼓励小学生多读多练，提升阅读理解能力</a:t>
            </a:r>
            <a:endParaRPr altLang="en-US" lang="zh-CN"/>
          </a:p>
        </p:txBody>
      </p:sp>
      <p:sp>
        <p:nvSpPr>
          <p:cNvPr id="10491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鼓励小学生多读，选择适合他们年龄段的优秀文学作品，激发阅读兴趣。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阅读是提升理解能力的关键途径，通过大量阅读可以培养语感，提高对语言文字的理解和运用能力。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多练是提升阅读理解能力的有效方法，通过练习阅读理解题，可以提高对文章的理解和分析能力。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家长和老师要引导小学生掌握正确的阅读方法，培养良好的阅读习惯，帮助他们更好地理解和欣赏文学作品。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培养文学鉴赏能力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引导小学生欣赏文学作品的美</a:t>
            </a:r>
            <a:endParaRPr altLang="en-US" lang="zh-CN"/>
          </a:p>
        </p:txBody>
      </p:sp>
      <p:sp>
        <p:nvSpPr>
          <p:cNvPr id="104925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通过阅读指导，帮助学生理解作品主题、人物形象和情感表达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激发学生对文学的兴趣，让他们感受到文学的魅力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引导学生品味文学语言，培养语感和审美能力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组织文学鉴赏活动，让学生在互动中分享阅读体验和感受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教授小学生文学鉴赏的方法和技巧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引导阅读：选择适合小学生的文学作品，激发他们的阅读兴趣。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讲解技巧：教授小学生如何理解文本，如分析人物、情节和语言等。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鼓励思考：鼓励小学生在阅读后提出问题和思考，培养他们的批判性思维。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实践应用：组织文学活动，让小学生在实践中提升文学鉴赏能力。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鼓励小学生尝试创作文学作品，提升文学鉴赏能力</a:t>
            </a:r>
            <a:endParaRPr altLang="en-US" lang="zh-CN"/>
          </a:p>
        </p:txBody>
      </p:sp>
      <p:sp>
        <p:nvSpPr>
          <p:cNvPr id="104935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激发创作兴趣：鼓励小学生自由发挥想象力，尝试写故事、诗歌等文学作品，培养创作兴趣和自信心。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拓展阅读视野：引导小学生阅读不同类型的文学作品，包括童话、寓言、小说、散文等，开拓视野，提高阅读理解能力。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培养文学鉴赏能力：通过分析文学作品的主题、语言、结构等方面，培养小学生的文学鉴赏能力和审美情趣，提升阅读品味。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促进语言表达能力：鼓励小学生在创作和阅读中运用优美的语言和恰当的表达方式，提高语言表达能力，增强沟通交流能力。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拓展文学视野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推荐小学生阅读国内外优秀文学作品</a:t>
            </a:r>
            <a:endParaRPr altLang="en-US" lang="zh-CN"/>
          </a:p>
        </p:txBody>
      </p:sp>
      <p:sp>
        <p:nvSpPr>
          <p:cNvPr id="1049444" name="矩形 31"/>
          <p:cNvSpPr/>
          <p:nvPr>
            <p:custDataLst>
              <p:tags r:id="rId1"/>
            </p:custDataLst>
          </p:nvPr>
        </p:nvSpPr>
        <p:spPr>
          <a:xfrm>
            <a:off x="1524000" y="2124277"/>
            <a:ext cx="9831244" cy="151605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国内优秀文学作品：《小王子》、《草房子》、《哈利·波特》等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"/>
          <p:cNvSpPr/>
          <p:nvPr>
            <p:custDataLst>
              <p:tags r:id="rId2"/>
            </p:custDataLst>
          </p:nvPr>
        </p:nvSpPr>
        <p:spPr>
          <a:xfrm>
            <a:off x="1524000" y="3901669"/>
            <a:ext cx="9831244" cy="151605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国外优秀文学作品：《安徒生童话》、《格林童话》、《伊索寓言》等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引导小学生了解不同文化背景下的文学作品</a:t>
            </a:r>
            <a:endParaRPr altLang="en-US" lang="zh-CN"/>
          </a:p>
        </p:txBody>
      </p:sp>
      <p:sp>
        <p:nvSpPr>
          <p:cNvPr id="104948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推荐适合小学生阅读的跨文化文学作品，如《安徒生童话》、《格林童话》等。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鼓励小学生参加文学交流活动，如读书会、文学社团等，与其他文化背景的学生共同探讨文学作品。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引导小学生通过阅读了解不同文化背景下的历史、风俗和文化内涵，开拓视野，增强文化素养。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鼓励小学生通过阅读了解不同文化背景下的文学作品，提高对多元文化的理解和尊重，促进跨文化交流与合作。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鼓励小学生参加文学活动，拓展文学视野</a:t>
            </a:r>
            <a:endParaRPr altLang="en-US" lang="zh-CN"/>
          </a:p>
        </p:txBody>
      </p:sp>
      <p:sp>
        <p:nvSpPr>
          <p:cNvPr id="104954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定期组织文学讲座或作家见面会，让小学生近距离感受文学魅力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引导小学生阅读各类文学作品，包括童话、小说、诗歌等，拓宽阅读视野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参加文学社团或读书会，与其他同学分享阅读心得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鼓励小学生参加写作比赛，提高文学创作能力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培养良好的阅读习惯</a:t>
            </a:r>
            <a:endParaRPr altLang="en-US" dirty="0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教授小学生制定阅读计划的方法</a:t>
            </a:r>
            <a:endParaRPr altLang="en-US" lang="zh-CN"/>
          </a:p>
        </p:txBody>
      </p:sp>
      <p:sp>
        <p:nvSpPr>
          <p:cNvPr id="104962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确定阅读目标：根据小学生的阅读能力，制定适合的目标，如每周阅读一本书或每天阅读一定时间。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选择合适的书籍：根据小学生的兴趣和阅读能力，选择适合的书籍，如绘本、童话、科普等。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制定阅读计划：根据小学生的时间安排，制定合理的阅读计划，如每天阅读半小时或每周安排一个阅读日。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培养阅读习惯：鼓励小学生每天坚持阅读，形成良好的阅读习惯，同时可以与家长一起阅读、讨论书籍。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鼓励小学生每天定时阅读文学作品</a:t>
            </a:r>
            <a:endParaRPr altLang="en-US" lang="zh-CN"/>
          </a:p>
        </p:txBody>
      </p:sp>
      <p:sp>
        <p:nvSpPr>
          <p:cNvPr id="1049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阅读时间：每天至少30分钟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阅读方式：朗读、默读、听读等多样化方式结合，提高阅读兴趣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阅读环境：创造安静、舒适的阅读环境，避免干扰和诱惑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阅读内容：选择适合小学生年龄段的文学作品，如童话、寓言、故事等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培养小学生良好的阅读习惯，提高阅读效率</a:t>
            </a:r>
            <a:endParaRPr altLang="en-US" lang="zh-CN"/>
          </a:p>
        </p:txBody>
      </p:sp>
      <p:sp>
        <p:nvSpPr>
          <p:cNvPr id="104975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深度阅读：引导孩子深入理解文本，培养思考和表达能力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阅读分享：鼓励孩子与他人分享阅读心得，提升阅读体验和交流能力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定期阅读：设定固定的阅读时间，培养孩子的阅读习惯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多样化阅读：选择适合小学生的各类文学作品，拓宽阅读视野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77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2024-01-03T10:28:17Z</dcterms:created>
  <dcterms:modified xsi:type="dcterms:W3CDTF">2024-01-03T10:28:17Z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1cec2cc879e340748a436a396044b81b_21</vt:lpwstr>
  </property>
</Properties>
</file>