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547" r:id="rId1"/>
    <p:sldMasterId id="2147500584" r:id="rId2"/>
  </p:sldMasterIdLst>
  <p:notesMasterIdLst>
    <p:notesMasterId r:id="rId3"/>
  </p:notesMasterIdLst>
  <p:sldIdLst>
    <p:sldId id="8326" r:id="rId4"/>
    <p:sldId id="8331" r:id="rId5"/>
    <p:sldId id="8335" r:id="rId6"/>
    <p:sldId id="8338" r:id="rId7"/>
    <p:sldId id="8344" r:id="rId9"/>
    <p:sldId id="8347" r:id="rId10"/>
    <p:sldId id="8350" r:id="rId11"/>
    <p:sldId id="8353" r:id="rId12"/>
    <p:sldId id="8359" r:id="rId14"/>
    <p:sldId id="8362" r:id="rId15"/>
    <p:sldId id="8365" r:id="rId16"/>
    <p:sldId id="8368" r:id="rId17"/>
    <p:sldId id="8371" r:id="rId18"/>
    <p:sldId id="8377" r:id="rId20"/>
    <p:sldId id="8380" r:id="rId21"/>
    <p:sldId id="8383" r:id="rId22"/>
    <p:sldId id="8386" r:id="rId23"/>
    <p:sldId id="8392" r:id="rId25"/>
    <p:sldId id="8395" r:id="rId26"/>
    <p:sldId id="8398" r:id="rId27"/>
    <p:sldId id="8401" r:id="rId28"/>
    <p:sldId id="8404" r:id="rId29"/>
    <p:sldId id="8410" r:id="rId31"/>
    <p:sldId id="8413" r:id="rId32"/>
    <p:sldId id="8416" r:id="rId33"/>
    <p:sldId id="8419" r:id="rId34"/>
    <p:sldId id="8422" r:id="rId35"/>
    <p:sldId id="8428" r:id="rId37"/>
    <p:sldId id="8431" r:id="rId38"/>
    <p:sldId id="8434" r:id="rId39"/>
    <p:sldId id="8437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548" r:id="rId1"/>
    <p:sldLayoutId id="2147500549" r:id="rId2"/>
    <p:sldLayoutId id="2147500550" r:id="rId3"/>
    <p:sldLayoutId id="2147500551" r:id="rId4"/>
    <p:sldLayoutId id="2147500552" r:id="rId5"/>
    <p:sldLayoutId id="2147500553" r:id="rId6"/>
    <p:sldLayoutId id="2147500554" r:id="rId7"/>
    <p:sldLayoutId id="2147500555" r:id="rId8"/>
    <p:sldLayoutId id="2147500556" r:id="rId9"/>
    <p:sldLayoutId id="2147500557" r:id="rId10"/>
    <p:sldLayoutId id="21475005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585" r:id="rId1"/>
    <p:sldLayoutId id="2147500586" r:id="rId2"/>
    <p:sldLayoutId id="2147500587" r:id="rId3"/>
    <p:sldLayoutId id="2147500588" r:id="rId4"/>
    <p:sldLayoutId id="2147500589" r:id="rId5"/>
    <p:sldLayoutId id="2147500590" r:id="rId6"/>
    <p:sldLayoutId id="2147500591" r:id="rId7"/>
    <p:sldLayoutId id="2147500592" r:id="rId8"/>
    <p:sldLayoutId id="2147500593" r:id="rId9"/>
    <p:sldLayoutId id="2147500594" r:id="rId10"/>
    <p:sldLayoutId id="21475005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tags" Target="../tags/tag748.xml"/><Relationship Id="rId16" Type="http://schemas.openxmlformats.org/officeDocument/2006/relationships/tags" Target="../tags/tag749.xml"/><Relationship Id="rId17" Type="http://schemas.openxmlformats.org/officeDocument/2006/relationships/tags" Target="../tags/tag750.xml"/><Relationship Id="rId18" Type="http://schemas.openxmlformats.org/officeDocument/2006/relationships/tags" Target="../tags/tag751.xml"/><Relationship Id="rId19" Type="http://schemas.openxmlformats.org/officeDocument/2006/relationships/tags" Target="../tags/tag752.xml"/><Relationship Id="rId20" Type="http://schemas.openxmlformats.org/officeDocument/2006/relationships/tags" Target="../tags/tag753.xml"/><Relationship Id="rId21" Type="http://schemas.openxmlformats.org/officeDocument/2006/relationships/tags" Target="../tags/tag754.xml"/><Relationship Id="rId22" Type="http://schemas.openxmlformats.org/officeDocument/2006/relationships/tags" Target="../tags/tag755.xml"/><Relationship Id="rId23" Type="http://schemas.openxmlformats.org/officeDocument/2006/relationships/tags" Target="../tags/tag756.xml"/><Relationship Id="rId24" Type="http://schemas.openxmlformats.org/officeDocument/2006/relationships/tags" Target="../tags/tag757.xml"/><Relationship Id="rId25" Type="http://schemas.openxmlformats.org/officeDocument/2006/relationships/tags" Target="../tags/tag758.xml"/><Relationship Id="rId26" Type="http://schemas.openxmlformats.org/officeDocument/2006/relationships/tags" Target="../tags/tag759.xml"/><Relationship Id="rId27" Type="http://schemas.openxmlformats.org/officeDocument/2006/relationships/tags" Target="../tags/tag760.xml"/><Relationship Id="rId28" Type="http://schemas.openxmlformats.org/officeDocument/2006/relationships/tags" Target="../tags/tag761.xml"/><Relationship Id="rId29" Type="http://schemas.openxmlformats.org/officeDocument/2006/relationships/tags" Target="../tags/tag762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tags" Target="../tags/tag766.xml"/><Relationship Id="rId5" Type="http://schemas.openxmlformats.org/officeDocument/2006/relationships/tags" Target="../tags/tag767.xml"/><Relationship Id="rId6" Type="http://schemas.openxmlformats.org/officeDocument/2006/relationships/tags" Target="../tags/tag768.xml"/><Relationship Id="rId7" Type="http://schemas.openxmlformats.org/officeDocument/2006/relationships/tags" Target="../tags/tag769.xml"/><Relationship Id="rId8" Type="http://schemas.openxmlformats.org/officeDocument/2006/relationships/tags" Target="../tags/tag770.xml"/><Relationship Id="rId9" Type="http://schemas.openxmlformats.org/officeDocument/2006/relationships/tags" Target="../tags/tag771.xml"/><Relationship Id="rId10" Type="http://schemas.openxmlformats.org/officeDocument/2006/relationships/tags" Target="../tags/tag772.xml"/><Relationship Id="rId11" Type="http://schemas.openxmlformats.org/officeDocument/2006/relationships/tags" Target="../tags/tag773.xml"/><Relationship Id="rId12" Type="http://schemas.openxmlformats.org/officeDocument/2006/relationships/tags" Target="../tags/tag774.xml"/><Relationship Id="rId13" Type="http://schemas.openxmlformats.org/officeDocument/2006/relationships/tags" Target="../tags/tag775.xml"/><Relationship Id="rId14" Type="http://schemas.openxmlformats.org/officeDocument/2006/relationships/tags" Target="../tags/tag776.xml"/><Relationship Id="rId15" Type="http://schemas.openxmlformats.org/officeDocument/2006/relationships/tags" Target="../tags/tag777.xml"/><Relationship Id="rId16" Type="http://schemas.openxmlformats.org/officeDocument/2006/relationships/tags" Target="../tags/tag778.xml"/><Relationship Id="rId17" Type="http://schemas.openxmlformats.org/officeDocument/2006/relationships/tags" Target="../tags/tag779.xml"/><Relationship Id="rId18" Type="http://schemas.openxmlformats.org/officeDocument/2006/relationships/tags" Target="../tags/tag780.xml"/><Relationship Id="rId19" Type="http://schemas.openxmlformats.org/officeDocument/2006/relationships/tags" Target="../tags/tag781.xml"/><Relationship Id="rId20" Type="http://schemas.openxmlformats.org/officeDocument/2006/relationships/tags" Target="../tags/tag78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83.xml"/><Relationship Id="rId2" Type="http://schemas.openxmlformats.org/officeDocument/2006/relationships/tags" Target="../tags/tag784.xml"/><Relationship Id="rId3" Type="http://schemas.openxmlformats.org/officeDocument/2006/relationships/tags" Target="../tags/tag785.xml"/><Relationship Id="rId4" Type="http://schemas.openxmlformats.org/officeDocument/2006/relationships/tags" Target="../tags/tag786.xml"/><Relationship Id="rId5" Type="http://schemas.openxmlformats.org/officeDocument/2006/relationships/tags" Target="../tags/tag787.xml"/><Relationship Id="rId6" Type="http://schemas.openxmlformats.org/officeDocument/2006/relationships/tags" Target="../tags/tag788.xml"/><Relationship Id="rId7" Type="http://schemas.openxmlformats.org/officeDocument/2006/relationships/tags" Target="../tags/tag789.xml"/><Relationship Id="rId8" Type="http://schemas.openxmlformats.org/officeDocument/2006/relationships/tags" Target="../tags/tag790.xml"/><Relationship Id="rId9" Type="http://schemas.openxmlformats.org/officeDocument/2006/relationships/tags" Target="../tags/tag791.xml"/><Relationship Id="rId10" Type="http://schemas.openxmlformats.org/officeDocument/2006/relationships/tags" Target="../tags/tag792.xml"/><Relationship Id="rId11" Type="http://schemas.openxmlformats.org/officeDocument/2006/relationships/tags" Target="../tags/tag793.xml"/><Relationship Id="rId12" Type="http://schemas.openxmlformats.org/officeDocument/2006/relationships/tags" Target="../tags/tag794.xml"/><Relationship Id="rId13" Type="http://schemas.openxmlformats.org/officeDocument/2006/relationships/tags" Target="../tags/tag795.xml"/><Relationship Id="rId14" Type="http://schemas.openxmlformats.org/officeDocument/2006/relationships/tags" Target="../tags/tag796.xml"/><Relationship Id="rId15" Type="http://schemas.openxmlformats.org/officeDocument/2006/relationships/tags" Target="../tags/tag797.xml"/><Relationship Id="rId16" Type="http://schemas.openxmlformats.org/officeDocument/2006/relationships/tags" Target="../tags/tag798.xml"/><Relationship Id="rId17" Type="http://schemas.openxmlformats.org/officeDocument/2006/relationships/tags" Target="../tags/tag799.xml"/><Relationship Id="rId18" Type="http://schemas.openxmlformats.org/officeDocument/2006/relationships/tags" Target="../tags/tag800.xml"/><Relationship Id="rId19" Type="http://schemas.openxmlformats.org/officeDocument/2006/relationships/tags" Target="../tags/tag801.xml"/><Relationship Id="rId20" Type="http://schemas.openxmlformats.org/officeDocument/2006/relationships/tags" Target="../tags/tag80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803.xml"/><Relationship Id="rId2" Type="http://schemas.openxmlformats.org/officeDocument/2006/relationships/tags" Target="../tags/tag804.xml"/><Relationship Id="rId3" Type="http://schemas.openxmlformats.org/officeDocument/2006/relationships/tags" Target="../tags/tag80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tags" Target="../tags/tag814.xml"/><Relationship Id="rId10" Type="http://schemas.openxmlformats.org/officeDocument/2006/relationships/tags" Target="../tags/tag815.xml"/><Relationship Id="rId11" Type="http://schemas.openxmlformats.org/officeDocument/2006/relationships/tags" Target="../tags/tag816.xml"/><Relationship Id="rId12" Type="http://schemas.openxmlformats.org/officeDocument/2006/relationships/tags" Target="../tags/tag81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18.xml"/><Relationship Id="rId2" Type="http://schemas.openxmlformats.org/officeDocument/2006/relationships/tags" Target="../tags/tag819.xml"/><Relationship Id="rId3" Type="http://schemas.openxmlformats.org/officeDocument/2006/relationships/tags" Target="../tags/tag820.xml"/><Relationship Id="rId4" Type="http://schemas.openxmlformats.org/officeDocument/2006/relationships/tags" Target="../tags/tag821.xml"/><Relationship Id="rId5" Type="http://schemas.openxmlformats.org/officeDocument/2006/relationships/tags" Target="../tags/tag822.xml"/><Relationship Id="rId6" Type="http://schemas.openxmlformats.org/officeDocument/2006/relationships/tags" Target="../tags/tag823.xml"/><Relationship Id="rId7" Type="http://schemas.openxmlformats.org/officeDocument/2006/relationships/tags" Target="../tags/tag824.xml"/><Relationship Id="rId8" Type="http://schemas.openxmlformats.org/officeDocument/2006/relationships/tags" Target="../tags/tag825.xml"/><Relationship Id="rId9" Type="http://schemas.openxmlformats.org/officeDocument/2006/relationships/tags" Target="../tags/tag826.xml"/><Relationship Id="rId10" Type="http://schemas.openxmlformats.org/officeDocument/2006/relationships/tags" Target="../tags/tag827.xml"/><Relationship Id="rId11" Type="http://schemas.openxmlformats.org/officeDocument/2006/relationships/tags" Target="../tags/tag828.xml"/><Relationship Id="rId12" Type="http://schemas.openxmlformats.org/officeDocument/2006/relationships/tags" Target="../tags/tag829.xml"/><Relationship Id="rId13" Type="http://schemas.openxmlformats.org/officeDocument/2006/relationships/tags" Target="../tags/tag830.xml"/><Relationship Id="rId14" Type="http://schemas.openxmlformats.org/officeDocument/2006/relationships/tags" Target="../tags/tag831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tags" Target="../tags/tag835.xml"/><Relationship Id="rId5" Type="http://schemas.openxmlformats.org/officeDocument/2006/relationships/tags" Target="../tags/tag836.xml"/><Relationship Id="rId6" Type="http://schemas.openxmlformats.org/officeDocument/2006/relationships/tags" Target="../tags/tag837.xml"/><Relationship Id="rId7" Type="http://schemas.openxmlformats.org/officeDocument/2006/relationships/tags" Target="../tags/tag838.xml"/><Relationship Id="rId8" Type="http://schemas.openxmlformats.org/officeDocument/2006/relationships/tags" Target="../tags/tag839.xml"/><Relationship Id="rId9" Type="http://schemas.openxmlformats.org/officeDocument/2006/relationships/tags" Target="../tags/tag840.xml"/><Relationship Id="rId10" Type="http://schemas.openxmlformats.org/officeDocument/2006/relationships/tags" Target="../tags/tag841.xml"/><Relationship Id="rId11" Type="http://schemas.openxmlformats.org/officeDocument/2006/relationships/tags" Target="../tags/tag842.xml"/><Relationship Id="rId12" Type="http://schemas.openxmlformats.org/officeDocument/2006/relationships/tags" Target="../tags/tag84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tags" Target="../tags/tag848.xml"/><Relationship Id="rId6" Type="http://schemas.openxmlformats.org/officeDocument/2006/relationships/tags" Target="../tags/tag849.xml"/><Relationship Id="rId7" Type="http://schemas.openxmlformats.org/officeDocument/2006/relationships/tags" Target="../tags/tag850.xml"/><Relationship Id="rId8" Type="http://schemas.openxmlformats.org/officeDocument/2006/relationships/tags" Target="../tags/tag851.xml"/><Relationship Id="rId9" Type="http://schemas.openxmlformats.org/officeDocument/2006/relationships/tags" Target="../tags/tag852.xml"/><Relationship Id="rId10" Type="http://schemas.openxmlformats.org/officeDocument/2006/relationships/tags" Target="../tags/tag853.xml"/><Relationship Id="rId11" Type="http://schemas.openxmlformats.org/officeDocument/2006/relationships/tags" Target="../tags/tag854.xml"/><Relationship Id="rId12" Type="http://schemas.openxmlformats.org/officeDocument/2006/relationships/tags" Target="../tags/tag855.xml"/><Relationship Id="rId13" Type="http://schemas.openxmlformats.org/officeDocument/2006/relationships/tags" Target="../tags/tag856.xml"/><Relationship Id="rId14" Type="http://schemas.openxmlformats.org/officeDocument/2006/relationships/tags" Target="../tags/tag857.xml"/><Relationship Id="rId15" Type="http://schemas.openxmlformats.org/officeDocument/2006/relationships/tags" Target="../tags/tag858.xml"/><Relationship Id="rId16" Type="http://schemas.openxmlformats.org/officeDocument/2006/relationships/tags" Target="../tags/tag85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tags" Target="../tags/tag866.xml"/><Relationship Id="rId5" Type="http://schemas.openxmlformats.org/officeDocument/2006/relationships/tags" Target="../tags/tag867.xml"/><Relationship Id="rId6" Type="http://schemas.openxmlformats.org/officeDocument/2006/relationships/tags" Target="../tags/tag868.xml"/><Relationship Id="rId7" Type="http://schemas.openxmlformats.org/officeDocument/2006/relationships/tags" Target="../tags/tag869.xml"/><Relationship Id="rId8" Type="http://schemas.openxmlformats.org/officeDocument/2006/relationships/tags" Target="../tags/tag870.xml"/><Relationship Id="rId9" Type="http://schemas.openxmlformats.org/officeDocument/2006/relationships/tags" Target="../tags/tag871.xml"/><Relationship Id="rId10" Type="http://schemas.openxmlformats.org/officeDocument/2006/relationships/tags" Target="../tags/tag872.xml"/><Relationship Id="rId11" Type="http://schemas.openxmlformats.org/officeDocument/2006/relationships/tags" Target="../tags/tag873.xml"/><Relationship Id="rId12" Type="http://schemas.openxmlformats.org/officeDocument/2006/relationships/tags" Target="../tags/tag87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tags" Target="../tags/tag878.xml"/><Relationship Id="rId5" Type="http://schemas.openxmlformats.org/officeDocument/2006/relationships/tags" Target="../tags/tag879.xml"/><Relationship Id="rId6" Type="http://schemas.openxmlformats.org/officeDocument/2006/relationships/tags" Target="../tags/tag880.xml"/><Relationship Id="rId7" Type="http://schemas.openxmlformats.org/officeDocument/2006/relationships/tags" Target="../tags/tag881.xml"/><Relationship Id="rId8" Type="http://schemas.openxmlformats.org/officeDocument/2006/relationships/tags" Target="../tags/tag882.xml"/><Relationship Id="rId9" Type="http://schemas.openxmlformats.org/officeDocument/2006/relationships/tags" Target="../tags/tag883.xml"/><Relationship Id="rId10" Type="http://schemas.openxmlformats.org/officeDocument/2006/relationships/tags" Target="../tags/tag884.xml"/><Relationship Id="rId11" Type="http://schemas.openxmlformats.org/officeDocument/2006/relationships/tags" Target="../tags/tag885.xml"/><Relationship Id="rId12" Type="http://schemas.openxmlformats.org/officeDocument/2006/relationships/tags" Target="../tags/tag886.xml"/><Relationship Id="rId13" Type="http://schemas.openxmlformats.org/officeDocument/2006/relationships/tags" Target="../tags/tag887.xml"/><Relationship Id="rId14" Type="http://schemas.openxmlformats.org/officeDocument/2006/relationships/tags" Target="../tags/tag888.xml"/><Relationship Id="rId15" Type="http://schemas.openxmlformats.org/officeDocument/2006/relationships/tags" Target="../tags/tag889.xml"/><Relationship Id="rId16" Type="http://schemas.openxmlformats.org/officeDocument/2006/relationships/tags" Target="../tags/tag890.xml"/><Relationship Id="rId17" Type="http://schemas.openxmlformats.org/officeDocument/2006/relationships/tags" Target="../tags/tag891.xml"/><Relationship Id="rId18" Type="http://schemas.openxmlformats.org/officeDocument/2006/relationships/tags" Target="../tags/tag892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93.xml"/><Relationship Id="rId2" Type="http://schemas.openxmlformats.org/officeDocument/2006/relationships/tags" Target="../tags/tag894.xml"/><Relationship Id="rId3" Type="http://schemas.openxmlformats.org/officeDocument/2006/relationships/tags" Target="../tags/tag895.xml"/><Relationship Id="rId4" Type="http://schemas.openxmlformats.org/officeDocument/2006/relationships/tags" Target="../tags/tag896.xml"/><Relationship Id="rId5" Type="http://schemas.openxmlformats.org/officeDocument/2006/relationships/tags" Target="../tags/tag897.xml"/><Relationship Id="rId6" Type="http://schemas.openxmlformats.org/officeDocument/2006/relationships/tags" Target="../tags/tag898.xml"/><Relationship Id="rId7" Type="http://schemas.openxmlformats.org/officeDocument/2006/relationships/tags" Target="../tags/tag899.xml"/><Relationship Id="rId8" Type="http://schemas.openxmlformats.org/officeDocument/2006/relationships/tags" Target="../tags/tag90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901.xml"/><Relationship Id="rId2" Type="http://schemas.openxmlformats.org/officeDocument/2006/relationships/tags" Target="../tags/tag902.xml"/><Relationship Id="rId3" Type="http://schemas.openxmlformats.org/officeDocument/2006/relationships/tags" Target="../tags/tag90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tags" Target="../tags/tag907.xml"/><Relationship Id="rId5" Type="http://schemas.openxmlformats.org/officeDocument/2006/relationships/tags" Target="../tags/tag908.xml"/><Relationship Id="rId6" Type="http://schemas.openxmlformats.org/officeDocument/2006/relationships/tags" Target="../tags/tag909.xml"/><Relationship Id="rId7" Type="http://schemas.openxmlformats.org/officeDocument/2006/relationships/tags" Target="../tags/tag910.xml"/><Relationship Id="rId8" Type="http://schemas.openxmlformats.org/officeDocument/2006/relationships/tags" Target="../tags/tag911.xml"/><Relationship Id="rId9" Type="http://schemas.openxmlformats.org/officeDocument/2006/relationships/tags" Target="../tags/tag912.xml"/><Relationship Id="rId10" Type="http://schemas.openxmlformats.org/officeDocument/2006/relationships/tags" Target="../tags/tag913.xml"/><Relationship Id="rId11" Type="http://schemas.openxmlformats.org/officeDocument/2006/relationships/tags" Target="../tags/tag914.xml"/><Relationship Id="rId12" Type="http://schemas.openxmlformats.org/officeDocument/2006/relationships/tags" Target="../tags/tag915.xml"/><Relationship Id="rId13" Type="http://schemas.openxmlformats.org/officeDocument/2006/relationships/tags" Target="../tags/tag916.xml"/><Relationship Id="rId14" Type="http://schemas.openxmlformats.org/officeDocument/2006/relationships/tags" Target="../tags/tag917.xml"/><Relationship Id="rId15" Type="http://schemas.openxmlformats.org/officeDocument/2006/relationships/tags" Target="../tags/tag918.xml"/><Relationship Id="rId16" Type="http://schemas.openxmlformats.org/officeDocument/2006/relationships/tags" Target="../tags/tag91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20.xml"/><Relationship Id="rId2" Type="http://schemas.openxmlformats.org/officeDocument/2006/relationships/tags" Target="../tags/tag921.xml"/><Relationship Id="rId3" Type="http://schemas.openxmlformats.org/officeDocument/2006/relationships/tags" Target="../tags/tag922.xml"/><Relationship Id="rId4" Type="http://schemas.openxmlformats.org/officeDocument/2006/relationships/tags" Target="../tags/tag923.xml"/><Relationship Id="rId5" Type="http://schemas.openxmlformats.org/officeDocument/2006/relationships/tags" Target="../tags/tag924.xml"/><Relationship Id="rId6" Type="http://schemas.openxmlformats.org/officeDocument/2006/relationships/tags" Target="../tags/tag925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26.xml"/><Relationship Id="rId2" Type="http://schemas.openxmlformats.org/officeDocument/2006/relationships/tags" Target="../tags/tag927.xml"/><Relationship Id="rId3" Type="http://schemas.openxmlformats.org/officeDocument/2006/relationships/tags" Target="../tags/tag928.xml"/><Relationship Id="rId4" Type="http://schemas.openxmlformats.org/officeDocument/2006/relationships/tags" Target="../tags/tag929.xml"/><Relationship Id="rId5" Type="http://schemas.openxmlformats.org/officeDocument/2006/relationships/tags" Target="../tags/tag930.xml"/><Relationship Id="rId6" Type="http://schemas.openxmlformats.org/officeDocument/2006/relationships/tags" Target="../tags/tag931.xml"/><Relationship Id="rId7" Type="http://schemas.openxmlformats.org/officeDocument/2006/relationships/tags" Target="../tags/tag932.xml"/><Relationship Id="rId8" Type="http://schemas.openxmlformats.org/officeDocument/2006/relationships/tags" Target="../tags/tag933.xml"/><Relationship Id="rId9" Type="http://schemas.openxmlformats.org/officeDocument/2006/relationships/tags" Target="../tags/tag934.xml"/><Relationship Id="rId10" Type="http://schemas.openxmlformats.org/officeDocument/2006/relationships/tags" Target="../tags/tag935.xml"/><Relationship Id="rId11" Type="http://schemas.openxmlformats.org/officeDocument/2006/relationships/tags" Target="../tags/tag936.xml"/><Relationship Id="rId12" Type="http://schemas.openxmlformats.org/officeDocument/2006/relationships/tags" Target="../tags/tag93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38.xml"/><Relationship Id="rId2" Type="http://schemas.openxmlformats.org/officeDocument/2006/relationships/tags" Target="../tags/tag939.xml"/><Relationship Id="rId3" Type="http://schemas.openxmlformats.org/officeDocument/2006/relationships/tags" Target="../tags/tag940.xml"/><Relationship Id="rId4" Type="http://schemas.openxmlformats.org/officeDocument/2006/relationships/tags" Target="../tags/tag941.xml"/><Relationship Id="rId5" Type="http://schemas.openxmlformats.org/officeDocument/2006/relationships/tags" Target="../tags/tag942.xml"/><Relationship Id="rId6" Type="http://schemas.openxmlformats.org/officeDocument/2006/relationships/tags" Target="../tags/tag943.xml"/><Relationship Id="rId7" Type="http://schemas.openxmlformats.org/officeDocument/2006/relationships/tags" Target="../tags/tag944.xml"/><Relationship Id="rId8" Type="http://schemas.openxmlformats.org/officeDocument/2006/relationships/tags" Target="../tags/tag945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46.xml"/><Relationship Id="rId2" Type="http://schemas.openxmlformats.org/officeDocument/2006/relationships/tags" Target="../tags/tag947.xml"/><Relationship Id="rId3" Type="http://schemas.openxmlformats.org/officeDocument/2006/relationships/tags" Target="../tags/tag94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9.xml"/><Relationship Id="rId2" Type="http://schemas.openxmlformats.org/officeDocument/2006/relationships/tags" Target="../tags/tag950.xml"/><Relationship Id="rId3" Type="http://schemas.openxmlformats.org/officeDocument/2006/relationships/tags" Target="../tags/tag951.xml"/><Relationship Id="rId4" Type="http://schemas.openxmlformats.org/officeDocument/2006/relationships/tags" Target="../tags/tag95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3.xml"/><Relationship Id="rId2" Type="http://schemas.openxmlformats.org/officeDocument/2006/relationships/tags" Target="../tags/tag954.xml"/><Relationship Id="rId3" Type="http://schemas.openxmlformats.org/officeDocument/2006/relationships/tags" Target="../tags/tag955.xml"/><Relationship Id="rId4" Type="http://schemas.openxmlformats.org/officeDocument/2006/relationships/tags" Target="../tags/tag956.xml"/><Relationship Id="rId5" Type="http://schemas.openxmlformats.org/officeDocument/2006/relationships/tags" Target="../tags/tag957.xml"/><Relationship Id="rId6" Type="http://schemas.openxmlformats.org/officeDocument/2006/relationships/tags" Target="../tags/tag958.xml"/><Relationship Id="rId7" Type="http://schemas.openxmlformats.org/officeDocument/2006/relationships/tags" Target="../tags/tag959.xml"/><Relationship Id="rId8" Type="http://schemas.openxmlformats.org/officeDocument/2006/relationships/tags" Target="../tags/tag960.xml"/><Relationship Id="rId9" Type="http://schemas.openxmlformats.org/officeDocument/2006/relationships/tags" Target="../tags/tag961.xml"/><Relationship Id="rId10" Type="http://schemas.openxmlformats.org/officeDocument/2006/relationships/tags" Target="../tags/tag962.xml"/><Relationship Id="rId11" Type="http://schemas.openxmlformats.org/officeDocument/2006/relationships/tags" Target="../tags/tag963.xml"/><Relationship Id="rId12" Type="http://schemas.openxmlformats.org/officeDocument/2006/relationships/tags" Target="../tags/tag964.xml"/><Relationship Id="rId13" Type="http://schemas.openxmlformats.org/officeDocument/2006/relationships/tags" Target="../tags/tag965.xml"/><Relationship Id="rId14" Type="http://schemas.openxmlformats.org/officeDocument/2006/relationships/tags" Target="../tags/tag966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67.xml"/><Relationship Id="rId2" Type="http://schemas.openxmlformats.org/officeDocument/2006/relationships/tags" Target="../tags/tag968.xml"/><Relationship Id="rId3" Type="http://schemas.openxmlformats.org/officeDocument/2006/relationships/tags" Target="../tags/tag969.xml"/><Relationship Id="rId4" Type="http://schemas.openxmlformats.org/officeDocument/2006/relationships/tags" Target="../tags/tag970.xml"/><Relationship Id="rId5" Type="http://schemas.openxmlformats.org/officeDocument/2006/relationships/tags" Target="../tags/tag971.xml"/><Relationship Id="rId6" Type="http://schemas.openxmlformats.org/officeDocument/2006/relationships/tags" Target="../tags/tag972.xml"/><Relationship Id="rId7" Type="http://schemas.openxmlformats.org/officeDocument/2006/relationships/tags" Target="../tags/tag973.xml"/><Relationship Id="rId8" Type="http://schemas.openxmlformats.org/officeDocument/2006/relationships/tags" Target="../tags/tag974.xml"/><Relationship Id="rId9" Type="http://schemas.openxmlformats.org/officeDocument/2006/relationships/tags" Target="../tags/tag975.xml"/><Relationship Id="rId10" Type="http://schemas.openxmlformats.org/officeDocument/2006/relationships/tags" Target="../tags/tag976.xml"/><Relationship Id="rId11" Type="http://schemas.openxmlformats.org/officeDocument/2006/relationships/tags" Target="../tags/tag977.xml"/><Relationship Id="rId12" Type="http://schemas.openxmlformats.org/officeDocument/2006/relationships/tags" Target="../tags/tag978.xml"/><Relationship Id="rId13" Type="http://schemas.openxmlformats.org/officeDocument/2006/relationships/tags" Target="../tags/tag979.xml"/><Relationship Id="rId14" Type="http://schemas.openxmlformats.org/officeDocument/2006/relationships/tags" Target="../tags/tag980.xml"/><Relationship Id="rId15" Type="http://schemas.openxmlformats.org/officeDocument/2006/relationships/tags" Target="../tags/tag981.xml"/><Relationship Id="rId16" Type="http://schemas.openxmlformats.org/officeDocument/2006/relationships/tags" Target="../tags/tag982.xml"/><Relationship Id="rId17" Type="http://schemas.openxmlformats.org/officeDocument/2006/relationships/tags" Target="../tags/tag983.xml"/><Relationship Id="rId18" Type="http://schemas.openxmlformats.org/officeDocument/2006/relationships/tags" Target="../tags/tag984.xml"/><Relationship Id="rId19" Type="http://schemas.openxmlformats.org/officeDocument/2006/relationships/tags" Target="../tags/tag985.xml"/><Relationship Id="rId20" Type="http://schemas.openxmlformats.org/officeDocument/2006/relationships/tags" Target="../tags/tag986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87.xml"/><Relationship Id="rId2" Type="http://schemas.openxmlformats.org/officeDocument/2006/relationships/tags" Target="../tags/tag988.xml"/><Relationship Id="rId3" Type="http://schemas.openxmlformats.org/officeDocument/2006/relationships/tags" Target="../tags/tag989.xml"/><Relationship Id="rId4" Type="http://schemas.openxmlformats.org/officeDocument/2006/relationships/tags" Target="../tags/tag990.xml"/><Relationship Id="rId5" Type="http://schemas.openxmlformats.org/officeDocument/2006/relationships/tags" Target="../tags/tag991.xml"/><Relationship Id="rId6" Type="http://schemas.openxmlformats.org/officeDocument/2006/relationships/tags" Target="../tags/tag992.xml"/><Relationship Id="rId7" Type="http://schemas.openxmlformats.org/officeDocument/2006/relationships/tags" Target="../tags/tag993.xml"/><Relationship Id="rId8" Type="http://schemas.openxmlformats.org/officeDocument/2006/relationships/tags" Target="../tags/tag994.xml"/><Relationship Id="rId9" Type="http://schemas.openxmlformats.org/officeDocument/2006/relationships/tags" Target="../tags/tag995.xml"/><Relationship Id="rId10" Type="http://schemas.openxmlformats.org/officeDocument/2006/relationships/tags" Target="../tags/tag996.xml"/><Relationship Id="rId11" Type="http://schemas.openxmlformats.org/officeDocument/2006/relationships/tags" Target="../tags/tag997.xml"/><Relationship Id="rId12" Type="http://schemas.openxmlformats.org/officeDocument/2006/relationships/tags" Target="../tags/tag998.xml"/><Relationship Id="rId13" Type="http://schemas.openxmlformats.org/officeDocument/2006/relationships/tags" Target="../tags/tag999.xml"/><Relationship Id="rId14" Type="http://schemas.openxmlformats.org/officeDocument/2006/relationships/tags" Target="../tags/tag1000.xml"/><Relationship Id="rId15" Type="http://schemas.openxmlformats.org/officeDocument/2006/relationships/tags" Target="../tags/tag1001.xml"/><Relationship Id="rId16" Type="http://schemas.openxmlformats.org/officeDocument/2006/relationships/tags" Target="../tags/tag1002.xml"/><Relationship Id="rId17" Type="http://schemas.openxmlformats.org/officeDocument/2006/relationships/tags" Target="../tags/tag1003.xml"/><Relationship Id="rId18" Type="http://schemas.openxmlformats.org/officeDocument/2006/relationships/tags" Target="../tags/tag1004.xml"/><Relationship Id="rId19" Type="http://schemas.openxmlformats.org/officeDocument/2006/relationships/tags" Target="../tags/tag1005.xml"/><Relationship Id="rId20" Type="http://schemas.openxmlformats.org/officeDocument/2006/relationships/tags" Target="../tags/tag1006.xml"/><Relationship Id="rId21" Type="http://schemas.openxmlformats.org/officeDocument/2006/relationships/tags" Target="../tags/tag1007.xml"/><Relationship Id="rId22" Type="http://schemas.openxmlformats.org/officeDocument/2006/relationships/tags" Target="../tags/tag1008.xml"/><Relationship Id="rId23" Type="http://schemas.openxmlformats.org/officeDocument/2006/relationships/tags" Target="../tags/tag1009.xml"/><Relationship Id="rId24" Type="http://schemas.openxmlformats.org/officeDocument/2006/relationships/tags" Target="../tags/tag1010.xml"/><Relationship Id="rId25" Type="http://schemas.openxmlformats.org/officeDocument/2006/relationships/tags" Target="../tags/tag1011.xml"/><Relationship Id="rId26" Type="http://schemas.openxmlformats.org/officeDocument/2006/relationships/tags" Target="../tags/tag1012.xml"/><Relationship Id="rId27" Type="http://schemas.openxmlformats.org/officeDocument/2006/relationships/tags" Target="../tags/tag1013.xml"/><Relationship Id="rId28" Type="http://schemas.openxmlformats.org/officeDocument/2006/relationships/tags" Target="../tags/tag1014.xml"/><Relationship Id="rId29" Type="http://schemas.openxmlformats.org/officeDocument/2006/relationships/tags" Target="../tags/tag1015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16.xml"/><Relationship Id="rId2" Type="http://schemas.openxmlformats.org/officeDocument/2006/relationships/tags" Target="../tags/tag1017.xml"/><Relationship Id="rId3" Type="http://schemas.openxmlformats.org/officeDocument/2006/relationships/tags" Target="../tags/tag1018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19.xml"/><Relationship Id="rId2" Type="http://schemas.openxmlformats.org/officeDocument/2006/relationships/tags" Target="../tags/tag1020.xml"/><Relationship Id="rId3" Type="http://schemas.openxmlformats.org/officeDocument/2006/relationships/tags" Target="../tags/tag1021.xml"/><Relationship Id="rId4" Type="http://schemas.openxmlformats.org/officeDocument/2006/relationships/tags" Target="../tags/tag1022.xml"/><Relationship Id="rId5" Type="http://schemas.openxmlformats.org/officeDocument/2006/relationships/tags" Target="../tags/tag1023.xml"/><Relationship Id="rId6" Type="http://schemas.openxmlformats.org/officeDocument/2006/relationships/tags" Target="../tags/tag1024.xml"/><Relationship Id="rId7" Type="http://schemas.openxmlformats.org/officeDocument/2006/relationships/tags" Target="../tags/tag1025.xml"/><Relationship Id="rId8" Type="http://schemas.openxmlformats.org/officeDocument/2006/relationships/tags" Target="../tags/tag1026.xml"/><Relationship Id="rId9" Type="http://schemas.openxmlformats.org/officeDocument/2006/relationships/tags" Target="../tags/tag1027.xml"/><Relationship Id="rId10" Type="http://schemas.openxmlformats.org/officeDocument/2006/relationships/tags" Target="../tags/tag1028.xml"/><Relationship Id="rId11" Type="http://schemas.openxmlformats.org/officeDocument/2006/relationships/tags" Target="../tags/tag1029.xml"/><Relationship Id="rId12" Type="http://schemas.openxmlformats.org/officeDocument/2006/relationships/tags" Target="../tags/tag103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31.xml"/><Relationship Id="rId2" Type="http://schemas.openxmlformats.org/officeDocument/2006/relationships/tags" Target="../tags/tag1032.xml"/><Relationship Id="rId3" Type="http://schemas.openxmlformats.org/officeDocument/2006/relationships/tags" Target="../tags/tag1033.xml"/><Relationship Id="rId4" Type="http://schemas.openxmlformats.org/officeDocument/2006/relationships/tags" Target="../tags/tag1034.xml"/><Relationship Id="rId5" Type="http://schemas.openxmlformats.org/officeDocument/2006/relationships/tags" Target="../tags/tag1035.xml"/><Relationship Id="rId6" Type="http://schemas.openxmlformats.org/officeDocument/2006/relationships/tags" Target="../tags/tag1036.xml"/><Relationship Id="rId7" Type="http://schemas.openxmlformats.org/officeDocument/2006/relationships/tags" Target="../tags/tag1037.xml"/><Relationship Id="rId8" Type="http://schemas.openxmlformats.org/officeDocument/2006/relationships/tags" Target="../tags/tag1038.xml"/><Relationship Id="rId9" Type="http://schemas.openxmlformats.org/officeDocument/2006/relationships/tags" Target="../tags/tag1039.xml"/><Relationship Id="rId10" Type="http://schemas.openxmlformats.org/officeDocument/2006/relationships/tags" Target="../tags/tag1040.xml"/><Relationship Id="rId11" Type="http://schemas.openxmlformats.org/officeDocument/2006/relationships/tags" Target="../tags/tag1041.xml"/><Relationship Id="rId12" Type="http://schemas.openxmlformats.org/officeDocument/2006/relationships/tags" Target="../tags/tag1042.xml"/><Relationship Id="rId13" Type="http://schemas.openxmlformats.org/officeDocument/2006/relationships/tags" Target="../tags/tag1043.xml"/><Relationship Id="rId14" Type="http://schemas.openxmlformats.org/officeDocument/2006/relationships/tags" Target="../tags/tag1044.xml"/><Relationship Id="rId15" Type="http://schemas.openxmlformats.org/officeDocument/2006/relationships/tags" Target="../tags/tag1045.xml"/><Relationship Id="rId16" Type="http://schemas.openxmlformats.org/officeDocument/2006/relationships/tags" Target="../tags/tag1046.xml"/><Relationship Id="rId17" Type="http://schemas.openxmlformats.org/officeDocument/2006/relationships/tags" Target="../tags/tag1047.xml"/><Relationship Id="rId18" Type="http://schemas.openxmlformats.org/officeDocument/2006/relationships/tags" Target="../tags/tag1048.xml"/><Relationship Id="rId19" Type="http://schemas.openxmlformats.org/officeDocument/2006/relationships/tags" Target="../tags/tag1049.xml"/><Relationship Id="rId20" Type="http://schemas.openxmlformats.org/officeDocument/2006/relationships/tags" Target="../tags/tag1050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51.xml"/><Relationship Id="rId2" Type="http://schemas.openxmlformats.org/officeDocument/2006/relationships/tags" Target="../tags/tag1052.xml"/><Relationship Id="rId3" Type="http://schemas.openxmlformats.org/officeDocument/2006/relationships/tags" Target="../tags/tag1053.xml"/><Relationship Id="rId4" Type="http://schemas.openxmlformats.org/officeDocument/2006/relationships/tags" Target="../tags/tag1054.xml"/><Relationship Id="rId5" Type="http://schemas.openxmlformats.org/officeDocument/2006/relationships/tags" Target="../tags/tag1055.xml"/><Relationship Id="rId6" Type="http://schemas.openxmlformats.org/officeDocument/2006/relationships/tags" Target="../tags/tag1056.xml"/><Relationship Id="rId7" Type="http://schemas.openxmlformats.org/officeDocument/2006/relationships/tags" Target="../tags/tag1057.xml"/><Relationship Id="rId8" Type="http://schemas.openxmlformats.org/officeDocument/2006/relationships/tags" Target="../tags/tag1058.xml"/><Relationship Id="rId9" Type="http://schemas.openxmlformats.org/officeDocument/2006/relationships/tags" Target="../tags/tag1059.xml"/><Relationship Id="rId10" Type="http://schemas.openxmlformats.org/officeDocument/2006/relationships/tags" Target="../tags/tag1060.xml"/><Relationship Id="rId11" Type="http://schemas.openxmlformats.org/officeDocument/2006/relationships/tags" Target="../tags/tag1061.xml"/><Relationship Id="rId12" Type="http://schemas.openxmlformats.org/officeDocument/2006/relationships/tags" Target="../tags/tag1062.xml"/><Relationship Id="rId13" Type="http://schemas.openxmlformats.org/officeDocument/2006/relationships/tags" Target="../tags/tag1063.xml"/><Relationship Id="rId14" Type="http://schemas.openxmlformats.org/officeDocument/2006/relationships/tags" Target="../tags/tag1064.xml"/><Relationship Id="rId15" Type="http://schemas.openxmlformats.org/officeDocument/2006/relationships/tags" Target="../tags/tag1065.xml"/><Relationship Id="rId16" Type="http://schemas.openxmlformats.org/officeDocument/2006/relationships/tags" Target="../tags/tag1066.xml"/><Relationship Id="rId17" Type="http://schemas.openxmlformats.org/officeDocument/2006/relationships/tags" Target="../tags/tag1067.xml"/><Relationship Id="rId18" Type="http://schemas.openxmlformats.org/officeDocument/2006/relationships/tags" Target="../tags/tag1068.xml"/><Relationship Id="rId19" Type="http://schemas.openxmlformats.org/officeDocument/2006/relationships/tags" Target="../tags/tag1069.xml"/><Relationship Id="rId20" Type="http://schemas.openxmlformats.org/officeDocument/2006/relationships/tags" Target="../tags/tag1070.xml"/><Relationship Id="rId21" Type="http://schemas.openxmlformats.org/officeDocument/2006/relationships/tags" Target="../tags/tag1071.xml"/><Relationship Id="rId22" Type="http://schemas.openxmlformats.org/officeDocument/2006/relationships/tags" Target="../tags/tag1072.xml"/><Relationship Id="rId23" Type="http://schemas.openxmlformats.org/officeDocument/2006/relationships/tags" Target="../tags/tag1073.xml"/><Relationship Id="rId24" Type="http://schemas.openxmlformats.org/officeDocument/2006/relationships/tags" Target="../tags/tag1074.xml"/><Relationship Id="rId25" Type="http://schemas.openxmlformats.org/officeDocument/2006/relationships/tags" Target="../tags/tag1075.xml"/><Relationship Id="rId26" Type="http://schemas.openxmlformats.org/officeDocument/2006/relationships/tags" Target="../tags/tag1076.xml"/><Relationship Id="rId27" Type="http://schemas.openxmlformats.org/officeDocument/2006/relationships/tags" Target="../tags/tag1077.xml"/><Relationship Id="rId28" Type="http://schemas.openxmlformats.org/officeDocument/2006/relationships/tags" Target="../tags/tag1078.xml"/><Relationship Id="rId29" Type="http://schemas.openxmlformats.org/officeDocument/2006/relationships/tags" Target="../tags/tag1079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80.xml"/><Relationship Id="rId2" Type="http://schemas.openxmlformats.org/officeDocument/2006/relationships/tags" Target="../tags/tag1081.xml"/><Relationship Id="rId3" Type="http://schemas.openxmlformats.org/officeDocument/2006/relationships/tags" Target="../tags/tag10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企业管理与高绩效持续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高绩效企业的特征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企业管理与高绩效的关系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如何实现高绩效持续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案例分析：成功企业的管理实践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提升组织效率</a:t>
            </a:r>
            <a:endParaRPr altLang="en-US" lang="zh-CN"/>
          </a:p>
        </p:txBody>
      </p:sp>
      <p:sp>
        <p:nvSpPr>
          <p:cNvPr id="10517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激发员工潜能，提升整体绩效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降低沟通成本，提升决策效率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促进企业发展</a:t>
            </a:r>
            <a:endParaRPr altLang="en-US" lang="zh-CN"/>
          </a:p>
        </p:txBody>
      </p:sp>
      <p:sp>
        <p:nvSpPr>
          <p:cNvPr id="10520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提升企业竞争力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优化资源配置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增强团队协作能力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524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提升产品质量：通过严格的质量控制，提高产品的质量和稳定性，从而增强企业的竞争力。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创新发展：鼓励企业进行创新，开发新产品、新技术和新服务，以满足市场需求，提高企业的竞争力。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建立良好的企业文化：通过建立积极、健康的企业文化，提高员工的归属感和忠诚度，增强企业的凝聚力。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降低成本：通过有效的成本控制和资源利用，降低企业的运营成本，提高盈利能力。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高绩效企业的特征</a:t>
            </a:r>
            <a:endParaRPr altLang="en-US" lang="zh-CN"/>
          </a:p>
        </p:txBody>
      </p:sp>
      <p:sp>
        <p:nvSpPr>
          <p:cNvPr id="1052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明确的目标和愿景</a:t>
            </a:r>
            <a:endParaRPr altLang="en-US" lang="zh-CN"/>
          </a:p>
        </p:txBody>
      </p:sp>
      <p:sp>
        <p:nvSpPr>
          <p:cNvPr id="10534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清晰、具体、可衡量、可实现、有时限的目标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与企业愿景相一致，能够激发员工的使命感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强调长期目标，而非短期目标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强调结果导向，而非过程导向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高效的决策和执行</a:t>
            </a:r>
            <a:endParaRPr altLang="en-US" lang="zh-CN"/>
          </a:p>
        </p:txBody>
      </p:sp>
      <p:sp>
        <p:nvSpPr>
          <p:cNvPr id="105378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8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8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9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9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决策和执行过程中注重细节和效率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79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9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9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员工对决策有充分的了解和参与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0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0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0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执行能力强，能够迅速响应并完成任务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80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0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1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决策迅速且准确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良好的沟通和协作</a:t>
            </a:r>
            <a:endParaRPr altLang="en-US" lang="zh-CN"/>
          </a:p>
        </p:txBody>
      </p:sp>
      <p:sp>
        <p:nvSpPr>
          <p:cNvPr id="105409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建立有效的沟通机制：包括定期会议、电子邮件、电话会议等，确保信息畅通，提高工作效率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鼓励员工参与决策：让员工参与决策过程，增强归属感和责任感，提高工作积极性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建立信任和尊重：员工之间相互信任，尊重彼此的观点和意见，避免内耗和冲突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培养团队意识：通过培训、团队建设等活动，增强团队意识和协作精神，共同实现企业目标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持续的创新和改进</a:t>
            </a:r>
            <a:endParaRPr altLang="en-US" lang="zh-CN"/>
          </a:p>
        </p:txBody>
      </p:sp>
      <p:sp>
        <p:nvSpPr>
          <p:cNvPr id="10544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创新和改进需要全员参与和持续努力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创新是企业发展的核心动力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不断改进是企业持续发展的关键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高绩效企业需要具备持续创新和改进的能力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企业管理与高绩效的关系</a:t>
            </a:r>
            <a:endParaRPr altLang="en-US" lang="zh-CN"/>
          </a:p>
        </p:txBody>
      </p:sp>
      <p:sp>
        <p:nvSpPr>
          <p:cNvPr id="10547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企业管理对高绩效的促进作用</a:t>
            </a:r>
            <a:endParaRPr altLang="en-US" lang="zh-CN"/>
          </a:p>
        </p:txBody>
      </p:sp>
      <p:sp>
        <p:nvSpPr>
          <p:cNvPr id="105546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明确目标与计划：企业管理能够制定明确的目标和计划，确保员工了解公司的战略方向和期望，从而激发员工的积极性和工作动力。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6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7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7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优化资源配置：企业管理能够合理分配人力、物力和财力等资源，确保员工在工作中得到必要的支持和帮助，从而提高工作效率和质量。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7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7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7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建立激励机制：企业管理能够通过合理的薪酬、晋升和奖励等激励机制，激发员工的积极性和创造力，提高员工的工作满意度和归属感。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8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8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8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营造良好氛围：企业管理能够营造积极向上、团结协作的工作氛围，增强员工的团队意识和协作精神，从而提高整体绩效。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8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8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高绩效企业对企业管理的需求</a:t>
            </a:r>
            <a:endParaRPr altLang="en-US" lang="zh-CN"/>
          </a:p>
        </p:txBody>
      </p:sp>
      <p:sp>
        <p:nvSpPr>
          <p:cNvPr id="105577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78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80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建立激励机制：高绩效企业需要建立有效的激励机制，以激发员工的积极性和创造力。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8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84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86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加强团队建设：高绩效企业需要加强团队建设，提高员工的合作精神和团队意识。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88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90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92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持续改进和创新：高绩效企业需要持续改进和创新，以适应不断变化的市场需求和技术发展。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94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96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98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明确企业战略目标：高绩效企业需要清晰、明确的企业战略目标，以确保所有员工都朝着同一方向努力。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800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802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04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建立高效组织结构：高绩效企业需要建立高效、灵活的组织结构，以适应不断变化的市场环境。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806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808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10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培养高素质员工：高绩效企业需要培养高素质、有能力的员工，以提高企业的整体绩效。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企业管理与高绩效的相互影响</a:t>
            </a:r>
            <a:endParaRPr altLang="en-US" lang="zh-CN"/>
          </a:p>
        </p:txBody>
      </p:sp>
      <p:sp>
        <p:nvSpPr>
          <p:cNvPr id="1056098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企业管理对高绩效的影响：有效的企业管理能够提高员工的工作效率和质量，从而提高企业的绩效。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0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102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104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企业管理与高绩效的挑战与应对：在企业管理与高绩效的相互影响中，会面临一些挑战和问题，需要采取相应的措施和策略来应对和解决。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6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高绩效对企业管理的反作用：高绩效能够增强员工的归属感和自豪感，从而促进企业管理的改进和优化。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8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110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112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企业管理与高绩效的相互促进：有效的企业管理能够促进高绩效的实现，而高绩效又能够为企业管理的改进提供动力和支持。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如何实现高绩效持续</a:t>
            </a:r>
            <a:endParaRPr altLang="en-US" lang="zh-CN"/>
          </a:p>
        </p:txBody>
      </p:sp>
      <p:sp>
        <p:nvSpPr>
          <p:cNvPr id="10564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制定科学合理的战略规划</a:t>
            </a:r>
            <a:endParaRPr altLang="en-US" lang="zh-CN"/>
          </a:p>
        </p:txBody>
      </p:sp>
      <p:sp>
        <p:nvSpPr>
          <p:cNvPr id="10571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确定核心业务和重点发展领域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明确企业愿景和使命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分析市场环境和竞争态势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制定具体可行的实施方案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建立高效的管理体系</a:t>
            </a:r>
            <a:endParaRPr altLang="en-US" lang="zh-CN"/>
          </a:p>
        </p:txBody>
      </p:sp>
      <p:sp>
        <p:nvSpPr>
          <p:cNvPr id="1057458" name="正文"/>
          <p:cNvSpPr txBox="1"/>
          <p:nvPr>
            <p:custDataLst>
              <p:tags r:id="rId1"/>
            </p:custDataLst>
          </p:nvPr>
        </p:nvSpPr>
        <p:spPr>
          <a:xfrm>
            <a:off x="3342630" y="149040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明确目标与战略：制定清晰、可衡量的目标，确保团队成员了解并致力于实现这些目标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60" name="正文"/>
          <p:cNvSpPr txBox="1"/>
          <p:nvPr>
            <p:custDataLst>
              <p:tags r:id="rId2"/>
            </p:custDataLst>
          </p:nvPr>
        </p:nvSpPr>
        <p:spPr>
          <a:xfrm>
            <a:off x="3342630" y="229680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优化组织结构：确保组织结构与业务需求相匹配，减少冗余和不必要的层级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62" name="正文"/>
          <p:cNvSpPr txBox="1"/>
          <p:nvPr>
            <p:custDataLst>
              <p:tags r:id="rId3"/>
            </p:custDataLst>
          </p:nvPr>
        </p:nvSpPr>
        <p:spPr>
          <a:xfrm>
            <a:off x="3342630" y="310320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强化激励机制：建立合理的激励机制，激发员工的积极性和创造力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64" name="正文"/>
          <p:cNvSpPr txBox="1"/>
          <p:nvPr>
            <p:custDataLst>
              <p:tags r:id="rId4"/>
            </p:custDataLst>
          </p:nvPr>
        </p:nvSpPr>
        <p:spPr>
          <a:xfrm>
            <a:off x="3342630" y="390960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提升领导力：培养具备卓越领导力的管理者，能够引导团队实现高绩效目标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66" name="正文"/>
          <p:cNvSpPr txBox="1"/>
          <p:nvPr>
            <p:custDataLst>
              <p:tags r:id="rId5"/>
            </p:custDataLst>
          </p:nvPr>
        </p:nvSpPr>
        <p:spPr>
          <a:xfrm>
            <a:off x="3342630" y="471600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强化沟通与协作：建立有效的沟通渠道，促进团队成员之间的协作与信息共享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68" name="正文"/>
          <p:cNvSpPr txBox="1"/>
          <p:nvPr>
            <p:custDataLst>
              <p:tags r:id="rId6"/>
            </p:custDataLst>
          </p:nvPr>
        </p:nvSpPr>
        <p:spPr>
          <a:xfrm>
            <a:off x="3342630" y="552240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持续改进与创新：不断寻求改进和创新的机会，以适应不断变化的市场环境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培养优秀的员工队伍</a:t>
            </a:r>
            <a:endParaRPr altLang="en-US" lang="zh-CN"/>
          </a:p>
        </p:txBody>
      </p:sp>
      <p:sp>
        <p:nvSpPr>
          <p:cNvPr id="10577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7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7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激励和奖励：建立激励机制，对优秀员工给予适当的奖励和晋升机会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建立良好的企业文化：营造积极向上的企业文化，增强员工的归属感和凝聚力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招聘优秀人才：通过招聘渠道吸引高素质人才，提高员工队伍的整体素质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培训和发展：提供持续的培训和发展机会，帮助员工提升技能和知识水平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营造良好的企业文化氛围</a:t>
            </a:r>
            <a:endParaRPr altLang="en-US" lang="zh-CN"/>
          </a:p>
        </p:txBody>
      </p:sp>
      <p:sp>
        <p:nvSpPr>
          <p:cNvPr id="10580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0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0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0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0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建立积极向上的工作氛围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明确企业价值观和使命感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鼓励团队合作和沟通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培养员工归属感和忠诚度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案例分析：成功企业的管理实践</a:t>
            </a:r>
            <a:endParaRPr altLang="en-US" lang="zh-CN"/>
          </a:p>
        </p:txBody>
      </p:sp>
      <p:sp>
        <p:nvSpPr>
          <p:cNvPr id="10583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阿里巴巴的管理模式</a:t>
            </a:r>
            <a:endParaRPr altLang="en-US" lang="zh-CN"/>
          </a:p>
        </p:txBody>
      </p:sp>
      <p:sp>
        <p:nvSpPr>
          <p:cNvPr id="10591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阿里巴巴的背景和概况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阿里巴巴的管理理念和价值观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阿里巴巴的组织架构和运营模式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阿里巴巴的领导力和人才培养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华为的绩效管理</a:t>
            </a:r>
            <a:endParaRPr altLang="en-US" lang="zh-CN"/>
          </a:p>
        </p:txBody>
      </p:sp>
      <p:sp>
        <p:nvSpPr>
          <p:cNvPr id="105940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0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0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0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1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华为的绩效管理实践案例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941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1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1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华为的绩效管理工具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1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2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2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华为的绩效管理流程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942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2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2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华为的绩效管理体系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腾讯的组织架构优化</a:t>
            </a:r>
            <a:endParaRPr altLang="en-US" lang="zh-CN"/>
          </a:p>
        </p:txBody>
      </p:sp>
      <p:sp>
        <p:nvSpPr>
          <p:cNvPr id="10597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背景：腾讯面临市场变化和竞争压力，需要优化组织架构以提升绩效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效果：优化后的组织架构提高了企业运营效率和创新能力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7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启示：企业应根据市场变化和自身发展需要，不断调整和优化组织架构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架构调整：将业务划分为多个事业群，提高决策效率和响应速度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亚马逊的创新文化</a:t>
            </a:r>
            <a:endParaRPr altLang="en-US" lang="zh-CN"/>
          </a:p>
        </p:txBody>
      </p:sp>
      <p:sp>
        <p:nvSpPr>
          <p:cNvPr id="10600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鼓励员工提出新想法和解决方案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不断拓展业务领域，寻求新的增长点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持续投资技术研发，保持技术领先地位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重视客户反馈，不断改进产品和服务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未来趋势：数字化时代的企业管理变革</a:t>
            </a:r>
            <a:endParaRPr altLang="en-US" lang="zh-CN"/>
          </a:p>
        </p:txBody>
      </p:sp>
      <p:sp>
        <p:nvSpPr>
          <p:cNvPr id="106037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1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数字化时代对企业管理的挑战</a:t>
            </a:r>
            <a:endParaRPr altLang="en-US" lang="zh-CN"/>
          </a:p>
        </p:txBody>
      </p:sp>
      <p:sp>
        <p:nvSpPr>
          <p:cNvPr id="10611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1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611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数字化时代的特点：信息量大、传播速度快、数据驱动决策等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1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1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1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数字化时代对企业管理的影响：组织结构、业务流程、管理模式等都需要适应数字化时代的要求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1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1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1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数字化时代对企业管理的挑战：如何应对数字化时代的特点和影响，提高企业的竞争力和创新力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1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1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1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应对数字化时代挑战的策略：加强数字化技术应用、优化组织结构、创新管理模式等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数字化时代企业管理的新趋势</a:t>
            </a:r>
            <a:endParaRPr altLang="en-US" lang="zh-CN"/>
          </a:p>
        </p:txBody>
      </p:sp>
      <p:sp>
        <p:nvSpPr>
          <p:cNvPr id="10614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数字化转型：企业管理的必然趋势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1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数据分析与挖掘：实现精准决策和个性化服务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14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跨界合作与共享：构建开放、协同、包容的企业文化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1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智能化应用：提高管理效率和决策水平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企业如何应对数字化时代的变革</a:t>
            </a:r>
            <a:endParaRPr altLang="en-US" lang="zh-CN"/>
          </a:p>
        </p:txBody>
      </p:sp>
      <p:sp>
        <p:nvSpPr>
          <p:cNvPr id="10617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7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7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7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7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7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7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7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7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7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7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17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7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7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17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7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7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7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17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了解数字化时代的特点和趋势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7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加强数字化技术的应用和创新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7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培养数字化人才和团队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7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调整企业战略和业务模式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07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207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0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6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4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1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101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82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2023-12-19T23:00:39Z</dcterms:created>
  <dcterms:modified xsi:type="dcterms:W3CDTF">2023-12-19T23:00:39Z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daf3b87961a54c27bd1fb74cd1555a0a_21</vt:lpwstr>
  </property>
</Properties>
</file>