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79" r:id="rId1"/>
    <p:sldMasterId id="2147485916" r:id="rId2"/>
  </p:sldMasterIdLst>
  <p:notesMasterIdLst>
    <p:notesMasterId r:id="rId3"/>
  </p:notesMasterIdLst>
  <p:sldIdLst>
    <p:sldId id="1302" r:id="rId4"/>
    <p:sldId id="1306" r:id="rId5"/>
    <p:sldId id="1309" r:id="rId6"/>
    <p:sldId id="1312" r:id="rId7"/>
    <p:sldId id="1318" r:id="rId9"/>
    <p:sldId id="1321" r:id="rId10"/>
    <p:sldId id="1324" r:id="rId11"/>
    <p:sldId id="1327" r:id="rId12"/>
    <p:sldId id="1330" r:id="rId13"/>
    <p:sldId id="1336" r:id="rId15"/>
    <p:sldId id="1339" r:id="rId16"/>
    <p:sldId id="1342" r:id="rId17"/>
    <p:sldId id="1345" r:id="rId18"/>
    <p:sldId id="1349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80" r:id="rId1"/>
    <p:sldLayoutId id="2147485881" r:id="rId2"/>
    <p:sldLayoutId id="2147485882" r:id="rId3"/>
    <p:sldLayoutId id="2147485883" r:id="rId4"/>
    <p:sldLayoutId id="2147485884" r:id="rId5"/>
    <p:sldLayoutId id="2147485885" r:id="rId6"/>
    <p:sldLayoutId id="2147485886" r:id="rId7"/>
    <p:sldLayoutId id="2147485887" r:id="rId8"/>
    <p:sldLayoutId id="2147485888" r:id="rId9"/>
    <p:sldLayoutId id="2147485889" r:id="rId10"/>
    <p:sldLayoutId id="21474858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17" r:id="rId1"/>
    <p:sldLayoutId id="2147485918" r:id="rId2"/>
    <p:sldLayoutId id="2147485919" r:id="rId3"/>
    <p:sldLayoutId id="2147485920" r:id="rId4"/>
    <p:sldLayoutId id="2147485921" r:id="rId5"/>
    <p:sldLayoutId id="2147485922" r:id="rId6"/>
    <p:sldLayoutId id="2147485923" r:id="rId7"/>
    <p:sldLayoutId id="2147485924" r:id="rId8"/>
    <p:sldLayoutId id="2147485925" r:id="rId9"/>
    <p:sldLayoutId id="2147485926" r:id="rId10"/>
    <p:sldLayoutId id="21474859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2024年金融审计与风险管理行业工作总结及展望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</a:t>
            </a: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02.</a:t>
            </a:r>
            <a:endParaRPr lang="en-US"/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4576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03.</a:t>
            </a:r>
            <a:endParaRPr lang="en-US"/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3720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665785" y="3935784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200400" y="2614001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审计工作成果</a:t>
            </a:r>
            <a:endParaRPr altLang="en-US" lang="zh-CN"/>
          </a:p>
        </p:txBody>
      </p:sp>
      <p:sp>
        <p:nvSpPr>
          <p:cNvPr id="10489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完成审计项目数量及质量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发现的问题及整改情况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审计建议采纳情况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对行业发展的贡献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风险管理成效</a:t>
            </a:r>
            <a:endParaRPr altLang="en-US" lang="zh-CN"/>
          </a:p>
        </p:txBody>
      </p:sp>
      <p:sp>
        <p:nvSpPr>
          <p:cNvPr id="1048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风险识别与评估：准确识别和评估潜在风险，为决策提供有力支持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风险防范与控制：采取有效措施，降低风险发生概率和影响程度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风险应对与处置：及时应对和处置风险事件，确保业务稳健运行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风险管理能力提升：通过持续改进和优化，提高风险管理水平和效率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金融审计与风险管理行业概述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未来展望及建议措施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金融审计与风险管理行业面临的挑战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解决问题的策略和方法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未来展望和计划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工作中遇到的问题和困难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展望</a:t>
            </a:r>
            <a:endParaRPr altLang="en-US" dirty="0" lang="zh-CN"/>
          </a:p>
        </p:txBody>
      </p:sp>
      <p:sp>
        <p:nvSpPr>
          <p:cNvPr id="10491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未来审计工作重点</a:t>
            </a:r>
            <a:endParaRPr altLang="en-US" lang="zh-CN"/>
          </a:p>
        </p:txBody>
      </p:sp>
      <p:sp>
        <p:nvSpPr>
          <p:cNvPr id="10492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数字化转型：随着金融行业的数字化转型，审计工作将更加注重对数字化系统的审计和风险评估。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数据分析与挖掘：利用大数据和人工智能技术，对海量数据进行深入分析和挖掘，提高审计效率和准确性。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合规与风险管理：加强对金融行业的合规监管和风险管理，确保金融市场的稳定和健康发展。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跨部门协作：加强与其他监管部门、金融机构和政府部门之间的协作，形成监管合力，提高监管效率。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风险管理策略调整</a:t>
            </a:r>
            <a:endParaRPr altLang="en-US" lang="zh-CN"/>
          </a:p>
        </p:txBody>
      </p:sp>
      <p:sp>
        <p:nvSpPr>
          <p:cNvPr id="10492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风险管理策略调整的具体措施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风险管理策略调整的背景和原因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风险管理策略调整的预期效果和影响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风险管理策略调整的挑战和应对策略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3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跨界合作与协同发展成为趋势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监管政策与合规要求日益严格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风险管理理念与技术不断创新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金融科技与数字化转型加速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未来挑战与应对措施</a:t>
            </a:r>
            <a:endParaRPr altLang="en-US" lang="zh-CN"/>
          </a:p>
        </p:txBody>
      </p:sp>
      <p:sp>
        <p:nvSpPr>
          <p:cNvPr id="10493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监管政策变化带来的挑战：如何应对监管政策变化对金融行业的影响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金融科技发展带来的挑战：如何应对技术变革对审计和风险管理的影响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全球经济不确定性带来的挑战：如何应对全球经济波动和不确定性对金融行业的影响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人才短缺带来的挑战：如何应对金融审计和风险管理领域人才短缺的问题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45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45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3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i*1"/>
  <p:tag name="KSO_WM_TEMPLATE_CATEGORY" val="custom"/>
  <p:tag name="KSO_WM_TEMPLATE_INDEX" val="20230997"/>
  <p:tag name="KSO_WM_UNIT_LAYERLEVEL" val="1"/>
  <p:tag name="KSO_WM_TAG_VERSION" val="1.0"/>
  <p:tag name="KSO_WM_UNIT_TYPE" val="i"/>
  <p:tag name="KSO_WM_UNIT_INDEX" val="1"/>
  <p:tag name="KSO_WM_DIAGRAM_GROUP_CODE" val="l1-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3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3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3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3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3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3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1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2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.xml><?xml version="1.0" encoding="utf-8"?>
<p:tagLst xmlns:p="http://schemas.openxmlformats.org/presentationml/2006/main">
  <p:tag name="KSO_WM_SLIDE_ID" val="custom2023099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19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2023-12-17T14:48:46Z</dcterms:created>
  <dcterms:modified xsi:type="dcterms:W3CDTF">2023-12-17T14:48:46Z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4949aa98ef104793a6b25392c9f2b2b9_21</vt:lpwstr>
  </property>
</Properties>
</file>