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91" r:id="rId1"/>
    <p:sldMasterId id="2147494628" r:id="rId2"/>
  </p:sldMasterIdLst>
  <p:notesMasterIdLst>
    <p:notesMasterId r:id="rId3"/>
  </p:notesMasterIdLst>
  <p:sldIdLst>
    <p:sldId id="5333" r:id="rId4"/>
    <p:sldId id="5337" r:id="rId5"/>
    <p:sldId id="5340" r:id="rId6"/>
    <p:sldId id="5343" r:id="rId7"/>
    <p:sldId id="5349" r:id="rId9"/>
    <p:sldId id="5352" r:id="rId10"/>
    <p:sldId id="5355" r:id="rId11"/>
    <p:sldId id="5358" r:id="rId12"/>
    <p:sldId id="5364" r:id="rId14"/>
    <p:sldId id="5367" r:id="rId15"/>
    <p:sldId id="5370" r:id="rId16"/>
    <p:sldId id="5373" r:id="rId17"/>
    <p:sldId id="5376" r:id="rId18"/>
    <p:sldId id="5382" r:id="rId20"/>
    <p:sldId id="5385" r:id="rId21"/>
    <p:sldId id="5388" r:id="rId22"/>
    <p:sldId id="5391" r:id="rId23"/>
    <p:sldId id="5394" r:id="rId24"/>
    <p:sldId id="5400" r:id="rId26"/>
    <p:sldId id="5403" r:id="rId27"/>
    <p:sldId id="5406" r:id="rId28"/>
    <p:sldId id="5409" r:id="rId29"/>
    <p:sldId id="5412" r:id="rId30"/>
    <p:sldId id="5418" r:id="rId32"/>
    <p:sldId id="5421" r:id="rId33"/>
    <p:sldId id="542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92" r:id="rId1"/>
    <p:sldLayoutId id="2147494593" r:id="rId2"/>
    <p:sldLayoutId id="2147494594" r:id="rId3"/>
    <p:sldLayoutId id="2147494595" r:id="rId4"/>
    <p:sldLayoutId id="2147494596" r:id="rId5"/>
    <p:sldLayoutId id="2147494597" r:id="rId6"/>
    <p:sldLayoutId id="2147494598" r:id="rId7"/>
    <p:sldLayoutId id="2147494599" r:id="rId8"/>
    <p:sldLayoutId id="2147494600" r:id="rId9"/>
    <p:sldLayoutId id="2147494601" r:id="rId10"/>
    <p:sldLayoutId id="21474946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629" r:id="rId1"/>
    <p:sldLayoutId id="2147494630" r:id="rId2"/>
    <p:sldLayoutId id="2147494631" r:id="rId3"/>
    <p:sldLayoutId id="2147494632" r:id="rId4"/>
    <p:sldLayoutId id="2147494633" r:id="rId5"/>
    <p:sldLayoutId id="2147494634" r:id="rId6"/>
    <p:sldLayoutId id="2147494635" r:id="rId7"/>
    <p:sldLayoutId id="2147494636" r:id="rId8"/>
    <p:sldLayoutId id="2147494637" r:id="rId9"/>
    <p:sldLayoutId id="2147494638" r:id="rId10"/>
    <p:sldLayoutId id="21474946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2024年互联网与电子商务行业工作总结与展望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互联网与电子商务行业概述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2024年互联网与电子商务行业工作总结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互联网与电子商务行业展望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互联网与电子商务行业未来挑战与机遇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结论与建议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互联网与电子商务行业概述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互联网与电子商务行业的定义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互联网与电子商务行业的主要业务模式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互联网与电子商务行业的发展趋势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互联网与电子商务行业的发展历程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1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行业增长趋势呈现多元化发展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互联网与电子商务行业市场规模持续扩大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用户规模及活跃度不断提升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未来市场潜力巨大，发展前景广阔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240" name="文本框 3"/>
          <p:cNvSpPr txBox="1"/>
          <p:nvPr>
            <p:custDataLst>
              <p:tags r:id="rId1"/>
            </p:custDataLst>
          </p:nvPr>
        </p:nvSpPr>
        <p:spPr>
          <a:xfrm>
            <a:off x="2581756" y="4093686"/>
            <a:ext cx="7028487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竞争格局：各平台间竞争激烈，不断推出新业务、新模式；传统企业转型电商后逐渐适应市场，与平台合作共赢；政府加强监管，推动行业健康发展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42" name="正文"/>
          <p:cNvSpPr txBox="1"/>
          <p:nvPr>
            <p:custDataLst>
              <p:tags r:id="rId2"/>
            </p:custDataLst>
          </p:nvPr>
        </p:nvSpPr>
        <p:spPr>
          <a:xfrm>
            <a:off x="2581756" y="4717711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文本框 5"/>
          <p:cNvSpPr txBox="1"/>
          <p:nvPr>
            <p:custDataLst>
              <p:tags r:id="rId3"/>
            </p:custDataLst>
          </p:nvPr>
        </p:nvSpPr>
        <p:spPr>
          <a:xfrm>
            <a:off x="2581756" y="1364400"/>
            <a:ext cx="7029308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主要参与者：阿里巴巴、京东、拼多多等电商平台；腾讯、百度等互联网公司；各类传统企业转型电商 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46" name="正文"/>
          <p:cNvSpPr txBox="1"/>
          <p:nvPr>
            <p:custDataLst>
              <p:tags r:id="rId4"/>
            </p:custDataLst>
          </p:nvPr>
        </p:nvSpPr>
        <p:spPr>
          <a:xfrm>
            <a:off x="2581756" y="1988425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2024年互联网与电子商务行业工作总结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3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行业监管政策分析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互联网与电子商务行业政策概述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2024年政策环境变化及影响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行业发展趋势与政策建议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行业发展亮点回顾</a:t>
            </a:r>
            <a:endParaRPr altLang="en-US" lang="zh-CN"/>
          </a:p>
        </p:txBody>
      </p:sp>
      <p:sp>
        <p:nvSpPr>
          <p:cNvPr id="10494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移动支付普及率提升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跨境电商发展迅速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互联网医疗、在线教育等新兴领域崛起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行业痛点与挑战剖析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市场竞争激烈：互联网与电子商务行业的竞争日益激烈，企业需要不断提高自身竞争力以保持市场份额。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用户需求多样化：随着消费者需求的不断变化，企业需要不断创新以满足用户的多样化需求。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法律法规不完善：互联网与电子商务行业的法律法规尚不完善，企业需要加强自律并遵守相关法律法规。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技术更新迅速：互联网与电子商务行业的技术更新迅速，企业需要不断跟进新技术并保持技术领先地位。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移动互联网继续普及，推动电子商务行业快速发展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社交电商、内容电商等新兴模式崛起，成为行业新的增长点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跨境电商、农村电商等细分市场持续扩大，为行业带来新的发展机遇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人工智能、大数据等新技术在电商领域的应用不断深化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互联网与电子商务行业展望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互联网与电子商务行业将继续保持快速增长，市场规模不断扩大。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人工智能、大数据、物联网等新技术将在行业中得到广泛应用，推动行业创新发展。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社交电商、直播带货等新模式将继续崛起，成为行业发展的重要趋势。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行业将更加注重用户体验和服务质量，不断提升用户满意度。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行业技术创新方向探讨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人工智能与大数据技术：提升个性化推荐、精准营销等能力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物联网技术：推动智能家居、智慧城市等发展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5G技术：提升网络速度、降低延迟，促进物联网应用普及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区块链技术：实现供应链透明化、降低交易成本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行业政策环境展望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互联网与电子商务行业政策环境概述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政策环境对行业发展的影响分析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未来政策环境趋势预测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应对政策环境变化的策略建议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行业人才培养与引进策略建议</a:t>
            </a:r>
            <a:endParaRPr altLang="en-US" lang="zh-CN"/>
          </a:p>
        </p:txBody>
      </p:sp>
      <p:sp>
        <p:nvSpPr>
          <p:cNvPr id="10499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建立完善的人才培养体系：通过高校、培训机构等渠道，培养具备专业技能和素质的互联网与电子商务人才。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加强人才引进力度：通过招聘、猎头等方式，引进国内外优秀的互联网与电子商务人才，提高行业整体水平。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建立人才激励机制：通过提供具有竞争力的薪酬、晋升机会等，吸引和留住优秀人才，激发行业创新活力。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加强人才交流与合作：通过行业会议、研讨会等方式，促进人才之间的交流与合作，推动行业共同发展。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互联网与电子商务行业未来挑战与机遇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行业未来面临的挑战剖析</a:t>
            </a:r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技术变革带来的挑战：随着技术的不断进步，互联网与电子商务行业需要不断适应新的技术和模式，同时需要解决与之相关的安全、隐私等问题。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市场竞争加剧：随着市场的不断扩大，互联网与电子商务行业的竞争也日益激烈，企业需要不断提高产品质量和服务水平，以满足消费者的需求。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法律法规的制约：互联网与电子商务行业的发展需要遵守相关的法律法规，企业需要遵守相关规定，同时需要应对不断变化的法律法规环境。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人才短缺：随着互联网与电子商务行业的快速发展，人才短缺成为制约行业发展的重要因素之一，企业需要加强人才培养和引进，以满足行业发展的需求。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行业未来发展的机遇探讨</a:t>
            </a:r>
            <a:endParaRPr altLang="en-US" lang="zh-CN"/>
          </a:p>
        </p:txBody>
      </p:sp>
      <p:sp>
        <p:nvSpPr>
          <p:cNvPr id="10501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互联网与电子商务行业的发展趋势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未来挑战与机遇的识别与应对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行业创新与发展的新方向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机遇与挑战并存，积极应对未来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行业未来发展的政策建议</a:t>
            </a:r>
            <a:endParaRPr altLang="en-US" lang="zh-CN"/>
          </a:p>
        </p:txBody>
      </p:sp>
      <p:sp>
        <p:nvSpPr>
          <p:cNvPr id="10501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鼓励创新，推动互联网与电子商务行业的技术研发和模式创新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加强监管，建立健全互联网与电子商务行业的法规和监管机制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促进合作，推动互联网与电子商务行业的企业、机构和政府部门之间的合作与交流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培养人才，加强互联网与电子商务行业的人才培养和引进，提高行业整体素质和竞争力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行业未来发展的技术创新方向建议</a:t>
            </a:r>
            <a:endParaRPr altLang="en-US" lang="zh-CN"/>
          </a:p>
        </p:txBody>
      </p:sp>
      <p:sp>
        <p:nvSpPr>
          <p:cNvPr id="1050234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36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38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40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2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人工智能与大数据：利用人工智能和大数据技术提升电商平台的智能化和个性化服务，提高用户体验和运营效率。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44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46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48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50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2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物联网与智能家居：将物联网和智能家居技术应用于电商领域，实现智能家居产品的互联互通和智能化管理，满足消费者对智能生活的需求。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4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56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58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60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区块链技术：利用区块链技术提高电商交易的安全性和透明度，降低交易成本和风险，提升消费者信任度。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4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66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68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70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2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5G技术：借助5G技术提升电商平台的网络速度和稳定性，为消费者提供更好的购物体验，同时为电商平台提供更广阔的市场空间和发展机遇。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对互联网与电子商务行业的总结</a:t>
            </a:r>
            <a:endParaRPr altLang="en-US" lang="zh-CN"/>
          </a:p>
        </p:txBody>
      </p:sp>
      <p:sp>
        <p:nvSpPr>
          <p:cNvPr id="105040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互联网与电子商务行业的发展趋势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1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行业存在的问题与挑战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2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行业的发展前景与机遇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2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行业的发展方向与建议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对互联网与电子商务行业的建议</a:t>
            </a:r>
            <a:endParaRPr altLang="en-US" lang="zh-CN"/>
          </a:p>
        </p:txBody>
      </p:sp>
      <p:sp>
        <p:nvSpPr>
          <p:cNvPr id="10504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加强行业监管，规范市场秩序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培养专业人才，满足行业发展需求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加强国际合作，推动行业全球化发展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推动技术创新，提升行业竞争力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5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1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1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1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1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2023-12-17T17:38:27Z</dcterms:created>
  <dcterms:modified xsi:type="dcterms:W3CDTF">2023-12-17T17:38:27Z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01c18adee08b47a09db1614677d1bcfd_21</vt:lpwstr>
  </property>
</Properties>
</file>