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Default Extension="wmv" ContentType="video/x-ms-wmv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327" r:id="rId6"/>
    <p:sldId id="329" r:id="rId7"/>
    <p:sldId id="328" r:id="rId8"/>
    <p:sldId id="330" r:id="rId9"/>
    <p:sldId id="331" r:id="rId10"/>
    <p:sldId id="332" r:id="rId11"/>
    <p:sldId id="333" r:id="rId12"/>
    <p:sldId id="258" r:id="rId13"/>
    <p:sldId id="259" r:id="rId14"/>
    <p:sldId id="260" r:id="rId15"/>
    <p:sldId id="261" r:id="rId16"/>
    <p:sldId id="262" r:id="rId17"/>
    <p:sldId id="264" r:id="rId18"/>
    <p:sldId id="335" r:id="rId19"/>
    <p:sldId id="266" r:id="rId20"/>
    <p:sldId id="376" r:id="rId21"/>
    <p:sldId id="377" r:id="rId22"/>
    <p:sldId id="378" r:id="rId23"/>
    <p:sldId id="380" r:id="rId24"/>
    <p:sldId id="263" r:id="rId25"/>
    <p:sldId id="265" r:id="rId26"/>
    <p:sldId id="381" r:id="rId27"/>
    <p:sldId id="275" r:id="rId28"/>
    <p:sldId id="382" r:id="rId29"/>
    <p:sldId id="274" r:id="rId30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06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tags" Target="tags/tag184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2" Type="http://schemas.openxmlformats.org/officeDocument/2006/relationships/tags" Target="../tags/tag4.xml" /><Relationship Id="rId3" Type="http://schemas.openxmlformats.org/officeDocument/2006/relationships/tags" Target="../tags/tag5.xml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image" Target="../media/image1.png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tags" Target="../tags/tag2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image" Target="../media/image2.png" /><Relationship Id="rId6" Type="http://schemas.openxmlformats.org/officeDocument/2006/relationships/tags" Target="../tags/tag35.xml" /><Relationship Id="rId7" Type="http://schemas.openxmlformats.org/officeDocument/2006/relationships/tags" Target="../tags/tag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image" Target="../media/image3.png" /><Relationship Id="rId5" Type="http://schemas.openxmlformats.org/officeDocument/2006/relationships/tags" Target="../tags/tag39.xml" /><Relationship Id="rId6" Type="http://schemas.openxmlformats.org/officeDocument/2006/relationships/video" Target="../media/media1.mp4" /><Relationship Id="rId7" Type="http://schemas.microsoft.com/office/2007/relationships/media" Target="../media/media1.mp4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8.xml" /><Relationship Id="rId11" Type="http://schemas.openxmlformats.org/officeDocument/2006/relationships/tags" Target="../tags/tag49.xml" /><Relationship Id="rId12" Type="http://schemas.openxmlformats.org/officeDocument/2006/relationships/tags" Target="../tags/tag50.xml" /><Relationship Id="rId13" Type="http://schemas.openxmlformats.org/officeDocument/2006/relationships/tags" Target="../tags/tag51.xml" /><Relationship Id="rId14" Type="http://schemas.openxmlformats.org/officeDocument/2006/relationships/tags" Target="../tags/tag52.xml" /><Relationship Id="rId15" Type="http://schemas.openxmlformats.org/officeDocument/2006/relationships/tags" Target="../tags/tag53.xml" /><Relationship Id="rId16" Type="http://schemas.openxmlformats.org/officeDocument/2006/relationships/tags" Target="../tags/tag54.xml" /><Relationship Id="rId17" Type="http://schemas.openxmlformats.org/officeDocument/2006/relationships/tags" Target="../tags/tag55.xml" /><Relationship Id="rId18" Type="http://schemas.openxmlformats.org/officeDocument/2006/relationships/tags" Target="../tags/tag56.xml" /><Relationship Id="rId19" Type="http://schemas.openxmlformats.org/officeDocument/2006/relationships/tags" Target="../tags/tag57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Relationship Id="rId7" Type="http://schemas.openxmlformats.org/officeDocument/2006/relationships/tags" Target="../tags/tag45.xml" /><Relationship Id="rId8" Type="http://schemas.openxmlformats.org/officeDocument/2006/relationships/tags" Target="../tags/tag46.xml" /><Relationship Id="rId9" Type="http://schemas.openxmlformats.org/officeDocument/2006/relationships/tags" Target="../tags/tag4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5.xml" /><Relationship Id="rId11" Type="http://schemas.openxmlformats.org/officeDocument/2006/relationships/tags" Target="../tags/tag66.xml" /><Relationship Id="rId12" Type="http://schemas.openxmlformats.org/officeDocument/2006/relationships/image" Target="../media/image5.png" /><Relationship Id="rId13" Type="http://schemas.openxmlformats.org/officeDocument/2006/relationships/tags" Target="../tags/tag6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image" Target="../media/image4.png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image" Target="../media/image6.png" /><Relationship Id="rId6" Type="http://schemas.openxmlformats.org/officeDocument/2006/relationships/tags" Target="../tags/tag71.xml" /><Relationship Id="rId7" Type="http://schemas.openxmlformats.org/officeDocument/2006/relationships/video" Target="../media/media2.mp4" /><Relationship Id="rId8" Type="http://schemas.microsoft.com/office/2007/relationships/media" Target="../media/media2.mp4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image" Target="../media/image7.png" /><Relationship Id="rId5" Type="http://schemas.openxmlformats.org/officeDocument/2006/relationships/tags" Target="../tags/tag74.xml" /><Relationship Id="rId6" Type="http://schemas.openxmlformats.org/officeDocument/2006/relationships/tags" Target="../tags/tag7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image" Target="../media/image8.png" /><Relationship Id="rId5" Type="http://schemas.openxmlformats.org/officeDocument/2006/relationships/tags" Target="../tags/tag78.xml" /><Relationship Id="rId6" Type="http://schemas.openxmlformats.org/officeDocument/2006/relationships/tags" Target="../tags/tag7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image" Target="../media/image9.png" /><Relationship Id="rId7" Type="http://schemas.openxmlformats.org/officeDocument/2006/relationships/tags" Target="../tags/tag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image" Target="../media/image10.png" /><Relationship Id="rId5" Type="http://schemas.openxmlformats.org/officeDocument/2006/relationships/tags" Target="../tags/tag87.xml" /><Relationship Id="rId6" Type="http://schemas.openxmlformats.org/officeDocument/2006/relationships/video" Target="../media/media3.wmv" /><Relationship Id="rId7" Type="http://schemas.microsoft.com/office/2007/relationships/media" Target="../media/media3.wm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image" Target="../media/image11.png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image" Target="../media/image12.png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image" Target="../media/image13.png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image" Target="../media/image14.png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image" Target="../media/image15.png" /><Relationship Id="rId6" Type="http://schemas.openxmlformats.org/officeDocument/2006/relationships/tags" Target="../tags/tag116.xml" /><Relationship Id="rId7" Type="http://schemas.openxmlformats.org/officeDocument/2006/relationships/image" Target="../media/image16.png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image" Target="../media/image17.png" /><Relationship Id="rId7" Type="http://schemas.openxmlformats.org/officeDocument/2006/relationships/tags" Target="../tags/tag123.xml" /><Relationship Id="rId8" Type="http://schemas.openxmlformats.org/officeDocument/2006/relationships/tags" Target="../tags/tag12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Relationship Id="rId5" Type="http://schemas.openxmlformats.org/officeDocument/2006/relationships/tags" Target="../tags/tag138.xml" /><Relationship Id="rId6" Type="http://schemas.openxmlformats.org/officeDocument/2006/relationships/tags" Target="../tags/tag13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51.xml" /><Relationship Id="rId2" Type="http://schemas.openxmlformats.org/officeDocument/2006/relationships/tags" Target="../tags/tag144.xml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tags" Target="../tags/tag147.xml" /><Relationship Id="rId6" Type="http://schemas.openxmlformats.org/officeDocument/2006/relationships/tags" Target="../tags/tag148.xml" /><Relationship Id="rId7" Type="http://schemas.openxmlformats.org/officeDocument/2006/relationships/image" Target="../media/image18.png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image" Target="../media/image18.png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image" Target="../media/image19.png" /><Relationship Id="rId6" Type="http://schemas.openxmlformats.org/officeDocument/2006/relationships/tags" Target="../tags/tag162.xml" /><Relationship Id="rId7" Type="http://schemas.openxmlformats.org/officeDocument/2006/relationships/tags" Target="../tags/tag163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image" Target="../media/image20.jpeg" /><Relationship Id="rId7" Type="http://schemas.openxmlformats.org/officeDocument/2006/relationships/tags" Target="../tags/tag168.xml" /><Relationship Id="rId8" Type="http://schemas.openxmlformats.org/officeDocument/2006/relationships/tags" Target="../tags/tag169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image" Target="../media/image21.png" /><Relationship Id="rId7" Type="http://schemas.openxmlformats.org/officeDocument/2006/relationships/tags" Target="../tags/tag174.xml" /><Relationship Id="rId8" Type="http://schemas.openxmlformats.org/officeDocument/2006/relationships/tags" Target="../tags/tag17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83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image" Target="../media/image22.jpeg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858186" y="1610697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第十单元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976184" y="3333115"/>
            <a:ext cx="99719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2  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酸和碱的中和反应</a:t>
            </a:r>
            <a:endParaRPr lang="zh-CN" altLang="en-US" sz="6600" b="1" smtClean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6600" b="1" baseline="-2500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课时</a:t>
            </a:r>
            <a:r>
              <a:rPr lang="en-US" altLang="zh-CN" sz="6600" b="1" baseline="-25000" smtClean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endParaRPr lang="en-US" altLang="zh-CN" sz="6600" b="1" baseline="-25000" smtClean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Picture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3384" t="30779" r="53514" b="37534"/>
          <a:stretch>
            <a:fillRect/>
          </a:stretch>
        </p:blipFill>
        <p:spPr>
          <a:xfrm>
            <a:off x="3394915" y="862412"/>
            <a:ext cx="4840509" cy="13595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9026" name="文本框 129025"/>
          <p:cNvSpPr txBox="1"/>
          <p:nvPr>
            <p:custDataLst>
              <p:tags r:id="rId6"/>
            </p:custDataLst>
          </p:nvPr>
        </p:nvSpPr>
        <p:spPr>
          <a:xfrm>
            <a:off x="2117090" y="2083118"/>
            <a:ext cx="7626350" cy="798830"/>
          </a:xfrm>
          <a:prstGeom prst="rect">
            <a:avLst/>
          </a:prstGeom>
          <a:noFill/>
          <a:ln w="9525">
            <a:noFill/>
          </a:ln>
        </p:spPr>
        <p:txBody>
          <a:bodyPr lIns="36000" tIns="25200" rIns="36000" bIns="3600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知道pH值与溶液酸碱度的关系。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9028" name="文本框 129027"/>
          <p:cNvSpPr txBox="1"/>
          <p:nvPr>
            <p:custDataLst>
              <p:tags r:id="rId7"/>
            </p:custDataLst>
          </p:nvPr>
        </p:nvSpPr>
        <p:spPr>
          <a:xfrm>
            <a:off x="2116773" y="3152616"/>
            <a:ext cx="7626350" cy="552450"/>
          </a:xfrm>
          <a:prstGeom prst="rect">
            <a:avLst/>
          </a:prstGeom>
          <a:noFill/>
          <a:ln w="9525">
            <a:noFill/>
          </a:ln>
        </p:spPr>
        <p:txBody>
          <a:bodyPr lIns="36000" tIns="25200" rIns="36000" bIns="36000" anchor="ctr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学会用pH试纸测定溶液的酸碱度。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9029" name="文本框 129028"/>
          <p:cNvSpPr txBox="1"/>
          <p:nvPr>
            <p:custDataLst>
              <p:tags r:id="rId8"/>
            </p:custDataLst>
          </p:nvPr>
        </p:nvSpPr>
        <p:spPr>
          <a:xfrm>
            <a:off x="2117090" y="3941921"/>
            <a:ext cx="7626350" cy="552450"/>
          </a:xfrm>
          <a:prstGeom prst="rect">
            <a:avLst/>
          </a:prstGeom>
          <a:noFill/>
          <a:ln w="9525">
            <a:noFill/>
          </a:ln>
        </p:spPr>
        <p:txBody>
          <a:bodyPr lIns="36000" tIns="25200" rIns="36000" bIns="36000" anchor="ctr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en-US" altLang="zh-CN" sz="3200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了解pH值在生活中的重要意义。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2117090" y="4833620"/>
            <a:ext cx="7975600" cy="1045210"/>
          </a:xfrm>
          <a:prstGeom prst="rect">
            <a:avLst/>
          </a:prstGeom>
          <a:noFill/>
          <a:ln w="9525">
            <a:noFill/>
          </a:ln>
        </p:spPr>
        <p:txBody>
          <a:bodyPr wrap="square" lIns="36000" tIns="25200" rIns="36000" bIns="36000" anchor="ctr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  <a:r>
              <a:rPr lang="en-US" altLang="zh-CN" sz="3200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.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能够分析酸性溶液、碱性溶液稀释过程中</a:t>
            </a:r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endParaRPr lang="en-US" altLang="zh-CN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en-US" altLang="zh-CN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</a:t>
            </a:r>
            <a:r>
              <a:rPr lang="zh-CN" altLang="en-US" sz="3200" b="1">
                <a:solidFill>
                  <a:srgbClr val="0000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及中和反应过程中pH的变化情况</a:t>
            </a:r>
            <a:endParaRPr lang="zh-CN" altLang="en-US" sz="3200" b="1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"/>
                            </p:stCondLst>
                            <p:childTnLst>
                              <p:par>
                                <p:cTn id="14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8" grpId="0"/>
      <p:bldP spid="129029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9" name="文本框 133128"/>
          <p:cNvSpPr txBox="1"/>
          <p:nvPr>
            <p:custDataLst>
              <p:tags r:id="rId4"/>
            </p:custDataLst>
          </p:nvPr>
        </p:nvSpPr>
        <p:spPr>
          <a:xfrm>
            <a:off x="1334770" y="719455"/>
            <a:ext cx="6470650" cy="5835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三、溶液酸碱度的表示方法</a:t>
            </a:r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——pH</a:t>
            </a:r>
            <a:endParaRPr lang="en-US" altLang="zh-CN" sz="32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334770" y="1303020"/>
            <a:ext cx="989393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</a:t>
            </a:r>
            <a:r>
              <a:rPr lang="zh-CN" altLang="en-US" sz="3200"/>
              <a:t>我们知道,酸具有酸性,碱具有碱性。其实，还有许多物质具有酸性或碱性。利用酸碱指示剂可以检验溶液的酸碱性。在生活、生产和科学研究中,往往还需要</a:t>
            </a:r>
            <a:r>
              <a:rPr lang="zh-CN" altLang="en-US" sz="3200">
                <a:solidFill>
                  <a:srgbClr val="FF0000"/>
                </a:solidFill>
              </a:rPr>
              <a:t>精确</a:t>
            </a:r>
            <a:r>
              <a:rPr lang="zh-CN" altLang="en-US" sz="3200"/>
              <a:t>地知道溶液的</a:t>
            </a:r>
            <a:r>
              <a:rPr lang="zh-CN" altLang="en-US" sz="3200">
                <a:solidFill>
                  <a:srgbClr val="FF0000"/>
                </a:solidFill>
              </a:rPr>
              <a:t>酸碱性强弱程度</a:t>
            </a:r>
            <a:r>
              <a:rPr lang="zh-CN" altLang="en-US" sz="3200"/>
              <a:t>,即</a:t>
            </a:r>
            <a:r>
              <a:rPr lang="zh-CN" altLang="en-US" sz="3200">
                <a:solidFill>
                  <a:srgbClr val="FF0000"/>
                </a:solidFill>
              </a:rPr>
              <a:t>溶液的酸碱度</a:t>
            </a:r>
            <a:r>
              <a:rPr lang="zh-CN" altLang="en-US" sz="3200"/>
              <a:t>。那么，怎样测定和表示溶液的酸碱度呢?</a:t>
            </a:r>
            <a:endParaRPr lang="zh-CN" altLang="en-US" sz="3200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712720" y="391477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sym typeface="+mn-ea"/>
              </a:rPr>
              <a:t>阅读课本</a:t>
            </a:r>
            <a:r>
              <a:rPr lang="en-US" altLang="zh-CN" sz="3200" b="1">
                <a:latin typeface="宋体" panose="02010600030101010101" pitchFamily="2" charset="-122"/>
                <a:sym typeface="+mn-ea"/>
              </a:rPr>
              <a:t>p62</a:t>
            </a:r>
            <a:r>
              <a:rPr lang="zh-CN" altLang="en-US" sz="3200" b="1">
                <a:latin typeface="宋体" panose="02010600030101010101" pitchFamily="2" charset="-122"/>
                <a:sym typeface="+mn-ea"/>
              </a:rPr>
              <a:t>，完成下列空格：</a:t>
            </a:r>
            <a:endParaRPr lang="zh-CN" altLang="en-US" sz="3200" b="1"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109345" y="4556760"/>
            <a:ext cx="1034478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溶液的酸碱度常用</a:t>
            </a: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来表示,pH的范围通常为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。测定pH最简便的方法是使用pH试纸。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5389880" y="4683760"/>
            <a:ext cx="9874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pH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334770" y="5380355"/>
            <a:ext cx="15271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0~14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94410" y="2971800"/>
            <a:ext cx="426466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/>
              <a:t>       </a:t>
            </a:r>
            <a:r>
              <a:rPr lang="zh-CN" altLang="en-US" sz="3200"/>
              <a:t>在白瓷板或玻璃片上放一小片pH试纸,用</a:t>
            </a:r>
            <a:r>
              <a:rPr lang="zh-CN" altLang="en-US" sz="3200">
                <a:solidFill>
                  <a:srgbClr val="FF0000"/>
                </a:solidFill>
              </a:rPr>
              <a:t>玻璃棒蘸取</a:t>
            </a:r>
            <a:r>
              <a:rPr lang="zh-CN" altLang="en-US" sz="3200"/>
              <a:t>溶液滴到pH试纸上,把试纸显示的颜色与</a:t>
            </a:r>
            <a:r>
              <a:rPr lang="zh-CN" altLang="en-US" sz="3200">
                <a:solidFill>
                  <a:srgbClr val="FF0000"/>
                </a:solidFill>
              </a:rPr>
              <a:t>标准比色卡</a:t>
            </a:r>
            <a:r>
              <a:rPr lang="zh-CN" altLang="en-US" sz="3200"/>
              <a:t>比较,读出该溶液的pH。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39190" y="934085"/>
            <a:ext cx="4740275" cy="1943735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5879466" y="1410335"/>
          <a:ext cx="5171440" cy="4427220"/>
        </p:xfrm>
        <a:graphic>
          <a:graphicData uri="http://schemas.openxmlformats.org/drawingml/2006/table">
            <a:tbl>
              <a:tblPr/>
              <a:tblGrid>
                <a:gridCol w="2383155"/>
                <a:gridCol w="1189355"/>
                <a:gridCol w="1598930"/>
              </a:tblGrid>
              <a:tr h="48831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pH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酸碱性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稀盐酸</a:t>
                      </a:r>
                      <a:r>
                        <a:rPr lang="en-US" altLang="zh-CN" sz="320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稀硫酸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稀氢氧化钠溶液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氯化钠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9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pH与溶液的酸碱性">
            <a:hlinkClick action="ppaction://media"/>
          </p:cNvPr>
          <p:cNvPicPr/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2415" y="830580"/>
            <a:ext cx="9308465" cy="546862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167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54100" y="1529080"/>
          <a:ext cx="5171440" cy="4427220"/>
        </p:xfrm>
        <a:graphic>
          <a:graphicData uri="http://schemas.openxmlformats.org/drawingml/2006/table">
            <a:tbl>
              <a:tblPr/>
              <a:tblGrid>
                <a:gridCol w="2383155"/>
                <a:gridCol w="1189355"/>
                <a:gridCol w="1598930"/>
              </a:tblGrid>
              <a:tr h="48831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pH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酸碱性</a:t>
                      </a: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稀盐酸</a:t>
                      </a:r>
                      <a:r>
                        <a:rPr lang="en-US" altLang="zh-CN" sz="320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稀硫酸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稀氢氧化钠溶液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315"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氯化钠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</a:rPr>
                        <a:t>溶液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3200">
                          <a:latin typeface="微软雅黑" panose="020b0503020204020204" charset="-122"/>
                        </a:rPr>
                        <a:t> </a:t>
                      </a:r>
                      <a:endParaRPr 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95"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3881120" y="1983105"/>
            <a:ext cx="6115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1</a:t>
            </a:r>
            <a:endParaRPr lang="en-US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3862070" y="2944495"/>
            <a:ext cx="6305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1</a:t>
            </a:r>
            <a:endParaRPr lang="en-US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3659505" y="3905885"/>
            <a:ext cx="8331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14</a:t>
            </a:r>
            <a:endParaRPr lang="en-US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3797935" y="4867275"/>
            <a:ext cx="6946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7</a:t>
            </a:r>
            <a:endParaRPr lang="en-US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4962525" y="2185035"/>
            <a:ext cx="10242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酸性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962525" y="3137535"/>
            <a:ext cx="1197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酸性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4962525" y="4154170"/>
            <a:ext cx="1197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碱性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4962525" y="5170805"/>
            <a:ext cx="1197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中性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6456680" y="1429385"/>
            <a:ext cx="60960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/>
              <a:t>酸性溶液的pH</a:t>
            </a:r>
            <a:r>
              <a:rPr lang="en-US" altLang="zh-CN" sz="3200" u="sng"/>
              <a:t>           </a:t>
            </a:r>
            <a:r>
              <a:rPr lang="zh-CN" altLang="en-US" sz="3200"/>
              <a:t>7;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碱性溶液的pH</a:t>
            </a:r>
            <a:r>
              <a:rPr lang="en-US" altLang="zh-CN" sz="3200" u="sng"/>
              <a:t>           </a:t>
            </a:r>
            <a:r>
              <a:rPr lang="zh-CN" altLang="en-US" sz="3200"/>
              <a:t>7;</a:t>
            </a:r>
            <a:endParaRPr lang="zh-CN" altLang="en-US" sz="3200"/>
          </a:p>
          <a:p>
            <a:pPr>
              <a:lnSpc>
                <a:spcPct val="150000"/>
              </a:lnSpc>
            </a:pPr>
            <a:r>
              <a:rPr lang="zh-CN" altLang="en-US" sz="3200"/>
              <a:t>中性溶液的pH</a:t>
            </a:r>
            <a:r>
              <a:rPr lang="en-US" altLang="zh-CN" sz="3200" u="sng"/>
              <a:t>           </a:t>
            </a:r>
            <a:r>
              <a:rPr lang="zh-CN" altLang="en-US" sz="3200"/>
              <a:t>7。</a:t>
            </a:r>
            <a:endParaRPr lang="zh-CN" altLang="en-US" sz="3200"/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9562465" y="1488440"/>
            <a:ext cx="6292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&lt;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9562465" y="2191385"/>
            <a:ext cx="4438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&gt;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9484360" y="2967990"/>
            <a:ext cx="707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=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1635125" y="82931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根据实验结果，完成下列空格：</a:t>
            </a:r>
            <a:endParaRPr lang="zh-CN" altLang="en-US" sz="3200"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6760845" y="5162550"/>
            <a:ext cx="3712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不能，会污染试液。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6384290" y="3926205"/>
            <a:ext cx="50939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</a:t>
            </a:r>
            <a:r>
              <a:rPr 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不能直接用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pH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试纸直接浸入测试液中测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pH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？</a:t>
            </a:r>
            <a:endParaRPr lang="zh-CN" altLang="en-US" sz="3200" b="1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20" grpId="0"/>
      <p:bldP spid="21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58354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96950" y="1583690"/>
            <a:ext cx="5132705" cy="436943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635125" y="893445"/>
            <a:ext cx="86772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将上述溶液按</a:t>
            </a:r>
            <a:r>
              <a:rPr lang="en-US" altLang="zh-CN" sz="3200">
                <a:sym typeface="+mn-ea"/>
              </a:rPr>
              <a:t>1:10</a:t>
            </a:r>
            <a:r>
              <a:rPr lang="zh-CN" altLang="en-US" sz="3200">
                <a:sym typeface="+mn-ea"/>
              </a:rPr>
              <a:t>加水稀释后再测溶液的</a:t>
            </a:r>
            <a:r>
              <a:rPr lang="en-US" altLang="zh-CN" sz="3200">
                <a:sym typeface="+mn-ea"/>
              </a:rPr>
              <a:t>pH</a:t>
            </a:r>
            <a:r>
              <a:rPr lang="zh-CN" altLang="en-US" sz="3200">
                <a:sym typeface="+mn-ea"/>
              </a:rPr>
              <a:t>：</a:t>
            </a:r>
            <a:endParaRPr lang="zh-CN" altLang="en-US" sz="3200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3816985" y="2587625"/>
            <a:ext cx="492760" cy="464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2</a:t>
            </a:r>
            <a:endParaRPr lang="en-US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816985" y="3535680"/>
            <a:ext cx="492760" cy="464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2</a:t>
            </a:r>
            <a:endParaRPr lang="en-US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3633470" y="4483735"/>
            <a:ext cx="730885" cy="464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13</a:t>
            </a:r>
            <a:endParaRPr lang="en-US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752215" y="5431790"/>
            <a:ext cx="492760" cy="464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Calibri" panose="020f0502020204030204" charset="0"/>
                <a:sym typeface="+mn-ea"/>
              </a:rPr>
              <a:t>7</a:t>
            </a:r>
            <a:endParaRPr lang="en-US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  <a:cs typeface="Calibri" panose="020f0502020204030204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6219190" y="1678940"/>
            <a:ext cx="52876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/>
              <a:t>       </a:t>
            </a:r>
            <a:r>
              <a:rPr lang="zh-CN" altLang="en-US" sz="3200" b="1"/>
              <a:t>通过表格中的数据对比，你能否得出pH值大小与与溶液酸碱性强弱的关系？</a:t>
            </a:r>
            <a:endParaRPr lang="zh-CN" altLang="en-US" sz="3200" b="1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19190" y="3247390"/>
            <a:ext cx="5039995" cy="24307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58354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1635125" y="746760"/>
            <a:ext cx="86772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ym typeface="+mn-ea"/>
              </a:rPr>
              <a:t>观看实验视频，填写</a:t>
            </a:r>
            <a:r>
              <a:rPr lang="en-US" altLang="zh-CN" sz="3200">
                <a:sym typeface="+mn-ea"/>
              </a:rPr>
              <a:t>p63</a:t>
            </a:r>
            <a:r>
              <a:rPr lang="zh-CN" altLang="en-US" sz="3200">
                <a:sym typeface="+mn-ea"/>
              </a:rPr>
              <a:t>表格</a:t>
            </a:r>
            <a:endParaRPr lang="zh-CN" altLang="en-US" sz="3200">
              <a:sym typeface="+mn-ea"/>
            </a:endParaRPr>
          </a:p>
        </p:txBody>
      </p:sp>
      <p:pic>
        <p:nvPicPr>
          <p:cNvPr id="2" name="身边一些物质的pH">
            <a:hlinkClick action="ppaction://media"/>
          </p:cNvPr>
          <p:cNvPicPr/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285" y="1329690"/>
            <a:ext cx="8402320" cy="478409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802" y="58354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8200" y="1031875"/>
            <a:ext cx="7679055" cy="467614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8698230" y="1846580"/>
            <a:ext cx="289369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了解溶液的酸碱性,对于生活、生产以及人类的生命活动具有重要的意义。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12" y="613064"/>
            <a:ext cx="8705494" cy="2967429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62025" y="3912870"/>
            <a:ext cx="1015873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 </a:t>
            </a:r>
            <a:r>
              <a:rPr lang="zh-CN" altLang="en-US" sz="3200"/>
              <a:t>在化工生产中,许多反应都必须在一定pH的溶液里才能进行;在农业生产中,农作物一般适宜在pH=7或接近7的土壤中生长;在pH&lt;4的酸性土壤或pH&gt;8的碱性土壤中,一般不适于种植。调节土壤的pH是改良土壤的方法之一。</a:t>
            </a:r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993" y="6884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942975" y="688340"/>
            <a:ext cx="1035748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 </a:t>
            </a:r>
            <a:r>
              <a:rPr lang="zh-CN" altLang="en-US" sz="3200"/>
              <a:t>某些工厂排放的酸性气体未经处理而排放到空气中,可能导致降雨的酸性增强(正常雨水的pH=5.6)、我们把</a:t>
            </a:r>
            <a:r>
              <a:rPr lang="zh-CN" altLang="en-US" sz="3200">
                <a:solidFill>
                  <a:srgbClr val="FF0000"/>
                </a:solidFill>
              </a:rPr>
              <a:t>pH &lt;5.6</a:t>
            </a:r>
            <a:r>
              <a:rPr lang="zh-CN" altLang="en-US" sz="3200"/>
              <a:t>的降雨称为</a:t>
            </a:r>
            <a:r>
              <a:rPr lang="zh-CN" altLang="en-US" sz="3200">
                <a:solidFill>
                  <a:srgbClr val="FF0000"/>
                </a:solidFill>
              </a:rPr>
              <a:t>酸雨</a:t>
            </a:r>
            <a:r>
              <a:rPr lang="zh-CN" altLang="en-US" sz="3200"/>
              <a:t>。酸雨对农作物以及一些建筑等不利,随时监测雨水的pH，可以了解空气的污染情况,以便采取必要的措施。</a:t>
            </a:r>
            <a:endParaRPr lang="zh-CN" altLang="en-US" sz="3200"/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942975" y="3241675"/>
            <a:ext cx="580707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健康人的体液必须维持在一定的酸碱度范围内,如胃液的pH在0.9~1.5;如果出现异常,则可能导致疾病。测定人体内或排出的液体的pH,可以帮助人们了解身体的健康状况。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17435" y="2745740"/>
            <a:ext cx="3128645" cy="354203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洗发水护发素">
            <a:hlinkClick action="ppaction://media"/>
          </p:cNvPr>
          <p:cNvPicPr/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4465" y="739775"/>
            <a:ext cx="8873490" cy="537781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23340" y="1827530"/>
            <a:ext cx="2766060" cy="4400550"/>
          </a:xfrm>
          <a:prstGeom prst="rect">
            <a:avLst/>
          </a:prstGeom>
        </p:spPr>
      </p:pic>
      <p:sp>
        <p:nvSpPr>
          <p:cNvPr id="13" name="圆角矩形 12"/>
          <p:cNvSpPr/>
          <p:nvPr>
            <p:custDataLst>
              <p:tags r:id="rId6"/>
            </p:custDataLst>
          </p:nvPr>
        </p:nvSpPr>
        <p:spPr>
          <a:xfrm>
            <a:off x="1224280" y="612775"/>
            <a:ext cx="248602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知识拓展</a:t>
            </a:r>
            <a:endParaRPr lang="zh-CN" altLang="en-US" sz="3200">
              <a:solidFill>
                <a:srgbClr val="FF0000"/>
              </a:solidFill>
            </a:endParaRPr>
          </a:p>
        </p:txBody>
      </p:sp>
      <p:pic>
        <p:nvPicPr>
          <p:cNvPr id="159754" name="图片 159753" descr="3S5X$ICU99LEAR5C80RB0NE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89400" y="1572895"/>
            <a:ext cx="6450965" cy="46551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3796030" y="596265"/>
            <a:ext cx="67443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       </a:t>
            </a:r>
            <a:r>
              <a:rPr lang="zh-CN" altLang="en-US" sz="3200" b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可用</a:t>
            </a:r>
            <a:r>
              <a:rPr lang="en-US" altLang="zh-CN" sz="3200" b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</a:t>
            </a:r>
            <a:r>
              <a:rPr lang="zh-CN" altLang="en-US" sz="3200" b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传感器测定中和反应过程中</a:t>
            </a:r>
            <a:r>
              <a:rPr lang="zh-CN" altLang="en-US" sz="3200" b="1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溶液</a:t>
            </a:r>
            <a:r>
              <a:rPr lang="en-US" altLang="zh-CN" sz="3200" b="1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</a:t>
            </a:r>
            <a:r>
              <a:rPr lang="zh-CN" altLang="en-US" sz="3200" b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的变化情况</a:t>
            </a:r>
            <a:endParaRPr lang="zh-CN" altLang="en-US" sz="3200" b="1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楷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3270" y="2266315"/>
            <a:ext cx="6913245" cy="3509645"/>
          </a:xfrm>
          <a:prstGeom prst="rect">
            <a:avLst/>
          </a:prstGeom>
        </p:spPr>
      </p:pic>
      <p:sp>
        <p:nvSpPr>
          <p:cNvPr id="74754" name="Rectangle 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33805" y="716280"/>
            <a:ext cx="8928100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en-US" altLang="zh-CN" sz="3200" b="1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en-US" sz="3200" b="1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下图是氢氧化钠溶液和盐酸反应的溶液酸碱性的走势图，请根据图思考并回答以下问题：</a:t>
            </a:r>
            <a:endParaRPr lang="zh-CN" altLang="en-US" sz="3200" b="1">
              <a:effectLst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V="1">
            <a:off x="1209040" y="3777615"/>
            <a:ext cx="4537710" cy="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4363720" y="2566670"/>
            <a:ext cx="136525" cy="20066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9"/>
            </p:custDataLst>
          </p:nvPr>
        </p:nvSpPr>
        <p:spPr>
          <a:xfrm>
            <a:off x="5288915" y="3683635"/>
            <a:ext cx="136525" cy="20066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5959475" y="4725670"/>
            <a:ext cx="136525" cy="20066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4092575" y="1983105"/>
            <a:ext cx="1196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微软雅黑" panose="020b0503020204020204" charset="-122"/>
                <a:ea typeface="微软雅黑"/>
              </a:rPr>
              <a:t>a</a:t>
            </a:r>
            <a:endParaRPr lang="en-US" altLang="zh-CN" sz="32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899660" y="3194050"/>
            <a:ext cx="1196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微软雅黑" panose="020b0503020204020204" charset="-122"/>
                <a:ea typeface="微软雅黑"/>
              </a:rPr>
              <a:t>b</a:t>
            </a:r>
            <a:endParaRPr lang="en-US" altLang="zh-CN" sz="32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5622925" y="4243070"/>
            <a:ext cx="1196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微软雅黑" panose="020b0503020204020204" charset="-122"/>
                <a:ea typeface="微软雅黑"/>
              </a:rPr>
              <a:t>c</a:t>
            </a:r>
            <a:endParaRPr lang="en-US" altLang="zh-CN" sz="32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676515" y="1792605"/>
            <a:ext cx="386080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FontTx/>
              <a:defRPr/>
            </a:pP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（1）该实验操作是将</a:t>
            </a:r>
            <a:r>
              <a:rPr lang="zh-CN" altLang="en-US" sz="3200" u="sng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             </a:t>
            </a:r>
            <a:r>
              <a:rPr lang="en-US" altLang="zh-CN" sz="3200" u="sng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      </a:t>
            </a:r>
            <a:r>
              <a:rPr lang="zh-CN" altLang="en-US" sz="3200" u="sng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   </a:t>
            </a: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滴加到另一种溶液中。</a:t>
            </a:r>
            <a:endParaRPr lang="zh-CN" altLang="en-US" sz="3200">
              <a:solidFill>
                <a:schemeClr val="tx1"/>
              </a:solidFill>
              <a:effectLst/>
              <a:latin typeface="+mn-ea"/>
              <a:cs typeface="+mn-ea"/>
              <a:sym typeface="+mn-ea"/>
            </a:endParaRPr>
          </a:p>
          <a:p>
            <a:pPr algn="l">
              <a:lnSpc>
                <a:spcPct val="150000"/>
              </a:lnSpc>
              <a:buFontTx/>
              <a:defRPr/>
            </a:pP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（2）当处于</a:t>
            </a:r>
            <a:r>
              <a:rPr lang="en-US" altLang="zh-CN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a</a:t>
            </a: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点时，所得溶液中溶质是</a:t>
            </a:r>
            <a:endParaRPr lang="zh-CN" altLang="en-US" sz="3200">
              <a:solidFill>
                <a:schemeClr val="tx1"/>
              </a:solidFill>
              <a:effectLst/>
              <a:latin typeface="+mn-ea"/>
              <a:cs typeface="+mn-ea"/>
              <a:sym typeface="+mn-ea"/>
            </a:endParaRPr>
          </a:p>
          <a:p>
            <a:pPr algn="l">
              <a:lnSpc>
                <a:spcPct val="150000"/>
              </a:lnSpc>
              <a:buFontTx/>
              <a:defRPr/>
            </a:pP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 </a:t>
            </a:r>
            <a:r>
              <a:rPr lang="zh-CN" altLang="en-US" sz="3200" u="sng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               </a:t>
            </a:r>
            <a:r>
              <a:rPr lang="zh-CN" altLang="en-US" sz="3200">
                <a:solidFill>
                  <a:schemeClr val="tx1"/>
                </a:solidFill>
                <a:effectLst/>
                <a:latin typeface="+mn-ea"/>
                <a:cs typeface="+mn-ea"/>
                <a:sym typeface="+mn-ea"/>
              </a:rPr>
              <a:t>。</a:t>
            </a:r>
            <a:endParaRPr lang="zh-CN" altLang="en-US" sz="3200">
              <a:solidFill>
                <a:schemeClr val="tx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74762" name="Text Box 1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322945" y="2566670"/>
            <a:ext cx="32143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氢氧化钠溶液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4763" name="Text Box 1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831455" y="5502275"/>
            <a:ext cx="31699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EAEAEA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NaOH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、NaCl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2" grpId="0"/>
      <p:bldP spid="747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01595" y="1109345"/>
            <a:ext cx="7890510" cy="4188460"/>
          </a:xfrm>
          <a:prstGeom prst="rect">
            <a:avLst/>
          </a:prstGeom>
        </p:spPr>
      </p:pic>
      <p:sp>
        <p:nvSpPr>
          <p:cNvPr id="13" name="圆角矩形 12"/>
          <p:cNvSpPr/>
          <p:nvPr>
            <p:custDataLst>
              <p:tags r:id="rId6"/>
            </p:custDataLst>
          </p:nvPr>
        </p:nvSpPr>
        <p:spPr>
          <a:xfrm>
            <a:off x="1124585" y="610870"/>
            <a:ext cx="1638300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小结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3498850" y="551751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当</a:t>
            </a:r>
            <a:r>
              <a:rPr lang="en-US" altLang="zh-CN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pH=7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时，酸碱恰好发生反应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楷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470262" y="719436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1334065" y="889245"/>
            <a:ext cx="68834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酸</a:t>
            </a:r>
            <a:r>
              <a:rPr lang="zh-CN" altLang="en-US" sz="3200" b="1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碱性溶液稀释过程中的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</a:t>
            </a:r>
            <a:r>
              <a:rPr lang="zh-CN" altLang="en-US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变化情况</a:t>
            </a:r>
            <a:endParaRPr lang="zh-CN" altLang="en-US" sz="32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DEA"/>
              </a:clrFrom>
              <a:clrTo>
                <a:srgbClr val="FFFD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395" y="1593850"/>
            <a:ext cx="3682365" cy="31864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DEA"/>
              </a:clrFrom>
              <a:clrTo>
                <a:srgbClr val="FFFD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30" y="1593850"/>
            <a:ext cx="3671570" cy="317690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545465" y="4770755"/>
            <a:ext cx="10916920" cy="19615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 fontAlgn="auto">
              <a:lnSpc>
                <a:spcPct val="12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随着水的加入酸（碱）性不断减弱，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不断增大（减小），但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可以无限接近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7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，不能大于（小于）或等于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7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  <a:sym typeface="楷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993" y="74301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1248410" y="687705"/>
            <a:ext cx="1823720" cy="7499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练一练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248410" y="1492250"/>
            <a:ext cx="99529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稀释浓硫酸并进行硫酸性质实验的下列操作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正确的是 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　　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584575" y="2595245"/>
            <a:ext cx="5646420" cy="373697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2050415" y="2374900"/>
            <a:ext cx="9042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D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948055" y="850900"/>
            <a:ext cx="10052050" cy="10699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如表是人体部分体液的正常pH范围，其中酸性最强的是（       ）</a:t>
            </a: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endParaRPr lang="zh-CN" altLang="en-US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</a:t>
            </a:r>
            <a:endParaRPr lang="en-US" altLang="zh-CN" sz="3200" smtClean="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indent="457200" fontAlgn="auto">
              <a:lnSpc>
                <a:spcPct val="100000"/>
              </a:lnSpc>
            </a:pP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A.唾液          B.胃液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  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C.胰液           D.胆汁</a:t>
            </a:r>
            <a:endParaRPr lang="en-US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3" name="TextBox 4"/>
          <p:cNvSpPr txBox="1"/>
          <p:nvPr>
            <p:custDataLst>
              <p:tags r:id="rId5"/>
            </p:custDataLst>
          </p:nvPr>
        </p:nvSpPr>
        <p:spPr>
          <a:xfrm>
            <a:off x="2058488" y="1337360"/>
            <a:ext cx="74077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659890" y="2174875"/>
          <a:ext cx="9031605" cy="125420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2705"/>
                <a:gridCol w="1822450"/>
                <a:gridCol w="1878965"/>
                <a:gridCol w="1860550"/>
                <a:gridCol w="2146935"/>
              </a:tblGrid>
              <a:tr h="6096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1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体液</a:t>
                      </a:r>
                      <a:endParaRPr lang="zh-CN" altLang="en-US" sz="3200" b="1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唾液</a:t>
                      </a:r>
                      <a:endParaRPr lang="zh-CN" altLang="en-US" sz="3200" b="0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胃液</a:t>
                      </a:r>
                      <a:endParaRPr lang="zh-CN" altLang="en-US" sz="3200" b="0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b="0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胰液</a:t>
                      </a:r>
                      <a:endParaRPr lang="zh-CN" altLang="en-US" sz="3200" b="0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0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胆汁</a:t>
                      </a:r>
                      <a:endParaRPr lang="zh-CN" altLang="en-US" sz="3200" b="0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200" b="1" baseline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3200" b="1" baseline="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H</a:t>
                      </a:r>
                      <a:endParaRPr lang="en-US" altLang="zh-CN" sz="3200" b="1" baseline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6.6</a:t>
                      </a:r>
                      <a:r>
                        <a:rPr lang="zh-CN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～</a:t>
                      </a: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7.1</a:t>
                      </a:r>
                      <a:endParaRPr lang="en-US" altLang="zh-CN" sz="3200" b="0" kern="100" baseline="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  <a:sym typeface="楷体" panose="02010609060101010101" charset="-122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0.9</a:t>
                      </a:r>
                      <a:r>
                        <a:rPr lang="zh-CN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～</a:t>
                      </a: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1.5</a:t>
                      </a:r>
                      <a:endParaRPr lang="en-US" altLang="zh-CN" sz="3200" b="0" kern="100" baseline="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  <a:sym typeface="楷体" panose="02010609060101010101" charset="-122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7.5</a:t>
                      </a:r>
                      <a:r>
                        <a:rPr lang="zh-CN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～</a:t>
                      </a:r>
                      <a:r>
                        <a:rPr lang="en-US" altLang="zh-CN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8.0</a:t>
                      </a:r>
                      <a:endParaRPr lang="en-US" altLang="zh-CN" sz="3200" b="0" kern="100" baseline="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  <a:sym typeface="楷体" panose="02010609060101010101" charset="-122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7.1</a:t>
                      </a:r>
                      <a:r>
                        <a:rPr lang="zh-CN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～</a:t>
                      </a:r>
                      <a:r>
                        <a:rPr lang="en-US" sz="3200" kern="1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  <a:cs typeface="微软雅黑" panose="020b0503020204020204" charset="-122"/>
                          <a:sym typeface="楷体" panose="02010609060101010101" charset="-122"/>
                        </a:rPr>
                        <a:t>7.3</a:t>
                      </a:r>
                      <a:endParaRPr lang="en-US" altLang="zh-CN" sz="3200" b="0" kern="100" baseline="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  <a:sym typeface="楷体" panose="02010609060101010101" charset="-122"/>
                      </a:endParaRPr>
                    </a:p>
                  </a:txBody>
                  <a:tcPr marL="121897" marR="121897" marT="61000" marB="61000" anchor="ctr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18210" y="827405"/>
            <a:ext cx="1050036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3</a:t>
            </a:r>
            <a:r>
              <a:rPr lang="zh-CN" altLang="en-US" sz="3200"/>
              <a:t>. 一些食物的近似pH如下表所示,下列说法正确的是(　　)</a:t>
            </a:r>
            <a:endParaRPr lang="zh-CN" altLang="en-US" sz="3200"/>
          </a:p>
          <a:p>
            <a:r>
              <a:rPr lang="zh-CN" altLang="en-US" sz="3200"/>
              <a:t> </a:t>
            </a:r>
            <a:endParaRPr lang="zh-CN" altLang="en-US" sz="3200"/>
          </a:p>
          <a:p>
            <a:endParaRPr lang="zh-CN" altLang="en-US" sz="3200"/>
          </a:p>
          <a:p>
            <a:endParaRPr lang="zh-CN" altLang="en-US" sz="3200"/>
          </a:p>
          <a:p>
            <a:endParaRPr lang="zh-CN" altLang="en-US" sz="3200"/>
          </a:p>
          <a:p>
            <a:pPr indent="457200"/>
            <a:r>
              <a:rPr lang="zh-CN" altLang="en-US" sz="3200"/>
              <a:t>A.牛奶放置一段时间后变酸,pH变大</a:t>
            </a:r>
            <a:endParaRPr lang="zh-CN" altLang="en-US" sz="3200"/>
          </a:p>
          <a:p>
            <a:pPr indent="457200"/>
            <a:r>
              <a:rPr lang="zh-CN" altLang="en-US" sz="3200"/>
              <a:t>B.西瓜汁比苹果汁酸性强</a:t>
            </a:r>
            <a:endParaRPr lang="zh-CN" altLang="en-US" sz="3200"/>
          </a:p>
          <a:p>
            <a:pPr indent="457200"/>
            <a:r>
              <a:rPr lang="zh-CN" altLang="en-US" sz="3200"/>
              <a:t>C.鸡蛋清和牛奶都显碱性</a:t>
            </a:r>
            <a:endParaRPr lang="zh-CN" altLang="en-US" sz="3200"/>
          </a:p>
          <a:p>
            <a:pPr indent="457200"/>
            <a:r>
              <a:rPr lang="zh-CN" altLang="en-US" sz="3200"/>
              <a:t>D.胃酸过多的人应该少饮苹果汁</a:t>
            </a:r>
            <a:endParaRPr lang="zh-CN" altLang="en-US" sz="320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425792" y="1533577"/>
          <a:ext cx="6883988" cy="1463040"/>
        </p:xfrm>
        <a:graphic>
          <a:graphicData uri="http://schemas.openxmlformats.org/drawingml/2006/table">
            <a:tbl>
              <a:tblPr firstRow="1" firstCol="1" bandRow="1">
                <a:effectLst/>
                <a:tableStyleId>{5940675A-B579-460E-94D1-54222C63F5DA}</a:tableStyleId>
              </a:tblPr>
              <a:tblGrid>
                <a:gridCol w="1274812"/>
                <a:gridCol w="1529776"/>
                <a:gridCol w="1529776"/>
                <a:gridCol w="1274812"/>
                <a:gridCol w="1274812"/>
              </a:tblGrid>
              <a:tr h="483117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食物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苹果汁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西瓜汁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牛奶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鸡蛋清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52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pH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2.9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5.8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6.4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7.6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0344785" y="827405"/>
            <a:ext cx="9144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D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01700" y="701040"/>
            <a:ext cx="10279380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4.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下表列出了一些物质在常温下的近似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pH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。下列有关说法正确的是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)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 </a:t>
            </a:r>
            <a:endParaRPr lang="en-US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所有的食物均呈酸性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 err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B.pH&lt;7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的雨水称为酸雨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向肥皂水中滴加酚酞溶液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溶液呈红色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清理厨房顽固油渍时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将厕所清洁剂与炉具清洁剂混合使用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效果更佳</a:t>
            </a:r>
            <a:endParaRPr lang="zh-CN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19810" y="1802130"/>
          <a:ext cx="9934575" cy="1518920"/>
        </p:xfrm>
        <a:graphic>
          <a:graphicData uri="http://schemas.openxmlformats.org/drawingml/2006/table">
            <a:tbl>
              <a:tblPr firstRow="1" firstCol="1" bandRow="1">
                <a:effectLst/>
                <a:tableStyleId>{5940675A-B579-460E-94D1-54222C63F5DA}</a:tableStyleId>
              </a:tblPr>
              <a:tblGrid>
                <a:gridCol w="1104900"/>
                <a:gridCol w="2091055"/>
                <a:gridCol w="1003300"/>
                <a:gridCol w="1124585"/>
                <a:gridCol w="1356995"/>
                <a:gridCol w="1186180"/>
                <a:gridCol w="2067560"/>
              </a:tblGrid>
              <a:tr h="75946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物质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厕所清洁剂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橘子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西瓜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鸡蛋清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肥皂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炉具清洁剂</a:t>
                      </a:r>
                      <a:endParaRPr lang="zh-CN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60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pH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1~2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3~4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6~7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7~8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9~10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cs typeface="Times New Roman" panose="02020603050405020304" pitchFamily="18" charset="0"/>
                        </a:rPr>
                        <a:t>12~13</a:t>
                      </a:r>
                      <a:endParaRPr lang="en-US" sz="320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3368040" y="1218565"/>
            <a:ext cx="6305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微软雅黑"/>
                <a:cs typeface="+mn-ea"/>
                <a:sym typeface="+mn-ea"/>
              </a:rPr>
              <a:t>C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微软雅黑"/>
              <a:cs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58299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000760" y="650240"/>
            <a:ext cx="10081260" cy="550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00000"/>
              </a:lnSpc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5.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有关测定氢氧化钠溶液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的实验操作或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描述，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正确的是（　　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用镊子夹取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试纸直接伸入氢氧化钠溶液中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测量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先用蒸馏水将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试纸润湿，再用滴管吸取氢氧化钠溶液滴到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试纸上测量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用洁净干燥的玻璃棒蘸取氢氧化钠溶液滴到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试纸上，再与标准比色卡对照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D.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</a:t>
            </a:r>
            <a:r>
              <a:rPr lang="en-US" altLang="zh-CN" sz="3200" b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试纸测得该氢氧化钠溶液的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＝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12.6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2804160" y="1168400"/>
            <a:ext cx="5467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C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58299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133475" y="671195"/>
            <a:ext cx="9925685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00000"/>
              </a:lnSpc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6.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已知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生活用品中厕所清洁剂的</a:t>
            </a:r>
            <a:r>
              <a:rPr lang="en-US" altLang="zh-CN" sz="3200" b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=1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，厨房清洁剂的</a:t>
            </a:r>
            <a:r>
              <a:rPr lang="en-US" altLang="zh-CN" sz="3200" b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=12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。下列说法不正确的是（　　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fontAlgn="auto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厕所清洁剂加水稀释，溶液</a:t>
            </a:r>
            <a:r>
              <a:rPr lang="en-US" altLang="zh-CN" sz="32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增大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fontAlgn="auto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厨房清洁剂可能含有氢氧化钠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fontAlgn="auto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两者混合使用能提高清洁效果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 fontAlgn="auto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D.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厕所清洁剂可能腐蚀铁制下水道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478790" y="3161890"/>
            <a:ext cx="15021167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zh-CN" altLang="en-US" sz="3200"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</a:br>
            <a:endParaRPr lang="zh-CN" altLang="en-US" sz="3200"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7064298" y="1219701"/>
            <a:ext cx="16568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565910" y="4483735"/>
            <a:ext cx="8336915" cy="1667510"/>
          </a:xfrm>
          <a:prstGeom prst="rect">
            <a:avLst/>
          </a:prstGeom>
        </p:spPr>
      </p:pic>
      <p:sp>
        <p:nvSpPr>
          <p:cNvPr id="5" name="Text Box 4"/>
          <p:cNvSpPr txBox="1"/>
          <p:nvPr>
            <p:custDataLst>
              <p:tags r:id="rId9"/>
            </p:custDataLst>
          </p:nvPr>
        </p:nvSpPr>
        <p:spPr>
          <a:xfrm>
            <a:off x="995045" y="3872865"/>
            <a:ext cx="92951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、下列能正确表示加水稀释碱性的溶液的是（      ） </a:t>
            </a:r>
            <a:endParaRPr lang="zh-CN" altLang="en-US" sz="3200">
              <a:solidFill>
                <a:srgbClr val="0000FF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Text Box 9"/>
          <p:cNvSpPr txBox="1"/>
          <p:nvPr>
            <p:custDataLst>
              <p:tags r:id="rId10"/>
            </p:custDataLst>
          </p:nvPr>
        </p:nvSpPr>
        <p:spPr>
          <a:xfrm>
            <a:off x="9605645" y="3808730"/>
            <a:ext cx="6845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>
                <a:solidFill>
                  <a:srgbClr val="FF33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>
              <a:solidFill>
                <a:srgbClr val="FF33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1341529" y="612617"/>
            <a:ext cx="11537632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8. 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下列叙述正确的是 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　　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>
              <a:lnSpc>
                <a:spcPct val="100000"/>
              </a:lnSpc>
            </a:pPr>
            <a:r>
              <a:rPr lang="en-US" altLang="zh-CN" sz="3200" err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A.NaOH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溶液加水后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降低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试纸检验溶液的酸碱度时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先用水润湿试纸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C.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酸和碱混合后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溶液的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一定等于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457200">
              <a:lnSpc>
                <a:spcPct val="100000"/>
              </a:lnSpc>
            </a:pPr>
            <a:r>
              <a:rPr lang="en-US" altLang="zh-CN" sz="3200" err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D.pH&lt;7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的溶液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越大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酸性越强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441315" y="612775"/>
            <a:ext cx="654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endParaRPr lang="en-US" altLang="zh-CN" sz="3200" err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341755" y="3166110"/>
            <a:ext cx="983297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9. 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人在不断喝水时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胃液的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会发生变化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,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胃液的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变化图像是 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　　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)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99895" y="4405630"/>
            <a:ext cx="9117330" cy="182372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3607435" y="3736340"/>
            <a:ext cx="654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endParaRPr lang="en-US" altLang="zh-CN" sz="3200" err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98855" y="965200"/>
            <a:ext cx="101161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10.</a:t>
            </a:r>
            <a:r>
              <a:rPr lang="zh-CN" altLang="en-US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向盛有</a:t>
            </a:r>
            <a:r>
              <a:rPr lang="en-US" altLang="zh-CN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10mL</a:t>
            </a:r>
            <a:r>
              <a:rPr lang="zh-CN" altLang="en-US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氢氧化钠溶液的烧杯中逐滴滴加稀盐酸，下列图像能体现溶液的</a:t>
            </a:r>
            <a:r>
              <a:rPr lang="en-US" altLang="zh-CN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pH</a:t>
            </a:r>
            <a:r>
              <a:rPr lang="zh-CN" altLang="en-US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变化情况的是 （</a:t>
            </a:r>
            <a:r>
              <a:rPr lang="en-US" altLang="zh-CN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       </a:t>
            </a:r>
            <a:r>
              <a:rPr lang="zh-CN" altLang="en-US" sz="32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endParaRPr lang="zh-CN" altLang="en-US" sz="3200">
              <a:solidFill>
                <a:schemeClr val="tx1"/>
              </a:solidFill>
              <a:effectLst/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163851" name="图片 16385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36015" y="2165350"/>
            <a:ext cx="10075545" cy="24980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>
            <p:custDataLst>
              <p:tags r:id="rId7"/>
            </p:custDataLst>
          </p:nvPr>
        </p:nvSpPr>
        <p:spPr>
          <a:xfrm>
            <a:off x="8697595" y="1440815"/>
            <a:ext cx="6429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  <a:endParaRPr lang="en-US" altLang="zh-CN" sz="32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021080" y="612775"/>
            <a:ext cx="101504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11.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某学习小组进行盐酸与氢氧化钠的中和反应实验时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在常温下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向一定量的某溶液中滴加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X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溶液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,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得到了如图所示的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pH 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变化曲线。下列说法正确的是 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　　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)</a:t>
            </a:r>
            <a:endParaRPr lang="en-US" altLang="zh-CN" sz="4800" baseline="300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210310" y="2404110"/>
            <a:ext cx="596265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A.X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是盐酸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B.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向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点的溶液中加入硫酸铜溶液产生蓝色沉淀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 err="1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C.b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点表示盐酸与氢氧化钠恰好完全反应</a:t>
            </a:r>
            <a:endParaRPr lang="zh-CN" altLang="zh-CN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3200" err="1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D.c</a:t>
            </a:r>
            <a:r>
              <a:rPr lang="zh-CN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点溶液中的阴离子只有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OH</a:t>
            </a:r>
            <a:r>
              <a:rPr lang="en-US" altLang="zh-CN" sz="4800" baseline="300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-</a:t>
            </a:r>
            <a:endParaRPr lang="en-US" altLang="zh-CN" sz="4800" baseline="300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2021ZYHX45ZGA17.EPS" descr="id:2147488145;FounderCES"/>
          <p:cNvPicPr/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93940" y="2534285"/>
            <a:ext cx="3577590" cy="3004820"/>
          </a:xfrm>
          <a:prstGeom prst="rect">
            <a:avLst/>
          </a:prstGeom>
        </p:spPr>
      </p:pic>
      <p:sp>
        <p:nvSpPr>
          <p:cNvPr id="12" name="TextBox 11"/>
          <p:cNvSpPr txBox="1"/>
          <p:nvPr>
            <p:custDataLst>
              <p:tags r:id="rId8"/>
            </p:custDataLst>
          </p:nvPr>
        </p:nvSpPr>
        <p:spPr>
          <a:xfrm>
            <a:off x="8352790" y="1597660"/>
            <a:ext cx="6429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  <a:endParaRPr lang="en-US" altLang="zh-CN" sz="32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053465" y="533400"/>
            <a:ext cx="1008570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altLang="zh-CN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12.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稀盐酸和氢氧化钾溶液反应时，溶液</a:t>
            </a:r>
            <a:r>
              <a:rPr lang="en-US" altLang="zh-CN" sz="3200" b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pH</a:t>
            </a:r>
            <a:r>
              <a:rPr lang="zh-CN" altLang="en-US" sz="3200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的变化如图所示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。下列说法不正确的是（　　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53465" y="2183765"/>
            <a:ext cx="7143115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A.</a:t>
            </a:r>
            <a:r>
              <a:rPr 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A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点溶液能使酚酞溶液变红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B.B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点到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C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点之间没有发生酸碱中和反应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C.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该图对应的操作是将稀盐酸滴入氢氧化钾溶液中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algn="just">
              <a:lnSpc>
                <a:spcPct val="100000"/>
              </a:lnSpc>
            </a:pP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D.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等质量等质量分数的稀盐酸和氢氧化钾溶液充分反应后，溶液所含溶质与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B</a:t>
            </a: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楷体" panose="02010609060101010101" charset="-122"/>
              </a:rPr>
              <a:t>点一致</a:t>
            </a:r>
            <a:endParaRPr lang="zh-CN" altLang="en-US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EF2">
                  <a:alpha val="100000"/>
                </a:srgbClr>
              </a:clrFrom>
              <a:clrTo>
                <a:srgbClr val="FFFEF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9718" y="2294890"/>
            <a:ext cx="3064087" cy="3034453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6453995" y="1518348"/>
            <a:ext cx="165686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</a:rPr>
              <a:t>D</a:t>
            </a:r>
            <a:endParaRPr lang="en-US" altLang="zh-CN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876300" y="612775"/>
            <a:ext cx="10161905" cy="5704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13.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用稀盐酸和氢氧化钠溶液进行中和反应实验时，反应过程中溶液的酸碱度变化如图所示。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）该反应的化学方程式为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______________________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）该实验操作是将</a:t>
            </a:r>
            <a:r>
              <a:rPr lang="en-US" altLang="zh-CN" sz="3200" u="sng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溶液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滴加到另一种溶液中。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）当加入溶液的质量为</a:t>
            </a:r>
            <a:r>
              <a:rPr lang="en-US" altLang="zh-CN" sz="3200" i="1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a 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g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时，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所得溶液中的溶质为</a:t>
            </a:r>
            <a:r>
              <a:rPr lang="en-US" altLang="zh-CN" sz="3200" u="sng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                         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）当加入溶液的质量为</a:t>
            </a:r>
            <a:r>
              <a:rPr lang="en-US" altLang="zh-CN" sz="3200" i="1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b </a:t>
            </a:r>
            <a:r>
              <a:rPr lang="en-US" altLang="zh-CN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g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时，向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所得溶液中滴加酚酞溶液，溶液呈</a:t>
            </a:r>
            <a:r>
              <a:rPr lang="en-US" altLang="zh-CN" sz="3200" u="sng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           </a:t>
            </a:r>
            <a:r>
              <a:rPr lang="zh-CN" altLang="en-US" sz="32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色。</a:t>
            </a:r>
            <a:endParaRPr lang="zh-CN" altLang="en-US" sz="32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5842" name="Picture 2" descr="6ec8aac122bd4f6e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762" b="15807"/>
          <a:stretch>
            <a:fillRect/>
          </a:stretch>
        </p:blipFill>
        <p:spPr>
          <a:xfrm>
            <a:off x="7599045" y="2516505"/>
            <a:ext cx="3750310" cy="27857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451" name="Rectangle 3"/>
          <p:cNvSpPr/>
          <p:nvPr>
            <p:custDataLst>
              <p:tags r:id="rId7"/>
            </p:custDataLst>
          </p:nvPr>
        </p:nvSpPr>
        <p:spPr>
          <a:xfrm>
            <a:off x="4609465" y="4203224"/>
            <a:ext cx="221805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HCl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</a:t>
            </a:r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NaCl</a:t>
            </a:r>
            <a:endParaRPr lang="en-US" altLang="zh-CN" sz="3200" err="1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Rectangle 3"/>
          <p:cNvSpPr/>
          <p:nvPr>
            <p:custDataLst>
              <p:tags r:id="rId8"/>
            </p:custDataLst>
          </p:nvPr>
        </p:nvSpPr>
        <p:spPr>
          <a:xfrm>
            <a:off x="6098540" y="1665923"/>
            <a:ext cx="471805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NaOH+HCl=NaCl+H</a:t>
            </a:r>
            <a:r>
              <a:rPr lang="en-US" altLang="zh-CN" sz="3200" baseline="-250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O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/>
          <p:nvPr>
            <p:custDataLst>
              <p:tags r:id="rId9"/>
            </p:custDataLst>
          </p:nvPr>
        </p:nvSpPr>
        <p:spPr>
          <a:xfrm>
            <a:off x="4714875" y="2249964"/>
            <a:ext cx="138366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3200" err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NaOH</a:t>
            </a:r>
            <a:endParaRPr lang="en-US" altLang="zh-CN" sz="3200" err="1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/>
          <p:nvPr>
            <p:custDataLst>
              <p:tags r:id="rId10"/>
            </p:custDataLst>
          </p:nvPr>
        </p:nvSpPr>
        <p:spPr>
          <a:xfrm>
            <a:off x="7275195" y="5568792"/>
            <a:ext cx="5892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红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3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AS_UNIQUEID" val="596"/>
</p:tagLst>
</file>

<file path=ppt/tags/tag2.xml><?xml version="1.0" encoding="utf-8"?>
<p:tagLst xmlns:p="http://schemas.openxmlformats.org/presentationml/2006/main">
  <p:tag name="AS_UNIQUEID" val="597"/>
</p:tagLst>
</file>

<file path=ppt/tags/tag3.xml><?xml version="1.0" encoding="utf-8"?>
<p:tagLst xmlns:p="http://schemas.openxmlformats.org/presentationml/2006/main">
  <p:tag name="AS_UNIQUEID" val="598"/>
</p:tagLst>
</file>

<file path=ppt/tags/tag4.xml><?xml version="1.0" encoding="utf-8"?>
<p:tagLst xmlns:p="http://schemas.openxmlformats.org/presentationml/2006/main">
  <p:tag name="AS_UNIQUEID" val="421"/>
</p:tagLst>
</file>

<file path=ppt/tags/tag5.xml><?xml version="1.0" encoding="utf-8"?>
<p:tagLst xmlns:p="http://schemas.openxmlformats.org/presentationml/2006/main">
  <p:tag name="AS_UNIQUEID" val="422"/>
</p:tagLst>
</file>

<file path=ppt/tags/tag6.xml><?xml version="1.0" encoding="utf-8"?>
<p:tagLst xmlns:p="http://schemas.openxmlformats.org/presentationml/2006/main">
  <p:tag name="AS_UNIQUEID" val="423"/>
</p:tagLst>
</file>

<file path=ppt/tags/tag7.xml><?xml version="1.0" encoding="utf-8"?>
<p:tagLst xmlns:p="http://schemas.openxmlformats.org/presentationml/2006/main">
  <p:tag name="AS_UNIQUEID" val="424"/>
</p:tagLst>
</file>

<file path=ppt/tags/tag8.xml><?xml version="1.0" encoding="utf-8"?>
<p:tagLst xmlns:p="http://schemas.openxmlformats.org/presentationml/2006/main">
  <p:tag name="AS_UNIQUEID" val="425"/>
</p:tagLst>
</file>

<file path=ppt/tags/tag9.xml><?xml version="1.0" encoding="utf-8"?>
<p:tagLst xmlns:p="http://schemas.openxmlformats.org/presentationml/2006/main">
  <p:tag name="AS_UNIQUEID" val="426"/>
</p:tagLst>
</file>

<file path=ppt/tags/tag10.xml><?xml version="1.0" encoding="utf-8"?>
<p:tagLst xmlns:p="http://schemas.openxmlformats.org/presentationml/2006/main">
  <p:tag name="AS_UNIQUEID" val="599"/>
</p:tagLst>
</file>

<file path=ppt/tags/tag11.xml><?xml version="1.0" encoding="utf-8"?>
<p:tagLst xmlns:p="http://schemas.openxmlformats.org/presentationml/2006/main">
  <p:tag name="AS_UNIQUEID" val="428"/>
</p:tagLst>
</file>

<file path=ppt/tags/tag12.xml><?xml version="1.0" encoding="utf-8"?>
<p:tagLst xmlns:p="http://schemas.openxmlformats.org/presentationml/2006/main">
  <p:tag name="AS_UNIQUEID" val="429"/>
</p:tagLst>
</file>

<file path=ppt/tags/tag13.xml><?xml version="1.0" encoding="utf-8"?>
<p:tagLst xmlns:p="http://schemas.openxmlformats.org/presentationml/2006/main">
  <p:tag name="AS_UNIQUEID" val="600"/>
</p:tagLst>
</file>

<file path=ppt/tags/tag14.xml><?xml version="1.0" encoding="utf-8"?>
<p:tagLst xmlns:p="http://schemas.openxmlformats.org/presentationml/2006/main">
  <p:tag name="AS_UNIQUEID" val="431"/>
</p:tagLst>
</file>

<file path=ppt/tags/tag15.xml><?xml version="1.0" encoding="utf-8"?>
<p:tagLst xmlns:p="http://schemas.openxmlformats.org/presentationml/2006/main">
  <p:tag name="AS_UNIQUEID" val="432"/>
</p:tagLst>
</file>

<file path=ppt/tags/tag16.xml><?xml version="1.0" encoding="utf-8"?>
<p:tagLst xmlns:p="http://schemas.openxmlformats.org/presentationml/2006/main">
  <p:tag name="AS_UNIQUEID" val="433"/>
</p:tagLst>
</file>

<file path=ppt/tags/tag17.xml><?xml version="1.0" encoding="utf-8"?>
<p:tagLst xmlns:p="http://schemas.openxmlformats.org/presentationml/2006/main">
  <p:tag name="AS_UNIQUEID" val="601"/>
</p:tagLst>
</file>

<file path=ppt/tags/tag18.xml><?xml version="1.0" encoding="utf-8"?>
<p:tagLst xmlns:p="http://schemas.openxmlformats.org/presentationml/2006/main">
  <p:tag name="AS_UNIQUEID" val="435"/>
</p:tagLst>
</file>

<file path=ppt/tags/tag19.xml><?xml version="1.0" encoding="utf-8"?>
<p:tagLst xmlns:p="http://schemas.openxmlformats.org/presentationml/2006/main">
  <p:tag name="AS_UNIQUEID" val="436"/>
</p:tagLst>
</file>

<file path=ppt/tags/tag20.xml><?xml version="1.0" encoding="utf-8"?>
<p:tagLst xmlns:p="http://schemas.openxmlformats.org/presentationml/2006/main">
  <p:tag name="AS_UNIQUEID" val="437"/>
</p:tagLst>
</file>

<file path=ppt/tags/tag21.xml><?xml version="1.0" encoding="utf-8"?>
<p:tagLst xmlns:p="http://schemas.openxmlformats.org/presentationml/2006/main">
  <p:tag name="AS_UNIQUEID" val="438"/>
</p:tagLst>
</file>

<file path=ppt/tags/tag22.xml><?xml version="1.0" encoding="utf-8"?>
<p:tagLst xmlns:p="http://schemas.openxmlformats.org/presentationml/2006/main">
  <p:tag name="AS_UNIQUEID" val="439"/>
</p:tagLst>
</file>

<file path=ppt/tags/tag23.xml><?xml version="1.0" encoding="utf-8"?>
<p:tagLst xmlns:p="http://schemas.openxmlformats.org/presentationml/2006/main">
  <p:tag name="AS_UNIQUEID" val="440"/>
  <p:tag name="KSO_WM_BEAUTIFY_FLAG" val=""/>
</p:tagLst>
</file>

<file path=ppt/tags/tag24.xml><?xml version="1.0" encoding="utf-8"?>
<p:tagLst xmlns:p="http://schemas.openxmlformats.org/presentationml/2006/main">
  <p:tag name="AS_UNIQUEID" val="602"/>
</p:tagLst>
</file>

<file path=ppt/tags/tag25.xml><?xml version="1.0" encoding="utf-8"?>
<p:tagLst xmlns:p="http://schemas.openxmlformats.org/presentationml/2006/main">
  <p:tag name="AS_UNIQUEID" val="442"/>
</p:tagLst>
</file>

<file path=ppt/tags/tag26.xml><?xml version="1.0" encoding="utf-8"?>
<p:tagLst xmlns:p="http://schemas.openxmlformats.org/presentationml/2006/main">
  <p:tag name="AS_UNIQUEID" val="443"/>
  <p:tag name="KSO_WM_BEAUTIFY_FLAG" val=""/>
</p:tagLst>
</file>

<file path=ppt/tags/tag27.xml><?xml version="1.0" encoding="utf-8"?>
<p:tagLst xmlns:p="http://schemas.openxmlformats.org/presentationml/2006/main">
  <p:tag name="AS_UNIQUEID" val="444"/>
</p:tagLst>
</file>

<file path=ppt/tags/tag28.xml><?xml version="1.0" encoding="utf-8"?>
<p:tagLst xmlns:p="http://schemas.openxmlformats.org/presentationml/2006/main">
  <p:tag name="AS_UNIQUEID" val="445"/>
</p:tagLst>
</file>

<file path=ppt/tags/tag29.xml><?xml version="1.0" encoding="utf-8"?>
<p:tagLst xmlns:p="http://schemas.openxmlformats.org/presentationml/2006/main">
  <p:tag name="AS_UNIQUEID" val="446"/>
</p:tagLst>
</file>

<file path=ppt/tags/tag30.xml><?xml version="1.0" encoding="utf-8"?>
<p:tagLst xmlns:p="http://schemas.openxmlformats.org/presentationml/2006/main">
  <p:tag name="AS_UNIQUEID" val="447"/>
</p:tagLst>
</file>

<file path=ppt/tags/tag31.xml><?xml version="1.0" encoding="utf-8"?>
<p:tagLst xmlns:p="http://schemas.openxmlformats.org/presentationml/2006/main">
  <p:tag name="AS_UNIQUEID" val="448"/>
</p:tagLst>
</file>

<file path=ppt/tags/tag32.xml><?xml version="1.0" encoding="utf-8"?>
<p:tagLst xmlns:p="http://schemas.openxmlformats.org/presentationml/2006/main">
  <p:tag name="AS_UNIQUEID" val="603"/>
</p:tagLst>
</file>

<file path=ppt/tags/tag33.xml><?xml version="1.0" encoding="utf-8"?>
<p:tagLst xmlns:p="http://schemas.openxmlformats.org/presentationml/2006/main">
  <p:tag name="AS_UNIQUEID" val="450"/>
</p:tagLst>
</file>

<file path=ppt/tags/tag34.xml><?xml version="1.0" encoding="utf-8"?>
<p:tagLst xmlns:p="http://schemas.openxmlformats.org/presentationml/2006/main">
  <p:tag name="AS_UNIQUEID" val="451"/>
</p:tagLst>
</file>

<file path=ppt/tags/tag35.xml><?xml version="1.0" encoding="utf-8"?>
<p:tagLst xmlns:p="http://schemas.openxmlformats.org/presentationml/2006/main">
  <p:tag name="AS_UNIQUEID" val="452"/>
  <p:tag name="KSO_WM_BEAUTIFY_FLAG" val=""/>
</p:tagLst>
</file>

<file path=ppt/tags/tag36.xml><?xml version="1.0" encoding="utf-8"?>
<p:tagLst xmlns:p="http://schemas.openxmlformats.org/presentationml/2006/main">
  <p:tag name="AS_UNIQUEID" val="453"/>
  <p:tag name="KSO_WM_UNIT_TABLE_BEAUTIFY" val="smartTable{4ac5be6f-b1e0-4812-83ff-1ca1a7999241}"/>
  <p:tag name="TABLE_ENDDRAG_ORIGIN_RECT" val="407*348"/>
  <p:tag name="TABLE_ENDDRAG_RECT" val="476*106*407*348"/>
</p:tagLst>
</file>

<file path=ppt/tags/tag37.xml><?xml version="1.0" encoding="utf-8"?>
<p:tagLst xmlns:p="http://schemas.openxmlformats.org/presentationml/2006/main">
  <p:tag name="AS_UNIQUEID" val="604"/>
</p:tagLst>
</file>

<file path=ppt/tags/tag38.xml><?xml version="1.0" encoding="utf-8"?>
<p:tagLst xmlns:p="http://schemas.openxmlformats.org/presentationml/2006/main">
  <p:tag name="AS_UNIQUEID" val="455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39.xml><?xml version="1.0" encoding="utf-8"?>
<p:tagLst xmlns:p="http://schemas.openxmlformats.org/presentationml/2006/main">
  <p:tag name="AS_UNIQUEID" val="456"/>
</p:tagLst>
</file>

<file path=ppt/tags/tag40.xml><?xml version="1.0" encoding="utf-8"?>
<p:tagLst xmlns:p="http://schemas.openxmlformats.org/presentationml/2006/main">
  <p:tag name="AS_UNIQUEID" val="605"/>
</p:tagLst>
</file>

<file path=ppt/tags/tag41.xml><?xml version="1.0" encoding="utf-8"?>
<p:tagLst xmlns:p="http://schemas.openxmlformats.org/presentationml/2006/main">
  <p:tag name="AS_UNIQUEID" val="458"/>
</p:tagLst>
</file>

<file path=ppt/tags/tag42.xml><?xml version="1.0" encoding="utf-8"?>
<p:tagLst xmlns:p="http://schemas.openxmlformats.org/presentationml/2006/main">
  <p:tag name="AS_UNIQUEID" val="459"/>
  <p:tag name="KSO_WM_UNIT_TABLE_BEAUTIFY" val="smartTable{4ac5be6f-b1e0-4812-83ff-1ca1a7999241}"/>
  <p:tag name="TABLE_ENDDRAG_ORIGIN_RECT" val="407*348"/>
  <p:tag name="TABLE_ENDDRAG_RECT" val="476*106*407*348"/>
</p:tagLst>
</file>

<file path=ppt/tags/tag43.xml><?xml version="1.0" encoding="utf-8"?>
<p:tagLst xmlns:p="http://schemas.openxmlformats.org/presentationml/2006/main">
  <p:tag name="AS_UNIQUEID" val="460"/>
</p:tagLst>
</file>

<file path=ppt/tags/tag44.xml><?xml version="1.0" encoding="utf-8"?>
<p:tagLst xmlns:p="http://schemas.openxmlformats.org/presentationml/2006/main">
  <p:tag name="AS_UNIQUEID" val="461"/>
</p:tagLst>
</file>

<file path=ppt/tags/tag45.xml><?xml version="1.0" encoding="utf-8"?>
<p:tagLst xmlns:p="http://schemas.openxmlformats.org/presentationml/2006/main">
  <p:tag name="AS_UNIQUEID" val="462"/>
</p:tagLst>
</file>

<file path=ppt/tags/tag46.xml><?xml version="1.0" encoding="utf-8"?>
<p:tagLst xmlns:p="http://schemas.openxmlformats.org/presentationml/2006/main">
  <p:tag name="AS_UNIQUEID" val="463"/>
</p:tagLst>
</file>

<file path=ppt/tags/tag47.xml><?xml version="1.0" encoding="utf-8"?>
<p:tagLst xmlns:p="http://schemas.openxmlformats.org/presentationml/2006/main">
  <p:tag name="AS_UNIQUEID" val="464"/>
</p:tagLst>
</file>

<file path=ppt/tags/tag48.xml><?xml version="1.0" encoding="utf-8"?>
<p:tagLst xmlns:p="http://schemas.openxmlformats.org/presentationml/2006/main">
  <p:tag name="AS_UNIQUEID" val="465"/>
</p:tagLst>
</file>

<file path=ppt/tags/tag49.xml><?xml version="1.0" encoding="utf-8"?>
<p:tagLst xmlns:p="http://schemas.openxmlformats.org/presentationml/2006/main">
  <p:tag name="AS_UNIQUEID" val="466"/>
</p:tagLst>
</file>

<file path=ppt/tags/tag50.xml><?xml version="1.0" encoding="utf-8"?>
<p:tagLst xmlns:p="http://schemas.openxmlformats.org/presentationml/2006/main">
  <p:tag name="AS_UNIQUEID" val="467"/>
</p:tagLst>
</file>

<file path=ppt/tags/tag51.xml><?xml version="1.0" encoding="utf-8"?>
<p:tagLst xmlns:p="http://schemas.openxmlformats.org/presentationml/2006/main">
  <p:tag name="AS_UNIQUEID" val="468"/>
</p:tagLst>
</file>

<file path=ppt/tags/tag52.xml><?xml version="1.0" encoding="utf-8"?>
<p:tagLst xmlns:p="http://schemas.openxmlformats.org/presentationml/2006/main">
  <p:tag name="AS_UNIQUEID" val="469"/>
</p:tagLst>
</file>

<file path=ppt/tags/tag53.xml><?xml version="1.0" encoding="utf-8"?>
<p:tagLst xmlns:p="http://schemas.openxmlformats.org/presentationml/2006/main">
  <p:tag name="AS_UNIQUEID" val="470"/>
</p:tagLst>
</file>

<file path=ppt/tags/tag54.xml><?xml version="1.0" encoding="utf-8"?>
<p:tagLst xmlns:p="http://schemas.openxmlformats.org/presentationml/2006/main">
  <p:tag name="AS_UNIQUEID" val="471"/>
</p:tagLst>
</file>

<file path=ppt/tags/tag55.xml><?xml version="1.0" encoding="utf-8"?>
<p:tagLst xmlns:p="http://schemas.openxmlformats.org/presentationml/2006/main">
  <p:tag name="AS_UNIQUEID" val="472"/>
</p:tagLst>
</file>

<file path=ppt/tags/tag56.xml><?xml version="1.0" encoding="utf-8"?>
<p:tagLst xmlns:p="http://schemas.openxmlformats.org/presentationml/2006/main">
  <p:tag name="AS_UNIQUEID" val="473"/>
</p:tagLst>
</file>

<file path=ppt/tags/tag57.xml><?xml version="1.0" encoding="utf-8"?>
<p:tagLst xmlns:p="http://schemas.openxmlformats.org/presentationml/2006/main">
  <p:tag name="AS_UNIQUEID" val="474"/>
</p:tagLst>
</file>

<file path=ppt/tags/tag58.xml><?xml version="1.0" encoding="utf-8"?>
<p:tagLst xmlns:p="http://schemas.openxmlformats.org/presentationml/2006/main">
  <p:tag name="AS_UNIQUEID" val="606"/>
</p:tagLst>
</file>

<file path=ppt/tags/tag59.xml><?xml version="1.0" encoding="utf-8"?>
<p:tagLst xmlns:p="http://schemas.openxmlformats.org/presentationml/2006/main">
  <p:tag name="AS_UNIQUEID" val="476"/>
</p:tagLst>
</file>

<file path=ppt/tags/tag60.xml><?xml version="1.0" encoding="utf-8"?>
<p:tagLst xmlns:p="http://schemas.openxmlformats.org/presentationml/2006/main">
  <p:tag name="AS_UNIQUEID" val="477"/>
  <p:tag name="KSO_WM_BEAUTIFY_FLAG" val=""/>
</p:tagLst>
</file>

<file path=ppt/tags/tag61.xml><?xml version="1.0" encoding="utf-8"?>
<p:tagLst xmlns:p="http://schemas.openxmlformats.org/presentationml/2006/main">
  <p:tag name="AS_UNIQUEID" val="478"/>
  <p:tag name="KSO_WM_BEAUTIFY_FLAG" val=""/>
</p:tagLst>
</file>

<file path=ppt/tags/tag62.xml><?xml version="1.0" encoding="utf-8"?>
<p:tagLst xmlns:p="http://schemas.openxmlformats.org/presentationml/2006/main">
  <p:tag name="AS_UNIQUEID" val="479"/>
</p:tagLst>
</file>

<file path=ppt/tags/tag63.xml><?xml version="1.0" encoding="utf-8"?>
<p:tagLst xmlns:p="http://schemas.openxmlformats.org/presentationml/2006/main">
  <p:tag name="AS_UNIQUEID" val="480"/>
</p:tagLst>
</file>

<file path=ppt/tags/tag64.xml><?xml version="1.0" encoding="utf-8"?>
<p:tagLst xmlns:p="http://schemas.openxmlformats.org/presentationml/2006/main">
  <p:tag name="AS_UNIQUEID" val="481"/>
</p:tagLst>
</file>

<file path=ppt/tags/tag65.xml><?xml version="1.0" encoding="utf-8"?>
<p:tagLst xmlns:p="http://schemas.openxmlformats.org/presentationml/2006/main">
  <p:tag name="AS_UNIQUEID" val="482"/>
</p:tagLst>
</file>

<file path=ppt/tags/tag66.xml><?xml version="1.0" encoding="utf-8"?>
<p:tagLst xmlns:p="http://schemas.openxmlformats.org/presentationml/2006/main">
  <p:tag name="AS_UNIQUEID" val="483"/>
</p:tagLst>
</file>

<file path=ppt/tags/tag67.xml><?xml version="1.0" encoding="utf-8"?>
<p:tagLst xmlns:p="http://schemas.openxmlformats.org/presentationml/2006/main">
  <p:tag name="AS_UNIQUEID" val="484"/>
</p:tagLst>
</file>

<file path=ppt/tags/tag68.xml><?xml version="1.0" encoding="utf-8"?>
<p:tagLst xmlns:p="http://schemas.openxmlformats.org/presentationml/2006/main">
  <p:tag name="AS_UNIQUEID" val="607"/>
</p:tagLst>
</file>

<file path=ppt/tags/tag69.xml><?xml version="1.0" encoding="utf-8"?>
<p:tagLst xmlns:p="http://schemas.openxmlformats.org/presentationml/2006/main">
  <p:tag name="AS_UNIQUEID" val="486"/>
</p:tagLst>
</file>

<file path=ppt/tags/tag70.xml><?xml version="1.0" encoding="utf-8"?>
<p:tagLst xmlns:p="http://schemas.openxmlformats.org/presentationml/2006/main">
  <p:tag name="AS_UNIQUEID" val="487"/>
  <p:tag name="KSO_WM_BEAUTIFY_FLAG" val=""/>
</p:tagLst>
</file>

<file path=ppt/tags/tag71.xml><?xml version="1.0" encoding="utf-8"?>
<p:tagLst xmlns:p="http://schemas.openxmlformats.org/presentationml/2006/main">
  <p:tag name="AS_UNIQUEID" val="488"/>
</p:tagLst>
</file>

<file path=ppt/tags/tag72.xml><?xml version="1.0" encoding="utf-8"?>
<p:tagLst xmlns:p="http://schemas.openxmlformats.org/presentationml/2006/main">
  <p:tag name="AS_UNIQUEID" val="608"/>
</p:tagLst>
</file>

<file path=ppt/tags/tag73.xml><?xml version="1.0" encoding="utf-8"?>
<p:tagLst xmlns:p="http://schemas.openxmlformats.org/presentationml/2006/main">
  <p:tag name="AS_UNIQUEID" val="490"/>
</p:tagLst>
</file>

<file path=ppt/tags/tag74.xml><?xml version="1.0" encoding="utf-8"?>
<p:tagLst xmlns:p="http://schemas.openxmlformats.org/presentationml/2006/main">
  <p:tag name="AS_UNIQUEID" val="491"/>
  <p:tag name="KSO_WM_BEAUTIFY_FLAG" val=""/>
</p:tagLst>
</file>

<file path=ppt/tags/tag75.xml><?xml version="1.0" encoding="utf-8"?>
<p:tagLst xmlns:p="http://schemas.openxmlformats.org/presentationml/2006/main">
  <p:tag name="AS_UNIQUEID" val="492"/>
</p:tagLst>
</file>

<file path=ppt/tags/tag76.xml><?xml version="1.0" encoding="utf-8"?>
<p:tagLst xmlns:p="http://schemas.openxmlformats.org/presentationml/2006/main">
  <p:tag name="AS_UNIQUEID" val="609"/>
</p:tagLst>
</file>

<file path=ppt/tags/tag77.xml><?xml version="1.0" encoding="utf-8"?>
<p:tagLst xmlns:p="http://schemas.openxmlformats.org/presentationml/2006/main">
  <p:tag name="AS_UNIQUEID" val="494"/>
</p:tagLst>
</file>

<file path=ppt/tags/tag78.xml><?xml version="1.0" encoding="utf-8"?>
<p:tagLst xmlns:p="http://schemas.openxmlformats.org/presentationml/2006/main">
  <p:tag name="AS_UNIQUEID" val="495"/>
  <p:tag name="KSO_WM_BEAUTIFY_FLAG" val=""/>
</p:tagLst>
</file>

<file path=ppt/tags/tag79.xml><?xml version="1.0" encoding="utf-8"?>
<p:tagLst xmlns:p="http://schemas.openxmlformats.org/presentationml/2006/main">
  <p:tag name="AS_UNIQUEID" val="496"/>
</p:tagLst>
</file>

<file path=ppt/tags/tag80.xml><?xml version="1.0" encoding="utf-8"?>
<p:tagLst xmlns:p="http://schemas.openxmlformats.org/presentationml/2006/main">
  <p:tag name="AS_UNIQUEID" val="610"/>
</p:tagLst>
</file>

<file path=ppt/tags/tag81.xml><?xml version="1.0" encoding="utf-8"?>
<p:tagLst xmlns:p="http://schemas.openxmlformats.org/presentationml/2006/main">
  <p:tag name="AS_UNIQUEID" val="498"/>
</p:tagLst>
</file>

<file path=ppt/tags/tag82.xml><?xml version="1.0" encoding="utf-8"?>
<p:tagLst xmlns:p="http://schemas.openxmlformats.org/presentationml/2006/main">
  <p:tag name="AS_UNIQUEID" val="499"/>
</p:tagLst>
</file>

<file path=ppt/tags/tag83.xml><?xml version="1.0" encoding="utf-8"?>
<p:tagLst xmlns:p="http://schemas.openxmlformats.org/presentationml/2006/main">
  <p:tag name="AS_UNIQUEID" val="500"/>
</p:tagLst>
</file>

<file path=ppt/tags/tag84.xml><?xml version="1.0" encoding="utf-8"?>
<p:tagLst xmlns:p="http://schemas.openxmlformats.org/presentationml/2006/main">
  <p:tag name="AS_UNIQUEID" val="501"/>
  <p:tag name="KSO_WM_BEAUTIFY_FLAG" val=""/>
</p:tagLst>
</file>

<file path=ppt/tags/tag85.xml><?xml version="1.0" encoding="utf-8"?>
<p:tagLst xmlns:p="http://schemas.openxmlformats.org/presentationml/2006/main">
  <p:tag name="AS_UNIQUEID" val="611"/>
</p:tagLst>
</file>

<file path=ppt/tags/tag86.xml><?xml version="1.0" encoding="utf-8"?>
<p:tagLst xmlns:p="http://schemas.openxmlformats.org/presentationml/2006/main">
  <p:tag name="AS_UNIQUEID" val="503"/>
</p:tagLst>
</file>

<file path=ppt/tags/tag87.xml><?xml version="1.0" encoding="utf-8"?>
<p:tagLst xmlns:p="http://schemas.openxmlformats.org/presentationml/2006/main">
  <p:tag name="AS_UNIQUEID" val="504"/>
</p:tagLst>
</file>

<file path=ppt/tags/tag88.xml><?xml version="1.0" encoding="utf-8"?>
<p:tagLst xmlns:p="http://schemas.openxmlformats.org/presentationml/2006/main">
  <p:tag name="AS_UNIQUEID" val="612"/>
</p:tagLst>
</file>

<file path=ppt/tags/tag89.xml><?xml version="1.0" encoding="utf-8"?>
<p:tagLst xmlns:p="http://schemas.openxmlformats.org/presentationml/2006/main">
  <p:tag name="AS_UNIQUEID" val="506"/>
</p:tagLst>
</file>

<file path=ppt/tags/tag90.xml><?xml version="1.0" encoding="utf-8"?>
<p:tagLst xmlns:p="http://schemas.openxmlformats.org/presentationml/2006/main">
  <p:tag name="AS_UNIQUEID" val="507"/>
  <p:tag name="KSO_WM_BEAUTIFY_FLAG" val=""/>
</p:tagLst>
</file>

<file path=ppt/tags/tag91.xml><?xml version="1.0" encoding="utf-8"?>
<p:tagLst xmlns:p="http://schemas.openxmlformats.org/presentationml/2006/main">
  <p:tag name="AS_UNIQUEID" val="508"/>
  <p:tag name="KSO_WM_BEAUTIFY_FLAG" val=""/>
</p:tagLst>
</file>

<file path=ppt/tags/tag92.xml><?xml version="1.0" encoding="utf-8"?>
<p:tagLst xmlns:p="http://schemas.openxmlformats.org/presentationml/2006/main">
  <p:tag name="AS_UNIQUEID" val="509"/>
  <p:tag name="KSO_WM_BEAUTIFY_FLAG" val=""/>
</p:tagLst>
</file>

<file path=ppt/tags/tag93.xml><?xml version="1.0" encoding="utf-8"?>
<p:tagLst xmlns:p="http://schemas.openxmlformats.org/presentationml/2006/main">
  <p:tag name="AS_UNIQUEID" val="510"/>
</p:tagLst>
</file>

<file path=ppt/tags/tag94.xml><?xml version="1.0" encoding="utf-8"?>
<p:tagLst xmlns:p="http://schemas.openxmlformats.org/presentationml/2006/main">
  <p:tag name="AS_UNIQUEID" val="613"/>
</p:tagLst>
</file>

<file path=ppt/tags/tag95.xml><?xml version="1.0" encoding="utf-8"?>
<p:tagLst xmlns:p="http://schemas.openxmlformats.org/presentationml/2006/main">
  <p:tag name="AS_UNIQUEID" val="512"/>
</p:tagLst>
</file>

<file path=ppt/tags/tag96.xml><?xml version="1.0" encoding="utf-8"?>
<p:tagLst xmlns:p="http://schemas.openxmlformats.org/presentationml/2006/main">
  <p:tag name="AS_UNIQUEID" val="513"/>
  <p:tag name="KSO_WM_BEAUTIFY_FLAG" val=""/>
</p:tagLst>
</file>

<file path=ppt/tags/tag97.xml><?xml version="1.0" encoding="utf-8"?>
<p:tagLst xmlns:p="http://schemas.openxmlformats.org/presentationml/2006/main">
  <p:tag name="AS_UNIQUEID" val="514"/>
  <p:tag name="KSO_WM_BEAUTIFY_FLAG" val=""/>
</p:tagLst>
</file>

<file path=ppt/tags/tag98.xml><?xml version="1.0" encoding="utf-8"?>
<p:tagLst xmlns:p="http://schemas.openxmlformats.org/presentationml/2006/main">
  <p:tag name="AS_UNIQUEID" val="515"/>
</p:tagLst>
</file>

<file path=ppt/tags/tag99.xml><?xml version="1.0" encoding="utf-8"?>
<p:tagLst xmlns:p="http://schemas.openxmlformats.org/presentationml/2006/main">
  <p:tag name="AS_UNIQUEID" val="516"/>
</p:tagLst>
</file>

<file path=ppt/tags/tag100.xml><?xml version="1.0" encoding="utf-8"?>
<p:tagLst xmlns:p="http://schemas.openxmlformats.org/presentationml/2006/main">
  <p:tag name="AS_UNIQUEID" val="517"/>
  <p:tag name="KSO_WM_BEAUTIFY_FLAG" val=""/>
</p:tagLst>
</file>

<file path=ppt/tags/tag101.xml><?xml version="1.0" encoding="utf-8"?>
<p:tagLst xmlns:p="http://schemas.openxmlformats.org/presentationml/2006/main">
  <p:tag name="AS_UNIQUEID" val="518"/>
  <p:tag name="KSO_WM_BEAUTIFY_FLAG" val=""/>
</p:tagLst>
</file>

<file path=ppt/tags/tag102.xml><?xml version="1.0" encoding="utf-8"?>
<p:tagLst xmlns:p="http://schemas.openxmlformats.org/presentationml/2006/main">
  <p:tag name="AS_UNIQUEID" val="519"/>
</p:tagLst>
</file>

<file path=ppt/tags/tag103.xml><?xml version="1.0" encoding="utf-8"?>
<p:tagLst xmlns:p="http://schemas.openxmlformats.org/presentationml/2006/main">
  <p:tag name="AS_UNIQUEID" val="520"/>
  <p:tag name="KSO_WM_BEAUTIFY_FLAG" val=""/>
</p:tagLst>
</file>

<file path=ppt/tags/tag104.xml><?xml version="1.0" encoding="utf-8"?>
<p:tagLst xmlns:p="http://schemas.openxmlformats.org/presentationml/2006/main">
  <p:tag name="AS_UNIQUEID" val="521"/>
  <p:tag name="KSO_WM_BEAUTIFY_FLAG" val=""/>
</p:tagLst>
</file>

<file path=ppt/tags/tag105.xml><?xml version="1.0" encoding="utf-8"?>
<p:tagLst xmlns:p="http://schemas.openxmlformats.org/presentationml/2006/main">
  <p:tag name="AS_UNIQUEID" val="522"/>
</p:tagLst>
</file>

<file path=ppt/tags/tag106.xml><?xml version="1.0" encoding="utf-8"?>
<p:tagLst xmlns:p="http://schemas.openxmlformats.org/presentationml/2006/main">
  <p:tag name="AS_UNIQUEID" val="523"/>
  <p:tag name="KSO_WM_BEAUTIFY_FLAG" val=""/>
</p:tagLst>
</file>

<file path=ppt/tags/tag107.xml><?xml version="1.0" encoding="utf-8"?>
<p:tagLst xmlns:p="http://schemas.openxmlformats.org/presentationml/2006/main">
  <p:tag name="AS_UNIQUEID" val="524"/>
  <p:tag name="KSO_WM_BEAUTIFY_FLAG" val=""/>
</p:tagLst>
</file>

<file path=ppt/tags/tag108.xml><?xml version="1.0" encoding="utf-8"?>
<p:tagLst xmlns:p="http://schemas.openxmlformats.org/presentationml/2006/main">
  <p:tag name="AS_UNIQUEID" val="614"/>
</p:tagLst>
</file>

<file path=ppt/tags/tag109.xml><?xml version="1.0" encoding="utf-8"?>
<p:tagLst xmlns:p="http://schemas.openxmlformats.org/presentationml/2006/main">
  <p:tag name="AS_UNIQUEID" val="526"/>
</p:tagLst>
</file>

<file path=ppt/tags/tag110.xml><?xml version="1.0" encoding="utf-8"?>
<p:tagLst xmlns:p="http://schemas.openxmlformats.org/presentationml/2006/main">
  <p:tag name="AS_UNIQUEID" val="527"/>
  <p:tag name="KSO_WM_BEAUTIFY_FLAG" val=""/>
</p:tagLst>
</file>

<file path=ppt/tags/tag111.xml><?xml version="1.0" encoding="utf-8"?>
<p:tagLst xmlns:p="http://schemas.openxmlformats.org/presentationml/2006/main">
  <p:tag name="AS_UNIQUEID" val="528"/>
  <p:tag name="KSO_WM_BEAUTIFY_FLAG" val=""/>
</p:tagLst>
</file>

<file path=ppt/tags/tag112.xml><?xml version="1.0" encoding="utf-8"?>
<p:tagLst xmlns:p="http://schemas.openxmlformats.org/presentationml/2006/main">
  <p:tag name="AS_UNIQUEID" val="529"/>
</p:tagLst>
</file>

<file path=ppt/tags/tag113.xml><?xml version="1.0" encoding="utf-8"?>
<p:tagLst xmlns:p="http://schemas.openxmlformats.org/presentationml/2006/main">
  <p:tag name="AS_UNIQUEID" val="615"/>
</p:tagLst>
</file>

<file path=ppt/tags/tag114.xml><?xml version="1.0" encoding="utf-8"?>
<p:tagLst xmlns:p="http://schemas.openxmlformats.org/presentationml/2006/main">
  <p:tag name="AS_UNIQUEID" val="531"/>
</p:tagLst>
</file>

<file path=ppt/tags/tag115.xml><?xml version="1.0" encoding="utf-8"?>
<p:tagLst xmlns:p="http://schemas.openxmlformats.org/presentationml/2006/main">
  <p:tag name="AS_UNIQUEID" val="532"/>
</p:tagLst>
</file>

<file path=ppt/tags/tag116.xml><?xml version="1.0" encoding="utf-8"?>
<p:tagLst xmlns:p="http://schemas.openxmlformats.org/presentationml/2006/main">
  <p:tag name="AS_UNIQUEID" val="533"/>
</p:tagLst>
</file>

<file path=ppt/tags/tag117.xml><?xml version="1.0" encoding="utf-8"?>
<p:tagLst xmlns:p="http://schemas.openxmlformats.org/presentationml/2006/main">
  <p:tag name="AS_UNIQUEID" val="534"/>
</p:tagLst>
</file>

<file path=ppt/tags/tag118.xml><?xml version="1.0" encoding="utf-8"?>
<p:tagLst xmlns:p="http://schemas.openxmlformats.org/presentationml/2006/main">
  <p:tag name="AS_UNIQUEID" val="535"/>
</p:tagLst>
</file>

<file path=ppt/tags/tag119.xml><?xml version="1.0" encoding="utf-8"?>
<p:tagLst xmlns:p="http://schemas.openxmlformats.org/presentationml/2006/main">
  <p:tag name="AS_UNIQUEID" val="616"/>
</p:tagLst>
</file>

<file path=ppt/tags/tag120.xml><?xml version="1.0" encoding="utf-8"?>
<p:tagLst xmlns:p="http://schemas.openxmlformats.org/presentationml/2006/main">
  <p:tag name="AS_UNIQUEID" val="537"/>
</p:tagLst>
</file>

<file path=ppt/tags/tag121.xml><?xml version="1.0" encoding="utf-8"?>
<p:tagLst xmlns:p="http://schemas.openxmlformats.org/presentationml/2006/main">
  <p:tag name="AS_UNIQUEID" val="538"/>
  <p:tag name="KSO_WM_BEAUTIFY_FLAG" val=""/>
</p:tagLst>
</file>

<file path=ppt/tags/tag122.xml><?xml version="1.0" encoding="utf-8"?>
<p:tagLst xmlns:p="http://schemas.openxmlformats.org/presentationml/2006/main">
  <p:tag name="AS_UNIQUEID" val="539"/>
  <p:tag name="KSO_WM_BEAUTIFY_FLAG" val=""/>
</p:tagLst>
</file>

<file path=ppt/tags/tag123.xml><?xml version="1.0" encoding="utf-8"?>
<p:tagLst xmlns:p="http://schemas.openxmlformats.org/presentationml/2006/main">
  <p:tag name="AS_UNIQUEID" val="540"/>
  <p:tag name="KSO_WM_BEAUTIFY_FLAG" val=""/>
</p:tagLst>
</file>

<file path=ppt/tags/tag124.xml><?xml version="1.0" encoding="utf-8"?>
<p:tagLst xmlns:p="http://schemas.openxmlformats.org/presentationml/2006/main">
  <p:tag name="AS_UNIQUEID" val="541"/>
</p:tagLst>
</file>

<file path=ppt/tags/tag125.xml><?xml version="1.0" encoding="utf-8"?>
<p:tagLst xmlns:p="http://schemas.openxmlformats.org/presentationml/2006/main">
  <p:tag name="AS_UNIQUEID" val="617"/>
</p:tagLst>
</file>

<file path=ppt/tags/tag126.xml><?xml version="1.0" encoding="utf-8"?>
<p:tagLst xmlns:p="http://schemas.openxmlformats.org/presentationml/2006/main">
  <p:tag name="AS_UNIQUEID" val="543"/>
</p:tagLst>
</file>

<file path=ppt/tags/tag127.xml><?xml version="1.0" encoding="utf-8"?>
<p:tagLst xmlns:p="http://schemas.openxmlformats.org/presentationml/2006/main">
  <p:tag name="AS_UNIQUEID" val="544"/>
  <p:tag name="KSO_WM_BEAUTIFY_FLAG" val=""/>
</p:tagLst>
</file>

<file path=ppt/tags/tag128.xml><?xml version="1.0" encoding="utf-8"?>
<p:tagLst xmlns:p="http://schemas.openxmlformats.org/presentationml/2006/main">
  <p:tag name="AS_UNIQUEID" val="545"/>
  <p:tag name="KSO_WM_BEAUTIFY_FLAG" val=""/>
</p:tagLst>
</file>

<file path=ppt/tags/tag129.xml><?xml version="1.0" encoding="utf-8"?>
<p:tagLst xmlns:p="http://schemas.openxmlformats.org/presentationml/2006/main">
  <p:tag name="AS_UNIQUEID" val="546"/>
  <p:tag name="KSO_WM_BEAUTIFY_FLAG" val=""/>
  <p:tag name="KSO_WM_UNIT_TABLE_BEAUTIFY" val="smartTable{4e32ab07-505f-4799-87d1-66b725dc658e}"/>
  <p:tag name="TABLE_ENDDRAG_ORIGIN_RECT" val="711*119"/>
  <p:tag name="TABLE_ENDDRAG_RECT" val="145*139*711*119"/>
</p:tagLst>
</file>

<file path=ppt/tags/tag130.xml><?xml version="1.0" encoding="utf-8"?>
<p:tagLst xmlns:p="http://schemas.openxmlformats.org/presentationml/2006/main">
  <p:tag name="AS_UNIQUEID" val="618"/>
</p:tagLst>
</file>

<file path=ppt/tags/tag131.xml><?xml version="1.0" encoding="utf-8"?>
<p:tagLst xmlns:p="http://schemas.openxmlformats.org/presentationml/2006/main">
  <p:tag name="AS_UNIQUEID" val="548"/>
</p:tagLst>
</file>

<file path=ppt/tags/tag132.xml><?xml version="1.0" encoding="utf-8"?>
<p:tagLst xmlns:p="http://schemas.openxmlformats.org/presentationml/2006/main">
  <p:tag name="AS_UNIQUEID" val="549"/>
  <p:tag name="KSO_WM_BEAUTIFY_FLAG" val=""/>
</p:tagLst>
</file>

<file path=ppt/tags/tag133.xml><?xml version="1.0" encoding="utf-8"?>
<p:tagLst xmlns:p="http://schemas.openxmlformats.org/presentationml/2006/main">
  <p:tag name="AS_UNIQUEID" val="550"/>
  <p:tag name="KSO_WM_BEAUTIFY_FLAG" val=""/>
  <p:tag name="KSO_WM_UNIT_TABLE_BEAUTIFY" val="smartTable{18f84654-878a-4393-b3d1-fcc398bc3035}"/>
</p:tagLst>
</file>

<file path=ppt/tags/tag134.xml><?xml version="1.0" encoding="utf-8"?>
<p:tagLst xmlns:p="http://schemas.openxmlformats.org/presentationml/2006/main">
  <p:tag name="AS_UNIQUEID" val="551"/>
</p:tagLst>
</file>

<file path=ppt/tags/tag135.xml><?xml version="1.0" encoding="utf-8"?>
<p:tagLst xmlns:p="http://schemas.openxmlformats.org/presentationml/2006/main">
  <p:tag name="AS_UNIQUEID" val="619"/>
</p:tagLst>
</file>

<file path=ppt/tags/tag136.xml><?xml version="1.0" encoding="utf-8"?>
<p:tagLst xmlns:p="http://schemas.openxmlformats.org/presentationml/2006/main">
  <p:tag name="AS_UNIQUEID" val="553"/>
</p:tagLst>
</file>

<file path=ppt/tags/tag137.xml><?xml version="1.0" encoding="utf-8"?>
<p:tagLst xmlns:p="http://schemas.openxmlformats.org/presentationml/2006/main">
  <p:tag name="AS_UNIQUEID" val="554"/>
</p:tagLst>
</file>

<file path=ppt/tags/tag138.xml><?xml version="1.0" encoding="utf-8"?>
<p:tagLst xmlns:p="http://schemas.openxmlformats.org/presentationml/2006/main">
  <p:tag name="AS_UNIQUEID" val="555"/>
  <p:tag name="KSO_WM_BEAUTIFY_FLAG" val=""/>
  <p:tag name="KSO_WM_UNIT_TABLE_BEAUTIFY" val="smartTable{f7b1bdf4-9e58-4784-ad95-fe444283179f}"/>
  <p:tag name="TABLE_ENDDRAG_ORIGIN_RECT" val="791*119"/>
  <p:tag name="TABLE_ENDDRAG_RECT" val="71*167*791*119"/>
</p:tagLst>
</file>

<file path=ppt/tags/tag139.xml><?xml version="1.0" encoding="utf-8"?>
<p:tagLst xmlns:p="http://schemas.openxmlformats.org/presentationml/2006/main">
  <p:tag name="AS_UNIQUEID" val="556"/>
</p:tagLst>
</file>

<file path=ppt/tags/tag140.xml><?xml version="1.0" encoding="utf-8"?>
<p:tagLst xmlns:p="http://schemas.openxmlformats.org/presentationml/2006/main">
  <p:tag name="AS_UNIQUEID" val="620"/>
</p:tagLst>
</file>

<file path=ppt/tags/tag141.xml><?xml version="1.0" encoding="utf-8"?>
<p:tagLst xmlns:p="http://schemas.openxmlformats.org/presentationml/2006/main">
  <p:tag name="AS_UNIQUEID" val="558"/>
</p:tagLst>
</file>

<file path=ppt/tags/tag142.xml><?xml version="1.0" encoding="utf-8"?>
<p:tagLst xmlns:p="http://schemas.openxmlformats.org/presentationml/2006/main">
  <p:tag name="AS_UNIQUEID" val="559"/>
  <p:tag name="KSO_WM_BEAUTIFY_FLAG" val=""/>
</p:tagLst>
</file>

<file path=ppt/tags/tag143.xml><?xml version="1.0" encoding="utf-8"?>
<p:tagLst xmlns:p="http://schemas.openxmlformats.org/presentationml/2006/main">
  <p:tag name="AS_UNIQUEID" val="560"/>
  <p:tag name="KSO_WM_BEAUTIFY_FLAG" val=""/>
</p:tagLst>
</file>

<file path=ppt/tags/tag144.xml><?xml version="1.0" encoding="utf-8"?>
<p:tagLst xmlns:p="http://schemas.openxmlformats.org/presentationml/2006/main">
  <p:tag name="AS_UNIQUEID" val="621"/>
</p:tagLst>
</file>

<file path=ppt/tags/tag145.xml><?xml version="1.0" encoding="utf-8"?>
<p:tagLst xmlns:p="http://schemas.openxmlformats.org/presentationml/2006/main">
  <p:tag name="AS_UNIQUEID" val="562"/>
</p:tagLst>
</file>

<file path=ppt/tags/tag146.xml><?xml version="1.0" encoding="utf-8"?>
<p:tagLst xmlns:p="http://schemas.openxmlformats.org/presentationml/2006/main">
  <p:tag name="AS_UNIQUEID" val="563"/>
  <p:tag name="KSO_WM_BEAUTIFY_FLAG" val=""/>
</p:tagLst>
</file>

<file path=ppt/tags/tag147.xml><?xml version="1.0" encoding="utf-8"?>
<p:tagLst xmlns:p="http://schemas.openxmlformats.org/presentationml/2006/main">
  <p:tag name="AS_UNIQUEID" val="564"/>
  <p:tag name="KSO_WM_BEAUTIFY_FLAG" val=""/>
</p:tagLst>
</file>

<file path=ppt/tags/tag148.xml><?xml version="1.0" encoding="utf-8"?>
<p:tagLst xmlns:p="http://schemas.openxmlformats.org/presentationml/2006/main">
  <p:tag name="AS_UNIQUEID" val="565"/>
  <p:tag name="KSO_WM_BEAUTIFY_FLAG" val=""/>
</p:tagLst>
</file>

<file path=ppt/tags/tag149.xml><?xml version="1.0" encoding="utf-8"?>
<p:tagLst xmlns:p="http://schemas.openxmlformats.org/presentationml/2006/main">
  <p:tag name="AS_UNIQUEID" val="566"/>
  <p:tag name="KSO_WM_BEAUTIFY_FLAG" val=""/>
</p:tagLst>
</file>

<file path=ppt/tags/tag150.xml><?xml version="1.0" encoding="utf-8"?>
<p:tagLst xmlns:p="http://schemas.openxmlformats.org/presentationml/2006/main">
  <p:tag name="AS_UNIQUEID" val="567"/>
  <p:tag name="KSO_WM_BEAUTIFY_FLAG" val=""/>
</p:tagLst>
</file>

<file path=ppt/tags/tag151.xml><?xml version="1.0" encoding="utf-8"?>
<p:tagLst xmlns:p="http://schemas.openxmlformats.org/presentationml/2006/main">
  <p:tag name="AS_UNIQUEID" val="568"/>
  <p:tag name="KSO_WM_BEAUTIFY_FLAG" val=""/>
</p:tagLst>
</file>

<file path=ppt/tags/tag152.xml><?xml version="1.0" encoding="utf-8"?>
<p:tagLst xmlns:p="http://schemas.openxmlformats.org/presentationml/2006/main">
  <p:tag name="AS_UNIQUEID" val="622"/>
</p:tagLst>
</file>

<file path=ppt/tags/tag153.xml><?xml version="1.0" encoding="utf-8"?>
<p:tagLst xmlns:p="http://schemas.openxmlformats.org/presentationml/2006/main">
  <p:tag name="AS_UNIQUEID" val="570"/>
</p:tagLst>
</file>

<file path=ppt/tags/tag154.xml><?xml version="1.0" encoding="utf-8"?>
<p:tagLst xmlns:p="http://schemas.openxmlformats.org/presentationml/2006/main">
  <p:tag name="AS_UNIQUEID" val="571"/>
  <p:tag name="KSO_WM_BEAUTIFY_FLAG" val=""/>
</p:tagLst>
</file>

<file path=ppt/tags/tag155.xml><?xml version="1.0" encoding="utf-8"?>
<p:tagLst xmlns:p="http://schemas.openxmlformats.org/presentationml/2006/main">
  <p:tag name="AS_UNIQUEID" val="572"/>
</p:tagLst>
</file>

<file path=ppt/tags/tag156.xml><?xml version="1.0" encoding="utf-8"?>
<p:tagLst xmlns:p="http://schemas.openxmlformats.org/presentationml/2006/main">
  <p:tag name="AS_UNIQUEID" val="573"/>
  <p:tag name="KSO_WM_BEAUTIFY_FLAG" val=""/>
</p:tagLst>
</file>

<file path=ppt/tags/tag157.xml><?xml version="1.0" encoding="utf-8"?>
<p:tagLst xmlns:p="http://schemas.openxmlformats.org/presentationml/2006/main">
  <p:tag name="AS_UNIQUEID" val="574"/>
  <p:tag name="KSO_WM_BEAUTIFY_FLAG" val=""/>
</p:tagLst>
</file>

<file path=ppt/tags/tag158.xml><?xml version="1.0" encoding="utf-8"?>
<p:tagLst xmlns:p="http://schemas.openxmlformats.org/presentationml/2006/main">
  <p:tag name="AS_UNIQUEID" val="575"/>
  <p:tag name="KSO_WM_BEAUTIFY_FLAG" val=""/>
</p:tagLst>
</file>

<file path=ppt/tags/tag159.xml><?xml version="1.0" encoding="utf-8"?>
<p:tagLst xmlns:p="http://schemas.openxmlformats.org/presentationml/2006/main">
  <p:tag name="AS_UNIQUEID" val="623"/>
</p:tagLst>
</file>

<file path=ppt/tags/tag160.xml><?xml version="1.0" encoding="utf-8"?>
<p:tagLst xmlns:p="http://schemas.openxmlformats.org/presentationml/2006/main">
  <p:tag name="AS_UNIQUEID" val="577"/>
</p:tagLst>
</file>

<file path=ppt/tags/tag161.xml><?xml version="1.0" encoding="utf-8"?>
<p:tagLst xmlns:p="http://schemas.openxmlformats.org/presentationml/2006/main">
  <p:tag name="AS_UNIQUEID" val="578"/>
</p:tagLst>
</file>

<file path=ppt/tags/tag162.xml><?xml version="1.0" encoding="utf-8"?>
<p:tagLst xmlns:p="http://schemas.openxmlformats.org/presentationml/2006/main">
  <p:tag name="AS_UNIQUEID" val="579"/>
  <p:tag name="KSO_WM_BEAUTIFY_FLAG" val=""/>
</p:tagLst>
</file>

<file path=ppt/tags/tag163.xml><?xml version="1.0" encoding="utf-8"?>
<p:tagLst xmlns:p="http://schemas.openxmlformats.org/presentationml/2006/main">
  <p:tag name="AS_UNIQUEID" val="580"/>
  <p:tag name="KSO_WM_BEAUTIFY_FLAG" val=""/>
</p:tagLst>
</file>

<file path=ppt/tags/tag164.xml><?xml version="1.0" encoding="utf-8"?>
<p:tagLst xmlns:p="http://schemas.openxmlformats.org/presentationml/2006/main">
  <p:tag name="AS_UNIQUEID" val="624"/>
</p:tagLst>
</file>

<file path=ppt/tags/tag165.xml><?xml version="1.0" encoding="utf-8"?>
<p:tagLst xmlns:p="http://schemas.openxmlformats.org/presentationml/2006/main">
  <p:tag name="AS_UNIQUEID" val="582"/>
</p:tagLst>
</file>

<file path=ppt/tags/tag166.xml><?xml version="1.0" encoding="utf-8"?>
<p:tagLst xmlns:p="http://schemas.openxmlformats.org/presentationml/2006/main">
  <p:tag name="AS_UNIQUEID" val="583"/>
</p:tagLst>
</file>

<file path=ppt/tags/tag167.xml><?xml version="1.0" encoding="utf-8"?>
<p:tagLst xmlns:p="http://schemas.openxmlformats.org/presentationml/2006/main">
  <p:tag name="AS_UNIQUEID" val="584"/>
</p:tagLst>
</file>

<file path=ppt/tags/tag168.xml><?xml version="1.0" encoding="utf-8"?>
<p:tagLst xmlns:p="http://schemas.openxmlformats.org/presentationml/2006/main">
  <p:tag name="AS_UNIQUEID" val="585"/>
  <p:tag name="KSO_WM_BEAUTIFY_FLAG" val=""/>
</p:tagLst>
</file>

<file path=ppt/tags/tag169.xml><?xml version="1.0" encoding="utf-8"?>
<p:tagLst xmlns:p="http://schemas.openxmlformats.org/presentationml/2006/main">
  <p:tag name="AS_UNIQUEID" val="586"/>
  <p:tag name="KSO_WM_BEAUTIFY_FLAG" val=""/>
</p:tagLst>
</file>

<file path=ppt/tags/tag170.xml><?xml version="1.0" encoding="utf-8"?>
<p:tagLst xmlns:p="http://schemas.openxmlformats.org/presentationml/2006/main">
  <p:tag name="AS_UNIQUEID" val="625"/>
</p:tagLst>
</file>

<file path=ppt/tags/tag171.xml><?xml version="1.0" encoding="utf-8"?>
<p:tagLst xmlns:p="http://schemas.openxmlformats.org/presentationml/2006/main">
  <p:tag name="AS_UNIQUEID" val="588"/>
</p:tagLst>
</file>

<file path=ppt/tags/tag172.xml><?xml version="1.0" encoding="utf-8"?>
<p:tagLst xmlns:p="http://schemas.openxmlformats.org/presentationml/2006/main">
  <p:tag name="AS_UNIQUEID" val="589"/>
  <p:tag name="KSO_WM_BEAUTIFY_FLAG" val=""/>
</p:tagLst>
</file>

<file path=ppt/tags/tag173.xml><?xml version="1.0" encoding="utf-8"?>
<p:tagLst xmlns:p="http://schemas.openxmlformats.org/presentationml/2006/main">
  <p:tag name="AS_UNIQUEID" val="590"/>
</p:tagLst>
</file>

<file path=ppt/tags/tag174.xml><?xml version="1.0" encoding="utf-8"?>
<p:tagLst xmlns:p="http://schemas.openxmlformats.org/presentationml/2006/main">
  <p:tag name="AS_UNIQUEID" val="591"/>
  <p:tag name="KSO_WM_BEAUTIFY_FLAG" val=""/>
</p:tagLst>
</file>

<file path=ppt/tags/tag175.xml><?xml version="1.0" encoding="utf-8"?>
<p:tagLst xmlns:p="http://schemas.openxmlformats.org/presentationml/2006/main">
  <p:tag name="AS_UNIQUEID" val="592"/>
  <p:tag name="KSO_WM_BEAUTIFY_FLAG" val=""/>
</p:tagLst>
</file>

<file path=ppt/tags/tag176.xml><?xml version="1.0" encoding="utf-8"?>
<p:tagLst xmlns:p="http://schemas.openxmlformats.org/presentationml/2006/main">
  <p:tag name="AS_UNIQUEID" val="626"/>
</p:tagLst>
</file>

<file path=ppt/tags/tag177.xml><?xml version="1.0" encoding="utf-8"?>
<p:tagLst xmlns:p="http://schemas.openxmlformats.org/presentationml/2006/main">
  <p:tag name="AS_UNIQUEID" val="594"/>
</p:tagLst>
</file>

<file path=ppt/tags/tag178.xml><?xml version="1.0" encoding="utf-8"?>
<p:tagLst xmlns:p="http://schemas.openxmlformats.org/presentationml/2006/main">
  <p:tag name="AS_UNIQUEID" val="595"/>
</p:tagLst>
</file>

<file path=ppt/tags/tag179.xml><?xml version="1.0" encoding="utf-8"?>
<p:tagLst xmlns:p="http://schemas.openxmlformats.org/presentationml/2006/main">
  <p:tag name="AS_UNIQUEID" val="262"/>
  <p:tag name="KSO_WM_BEAUTIFY_FLAG" val=""/>
</p:tagLst>
</file>

<file path=ppt/tags/tag180.xml><?xml version="1.0" encoding="utf-8"?>
<p:tagLst xmlns:p="http://schemas.openxmlformats.org/presentationml/2006/main">
  <p:tag name="AS_UNIQUEID" val="263"/>
  <p:tag name="KSO_WM_BEAUTIFY_FLAG" val=""/>
</p:tagLst>
</file>

<file path=ppt/tags/tag181.xml><?xml version="1.0" encoding="utf-8"?>
<p:tagLst xmlns:p="http://schemas.openxmlformats.org/presentationml/2006/main">
  <p:tag name="AS_UNIQUEID" val="264"/>
  <p:tag name="KSO_WM_BEAUTIFY_FLAG" val=""/>
</p:tagLst>
</file>

<file path=ppt/tags/tag182.xml><?xml version="1.0" encoding="utf-8"?>
<p:tagLst xmlns:p="http://schemas.openxmlformats.org/presentationml/2006/main">
  <p:tag name="AS_UNIQUEID" val="265"/>
  <p:tag name="KSO_WM_BEAUTIFY_FLAG" val=""/>
</p:tagLst>
</file>

<file path=ppt/tags/tag183.xml><?xml version="1.0" encoding="utf-8"?>
<p:tagLst xmlns:p="http://schemas.openxmlformats.org/presentationml/2006/main">
  <p:tag name="AS_UNIQUEID" val="266"/>
  <p:tag name="KSO_WM_BEAUTIFY_FLAG" val=""/>
</p:tagLst>
</file>

<file path=ppt/tags/tag184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766f88e-7bab-4a11-b712-fa1b6c1925ac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129</Paragraphs>
  <Slides>27</Slides>
  <Notes>1</Notes>
  <TotalTime>0</TotalTime>
  <HiddenSlides>0</HiddenSlides>
  <MMClips>3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7">
      <vt:lpstr>Arial</vt:lpstr>
      <vt:lpstr>Calibri</vt:lpstr>
      <vt:lpstr>微软雅黑</vt:lpstr>
      <vt:lpstr>Calibri Light</vt:lpstr>
      <vt:lpstr>华文彩云</vt:lpstr>
      <vt:lpstr>黑体</vt:lpstr>
      <vt:lpstr>宋体</vt:lpstr>
      <vt:lpstr>楷体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2023-03-21T19:15:23.235</cp:lastPrinted>
  <dcterms:created xsi:type="dcterms:W3CDTF">2023-03-21T19:15:23Z</dcterms:created>
  <dcterms:modified xsi:type="dcterms:W3CDTF">2023-03-21T11:15:23Z</dcterms:modified>
</cp:coreProperties>
</file>