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856" r:id="rId1"/>
    <p:sldMasterId id="2147489893" r:id="rId2"/>
  </p:sldMasterIdLst>
  <p:notesMasterIdLst>
    <p:notesMasterId r:id="rId3"/>
  </p:notesMasterIdLst>
  <p:sldIdLst>
    <p:sldId id="3075" r:id="rId4"/>
    <p:sldId id="3078" r:id="rId5"/>
    <p:sldId id="3081" r:id="rId6"/>
    <p:sldId id="3084" r:id="rId7"/>
    <p:sldId id="3090" r:id="rId9"/>
    <p:sldId id="3093" r:id="rId10"/>
    <p:sldId id="3096" r:id="rId11"/>
    <p:sldId id="3099" r:id="rId12"/>
    <p:sldId id="3105" r:id="rId14"/>
    <p:sldId id="3108" r:id="rId15"/>
    <p:sldId id="3111" r:id="rId16"/>
    <p:sldId id="3114" r:id="rId17"/>
    <p:sldId id="3120" r:id="rId19"/>
    <p:sldId id="3123" r:id="rId20"/>
    <p:sldId id="3126" r:id="rId21"/>
    <p:sldId id="3129" r:id="rId22"/>
    <p:sldId id="3135" r:id="rId24"/>
    <p:sldId id="3138" r:id="rId25"/>
    <p:sldId id="3141" r:id="rId26"/>
    <p:sldId id="3144" r:id="rId27"/>
    <p:sldId id="3150" r:id="rId29"/>
    <p:sldId id="3153" r:id="rId30"/>
    <p:sldId id="3156" r:id="rId31"/>
    <p:sldId id="315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57" r:id="rId1"/>
    <p:sldLayoutId id="2147489858" r:id="rId2"/>
    <p:sldLayoutId id="2147489859" r:id="rId3"/>
    <p:sldLayoutId id="2147489860" r:id="rId4"/>
    <p:sldLayoutId id="2147489861" r:id="rId5"/>
    <p:sldLayoutId id="2147489862" r:id="rId6"/>
    <p:sldLayoutId id="2147489863" r:id="rId7"/>
    <p:sldLayoutId id="2147489864" r:id="rId8"/>
    <p:sldLayoutId id="2147489865" r:id="rId9"/>
    <p:sldLayoutId id="2147489866" r:id="rId10"/>
    <p:sldLayoutId id="21474898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894" r:id="rId1"/>
    <p:sldLayoutId id="2147489895" r:id="rId2"/>
    <p:sldLayoutId id="2147489896" r:id="rId3"/>
    <p:sldLayoutId id="2147489897" r:id="rId4"/>
    <p:sldLayoutId id="2147489898" r:id="rId5"/>
    <p:sldLayoutId id="2147489899" r:id="rId6"/>
    <p:sldLayoutId id="2147489900" r:id="rId7"/>
    <p:sldLayoutId id="2147489901" r:id="rId8"/>
    <p:sldLayoutId id="2147489902" r:id="rId9"/>
    <p:sldLayoutId id="2147489903" r:id="rId10"/>
    <p:sldLayoutId id="21474899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信息技术助力学校教育改革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信息技术在学校教育中的应用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信息技术对学校教育的影响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信息技术在学校教育改革中的作用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信息技术在学校教育改革中的挑战与对策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未来信息技术在学校教育中的发展趋势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信息技术在学校教育中的应用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信息技术在课堂教学中的应用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信息技术促进互动：通过在线讨论、实时反馈等功能，增强师生互动，提高学生学习兴趣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信息技术辅助教学：利用多媒体技术、网络资源等，丰富教学内容，提高教学效果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信息技术支持个性化教学：根据学生需求和特点，提供个性化学习资源和教学方案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信息技术提升教学质量：通过数据分析和评估，及时调整教学策略，提高教学质量和效果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信息技术在课外辅导中的应用</a:t>
            </a:r>
            <a:endParaRPr altLang="en-US" lang="zh-CN"/>
          </a:p>
        </p:txBody>
      </p:sp>
      <p:sp>
        <p:nvSpPr>
          <p:cNvPr id="10490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信息技术提供个性化学习体验：通过大数据分析、人工智能等技术，为每个学生提供定制化的学习计划和资源推荐。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信息技术促进课外辅导资源共享：利用网络平台，将优质教育资源进行整合和分享，打破地域限制，让更多学生受益。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信息技术提升课外辅导效率：通过在线学习、远程辅导等方式，节省时间和精力，提高学习效率。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信息技术辅助课外辅导评估：通过数据分析和反馈机制，对学生的学习情况进行实时评估和跟踪，为教师提供有力支持。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学生信息管理：实现学生档案的电子化存储和查询</a:t>
            </a:r>
            <a:endParaRPr altLang="en-US" lang="zh-CN"/>
          </a:p>
          <a:p>
            <a:r>
              <a:rPr altLang="en-US" lang="zh-CN"/>
              <a:t>课程管理：在线选课、排课、考试等，提高教学效率</a:t>
            </a:r>
            <a:endParaRPr altLang="en-US" lang="zh-CN"/>
          </a:p>
          <a:p>
            <a:r>
              <a:rPr altLang="en-US" lang="zh-CN"/>
              <a:t>资源管理：数字化图书馆、在线教育资源等，丰富教学内容</a:t>
            </a:r>
            <a:endParaRPr altLang="en-US" lang="zh-CN"/>
          </a:p>
          <a:p>
            <a:r>
              <a:rPr altLang="en-US" lang="zh-CN"/>
              <a:t>安全管理：监控校园安全、学生出入等，保障师生安全  我正在写一份主题为“千里江山图诗歌鉴赏”的PPT,现在准备介绍“诗歌鉴赏”,请帮我生成“诗歌鉴赏的方法”为标题的内容 诗歌鉴赏的方法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我正在写一份主题为“千里江山图诗歌鉴赏”的PPT,现在准备介绍“诗歌鉴赏”,请帮我生成“诗歌鉴赏的方法”为标题的内容</a:t>
            </a:r>
            <a:endParaRPr altLang="en-US" lang="zh-CN"/>
          </a:p>
          <a:p>
            <a:pPr lvl="1"/>
            <a:r>
              <a:rPr altLang="en-US" lang="zh-CN"/>
              <a:t>诗歌鉴赏的方法</a:t>
            </a:r>
            <a:endParaRPr altLang="en-US" lang="zh-CN"/>
          </a:p>
          <a:p>
            <a:r>
              <a:rPr altLang="en-US" lang="zh-CN"/>
              <a:t>了解背景：了解诗人的人生经历、时代背景等，有助于理解诗歌内涵</a:t>
            </a:r>
            <a:endParaRPr altLang="en-US" lang="zh-CN"/>
          </a:p>
          <a:p>
            <a:r>
              <a:rPr altLang="en-US" lang="zh-CN"/>
              <a:t>解读意象：分析诗歌中的意象，理解其象征意义和深层含义</a:t>
            </a:r>
            <a:endParaRPr altLang="en-US" lang="zh-CN"/>
          </a:p>
          <a:p>
            <a:r>
              <a:rPr altLang="en-US" lang="zh-CN"/>
              <a:t>品味语言：欣赏诗歌的语言艺术，感受其韵律、节奏和修辞手法</a:t>
            </a:r>
            <a:endParaRPr altLang="en-US" lang="zh-CN"/>
          </a:p>
          <a:p>
            <a:r>
              <a:rPr altLang="en-US" lang="zh-CN"/>
              <a:t>领悟情感：体会诗人的情感表达，理解其思想感情和价值观念</a:t>
            </a:r>
            <a:endParaRPr altLang="en-US" lang="zh-CN"/>
          </a:p>
        </p:txBody>
      </p:sp>
      <p:sp>
        <p:nvSpPr>
          <p:cNvPr id="10490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信息技术在教育管理中的应用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信息技术对学校教育的影响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提高教学质量和效率</a:t>
            </a:r>
            <a:endParaRPr altLang="en-US" lang="zh-CN"/>
          </a:p>
        </p:txBody>
      </p:sp>
      <p:sp>
        <p:nvSpPr>
          <p:cNvPr id="10491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信息技术可以提供丰富的教学资源和工具，提高教学质量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信息技术可以实现个性化教学，提高教学效果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信息技术可以促进师生之间的互动和交流，提高教学效率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信息技术可以帮助学生更好地掌握知识和技能，提高学习效果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促进个性化教育的发展</a:t>
            </a:r>
            <a:endParaRPr altLang="en-US" lang="zh-CN"/>
          </a:p>
        </p:txBody>
      </p:sp>
      <p:sp>
        <p:nvSpPr>
          <p:cNvPr id="10492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个性化教育理念的形成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信息技术在个性化教育中的应用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个性化教育实践案例分享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未来个性化教育的发展趋势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增强学生的自主学习能力</a:t>
            </a:r>
            <a:endParaRPr altLang="en-US" lang="zh-CN"/>
          </a:p>
        </p:txBody>
      </p:sp>
      <p:sp>
        <p:nvSpPr>
          <p:cNvPr id="104930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信息技术培养学生的自主学习习惯和能力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信息技术促进合作学习与交流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信息技术支持个性化学习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信息技术提供丰富的学习资源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信息技术在学校教育改革中的作用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推动教育信息化进程</a:t>
            </a:r>
            <a:endParaRPr altLang="en-US" lang="zh-CN"/>
          </a:p>
        </p:txBody>
      </p:sp>
      <p:sp>
        <p:nvSpPr>
          <p:cNvPr id="10494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推动教育创新：信息技术为教育提供了新的教学方式和手段，如在线教育、虚拟实验室等，促进教育模式的创新和发展。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提升教师素质：信息技术为教师提供了更多的学习和发展机会，帮助教师提高专业素养和教学能力。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信息技术提升教育效率：通过计算机和网络技术，实现教育资源的优化配置和高效利用，提高教育质量和效率。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促进教育公平：通过信息技术，打破地域限制，让优质教育资源得以共享，缩小城乡、区域之间的教育差距，促进教育公平。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促进教育资源的共享和优化配置</a:t>
            </a:r>
            <a:endParaRPr altLang="en-US" lang="zh-CN"/>
          </a:p>
        </p:txBody>
      </p:sp>
      <p:sp>
        <p:nvSpPr>
          <p:cNvPr id="10495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信息技术可以实现教育资源的共享，打破地域限制，让优质教育资源得以充分利用。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信息技术可以优化教育资源配置，根据学生的学习需求和教师的教学风格，合理分配教育资源，提高教育效率。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信息技术可以促进教育资源的更新和升级，及时引入新的教育理念和教学方法，提高教育质量。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信息技术可以降低教育成本，减少人力、物力和财力的浪费，让更多的学生受益于优质教育资源。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推动教育教学模式的创新和改革</a:t>
            </a:r>
            <a:endParaRPr altLang="en-US" lang="zh-CN"/>
          </a:p>
        </p:txBody>
      </p:sp>
      <p:sp>
        <p:nvSpPr>
          <p:cNvPr id="10495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信息技术推动在线教育发展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信息技术促进个性化教学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信息技术支持合作学习与探究学习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信息技术促进教育评价与反馈机制的完善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0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信息技术在学校教育改革中的挑战与对策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信息技术应用中的安全问题与对策</a:t>
            </a:r>
            <a:endParaRPr altLang="en-US" lang="zh-CN"/>
          </a:p>
        </p:txBody>
      </p:sp>
      <p:sp>
        <p:nvSpPr>
          <p:cNvPr id="10496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具体措施：定期备份数据、安装杀毒软件、设置强密码等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结论：信息技术应用中的安全问题不容忽视，需要采取有效的对策来保障学校教育改革的安全与稳定。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安全问题：数据泄露、网络攻击、病毒传播等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对策：加强网络安全意识培训、建立完善的安全管理制度、采用先进的安全技术等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信息技术应用中的教师培训与对策</a:t>
            </a:r>
            <a:endParaRPr altLang="en-US" lang="zh-CN"/>
          </a:p>
        </p:txBody>
      </p:sp>
      <p:sp>
        <p:nvSpPr>
          <p:cNvPr id="10497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教师培训的重要性：提高教师的信息技术应用能力，促进教育改革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教师培训的内容：包括信息技术基础知识、应用技能、教学方法等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教师培训的方式：采用线上、线下相结合的方式，包括课程学习、实践操作、交流研讨等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教师培训的对策：建立完善的教师培训机制，提高培训质量和效果，鼓励教师积极应用信息技术进行教学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信息技术应用中的学生心理健康问题与对策</a:t>
            </a:r>
            <a:endParaRPr altLang="en-US" lang="zh-CN"/>
          </a:p>
        </p:txBody>
      </p:sp>
      <p:sp>
        <p:nvSpPr>
          <p:cNvPr id="10497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建立心理健康意识：加强心理健康教育、提高心理素质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信息技术对学生心理健康的影响：网络成瘾、社交障碍等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制定对策：限制使用时间、加强监管、建立心理辅导机制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实施对策：开展心理辅导课程、建立心理咨询服务、加强家校合作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4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未来信息技术在学校教育中的发展趋势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人工智能技术在教育中的应用前景</a:t>
            </a:r>
            <a:endParaRPr altLang="en-US" lang="zh-CN"/>
          </a:p>
        </p:txBody>
      </p:sp>
      <p:sp>
        <p:nvSpPr>
          <p:cNvPr id="1049918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情感计算：通过情感计算技术，分析学生的学习情绪和情感状态，为教师提供更加全面的教学反馈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2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智能推荐：根据学生的学习情况和兴趣爱好，为学生推荐相关的学习资源和课程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4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智能辅导：通过自然语言处理技术，为学生提供语言交流和智能问答等辅导服务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6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虚拟实验：利用虚拟现实技术，让学生在虚拟环境中进行实验操作，提高实验效率和安全性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8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个性化教学：通过分析学生的学习数据，为每个学生提供定制化的学习计划和资源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40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智能评估：利用机器学习算法对学生的作业、考试等进行自动批改和评估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42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6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大数据技术在教育中的应用前景</a:t>
            </a:r>
            <a:endParaRPr altLang="en-US" lang="zh-CN"/>
          </a:p>
        </p:txBody>
      </p:sp>
      <p:sp>
        <p:nvSpPr>
          <p:cNvPr id="10499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智能教学：利用大数据和人工智能技术，实现智能教学和评估，提高教学质量和效率。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个性化教育：通过大数据分析学生的学习习惯和兴趣，为每个学生提供定制化的学习计划和资源，提高学习效果。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精准招生：通过大数据分析学生的历史成绩、兴趣爱好等信息，为学校招生提供更准确的数据支持，提高招生质量和效率。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科研支持：大数据技术可以为学校科研提供更强大的数据分析和处理能力，促进科研成果的产出和应用。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云计算技术在教育中的应用前景</a:t>
            </a:r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云计算技术为教育提供了更加高效、灵活和可靠的计算服务，为学校教育改革提供了有力支持。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云计算技术可以实现教育资源的共享和优化配置，提高教育资源的利用效率，促进教育公平。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云计算技术可以提供更加个性化、精准的教学服务，满足不同学生的需求，提高教学效果。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云计算技术可以促进教育信息化与工业化的深度融合，推动教育产业的升级和发展。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08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289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2023-12-15T15:05:12Z</dcterms:created>
  <dcterms:modified xsi:type="dcterms:W3CDTF">2023-12-15T15:05:12Z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588e6c392e614acca477f1c74fb26ede_21</vt:lpwstr>
  </property>
</Properties>
</file>