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6471" r:id="rId1"/>
    <p:sldMasterId id="2147486508" r:id="rId2"/>
  </p:sldMasterIdLst>
  <p:notesMasterIdLst>
    <p:notesMasterId r:id="rId3"/>
  </p:notesMasterIdLst>
  <p:sldIdLst>
    <p:sldId id="1529" r:id="rId4"/>
    <p:sldId id="1534" r:id="rId5"/>
    <p:sldId id="1538" r:id="rId6"/>
    <p:sldId id="1541" r:id="rId7"/>
    <p:sldId id="1547" r:id="rId9"/>
    <p:sldId id="1550" r:id="rId10"/>
    <p:sldId id="1553" r:id="rId11"/>
    <p:sldId id="1556" r:id="rId12"/>
    <p:sldId id="1562" r:id="rId14"/>
    <p:sldId id="1565" r:id="rId15"/>
    <p:sldId id="1568" r:id="rId16"/>
    <p:sldId id="1571" r:id="rId17"/>
    <p:sldId id="1577" r:id="rId19"/>
    <p:sldId id="1580" r:id="rId20"/>
    <p:sldId id="1583" r:id="rId21"/>
    <p:sldId id="1586" r:id="rId22"/>
    <p:sldId id="1589" r:id="rId23"/>
    <p:sldId id="1595" r:id="rId25"/>
    <p:sldId id="1598" r:id="rId26"/>
    <p:sldId id="1601" r:id="rId27"/>
    <p:sldId id="1604" r:id="rId28"/>
    <p:sldId id="1610" r:id="rId30"/>
    <p:sldId id="1613" r:id="rId31"/>
    <p:sldId id="1616" r:id="rId32"/>
    <p:sldId id="1619" r:id="rId33"/>
    <p:sldId id="1625" r:id="rId35"/>
    <p:sldId id="1628" r:id="rId36"/>
    <p:sldId id="1631" r:id="rId37"/>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30" Type="http://schemas.openxmlformats.org/officeDocument/2006/relationships/slide" Target="slides/slide22.xml"/><Relationship Id="rId31" Type="http://schemas.openxmlformats.org/officeDocument/2006/relationships/slide" Target="slides/slide23.xml"/><Relationship Id="rId32" Type="http://schemas.openxmlformats.org/officeDocument/2006/relationships/slide" Target="slides/slide24.xml"/><Relationship Id="rId33" Type="http://schemas.openxmlformats.org/officeDocument/2006/relationships/slide" Target="slides/slide25.xml"/><Relationship Id="rId35" Type="http://schemas.openxmlformats.org/officeDocument/2006/relationships/slide" Target="slides/slide26.xml"/><Relationship Id="rId36" Type="http://schemas.openxmlformats.org/officeDocument/2006/relationships/slide" Target="slides/slide27.xml"/><Relationship Id="rId37" Type="http://schemas.openxmlformats.org/officeDocument/2006/relationships/slide" Target="slides/slide28.xml"/><Relationship Id="rId38" Type="http://schemas.openxmlformats.org/officeDocument/2006/relationships/tableStyles" Target="tableStyles.xml"/><Relationship Id="rId39" Type="http://schemas.openxmlformats.org/officeDocument/2006/relationships/presProps" Target="presProps.xml"/><Relationship Id="rId40" Type="http://schemas.openxmlformats.org/officeDocument/2006/relationships/viewProps" Target="viewProps.xml"/><Relationship Id="rId4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76" name="幻灯片图像占位符 1"/>
          <p:cNvSpPr>
            <a:spLocks noChangeAspect="1" noRot="1" noGrp="1"/>
          </p:cNvSpPr>
          <p:nvPr>
            <p:ph type="sldImg"/>
          </p:nvPr>
        </p:nvSpPr>
        <p:spPr/>
      </p:sp>
      <p:sp>
        <p:nvSpPr>
          <p:cNvPr id="1048678" name="备注占位符 2"/>
          <p:cNvSpPr>
            <a:spLocks noGrp="1"/>
          </p:cNvSpPr>
          <p:nvPr>
            <p:ph type="body" idx="1"/>
          </p:nvPr>
        </p:nvSpPr>
        <p:spPr/>
        <p:txBody>
          <a:bodyPr/>
          <a:p>
            <a:endParaRPr altLang="en-US" dirty="0" lang="zh-CN"/>
          </a:p>
        </p:txBody>
      </p:sp>
      <p:sp>
        <p:nvSpPr>
          <p:cNvPr id="1048680"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16" name="幻灯片图像占位符 1"/>
          <p:cNvSpPr>
            <a:spLocks noChangeAspect="1" noRot="1" noGrp="1"/>
          </p:cNvSpPr>
          <p:nvPr>
            <p:ph type="sldImg"/>
          </p:nvPr>
        </p:nvSpPr>
        <p:spPr/>
      </p:sp>
      <p:sp>
        <p:nvSpPr>
          <p:cNvPr id="1048618" name="备注占位符 2"/>
          <p:cNvSpPr>
            <a:spLocks noGrp="1"/>
          </p:cNvSpPr>
          <p:nvPr>
            <p:ph type="body" idx="1"/>
          </p:nvPr>
        </p:nvSpPr>
        <p:spPr/>
        <p:txBody>
          <a:bodyPr/>
          <a:p>
            <a:endParaRPr altLang="en-US" dirty="0" lang="zh-CN"/>
          </a:p>
        </p:txBody>
      </p:sp>
      <p:sp>
        <p:nvSpPr>
          <p:cNvPr id="1048620"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tags" Target="../tags/tag9.xml"/><Relationship Id="rId11" Type="http://schemas.openxmlformats.org/officeDocument/2006/relationships/tags" Target="../tags/tag10.xml"/><Relationship Id="rId12" Type="http://schemas.openxmlformats.org/officeDocument/2006/relationships/tags" Target="../tags/tag11.xml"/><Relationship Id="rId13" Type="http://schemas.openxmlformats.org/officeDocument/2006/relationships/tags" Target="../tags/tag12.xml"/><Relationship Id="rId14" Type="http://schemas.openxmlformats.org/officeDocument/2006/relationships/tags" Target="../tags/tag13.xml"/><Relationship Id="rId15" Type="http://schemas.openxmlformats.org/officeDocument/2006/relationships/tags" Target="../tags/tag14.xml"/><Relationship Id="rId16" Type="http://schemas.openxmlformats.org/officeDocument/2006/relationships/tags" Target="../tags/tag15.xml"/><Relationship Id="rId17"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6.xml"/><Relationship Id="rId2" Type="http://schemas.openxmlformats.org/officeDocument/2006/relationships/image" Target="../media/image2.png"/><Relationship Id="rId3" Type="http://schemas.openxmlformats.org/officeDocument/2006/relationships/tags" Target="../tags/tag17.xml"/><Relationship Id="rId4" Type="http://schemas.openxmlformats.org/officeDocument/2006/relationships/tags" Target="../tags/tag18.xml"/><Relationship Id="rId5" Type="http://schemas.openxmlformats.org/officeDocument/2006/relationships/tags" Target="../tags/tag19.xml"/><Relationship Id="rId6" Type="http://schemas.openxmlformats.org/officeDocument/2006/relationships/tags" Target="../tags/tag20.xml"/><Relationship Id="rId7" Type="http://schemas.openxmlformats.org/officeDocument/2006/relationships/tags" Target="../tags/tag21.xml"/><Relationship Id="rId8" Type="http://schemas.openxmlformats.org/officeDocument/2006/relationships/tags" Target="../tags/tag22.xml"/><Relationship Id="rId9"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3.xml"/><Relationship Id="rId2" Type="http://schemas.openxmlformats.org/officeDocument/2006/relationships/image" Target="../media/image3.png"/><Relationship Id="rId3" Type="http://schemas.openxmlformats.org/officeDocument/2006/relationships/tags" Target="../tags/tag24.xml"/><Relationship Id="rId4" Type="http://schemas.openxmlformats.org/officeDocument/2006/relationships/tags" Target="../tags/tag25.xml"/><Relationship Id="rId5" Type="http://schemas.openxmlformats.org/officeDocument/2006/relationships/tags" Target="../tags/tag26.xml"/><Relationship Id="rId6" Type="http://schemas.openxmlformats.org/officeDocument/2006/relationships/tags" Target="../tags/tag27.xml"/><Relationship Id="rId7" Type="http://schemas.openxmlformats.org/officeDocument/2006/relationships/tags" Target="../tags/tag28.xml"/><Relationship Id="rId8" Type="http://schemas.openxmlformats.org/officeDocument/2006/relationships/tags" Target="../tags/tag29.xml"/><Relationship Id="rId9"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30.xml"/><Relationship Id="rId2" Type="http://schemas.openxmlformats.org/officeDocument/2006/relationships/image" Target="../media/image4.png"/><Relationship Id="rId3" Type="http://schemas.openxmlformats.org/officeDocument/2006/relationships/tags" Target="../tags/tag31.xml"/><Relationship Id="rId4" Type="http://schemas.openxmlformats.org/officeDocument/2006/relationships/tags" Target="../tags/tag32.xml"/><Relationship Id="rId5" Type="http://schemas.openxmlformats.org/officeDocument/2006/relationships/tags" Target="../tags/tag33.xml"/><Relationship Id="rId6" Type="http://schemas.openxmlformats.org/officeDocument/2006/relationships/tags" Target="../tags/tag34.xml"/><Relationship Id="rId7" Type="http://schemas.openxmlformats.org/officeDocument/2006/relationships/tags" Target="../tags/tag35.xml"/><Relationship Id="rId8"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36.xml"/><Relationship Id="rId2" Type="http://schemas.openxmlformats.org/officeDocument/2006/relationships/image" Target="../media/image2.png"/><Relationship Id="rId3" Type="http://schemas.openxmlformats.org/officeDocument/2006/relationships/tags" Target="../tags/tag37.xml"/><Relationship Id="rId4" Type="http://schemas.openxmlformats.org/officeDocument/2006/relationships/tags" Target="../tags/tag38.xml"/><Relationship Id="rId5" Type="http://schemas.openxmlformats.org/officeDocument/2006/relationships/tags" Target="../tags/tag39.xml"/><Relationship Id="rId6" Type="http://schemas.openxmlformats.org/officeDocument/2006/relationships/tags" Target="../tags/tag40.xml"/><Relationship Id="rId7" Type="http://schemas.openxmlformats.org/officeDocument/2006/relationships/tags" Target="../tags/tag41.xml"/><Relationship Id="rId8" Type="http://schemas.openxmlformats.org/officeDocument/2006/relationships/tags" Target="../tags/tag42.xml"/><Relationship Id="rId9" Type="http://schemas.openxmlformats.org/officeDocument/2006/relationships/tags" Target="../tags/tag43.xml"/><Relationship Id="rId10"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44.xml"/><Relationship Id="rId2" Type="http://schemas.openxmlformats.org/officeDocument/2006/relationships/image" Target="../media/image2.png"/><Relationship Id="rId3" Type="http://schemas.openxmlformats.org/officeDocument/2006/relationships/tags" Target="../tags/tag45.xml"/><Relationship Id="rId4" Type="http://schemas.openxmlformats.org/officeDocument/2006/relationships/tags" Target="../tags/tag46.xml"/><Relationship Id="rId5" Type="http://schemas.openxmlformats.org/officeDocument/2006/relationships/tags" Target="../tags/tag47.xml"/><Relationship Id="rId6" Type="http://schemas.openxmlformats.org/officeDocument/2006/relationships/tags" Target="../tags/tag48.xml"/><Relationship Id="rId7" Type="http://schemas.openxmlformats.org/officeDocument/2006/relationships/tags" Target="../tags/tag49.xml"/><Relationship Id="rId8" Type="http://schemas.openxmlformats.org/officeDocument/2006/relationships/tags" Target="../tags/tag50.xml"/><Relationship Id="rId9" Type="http://schemas.openxmlformats.org/officeDocument/2006/relationships/tags" Target="../tags/tag51.xml"/><Relationship Id="rId10" Type="http://schemas.openxmlformats.org/officeDocument/2006/relationships/tags" Target="../tags/tag52.xml"/><Relationship Id="rId11" Type="http://schemas.openxmlformats.org/officeDocument/2006/relationships/tags" Target="../tags/tag53.xml"/><Relationship Id="rId12"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4.xml"/><Relationship Id="rId2" Type="http://schemas.openxmlformats.org/officeDocument/2006/relationships/image" Target="../media/image2.png"/><Relationship Id="rId3" Type="http://schemas.openxmlformats.org/officeDocument/2006/relationships/tags" Target="../tags/tag55.xml"/><Relationship Id="rId4" Type="http://schemas.openxmlformats.org/officeDocument/2006/relationships/tags" Target="../tags/tag56.xml"/><Relationship Id="rId5" Type="http://schemas.openxmlformats.org/officeDocument/2006/relationships/tags" Target="../tags/tag57.xml"/><Relationship Id="rId6" Type="http://schemas.openxmlformats.org/officeDocument/2006/relationships/tags" Target="../tags/tag58.xml"/><Relationship Id="rId7" Type="http://schemas.openxmlformats.org/officeDocument/2006/relationships/tags" Target="../tags/tag59.xml"/><Relationship Id="rId8"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60.xml"/><Relationship Id="rId2" Type="http://schemas.openxmlformats.org/officeDocument/2006/relationships/image" Target="../media/image2.png"/><Relationship Id="rId3" Type="http://schemas.openxmlformats.org/officeDocument/2006/relationships/tags" Target="../tags/tag61.xml"/><Relationship Id="rId4" Type="http://schemas.openxmlformats.org/officeDocument/2006/relationships/tags" Target="../tags/tag62.xml"/><Relationship Id="rId5" Type="http://schemas.openxmlformats.org/officeDocument/2006/relationships/tags" Target="../tags/tag63.xml"/><Relationship Id="rId6"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64.xml"/><Relationship Id="rId2" Type="http://schemas.openxmlformats.org/officeDocument/2006/relationships/image" Target="../media/image2.png"/><Relationship Id="rId3" Type="http://schemas.openxmlformats.org/officeDocument/2006/relationships/tags" Target="../tags/tag65.xml"/><Relationship Id="rId4" Type="http://schemas.openxmlformats.org/officeDocument/2006/relationships/tags" Target="../tags/tag66.xml"/><Relationship Id="rId5" Type="http://schemas.openxmlformats.org/officeDocument/2006/relationships/tags" Target="../tags/tag67.xml"/><Relationship Id="rId6" Type="http://schemas.openxmlformats.org/officeDocument/2006/relationships/tags" Target="../tags/tag68.xml"/><Relationship Id="rId7"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9.xml"/><Relationship Id="rId2" Type="http://schemas.openxmlformats.org/officeDocument/2006/relationships/image" Target="../media/image2.png"/><Relationship Id="rId3" Type="http://schemas.openxmlformats.org/officeDocument/2006/relationships/tags" Target="../tags/tag70.xml"/><Relationship Id="rId4" Type="http://schemas.openxmlformats.org/officeDocument/2006/relationships/tags" Target="../tags/tag71.xml"/><Relationship Id="rId5" Type="http://schemas.openxmlformats.org/officeDocument/2006/relationships/tags" Target="../tags/tag72.xml"/><Relationship Id="rId6" Type="http://schemas.openxmlformats.org/officeDocument/2006/relationships/tags" Target="../tags/tag73.xml"/><Relationship Id="rId7" Type="http://schemas.openxmlformats.org/officeDocument/2006/relationships/tags" Target="../tags/tag74.xml"/><Relationship Id="rId8" Type="http://schemas.openxmlformats.org/officeDocument/2006/relationships/tags" Target="../tags/tag75.xml"/><Relationship Id="rId9"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6.xml"/><Relationship Id="rId2" Type="http://schemas.openxmlformats.org/officeDocument/2006/relationships/image" Target="../media/image5.png"/><Relationship Id="rId3" Type="http://schemas.openxmlformats.org/officeDocument/2006/relationships/tags" Target="../tags/tag77.xml"/><Relationship Id="rId4" Type="http://schemas.openxmlformats.org/officeDocument/2006/relationships/tags" Target="../tags/tag78.xml"/><Relationship Id="rId5" Type="http://schemas.openxmlformats.org/officeDocument/2006/relationships/tags" Target="../tags/tag79.xml"/><Relationship Id="rId6" Type="http://schemas.openxmlformats.org/officeDocument/2006/relationships/tags" Target="../tags/tag80.xml"/><Relationship Id="rId7" Type="http://schemas.openxmlformats.org/officeDocument/2006/relationships/tags" Target="../tags/tag81.xml"/><Relationship Id="rId8" Type="http://schemas.openxmlformats.org/officeDocument/2006/relationships/tags" Target="../tags/tag82.xml"/><Relationship Id="rId9" Type="http://schemas.openxmlformats.org/officeDocument/2006/relationships/tags" Target="../tags/tag83.xml"/><Relationship Id="rId10" Type="http://schemas.openxmlformats.org/officeDocument/2006/relationships/tags" Target="../tags/tag84.xml"/><Relationship Id="rId11" Type="http://schemas.openxmlformats.org/officeDocument/2006/relationships/tags" Target="../tags/tag85.xml"/><Relationship Id="rId12" Type="http://schemas.openxmlformats.org/officeDocument/2006/relationships/tags" Target="../tags/tag86.xml"/><Relationship Id="rId13" Type="http://schemas.openxmlformats.org/officeDocument/2006/relationships/tags" Target="../tags/tag87.xml"/><Relationship Id="rId14" Type="http://schemas.openxmlformats.org/officeDocument/2006/relationships/tags" Target="../tags/tag88.xml"/><Relationship Id="rId15"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pic>
        <p:nvPicPr>
          <p:cNvPr id="2097155" name="图片 10" descr="幻灯片1"/>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68" name="署名"/>
          <p:cNvSpPr txBox="1">
            <a:spLocks noGrp="1"/>
          </p:cNvSpPr>
          <p:nvPr>
            <p:ph type="body" idx="14"/>
            <p:custDataLst>
              <p:tags r:id="rId3"/>
            </p:custDataLst>
          </p:nvPr>
        </p:nvSpPr>
        <p:spPr>
          <a:xfrm>
            <a:off x="1398393" y="5001282"/>
            <a:ext cx="2880000" cy="421640"/>
          </a:xfrm>
          <a:prstGeom prst="rect"/>
          <a:noFill/>
        </p:spPr>
        <p:txBody>
          <a:bodyPr anchor="ctr" bIns="0" lIns="0" rIns="0" rtlCol="0" tIns="0" wrap="square">
            <a:normAutofit/>
          </a:bodyPr>
          <a:lstStyle>
            <a:lvl1pPr algn="l" defTabSz="914400" eaLnBrk="1" fontAlgn="auto" hangingPunct="1" latinLnBrk="0" marL="0" marR="0" rtl="0">
              <a:lnSpc>
                <a:spcPct val="150000"/>
              </a:lnSpc>
              <a:buClrTx/>
              <a:buSzTx/>
              <a:buFontTx/>
              <a:buNone/>
              <a:defRPr altLang="en-US" baseline="0" b="0" cap="none" dirty="0" sz="1400" i="0" kern="1200" kumimoji="0" lang="zh-CN" noProof="1" normalizeH="0" spc="150" strike="noStrike" u="none">
                <a:solidFill>
                  <a:schemeClr val="tx1"/>
                </a:solidFill>
                <a:latin typeface="+mn-ea"/>
                <a:ea typeface="+mn-ea"/>
                <a:cs typeface="微软雅黑" panose="020B0503020204020204" pitchFamily="34" charset="-122"/>
              </a:defRPr>
            </a:lvl1pPr>
          </a:lstStyle>
          <a:p>
            <a:pPr algn="l" lvl="0">
              <a:lnSpc>
                <a:spcPct val="150000"/>
              </a:lnSpc>
            </a:pPr>
            <a:r>
              <a:rPr dirty="0">
                <a:sym typeface="+mn-ea"/>
              </a:rPr>
              <a:t>单击此处编辑母版文本样式</a:t>
            </a:r>
            <a:endParaRPr dirty="0">
              <a:sym typeface="+mn-ea"/>
            </a:endParaRPr>
          </a:p>
        </p:txBody>
      </p:sp>
      <p:sp>
        <p:nvSpPr>
          <p:cNvPr id="1048670" name="副标题"/>
          <p:cNvSpPr txBox="1">
            <a:spLocks noGrp="1"/>
          </p:cNvSpPr>
          <p:nvPr>
            <p:ph type="body" idx="13" hasCustomPrompt="1"/>
            <p:custDataLst>
              <p:tags r:id="rId4"/>
            </p:custDataLst>
          </p:nvPr>
        </p:nvSpPr>
        <p:spPr>
          <a:xfrm>
            <a:off x="1178078" y="3631768"/>
            <a:ext cx="6681625" cy="719254"/>
          </a:xfrm>
          <a:prstGeom prst="rect"/>
          <a:noFill/>
        </p:spPr>
        <p:txBody>
          <a:bodyPr anchor="t" anchorCtr="0" bIns="0" lIns="0" rIns="0" rtlCol="0" tIns="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0" strike="noStrike" u="none">
                <a:solidFill>
                  <a:schemeClr val="accent1"/>
                </a:solidFill>
                <a:latin typeface="+mn-ea"/>
                <a:ea typeface="+mn-ea"/>
                <a:cs typeface="微软雅黑" panose="020B0503020204020204" pitchFamily="34" charset="-122"/>
              </a:defRPr>
            </a:lvl1pPr>
          </a:lstStyle>
          <a:p>
            <a:pPr algn="l" lvl="0"/>
            <a:r>
              <a:rPr dirty="0">
                <a:sym typeface="+mn-ea"/>
              </a:rPr>
              <a:t>单击此处编辑母版副标题样式</a:t>
            </a:r>
            <a:endParaRPr dirty="0">
              <a:sym typeface="+mn-ea"/>
            </a:endParaRPr>
          </a:p>
        </p:txBody>
      </p:sp>
      <p:sp>
        <p:nvSpPr>
          <p:cNvPr id="1048672" name="标题"/>
          <p:cNvSpPr txBox="1">
            <a:spLocks noGrp="1"/>
          </p:cNvSpPr>
          <p:nvPr>
            <p:ph type="title" idx="9" hasCustomPrompt="1"/>
            <p:custDataLst>
              <p:tags r:id="rId5"/>
            </p:custDataLst>
          </p:nvPr>
        </p:nvSpPr>
        <p:spPr>
          <a:xfrm>
            <a:off x="1178079" y="1645280"/>
            <a:ext cx="6681625" cy="1821078"/>
          </a:xfrm>
          <a:prstGeom prst="rect"/>
          <a:noFill/>
        </p:spPr>
        <p:txBody>
          <a:bodyPr anchor="b" anchorCtr="0" bIns="0" lIns="0" rIns="0" rtlCol="0" tIns="0" wrap="square">
            <a:normAutofit/>
          </a:bodyPr>
          <a:lstStyle>
            <a:lvl1pPr algn="l" defTabSz="914400" eaLnBrk="1" fontAlgn="auto" hangingPunct="1" latinLnBrk="0" marL="0" marR="0" rtl="0">
              <a:lnSpc>
                <a:spcPct val="100000"/>
              </a:lnSpc>
              <a:buClrTx/>
              <a:buSzTx/>
              <a:buFontTx/>
              <a:buNone/>
              <a:defRPr altLang="en-US" baseline="0" b="1" cap="none" dirty="0" sz="5400" i="0" kern="1200" kumimoji="0" lang="zh-CN" noProof="1" normalizeH="0" spc="300" strike="noStrike" u="none">
                <a:solidFill>
                  <a:schemeClr val="tx1"/>
                </a:solidFill>
                <a:latin typeface="+mj-ea"/>
                <a:ea typeface="+mj-ea"/>
                <a:cs typeface="微软雅黑" panose="020B0503020204020204" pitchFamily="34" charset="-122"/>
              </a:defRPr>
            </a:lvl1pPr>
          </a:lstStyle>
          <a:p>
            <a:pPr lvl="0"/>
            <a:r>
              <a:rPr dirty="0">
                <a:sym typeface="+mn-ea"/>
              </a:rPr>
              <a:t>单击此处编辑标题</a:t>
            </a:r>
            <a:endParaRPr dirty="0">
              <a:sym typeface="+mn-ea"/>
            </a:endParaRPr>
          </a:p>
        </p:txBody>
      </p:sp>
      <p:sp>
        <p:nvSpPr>
          <p:cNvPr id="1048674" name="矩形 6"/>
          <p:cNvSpPr/>
          <p:nvPr>
            <p:custDataLst>
              <p:tags r:id="rId6"/>
            </p:custDataLst>
          </p:nvPr>
        </p:nvSpPr>
        <p:spPr>
          <a:xfrm>
            <a:off x="1178079" y="5118884"/>
            <a:ext cx="64800" cy="25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cs typeface="微软雅黑" panose="020B0503020204020204" pitchFamily="34" charset="-122"/>
            </a:endParaRPr>
          </a:p>
        </p:txBody>
      </p:sp>
      <p:sp>
        <p:nvSpPr>
          <p:cNvPr id="1048676" name="任意多边形: 形状 16"/>
          <p:cNvSpPr/>
          <p:nvPr>
            <p:custDataLst>
              <p:tags r:id="rId7"/>
            </p:custDataLst>
          </p:nvPr>
        </p:nvSpPr>
        <p:spPr>
          <a:xfrm>
            <a:off x="509572" y="487000"/>
            <a:ext cx="228600" cy="228600"/>
          </a:xfrm>
          <a:custGeom>
            <a:avLst/>
            <a:gdLst>
              <a:gd name="connsiteX0" fmla="*/ 0 w 228600"/>
              <a:gd name="connsiteY0" fmla="*/ 0 h 228600"/>
              <a:gd name="connsiteX1" fmla="*/ 228600 w 228600"/>
              <a:gd name="connsiteY1" fmla="*/ 0 h 228600"/>
              <a:gd name="connsiteX2" fmla="*/ 228600 w 228600"/>
              <a:gd name="connsiteY2" fmla="*/ 228600 h 228600"/>
              <a:gd name="connsiteX3" fmla="*/ 0 w 228600"/>
              <a:gd name="connsiteY3" fmla="*/ 228600 h 228600"/>
            </a:gdLst>
            <a:ahLst/>
            <a:cxnLst>
              <a:cxn ang="0">
                <a:pos x="connsiteX0" y="connsiteY0"/>
              </a:cxn>
              <a:cxn ang="0">
                <a:pos x="connsiteX1" y="connsiteY1"/>
              </a:cxn>
              <a:cxn ang="0">
                <a:pos x="connsiteX2" y="connsiteY2"/>
              </a:cxn>
              <a:cxn ang="0">
                <a:pos x="connsiteX3" y="connsiteY3"/>
              </a:cxn>
            </a:cxnLst>
            <a:rect l="l" t="t" r="r" b="b"/>
            <a:pathLst>
              <a:path w="228600" h="228600">
                <a:moveTo>
                  <a:pt x="0" y="0"/>
                </a:moveTo>
                <a:lnTo>
                  <a:pt x="228600" y="0"/>
                </a:lnTo>
                <a:lnTo>
                  <a:pt x="228600" y="228600"/>
                </a:lnTo>
                <a:lnTo>
                  <a:pt x="0" y="228600"/>
                </a:lnTo>
                <a:close/>
              </a:path>
            </a:pathLst>
          </a:custGeom>
          <a:solidFill>
            <a:schemeClr val="accent1">
              <a:alpha val="1000"/>
            </a:schemeClr>
          </a:solidFill>
          <a:ln w="9525" cap="flat">
            <a:noFill/>
            <a:prstDash val="solid"/>
            <a:miter/>
          </a:ln>
        </p:spPr>
        <p:txBody>
          <a:bodyPr anchor="ctr" rtlCol="0"/>
          <a:p>
            <a:endParaRPr altLang="en-US" lang="zh-CN">
              <a:cs typeface="微软雅黑" panose="020B0503020204020204" pitchFamily="34" charset="-122"/>
            </a:endParaRPr>
          </a:p>
        </p:txBody>
      </p:sp>
      <p:sp>
        <p:nvSpPr>
          <p:cNvPr id="1048678" name="任意多边形: 形状 17"/>
          <p:cNvSpPr/>
          <p:nvPr>
            <p:custDataLst>
              <p:tags r:id="rId8"/>
            </p:custDataLst>
          </p:nvPr>
        </p:nvSpPr>
        <p:spPr>
          <a:xfrm>
            <a:off x="537845" y="534670"/>
            <a:ext cx="171450" cy="19050"/>
          </a:xfrm>
          <a:custGeom>
            <a:avLst/>
            <a:gdLst>
              <a:gd name="connsiteX0" fmla="*/ 161925 w 171450"/>
              <a:gd name="connsiteY0" fmla="*/ 19050 h 19050"/>
              <a:gd name="connsiteX1" fmla="*/ 9525 w 171450"/>
              <a:gd name="connsiteY1" fmla="*/ 19050 h 19050"/>
              <a:gd name="connsiteX2" fmla="*/ 7667 w 171450"/>
              <a:gd name="connsiteY2" fmla="*/ 18867 h 19050"/>
              <a:gd name="connsiteX3" fmla="*/ 5880 w 171450"/>
              <a:gd name="connsiteY3" fmla="*/ 18325 h 19050"/>
              <a:gd name="connsiteX4" fmla="*/ 4233 w 171450"/>
              <a:gd name="connsiteY4" fmla="*/ 17445 h 19050"/>
              <a:gd name="connsiteX5" fmla="*/ 2790 w 171450"/>
              <a:gd name="connsiteY5" fmla="*/ 16260 h 19050"/>
              <a:gd name="connsiteX6" fmla="*/ 1605 w 171450"/>
              <a:gd name="connsiteY6" fmla="*/ 14817 h 19050"/>
              <a:gd name="connsiteX7" fmla="*/ 725 w 171450"/>
              <a:gd name="connsiteY7" fmla="*/ 13170 h 19050"/>
              <a:gd name="connsiteX8" fmla="*/ 183 w 171450"/>
              <a:gd name="connsiteY8" fmla="*/ 11383 h 19050"/>
              <a:gd name="connsiteX9" fmla="*/ 0 w 171450"/>
              <a:gd name="connsiteY9" fmla="*/ 9525 h 19050"/>
              <a:gd name="connsiteX10" fmla="*/ 183 w 171450"/>
              <a:gd name="connsiteY10" fmla="*/ 7667 h 19050"/>
              <a:gd name="connsiteX11" fmla="*/ 725 w 171450"/>
              <a:gd name="connsiteY11" fmla="*/ 5880 h 19050"/>
              <a:gd name="connsiteX12" fmla="*/ 1605 w 171450"/>
              <a:gd name="connsiteY12" fmla="*/ 4233 h 19050"/>
              <a:gd name="connsiteX13" fmla="*/ 2790 w 171450"/>
              <a:gd name="connsiteY13" fmla="*/ 2790 h 19050"/>
              <a:gd name="connsiteX14" fmla="*/ 4233 w 171450"/>
              <a:gd name="connsiteY14" fmla="*/ 1605 h 19050"/>
              <a:gd name="connsiteX15" fmla="*/ 5880 w 171450"/>
              <a:gd name="connsiteY15" fmla="*/ 725 h 19050"/>
              <a:gd name="connsiteX16" fmla="*/ 7667 w 171450"/>
              <a:gd name="connsiteY16" fmla="*/ 183 h 19050"/>
              <a:gd name="connsiteX17" fmla="*/ 9525 w 171450"/>
              <a:gd name="connsiteY17" fmla="*/ 0 h 19050"/>
              <a:gd name="connsiteX18" fmla="*/ 161925 w 171450"/>
              <a:gd name="connsiteY18" fmla="*/ 0 h 19050"/>
              <a:gd name="connsiteX19" fmla="*/ 163784 w 171450"/>
              <a:gd name="connsiteY19" fmla="*/ 183 h 19050"/>
              <a:gd name="connsiteX20" fmla="*/ 165570 w 171450"/>
              <a:gd name="connsiteY20" fmla="*/ 725 h 19050"/>
              <a:gd name="connsiteX21" fmla="*/ 167217 w 171450"/>
              <a:gd name="connsiteY21" fmla="*/ 1605 h 19050"/>
              <a:gd name="connsiteX22" fmla="*/ 168660 w 171450"/>
              <a:gd name="connsiteY22" fmla="*/ 2790 h 19050"/>
              <a:gd name="connsiteX23" fmla="*/ 169845 w 171450"/>
              <a:gd name="connsiteY23" fmla="*/ 4233 h 19050"/>
              <a:gd name="connsiteX24" fmla="*/ 170725 w 171450"/>
              <a:gd name="connsiteY24" fmla="*/ 5880 h 19050"/>
              <a:gd name="connsiteX25" fmla="*/ 171267 w 171450"/>
              <a:gd name="connsiteY25" fmla="*/ 7667 h 19050"/>
              <a:gd name="connsiteX26" fmla="*/ 171450 w 171450"/>
              <a:gd name="connsiteY26" fmla="*/ 9525 h 19050"/>
              <a:gd name="connsiteX27" fmla="*/ 171267 w 171450"/>
              <a:gd name="connsiteY27" fmla="*/ 11383 h 19050"/>
              <a:gd name="connsiteX28" fmla="*/ 170725 w 171450"/>
              <a:gd name="connsiteY28" fmla="*/ 13170 h 19050"/>
              <a:gd name="connsiteX29" fmla="*/ 169845 w 171450"/>
              <a:gd name="connsiteY29" fmla="*/ 14817 h 19050"/>
              <a:gd name="connsiteX30" fmla="*/ 168660 w 171450"/>
              <a:gd name="connsiteY30" fmla="*/ 16260 h 19050"/>
              <a:gd name="connsiteX31" fmla="*/ 167217 w 171450"/>
              <a:gd name="connsiteY31" fmla="*/ 17445 h 19050"/>
              <a:gd name="connsiteX32" fmla="*/ 165570 w 171450"/>
              <a:gd name="connsiteY32" fmla="*/ 18325 h 19050"/>
              <a:gd name="connsiteX33" fmla="*/ 163784 w 171450"/>
              <a:gd name="connsiteY33" fmla="*/ 18867 h 19050"/>
              <a:gd name="connsiteX34" fmla="*/ 161925 w 171450"/>
              <a:gd name="connsiteY34" fmla="*/ 19050 h 19050"/>
              <a:gd name="connsiteX35" fmla="*/ 171450 w 171450"/>
              <a:gd name="connsiteY35" fmla="*/ 9525 h 19050"/>
              <a:gd name="connsiteX36" fmla="*/ 171267 w 171450"/>
              <a:gd name="connsiteY36" fmla="*/ 11383 h 19050"/>
              <a:gd name="connsiteX37" fmla="*/ 170725 w 171450"/>
              <a:gd name="connsiteY37" fmla="*/ 13170 h 19050"/>
              <a:gd name="connsiteX38" fmla="*/ 169845 w 171450"/>
              <a:gd name="connsiteY38" fmla="*/ 14817 h 19050"/>
              <a:gd name="connsiteX39" fmla="*/ 168660 w 171450"/>
              <a:gd name="connsiteY39" fmla="*/ 16260 h 19050"/>
              <a:gd name="connsiteX40" fmla="*/ 167217 w 171450"/>
              <a:gd name="connsiteY40" fmla="*/ 17445 h 19050"/>
              <a:gd name="connsiteX41" fmla="*/ 165570 w 171450"/>
              <a:gd name="connsiteY41" fmla="*/ 18325 h 19050"/>
              <a:gd name="connsiteX42" fmla="*/ 163784 w 171450"/>
              <a:gd name="connsiteY42" fmla="*/ 18867 h 19050"/>
              <a:gd name="connsiteX43" fmla="*/ 161925 w 171450"/>
              <a:gd name="connsiteY43" fmla="*/ 19050 h 19050"/>
              <a:gd name="connsiteX44" fmla="*/ 160067 w 171450"/>
              <a:gd name="connsiteY44" fmla="*/ 18867 h 19050"/>
              <a:gd name="connsiteX45" fmla="*/ 158280 w 171450"/>
              <a:gd name="connsiteY45" fmla="*/ 18325 h 19050"/>
              <a:gd name="connsiteX46" fmla="*/ 156633 w 171450"/>
              <a:gd name="connsiteY46" fmla="*/ 17445 h 19050"/>
              <a:gd name="connsiteX47" fmla="*/ 155190 w 171450"/>
              <a:gd name="connsiteY47" fmla="*/ 16260 h 19050"/>
              <a:gd name="connsiteX48" fmla="*/ 154005 w 171450"/>
              <a:gd name="connsiteY48" fmla="*/ 14817 h 19050"/>
              <a:gd name="connsiteX49" fmla="*/ 153125 w 171450"/>
              <a:gd name="connsiteY49" fmla="*/ 13170 h 19050"/>
              <a:gd name="connsiteX50" fmla="*/ 152583 w 171450"/>
              <a:gd name="connsiteY50" fmla="*/ 11383 h 19050"/>
              <a:gd name="connsiteX51" fmla="*/ 152400 w 171450"/>
              <a:gd name="connsiteY51" fmla="*/ 9525 h 19050"/>
              <a:gd name="connsiteX52" fmla="*/ 152583 w 171450"/>
              <a:gd name="connsiteY52" fmla="*/ 7667 h 19050"/>
              <a:gd name="connsiteX53" fmla="*/ 153125 w 171450"/>
              <a:gd name="connsiteY53" fmla="*/ 5880 h 19050"/>
              <a:gd name="connsiteX54" fmla="*/ 154005 w 171450"/>
              <a:gd name="connsiteY54" fmla="*/ 4233 h 19050"/>
              <a:gd name="connsiteX55" fmla="*/ 155190 w 171450"/>
              <a:gd name="connsiteY55" fmla="*/ 2790 h 19050"/>
              <a:gd name="connsiteX56" fmla="*/ 156633 w 171450"/>
              <a:gd name="connsiteY56" fmla="*/ 1605 h 19050"/>
              <a:gd name="connsiteX57" fmla="*/ 158280 w 171450"/>
              <a:gd name="connsiteY57" fmla="*/ 725 h 19050"/>
              <a:gd name="connsiteX58" fmla="*/ 160067 w 171450"/>
              <a:gd name="connsiteY58" fmla="*/ 183 h 19050"/>
              <a:gd name="connsiteX59" fmla="*/ 161925 w 171450"/>
              <a:gd name="connsiteY59" fmla="*/ 0 h 19050"/>
              <a:gd name="connsiteX60" fmla="*/ 163784 w 171450"/>
              <a:gd name="connsiteY60" fmla="*/ 183 h 19050"/>
              <a:gd name="connsiteX61" fmla="*/ 165570 w 171450"/>
              <a:gd name="connsiteY61" fmla="*/ 725 h 19050"/>
              <a:gd name="connsiteX62" fmla="*/ 167217 w 171450"/>
              <a:gd name="connsiteY62" fmla="*/ 1605 h 19050"/>
              <a:gd name="connsiteX63" fmla="*/ 168660 w 171450"/>
              <a:gd name="connsiteY63" fmla="*/ 2790 h 19050"/>
              <a:gd name="connsiteX64" fmla="*/ 169845 w 171450"/>
              <a:gd name="connsiteY64" fmla="*/ 4233 h 19050"/>
              <a:gd name="connsiteX65" fmla="*/ 170725 w 171450"/>
              <a:gd name="connsiteY65" fmla="*/ 5880 h 19050"/>
              <a:gd name="connsiteX66" fmla="*/ 171267 w 171450"/>
              <a:gd name="connsiteY66" fmla="*/ 7667 h 19050"/>
              <a:gd name="connsiteX67" fmla="*/ 171450 w 171450"/>
              <a:gd name="connsiteY67" fmla="*/ 9525 h 19050"/>
              <a:gd name="connsiteX68" fmla="*/ 19050 w 171450"/>
              <a:gd name="connsiteY68" fmla="*/ 9525 h 19050"/>
              <a:gd name="connsiteX69" fmla="*/ 18867 w 171450"/>
              <a:gd name="connsiteY69" fmla="*/ 11383 h 19050"/>
              <a:gd name="connsiteX70" fmla="*/ 18325 w 171450"/>
              <a:gd name="connsiteY70" fmla="*/ 13170 h 19050"/>
              <a:gd name="connsiteX71" fmla="*/ 17445 w 171450"/>
              <a:gd name="connsiteY71" fmla="*/ 14817 h 19050"/>
              <a:gd name="connsiteX72" fmla="*/ 16260 w 171450"/>
              <a:gd name="connsiteY72" fmla="*/ 16260 h 19050"/>
              <a:gd name="connsiteX73" fmla="*/ 14817 w 171450"/>
              <a:gd name="connsiteY73" fmla="*/ 17445 h 19050"/>
              <a:gd name="connsiteX74" fmla="*/ 13170 w 171450"/>
              <a:gd name="connsiteY74" fmla="*/ 18325 h 19050"/>
              <a:gd name="connsiteX75" fmla="*/ 11383 w 171450"/>
              <a:gd name="connsiteY75" fmla="*/ 18867 h 19050"/>
              <a:gd name="connsiteX76" fmla="*/ 9525 w 171450"/>
              <a:gd name="connsiteY76" fmla="*/ 19050 h 19050"/>
              <a:gd name="connsiteX77" fmla="*/ 7667 w 171450"/>
              <a:gd name="connsiteY77" fmla="*/ 18867 h 19050"/>
              <a:gd name="connsiteX78" fmla="*/ 5880 w 171450"/>
              <a:gd name="connsiteY78" fmla="*/ 18325 h 19050"/>
              <a:gd name="connsiteX79" fmla="*/ 4233 w 171450"/>
              <a:gd name="connsiteY79" fmla="*/ 17445 h 19050"/>
              <a:gd name="connsiteX80" fmla="*/ 2790 w 171450"/>
              <a:gd name="connsiteY80" fmla="*/ 16260 h 19050"/>
              <a:gd name="connsiteX81" fmla="*/ 1605 w 171450"/>
              <a:gd name="connsiteY81" fmla="*/ 14817 h 19050"/>
              <a:gd name="connsiteX82" fmla="*/ 725 w 171450"/>
              <a:gd name="connsiteY82" fmla="*/ 13170 h 19050"/>
              <a:gd name="connsiteX83" fmla="*/ 183 w 171450"/>
              <a:gd name="connsiteY83" fmla="*/ 11383 h 19050"/>
              <a:gd name="connsiteX84" fmla="*/ 0 w 171450"/>
              <a:gd name="connsiteY84" fmla="*/ 9525 h 19050"/>
              <a:gd name="connsiteX85" fmla="*/ 183 w 171450"/>
              <a:gd name="connsiteY85" fmla="*/ 7667 h 19050"/>
              <a:gd name="connsiteX86" fmla="*/ 725 w 171450"/>
              <a:gd name="connsiteY86" fmla="*/ 5880 h 19050"/>
              <a:gd name="connsiteX87" fmla="*/ 1605 w 171450"/>
              <a:gd name="connsiteY87" fmla="*/ 4233 h 19050"/>
              <a:gd name="connsiteX88" fmla="*/ 2790 w 171450"/>
              <a:gd name="connsiteY88" fmla="*/ 2790 h 19050"/>
              <a:gd name="connsiteX89" fmla="*/ 4233 w 171450"/>
              <a:gd name="connsiteY89" fmla="*/ 1605 h 19050"/>
              <a:gd name="connsiteX90" fmla="*/ 5880 w 171450"/>
              <a:gd name="connsiteY90" fmla="*/ 725 h 19050"/>
              <a:gd name="connsiteX91" fmla="*/ 7667 w 171450"/>
              <a:gd name="connsiteY91" fmla="*/ 183 h 19050"/>
              <a:gd name="connsiteX92" fmla="*/ 9525 w 171450"/>
              <a:gd name="connsiteY92" fmla="*/ 0 h 19050"/>
              <a:gd name="connsiteX93" fmla="*/ 11383 w 171450"/>
              <a:gd name="connsiteY93" fmla="*/ 183 h 19050"/>
              <a:gd name="connsiteX94" fmla="*/ 13170 w 171450"/>
              <a:gd name="connsiteY94" fmla="*/ 725 h 19050"/>
              <a:gd name="connsiteX95" fmla="*/ 14817 w 171450"/>
              <a:gd name="connsiteY95" fmla="*/ 1605 h 19050"/>
              <a:gd name="connsiteX96" fmla="*/ 16260 w 171450"/>
              <a:gd name="connsiteY96" fmla="*/ 2790 h 19050"/>
              <a:gd name="connsiteX97" fmla="*/ 17445 w 171450"/>
              <a:gd name="connsiteY97" fmla="*/ 4233 h 19050"/>
              <a:gd name="connsiteX98" fmla="*/ 18325 w 171450"/>
              <a:gd name="connsiteY98" fmla="*/ 5880 h 19050"/>
              <a:gd name="connsiteX99" fmla="*/ 18867 w 171450"/>
              <a:gd name="connsiteY99" fmla="*/ 7667 h 19050"/>
              <a:gd name="connsiteX100" fmla="*/ 19050 w 171450"/>
              <a:gd name="connsiteY100" fmla="*/ 9525 h 1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171450" h="19050">
                <a:moveTo>
                  <a:pt x="161925" y="19050"/>
                </a:moveTo>
                <a:lnTo>
                  <a:pt x="9525" y="19050"/>
                </a:lnTo>
                <a:cubicBezTo>
                  <a:pt x="8900" y="19050"/>
                  <a:pt x="8280" y="18989"/>
                  <a:pt x="7667" y="18867"/>
                </a:cubicBezTo>
                <a:cubicBezTo>
                  <a:pt x="7053" y="18745"/>
                  <a:pt x="6458" y="18564"/>
                  <a:pt x="5880" y="18325"/>
                </a:cubicBezTo>
                <a:cubicBezTo>
                  <a:pt x="5302" y="18086"/>
                  <a:pt x="4753" y="17792"/>
                  <a:pt x="4233" y="17445"/>
                </a:cubicBezTo>
                <a:cubicBezTo>
                  <a:pt x="3713" y="17097"/>
                  <a:pt x="3232" y="16702"/>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2"/>
                  <a:pt x="1258" y="4753"/>
                  <a:pt x="1605" y="4233"/>
                </a:cubicBezTo>
                <a:cubicBezTo>
                  <a:pt x="1953" y="3713"/>
                  <a:pt x="2348" y="3232"/>
                  <a:pt x="2790" y="2790"/>
                </a:cubicBezTo>
                <a:cubicBezTo>
                  <a:pt x="3232" y="2348"/>
                  <a:pt x="3713" y="1953"/>
                  <a:pt x="4233" y="1605"/>
                </a:cubicBezTo>
                <a:cubicBezTo>
                  <a:pt x="4753" y="1258"/>
                  <a:pt x="5302" y="964"/>
                  <a:pt x="5880" y="725"/>
                </a:cubicBezTo>
                <a:cubicBezTo>
                  <a:pt x="6458" y="486"/>
                  <a:pt x="7053" y="305"/>
                  <a:pt x="7667" y="183"/>
                </a:cubicBezTo>
                <a:cubicBezTo>
                  <a:pt x="8280" y="61"/>
                  <a:pt x="8900" y="0"/>
                  <a:pt x="9525" y="0"/>
                </a:cubicBezTo>
                <a:lnTo>
                  <a:pt x="161925" y="0"/>
                </a:lnTo>
                <a:cubicBezTo>
                  <a:pt x="162551" y="0"/>
                  <a:pt x="163170" y="61"/>
                  <a:pt x="163784" y="183"/>
                </a:cubicBezTo>
                <a:cubicBezTo>
                  <a:pt x="164397" y="305"/>
                  <a:pt x="164992" y="486"/>
                  <a:pt x="165570" y="725"/>
                </a:cubicBezTo>
                <a:cubicBezTo>
                  <a:pt x="166149" y="964"/>
                  <a:pt x="166697" y="1258"/>
                  <a:pt x="167217" y="1605"/>
                </a:cubicBezTo>
                <a:cubicBezTo>
                  <a:pt x="167737" y="1953"/>
                  <a:pt x="168218" y="2348"/>
                  <a:pt x="168660" y="2790"/>
                </a:cubicBezTo>
                <a:cubicBezTo>
                  <a:pt x="169103" y="3232"/>
                  <a:pt x="169498" y="3713"/>
                  <a:pt x="169845" y="4233"/>
                </a:cubicBezTo>
                <a:cubicBezTo>
                  <a:pt x="170192" y="4753"/>
                  <a:pt x="170486" y="5302"/>
                  <a:pt x="170725" y="5880"/>
                </a:cubicBezTo>
                <a:cubicBezTo>
                  <a:pt x="170964" y="6458"/>
                  <a:pt x="171145" y="7053"/>
                  <a:pt x="171267" y="7667"/>
                </a:cubicBezTo>
                <a:cubicBezTo>
                  <a:pt x="171389" y="8280"/>
                  <a:pt x="171450" y="8900"/>
                  <a:pt x="171450" y="9525"/>
                </a:cubicBez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2"/>
                  <a:pt x="167737" y="17097"/>
                  <a:pt x="167217" y="17445"/>
                </a:cubicBezTo>
                <a:cubicBezTo>
                  <a:pt x="166697" y="17792"/>
                  <a:pt x="166149" y="18086"/>
                  <a:pt x="165570" y="18325"/>
                </a:cubicBezTo>
                <a:cubicBezTo>
                  <a:pt x="164992" y="18564"/>
                  <a:pt x="164397" y="18745"/>
                  <a:pt x="163784" y="18867"/>
                </a:cubicBezTo>
                <a:cubicBezTo>
                  <a:pt x="163170" y="18989"/>
                  <a:pt x="162551" y="19050"/>
                  <a:pt x="161925" y="19050"/>
                </a:cubicBezTo>
                <a:close/>
                <a:moveTo>
                  <a:pt x="171450" y="9525"/>
                </a:move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2"/>
                  <a:pt x="167737" y="17097"/>
                  <a:pt x="167217" y="17445"/>
                </a:cubicBezTo>
                <a:cubicBezTo>
                  <a:pt x="166697" y="17792"/>
                  <a:pt x="166149" y="18086"/>
                  <a:pt x="165570" y="18325"/>
                </a:cubicBezTo>
                <a:cubicBezTo>
                  <a:pt x="164992" y="18564"/>
                  <a:pt x="164397" y="18745"/>
                  <a:pt x="163784" y="18867"/>
                </a:cubicBezTo>
                <a:cubicBezTo>
                  <a:pt x="163170" y="18989"/>
                  <a:pt x="162551" y="19050"/>
                  <a:pt x="161925" y="19050"/>
                </a:cubicBezTo>
                <a:cubicBezTo>
                  <a:pt x="161299" y="19050"/>
                  <a:pt x="160680" y="18989"/>
                  <a:pt x="160067" y="18867"/>
                </a:cubicBezTo>
                <a:cubicBezTo>
                  <a:pt x="159453" y="18745"/>
                  <a:pt x="158858" y="18564"/>
                  <a:pt x="158280" y="18325"/>
                </a:cubicBezTo>
                <a:cubicBezTo>
                  <a:pt x="157702" y="18086"/>
                  <a:pt x="157153" y="17792"/>
                  <a:pt x="156633" y="17445"/>
                </a:cubicBezTo>
                <a:cubicBezTo>
                  <a:pt x="156114" y="17097"/>
                  <a:pt x="155633" y="16702"/>
                  <a:pt x="155190" y="16260"/>
                </a:cubicBezTo>
                <a:cubicBezTo>
                  <a:pt x="154748" y="15818"/>
                  <a:pt x="154353" y="15337"/>
                  <a:pt x="154005" y="14817"/>
                </a:cubicBezTo>
                <a:cubicBezTo>
                  <a:pt x="153657" y="14297"/>
                  <a:pt x="153364" y="13748"/>
                  <a:pt x="153125" y="13170"/>
                </a:cubicBezTo>
                <a:cubicBezTo>
                  <a:pt x="152886" y="12592"/>
                  <a:pt x="152705" y="11997"/>
                  <a:pt x="152583" y="11383"/>
                </a:cubicBezTo>
                <a:cubicBezTo>
                  <a:pt x="152461" y="10770"/>
                  <a:pt x="152400" y="10151"/>
                  <a:pt x="152400" y="9525"/>
                </a:cubicBezTo>
                <a:cubicBezTo>
                  <a:pt x="152400" y="8900"/>
                  <a:pt x="152461" y="8280"/>
                  <a:pt x="152583" y="7667"/>
                </a:cubicBezTo>
                <a:cubicBezTo>
                  <a:pt x="152705" y="7053"/>
                  <a:pt x="152886" y="6458"/>
                  <a:pt x="153125" y="5880"/>
                </a:cubicBezTo>
                <a:cubicBezTo>
                  <a:pt x="153364" y="5302"/>
                  <a:pt x="153657" y="4753"/>
                  <a:pt x="154005" y="4233"/>
                </a:cubicBezTo>
                <a:cubicBezTo>
                  <a:pt x="154353" y="3713"/>
                  <a:pt x="154748" y="3232"/>
                  <a:pt x="155190" y="2790"/>
                </a:cubicBezTo>
                <a:cubicBezTo>
                  <a:pt x="155633" y="2348"/>
                  <a:pt x="156113" y="1953"/>
                  <a:pt x="156633" y="1605"/>
                </a:cubicBezTo>
                <a:cubicBezTo>
                  <a:pt x="157153" y="1258"/>
                  <a:pt x="157702" y="964"/>
                  <a:pt x="158280" y="725"/>
                </a:cubicBezTo>
                <a:cubicBezTo>
                  <a:pt x="158858" y="486"/>
                  <a:pt x="159453" y="305"/>
                  <a:pt x="160067" y="183"/>
                </a:cubicBezTo>
                <a:cubicBezTo>
                  <a:pt x="160680" y="61"/>
                  <a:pt x="161299" y="0"/>
                  <a:pt x="161925" y="0"/>
                </a:cubicBezTo>
                <a:cubicBezTo>
                  <a:pt x="162551" y="0"/>
                  <a:pt x="163170" y="61"/>
                  <a:pt x="163784" y="183"/>
                </a:cubicBezTo>
                <a:cubicBezTo>
                  <a:pt x="164397" y="305"/>
                  <a:pt x="164992" y="486"/>
                  <a:pt x="165570" y="725"/>
                </a:cubicBezTo>
                <a:cubicBezTo>
                  <a:pt x="166149" y="964"/>
                  <a:pt x="166697" y="1258"/>
                  <a:pt x="167217" y="1605"/>
                </a:cubicBezTo>
                <a:cubicBezTo>
                  <a:pt x="167737" y="1953"/>
                  <a:pt x="168218" y="2348"/>
                  <a:pt x="168660" y="2790"/>
                </a:cubicBezTo>
                <a:cubicBezTo>
                  <a:pt x="169103" y="3232"/>
                  <a:pt x="169498" y="3713"/>
                  <a:pt x="169845" y="4233"/>
                </a:cubicBezTo>
                <a:cubicBezTo>
                  <a:pt x="170192" y="4753"/>
                  <a:pt x="170486" y="5302"/>
                  <a:pt x="170725" y="5880"/>
                </a:cubicBezTo>
                <a:cubicBezTo>
                  <a:pt x="170964" y="6458"/>
                  <a:pt x="171145" y="7053"/>
                  <a:pt x="171267" y="7667"/>
                </a:cubicBezTo>
                <a:cubicBezTo>
                  <a:pt x="171389" y="8280"/>
                  <a:pt x="171450" y="8900"/>
                  <a:pt x="171450" y="9525"/>
                </a:cubicBezTo>
                <a:close/>
                <a:moveTo>
                  <a:pt x="19050" y="9525"/>
                </a:moveTo>
                <a:cubicBezTo>
                  <a:pt x="19050" y="10151"/>
                  <a:pt x="18989" y="10770"/>
                  <a:pt x="18867" y="11383"/>
                </a:cubicBezTo>
                <a:cubicBezTo>
                  <a:pt x="18745" y="11997"/>
                  <a:pt x="18564" y="12592"/>
                  <a:pt x="18325" y="13170"/>
                </a:cubicBezTo>
                <a:cubicBezTo>
                  <a:pt x="18086" y="13748"/>
                  <a:pt x="17792" y="14297"/>
                  <a:pt x="17445" y="14817"/>
                </a:cubicBezTo>
                <a:cubicBezTo>
                  <a:pt x="17097" y="15337"/>
                  <a:pt x="16702" y="15818"/>
                  <a:pt x="16260" y="16260"/>
                </a:cubicBezTo>
                <a:cubicBezTo>
                  <a:pt x="15818" y="16702"/>
                  <a:pt x="15337" y="17097"/>
                  <a:pt x="14817" y="17445"/>
                </a:cubicBezTo>
                <a:cubicBezTo>
                  <a:pt x="14297" y="17792"/>
                  <a:pt x="13748" y="18086"/>
                  <a:pt x="13170" y="18325"/>
                </a:cubicBezTo>
                <a:cubicBezTo>
                  <a:pt x="12592" y="18564"/>
                  <a:pt x="11997" y="18745"/>
                  <a:pt x="11383" y="18867"/>
                </a:cubicBezTo>
                <a:cubicBezTo>
                  <a:pt x="10770" y="18989"/>
                  <a:pt x="10150" y="19050"/>
                  <a:pt x="9525" y="19050"/>
                </a:cubicBezTo>
                <a:cubicBezTo>
                  <a:pt x="8900" y="19050"/>
                  <a:pt x="8280" y="18989"/>
                  <a:pt x="7667" y="18867"/>
                </a:cubicBezTo>
                <a:cubicBezTo>
                  <a:pt x="7053" y="18745"/>
                  <a:pt x="6458" y="18564"/>
                  <a:pt x="5880" y="18325"/>
                </a:cubicBezTo>
                <a:cubicBezTo>
                  <a:pt x="5302" y="18086"/>
                  <a:pt x="4753" y="17792"/>
                  <a:pt x="4233" y="17445"/>
                </a:cubicBezTo>
                <a:cubicBezTo>
                  <a:pt x="3713" y="17097"/>
                  <a:pt x="3232" y="16702"/>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2"/>
                  <a:pt x="1258" y="4753"/>
                  <a:pt x="1605" y="4233"/>
                </a:cubicBezTo>
                <a:cubicBezTo>
                  <a:pt x="1953" y="3713"/>
                  <a:pt x="2348" y="3232"/>
                  <a:pt x="2790" y="2790"/>
                </a:cubicBezTo>
                <a:cubicBezTo>
                  <a:pt x="3232" y="2348"/>
                  <a:pt x="3713" y="1953"/>
                  <a:pt x="4233" y="1605"/>
                </a:cubicBezTo>
                <a:cubicBezTo>
                  <a:pt x="4753" y="1258"/>
                  <a:pt x="5302" y="964"/>
                  <a:pt x="5880" y="725"/>
                </a:cubicBezTo>
                <a:cubicBezTo>
                  <a:pt x="6458" y="486"/>
                  <a:pt x="7053" y="305"/>
                  <a:pt x="7667" y="183"/>
                </a:cubicBezTo>
                <a:cubicBezTo>
                  <a:pt x="8280" y="61"/>
                  <a:pt x="8900" y="0"/>
                  <a:pt x="9525" y="0"/>
                </a:cubicBezTo>
                <a:cubicBezTo>
                  <a:pt x="10150" y="0"/>
                  <a:pt x="10770" y="61"/>
                  <a:pt x="11383" y="183"/>
                </a:cubicBezTo>
                <a:cubicBezTo>
                  <a:pt x="11997" y="305"/>
                  <a:pt x="12592" y="486"/>
                  <a:pt x="13170" y="725"/>
                </a:cubicBezTo>
                <a:cubicBezTo>
                  <a:pt x="13748" y="964"/>
                  <a:pt x="14297" y="1258"/>
                  <a:pt x="14817" y="1605"/>
                </a:cubicBezTo>
                <a:cubicBezTo>
                  <a:pt x="15337" y="1953"/>
                  <a:pt x="15818" y="2348"/>
                  <a:pt x="16260" y="2790"/>
                </a:cubicBezTo>
                <a:cubicBezTo>
                  <a:pt x="16702" y="3232"/>
                  <a:pt x="17097" y="3713"/>
                  <a:pt x="17445" y="4233"/>
                </a:cubicBezTo>
                <a:cubicBezTo>
                  <a:pt x="17792" y="4753"/>
                  <a:pt x="18086" y="5302"/>
                  <a:pt x="18325" y="5880"/>
                </a:cubicBezTo>
                <a:cubicBezTo>
                  <a:pt x="18564" y="6458"/>
                  <a:pt x="18745" y="7053"/>
                  <a:pt x="18867" y="7667"/>
                </a:cubicBezTo>
                <a:cubicBezTo>
                  <a:pt x="18989" y="8280"/>
                  <a:pt x="19050" y="8900"/>
                  <a:pt x="19050" y="9525"/>
                </a:cubicBezTo>
                <a:close/>
              </a:path>
            </a:pathLst>
          </a:custGeom>
          <a:solidFill>
            <a:schemeClr val="accent1"/>
          </a:solidFill>
          <a:ln w="9525" cap="flat">
            <a:noFill/>
            <a:prstDash val="solid"/>
            <a:miter/>
          </a:ln>
        </p:spPr>
        <p:txBody>
          <a:bodyPr anchor="ctr" rtlCol="0"/>
          <a:p>
            <a:endParaRPr altLang="en-US" lang="zh-CN">
              <a:cs typeface="微软雅黑" panose="020B0503020204020204" pitchFamily="34" charset="-122"/>
            </a:endParaRPr>
          </a:p>
        </p:txBody>
      </p:sp>
      <p:sp>
        <p:nvSpPr>
          <p:cNvPr id="1048680" name="任意多边形: 形状 18"/>
          <p:cNvSpPr/>
          <p:nvPr>
            <p:custDataLst>
              <p:tags r:id="rId9"/>
            </p:custDataLst>
          </p:nvPr>
        </p:nvSpPr>
        <p:spPr>
          <a:xfrm>
            <a:off x="537845" y="591820"/>
            <a:ext cx="171450" cy="19050"/>
          </a:xfrm>
          <a:custGeom>
            <a:avLst/>
            <a:gdLst>
              <a:gd name="connsiteX0" fmla="*/ 161925 w 171450"/>
              <a:gd name="connsiteY0" fmla="*/ 19050 h 19050"/>
              <a:gd name="connsiteX1" fmla="*/ 9525 w 171450"/>
              <a:gd name="connsiteY1" fmla="*/ 19050 h 19050"/>
              <a:gd name="connsiteX2" fmla="*/ 7667 w 171450"/>
              <a:gd name="connsiteY2" fmla="*/ 18867 h 19050"/>
              <a:gd name="connsiteX3" fmla="*/ 5880 w 171450"/>
              <a:gd name="connsiteY3" fmla="*/ 18325 h 19050"/>
              <a:gd name="connsiteX4" fmla="*/ 4233 w 171450"/>
              <a:gd name="connsiteY4" fmla="*/ 17445 h 19050"/>
              <a:gd name="connsiteX5" fmla="*/ 2790 w 171450"/>
              <a:gd name="connsiteY5" fmla="*/ 16260 h 19050"/>
              <a:gd name="connsiteX6" fmla="*/ 1605 w 171450"/>
              <a:gd name="connsiteY6" fmla="*/ 14817 h 19050"/>
              <a:gd name="connsiteX7" fmla="*/ 725 w 171450"/>
              <a:gd name="connsiteY7" fmla="*/ 13170 h 19050"/>
              <a:gd name="connsiteX8" fmla="*/ 183 w 171450"/>
              <a:gd name="connsiteY8" fmla="*/ 11383 h 19050"/>
              <a:gd name="connsiteX9" fmla="*/ 0 w 171450"/>
              <a:gd name="connsiteY9" fmla="*/ 9525 h 19050"/>
              <a:gd name="connsiteX10" fmla="*/ 183 w 171450"/>
              <a:gd name="connsiteY10" fmla="*/ 7667 h 19050"/>
              <a:gd name="connsiteX11" fmla="*/ 725 w 171450"/>
              <a:gd name="connsiteY11" fmla="*/ 5880 h 19050"/>
              <a:gd name="connsiteX12" fmla="*/ 1605 w 171450"/>
              <a:gd name="connsiteY12" fmla="*/ 4233 h 19050"/>
              <a:gd name="connsiteX13" fmla="*/ 2790 w 171450"/>
              <a:gd name="connsiteY13" fmla="*/ 2790 h 19050"/>
              <a:gd name="connsiteX14" fmla="*/ 4233 w 171450"/>
              <a:gd name="connsiteY14" fmla="*/ 1605 h 19050"/>
              <a:gd name="connsiteX15" fmla="*/ 5880 w 171450"/>
              <a:gd name="connsiteY15" fmla="*/ 725 h 19050"/>
              <a:gd name="connsiteX16" fmla="*/ 7667 w 171450"/>
              <a:gd name="connsiteY16" fmla="*/ 183 h 19050"/>
              <a:gd name="connsiteX17" fmla="*/ 9525 w 171450"/>
              <a:gd name="connsiteY17" fmla="*/ 0 h 19050"/>
              <a:gd name="connsiteX18" fmla="*/ 161925 w 171450"/>
              <a:gd name="connsiteY18" fmla="*/ 0 h 19050"/>
              <a:gd name="connsiteX19" fmla="*/ 163784 w 171450"/>
              <a:gd name="connsiteY19" fmla="*/ 183 h 19050"/>
              <a:gd name="connsiteX20" fmla="*/ 165570 w 171450"/>
              <a:gd name="connsiteY20" fmla="*/ 725 h 19050"/>
              <a:gd name="connsiteX21" fmla="*/ 167217 w 171450"/>
              <a:gd name="connsiteY21" fmla="*/ 1605 h 19050"/>
              <a:gd name="connsiteX22" fmla="*/ 168660 w 171450"/>
              <a:gd name="connsiteY22" fmla="*/ 2790 h 19050"/>
              <a:gd name="connsiteX23" fmla="*/ 169845 w 171450"/>
              <a:gd name="connsiteY23" fmla="*/ 4233 h 19050"/>
              <a:gd name="connsiteX24" fmla="*/ 170725 w 171450"/>
              <a:gd name="connsiteY24" fmla="*/ 5880 h 19050"/>
              <a:gd name="connsiteX25" fmla="*/ 171267 w 171450"/>
              <a:gd name="connsiteY25" fmla="*/ 7667 h 19050"/>
              <a:gd name="connsiteX26" fmla="*/ 171450 w 171450"/>
              <a:gd name="connsiteY26" fmla="*/ 9525 h 19050"/>
              <a:gd name="connsiteX27" fmla="*/ 171267 w 171450"/>
              <a:gd name="connsiteY27" fmla="*/ 11383 h 19050"/>
              <a:gd name="connsiteX28" fmla="*/ 170725 w 171450"/>
              <a:gd name="connsiteY28" fmla="*/ 13170 h 19050"/>
              <a:gd name="connsiteX29" fmla="*/ 169845 w 171450"/>
              <a:gd name="connsiteY29" fmla="*/ 14817 h 19050"/>
              <a:gd name="connsiteX30" fmla="*/ 168660 w 171450"/>
              <a:gd name="connsiteY30" fmla="*/ 16260 h 19050"/>
              <a:gd name="connsiteX31" fmla="*/ 167217 w 171450"/>
              <a:gd name="connsiteY31" fmla="*/ 17445 h 19050"/>
              <a:gd name="connsiteX32" fmla="*/ 165570 w 171450"/>
              <a:gd name="connsiteY32" fmla="*/ 18325 h 19050"/>
              <a:gd name="connsiteX33" fmla="*/ 163784 w 171450"/>
              <a:gd name="connsiteY33" fmla="*/ 18867 h 19050"/>
              <a:gd name="connsiteX34" fmla="*/ 161925 w 171450"/>
              <a:gd name="connsiteY34" fmla="*/ 19050 h 19050"/>
              <a:gd name="connsiteX35" fmla="*/ 171450 w 171450"/>
              <a:gd name="connsiteY35" fmla="*/ 9525 h 19050"/>
              <a:gd name="connsiteX36" fmla="*/ 171267 w 171450"/>
              <a:gd name="connsiteY36" fmla="*/ 11383 h 19050"/>
              <a:gd name="connsiteX37" fmla="*/ 170725 w 171450"/>
              <a:gd name="connsiteY37" fmla="*/ 13170 h 19050"/>
              <a:gd name="connsiteX38" fmla="*/ 169845 w 171450"/>
              <a:gd name="connsiteY38" fmla="*/ 14817 h 19050"/>
              <a:gd name="connsiteX39" fmla="*/ 168660 w 171450"/>
              <a:gd name="connsiteY39" fmla="*/ 16260 h 19050"/>
              <a:gd name="connsiteX40" fmla="*/ 167217 w 171450"/>
              <a:gd name="connsiteY40" fmla="*/ 17445 h 19050"/>
              <a:gd name="connsiteX41" fmla="*/ 165570 w 171450"/>
              <a:gd name="connsiteY41" fmla="*/ 18325 h 19050"/>
              <a:gd name="connsiteX42" fmla="*/ 163784 w 171450"/>
              <a:gd name="connsiteY42" fmla="*/ 18867 h 19050"/>
              <a:gd name="connsiteX43" fmla="*/ 161925 w 171450"/>
              <a:gd name="connsiteY43" fmla="*/ 19050 h 19050"/>
              <a:gd name="connsiteX44" fmla="*/ 160067 w 171450"/>
              <a:gd name="connsiteY44" fmla="*/ 18867 h 19050"/>
              <a:gd name="connsiteX45" fmla="*/ 158280 w 171450"/>
              <a:gd name="connsiteY45" fmla="*/ 18325 h 19050"/>
              <a:gd name="connsiteX46" fmla="*/ 156633 w 171450"/>
              <a:gd name="connsiteY46" fmla="*/ 17445 h 19050"/>
              <a:gd name="connsiteX47" fmla="*/ 155190 w 171450"/>
              <a:gd name="connsiteY47" fmla="*/ 16260 h 19050"/>
              <a:gd name="connsiteX48" fmla="*/ 154005 w 171450"/>
              <a:gd name="connsiteY48" fmla="*/ 14817 h 19050"/>
              <a:gd name="connsiteX49" fmla="*/ 153125 w 171450"/>
              <a:gd name="connsiteY49" fmla="*/ 13170 h 19050"/>
              <a:gd name="connsiteX50" fmla="*/ 152583 w 171450"/>
              <a:gd name="connsiteY50" fmla="*/ 11383 h 19050"/>
              <a:gd name="connsiteX51" fmla="*/ 152400 w 171450"/>
              <a:gd name="connsiteY51" fmla="*/ 9525 h 19050"/>
              <a:gd name="connsiteX52" fmla="*/ 152583 w 171450"/>
              <a:gd name="connsiteY52" fmla="*/ 7667 h 19050"/>
              <a:gd name="connsiteX53" fmla="*/ 153125 w 171450"/>
              <a:gd name="connsiteY53" fmla="*/ 5880 h 19050"/>
              <a:gd name="connsiteX54" fmla="*/ 154005 w 171450"/>
              <a:gd name="connsiteY54" fmla="*/ 4233 h 19050"/>
              <a:gd name="connsiteX55" fmla="*/ 155190 w 171450"/>
              <a:gd name="connsiteY55" fmla="*/ 2790 h 19050"/>
              <a:gd name="connsiteX56" fmla="*/ 156633 w 171450"/>
              <a:gd name="connsiteY56" fmla="*/ 1605 h 19050"/>
              <a:gd name="connsiteX57" fmla="*/ 158280 w 171450"/>
              <a:gd name="connsiteY57" fmla="*/ 725 h 19050"/>
              <a:gd name="connsiteX58" fmla="*/ 160067 w 171450"/>
              <a:gd name="connsiteY58" fmla="*/ 183 h 19050"/>
              <a:gd name="connsiteX59" fmla="*/ 161925 w 171450"/>
              <a:gd name="connsiteY59" fmla="*/ 0 h 19050"/>
              <a:gd name="connsiteX60" fmla="*/ 163784 w 171450"/>
              <a:gd name="connsiteY60" fmla="*/ 183 h 19050"/>
              <a:gd name="connsiteX61" fmla="*/ 165570 w 171450"/>
              <a:gd name="connsiteY61" fmla="*/ 725 h 19050"/>
              <a:gd name="connsiteX62" fmla="*/ 167217 w 171450"/>
              <a:gd name="connsiteY62" fmla="*/ 1605 h 19050"/>
              <a:gd name="connsiteX63" fmla="*/ 168660 w 171450"/>
              <a:gd name="connsiteY63" fmla="*/ 2790 h 19050"/>
              <a:gd name="connsiteX64" fmla="*/ 169845 w 171450"/>
              <a:gd name="connsiteY64" fmla="*/ 4233 h 19050"/>
              <a:gd name="connsiteX65" fmla="*/ 170725 w 171450"/>
              <a:gd name="connsiteY65" fmla="*/ 5880 h 19050"/>
              <a:gd name="connsiteX66" fmla="*/ 171267 w 171450"/>
              <a:gd name="connsiteY66" fmla="*/ 7667 h 19050"/>
              <a:gd name="connsiteX67" fmla="*/ 171450 w 171450"/>
              <a:gd name="connsiteY67" fmla="*/ 9525 h 19050"/>
              <a:gd name="connsiteX68" fmla="*/ 19050 w 171450"/>
              <a:gd name="connsiteY68" fmla="*/ 9525 h 19050"/>
              <a:gd name="connsiteX69" fmla="*/ 18867 w 171450"/>
              <a:gd name="connsiteY69" fmla="*/ 11383 h 19050"/>
              <a:gd name="connsiteX70" fmla="*/ 18325 w 171450"/>
              <a:gd name="connsiteY70" fmla="*/ 13170 h 19050"/>
              <a:gd name="connsiteX71" fmla="*/ 17445 w 171450"/>
              <a:gd name="connsiteY71" fmla="*/ 14817 h 19050"/>
              <a:gd name="connsiteX72" fmla="*/ 16260 w 171450"/>
              <a:gd name="connsiteY72" fmla="*/ 16260 h 19050"/>
              <a:gd name="connsiteX73" fmla="*/ 14817 w 171450"/>
              <a:gd name="connsiteY73" fmla="*/ 17445 h 19050"/>
              <a:gd name="connsiteX74" fmla="*/ 13170 w 171450"/>
              <a:gd name="connsiteY74" fmla="*/ 18325 h 19050"/>
              <a:gd name="connsiteX75" fmla="*/ 11383 w 171450"/>
              <a:gd name="connsiteY75" fmla="*/ 18867 h 19050"/>
              <a:gd name="connsiteX76" fmla="*/ 9525 w 171450"/>
              <a:gd name="connsiteY76" fmla="*/ 19050 h 19050"/>
              <a:gd name="connsiteX77" fmla="*/ 7667 w 171450"/>
              <a:gd name="connsiteY77" fmla="*/ 18867 h 19050"/>
              <a:gd name="connsiteX78" fmla="*/ 5880 w 171450"/>
              <a:gd name="connsiteY78" fmla="*/ 18325 h 19050"/>
              <a:gd name="connsiteX79" fmla="*/ 4233 w 171450"/>
              <a:gd name="connsiteY79" fmla="*/ 17445 h 19050"/>
              <a:gd name="connsiteX80" fmla="*/ 2790 w 171450"/>
              <a:gd name="connsiteY80" fmla="*/ 16260 h 19050"/>
              <a:gd name="connsiteX81" fmla="*/ 1605 w 171450"/>
              <a:gd name="connsiteY81" fmla="*/ 14817 h 19050"/>
              <a:gd name="connsiteX82" fmla="*/ 725 w 171450"/>
              <a:gd name="connsiteY82" fmla="*/ 13170 h 19050"/>
              <a:gd name="connsiteX83" fmla="*/ 183 w 171450"/>
              <a:gd name="connsiteY83" fmla="*/ 11383 h 19050"/>
              <a:gd name="connsiteX84" fmla="*/ 0 w 171450"/>
              <a:gd name="connsiteY84" fmla="*/ 9525 h 19050"/>
              <a:gd name="connsiteX85" fmla="*/ 183 w 171450"/>
              <a:gd name="connsiteY85" fmla="*/ 7667 h 19050"/>
              <a:gd name="connsiteX86" fmla="*/ 725 w 171450"/>
              <a:gd name="connsiteY86" fmla="*/ 5880 h 19050"/>
              <a:gd name="connsiteX87" fmla="*/ 1605 w 171450"/>
              <a:gd name="connsiteY87" fmla="*/ 4233 h 19050"/>
              <a:gd name="connsiteX88" fmla="*/ 2790 w 171450"/>
              <a:gd name="connsiteY88" fmla="*/ 2790 h 19050"/>
              <a:gd name="connsiteX89" fmla="*/ 4233 w 171450"/>
              <a:gd name="connsiteY89" fmla="*/ 1605 h 19050"/>
              <a:gd name="connsiteX90" fmla="*/ 5880 w 171450"/>
              <a:gd name="connsiteY90" fmla="*/ 725 h 19050"/>
              <a:gd name="connsiteX91" fmla="*/ 7667 w 171450"/>
              <a:gd name="connsiteY91" fmla="*/ 183 h 19050"/>
              <a:gd name="connsiteX92" fmla="*/ 9525 w 171450"/>
              <a:gd name="connsiteY92" fmla="*/ 0 h 19050"/>
              <a:gd name="connsiteX93" fmla="*/ 11383 w 171450"/>
              <a:gd name="connsiteY93" fmla="*/ 183 h 19050"/>
              <a:gd name="connsiteX94" fmla="*/ 13170 w 171450"/>
              <a:gd name="connsiteY94" fmla="*/ 725 h 19050"/>
              <a:gd name="connsiteX95" fmla="*/ 14817 w 171450"/>
              <a:gd name="connsiteY95" fmla="*/ 1605 h 19050"/>
              <a:gd name="connsiteX96" fmla="*/ 16260 w 171450"/>
              <a:gd name="connsiteY96" fmla="*/ 2790 h 19050"/>
              <a:gd name="connsiteX97" fmla="*/ 17445 w 171450"/>
              <a:gd name="connsiteY97" fmla="*/ 4233 h 19050"/>
              <a:gd name="connsiteX98" fmla="*/ 18325 w 171450"/>
              <a:gd name="connsiteY98" fmla="*/ 5880 h 19050"/>
              <a:gd name="connsiteX99" fmla="*/ 18867 w 171450"/>
              <a:gd name="connsiteY99" fmla="*/ 7667 h 19050"/>
              <a:gd name="connsiteX100" fmla="*/ 19050 w 171450"/>
              <a:gd name="connsiteY100" fmla="*/ 9525 h 1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171450" h="19050">
                <a:moveTo>
                  <a:pt x="161925" y="19050"/>
                </a:moveTo>
                <a:lnTo>
                  <a:pt x="9525" y="19050"/>
                </a:ln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lnTo>
                  <a:pt x="161925" y="0"/>
                </a:ln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lose/>
                <a:moveTo>
                  <a:pt x="171450" y="9525"/>
                </a:move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ubicBezTo>
                  <a:pt x="161299" y="19050"/>
                  <a:pt x="160680" y="18989"/>
                  <a:pt x="160067" y="18867"/>
                </a:cubicBezTo>
                <a:cubicBezTo>
                  <a:pt x="159453" y="18745"/>
                  <a:pt x="158858" y="18564"/>
                  <a:pt x="158280" y="18325"/>
                </a:cubicBezTo>
                <a:cubicBezTo>
                  <a:pt x="157702" y="18086"/>
                  <a:pt x="157153" y="17793"/>
                  <a:pt x="156633" y="17445"/>
                </a:cubicBezTo>
                <a:cubicBezTo>
                  <a:pt x="156114" y="17097"/>
                  <a:pt x="155633" y="16703"/>
                  <a:pt x="155190" y="16260"/>
                </a:cubicBezTo>
                <a:cubicBezTo>
                  <a:pt x="154748" y="15818"/>
                  <a:pt x="154353" y="15337"/>
                  <a:pt x="154005" y="14817"/>
                </a:cubicBezTo>
                <a:cubicBezTo>
                  <a:pt x="153657" y="14297"/>
                  <a:pt x="153364" y="13748"/>
                  <a:pt x="153125" y="13170"/>
                </a:cubicBezTo>
                <a:cubicBezTo>
                  <a:pt x="152886" y="12592"/>
                  <a:pt x="152705" y="11997"/>
                  <a:pt x="152583" y="11383"/>
                </a:cubicBezTo>
                <a:cubicBezTo>
                  <a:pt x="152461" y="10770"/>
                  <a:pt x="152400" y="10151"/>
                  <a:pt x="152400" y="9525"/>
                </a:cubicBezTo>
                <a:cubicBezTo>
                  <a:pt x="152400" y="8900"/>
                  <a:pt x="152461" y="8280"/>
                  <a:pt x="152583" y="7667"/>
                </a:cubicBezTo>
                <a:cubicBezTo>
                  <a:pt x="152705" y="7053"/>
                  <a:pt x="152886" y="6458"/>
                  <a:pt x="153125" y="5880"/>
                </a:cubicBezTo>
                <a:cubicBezTo>
                  <a:pt x="153364" y="5303"/>
                  <a:pt x="153657" y="4753"/>
                  <a:pt x="154005" y="4233"/>
                </a:cubicBezTo>
                <a:cubicBezTo>
                  <a:pt x="154353" y="3713"/>
                  <a:pt x="154748" y="3232"/>
                  <a:pt x="155190" y="2790"/>
                </a:cubicBezTo>
                <a:cubicBezTo>
                  <a:pt x="155633" y="2348"/>
                  <a:pt x="156113" y="1953"/>
                  <a:pt x="156633" y="1605"/>
                </a:cubicBezTo>
                <a:cubicBezTo>
                  <a:pt x="157153" y="1258"/>
                  <a:pt x="157702" y="965"/>
                  <a:pt x="158280" y="725"/>
                </a:cubicBezTo>
                <a:cubicBezTo>
                  <a:pt x="158858" y="486"/>
                  <a:pt x="159453" y="305"/>
                  <a:pt x="160067" y="183"/>
                </a:cubicBezTo>
                <a:cubicBezTo>
                  <a:pt x="160680" y="61"/>
                  <a:pt x="161299" y="0"/>
                  <a:pt x="161925" y="0"/>
                </a:cubicBez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lose/>
                <a:moveTo>
                  <a:pt x="19050" y="9525"/>
                </a:moveTo>
                <a:cubicBezTo>
                  <a:pt x="19050" y="10151"/>
                  <a:pt x="18989" y="10770"/>
                  <a:pt x="18867" y="11383"/>
                </a:cubicBezTo>
                <a:cubicBezTo>
                  <a:pt x="18745" y="11997"/>
                  <a:pt x="18564" y="12592"/>
                  <a:pt x="18325" y="13170"/>
                </a:cubicBezTo>
                <a:cubicBezTo>
                  <a:pt x="18086" y="13748"/>
                  <a:pt x="17792" y="14297"/>
                  <a:pt x="17445" y="14817"/>
                </a:cubicBezTo>
                <a:cubicBezTo>
                  <a:pt x="17097" y="15337"/>
                  <a:pt x="16702" y="15818"/>
                  <a:pt x="16260" y="16260"/>
                </a:cubicBezTo>
                <a:cubicBezTo>
                  <a:pt x="15818" y="16703"/>
                  <a:pt x="15337" y="17097"/>
                  <a:pt x="14817" y="17445"/>
                </a:cubicBezTo>
                <a:cubicBezTo>
                  <a:pt x="14297" y="17793"/>
                  <a:pt x="13748" y="18086"/>
                  <a:pt x="13170" y="18325"/>
                </a:cubicBezTo>
                <a:cubicBezTo>
                  <a:pt x="12592" y="18564"/>
                  <a:pt x="11997" y="18745"/>
                  <a:pt x="11383" y="18867"/>
                </a:cubicBezTo>
                <a:cubicBezTo>
                  <a:pt x="10770" y="18989"/>
                  <a:pt x="10150" y="19050"/>
                  <a:pt x="9525" y="19050"/>
                </a:cubicBez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cubicBezTo>
                  <a:pt x="10150" y="0"/>
                  <a:pt x="10770" y="61"/>
                  <a:pt x="11383" y="183"/>
                </a:cubicBezTo>
                <a:cubicBezTo>
                  <a:pt x="11997" y="305"/>
                  <a:pt x="12592" y="486"/>
                  <a:pt x="13170" y="725"/>
                </a:cubicBezTo>
                <a:cubicBezTo>
                  <a:pt x="13748" y="965"/>
                  <a:pt x="14297" y="1258"/>
                  <a:pt x="14817" y="1605"/>
                </a:cubicBezTo>
                <a:cubicBezTo>
                  <a:pt x="15337" y="1953"/>
                  <a:pt x="15818" y="2348"/>
                  <a:pt x="16260" y="2790"/>
                </a:cubicBezTo>
                <a:cubicBezTo>
                  <a:pt x="16702" y="3232"/>
                  <a:pt x="17097" y="3713"/>
                  <a:pt x="17445" y="4233"/>
                </a:cubicBezTo>
                <a:cubicBezTo>
                  <a:pt x="17792" y="4753"/>
                  <a:pt x="18086" y="5303"/>
                  <a:pt x="18325" y="5880"/>
                </a:cubicBezTo>
                <a:cubicBezTo>
                  <a:pt x="18564" y="6458"/>
                  <a:pt x="18745" y="7053"/>
                  <a:pt x="18867" y="7667"/>
                </a:cubicBezTo>
                <a:cubicBezTo>
                  <a:pt x="18989" y="8280"/>
                  <a:pt x="19050" y="8900"/>
                  <a:pt x="19050" y="9525"/>
                </a:cubicBezTo>
                <a:close/>
              </a:path>
            </a:pathLst>
          </a:custGeom>
          <a:solidFill>
            <a:schemeClr val="accent1"/>
          </a:solidFill>
          <a:ln w="9525" cap="flat">
            <a:noFill/>
            <a:prstDash val="solid"/>
            <a:miter/>
          </a:ln>
        </p:spPr>
        <p:txBody>
          <a:bodyPr anchor="ctr" rtlCol="0"/>
          <a:p>
            <a:endParaRPr altLang="en-US" lang="zh-CN">
              <a:cs typeface="微软雅黑" panose="020B0503020204020204" pitchFamily="34" charset="-122"/>
            </a:endParaRPr>
          </a:p>
        </p:txBody>
      </p:sp>
      <p:sp>
        <p:nvSpPr>
          <p:cNvPr id="1048682" name="任意多边形: 形状 19"/>
          <p:cNvSpPr/>
          <p:nvPr>
            <p:custDataLst>
              <p:tags r:id="rId10"/>
            </p:custDataLst>
          </p:nvPr>
        </p:nvSpPr>
        <p:spPr>
          <a:xfrm>
            <a:off x="537845" y="648970"/>
            <a:ext cx="171450" cy="19050"/>
          </a:xfrm>
          <a:custGeom>
            <a:avLst/>
            <a:gdLst>
              <a:gd name="connsiteX0" fmla="*/ 161925 w 171450"/>
              <a:gd name="connsiteY0" fmla="*/ 19050 h 19050"/>
              <a:gd name="connsiteX1" fmla="*/ 9525 w 171450"/>
              <a:gd name="connsiteY1" fmla="*/ 19050 h 19050"/>
              <a:gd name="connsiteX2" fmla="*/ 7667 w 171450"/>
              <a:gd name="connsiteY2" fmla="*/ 18867 h 19050"/>
              <a:gd name="connsiteX3" fmla="*/ 5880 w 171450"/>
              <a:gd name="connsiteY3" fmla="*/ 18325 h 19050"/>
              <a:gd name="connsiteX4" fmla="*/ 4233 w 171450"/>
              <a:gd name="connsiteY4" fmla="*/ 17445 h 19050"/>
              <a:gd name="connsiteX5" fmla="*/ 2790 w 171450"/>
              <a:gd name="connsiteY5" fmla="*/ 16260 h 19050"/>
              <a:gd name="connsiteX6" fmla="*/ 1605 w 171450"/>
              <a:gd name="connsiteY6" fmla="*/ 14817 h 19050"/>
              <a:gd name="connsiteX7" fmla="*/ 725 w 171450"/>
              <a:gd name="connsiteY7" fmla="*/ 13170 h 19050"/>
              <a:gd name="connsiteX8" fmla="*/ 183 w 171450"/>
              <a:gd name="connsiteY8" fmla="*/ 11383 h 19050"/>
              <a:gd name="connsiteX9" fmla="*/ 0 w 171450"/>
              <a:gd name="connsiteY9" fmla="*/ 9525 h 19050"/>
              <a:gd name="connsiteX10" fmla="*/ 183 w 171450"/>
              <a:gd name="connsiteY10" fmla="*/ 7667 h 19050"/>
              <a:gd name="connsiteX11" fmla="*/ 725 w 171450"/>
              <a:gd name="connsiteY11" fmla="*/ 5880 h 19050"/>
              <a:gd name="connsiteX12" fmla="*/ 1605 w 171450"/>
              <a:gd name="connsiteY12" fmla="*/ 4233 h 19050"/>
              <a:gd name="connsiteX13" fmla="*/ 2790 w 171450"/>
              <a:gd name="connsiteY13" fmla="*/ 2790 h 19050"/>
              <a:gd name="connsiteX14" fmla="*/ 4233 w 171450"/>
              <a:gd name="connsiteY14" fmla="*/ 1605 h 19050"/>
              <a:gd name="connsiteX15" fmla="*/ 5880 w 171450"/>
              <a:gd name="connsiteY15" fmla="*/ 725 h 19050"/>
              <a:gd name="connsiteX16" fmla="*/ 7667 w 171450"/>
              <a:gd name="connsiteY16" fmla="*/ 183 h 19050"/>
              <a:gd name="connsiteX17" fmla="*/ 9525 w 171450"/>
              <a:gd name="connsiteY17" fmla="*/ 0 h 19050"/>
              <a:gd name="connsiteX18" fmla="*/ 161925 w 171450"/>
              <a:gd name="connsiteY18" fmla="*/ 0 h 19050"/>
              <a:gd name="connsiteX19" fmla="*/ 163784 w 171450"/>
              <a:gd name="connsiteY19" fmla="*/ 183 h 19050"/>
              <a:gd name="connsiteX20" fmla="*/ 165570 w 171450"/>
              <a:gd name="connsiteY20" fmla="*/ 725 h 19050"/>
              <a:gd name="connsiteX21" fmla="*/ 167217 w 171450"/>
              <a:gd name="connsiteY21" fmla="*/ 1605 h 19050"/>
              <a:gd name="connsiteX22" fmla="*/ 168660 w 171450"/>
              <a:gd name="connsiteY22" fmla="*/ 2790 h 19050"/>
              <a:gd name="connsiteX23" fmla="*/ 169845 w 171450"/>
              <a:gd name="connsiteY23" fmla="*/ 4233 h 19050"/>
              <a:gd name="connsiteX24" fmla="*/ 170725 w 171450"/>
              <a:gd name="connsiteY24" fmla="*/ 5880 h 19050"/>
              <a:gd name="connsiteX25" fmla="*/ 171267 w 171450"/>
              <a:gd name="connsiteY25" fmla="*/ 7667 h 19050"/>
              <a:gd name="connsiteX26" fmla="*/ 171450 w 171450"/>
              <a:gd name="connsiteY26" fmla="*/ 9525 h 19050"/>
              <a:gd name="connsiteX27" fmla="*/ 171267 w 171450"/>
              <a:gd name="connsiteY27" fmla="*/ 11383 h 19050"/>
              <a:gd name="connsiteX28" fmla="*/ 170725 w 171450"/>
              <a:gd name="connsiteY28" fmla="*/ 13170 h 19050"/>
              <a:gd name="connsiteX29" fmla="*/ 169845 w 171450"/>
              <a:gd name="connsiteY29" fmla="*/ 14817 h 19050"/>
              <a:gd name="connsiteX30" fmla="*/ 168660 w 171450"/>
              <a:gd name="connsiteY30" fmla="*/ 16260 h 19050"/>
              <a:gd name="connsiteX31" fmla="*/ 167217 w 171450"/>
              <a:gd name="connsiteY31" fmla="*/ 17445 h 19050"/>
              <a:gd name="connsiteX32" fmla="*/ 165570 w 171450"/>
              <a:gd name="connsiteY32" fmla="*/ 18325 h 19050"/>
              <a:gd name="connsiteX33" fmla="*/ 163784 w 171450"/>
              <a:gd name="connsiteY33" fmla="*/ 18867 h 19050"/>
              <a:gd name="connsiteX34" fmla="*/ 161925 w 171450"/>
              <a:gd name="connsiteY34" fmla="*/ 19050 h 19050"/>
              <a:gd name="connsiteX35" fmla="*/ 171450 w 171450"/>
              <a:gd name="connsiteY35" fmla="*/ 9525 h 19050"/>
              <a:gd name="connsiteX36" fmla="*/ 171267 w 171450"/>
              <a:gd name="connsiteY36" fmla="*/ 11383 h 19050"/>
              <a:gd name="connsiteX37" fmla="*/ 170725 w 171450"/>
              <a:gd name="connsiteY37" fmla="*/ 13170 h 19050"/>
              <a:gd name="connsiteX38" fmla="*/ 169845 w 171450"/>
              <a:gd name="connsiteY38" fmla="*/ 14817 h 19050"/>
              <a:gd name="connsiteX39" fmla="*/ 168660 w 171450"/>
              <a:gd name="connsiteY39" fmla="*/ 16260 h 19050"/>
              <a:gd name="connsiteX40" fmla="*/ 167217 w 171450"/>
              <a:gd name="connsiteY40" fmla="*/ 17445 h 19050"/>
              <a:gd name="connsiteX41" fmla="*/ 165570 w 171450"/>
              <a:gd name="connsiteY41" fmla="*/ 18325 h 19050"/>
              <a:gd name="connsiteX42" fmla="*/ 163784 w 171450"/>
              <a:gd name="connsiteY42" fmla="*/ 18867 h 19050"/>
              <a:gd name="connsiteX43" fmla="*/ 161925 w 171450"/>
              <a:gd name="connsiteY43" fmla="*/ 19050 h 19050"/>
              <a:gd name="connsiteX44" fmla="*/ 160067 w 171450"/>
              <a:gd name="connsiteY44" fmla="*/ 18867 h 19050"/>
              <a:gd name="connsiteX45" fmla="*/ 158280 w 171450"/>
              <a:gd name="connsiteY45" fmla="*/ 18325 h 19050"/>
              <a:gd name="connsiteX46" fmla="*/ 156633 w 171450"/>
              <a:gd name="connsiteY46" fmla="*/ 17445 h 19050"/>
              <a:gd name="connsiteX47" fmla="*/ 155190 w 171450"/>
              <a:gd name="connsiteY47" fmla="*/ 16260 h 19050"/>
              <a:gd name="connsiteX48" fmla="*/ 154005 w 171450"/>
              <a:gd name="connsiteY48" fmla="*/ 14817 h 19050"/>
              <a:gd name="connsiteX49" fmla="*/ 153125 w 171450"/>
              <a:gd name="connsiteY49" fmla="*/ 13170 h 19050"/>
              <a:gd name="connsiteX50" fmla="*/ 152583 w 171450"/>
              <a:gd name="connsiteY50" fmla="*/ 11383 h 19050"/>
              <a:gd name="connsiteX51" fmla="*/ 152400 w 171450"/>
              <a:gd name="connsiteY51" fmla="*/ 9525 h 19050"/>
              <a:gd name="connsiteX52" fmla="*/ 152583 w 171450"/>
              <a:gd name="connsiteY52" fmla="*/ 7667 h 19050"/>
              <a:gd name="connsiteX53" fmla="*/ 153125 w 171450"/>
              <a:gd name="connsiteY53" fmla="*/ 5880 h 19050"/>
              <a:gd name="connsiteX54" fmla="*/ 154005 w 171450"/>
              <a:gd name="connsiteY54" fmla="*/ 4233 h 19050"/>
              <a:gd name="connsiteX55" fmla="*/ 155190 w 171450"/>
              <a:gd name="connsiteY55" fmla="*/ 2790 h 19050"/>
              <a:gd name="connsiteX56" fmla="*/ 156633 w 171450"/>
              <a:gd name="connsiteY56" fmla="*/ 1605 h 19050"/>
              <a:gd name="connsiteX57" fmla="*/ 158280 w 171450"/>
              <a:gd name="connsiteY57" fmla="*/ 725 h 19050"/>
              <a:gd name="connsiteX58" fmla="*/ 160067 w 171450"/>
              <a:gd name="connsiteY58" fmla="*/ 183 h 19050"/>
              <a:gd name="connsiteX59" fmla="*/ 161925 w 171450"/>
              <a:gd name="connsiteY59" fmla="*/ 0 h 19050"/>
              <a:gd name="connsiteX60" fmla="*/ 163784 w 171450"/>
              <a:gd name="connsiteY60" fmla="*/ 183 h 19050"/>
              <a:gd name="connsiteX61" fmla="*/ 165570 w 171450"/>
              <a:gd name="connsiteY61" fmla="*/ 725 h 19050"/>
              <a:gd name="connsiteX62" fmla="*/ 167217 w 171450"/>
              <a:gd name="connsiteY62" fmla="*/ 1605 h 19050"/>
              <a:gd name="connsiteX63" fmla="*/ 168660 w 171450"/>
              <a:gd name="connsiteY63" fmla="*/ 2790 h 19050"/>
              <a:gd name="connsiteX64" fmla="*/ 169845 w 171450"/>
              <a:gd name="connsiteY64" fmla="*/ 4233 h 19050"/>
              <a:gd name="connsiteX65" fmla="*/ 170725 w 171450"/>
              <a:gd name="connsiteY65" fmla="*/ 5880 h 19050"/>
              <a:gd name="connsiteX66" fmla="*/ 171267 w 171450"/>
              <a:gd name="connsiteY66" fmla="*/ 7667 h 19050"/>
              <a:gd name="connsiteX67" fmla="*/ 171450 w 171450"/>
              <a:gd name="connsiteY67" fmla="*/ 9525 h 19050"/>
              <a:gd name="connsiteX68" fmla="*/ 19050 w 171450"/>
              <a:gd name="connsiteY68" fmla="*/ 9525 h 19050"/>
              <a:gd name="connsiteX69" fmla="*/ 18867 w 171450"/>
              <a:gd name="connsiteY69" fmla="*/ 11383 h 19050"/>
              <a:gd name="connsiteX70" fmla="*/ 18325 w 171450"/>
              <a:gd name="connsiteY70" fmla="*/ 13170 h 19050"/>
              <a:gd name="connsiteX71" fmla="*/ 17445 w 171450"/>
              <a:gd name="connsiteY71" fmla="*/ 14817 h 19050"/>
              <a:gd name="connsiteX72" fmla="*/ 16260 w 171450"/>
              <a:gd name="connsiteY72" fmla="*/ 16260 h 19050"/>
              <a:gd name="connsiteX73" fmla="*/ 14817 w 171450"/>
              <a:gd name="connsiteY73" fmla="*/ 17445 h 19050"/>
              <a:gd name="connsiteX74" fmla="*/ 13170 w 171450"/>
              <a:gd name="connsiteY74" fmla="*/ 18325 h 19050"/>
              <a:gd name="connsiteX75" fmla="*/ 11383 w 171450"/>
              <a:gd name="connsiteY75" fmla="*/ 18867 h 19050"/>
              <a:gd name="connsiteX76" fmla="*/ 9525 w 171450"/>
              <a:gd name="connsiteY76" fmla="*/ 19050 h 19050"/>
              <a:gd name="connsiteX77" fmla="*/ 7667 w 171450"/>
              <a:gd name="connsiteY77" fmla="*/ 18867 h 19050"/>
              <a:gd name="connsiteX78" fmla="*/ 5880 w 171450"/>
              <a:gd name="connsiteY78" fmla="*/ 18325 h 19050"/>
              <a:gd name="connsiteX79" fmla="*/ 4233 w 171450"/>
              <a:gd name="connsiteY79" fmla="*/ 17445 h 19050"/>
              <a:gd name="connsiteX80" fmla="*/ 2790 w 171450"/>
              <a:gd name="connsiteY80" fmla="*/ 16260 h 19050"/>
              <a:gd name="connsiteX81" fmla="*/ 1605 w 171450"/>
              <a:gd name="connsiteY81" fmla="*/ 14817 h 19050"/>
              <a:gd name="connsiteX82" fmla="*/ 725 w 171450"/>
              <a:gd name="connsiteY82" fmla="*/ 13170 h 19050"/>
              <a:gd name="connsiteX83" fmla="*/ 183 w 171450"/>
              <a:gd name="connsiteY83" fmla="*/ 11383 h 19050"/>
              <a:gd name="connsiteX84" fmla="*/ 0 w 171450"/>
              <a:gd name="connsiteY84" fmla="*/ 9525 h 19050"/>
              <a:gd name="connsiteX85" fmla="*/ 183 w 171450"/>
              <a:gd name="connsiteY85" fmla="*/ 7667 h 19050"/>
              <a:gd name="connsiteX86" fmla="*/ 725 w 171450"/>
              <a:gd name="connsiteY86" fmla="*/ 5880 h 19050"/>
              <a:gd name="connsiteX87" fmla="*/ 1605 w 171450"/>
              <a:gd name="connsiteY87" fmla="*/ 4233 h 19050"/>
              <a:gd name="connsiteX88" fmla="*/ 2790 w 171450"/>
              <a:gd name="connsiteY88" fmla="*/ 2790 h 19050"/>
              <a:gd name="connsiteX89" fmla="*/ 4233 w 171450"/>
              <a:gd name="connsiteY89" fmla="*/ 1605 h 19050"/>
              <a:gd name="connsiteX90" fmla="*/ 5880 w 171450"/>
              <a:gd name="connsiteY90" fmla="*/ 725 h 19050"/>
              <a:gd name="connsiteX91" fmla="*/ 7667 w 171450"/>
              <a:gd name="connsiteY91" fmla="*/ 183 h 19050"/>
              <a:gd name="connsiteX92" fmla="*/ 9525 w 171450"/>
              <a:gd name="connsiteY92" fmla="*/ 0 h 19050"/>
              <a:gd name="connsiteX93" fmla="*/ 11383 w 171450"/>
              <a:gd name="connsiteY93" fmla="*/ 183 h 19050"/>
              <a:gd name="connsiteX94" fmla="*/ 13170 w 171450"/>
              <a:gd name="connsiteY94" fmla="*/ 725 h 19050"/>
              <a:gd name="connsiteX95" fmla="*/ 14817 w 171450"/>
              <a:gd name="connsiteY95" fmla="*/ 1605 h 19050"/>
              <a:gd name="connsiteX96" fmla="*/ 16260 w 171450"/>
              <a:gd name="connsiteY96" fmla="*/ 2790 h 19050"/>
              <a:gd name="connsiteX97" fmla="*/ 17445 w 171450"/>
              <a:gd name="connsiteY97" fmla="*/ 4233 h 19050"/>
              <a:gd name="connsiteX98" fmla="*/ 18325 w 171450"/>
              <a:gd name="connsiteY98" fmla="*/ 5880 h 19050"/>
              <a:gd name="connsiteX99" fmla="*/ 18867 w 171450"/>
              <a:gd name="connsiteY99" fmla="*/ 7667 h 19050"/>
              <a:gd name="connsiteX100" fmla="*/ 19050 w 171450"/>
              <a:gd name="connsiteY100" fmla="*/ 9525 h 1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171450" h="19050">
                <a:moveTo>
                  <a:pt x="161925" y="19050"/>
                </a:moveTo>
                <a:lnTo>
                  <a:pt x="9525" y="19050"/>
                </a:ln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lnTo>
                  <a:pt x="161925" y="0"/>
                </a:ln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lose/>
                <a:moveTo>
                  <a:pt x="171450" y="9525"/>
                </a:move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ubicBezTo>
                  <a:pt x="161299" y="19050"/>
                  <a:pt x="160680" y="18989"/>
                  <a:pt x="160067" y="18867"/>
                </a:cubicBezTo>
                <a:cubicBezTo>
                  <a:pt x="159453" y="18745"/>
                  <a:pt x="158858" y="18564"/>
                  <a:pt x="158280" y="18325"/>
                </a:cubicBezTo>
                <a:cubicBezTo>
                  <a:pt x="157702" y="18086"/>
                  <a:pt x="157153" y="17793"/>
                  <a:pt x="156633" y="17445"/>
                </a:cubicBezTo>
                <a:cubicBezTo>
                  <a:pt x="156114" y="17097"/>
                  <a:pt x="155633" y="16703"/>
                  <a:pt x="155190" y="16260"/>
                </a:cubicBezTo>
                <a:cubicBezTo>
                  <a:pt x="154748" y="15818"/>
                  <a:pt x="154353" y="15337"/>
                  <a:pt x="154005" y="14817"/>
                </a:cubicBezTo>
                <a:cubicBezTo>
                  <a:pt x="153657" y="14297"/>
                  <a:pt x="153364" y="13748"/>
                  <a:pt x="153125" y="13170"/>
                </a:cubicBezTo>
                <a:cubicBezTo>
                  <a:pt x="152886" y="12592"/>
                  <a:pt x="152705" y="11997"/>
                  <a:pt x="152583" y="11383"/>
                </a:cubicBezTo>
                <a:cubicBezTo>
                  <a:pt x="152461" y="10770"/>
                  <a:pt x="152400" y="10151"/>
                  <a:pt x="152400" y="9525"/>
                </a:cubicBezTo>
                <a:cubicBezTo>
                  <a:pt x="152400" y="8900"/>
                  <a:pt x="152461" y="8280"/>
                  <a:pt x="152583" y="7667"/>
                </a:cubicBezTo>
                <a:cubicBezTo>
                  <a:pt x="152705" y="7053"/>
                  <a:pt x="152886" y="6458"/>
                  <a:pt x="153125" y="5880"/>
                </a:cubicBezTo>
                <a:cubicBezTo>
                  <a:pt x="153364" y="5303"/>
                  <a:pt x="153657" y="4753"/>
                  <a:pt x="154005" y="4233"/>
                </a:cubicBezTo>
                <a:cubicBezTo>
                  <a:pt x="154353" y="3713"/>
                  <a:pt x="154748" y="3232"/>
                  <a:pt x="155190" y="2790"/>
                </a:cubicBezTo>
                <a:cubicBezTo>
                  <a:pt x="155633" y="2348"/>
                  <a:pt x="156113" y="1953"/>
                  <a:pt x="156633" y="1605"/>
                </a:cubicBezTo>
                <a:cubicBezTo>
                  <a:pt x="157153" y="1258"/>
                  <a:pt x="157702" y="965"/>
                  <a:pt x="158280" y="725"/>
                </a:cubicBezTo>
                <a:cubicBezTo>
                  <a:pt x="158858" y="486"/>
                  <a:pt x="159453" y="305"/>
                  <a:pt x="160067" y="183"/>
                </a:cubicBezTo>
                <a:cubicBezTo>
                  <a:pt x="160680" y="61"/>
                  <a:pt x="161299" y="0"/>
                  <a:pt x="161925" y="0"/>
                </a:cubicBez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lose/>
                <a:moveTo>
                  <a:pt x="19050" y="9525"/>
                </a:moveTo>
                <a:cubicBezTo>
                  <a:pt x="19050" y="10151"/>
                  <a:pt x="18989" y="10770"/>
                  <a:pt x="18867" y="11383"/>
                </a:cubicBezTo>
                <a:cubicBezTo>
                  <a:pt x="18745" y="11997"/>
                  <a:pt x="18564" y="12592"/>
                  <a:pt x="18325" y="13170"/>
                </a:cubicBezTo>
                <a:cubicBezTo>
                  <a:pt x="18086" y="13748"/>
                  <a:pt x="17792" y="14297"/>
                  <a:pt x="17445" y="14817"/>
                </a:cubicBezTo>
                <a:cubicBezTo>
                  <a:pt x="17097" y="15337"/>
                  <a:pt x="16702" y="15818"/>
                  <a:pt x="16260" y="16260"/>
                </a:cubicBezTo>
                <a:cubicBezTo>
                  <a:pt x="15818" y="16703"/>
                  <a:pt x="15337" y="17097"/>
                  <a:pt x="14817" y="17445"/>
                </a:cubicBezTo>
                <a:cubicBezTo>
                  <a:pt x="14297" y="17793"/>
                  <a:pt x="13748" y="18086"/>
                  <a:pt x="13170" y="18325"/>
                </a:cubicBezTo>
                <a:cubicBezTo>
                  <a:pt x="12592" y="18564"/>
                  <a:pt x="11997" y="18745"/>
                  <a:pt x="11383" y="18867"/>
                </a:cubicBezTo>
                <a:cubicBezTo>
                  <a:pt x="10770" y="18989"/>
                  <a:pt x="10150" y="19050"/>
                  <a:pt x="9525" y="19050"/>
                </a:cubicBez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cubicBezTo>
                  <a:pt x="10150" y="0"/>
                  <a:pt x="10770" y="61"/>
                  <a:pt x="11383" y="183"/>
                </a:cubicBezTo>
                <a:cubicBezTo>
                  <a:pt x="11997" y="305"/>
                  <a:pt x="12592" y="486"/>
                  <a:pt x="13170" y="725"/>
                </a:cubicBezTo>
                <a:cubicBezTo>
                  <a:pt x="13748" y="965"/>
                  <a:pt x="14297" y="1258"/>
                  <a:pt x="14817" y="1605"/>
                </a:cubicBezTo>
                <a:cubicBezTo>
                  <a:pt x="15337" y="1953"/>
                  <a:pt x="15818" y="2348"/>
                  <a:pt x="16260" y="2790"/>
                </a:cubicBezTo>
                <a:cubicBezTo>
                  <a:pt x="16702" y="3232"/>
                  <a:pt x="17097" y="3713"/>
                  <a:pt x="17445" y="4233"/>
                </a:cubicBezTo>
                <a:cubicBezTo>
                  <a:pt x="17792" y="4753"/>
                  <a:pt x="18086" y="5303"/>
                  <a:pt x="18325" y="5880"/>
                </a:cubicBezTo>
                <a:cubicBezTo>
                  <a:pt x="18564" y="6458"/>
                  <a:pt x="18745" y="7053"/>
                  <a:pt x="18867" y="7667"/>
                </a:cubicBezTo>
                <a:cubicBezTo>
                  <a:pt x="18989" y="8280"/>
                  <a:pt x="19050" y="8900"/>
                  <a:pt x="19050" y="9525"/>
                </a:cubicBezTo>
                <a:close/>
              </a:path>
            </a:pathLst>
          </a:custGeom>
          <a:solidFill>
            <a:schemeClr val="accent1"/>
          </a:solidFill>
          <a:ln w="9525" cap="flat">
            <a:noFill/>
            <a:prstDash val="solid"/>
            <a:miter/>
          </a:ln>
        </p:spPr>
        <p:txBody>
          <a:bodyPr anchor="ctr" rtlCol="0"/>
          <a:p>
            <a:endParaRPr altLang="en-US" lang="zh-CN">
              <a:cs typeface="微软雅黑" panose="020B0503020204020204" pitchFamily="34" charset="-122"/>
            </a:endParaRPr>
          </a:p>
        </p:txBody>
      </p:sp>
      <p:sp>
        <p:nvSpPr>
          <p:cNvPr id="1048684" name="任意多边形: 形状 12"/>
          <p:cNvSpPr/>
          <p:nvPr>
            <p:custDataLst>
              <p:tags r:id="rId11"/>
            </p:custDataLst>
          </p:nvPr>
        </p:nvSpPr>
        <p:spPr>
          <a:xfrm rot="13500000">
            <a:off x="11051540" y="5988685"/>
            <a:ext cx="789305" cy="6350"/>
          </a:xfrm>
          <a:custGeom>
            <a:avLst/>
            <a:gdLst>
              <a:gd name="connsiteX0" fmla="*/ 785936 w 789063"/>
              <a:gd name="connsiteY0" fmla="*/ 6019 h 6441"/>
              <a:gd name="connsiteX1" fmla="*/ 789157 w 789063"/>
              <a:gd name="connsiteY1" fmla="*/ 2798 h 6441"/>
              <a:gd name="connsiteX2" fmla="*/ 785936 w 789063"/>
              <a:gd name="connsiteY2" fmla="*/ -423 h 6441"/>
              <a:gd name="connsiteX3" fmla="*/ 785936 w 789063"/>
              <a:gd name="connsiteY3" fmla="*/ 6019 h 6441"/>
              <a:gd name="connsiteX4" fmla="*/ 785936 w 789063"/>
              <a:gd name="connsiteY4" fmla="*/ 6019 h 6441"/>
              <a:gd name="connsiteX5" fmla="*/ 93 w 789063"/>
              <a:gd name="connsiteY5" fmla="*/ 6019 h 6441"/>
              <a:gd name="connsiteX6" fmla="*/ 785936 w 789063"/>
              <a:gd name="connsiteY6" fmla="*/ 6019 h 6441"/>
              <a:gd name="connsiteX7" fmla="*/ 785936 w 789063"/>
              <a:gd name="connsiteY7" fmla="*/ -423 h 6441"/>
              <a:gd name="connsiteX8" fmla="*/ 93 w 789063"/>
              <a:gd name="connsiteY8" fmla="*/ -423 h 6441"/>
              <a:gd name="connsiteX9" fmla="*/ 93 w 789063"/>
              <a:gd name="connsiteY9" fmla="*/ 6019 h 6441"/>
              <a:gd name="connsiteX10" fmla="*/ 93 w 789063"/>
              <a:gd name="connsiteY10" fmla="*/ 6019 h 6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89063" h="6441">
                <a:moveTo>
                  <a:pt x="785936" y="6019"/>
                </a:moveTo>
                <a:cubicBezTo>
                  <a:pt x="787714" y="6019"/>
                  <a:pt x="789157" y="4576"/>
                  <a:pt x="789157" y="2798"/>
                </a:cubicBezTo>
                <a:cubicBezTo>
                  <a:pt x="789157" y="1019"/>
                  <a:pt x="787714" y="-423"/>
                  <a:pt x="785936" y="-423"/>
                </a:cubicBezTo>
                <a:cubicBezTo>
                  <a:pt x="785936" y="-423"/>
                  <a:pt x="785936" y="6019"/>
                  <a:pt x="785936" y="6019"/>
                </a:cubicBezTo>
                <a:cubicBezTo>
                  <a:pt x="785936" y="6019"/>
                  <a:pt x="785936" y="6019"/>
                  <a:pt x="785936" y="6019"/>
                </a:cubicBezTo>
                <a:close/>
                <a:moveTo>
                  <a:pt x="93" y="6019"/>
                </a:moveTo>
                <a:cubicBezTo>
                  <a:pt x="93" y="6019"/>
                  <a:pt x="785936" y="6019"/>
                  <a:pt x="785936" y="6019"/>
                </a:cubicBezTo>
                <a:cubicBezTo>
                  <a:pt x="785936" y="6019"/>
                  <a:pt x="785936" y="-423"/>
                  <a:pt x="785936" y="-423"/>
                </a:cubicBezTo>
                <a:cubicBezTo>
                  <a:pt x="785936" y="-423"/>
                  <a:pt x="93" y="-423"/>
                  <a:pt x="93" y="-423"/>
                </a:cubicBezTo>
                <a:cubicBezTo>
                  <a:pt x="93" y="-423"/>
                  <a:pt x="93" y="6019"/>
                  <a:pt x="93" y="6019"/>
                </a:cubicBezTo>
                <a:cubicBezTo>
                  <a:pt x="93" y="6019"/>
                  <a:pt x="93" y="6019"/>
                  <a:pt x="93" y="6019"/>
                </a:cubicBezTo>
                <a:close/>
              </a:path>
            </a:pathLst>
          </a:custGeom>
          <a:solidFill>
            <a:schemeClr val="accent1"/>
          </a:solidFill>
          <a:ln w="1601" cap="flat">
            <a:noFill/>
            <a:prstDash val="solid"/>
            <a:miter/>
          </a:ln>
        </p:spPr>
        <p:txBody>
          <a:bodyPr anchor="ctr" rtlCol="0"/>
          <a:p>
            <a:endParaRPr altLang="en-US" lang="zh-CN">
              <a:cs typeface="微软雅黑" panose="020B0503020204020204" pitchFamily="34" charset="-122"/>
            </a:endParaRPr>
          </a:p>
        </p:txBody>
      </p:sp>
      <p:sp>
        <p:nvSpPr>
          <p:cNvPr id="1048686" name="任意多边形: 形状 13"/>
          <p:cNvSpPr/>
          <p:nvPr>
            <p:custDataLst>
              <p:tags r:id="rId12"/>
            </p:custDataLst>
          </p:nvPr>
        </p:nvSpPr>
        <p:spPr>
          <a:xfrm rot="13500000">
            <a:off x="10810240" y="5656580"/>
            <a:ext cx="756285" cy="6350"/>
          </a:xfrm>
          <a:custGeom>
            <a:avLst/>
            <a:gdLst>
              <a:gd name="connsiteX0" fmla="*/ 3132 w 756013"/>
              <a:gd name="connsiteY0" fmla="*/ -359 h 6441"/>
              <a:gd name="connsiteX1" fmla="*/ -89 w 756013"/>
              <a:gd name="connsiteY1" fmla="*/ 2861 h 6441"/>
              <a:gd name="connsiteX2" fmla="*/ 3132 w 756013"/>
              <a:gd name="connsiteY2" fmla="*/ 6082 h 6441"/>
              <a:gd name="connsiteX3" fmla="*/ 3132 w 756013"/>
              <a:gd name="connsiteY3" fmla="*/ -359 h 6441"/>
              <a:gd name="connsiteX4" fmla="*/ 3132 w 756013"/>
              <a:gd name="connsiteY4" fmla="*/ -359 h 6441"/>
              <a:gd name="connsiteX5" fmla="*/ 752704 w 756013"/>
              <a:gd name="connsiteY5" fmla="*/ 6082 h 6441"/>
              <a:gd name="connsiteX6" fmla="*/ 755925 w 756013"/>
              <a:gd name="connsiteY6" fmla="*/ 2861 h 6441"/>
              <a:gd name="connsiteX7" fmla="*/ 752704 w 756013"/>
              <a:gd name="connsiteY7" fmla="*/ -359 h 6441"/>
              <a:gd name="connsiteX8" fmla="*/ 752704 w 756013"/>
              <a:gd name="connsiteY8" fmla="*/ 6082 h 6441"/>
              <a:gd name="connsiteX9" fmla="*/ 752704 w 756013"/>
              <a:gd name="connsiteY9" fmla="*/ 6082 h 6441"/>
              <a:gd name="connsiteX10" fmla="*/ 3132 w 756013"/>
              <a:gd name="connsiteY10" fmla="*/ 6082 h 6441"/>
              <a:gd name="connsiteX11" fmla="*/ 752704 w 756013"/>
              <a:gd name="connsiteY11" fmla="*/ 6082 h 6441"/>
              <a:gd name="connsiteX12" fmla="*/ 752704 w 756013"/>
              <a:gd name="connsiteY12" fmla="*/ -359 h 6441"/>
              <a:gd name="connsiteX13" fmla="*/ 3132 w 756013"/>
              <a:gd name="connsiteY13" fmla="*/ -359 h 6441"/>
              <a:gd name="connsiteX14" fmla="*/ 3132 w 756013"/>
              <a:gd name="connsiteY14" fmla="*/ 6082 h 6441"/>
              <a:gd name="connsiteX15" fmla="*/ 3132 w 756013"/>
              <a:gd name="connsiteY15" fmla="*/ 6082 h 6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56013" h="6441">
                <a:moveTo>
                  <a:pt x="3132" y="-359"/>
                </a:moveTo>
                <a:cubicBezTo>
                  <a:pt x="1353" y="-359"/>
                  <a:pt x="-89" y="1083"/>
                  <a:pt x="-89" y="2861"/>
                </a:cubicBezTo>
                <a:cubicBezTo>
                  <a:pt x="-89" y="4641"/>
                  <a:pt x="1353" y="6082"/>
                  <a:pt x="3132" y="6082"/>
                </a:cubicBezTo>
                <a:cubicBezTo>
                  <a:pt x="3132" y="6082"/>
                  <a:pt x="3132" y="-359"/>
                  <a:pt x="3132" y="-359"/>
                </a:cubicBezTo>
                <a:cubicBezTo>
                  <a:pt x="3132" y="-359"/>
                  <a:pt x="3132" y="-359"/>
                  <a:pt x="3132" y="-359"/>
                </a:cubicBezTo>
                <a:close/>
                <a:moveTo>
                  <a:pt x="752704" y="6082"/>
                </a:moveTo>
                <a:cubicBezTo>
                  <a:pt x="754482" y="6082"/>
                  <a:pt x="755925" y="4641"/>
                  <a:pt x="755925" y="2861"/>
                </a:cubicBezTo>
                <a:cubicBezTo>
                  <a:pt x="755925" y="1083"/>
                  <a:pt x="754482" y="-359"/>
                  <a:pt x="752704" y="-359"/>
                </a:cubicBezTo>
                <a:cubicBezTo>
                  <a:pt x="752704" y="-359"/>
                  <a:pt x="752704" y="6082"/>
                  <a:pt x="752704" y="6082"/>
                </a:cubicBezTo>
                <a:cubicBezTo>
                  <a:pt x="752704" y="6082"/>
                  <a:pt x="752704" y="6082"/>
                  <a:pt x="752704" y="6082"/>
                </a:cubicBezTo>
                <a:close/>
                <a:moveTo>
                  <a:pt x="3132" y="6082"/>
                </a:moveTo>
                <a:cubicBezTo>
                  <a:pt x="3132" y="6082"/>
                  <a:pt x="752704" y="6082"/>
                  <a:pt x="752704" y="6082"/>
                </a:cubicBezTo>
                <a:cubicBezTo>
                  <a:pt x="752704" y="6082"/>
                  <a:pt x="752704" y="-359"/>
                  <a:pt x="752704" y="-359"/>
                </a:cubicBezTo>
                <a:cubicBezTo>
                  <a:pt x="752704" y="-359"/>
                  <a:pt x="3132" y="-359"/>
                  <a:pt x="3132" y="-359"/>
                </a:cubicBezTo>
                <a:cubicBezTo>
                  <a:pt x="3132" y="-359"/>
                  <a:pt x="3132" y="6082"/>
                  <a:pt x="3132" y="6082"/>
                </a:cubicBezTo>
                <a:cubicBezTo>
                  <a:pt x="3132" y="6082"/>
                  <a:pt x="3132" y="6082"/>
                  <a:pt x="3132" y="6082"/>
                </a:cubicBezTo>
                <a:close/>
              </a:path>
            </a:pathLst>
          </a:custGeom>
          <a:solidFill>
            <a:schemeClr val="accent1"/>
          </a:solidFill>
          <a:ln w="1601" cap="flat">
            <a:noFill/>
            <a:prstDash val="solid"/>
            <a:miter/>
          </a:ln>
        </p:spPr>
        <p:txBody>
          <a:bodyPr anchor="ctr" rtlCol="0"/>
          <a:p>
            <a:endParaRPr altLang="en-US" lang="zh-CN">
              <a:cs typeface="微软雅黑" panose="020B0503020204020204" pitchFamily="34" charset="-122"/>
            </a:endParaRPr>
          </a:p>
        </p:txBody>
      </p:sp>
      <p:sp>
        <p:nvSpPr>
          <p:cNvPr id="1048688" name="任意多边形: 形状 14"/>
          <p:cNvSpPr/>
          <p:nvPr>
            <p:custDataLst>
              <p:tags r:id="rId13"/>
            </p:custDataLst>
          </p:nvPr>
        </p:nvSpPr>
        <p:spPr>
          <a:xfrm rot="18900000">
            <a:off x="11212195" y="5724525"/>
            <a:ext cx="193675" cy="186055"/>
          </a:xfrm>
          <a:custGeom>
            <a:avLst/>
            <a:gdLst>
              <a:gd name="connsiteX0" fmla="*/ 70759 w 193437"/>
              <a:gd name="connsiteY0" fmla="*/ -147 h 186208"/>
              <a:gd name="connsiteX1" fmla="*/ 67009 w 193437"/>
              <a:gd name="connsiteY1" fmla="*/ 991 h 186208"/>
              <a:gd name="connsiteX2" fmla="*/ 63308 w 193437"/>
              <a:gd name="connsiteY2" fmla="*/ 2280 h 186208"/>
              <a:gd name="connsiteX3" fmla="*/ 59663 w 193437"/>
              <a:gd name="connsiteY3" fmla="*/ 3716 h 186208"/>
              <a:gd name="connsiteX4" fmla="*/ 56079 w 193437"/>
              <a:gd name="connsiteY4" fmla="*/ 5301 h 186208"/>
              <a:gd name="connsiteX5" fmla="*/ 52562 w 193437"/>
              <a:gd name="connsiteY5" fmla="*/ 7029 h 186208"/>
              <a:gd name="connsiteX6" fmla="*/ 49118 w 193437"/>
              <a:gd name="connsiteY6" fmla="*/ 8897 h 186208"/>
              <a:gd name="connsiteX7" fmla="*/ 45752 w 193437"/>
              <a:gd name="connsiteY7" fmla="*/ 10903 h 186208"/>
              <a:gd name="connsiteX8" fmla="*/ 42470 w 193437"/>
              <a:gd name="connsiteY8" fmla="*/ 13045 h 186208"/>
              <a:gd name="connsiteX9" fmla="*/ 39278 w 193437"/>
              <a:gd name="connsiteY9" fmla="*/ 15317 h 186208"/>
              <a:gd name="connsiteX10" fmla="*/ 36181 w 193437"/>
              <a:gd name="connsiteY10" fmla="*/ 17716 h 186208"/>
              <a:gd name="connsiteX11" fmla="*/ 33183 w 193437"/>
              <a:gd name="connsiteY11" fmla="*/ 20240 h 186208"/>
              <a:gd name="connsiteX12" fmla="*/ 30290 w 193437"/>
              <a:gd name="connsiteY12" fmla="*/ 22884 h 186208"/>
              <a:gd name="connsiteX13" fmla="*/ 27506 w 193437"/>
              <a:gd name="connsiteY13" fmla="*/ 25641 h 186208"/>
              <a:gd name="connsiteX14" fmla="*/ 24836 w 193437"/>
              <a:gd name="connsiteY14" fmla="*/ 28509 h 186208"/>
              <a:gd name="connsiteX15" fmla="*/ 22285 w 193437"/>
              <a:gd name="connsiteY15" fmla="*/ 31483 h 186208"/>
              <a:gd name="connsiteX16" fmla="*/ 19856 w 193437"/>
              <a:gd name="connsiteY16" fmla="*/ 34559 h 186208"/>
              <a:gd name="connsiteX17" fmla="*/ 17554 w 193437"/>
              <a:gd name="connsiteY17" fmla="*/ 37730 h 186208"/>
              <a:gd name="connsiteX18" fmla="*/ 15382 w 193437"/>
              <a:gd name="connsiteY18" fmla="*/ 40991 h 186208"/>
              <a:gd name="connsiteX19" fmla="*/ 13344 w 193437"/>
              <a:gd name="connsiteY19" fmla="*/ 44337 h 186208"/>
              <a:gd name="connsiteX20" fmla="*/ 11443 w 193437"/>
              <a:gd name="connsiteY20" fmla="*/ 47764 h 186208"/>
              <a:gd name="connsiteX21" fmla="*/ 9683 w 193437"/>
              <a:gd name="connsiteY21" fmla="*/ 51265 h 186208"/>
              <a:gd name="connsiteX22" fmla="*/ 8066 w 193437"/>
              <a:gd name="connsiteY22" fmla="*/ 54833 h 186208"/>
              <a:gd name="connsiteX23" fmla="*/ 6594 w 193437"/>
              <a:gd name="connsiteY23" fmla="*/ 58466 h 186208"/>
              <a:gd name="connsiteX24" fmla="*/ 5272 w 193437"/>
              <a:gd name="connsiteY24" fmla="*/ 62154 h 186208"/>
              <a:gd name="connsiteX25" fmla="*/ 4099 w 193437"/>
              <a:gd name="connsiteY25" fmla="*/ 65893 h 186208"/>
              <a:gd name="connsiteX26" fmla="*/ 3079 w 193437"/>
              <a:gd name="connsiteY26" fmla="*/ 69676 h 186208"/>
              <a:gd name="connsiteX27" fmla="*/ 2213 w 193437"/>
              <a:gd name="connsiteY27" fmla="*/ 73497 h 186208"/>
              <a:gd name="connsiteX28" fmla="*/ 1503 w 193437"/>
              <a:gd name="connsiteY28" fmla="*/ 77351 h 186208"/>
              <a:gd name="connsiteX29" fmla="*/ 949 w 193437"/>
              <a:gd name="connsiteY29" fmla="*/ 81230 h 186208"/>
              <a:gd name="connsiteX30" fmla="*/ 552 w 193437"/>
              <a:gd name="connsiteY30" fmla="*/ 85129 h 186208"/>
              <a:gd name="connsiteX31" fmla="*/ 314 w 193437"/>
              <a:gd name="connsiteY31" fmla="*/ 89040 h 186208"/>
              <a:gd name="connsiteX32" fmla="*/ 235 w 193437"/>
              <a:gd name="connsiteY32" fmla="*/ 92958 h 186208"/>
              <a:gd name="connsiteX33" fmla="*/ 314 w 193437"/>
              <a:gd name="connsiteY33" fmla="*/ 96876 h 186208"/>
              <a:gd name="connsiteX34" fmla="*/ 552 w 193437"/>
              <a:gd name="connsiteY34" fmla="*/ 100786 h 186208"/>
              <a:gd name="connsiteX35" fmla="*/ 949 w 193437"/>
              <a:gd name="connsiteY35" fmla="*/ 104685 h 186208"/>
              <a:gd name="connsiteX36" fmla="*/ 1503 w 193437"/>
              <a:gd name="connsiteY36" fmla="*/ 108564 h 186208"/>
              <a:gd name="connsiteX37" fmla="*/ 2213 w 193437"/>
              <a:gd name="connsiteY37" fmla="*/ 112417 h 186208"/>
              <a:gd name="connsiteX38" fmla="*/ 3079 w 193437"/>
              <a:gd name="connsiteY38" fmla="*/ 116239 h 186208"/>
              <a:gd name="connsiteX39" fmla="*/ 4099 w 193437"/>
              <a:gd name="connsiteY39" fmla="*/ 120023 h 186208"/>
              <a:gd name="connsiteX40" fmla="*/ 5272 w 193437"/>
              <a:gd name="connsiteY40" fmla="*/ 123761 h 186208"/>
              <a:gd name="connsiteX41" fmla="*/ 6594 w 193437"/>
              <a:gd name="connsiteY41" fmla="*/ 127450 h 186208"/>
              <a:gd name="connsiteX42" fmla="*/ 8066 w 193437"/>
              <a:gd name="connsiteY42" fmla="*/ 131081 h 186208"/>
              <a:gd name="connsiteX43" fmla="*/ 9683 w 193437"/>
              <a:gd name="connsiteY43" fmla="*/ 134651 h 186208"/>
              <a:gd name="connsiteX44" fmla="*/ 11443 w 193437"/>
              <a:gd name="connsiteY44" fmla="*/ 138151 h 186208"/>
              <a:gd name="connsiteX45" fmla="*/ 13344 w 193437"/>
              <a:gd name="connsiteY45" fmla="*/ 141578 h 186208"/>
              <a:gd name="connsiteX46" fmla="*/ 15382 w 193437"/>
              <a:gd name="connsiteY46" fmla="*/ 144925 h 186208"/>
              <a:gd name="connsiteX47" fmla="*/ 17554 w 193437"/>
              <a:gd name="connsiteY47" fmla="*/ 148186 h 186208"/>
              <a:gd name="connsiteX48" fmla="*/ 19856 w 193437"/>
              <a:gd name="connsiteY48" fmla="*/ 151357 h 186208"/>
              <a:gd name="connsiteX49" fmla="*/ 22285 w 193437"/>
              <a:gd name="connsiteY49" fmla="*/ 154431 h 186208"/>
              <a:gd name="connsiteX50" fmla="*/ 24836 w 193437"/>
              <a:gd name="connsiteY50" fmla="*/ 157406 h 186208"/>
              <a:gd name="connsiteX51" fmla="*/ 27506 w 193437"/>
              <a:gd name="connsiteY51" fmla="*/ 160274 h 186208"/>
              <a:gd name="connsiteX52" fmla="*/ 30290 w 193437"/>
              <a:gd name="connsiteY52" fmla="*/ 163032 h 186208"/>
              <a:gd name="connsiteX53" fmla="*/ 33183 w 193437"/>
              <a:gd name="connsiteY53" fmla="*/ 165675 h 186208"/>
              <a:gd name="connsiteX54" fmla="*/ 36181 w 193437"/>
              <a:gd name="connsiteY54" fmla="*/ 168198 h 186208"/>
              <a:gd name="connsiteX55" fmla="*/ 39278 w 193437"/>
              <a:gd name="connsiteY55" fmla="*/ 170598 h 186208"/>
              <a:gd name="connsiteX56" fmla="*/ 42470 w 193437"/>
              <a:gd name="connsiteY56" fmla="*/ 172870 h 186208"/>
              <a:gd name="connsiteX57" fmla="*/ 45752 w 193437"/>
              <a:gd name="connsiteY57" fmla="*/ 175012 h 186208"/>
              <a:gd name="connsiteX58" fmla="*/ 49118 w 193437"/>
              <a:gd name="connsiteY58" fmla="*/ 177018 h 186208"/>
              <a:gd name="connsiteX59" fmla="*/ 52562 w 193437"/>
              <a:gd name="connsiteY59" fmla="*/ 178888 h 186208"/>
              <a:gd name="connsiteX60" fmla="*/ 56079 w 193437"/>
              <a:gd name="connsiteY60" fmla="*/ 180614 h 186208"/>
              <a:gd name="connsiteX61" fmla="*/ 59663 w 193437"/>
              <a:gd name="connsiteY61" fmla="*/ 182198 h 186208"/>
              <a:gd name="connsiteX62" fmla="*/ 63308 w 193437"/>
              <a:gd name="connsiteY62" fmla="*/ 183635 h 186208"/>
              <a:gd name="connsiteX63" fmla="*/ 67009 w 193437"/>
              <a:gd name="connsiteY63" fmla="*/ 184923 h 186208"/>
              <a:gd name="connsiteX64" fmla="*/ 70759 w 193437"/>
              <a:gd name="connsiteY64" fmla="*/ 186062 h 186208"/>
              <a:gd name="connsiteX65" fmla="*/ 70759 w 193437"/>
              <a:gd name="connsiteY65" fmla="*/ -147 h 186208"/>
              <a:gd name="connsiteX66" fmla="*/ 123148 w 193437"/>
              <a:gd name="connsiteY66" fmla="*/ 186062 h 186208"/>
              <a:gd name="connsiteX67" fmla="*/ 126898 w 193437"/>
              <a:gd name="connsiteY67" fmla="*/ 184925 h 186208"/>
              <a:gd name="connsiteX68" fmla="*/ 130599 w 193437"/>
              <a:gd name="connsiteY68" fmla="*/ 183636 h 186208"/>
              <a:gd name="connsiteX69" fmla="*/ 134244 w 193437"/>
              <a:gd name="connsiteY69" fmla="*/ 182198 h 186208"/>
              <a:gd name="connsiteX70" fmla="*/ 137828 w 193437"/>
              <a:gd name="connsiteY70" fmla="*/ 180615 h 186208"/>
              <a:gd name="connsiteX71" fmla="*/ 141345 w 193437"/>
              <a:gd name="connsiteY71" fmla="*/ 178888 h 186208"/>
              <a:gd name="connsiteX72" fmla="*/ 144790 w 193437"/>
              <a:gd name="connsiteY72" fmla="*/ 177018 h 186208"/>
              <a:gd name="connsiteX73" fmla="*/ 148155 w 193437"/>
              <a:gd name="connsiteY73" fmla="*/ 175012 h 186208"/>
              <a:gd name="connsiteX74" fmla="*/ 151437 w 193437"/>
              <a:gd name="connsiteY74" fmla="*/ 172871 h 186208"/>
              <a:gd name="connsiteX75" fmla="*/ 154629 w 193437"/>
              <a:gd name="connsiteY75" fmla="*/ 170599 h 186208"/>
              <a:gd name="connsiteX76" fmla="*/ 157727 w 193437"/>
              <a:gd name="connsiteY76" fmla="*/ 168198 h 186208"/>
              <a:gd name="connsiteX77" fmla="*/ 160725 w 193437"/>
              <a:gd name="connsiteY77" fmla="*/ 165675 h 186208"/>
              <a:gd name="connsiteX78" fmla="*/ 163617 w 193437"/>
              <a:gd name="connsiteY78" fmla="*/ 163032 h 186208"/>
              <a:gd name="connsiteX79" fmla="*/ 166402 w 193437"/>
              <a:gd name="connsiteY79" fmla="*/ 160275 h 186208"/>
              <a:gd name="connsiteX80" fmla="*/ 169072 w 193437"/>
              <a:gd name="connsiteY80" fmla="*/ 157407 h 186208"/>
              <a:gd name="connsiteX81" fmla="*/ 171622 w 193437"/>
              <a:gd name="connsiteY81" fmla="*/ 154433 h 186208"/>
              <a:gd name="connsiteX82" fmla="*/ 174051 w 193437"/>
              <a:gd name="connsiteY82" fmla="*/ 151357 h 186208"/>
              <a:gd name="connsiteX83" fmla="*/ 176354 w 193437"/>
              <a:gd name="connsiteY83" fmla="*/ 148186 h 186208"/>
              <a:gd name="connsiteX84" fmla="*/ 178526 w 193437"/>
              <a:gd name="connsiteY84" fmla="*/ 144925 h 186208"/>
              <a:gd name="connsiteX85" fmla="*/ 180563 w 193437"/>
              <a:gd name="connsiteY85" fmla="*/ 141579 h 186208"/>
              <a:gd name="connsiteX86" fmla="*/ 182465 w 193437"/>
              <a:gd name="connsiteY86" fmla="*/ 138152 h 186208"/>
              <a:gd name="connsiteX87" fmla="*/ 184225 w 193437"/>
              <a:gd name="connsiteY87" fmla="*/ 134651 h 186208"/>
              <a:gd name="connsiteX88" fmla="*/ 185842 w 193437"/>
              <a:gd name="connsiteY88" fmla="*/ 131081 h 186208"/>
              <a:gd name="connsiteX89" fmla="*/ 187314 w 193437"/>
              <a:gd name="connsiteY89" fmla="*/ 127450 h 186208"/>
              <a:gd name="connsiteX90" fmla="*/ 188636 w 193437"/>
              <a:gd name="connsiteY90" fmla="*/ 123762 h 186208"/>
              <a:gd name="connsiteX91" fmla="*/ 189810 w 193437"/>
              <a:gd name="connsiteY91" fmla="*/ 120023 h 186208"/>
              <a:gd name="connsiteX92" fmla="*/ 190829 w 193437"/>
              <a:gd name="connsiteY92" fmla="*/ 116239 h 186208"/>
              <a:gd name="connsiteX93" fmla="*/ 191695 w 193437"/>
              <a:gd name="connsiteY93" fmla="*/ 112417 h 186208"/>
              <a:gd name="connsiteX94" fmla="*/ 192405 w 193437"/>
              <a:gd name="connsiteY94" fmla="*/ 108564 h 186208"/>
              <a:gd name="connsiteX95" fmla="*/ 192959 w 193437"/>
              <a:gd name="connsiteY95" fmla="*/ 104685 h 186208"/>
              <a:gd name="connsiteX96" fmla="*/ 193356 w 193437"/>
              <a:gd name="connsiteY96" fmla="*/ 100786 h 186208"/>
              <a:gd name="connsiteX97" fmla="*/ 193594 w 193437"/>
              <a:gd name="connsiteY97" fmla="*/ 96876 h 186208"/>
              <a:gd name="connsiteX98" fmla="*/ 193673 w 193437"/>
              <a:gd name="connsiteY98" fmla="*/ 92958 h 186208"/>
              <a:gd name="connsiteX99" fmla="*/ 193594 w 193437"/>
              <a:gd name="connsiteY99" fmla="*/ 89040 h 186208"/>
              <a:gd name="connsiteX100" fmla="*/ 193356 w 193437"/>
              <a:gd name="connsiteY100" fmla="*/ 85129 h 186208"/>
              <a:gd name="connsiteX101" fmla="*/ 192959 w 193437"/>
              <a:gd name="connsiteY101" fmla="*/ 81230 h 186208"/>
              <a:gd name="connsiteX102" fmla="*/ 192405 w 193437"/>
              <a:gd name="connsiteY102" fmla="*/ 77351 h 186208"/>
              <a:gd name="connsiteX103" fmla="*/ 191695 w 193437"/>
              <a:gd name="connsiteY103" fmla="*/ 73497 h 186208"/>
              <a:gd name="connsiteX104" fmla="*/ 190829 w 193437"/>
              <a:gd name="connsiteY104" fmla="*/ 69676 h 186208"/>
              <a:gd name="connsiteX105" fmla="*/ 189810 w 193437"/>
              <a:gd name="connsiteY105" fmla="*/ 65893 h 186208"/>
              <a:gd name="connsiteX106" fmla="*/ 188636 w 193437"/>
              <a:gd name="connsiteY106" fmla="*/ 62154 h 186208"/>
              <a:gd name="connsiteX107" fmla="*/ 187314 w 193437"/>
              <a:gd name="connsiteY107" fmla="*/ 58465 h 186208"/>
              <a:gd name="connsiteX108" fmla="*/ 185842 w 193437"/>
              <a:gd name="connsiteY108" fmla="*/ 54833 h 186208"/>
              <a:gd name="connsiteX109" fmla="*/ 184225 w 193437"/>
              <a:gd name="connsiteY109" fmla="*/ 51265 h 186208"/>
              <a:gd name="connsiteX110" fmla="*/ 182465 w 193437"/>
              <a:gd name="connsiteY110" fmla="*/ 47764 h 186208"/>
              <a:gd name="connsiteX111" fmla="*/ 180563 w 193437"/>
              <a:gd name="connsiteY111" fmla="*/ 44337 h 186208"/>
              <a:gd name="connsiteX112" fmla="*/ 178526 w 193437"/>
              <a:gd name="connsiteY112" fmla="*/ 40991 h 186208"/>
              <a:gd name="connsiteX113" fmla="*/ 176354 w 193437"/>
              <a:gd name="connsiteY113" fmla="*/ 37728 h 186208"/>
              <a:gd name="connsiteX114" fmla="*/ 174051 w 193437"/>
              <a:gd name="connsiteY114" fmla="*/ 34557 h 186208"/>
              <a:gd name="connsiteX115" fmla="*/ 171622 w 193437"/>
              <a:gd name="connsiteY115" fmla="*/ 31483 h 186208"/>
              <a:gd name="connsiteX116" fmla="*/ 169072 w 193437"/>
              <a:gd name="connsiteY116" fmla="*/ 28509 h 186208"/>
              <a:gd name="connsiteX117" fmla="*/ 166402 w 193437"/>
              <a:gd name="connsiteY117" fmla="*/ 25641 h 186208"/>
              <a:gd name="connsiteX118" fmla="*/ 163617 w 193437"/>
              <a:gd name="connsiteY118" fmla="*/ 22882 h 186208"/>
              <a:gd name="connsiteX119" fmla="*/ 160725 w 193437"/>
              <a:gd name="connsiteY119" fmla="*/ 20240 h 186208"/>
              <a:gd name="connsiteX120" fmla="*/ 157727 w 193437"/>
              <a:gd name="connsiteY120" fmla="*/ 17716 h 186208"/>
              <a:gd name="connsiteX121" fmla="*/ 154629 w 193437"/>
              <a:gd name="connsiteY121" fmla="*/ 15317 h 186208"/>
              <a:gd name="connsiteX122" fmla="*/ 151437 w 193437"/>
              <a:gd name="connsiteY122" fmla="*/ 13045 h 186208"/>
              <a:gd name="connsiteX123" fmla="*/ 148155 w 193437"/>
              <a:gd name="connsiteY123" fmla="*/ 10903 h 186208"/>
              <a:gd name="connsiteX124" fmla="*/ 144789 w 193437"/>
              <a:gd name="connsiteY124" fmla="*/ 8897 h 186208"/>
              <a:gd name="connsiteX125" fmla="*/ 141345 w 193437"/>
              <a:gd name="connsiteY125" fmla="*/ 7027 h 186208"/>
              <a:gd name="connsiteX126" fmla="*/ 137828 w 193437"/>
              <a:gd name="connsiteY126" fmla="*/ 5301 h 186208"/>
              <a:gd name="connsiteX127" fmla="*/ 134244 w 193437"/>
              <a:gd name="connsiteY127" fmla="*/ 3716 h 186208"/>
              <a:gd name="connsiteX128" fmla="*/ 130599 w 193437"/>
              <a:gd name="connsiteY128" fmla="*/ 2280 h 186208"/>
              <a:gd name="connsiteX129" fmla="*/ 126898 w 193437"/>
              <a:gd name="connsiteY129" fmla="*/ 991 h 186208"/>
              <a:gd name="connsiteX130" fmla="*/ 123148 w 193437"/>
              <a:gd name="connsiteY130" fmla="*/ -147 h 186208"/>
              <a:gd name="connsiteX131" fmla="*/ 123148 w 193437"/>
              <a:gd name="connsiteY131" fmla="*/ 186062 h 186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Lst>
            <a:rect l="l" t="t" r="r" b="b"/>
            <a:pathLst>
              <a:path w="193437" h="186208">
                <a:moveTo>
                  <a:pt x="70759" y="-147"/>
                </a:moveTo>
                <a:cubicBezTo>
                  <a:pt x="69501" y="207"/>
                  <a:pt x="68251" y="587"/>
                  <a:pt x="67009" y="991"/>
                </a:cubicBezTo>
                <a:cubicBezTo>
                  <a:pt x="65767" y="1396"/>
                  <a:pt x="64533" y="1826"/>
                  <a:pt x="63308" y="2280"/>
                </a:cubicBezTo>
                <a:cubicBezTo>
                  <a:pt x="62084" y="2734"/>
                  <a:pt x="60869" y="3214"/>
                  <a:pt x="59663" y="3716"/>
                </a:cubicBezTo>
                <a:cubicBezTo>
                  <a:pt x="58458" y="4220"/>
                  <a:pt x="57263" y="4748"/>
                  <a:pt x="56079" y="5301"/>
                </a:cubicBezTo>
                <a:cubicBezTo>
                  <a:pt x="54895" y="5853"/>
                  <a:pt x="53723" y="6428"/>
                  <a:pt x="52562" y="7029"/>
                </a:cubicBezTo>
                <a:cubicBezTo>
                  <a:pt x="51401" y="7628"/>
                  <a:pt x="50253" y="8251"/>
                  <a:pt x="49118" y="8897"/>
                </a:cubicBezTo>
                <a:cubicBezTo>
                  <a:pt x="47982" y="9542"/>
                  <a:pt x="46860" y="10212"/>
                  <a:pt x="45752" y="10903"/>
                </a:cubicBezTo>
                <a:cubicBezTo>
                  <a:pt x="44644" y="11595"/>
                  <a:pt x="43550" y="12309"/>
                  <a:pt x="42470" y="13045"/>
                </a:cubicBezTo>
                <a:cubicBezTo>
                  <a:pt x="41391" y="13781"/>
                  <a:pt x="40327" y="14538"/>
                  <a:pt x="39278" y="15317"/>
                </a:cubicBezTo>
                <a:cubicBezTo>
                  <a:pt x="38230" y="16096"/>
                  <a:pt x="37197" y="16897"/>
                  <a:pt x="36181" y="17716"/>
                </a:cubicBezTo>
                <a:cubicBezTo>
                  <a:pt x="35164" y="18538"/>
                  <a:pt x="34165" y="19380"/>
                  <a:pt x="33183" y="20240"/>
                </a:cubicBezTo>
                <a:cubicBezTo>
                  <a:pt x="32201" y="21101"/>
                  <a:pt x="31236" y="21982"/>
                  <a:pt x="30290" y="22884"/>
                </a:cubicBezTo>
                <a:cubicBezTo>
                  <a:pt x="29343" y="23784"/>
                  <a:pt x="28415" y="24704"/>
                  <a:pt x="27506" y="25641"/>
                </a:cubicBezTo>
                <a:cubicBezTo>
                  <a:pt x="26597" y="26580"/>
                  <a:pt x="25707" y="27535"/>
                  <a:pt x="24836" y="28509"/>
                </a:cubicBezTo>
                <a:cubicBezTo>
                  <a:pt x="23966" y="29483"/>
                  <a:pt x="23115" y="30475"/>
                  <a:pt x="22285" y="31483"/>
                </a:cubicBezTo>
                <a:cubicBezTo>
                  <a:pt x="21455" y="32491"/>
                  <a:pt x="20645" y="33517"/>
                  <a:pt x="19856" y="34559"/>
                </a:cubicBezTo>
                <a:cubicBezTo>
                  <a:pt x="19067" y="35599"/>
                  <a:pt x="18300" y="36657"/>
                  <a:pt x="17554" y="37730"/>
                </a:cubicBezTo>
                <a:cubicBezTo>
                  <a:pt x="16808" y="38802"/>
                  <a:pt x="16084" y="39889"/>
                  <a:pt x="15382" y="40991"/>
                </a:cubicBezTo>
                <a:cubicBezTo>
                  <a:pt x="14680" y="42092"/>
                  <a:pt x="14001" y="43208"/>
                  <a:pt x="13344" y="44337"/>
                </a:cubicBezTo>
                <a:cubicBezTo>
                  <a:pt x="12687" y="45467"/>
                  <a:pt x="12054" y="46609"/>
                  <a:pt x="11443" y="47764"/>
                </a:cubicBezTo>
                <a:cubicBezTo>
                  <a:pt x="10833" y="48918"/>
                  <a:pt x="10246" y="50086"/>
                  <a:pt x="9683" y="51265"/>
                </a:cubicBezTo>
                <a:cubicBezTo>
                  <a:pt x="9120" y="52443"/>
                  <a:pt x="8581" y="53633"/>
                  <a:pt x="8066" y="54833"/>
                </a:cubicBezTo>
                <a:cubicBezTo>
                  <a:pt x="7551" y="56035"/>
                  <a:pt x="7060" y="57245"/>
                  <a:pt x="6594" y="58466"/>
                </a:cubicBezTo>
                <a:cubicBezTo>
                  <a:pt x="6129" y="59687"/>
                  <a:pt x="5688" y="60915"/>
                  <a:pt x="5272" y="62154"/>
                </a:cubicBezTo>
                <a:cubicBezTo>
                  <a:pt x="4855" y="63392"/>
                  <a:pt x="4465" y="64639"/>
                  <a:pt x="4099" y="65893"/>
                </a:cubicBezTo>
                <a:cubicBezTo>
                  <a:pt x="3733" y="67147"/>
                  <a:pt x="3393" y="68408"/>
                  <a:pt x="3079" y="69676"/>
                </a:cubicBezTo>
                <a:cubicBezTo>
                  <a:pt x="2764" y="70945"/>
                  <a:pt x="2476" y="72218"/>
                  <a:pt x="2213" y="73497"/>
                </a:cubicBezTo>
                <a:cubicBezTo>
                  <a:pt x="1950" y="74777"/>
                  <a:pt x="1713" y="76062"/>
                  <a:pt x="1503" y="77351"/>
                </a:cubicBezTo>
                <a:cubicBezTo>
                  <a:pt x="1292" y="78641"/>
                  <a:pt x="1107" y="79934"/>
                  <a:pt x="949" y="81230"/>
                </a:cubicBezTo>
                <a:cubicBezTo>
                  <a:pt x="790" y="82528"/>
                  <a:pt x="658" y="83827"/>
                  <a:pt x="552" y="85129"/>
                </a:cubicBezTo>
                <a:cubicBezTo>
                  <a:pt x="447" y="86431"/>
                  <a:pt x="367" y="87734"/>
                  <a:pt x="314" y="89040"/>
                </a:cubicBezTo>
                <a:cubicBezTo>
                  <a:pt x="262" y="90346"/>
                  <a:pt x="235" y="91650"/>
                  <a:pt x="235" y="92958"/>
                </a:cubicBezTo>
                <a:cubicBezTo>
                  <a:pt x="235" y="94264"/>
                  <a:pt x="262" y="95570"/>
                  <a:pt x="314" y="96876"/>
                </a:cubicBezTo>
                <a:cubicBezTo>
                  <a:pt x="367" y="98180"/>
                  <a:pt x="447" y="99485"/>
                  <a:pt x="552" y="100786"/>
                </a:cubicBezTo>
                <a:cubicBezTo>
                  <a:pt x="658" y="102089"/>
                  <a:pt x="790" y="103388"/>
                  <a:pt x="949" y="104685"/>
                </a:cubicBezTo>
                <a:cubicBezTo>
                  <a:pt x="1107" y="105983"/>
                  <a:pt x="1292" y="107274"/>
                  <a:pt x="1503" y="108564"/>
                </a:cubicBezTo>
                <a:cubicBezTo>
                  <a:pt x="1713" y="109854"/>
                  <a:pt x="1950" y="111137"/>
                  <a:pt x="2213" y="112417"/>
                </a:cubicBezTo>
                <a:cubicBezTo>
                  <a:pt x="2476" y="113698"/>
                  <a:pt x="2764" y="114971"/>
                  <a:pt x="3079" y="116239"/>
                </a:cubicBezTo>
                <a:cubicBezTo>
                  <a:pt x="3393" y="117508"/>
                  <a:pt x="3733" y="118769"/>
                  <a:pt x="4099" y="120023"/>
                </a:cubicBezTo>
                <a:cubicBezTo>
                  <a:pt x="4465" y="121278"/>
                  <a:pt x="4855" y="122522"/>
                  <a:pt x="5272" y="123761"/>
                </a:cubicBezTo>
                <a:cubicBezTo>
                  <a:pt x="5688" y="124999"/>
                  <a:pt x="6129" y="126229"/>
                  <a:pt x="6594" y="127450"/>
                </a:cubicBezTo>
                <a:cubicBezTo>
                  <a:pt x="7060" y="128671"/>
                  <a:pt x="7551" y="129882"/>
                  <a:pt x="8066" y="131081"/>
                </a:cubicBezTo>
                <a:cubicBezTo>
                  <a:pt x="8581" y="132283"/>
                  <a:pt x="9120" y="133473"/>
                  <a:pt x="9683" y="134651"/>
                </a:cubicBezTo>
                <a:cubicBezTo>
                  <a:pt x="10246" y="135830"/>
                  <a:pt x="10833" y="136996"/>
                  <a:pt x="11443" y="138151"/>
                </a:cubicBezTo>
                <a:cubicBezTo>
                  <a:pt x="12054" y="139307"/>
                  <a:pt x="12687" y="140449"/>
                  <a:pt x="13344" y="141578"/>
                </a:cubicBezTo>
                <a:cubicBezTo>
                  <a:pt x="14001" y="142708"/>
                  <a:pt x="14680" y="143822"/>
                  <a:pt x="15382" y="144925"/>
                </a:cubicBezTo>
                <a:cubicBezTo>
                  <a:pt x="16084" y="146027"/>
                  <a:pt x="16808" y="147114"/>
                  <a:pt x="17554" y="148186"/>
                </a:cubicBezTo>
                <a:cubicBezTo>
                  <a:pt x="18300" y="149259"/>
                  <a:pt x="19067" y="150315"/>
                  <a:pt x="19856" y="151357"/>
                </a:cubicBezTo>
                <a:cubicBezTo>
                  <a:pt x="20645" y="152399"/>
                  <a:pt x="21455" y="153423"/>
                  <a:pt x="22285" y="154431"/>
                </a:cubicBezTo>
                <a:cubicBezTo>
                  <a:pt x="23115" y="155441"/>
                  <a:pt x="23966" y="156431"/>
                  <a:pt x="24836" y="157406"/>
                </a:cubicBezTo>
                <a:cubicBezTo>
                  <a:pt x="25707" y="158380"/>
                  <a:pt x="26597" y="159336"/>
                  <a:pt x="27506" y="160274"/>
                </a:cubicBezTo>
                <a:cubicBezTo>
                  <a:pt x="28415" y="161212"/>
                  <a:pt x="29343" y="162132"/>
                  <a:pt x="30290" y="163032"/>
                </a:cubicBezTo>
                <a:cubicBezTo>
                  <a:pt x="31236" y="163934"/>
                  <a:pt x="32201" y="164815"/>
                  <a:pt x="33183" y="165675"/>
                </a:cubicBezTo>
                <a:cubicBezTo>
                  <a:pt x="34165" y="166536"/>
                  <a:pt x="35164" y="167377"/>
                  <a:pt x="36181" y="168198"/>
                </a:cubicBezTo>
                <a:cubicBezTo>
                  <a:pt x="37197" y="169019"/>
                  <a:pt x="38230" y="169820"/>
                  <a:pt x="39278" y="170598"/>
                </a:cubicBezTo>
                <a:cubicBezTo>
                  <a:pt x="40327" y="171377"/>
                  <a:pt x="41391" y="172135"/>
                  <a:pt x="42470" y="172870"/>
                </a:cubicBezTo>
                <a:cubicBezTo>
                  <a:pt x="43550" y="173607"/>
                  <a:pt x="44644" y="174321"/>
                  <a:pt x="45752" y="175012"/>
                </a:cubicBezTo>
                <a:cubicBezTo>
                  <a:pt x="46860" y="175704"/>
                  <a:pt x="47982" y="176372"/>
                  <a:pt x="49118" y="177018"/>
                </a:cubicBezTo>
                <a:cubicBezTo>
                  <a:pt x="50253" y="177665"/>
                  <a:pt x="51401" y="178289"/>
                  <a:pt x="52562" y="178888"/>
                </a:cubicBezTo>
                <a:cubicBezTo>
                  <a:pt x="53723" y="179487"/>
                  <a:pt x="54895" y="180063"/>
                  <a:pt x="56079" y="180614"/>
                </a:cubicBezTo>
                <a:cubicBezTo>
                  <a:pt x="57263" y="181168"/>
                  <a:pt x="58458" y="181696"/>
                  <a:pt x="59663" y="182198"/>
                </a:cubicBezTo>
                <a:cubicBezTo>
                  <a:pt x="60869" y="182703"/>
                  <a:pt x="62084" y="183181"/>
                  <a:pt x="63308" y="183635"/>
                </a:cubicBezTo>
                <a:cubicBezTo>
                  <a:pt x="64533" y="184091"/>
                  <a:pt x="65767" y="184521"/>
                  <a:pt x="67009" y="184923"/>
                </a:cubicBezTo>
                <a:cubicBezTo>
                  <a:pt x="68251" y="185329"/>
                  <a:pt x="69501" y="185707"/>
                  <a:pt x="70759" y="186062"/>
                </a:cubicBezTo>
                <a:lnTo>
                  <a:pt x="70759" y="-147"/>
                </a:lnTo>
                <a:close/>
                <a:moveTo>
                  <a:pt x="123148" y="186062"/>
                </a:moveTo>
                <a:cubicBezTo>
                  <a:pt x="124406" y="185707"/>
                  <a:pt x="125656" y="185329"/>
                  <a:pt x="126898" y="184925"/>
                </a:cubicBezTo>
                <a:cubicBezTo>
                  <a:pt x="128140" y="184521"/>
                  <a:pt x="129374" y="184091"/>
                  <a:pt x="130599" y="183636"/>
                </a:cubicBezTo>
                <a:cubicBezTo>
                  <a:pt x="131823" y="183182"/>
                  <a:pt x="133039" y="182703"/>
                  <a:pt x="134244" y="182198"/>
                </a:cubicBezTo>
                <a:cubicBezTo>
                  <a:pt x="135450" y="181696"/>
                  <a:pt x="136644" y="181168"/>
                  <a:pt x="137828" y="180615"/>
                </a:cubicBezTo>
                <a:cubicBezTo>
                  <a:pt x="139012" y="180063"/>
                  <a:pt x="140185" y="179487"/>
                  <a:pt x="141345" y="178888"/>
                </a:cubicBezTo>
                <a:cubicBezTo>
                  <a:pt x="142506" y="178289"/>
                  <a:pt x="143654" y="177665"/>
                  <a:pt x="144790" y="177018"/>
                </a:cubicBezTo>
                <a:cubicBezTo>
                  <a:pt x="145925" y="176374"/>
                  <a:pt x="147047" y="175704"/>
                  <a:pt x="148155" y="175012"/>
                </a:cubicBezTo>
                <a:cubicBezTo>
                  <a:pt x="149264" y="174321"/>
                  <a:pt x="150358" y="173607"/>
                  <a:pt x="151437" y="172871"/>
                </a:cubicBezTo>
                <a:cubicBezTo>
                  <a:pt x="152517" y="172135"/>
                  <a:pt x="153581" y="171379"/>
                  <a:pt x="154629" y="170599"/>
                </a:cubicBezTo>
                <a:cubicBezTo>
                  <a:pt x="155678" y="169820"/>
                  <a:pt x="156711" y="169019"/>
                  <a:pt x="157727" y="168198"/>
                </a:cubicBezTo>
                <a:cubicBezTo>
                  <a:pt x="158743" y="167378"/>
                  <a:pt x="159743" y="166538"/>
                  <a:pt x="160725" y="165675"/>
                </a:cubicBezTo>
                <a:cubicBezTo>
                  <a:pt x="161707" y="164815"/>
                  <a:pt x="162672" y="163934"/>
                  <a:pt x="163617" y="163032"/>
                </a:cubicBezTo>
                <a:cubicBezTo>
                  <a:pt x="164564" y="162132"/>
                  <a:pt x="165492" y="161212"/>
                  <a:pt x="166402" y="160275"/>
                </a:cubicBezTo>
                <a:cubicBezTo>
                  <a:pt x="167311" y="159336"/>
                  <a:pt x="168200" y="158381"/>
                  <a:pt x="169072" y="157407"/>
                </a:cubicBezTo>
                <a:cubicBezTo>
                  <a:pt x="169943" y="156433"/>
                  <a:pt x="170793" y="155441"/>
                  <a:pt x="171622" y="154433"/>
                </a:cubicBezTo>
                <a:cubicBezTo>
                  <a:pt x="172453" y="153423"/>
                  <a:pt x="173263" y="152399"/>
                  <a:pt x="174051" y="151357"/>
                </a:cubicBezTo>
                <a:cubicBezTo>
                  <a:pt x="174840" y="150317"/>
                  <a:pt x="175608" y="149259"/>
                  <a:pt x="176354" y="148186"/>
                </a:cubicBezTo>
                <a:cubicBezTo>
                  <a:pt x="177099" y="147114"/>
                  <a:pt x="177824" y="146027"/>
                  <a:pt x="178526" y="144925"/>
                </a:cubicBezTo>
                <a:cubicBezTo>
                  <a:pt x="179228" y="143824"/>
                  <a:pt x="179908" y="142708"/>
                  <a:pt x="180563" y="141579"/>
                </a:cubicBezTo>
                <a:cubicBezTo>
                  <a:pt x="181220" y="140449"/>
                  <a:pt x="181854" y="139307"/>
                  <a:pt x="182465" y="138152"/>
                </a:cubicBezTo>
                <a:cubicBezTo>
                  <a:pt x="183075" y="136996"/>
                  <a:pt x="183661" y="135830"/>
                  <a:pt x="184225" y="134651"/>
                </a:cubicBezTo>
                <a:cubicBezTo>
                  <a:pt x="184788" y="133473"/>
                  <a:pt x="185328" y="132283"/>
                  <a:pt x="185842" y="131081"/>
                </a:cubicBezTo>
                <a:cubicBezTo>
                  <a:pt x="186357" y="129882"/>
                  <a:pt x="186848" y="128671"/>
                  <a:pt x="187314" y="127450"/>
                </a:cubicBezTo>
                <a:cubicBezTo>
                  <a:pt x="187779" y="126229"/>
                  <a:pt x="188220" y="125001"/>
                  <a:pt x="188636" y="123762"/>
                </a:cubicBezTo>
                <a:cubicBezTo>
                  <a:pt x="189053" y="122524"/>
                  <a:pt x="189444" y="121278"/>
                  <a:pt x="189810" y="120023"/>
                </a:cubicBezTo>
                <a:cubicBezTo>
                  <a:pt x="190175" y="118769"/>
                  <a:pt x="190515" y="117508"/>
                  <a:pt x="190829" y="116239"/>
                </a:cubicBezTo>
                <a:cubicBezTo>
                  <a:pt x="191143" y="114971"/>
                  <a:pt x="191433" y="113698"/>
                  <a:pt x="191695" y="112417"/>
                </a:cubicBezTo>
                <a:cubicBezTo>
                  <a:pt x="191958" y="111137"/>
                  <a:pt x="192194" y="109854"/>
                  <a:pt x="192405" y="108564"/>
                </a:cubicBezTo>
                <a:cubicBezTo>
                  <a:pt x="192616" y="107276"/>
                  <a:pt x="192800" y="105983"/>
                  <a:pt x="192959" y="104685"/>
                </a:cubicBezTo>
                <a:cubicBezTo>
                  <a:pt x="193119" y="103388"/>
                  <a:pt x="193251" y="102089"/>
                  <a:pt x="193356" y="100786"/>
                </a:cubicBezTo>
                <a:cubicBezTo>
                  <a:pt x="193462" y="99485"/>
                  <a:pt x="193541" y="98180"/>
                  <a:pt x="193594" y="96876"/>
                </a:cubicBezTo>
                <a:cubicBezTo>
                  <a:pt x="193647" y="95570"/>
                  <a:pt x="193673" y="94264"/>
                  <a:pt x="193673" y="92958"/>
                </a:cubicBezTo>
                <a:cubicBezTo>
                  <a:pt x="193673" y="91650"/>
                  <a:pt x="193647" y="90346"/>
                  <a:pt x="193594" y="89040"/>
                </a:cubicBezTo>
                <a:cubicBezTo>
                  <a:pt x="193541" y="87734"/>
                  <a:pt x="193462" y="86431"/>
                  <a:pt x="193356" y="85129"/>
                </a:cubicBezTo>
                <a:cubicBezTo>
                  <a:pt x="193251" y="83826"/>
                  <a:pt x="193119" y="82528"/>
                  <a:pt x="192959" y="81230"/>
                </a:cubicBezTo>
                <a:cubicBezTo>
                  <a:pt x="192800" y="79934"/>
                  <a:pt x="192616" y="78641"/>
                  <a:pt x="192405" y="77351"/>
                </a:cubicBezTo>
                <a:cubicBezTo>
                  <a:pt x="192194" y="76062"/>
                  <a:pt x="191958" y="74777"/>
                  <a:pt x="191695" y="73497"/>
                </a:cubicBezTo>
                <a:cubicBezTo>
                  <a:pt x="191433" y="72218"/>
                  <a:pt x="191143" y="70945"/>
                  <a:pt x="190829" y="69676"/>
                </a:cubicBezTo>
                <a:cubicBezTo>
                  <a:pt x="190515" y="68408"/>
                  <a:pt x="190175" y="67147"/>
                  <a:pt x="189810" y="65893"/>
                </a:cubicBezTo>
                <a:cubicBezTo>
                  <a:pt x="189444" y="64639"/>
                  <a:pt x="189053" y="63392"/>
                  <a:pt x="188636" y="62154"/>
                </a:cubicBezTo>
                <a:cubicBezTo>
                  <a:pt x="188220" y="60915"/>
                  <a:pt x="187779" y="59685"/>
                  <a:pt x="187314" y="58465"/>
                </a:cubicBezTo>
                <a:cubicBezTo>
                  <a:pt x="186848" y="57245"/>
                  <a:pt x="186357" y="56035"/>
                  <a:pt x="185842" y="54833"/>
                </a:cubicBezTo>
                <a:cubicBezTo>
                  <a:pt x="185328" y="53633"/>
                  <a:pt x="184788" y="52443"/>
                  <a:pt x="184225" y="51265"/>
                </a:cubicBezTo>
                <a:cubicBezTo>
                  <a:pt x="183661" y="50086"/>
                  <a:pt x="183075" y="48918"/>
                  <a:pt x="182465" y="47764"/>
                </a:cubicBezTo>
                <a:cubicBezTo>
                  <a:pt x="181854" y="46609"/>
                  <a:pt x="181220" y="45466"/>
                  <a:pt x="180563" y="44337"/>
                </a:cubicBezTo>
                <a:cubicBezTo>
                  <a:pt x="179908" y="43208"/>
                  <a:pt x="179228" y="42092"/>
                  <a:pt x="178526" y="40991"/>
                </a:cubicBezTo>
                <a:cubicBezTo>
                  <a:pt x="177824" y="39888"/>
                  <a:pt x="177099" y="38801"/>
                  <a:pt x="176354" y="37728"/>
                </a:cubicBezTo>
                <a:cubicBezTo>
                  <a:pt x="175608" y="36656"/>
                  <a:pt x="174840" y="35599"/>
                  <a:pt x="174051" y="34557"/>
                </a:cubicBezTo>
                <a:cubicBezTo>
                  <a:pt x="173263" y="33517"/>
                  <a:pt x="172453" y="32491"/>
                  <a:pt x="171622" y="31483"/>
                </a:cubicBezTo>
                <a:cubicBezTo>
                  <a:pt x="170793" y="30474"/>
                  <a:pt x="169943" y="29483"/>
                  <a:pt x="169072" y="28509"/>
                </a:cubicBezTo>
                <a:cubicBezTo>
                  <a:pt x="168200" y="27535"/>
                  <a:pt x="167311" y="26578"/>
                  <a:pt x="166402" y="25641"/>
                </a:cubicBezTo>
                <a:cubicBezTo>
                  <a:pt x="165492" y="24702"/>
                  <a:pt x="164564" y="23783"/>
                  <a:pt x="163617" y="22882"/>
                </a:cubicBezTo>
                <a:cubicBezTo>
                  <a:pt x="162672" y="21982"/>
                  <a:pt x="161707" y="21101"/>
                  <a:pt x="160725" y="20240"/>
                </a:cubicBezTo>
                <a:cubicBezTo>
                  <a:pt x="159743" y="19378"/>
                  <a:pt x="158743" y="18538"/>
                  <a:pt x="157727" y="17716"/>
                </a:cubicBezTo>
                <a:cubicBezTo>
                  <a:pt x="156711" y="16895"/>
                  <a:pt x="155678" y="16096"/>
                  <a:pt x="154629" y="15317"/>
                </a:cubicBezTo>
                <a:cubicBezTo>
                  <a:pt x="153581" y="14538"/>
                  <a:pt x="152517" y="13781"/>
                  <a:pt x="151437" y="13045"/>
                </a:cubicBezTo>
                <a:cubicBezTo>
                  <a:pt x="150358" y="12309"/>
                  <a:pt x="149264" y="11594"/>
                  <a:pt x="148155" y="10903"/>
                </a:cubicBezTo>
                <a:cubicBezTo>
                  <a:pt x="147047" y="10211"/>
                  <a:pt x="145925" y="9542"/>
                  <a:pt x="144789" y="8897"/>
                </a:cubicBezTo>
                <a:cubicBezTo>
                  <a:pt x="143654" y="8251"/>
                  <a:pt x="142506" y="7628"/>
                  <a:pt x="141345" y="7027"/>
                </a:cubicBezTo>
                <a:cubicBezTo>
                  <a:pt x="140185" y="6428"/>
                  <a:pt x="139012" y="5851"/>
                  <a:pt x="137828" y="5301"/>
                </a:cubicBezTo>
                <a:cubicBezTo>
                  <a:pt x="136644" y="4748"/>
                  <a:pt x="135450" y="4220"/>
                  <a:pt x="134244" y="3716"/>
                </a:cubicBezTo>
                <a:cubicBezTo>
                  <a:pt x="133039" y="3212"/>
                  <a:pt x="131823" y="2734"/>
                  <a:pt x="130599" y="2280"/>
                </a:cubicBezTo>
                <a:cubicBezTo>
                  <a:pt x="129374" y="1824"/>
                  <a:pt x="128140" y="1396"/>
                  <a:pt x="126898" y="991"/>
                </a:cubicBezTo>
                <a:cubicBezTo>
                  <a:pt x="125656" y="586"/>
                  <a:pt x="124406" y="207"/>
                  <a:pt x="123148" y="-147"/>
                </a:cubicBezTo>
                <a:lnTo>
                  <a:pt x="123148" y="186062"/>
                </a:lnTo>
                <a:close/>
              </a:path>
            </a:pathLst>
          </a:custGeom>
          <a:solidFill>
            <a:schemeClr val="accent1"/>
          </a:solidFill>
          <a:ln w="1601" cap="flat">
            <a:noFill/>
            <a:prstDash val="solid"/>
            <a:miter/>
          </a:ln>
        </p:spPr>
        <p:txBody>
          <a:bodyPr anchor="ctr" rtlCol="0"/>
          <a:p>
            <a:endParaRPr altLang="en-US" lang="zh-CN">
              <a:cs typeface="微软雅黑" panose="020B0503020204020204" pitchFamily="34" charset="-122"/>
            </a:endParaRPr>
          </a:p>
        </p:txBody>
      </p:sp>
      <p:sp>
        <p:nvSpPr>
          <p:cNvPr id="1048690" name="日期占位符 3"/>
          <p:cNvSpPr>
            <a:spLocks noGrp="1"/>
          </p:cNvSpPr>
          <p:nvPr>
            <p:ph type="dt" sz="half" idx="10"/>
            <p:custDataLst>
              <p:tags r:id="rId1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692" name="页脚占位符 4"/>
          <p:cNvSpPr>
            <a:spLocks noGrp="1"/>
          </p:cNvSpPr>
          <p:nvPr>
            <p:ph type="ftr" sz="quarter" idx="11"/>
            <p:custDataLst>
              <p:tags r:id="rId15"/>
            </p:custDataLst>
          </p:nvPr>
        </p:nvSpPr>
        <p:spPr>
          <a:xfrm>
            <a:off x="4116000" y="6314400"/>
            <a:ext cx="3960000" cy="316800"/>
          </a:xfrm>
        </p:spPr>
        <p:txBody>
          <a:bodyPr/>
          <a:p>
            <a:endParaRPr altLang="en-US" dirty="0" lang="zh-CN"/>
          </a:p>
        </p:txBody>
      </p:sp>
      <p:sp>
        <p:nvSpPr>
          <p:cNvPr id="1048694" name="灯片编号占位符 5"/>
          <p:cNvSpPr>
            <a:spLocks noGrp="1"/>
          </p:cNvSpPr>
          <p:nvPr>
            <p:ph type="sldNum" sz="quarter" idx="12"/>
            <p:custDataLst>
              <p:tags r:id="rId1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pic>
        <p:nvPicPr>
          <p:cNvPr id="2097157" name="图片 9" descr="幻灯片4"/>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96" name="正文"/>
          <p:cNvSpPr txBox="1">
            <a:spLocks noGrp="1"/>
          </p:cNvSpPr>
          <p:nvPr>
            <p:ph idx="3"/>
            <p:custDataLst>
              <p:tags r:id="rId3"/>
            </p:custDataLst>
          </p:nvPr>
        </p:nvSpPr>
        <p:spPr>
          <a:xfrm>
            <a:off x="608400" y="1490400"/>
            <a:ext cx="10969200" cy="47592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a:p>
            <a:pPr lvl="0"/>
            <a:endParaRPr dirty="0">
              <a:sym typeface="+mn-ea"/>
            </a:endParaRPr>
          </a:p>
        </p:txBody>
      </p:sp>
      <p:sp>
        <p:nvSpPr>
          <p:cNvPr id="1048698" name="标题"/>
          <p:cNvSpPr txBox="1">
            <a:spLocks noGrp="1"/>
          </p:cNvSpPr>
          <p:nvPr>
            <p:ph type="title" idx="2"/>
            <p:custDataLst>
              <p:tags r:id="rId4"/>
            </p:custDataLst>
          </p:nvPr>
        </p:nvSpPr>
        <p:spPr>
          <a:xfrm>
            <a:off x="608400" y="608400"/>
            <a:ext cx="10969200" cy="705600"/>
          </a:xfrm>
          <a:prstGeom prst="rect"/>
          <a:noFill/>
          <a:ln>
            <a:noFill/>
            <a:prstDash val="sysDash"/>
          </a:ln>
        </p:spPr>
        <p:txBody>
          <a:bodyPr anchor="ctr" anchorCtr="0" rtlCol="0" vert="horz" wrap="square">
            <a:normAutofit/>
          </a:bodyPr>
          <a:lstStyle>
            <a:lvl1pPr algn="l" defTabSz="914400" eaLnBrk="1" fontAlgn="auto" hangingPunct="1" latinLnBrk="0" lvl="0" marL="0" marR="0" rtl="0">
              <a:lnSpc>
                <a:spcPct val="100000"/>
              </a:lnSpc>
              <a:buClrTx/>
              <a:buSzTx/>
              <a:buFontTx/>
              <a:buNone/>
              <a:defRPr altLang="en-US" baseline="0" b="1" cap="none" dirty="0" sz="32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lvl="0"/>
            <a:r>
              <a:rPr dirty="0">
                <a:sym typeface="+mn-ea"/>
              </a:rPr>
              <a:t>单击此处编辑母版标题样式</a:t>
            </a:r>
            <a:endParaRPr dirty="0">
              <a:sym typeface="+mn-ea"/>
            </a:endParaRPr>
          </a:p>
        </p:txBody>
      </p:sp>
      <p:sp>
        <p:nvSpPr>
          <p:cNvPr id="1048700" name="矩形 6"/>
          <p:cNvSpPr/>
          <p:nvPr>
            <p:custDataLst>
              <p:tags r:id="rId5"/>
            </p:custDataLst>
          </p:nvPr>
        </p:nvSpPr>
        <p:spPr>
          <a:xfrm>
            <a:off x="430998" y="745200"/>
            <a:ext cx="108000" cy="43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cs typeface="微软雅黑" panose="020B0503020204020204" pitchFamily="34" charset="-122"/>
            </a:endParaRPr>
          </a:p>
        </p:txBody>
      </p:sp>
      <p:sp>
        <p:nvSpPr>
          <p:cNvPr id="1048702" name="日期占位符 3"/>
          <p:cNvSpPr>
            <a:spLocks noGrp="1"/>
          </p:cNvSpPr>
          <p:nvPr>
            <p:ph type="dt" sz="half" idx="10"/>
            <p:custDataLst>
              <p:tags r:id="rId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04" name="页脚占位符 4"/>
          <p:cNvSpPr>
            <a:spLocks noGrp="1"/>
          </p:cNvSpPr>
          <p:nvPr>
            <p:ph type="ftr" sz="quarter" idx="11"/>
            <p:custDataLst>
              <p:tags r:id="rId7"/>
            </p:custDataLst>
          </p:nvPr>
        </p:nvSpPr>
        <p:spPr>
          <a:xfrm>
            <a:off x="4116000" y="6314400"/>
            <a:ext cx="3960000" cy="316800"/>
          </a:xfrm>
        </p:spPr>
        <p:txBody>
          <a:bodyPr/>
          <a:p>
            <a:endParaRPr altLang="en-US" dirty="0" lang="zh-CN"/>
          </a:p>
        </p:txBody>
      </p:sp>
      <p:sp>
        <p:nvSpPr>
          <p:cNvPr id="1048706" name="灯片编号占位符 5"/>
          <p:cNvSpPr>
            <a:spLocks noGrp="1"/>
          </p:cNvSpPr>
          <p:nvPr>
            <p:ph type="sldNum" sz="quarter" idx="12"/>
            <p:custDataLst>
              <p:tags r:id="rId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59" name="图片 7" descr="幻灯片2"/>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08" name="副标题"/>
          <p:cNvSpPr txBox="1">
            <a:spLocks noGrp="1"/>
          </p:cNvSpPr>
          <p:nvPr>
            <p:ph type="body" idx="3" hasCustomPrompt="1"/>
            <p:custDataLst>
              <p:tags r:id="rId3"/>
            </p:custDataLst>
          </p:nvPr>
        </p:nvSpPr>
        <p:spPr>
          <a:xfrm>
            <a:off x="3489971" y="627052"/>
            <a:ext cx="2719998" cy="450000"/>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zh-CN" baseline="0" b="0" cap="none" dirty="0" sz="2000" i="0" kern="1200" kumimoji="0" lang="en-US" noProof="1" normalizeH="0" spc="300" strike="noStrike" u="none">
                <a:solidFill>
                  <a:schemeClr val="tx1"/>
                </a:solidFill>
                <a:latin typeface="+mn-ea"/>
                <a:ea typeface="+mn-ea"/>
                <a:cs typeface="微软雅黑" panose="020B0503020204020204" pitchFamily="34" charset="-122"/>
              </a:defRPr>
            </a:lvl1pPr>
          </a:lstStyle>
          <a:p>
            <a:pPr algn="l" lvl="0"/>
            <a:r>
              <a:rPr dirty="0" err="1">
                <a:sym typeface="+mn-ea"/>
              </a:rPr>
              <a:t>单击此处编辑副标题</a:t>
            </a:r>
            <a:endParaRPr dirty="0">
              <a:sym typeface="+mn-ea"/>
            </a:endParaRPr>
          </a:p>
        </p:txBody>
      </p:sp>
      <p:sp>
        <p:nvSpPr>
          <p:cNvPr id="1048710" name="标题"/>
          <p:cNvSpPr txBox="1">
            <a:spLocks noGrp="1"/>
          </p:cNvSpPr>
          <p:nvPr>
            <p:ph type="title" idx="2" hasCustomPrompt="1"/>
            <p:custDataLst>
              <p:tags r:id="rId4"/>
            </p:custDataLst>
          </p:nvPr>
        </p:nvSpPr>
        <p:spPr>
          <a:xfrm>
            <a:off x="174924" y="528887"/>
            <a:ext cx="3108961" cy="646331"/>
          </a:xfrm>
          <a:prstGeom prst="rect"/>
          <a:noFill/>
        </p:spPr>
        <p:txBody>
          <a:bodyPr anchor="ctr" bIns="0" lIns="0" rIns="0" rtlCol="0" tIns="0" wrap="square">
            <a:normAutofit/>
          </a:bodyPr>
          <a:lstStyle>
            <a:lvl1pPr algn="r" defTabSz="914400" eaLnBrk="1" fontAlgn="auto" hangingPunct="1" latinLnBrk="0" marL="0" marR="0" rtl="0">
              <a:lnSpc>
                <a:spcPct val="100000"/>
              </a:lnSpc>
              <a:buClrTx/>
              <a:buSzTx/>
              <a:buFontTx/>
              <a:buNone/>
              <a:defRPr altLang="zh-CN" baseline="0" b="1" cap="none" dirty="0" sz="3600" i="0" kern="1200" kumimoji="0" lang="en-US" noProof="1" normalizeH="0" spc="300" strike="noStrike" u="none">
                <a:solidFill>
                  <a:schemeClr val="accent1"/>
                </a:solidFill>
                <a:latin typeface="+mj-lt"/>
                <a:ea typeface="微软雅黑" panose="020B0503020204020204" pitchFamily="34" charset="-122"/>
                <a:cs typeface="微软雅黑" panose="020B0503020204020204" pitchFamily="34" charset="-122"/>
              </a:defRPr>
            </a:lvl1pPr>
          </a:lstStyle>
          <a:p>
            <a:pPr algn="r" lvl="0"/>
            <a:r>
              <a:rPr>
                <a:sym typeface="+mn-ea"/>
              </a:rPr>
              <a:t>单击编辑标题</a:t>
            </a:r>
            <a:endParaRPr>
              <a:sym typeface="+mn-ea"/>
            </a:endParaRPr>
          </a:p>
        </p:txBody>
      </p:sp>
      <p:cxnSp>
        <p:nvCxnSpPr>
          <p:cNvPr id="3145729" name="直接连接符 17"/>
          <p:cNvCxnSpPr>
            <a:cxnSpLocks/>
          </p:cNvCxnSpPr>
          <p:nvPr>
            <p:custDataLst>
              <p:tags r:id="rId5"/>
            </p:custDataLst>
          </p:nvPr>
        </p:nvCxnSpPr>
        <p:spPr>
          <a:xfrm>
            <a:off x="993913" y="1447137"/>
            <a:ext cx="10412231"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712" name="日期占位符 2"/>
          <p:cNvSpPr>
            <a:spLocks noGrp="1"/>
          </p:cNvSpPr>
          <p:nvPr>
            <p:ph type="dt" sz="half" idx="10"/>
            <p:custDataLst>
              <p:tags r:id="rId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14" name="页脚占位符 3"/>
          <p:cNvSpPr>
            <a:spLocks noGrp="1"/>
          </p:cNvSpPr>
          <p:nvPr>
            <p:ph type="ftr" sz="quarter" idx="11"/>
            <p:custDataLst>
              <p:tags r:id="rId7"/>
            </p:custDataLst>
          </p:nvPr>
        </p:nvSpPr>
        <p:spPr>
          <a:xfrm>
            <a:off x="4116000" y="6314400"/>
            <a:ext cx="3960000" cy="316800"/>
          </a:xfrm>
        </p:spPr>
        <p:txBody>
          <a:bodyPr/>
          <a:p>
            <a:endParaRPr altLang="en-US" dirty="0" lang="zh-CN"/>
          </a:p>
        </p:txBody>
      </p:sp>
      <p:sp>
        <p:nvSpPr>
          <p:cNvPr id="1048716" name="灯片编号占位符 4"/>
          <p:cNvSpPr>
            <a:spLocks noGrp="1"/>
          </p:cNvSpPr>
          <p:nvPr>
            <p:ph type="sldNum" sz="quarter" idx="12"/>
            <p:custDataLst>
              <p:tags r:id="rId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pic>
        <p:nvPicPr>
          <p:cNvPr id="2097161" name="图片 8" descr="幻灯片3"/>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18" name="节编号"/>
          <p:cNvSpPr txBox="1">
            <a:spLocks noGrp="1"/>
          </p:cNvSpPr>
          <p:nvPr>
            <p:ph type="body" idx="2" hasCustomPrompt="1"/>
            <p:custDataLst>
              <p:tags r:id="rId3"/>
            </p:custDataLst>
          </p:nvPr>
        </p:nvSpPr>
        <p:spPr>
          <a:xfrm>
            <a:off x="2292263" y="1277655"/>
            <a:ext cx="2088905" cy="3945697"/>
          </a:xfrm>
          <a:prstGeom prst="rect"/>
          <a:noFill/>
        </p:spPr>
        <p:txBody>
          <a:bodyPr anchor="ctr" anchorCtr="0" bIns="0" lIns="0" rIns="0" rtlCol="0" tIns="0" wrap="square">
            <a:normAutofit/>
          </a:bodyPr>
          <a:lstStyle>
            <a:lvl1pPr algn="r" defTabSz="914400" eaLnBrk="1" fontAlgn="auto" hangingPunct="1" latinLnBrk="0" marL="0" marR="0" rtl="0">
              <a:lnSpc>
                <a:spcPct val="100000"/>
              </a:lnSpc>
              <a:buClrTx/>
              <a:buSzTx/>
              <a:buFontTx/>
              <a:buNone/>
              <a:defRPr altLang="zh-CN" baseline="0" b="1" cap="none" dirty="0" sz="3600" i="0" kern="1200" kumimoji="0" lang="en-US" noProof="1" normalizeH="0" spc="300" strike="noStrike" u="none">
                <a:solidFill>
                  <a:schemeClr val="accent1"/>
                </a:solidFill>
                <a:latin typeface="+mj-ea"/>
                <a:ea typeface="+mj-ea"/>
                <a:cs typeface="微软雅黑" panose="020B0503020204020204" pitchFamily="34" charset="-122"/>
              </a:defRPr>
            </a:lvl1pPr>
          </a:lstStyle>
          <a:p>
            <a:pPr algn="r" lvl="0"/>
            <a:r>
              <a:rPr dirty="0" err="1">
                <a:sym typeface="+mn-ea"/>
              </a:rPr>
              <a:t>节编号</a:t>
            </a:r>
            <a:endParaRPr dirty="0">
              <a:sym typeface="+mn-ea"/>
            </a:endParaRPr>
          </a:p>
        </p:txBody>
      </p:sp>
      <p:sp>
        <p:nvSpPr>
          <p:cNvPr id="1048720" name="标题"/>
          <p:cNvSpPr txBox="1">
            <a:spLocks noGrp="1"/>
          </p:cNvSpPr>
          <p:nvPr>
            <p:ph type="title" idx="1" hasCustomPrompt="1"/>
            <p:custDataLst>
              <p:tags r:id="rId4"/>
            </p:custDataLst>
          </p:nvPr>
        </p:nvSpPr>
        <p:spPr>
          <a:xfrm>
            <a:off x="4924425" y="1277655"/>
            <a:ext cx="5019675" cy="3945697"/>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en-US" baseline="0" b="1" cap="none" dirty="0" sz="3600" i="0" kern="1200" kumimoji="0" lang="zh-CN" noProof="1" normalizeH="0" spc="300" strike="noStrike" u="none">
                <a:solidFill>
                  <a:schemeClr val="tx1"/>
                </a:solidFill>
                <a:latin typeface="+mj-ea"/>
                <a:ea typeface="+mj-ea"/>
                <a:cs typeface="微软雅黑" panose="020B0503020204020204" pitchFamily="34" charset="-122"/>
              </a:defRPr>
            </a:lvl1pPr>
          </a:lstStyle>
          <a:p>
            <a:pPr lvl="0"/>
            <a:r>
              <a:rPr dirty="0">
                <a:sym typeface="+mn-ea"/>
              </a:rPr>
              <a:t>单击此处编辑标题</a:t>
            </a:r>
            <a:endParaRPr dirty="0">
              <a:sym typeface="+mn-ea"/>
            </a:endParaRPr>
          </a:p>
        </p:txBody>
      </p:sp>
      <p:sp>
        <p:nvSpPr>
          <p:cNvPr id="1048722" name="日期占位符 3"/>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24" name="页脚占位符 4"/>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726" name="灯片编号占位符 5"/>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pic>
        <p:nvPicPr>
          <p:cNvPr id="2097163" name="图片 11" descr="卡通人物  低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28" name="正文"/>
          <p:cNvSpPr txBox="1">
            <a:spLocks noGrp="1"/>
          </p:cNvSpPr>
          <p:nvPr>
            <p:ph idx="4"/>
            <p:custDataLst>
              <p:tags r:id="rId3"/>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30" name="正文"/>
          <p:cNvSpPr txBox="1">
            <a:spLocks noGrp="1"/>
          </p:cNvSpPr>
          <p:nvPr>
            <p:ph idx="3"/>
            <p:custDataLst>
              <p:tags r:id="rId4"/>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32" name="标题"/>
          <p:cNvSpPr txBox="1">
            <a:spLocks noGrp="1"/>
          </p:cNvSpPr>
          <p:nvPr>
            <p:ph type="title" idx="2"/>
            <p:custDataLst>
              <p:tags r:id="rId5"/>
            </p:custDataLst>
          </p:nvPr>
        </p:nvSpPr>
        <p:spPr>
          <a:xfrm>
            <a:off x="608400" y="608400"/>
            <a:ext cx="10969200" cy="705600"/>
          </a:xfrm>
          <a:prstGeom prst="rect"/>
          <a:noFill/>
          <a:ln>
            <a:noFill/>
            <a:prstDash val="sysDash"/>
          </a:ln>
        </p:spPr>
        <p:txBody>
          <a:bodyPr anchor="ctr" anchorCtr="0" rtlCol="0" wrap="square">
            <a:normAutofit/>
          </a:bodyPr>
          <a:lstStyle>
            <a:lvl1pPr algn="l" defTabSz="914400" eaLnBrk="1" fontAlgn="auto" hangingPunct="1" latinLnBrk="0" marL="0" marR="0" rtl="0">
              <a:lnSpc>
                <a:spcPct val="100000"/>
              </a:lnSpc>
              <a:buClrTx/>
              <a:buSzTx/>
              <a:buFontTx/>
              <a:buNone/>
              <a:defRPr altLang="en-US" baseline="0" b="1" cap="none" dirty="0" sz="3200" i="0" kern="1200" kumimoji="0" lang="zh-CN" noProof="1" normalizeH="0" spc="300" strike="noStrike" u="none">
                <a:ln>
                  <a:noFill/>
                  <a:prstDash val="sysDot"/>
                </a:ln>
                <a:solidFill>
                  <a:schemeClr val="tx1"/>
                </a:solidFill>
                <a:latin typeface="+mj-ea"/>
                <a:ea typeface="+mj-ea"/>
                <a:cs typeface="微软雅黑" panose="020B0503020204020204" pitchFamily="34" charset="-122"/>
              </a:defRPr>
            </a:lvl1pPr>
          </a:lstStyle>
          <a:p>
            <a:pPr lvl="0"/>
            <a:r>
              <a:rPr dirty="0">
                <a:sym typeface="+mn-ea"/>
              </a:rPr>
              <a:t>单击此处编辑母版标题样式</a:t>
            </a:r>
            <a:endParaRPr dirty="0">
              <a:sym typeface="+mn-ea"/>
            </a:endParaRPr>
          </a:p>
        </p:txBody>
      </p:sp>
      <p:sp>
        <p:nvSpPr>
          <p:cNvPr id="1048734" name="矩形 7"/>
          <p:cNvSpPr/>
          <p:nvPr>
            <p:custDataLst>
              <p:tags r:id="rId6"/>
            </p:custDataLst>
          </p:nvPr>
        </p:nvSpPr>
        <p:spPr>
          <a:xfrm>
            <a:off x="430998" y="745200"/>
            <a:ext cx="108000" cy="43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cs typeface="微软雅黑" panose="020B0503020204020204" pitchFamily="34" charset="-122"/>
            </a:endParaRPr>
          </a:p>
        </p:txBody>
      </p:sp>
      <p:sp>
        <p:nvSpPr>
          <p:cNvPr id="1048736" name="日期占位符 4"/>
          <p:cNvSpPr>
            <a:spLocks noGrp="1"/>
          </p:cNvSpPr>
          <p:nvPr>
            <p:ph type="dt" sz="half" idx="10"/>
            <p:custDataLst>
              <p:tags r:id="rId7"/>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38" name="页脚占位符 5"/>
          <p:cNvSpPr>
            <a:spLocks noGrp="1"/>
          </p:cNvSpPr>
          <p:nvPr>
            <p:ph type="ftr" sz="quarter" idx="11"/>
            <p:custDataLst>
              <p:tags r:id="rId8"/>
            </p:custDataLst>
          </p:nvPr>
        </p:nvSpPr>
        <p:spPr>
          <a:xfrm>
            <a:off x="4116000" y="6314400"/>
            <a:ext cx="3960000" cy="316800"/>
          </a:xfrm>
        </p:spPr>
        <p:txBody>
          <a:bodyPr/>
          <a:p>
            <a:endParaRPr altLang="en-US" dirty="0" lang="zh-CN"/>
          </a:p>
        </p:txBody>
      </p:sp>
      <p:sp>
        <p:nvSpPr>
          <p:cNvPr id="1048740" name="灯片编号占位符 6"/>
          <p:cNvSpPr>
            <a:spLocks noGrp="1"/>
          </p:cNvSpPr>
          <p:nvPr>
            <p:ph type="sldNum" sz="quarter" idx="12"/>
            <p:custDataLst>
              <p:tags r:id="rId9"/>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pic>
        <p:nvPicPr>
          <p:cNvPr id="2097165" name="图片 15" descr="卡通人物  低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42" name="正文"/>
          <p:cNvSpPr txBox="1">
            <a:spLocks noGrp="1"/>
          </p:cNvSpPr>
          <p:nvPr>
            <p:ph idx="6"/>
            <p:custDataLst>
              <p:tags r:id="rId3"/>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44" name="标题"/>
          <p:cNvSpPr txBox="1">
            <a:spLocks noGrp="1"/>
          </p:cNvSpPr>
          <p:nvPr>
            <p:ph type="title" idx="5"/>
            <p:custDataLst>
              <p:tags r:id="rId4"/>
            </p:custDataLst>
          </p:nvPr>
        </p:nvSpPr>
        <p:spPr>
          <a:xfrm>
            <a:off x="6235200" y="1419070"/>
            <a:ext cx="5342400" cy="420370"/>
          </a:xfrm>
          <a:prstGeom prst="rect"/>
          <a:noFill/>
          <a:ln>
            <a:noFill/>
            <a:prstDash val="sysDash"/>
          </a:ln>
        </p:spPr>
        <p:txBody>
          <a:bodyPr rtlCol="0" wrap="square">
            <a:sp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微软雅黑" panose="020B0503020204020204" pitchFamily="34" charset="-122"/>
              </a:defRPr>
            </a:lvl1pPr>
          </a:lstStyle>
          <a:p>
            <a:pPr lvl="0"/>
            <a:r>
              <a:rPr>
                <a:sym typeface="+mn-ea"/>
              </a:rPr>
              <a:t>单击此处编辑母版标题样式</a:t>
            </a:r>
            <a:endParaRPr>
              <a:sym typeface="+mn-ea"/>
            </a:endParaRPr>
          </a:p>
        </p:txBody>
      </p:sp>
      <p:sp>
        <p:nvSpPr>
          <p:cNvPr id="1048746" name="正文"/>
          <p:cNvSpPr txBox="1">
            <a:spLocks noGrp="1"/>
          </p:cNvSpPr>
          <p:nvPr>
            <p:ph idx="4"/>
            <p:custDataLst>
              <p:tags r:id="rId5"/>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48" name="标题"/>
          <p:cNvSpPr txBox="1">
            <a:spLocks noGrp="1"/>
          </p:cNvSpPr>
          <p:nvPr>
            <p:ph type="title" idx="3"/>
            <p:custDataLst>
              <p:tags r:id="rId6"/>
            </p:custDataLst>
          </p:nvPr>
        </p:nvSpPr>
        <p:spPr>
          <a:xfrm>
            <a:off x="608400" y="1429200"/>
            <a:ext cx="5342400" cy="400110"/>
          </a:xfrm>
          <a:prstGeom prst="rect"/>
          <a:noFill/>
          <a:ln>
            <a:noFill/>
            <a:prstDash val="sysDash"/>
          </a:ln>
        </p:spPr>
        <p:txBody>
          <a:bodyPr rtlCol="0" wrap="square">
            <a:sp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微软雅黑" panose="020B0503020204020204" pitchFamily="34" charset="-122"/>
              </a:defRPr>
            </a:lvl1pPr>
          </a:lstStyle>
          <a:p>
            <a:pPr lvl="0"/>
            <a:r>
              <a:rPr dirty="0">
                <a:sym typeface="+mn-ea"/>
              </a:rPr>
              <a:t>单击此处编辑母版标题样式</a:t>
            </a:r>
            <a:endParaRPr dirty="0">
              <a:sym typeface="+mn-ea"/>
            </a:endParaRPr>
          </a:p>
        </p:txBody>
      </p:sp>
      <p:sp>
        <p:nvSpPr>
          <p:cNvPr id="1048750" name="标题"/>
          <p:cNvSpPr txBox="1">
            <a:spLocks noGrp="1"/>
          </p:cNvSpPr>
          <p:nvPr>
            <p:ph type="title" idx="2"/>
            <p:custDataLst>
              <p:tags r:id="rId7"/>
            </p:custDataLst>
          </p:nvPr>
        </p:nvSpPr>
        <p:spPr>
          <a:xfrm>
            <a:off x="608400" y="608400"/>
            <a:ext cx="10969200" cy="705600"/>
          </a:xfrm>
          <a:prstGeom prst="rect"/>
          <a:noFill/>
          <a:ln>
            <a:noFill/>
            <a:prstDash val="sysDash"/>
          </a:ln>
        </p:spPr>
        <p:txBody>
          <a:bodyPr anchor="ctr" anchorCtr="0" rtlCol="0" vert="horz" wrap="square">
            <a:normAutofit/>
          </a:bodyPr>
          <a:lstStyle>
            <a:lvl1pPr algn="l" defTabSz="914400" eaLnBrk="1" fontAlgn="auto" hangingPunct="1" latinLnBrk="0" lvl="0" marL="0" marR="0" rtl="0">
              <a:lnSpc>
                <a:spcPct val="100000"/>
              </a:lnSpc>
              <a:buClrTx/>
              <a:buSzTx/>
              <a:buFontTx/>
              <a:buNone/>
              <a:defRPr altLang="en-US" baseline="0" b="1" cap="none" dirty="0" sz="32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lvl="0"/>
            <a:r>
              <a:rPr>
                <a:sym typeface="+mn-ea"/>
              </a:rPr>
              <a:t>单击此处编辑母版标题样式</a:t>
            </a:r>
            <a:endParaRPr>
              <a:sym typeface="+mn-ea"/>
            </a:endParaRPr>
          </a:p>
        </p:txBody>
      </p:sp>
      <p:sp>
        <p:nvSpPr>
          <p:cNvPr id="1048752" name="矩形 9"/>
          <p:cNvSpPr/>
          <p:nvPr>
            <p:custDataLst>
              <p:tags r:id="rId8"/>
            </p:custDataLst>
          </p:nvPr>
        </p:nvSpPr>
        <p:spPr>
          <a:xfrm>
            <a:off x="430998" y="745200"/>
            <a:ext cx="108000" cy="43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cs typeface="微软雅黑" panose="020B0503020204020204" pitchFamily="34" charset="-122"/>
            </a:endParaRPr>
          </a:p>
        </p:txBody>
      </p:sp>
      <p:sp>
        <p:nvSpPr>
          <p:cNvPr id="1048754" name="日期占位符 6"/>
          <p:cNvSpPr>
            <a:spLocks noGrp="1"/>
          </p:cNvSpPr>
          <p:nvPr>
            <p:ph type="dt" sz="half" idx="10"/>
            <p:custDataLst>
              <p:tags r:id="rId9"/>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56" name="页脚占位符 7"/>
          <p:cNvSpPr>
            <a:spLocks noGrp="1"/>
          </p:cNvSpPr>
          <p:nvPr>
            <p:ph type="ftr" sz="quarter" idx="11"/>
            <p:custDataLst>
              <p:tags r:id="rId10"/>
            </p:custDataLst>
          </p:nvPr>
        </p:nvSpPr>
        <p:spPr>
          <a:xfrm>
            <a:off x="4116000" y="6314400"/>
            <a:ext cx="3960000" cy="316800"/>
          </a:xfrm>
        </p:spPr>
        <p:txBody>
          <a:bodyPr/>
          <a:p>
            <a:endParaRPr altLang="en-US" dirty="0" lang="zh-CN"/>
          </a:p>
        </p:txBody>
      </p:sp>
      <p:sp>
        <p:nvSpPr>
          <p:cNvPr id="1048758" name="灯片编号占位符 8"/>
          <p:cNvSpPr>
            <a:spLocks noGrp="1"/>
          </p:cNvSpPr>
          <p:nvPr>
            <p:ph type="sldNum" sz="quarter" idx="12"/>
            <p:custDataLst>
              <p:tags r:id="rId11"/>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pic>
        <p:nvPicPr>
          <p:cNvPr id="2097167" name="图片 6" descr="卡通人物  低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60" name="标题"/>
          <p:cNvSpPr txBox="1">
            <a:spLocks noGrp="1"/>
          </p:cNvSpPr>
          <p:nvPr>
            <p:ph type="title" idx="2"/>
            <p:custDataLst>
              <p:tags r:id="rId3"/>
            </p:custDataLst>
          </p:nvPr>
        </p:nvSpPr>
        <p:spPr>
          <a:xfrm>
            <a:off x="608400" y="608400"/>
            <a:ext cx="10969200" cy="705600"/>
          </a:xfrm>
          <a:prstGeom prst="rect"/>
          <a:noFill/>
          <a:ln>
            <a:noFill/>
            <a:prstDash val="sysDash"/>
          </a:ln>
        </p:spPr>
        <p:txBody>
          <a:bodyPr anchor="ctr" anchorCtr="0" rtlCol="0" vert="horz" wrap="square">
            <a:normAutofit/>
          </a:bodyPr>
          <a:lstStyle>
            <a:lvl1pPr algn="l" defTabSz="914400" eaLnBrk="1" fontAlgn="auto" hangingPunct="1" latinLnBrk="0" lvl="0" marL="0" marR="0" rtl="0">
              <a:lnSpc>
                <a:spcPct val="100000"/>
              </a:lnSpc>
              <a:buClrTx/>
              <a:buSzTx/>
              <a:buFontTx/>
              <a:buNone/>
              <a:defRPr altLang="en-US" baseline="0" b="1" cap="none" dirty="0" sz="32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lvl="0"/>
            <a:r>
              <a:rPr>
                <a:sym typeface="+mn-ea"/>
              </a:rPr>
              <a:t>单击此处编辑母版标题样式</a:t>
            </a:r>
            <a:endParaRPr>
              <a:sym typeface="+mn-ea"/>
            </a:endParaRPr>
          </a:p>
        </p:txBody>
      </p:sp>
      <p:sp>
        <p:nvSpPr>
          <p:cNvPr id="1048762" name="矩形 7"/>
          <p:cNvSpPr/>
          <p:nvPr>
            <p:custDataLst>
              <p:tags r:id="rId4"/>
            </p:custDataLst>
          </p:nvPr>
        </p:nvSpPr>
        <p:spPr>
          <a:xfrm>
            <a:off x="430998" y="745200"/>
            <a:ext cx="108000" cy="43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cs typeface="微软雅黑" panose="020B0503020204020204" pitchFamily="34" charset="-122"/>
            </a:endParaRPr>
          </a:p>
        </p:txBody>
      </p:sp>
      <p:sp>
        <p:nvSpPr>
          <p:cNvPr id="1048764" name="日期占位符 2"/>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66" name="页脚占位符 3"/>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768" name="灯片编号占位符 4"/>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pic>
        <p:nvPicPr>
          <p:cNvPr id="2097169" name="图片 7" descr="卡通人物  低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70" name="日期占位符 1"/>
          <p:cNvSpPr>
            <a:spLocks noGrp="1"/>
          </p:cNvSpPr>
          <p:nvPr>
            <p:ph type="dt" sz="half" idx="10"/>
            <p:custDataLst>
              <p:tags r:id="rId3"/>
            </p:custDataLst>
          </p:nvPr>
        </p:nvSpPr>
        <p:spPr/>
        <p:txBody>
          <a:bodyPr/>
          <a:p>
            <a:fld id="{760FBDFE-C587-4B4C-A407-44438C67B59E}" type="datetimeFigureOut">
              <a:rPr altLang="en-US" lang="zh-CN" smtClean="0"/>
            </a:fld>
            <a:endParaRPr altLang="en-US" lang="zh-CN"/>
          </a:p>
        </p:txBody>
      </p:sp>
      <p:sp>
        <p:nvSpPr>
          <p:cNvPr id="1048772" name="页脚占位符 2"/>
          <p:cNvSpPr>
            <a:spLocks noGrp="1"/>
          </p:cNvSpPr>
          <p:nvPr>
            <p:ph type="ftr" sz="quarter" idx="11"/>
            <p:custDataLst>
              <p:tags r:id="rId4"/>
            </p:custDataLst>
          </p:nvPr>
        </p:nvSpPr>
        <p:spPr/>
        <p:txBody>
          <a:bodyPr/>
          <a:p>
            <a:endParaRPr altLang="en-US" dirty="0" lang="zh-CN"/>
          </a:p>
        </p:txBody>
      </p:sp>
      <p:sp>
        <p:nvSpPr>
          <p:cNvPr id="1048774" name="灯片编号占位符 3"/>
          <p:cNvSpPr>
            <a:spLocks noGrp="1"/>
          </p:cNvSpPr>
          <p:nvPr>
            <p:ph type="sldNum" sz="quarter" idx="12"/>
            <p:custDataLst>
              <p:tags r:id="rId5"/>
            </p:custDataLst>
          </p:nvPr>
        </p:nvSpPr>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pic>
        <p:nvPicPr>
          <p:cNvPr id="2097171" name="图片 7" descr="卡通人物  低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76" name="正文"/>
          <p:cNvSpPr txBox="1">
            <a:spLocks noGrp="1"/>
          </p:cNvSpPr>
          <p:nvPr>
            <p:ph idx="1"/>
            <p:custDataLst>
              <p:tags r:id="rId3"/>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78" name="日期占位符 3"/>
          <p:cNvSpPr>
            <a:spLocks noGrp="1"/>
          </p:cNvSpPr>
          <p:nvPr>
            <p:ph type="dt" sz="half" idx="10"/>
            <p:custDataLst>
              <p:tags r:id="rId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80" name="页脚占位符 4"/>
          <p:cNvSpPr>
            <a:spLocks noGrp="1"/>
          </p:cNvSpPr>
          <p:nvPr>
            <p:ph type="ftr" sz="quarter" idx="11"/>
            <p:custDataLst>
              <p:tags r:id="rId5"/>
            </p:custDataLst>
          </p:nvPr>
        </p:nvSpPr>
        <p:spPr>
          <a:xfrm>
            <a:off x="4116000" y="6314400"/>
            <a:ext cx="3960000" cy="316800"/>
          </a:xfrm>
        </p:spPr>
        <p:txBody>
          <a:bodyPr/>
          <a:p>
            <a:endParaRPr altLang="en-US" dirty="0" lang="zh-CN"/>
          </a:p>
        </p:txBody>
      </p:sp>
      <p:sp>
        <p:nvSpPr>
          <p:cNvPr id="1048782" name="灯片编号占位符 5"/>
          <p:cNvSpPr>
            <a:spLocks noGrp="1"/>
          </p:cNvSpPr>
          <p:nvPr>
            <p:ph type="sldNum" sz="quarter" idx="12"/>
            <p:custDataLst>
              <p:tags r:id="rId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pic>
        <p:nvPicPr>
          <p:cNvPr id="2097173" name="图片 8" descr="卡通人物  低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18789"/>
            <a:ext cx="12192000" cy="6858000"/>
          </a:xfrm>
          <a:prstGeom prst="rect"/>
        </p:spPr>
      </p:pic>
      <p:sp>
        <p:nvSpPr>
          <p:cNvPr id="1048784" name="副标题"/>
          <p:cNvSpPr txBox="1">
            <a:spLocks noGrp="1"/>
          </p:cNvSpPr>
          <p:nvPr>
            <p:ph type="body" idx="3" hasCustomPrompt="1"/>
            <p:custDataLst>
              <p:tags r:id="rId3"/>
            </p:custDataLst>
          </p:nvPr>
        </p:nvSpPr>
        <p:spPr>
          <a:xfrm>
            <a:off x="608400" y="1324800"/>
            <a:ext cx="10969200" cy="400110"/>
          </a:xfrm>
          <a:prstGeom prst="rect"/>
          <a:noFill/>
          <a:ln>
            <a:noFill/>
            <a:prstDash val="sysDash"/>
          </a:ln>
        </p:spPr>
        <p:txBody>
          <a:bodyPr rtlCol="0" wrap="square">
            <a:sp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solidFill>
                <a:latin typeface="+mj-ea"/>
                <a:ea typeface="+mj-ea"/>
                <a:cs typeface="微软雅黑" panose="020B0503020204020204" pitchFamily="34" charset="-122"/>
              </a:defRPr>
            </a:lvl1pPr>
          </a:lstStyle>
          <a:p>
            <a:pPr algn="l" lvl="0"/>
            <a:r>
              <a:rPr>
                <a:sym typeface="+mn-ea"/>
              </a:rPr>
              <a:t>单击此处编辑母版副标题样式</a:t>
            </a:r>
            <a:endParaRPr>
              <a:sym typeface="+mn-ea"/>
            </a:endParaRPr>
          </a:p>
        </p:txBody>
      </p:sp>
      <p:sp>
        <p:nvSpPr>
          <p:cNvPr id="1048786" name="标题"/>
          <p:cNvSpPr txBox="1">
            <a:spLocks noGrp="1"/>
          </p:cNvSpPr>
          <p:nvPr>
            <p:ph type="title" idx="2"/>
            <p:custDataLst>
              <p:tags r:id="rId4"/>
            </p:custDataLst>
          </p:nvPr>
        </p:nvSpPr>
        <p:spPr>
          <a:xfrm>
            <a:off x="608400" y="608400"/>
            <a:ext cx="10969200" cy="705600"/>
          </a:xfrm>
          <a:prstGeom prst="rect"/>
          <a:noFill/>
          <a:ln>
            <a:noFill/>
            <a:prstDash val="sysDash"/>
          </a:ln>
        </p:spPr>
        <p:txBody>
          <a:bodyPr anchor="ctr" anchorCtr="0" rtlCol="0" vert="horz" wrap="square">
            <a:normAutofit/>
          </a:bodyPr>
          <a:lstStyle>
            <a:lvl1pPr algn="l" defTabSz="914400" eaLnBrk="1" fontAlgn="auto" hangingPunct="1" latinLnBrk="0" lvl="0" marL="0" marR="0" rtl="0">
              <a:lnSpc>
                <a:spcPct val="100000"/>
              </a:lnSpc>
              <a:buClrTx/>
              <a:buSzTx/>
              <a:buFontTx/>
              <a:buNone/>
              <a:defRPr altLang="en-US" baseline="0" b="1" cap="none" dirty="0" sz="32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lvl="0"/>
            <a:r>
              <a:rPr>
                <a:sym typeface="+mn-ea"/>
              </a:rPr>
              <a:t>单击此处编辑母版标题样式</a:t>
            </a:r>
            <a:endParaRPr>
              <a:sym typeface="+mn-ea"/>
            </a:endParaRPr>
          </a:p>
        </p:txBody>
      </p:sp>
      <p:sp>
        <p:nvSpPr>
          <p:cNvPr id="1048788" name="矩形 5"/>
          <p:cNvSpPr/>
          <p:nvPr>
            <p:custDataLst>
              <p:tags r:id="rId5"/>
            </p:custDataLst>
          </p:nvPr>
        </p:nvSpPr>
        <p:spPr>
          <a:xfrm>
            <a:off x="430998" y="745200"/>
            <a:ext cx="108000" cy="43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cs typeface="微软雅黑" panose="020B0503020204020204" pitchFamily="34" charset="-122"/>
            </a:endParaRPr>
          </a:p>
        </p:txBody>
      </p:sp>
      <p:sp>
        <p:nvSpPr>
          <p:cNvPr id="1048790" name="日期占位符 2"/>
          <p:cNvSpPr>
            <a:spLocks noGrp="1"/>
          </p:cNvSpPr>
          <p:nvPr>
            <p:ph type="dt" sz="half" idx="10"/>
            <p:custDataLst>
              <p:tags r:id="rId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92" name="页脚占位符 3"/>
          <p:cNvSpPr>
            <a:spLocks noGrp="1"/>
          </p:cNvSpPr>
          <p:nvPr>
            <p:ph type="ftr" sz="quarter" idx="11"/>
            <p:custDataLst>
              <p:tags r:id="rId7"/>
            </p:custDataLst>
          </p:nvPr>
        </p:nvSpPr>
        <p:spPr>
          <a:xfrm>
            <a:off x="4116000" y="6314400"/>
            <a:ext cx="3960000" cy="316800"/>
          </a:xfrm>
        </p:spPr>
        <p:txBody>
          <a:bodyPr/>
          <a:p>
            <a:endParaRPr altLang="en-US" dirty="0" lang="zh-CN"/>
          </a:p>
        </p:txBody>
      </p:sp>
      <p:sp>
        <p:nvSpPr>
          <p:cNvPr id="1048794" name="灯片编号占位符 4"/>
          <p:cNvSpPr>
            <a:spLocks noGrp="1"/>
          </p:cNvSpPr>
          <p:nvPr>
            <p:ph type="sldNum" sz="quarter" idx="12"/>
            <p:custDataLst>
              <p:tags r:id="rId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75" name="图片 15" descr="图片包含 游戏机, 窗帘  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96" name="署名"/>
          <p:cNvSpPr txBox="1">
            <a:spLocks noGrp="1"/>
          </p:cNvSpPr>
          <p:nvPr>
            <p:ph type="body" idx="9"/>
            <p:custDataLst>
              <p:tags r:id="rId3"/>
            </p:custDataLst>
          </p:nvPr>
        </p:nvSpPr>
        <p:spPr>
          <a:xfrm>
            <a:off x="6253407" y="3759791"/>
            <a:ext cx="2880000" cy="421640"/>
          </a:xfrm>
          <a:prstGeom prst="rect"/>
          <a:noFill/>
        </p:spPr>
        <p:txBody>
          <a:bodyPr anchor="ctr" bIns="0" lIns="0" rIns="0" rtlCol="0" tIns="0" wrap="square">
            <a:normAutofit/>
          </a:bodyPr>
          <a:lstStyle>
            <a:lvl1pPr algn="l" defTabSz="914400" eaLnBrk="1" fontAlgn="auto" hangingPunct="1" latinLnBrk="0" marL="0" marR="0" rtl="0">
              <a:lnSpc>
                <a:spcPct val="150000"/>
              </a:lnSpc>
              <a:buClrTx/>
              <a:buSzTx/>
              <a:buFontTx/>
              <a:buNone/>
              <a:defRPr altLang="en-US" baseline="0" b="0" cap="none" dirty="0" sz="1600" i="0" kern="1200" kumimoji="0" lang="zh-CN" noProof="1" normalizeH="0" spc="150" strike="noStrike" u="none">
                <a:solidFill>
                  <a:schemeClr val="tx1"/>
                </a:solidFill>
                <a:latin typeface="+mn-ea"/>
                <a:ea typeface="+mn-ea"/>
                <a:cs typeface="微软雅黑" panose="020B0503020204020204" pitchFamily="34" charset="-122"/>
              </a:defRPr>
            </a:lvl1pPr>
          </a:lstStyle>
          <a:p>
            <a:pPr lvl="0">
              <a:lnSpc>
                <a:spcPct val="150000"/>
              </a:lnSpc>
            </a:pPr>
            <a:r>
              <a:rPr dirty="0">
                <a:sym typeface="+mn-ea"/>
              </a:rPr>
              <a:t>单击此处编辑母版文本样式</a:t>
            </a:r>
            <a:endParaRPr dirty="0">
              <a:sym typeface="+mn-ea"/>
            </a:endParaRPr>
          </a:p>
        </p:txBody>
      </p:sp>
      <p:sp>
        <p:nvSpPr>
          <p:cNvPr id="1048798" name="标题"/>
          <p:cNvSpPr txBox="1">
            <a:spLocks noGrp="1"/>
          </p:cNvSpPr>
          <p:nvPr>
            <p:ph type="title" idx="8" hasCustomPrompt="1"/>
            <p:custDataLst>
              <p:tags r:id="rId4"/>
            </p:custDataLst>
          </p:nvPr>
        </p:nvSpPr>
        <p:spPr>
          <a:xfrm>
            <a:off x="6105525" y="2710481"/>
            <a:ext cx="5520055" cy="677108"/>
          </a:xfrm>
          <a:prstGeom prst="rect"/>
          <a:noFill/>
        </p:spPr>
        <p:txBody>
          <a:bodyPr anchor="ctr" bIns="0" lIns="0" rIns="0" rtlCol="0" tIns="0" wrap="square">
            <a:noAutofit/>
          </a:bodyPr>
          <a:lstStyle>
            <a:lvl1pPr algn="l" defTabSz="914400" eaLnBrk="1" fontAlgn="auto" hangingPunct="1" latinLnBrk="0" marL="0" marR="0" rtl="0">
              <a:lnSpc>
                <a:spcPct val="100000"/>
              </a:lnSpc>
              <a:buClrTx/>
              <a:buSzTx/>
              <a:buFontTx/>
              <a:buNone/>
              <a:defRPr altLang="en-US" baseline="0" b="1" cap="none" dirty="0" sz="4700" i="0" kern="1200" kumimoji="0" lang="zh-CN" noProof="1" normalizeH="0" spc="300" strike="noStrike" u="none">
                <a:solidFill>
                  <a:schemeClr val="tx1"/>
                </a:solidFill>
                <a:latin typeface="+mj-ea"/>
                <a:ea typeface="+mj-ea"/>
                <a:cs typeface="微软雅黑" panose="020B0503020204020204" pitchFamily="34" charset="-122"/>
              </a:defRPr>
            </a:lvl1pPr>
          </a:lstStyle>
          <a:p>
            <a:pPr lvl="0"/>
            <a:r>
              <a:rPr dirty="0">
                <a:sym typeface="+mn-ea"/>
              </a:rPr>
              <a:t>单击此处编辑标题</a:t>
            </a:r>
            <a:endParaRPr dirty="0">
              <a:sym typeface="+mn-ea"/>
            </a:endParaRPr>
          </a:p>
        </p:txBody>
      </p:sp>
      <p:sp>
        <p:nvSpPr>
          <p:cNvPr id="1048800" name="矩形 6"/>
          <p:cNvSpPr/>
          <p:nvPr>
            <p:custDataLst>
              <p:tags r:id="rId5"/>
            </p:custDataLst>
          </p:nvPr>
        </p:nvSpPr>
        <p:spPr>
          <a:xfrm>
            <a:off x="6096000" y="3886432"/>
            <a:ext cx="64800" cy="25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cs typeface="微软雅黑" panose="020B0503020204020204" pitchFamily="34" charset="-122"/>
            </a:endParaRPr>
          </a:p>
        </p:txBody>
      </p:sp>
      <p:sp>
        <p:nvSpPr>
          <p:cNvPr id="1048802" name="任意多边形: 形状 9"/>
          <p:cNvSpPr/>
          <p:nvPr>
            <p:custDataLst>
              <p:tags r:id="rId6"/>
            </p:custDataLst>
          </p:nvPr>
        </p:nvSpPr>
        <p:spPr>
          <a:xfrm rot="13500000">
            <a:off x="11051540" y="5988685"/>
            <a:ext cx="789305" cy="6350"/>
          </a:xfrm>
          <a:custGeom>
            <a:avLst/>
            <a:gdLst>
              <a:gd name="connsiteX0" fmla="*/ 785936 w 789063"/>
              <a:gd name="connsiteY0" fmla="*/ 6019 h 6441"/>
              <a:gd name="connsiteX1" fmla="*/ 789157 w 789063"/>
              <a:gd name="connsiteY1" fmla="*/ 2798 h 6441"/>
              <a:gd name="connsiteX2" fmla="*/ 785936 w 789063"/>
              <a:gd name="connsiteY2" fmla="*/ -423 h 6441"/>
              <a:gd name="connsiteX3" fmla="*/ 785936 w 789063"/>
              <a:gd name="connsiteY3" fmla="*/ 6019 h 6441"/>
              <a:gd name="connsiteX4" fmla="*/ 785936 w 789063"/>
              <a:gd name="connsiteY4" fmla="*/ 6019 h 6441"/>
              <a:gd name="connsiteX5" fmla="*/ 93 w 789063"/>
              <a:gd name="connsiteY5" fmla="*/ 6019 h 6441"/>
              <a:gd name="connsiteX6" fmla="*/ 785936 w 789063"/>
              <a:gd name="connsiteY6" fmla="*/ 6019 h 6441"/>
              <a:gd name="connsiteX7" fmla="*/ 785936 w 789063"/>
              <a:gd name="connsiteY7" fmla="*/ -423 h 6441"/>
              <a:gd name="connsiteX8" fmla="*/ 93 w 789063"/>
              <a:gd name="connsiteY8" fmla="*/ -423 h 6441"/>
              <a:gd name="connsiteX9" fmla="*/ 93 w 789063"/>
              <a:gd name="connsiteY9" fmla="*/ 6019 h 6441"/>
              <a:gd name="connsiteX10" fmla="*/ 93 w 789063"/>
              <a:gd name="connsiteY10" fmla="*/ 6019 h 6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89063" h="6441">
                <a:moveTo>
                  <a:pt x="785936" y="6019"/>
                </a:moveTo>
                <a:cubicBezTo>
                  <a:pt x="787714" y="6019"/>
                  <a:pt x="789157" y="4576"/>
                  <a:pt x="789157" y="2798"/>
                </a:cubicBezTo>
                <a:cubicBezTo>
                  <a:pt x="789157" y="1019"/>
                  <a:pt x="787714" y="-423"/>
                  <a:pt x="785936" y="-423"/>
                </a:cubicBezTo>
                <a:cubicBezTo>
                  <a:pt x="785936" y="-423"/>
                  <a:pt x="785936" y="6019"/>
                  <a:pt x="785936" y="6019"/>
                </a:cubicBezTo>
                <a:cubicBezTo>
                  <a:pt x="785936" y="6019"/>
                  <a:pt x="785936" y="6019"/>
                  <a:pt x="785936" y="6019"/>
                </a:cubicBezTo>
                <a:close/>
                <a:moveTo>
                  <a:pt x="93" y="6019"/>
                </a:moveTo>
                <a:cubicBezTo>
                  <a:pt x="93" y="6019"/>
                  <a:pt x="785936" y="6019"/>
                  <a:pt x="785936" y="6019"/>
                </a:cubicBezTo>
                <a:cubicBezTo>
                  <a:pt x="785936" y="6019"/>
                  <a:pt x="785936" y="-423"/>
                  <a:pt x="785936" y="-423"/>
                </a:cubicBezTo>
                <a:cubicBezTo>
                  <a:pt x="785936" y="-423"/>
                  <a:pt x="93" y="-423"/>
                  <a:pt x="93" y="-423"/>
                </a:cubicBezTo>
                <a:cubicBezTo>
                  <a:pt x="93" y="-423"/>
                  <a:pt x="93" y="6019"/>
                  <a:pt x="93" y="6019"/>
                </a:cubicBezTo>
                <a:cubicBezTo>
                  <a:pt x="93" y="6019"/>
                  <a:pt x="93" y="6019"/>
                  <a:pt x="93" y="6019"/>
                </a:cubicBezTo>
                <a:close/>
              </a:path>
            </a:pathLst>
          </a:custGeom>
          <a:solidFill>
            <a:schemeClr val="accent1"/>
          </a:solidFill>
          <a:ln w="1601" cap="flat">
            <a:noFill/>
            <a:prstDash val="solid"/>
            <a:miter/>
          </a:ln>
        </p:spPr>
        <p:txBody>
          <a:bodyPr anchor="ctr" rtlCol="0"/>
          <a:p>
            <a:endParaRPr altLang="en-US" lang="zh-CN">
              <a:cs typeface="微软雅黑" panose="020B0503020204020204" pitchFamily="34" charset="-122"/>
            </a:endParaRPr>
          </a:p>
        </p:txBody>
      </p:sp>
      <p:sp>
        <p:nvSpPr>
          <p:cNvPr id="1048804" name="任意多边形: 形状 10"/>
          <p:cNvSpPr/>
          <p:nvPr>
            <p:custDataLst>
              <p:tags r:id="rId7"/>
            </p:custDataLst>
          </p:nvPr>
        </p:nvSpPr>
        <p:spPr>
          <a:xfrm rot="13500000">
            <a:off x="10810240" y="5656580"/>
            <a:ext cx="756285" cy="6350"/>
          </a:xfrm>
          <a:custGeom>
            <a:avLst/>
            <a:gdLst>
              <a:gd name="connsiteX0" fmla="*/ 3132 w 756013"/>
              <a:gd name="connsiteY0" fmla="*/ -359 h 6441"/>
              <a:gd name="connsiteX1" fmla="*/ -89 w 756013"/>
              <a:gd name="connsiteY1" fmla="*/ 2861 h 6441"/>
              <a:gd name="connsiteX2" fmla="*/ 3132 w 756013"/>
              <a:gd name="connsiteY2" fmla="*/ 6082 h 6441"/>
              <a:gd name="connsiteX3" fmla="*/ 3132 w 756013"/>
              <a:gd name="connsiteY3" fmla="*/ -359 h 6441"/>
              <a:gd name="connsiteX4" fmla="*/ 3132 w 756013"/>
              <a:gd name="connsiteY4" fmla="*/ -359 h 6441"/>
              <a:gd name="connsiteX5" fmla="*/ 752704 w 756013"/>
              <a:gd name="connsiteY5" fmla="*/ 6082 h 6441"/>
              <a:gd name="connsiteX6" fmla="*/ 755925 w 756013"/>
              <a:gd name="connsiteY6" fmla="*/ 2861 h 6441"/>
              <a:gd name="connsiteX7" fmla="*/ 752704 w 756013"/>
              <a:gd name="connsiteY7" fmla="*/ -359 h 6441"/>
              <a:gd name="connsiteX8" fmla="*/ 752704 w 756013"/>
              <a:gd name="connsiteY8" fmla="*/ 6082 h 6441"/>
              <a:gd name="connsiteX9" fmla="*/ 752704 w 756013"/>
              <a:gd name="connsiteY9" fmla="*/ 6082 h 6441"/>
              <a:gd name="connsiteX10" fmla="*/ 3132 w 756013"/>
              <a:gd name="connsiteY10" fmla="*/ 6082 h 6441"/>
              <a:gd name="connsiteX11" fmla="*/ 752704 w 756013"/>
              <a:gd name="connsiteY11" fmla="*/ 6082 h 6441"/>
              <a:gd name="connsiteX12" fmla="*/ 752704 w 756013"/>
              <a:gd name="connsiteY12" fmla="*/ -359 h 6441"/>
              <a:gd name="connsiteX13" fmla="*/ 3132 w 756013"/>
              <a:gd name="connsiteY13" fmla="*/ -359 h 6441"/>
              <a:gd name="connsiteX14" fmla="*/ 3132 w 756013"/>
              <a:gd name="connsiteY14" fmla="*/ 6082 h 6441"/>
              <a:gd name="connsiteX15" fmla="*/ 3132 w 756013"/>
              <a:gd name="connsiteY15" fmla="*/ 6082 h 6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56013" h="6441">
                <a:moveTo>
                  <a:pt x="3132" y="-359"/>
                </a:moveTo>
                <a:cubicBezTo>
                  <a:pt x="1353" y="-359"/>
                  <a:pt x="-89" y="1083"/>
                  <a:pt x="-89" y="2861"/>
                </a:cubicBezTo>
                <a:cubicBezTo>
                  <a:pt x="-89" y="4641"/>
                  <a:pt x="1353" y="6082"/>
                  <a:pt x="3132" y="6082"/>
                </a:cubicBezTo>
                <a:cubicBezTo>
                  <a:pt x="3132" y="6082"/>
                  <a:pt x="3132" y="-359"/>
                  <a:pt x="3132" y="-359"/>
                </a:cubicBezTo>
                <a:cubicBezTo>
                  <a:pt x="3132" y="-359"/>
                  <a:pt x="3132" y="-359"/>
                  <a:pt x="3132" y="-359"/>
                </a:cubicBezTo>
                <a:close/>
                <a:moveTo>
                  <a:pt x="752704" y="6082"/>
                </a:moveTo>
                <a:cubicBezTo>
                  <a:pt x="754482" y="6082"/>
                  <a:pt x="755925" y="4641"/>
                  <a:pt x="755925" y="2861"/>
                </a:cubicBezTo>
                <a:cubicBezTo>
                  <a:pt x="755925" y="1083"/>
                  <a:pt x="754482" y="-359"/>
                  <a:pt x="752704" y="-359"/>
                </a:cubicBezTo>
                <a:cubicBezTo>
                  <a:pt x="752704" y="-359"/>
                  <a:pt x="752704" y="6082"/>
                  <a:pt x="752704" y="6082"/>
                </a:cubicBezTo>
                <a:cubicBezTo>
                  <a:pt x="752704" y="6082"/>
                  <a:pt x="752704" y="6082"/>
                  <a:pt x="752704" y="6082"/>
                </a:cubicBezTo>
                <a:close/>
                <a:moveTo>
                  <a:pt x="3132" y="6082"/>
                </a:moveTo>
                <a:cubicBezTo>
                  <a:pt x="3132" y="6082"/>
                  <a:pt x="752704" y="6082"/>
                  <a:pt x="752704" y="6082"/>
                </a:cubicBezTo>
                <a:cubicBezTo>
                  <a:pt x="752704" y="6082"/>
                  <a:pt x="752704" y="-359"/>
                  <a:pt x="752704" y="-359"/>
                </a:cubicBezTo>
                <a:cubicBezTo>
                  <a:pt x="752704" y="-359"/>
                  <a:pt x="3132" y="-359"/>
                  <a:pt x="3132" y="-359"/>
                </a:cubicBezTo>
                <a:cubicBezTo>
                  <a:pt x="3132" y="-359"/>
                  <a:pt x="3132" y="6082"/>
                  <a:pt x="3132" y="6082"/>
                </a:cubicBezTo>
                <a:cubicBezTo>
                  <a:pt x="3132" y="6082"/>
                  <a:pt x="3132" y="6082"/>
                  <a:pt x="3132" y="6082"/>
                </a:cubicBezTo>
                <a:close/>
              </a:path>
            </a:pathLst>
          </a:custGeom>
          <a:solidFill>
            <a:schemeClr val="accent1"/>
          </a:solidFill>
          <a:ln w="1601" cap="flat">
            <a:noFill/>
            <a:prstDash val="solid"/>
            <a:miter/>
          </a:ln>
        </p:spPr>
        <p:txBody>
          <a:bodyPr anchor="ctr" rtlCol="0"/>
          <a:p>
            <a:endParaRPr altLang="en-US" lang="zh-CN">
              <a:cs typeface="微软雅黑" panose="020B0503020204020204" pitchFamily="34" charset="-122"/>
            </a:endParaRPr>
          </a:p>
        </p:txBody>
      </p:sp>
      <p:sp>
        <p:nvSpPr>
          <p:cNvPr id="1048806" name="任意多边形: 形状 8"/>
          <p:cNvSpPr/>
          <p:nvPr>
            <p:custDataLst>
              <p:tags r:id="rId8"/>
            </p:custDataLst>
          </p:nvPr>
        </p:nvSpPr>
        <p:spPr>
          <a:xfrm rot="18900000">
            <a:off x="11212195" y="5724525"/>
            <a:ext cx="193675" cy="186055"/>
          </a:xfrm>
          <a:custGeom>
            <a:avLst/>
            <a:gdLst>
              <a:gd name="connsiteX0" fmla="*/ 70759 w 193437"/>
              <a:gd name="connsiteY0" fmla="*/ -147 h 186208"/>
              <a:gd name="connsiteX1" fmla="*/ 67009 w 193437"/>
              <a:gd name="connsiteY1" fmla="*/ 991 h 186208"/>
              <a:gd name="connsiteX2" fmla="*/ 63308 w 193437"/>
              <a:gd name="connsiteY2" fmla="*/ 2280 h 186208"/>
              <a:gd name="connsiteX3" fmla="*/ 59663 w 193437"/>
              <a:gd name="connsiteY3" fmla="*/ 3716 h 186208"/>
              <a:gd name="connsiteX4" fmla="*/ 56079 w 193437"/>
              <a:gd name="connsiteY4" fmla="*/ 5301 h 186208"/>
              <a:gd name="connsiteX5" fmla="*/ 52562 w 193437"/>
              <a:gd name="connsiteY5" fmla="*/ 7029 h 186208"/>
              <a:gd name="connsiteX6" fmla="*/ 49118 w 193437"/>
              <a:gd name="connsiteY6" fmla="*/ 8897 h 186208"/>
              <a:gd name="connsiteX7" fmla="*/ 45752 w 193437"/>
              <a:gd name="connsiteY7" fmla="*/ 10903 h 186208"/>
              <a:gd name="connsiteX8" fmla="*/ 42470 w 193437"/>
              <a:gd name="connsiteY8" fmla="*/ 13045 h 186208"/>
              <a:gd name="connsiteX9" fmla="*/ 39278 w 193437"/>
              <a:gd name="connsiteY9" fmla="*/ 15317 h 186208"/>
              <a:gd name="connsiteX10" fmla="*/ 36181 w 193437"/>
              <a:gd name="connsiteY10" fmla="*/ 17716 h 186208"/>
              <a:gd name="connsiteX11" fmla="*/ 33183 w 193437"/>
              <a:gd name="connsiteY11" fmla="*/ 20240 h 186208"/>
              <a:gd name="connsiteX12" fmla="*/ 30290 w 193437"/>
              <a:gd name="connsiteY12" fmla="*/ 22884 h 186208"/>
              <a:gd name="connsiteX13" fmla="*/ 27506 w 193437"/>
              <a:gd name="connsiteY13" fmla="*/ 25641 h 186208"/>
              <a:gd name="connsiteX14" fmla="*/ 24836 w 193437"/>
              <a:gd name="connsiteY14" fmla="*/ 28509 h 186208"/>
              <a:gd name="connsiteX15" fmla="*/ 22285 w 193437"/>
              <a:gd name="connsiteY15" fmla="*/ 31483 h 186208"/>
              <a:gd name="connsiteX16" fmla="*/ 19856 w 193437"/>
              <a:gd name="connsiteY16" fmla="*/ 34559 h 186208"/>
              <a:gd name="connsiteX17" fmla="*/ 17554 w 193437"/>
              <a:gd name="connsiteY17" fmla="*/ 37730 h 186208"/>
              <a:gd name="connsiteX18" fmla="*/ 15382 w 193437"/>
              <a:gd name="connsiteY18" fmla="*/ 40991 h 186208"/>
              <a:gd name="connsiteX19" fmla="*/ 13344 w 193437"/>
              <a:gd name="connsiteY19" fmla="*/ 44337 h 186208"/>
              <a:gd name="connsiteX20" fmla="*/ 11443 w 193437"/>
              <a:gd name="connsiteY20" fmla="*/ 47764 h 186208"/>
              <a:gd name="connsiteX21" fmla="*/ 9683 w 193437"/>
              <a:gd name="connsiteY21" fmla="*/ 51265 h 186208"/>
              <a:gd name="connsiteX22" fmla="*/ 8066 w 193437"/>
              <a:gd name="connsiteY22" fmla="*/ 54833 h 186208"/>
              <a:gd name="connsiteX23" fmla="*/ 6594 w 193437"/>
              <a:gd name="connsiteY23" fmla="*/ 58466 h 186208"/>
              <a:gd name="connsiteX24" fmla="*/ 5272 w 193437"/>
              <a:gd name="connsiteY24" fmla="*/ 62154 h 186208"/>
              <a:gd name="connsiteX25" fmla="*/ 4099 w 193437"/>
              <a:gd name="connsiteY25" fmla="*/ 65893 h 186208"/>
              <a:gd name="connsiteX26" fmla="*/ 3079 w 193437"/>
              <a:gd name="connsiteY26" fmla="*/ 69676 h 186208"/>
              <a:gd name="connsiteX27" fmla="*/ 2213 w 193437"/>
              <a:gd name="connsiteY27" fmla="*/ 73497 h 186208"/>
              <a:gd name="connsiteX28" fmla="*/ 1503 w 193437"/>
              <a:gd name="connsiteY28" fmla="*/ 77351 h 186208"/>
              <a:gd name="connsiteX29" fmla="*/ 949 w 193437"/>
              <a:gd name="connsiteY29" fmla="*/ 81230 h 186208"/>
              <a:gd name="connsiteX30" fmla="*/ 552 w 193437"/>
              <a:gd name="connsiteY30" fmla="*/ 85129 h 186208"/>
              <a:gd name="connsiteX31" fmla="*/ 314 w 193437"/>
              <a:gd name="connsiteY31" fmla="*/ 89040 h 186208"/>
              <a:gd name="connsiteX32" fmla="*/ 235 w 193437"/>
              <a:gd name="connsiteY32" fmla="*/ 92958 h 186208"/>
              <a:gd name="connsiteX33" fmla="*/ 314 w 193437"/>
              <a:gd name="connsiteY33" fmla="*/ 96876 h 186208"/>
              <a:gd name="connsiteX34" fmla="*/ 552 w 193437"/>
              <a:gd name="connsiteY34" fmla="*/ 100786 h 186208"/>
              <a:gd name="connsiteX35" fmla="*/ 949 w 193437"/>
              <a:gd name="connsiteY35" fmla="*/ 104685 h 186208"/>
              <a:gd name="connsiteX36" fmla="*/ 1503 w 193437"/>
              <a:gd name="connsiteY36" fmla="*/ 108564 h 186208"/>
              <a:gd name="connsiteX37" fmla="*/ 2213 w 193437"/>
              <a:gd name="connsiteY37" fmla="*/ 112417 h 186208"/>
              <a:gd name="connsiteX38" fmla="*/ 3079 w 193437"/>
              <a:gd name="connsiteY38" fmla="*/ 116239 h 186208"/>
              <a:gd name="connsiteX39" fmla="*/ 4099 w 193437"/>
              <a:gd name="connsiteY39" fmla="*/ 120023 h 186208"/>
              <a:gd name="connsiteX40" fmla="*/ 5272 w 193437"/>
              <a:gd name="connsiteY40" fmla="*/ 123761 h 186208"/>
              <a:gd name="connsiteX41" fmla="*/ 6594 w 193437"/>
              <a:gd name="connsiteY41" fmla="*/ 127450 h 186208"/>
              <a:gd name="connsiteX42" fmla="*/ 8066 w 193437"/>
              <a:gd name="connsiteY42" fmla="*/ 131081 h 186208"/>
              <a:gd name="connsiteX43" fmla="*/ 9683 w 193437"/>
              <a:gd name="connsiteY43" fmla="*/ 134651 h 186208"/>
              <a:gd name="connsiteX44" fmla="*/ 11443 w 193437"/>
              <a:gd name="connsiteY44" fmla="*/ 138151 h 186208"/>
              <a:gd name="connsiteX45" fmla="*/ 13344 w 193437"/>
              <a:gd name="connsiteY45" fmla="*/ 141578 h 186208"/>
              <a:gd name="connsiteX46" fmla="*/ 15382 w 193437"/>
              <a:gd name="connsiteY46" fmla="*/ 144925 h 186208"/>
              <a:gd name="connsiteX47" fmla="*/ 17554 w 193437"/>
              <a:gd name="connsiteY47" fmla="*/ 148186 h 186208"/>
              <a:gd name="connsiteX48" fmla="*/ 19856 w 193437"/>
              <a:gd name="connsiteY48" fmla="*/ 151357 h 186208"/>
              <a:gd name="connsiteX49" fmla="*/ 22285 w 193437"/>
              <a:gd name="connsiteY49" fmla="*/ 154431 h 186208"/>
              <a:gd name="connsiteX50" fmla="*/ 24836 w 193437"/>
              <a:gd name="connsiteY50" fmla="*/ 157406 h 186208"/>
              <a:gd name="connsiteX51" fmla="*/ 27506 w 193437"/>
              <a:gd name="connsiteY51" fmla="*/ 160274 h 186208"/>
              <a:gd name="connsiteX52" fmla="*/ 30290 w 193437"/>
              <a:gd name="connsiteY52" fmla="*/ 163032 h 186208"/>
              <a:gd name="connsiteX53" fmla="*/ 33183 w 193437"/>
              <a:gd name="connsiteY53" fmla="*/ 165675 h 186208"/>
              <a:gd name="connsiteX54" fmla="*/ 36181 w 193437"/>
              <a:gd name="connsiteY54" fmla="*/ 168198 h 186208"/>
              <a:gd name="connsiteX55" fmla="*/ 39278 w 193437"/>
              <a:gd name="connsiteY55" fmla="*/ 170598 h 186208"/>
              <a:gd name="connsiteX56" fmla="*/ 42470 w 193437"/>
              <a:gd name="connsiteY56" fmla="*/ 172870 h 186208"/>
              <a:gd name="connsiteX57" fmla="*/ 45752 w 193437"/>
              <a:gd name="connsiteY57" fmla="*/ 175012 h 186208"/>
              <a:gd name="connsiteX58" fmla="*/ 49118 w 193437"/>
              <a:gd name="connsiteY58" fmla="*/ 177018 h 186208"/>
              <a:gd name="connsiteX59" fmla="*/ 52562 w 193437"/>
              <a:gd name="connsiteY59" fmla="*/ 178888 h 186208"/>
              <a:gd name="connsiteX60" fmla="*/ 56079 w 193437"/>
              <a:gd name="connsiteY60" fmla="*/ 180614 h 186208"/>
              <a:gd name="connsiteX61" fmla="*/ 59663 w 193437"/>
              <a:gd name="connsiteY61" fmla="*/ 182198 h 186208"/>
              <a:gd name="connsiteX62" fmla="*/ 63308 w 193437"/>
              <a:gd name="connsiteY62" fmla="*/ 183635 h 186208"/>
              <a:gd name="connsiteX63" fmla="*/ 67009 w 193437"/>
              <a:gd name="connsiteY63" fmla="*/ 184923 h 186208"/>
              <a:gd name="connsiteX64" fmla="*/ 70759 w 193437"/>
              <a:gd name="connsiteY64" fmla="*/ 186062 h 186208"/>
              <a:gd name="connsiteX65" fmla="*/ 70759 w 193437"/>
              <a:gd name="connsiteY65" fmla="*/ -147 h 186208"/>
              <a:gd name="connsiteX66" fmla="*/ 123148 w 193437"/>
              <a:gd name="connsiteY66" fmla="*/ 186062 h 186208"/>
              <a:gd name="connsiteX67" fmla="*/ 126898 w 193437"/>
              <a:gd name="connsiteY67" fmla="*/ 184925 h 186208"/>
              <a:gd name="connsiteX68" fmla="*/ 130599 w 193437"/>
              <a:gd name="connsiteY68" fmla="*/ 183636 h 186208"/>
              <a:gd name="connsiteX69" fmla="*/ 134244 w 193437"/>
              <a:gd name="connsiteY69" fmla="*/ 182198 h 186208"/>
              <a:gd name="connsiteX70" fmla="*/ 137828 w 193437"/>
              <a:gd name="connsiteY70" fmla="*/ 180615 h 186208"/>
              <a:gd name="connsiteX71" fmla="*/ 141345 w 193437"/>
              <a:gd name="connsiteY71" fmla="*/ 178888 h 186208"/>
              <a:gd name="connsiteX72" fmla="*/ 144790 w 193437"/>
              <a:gd name="connsiteY72" fmla="*/ 177018 h 186208"/>
              <a:gd name="connsiteX73" fmla="*/ 148155 w 193437"/>
              <a:gd name="connsiteY73" fmla="*/ 175012 h 186208"/>
              <a:gd name="connsiteX74" fmla="*/ 151437 w 193437"/>
              <a:gd name="connsiteY74" fmla="*/ 172871 h 186208"/>
              <a:gd name="connsiteX75" fmla="*/ 154629 w 193437"/>
              <a:gd name="connsiteY75" fmla="*/ 170599 h 186208"/>
              <a:gd name="connsiteX76" fmla="*/ 157727 w 193437"/>
              <a:gd name="connsiteY76" fmla="*/ 168198 h 186208"/>
              <a:gd name="connsiteX77" fmla="*/ 160725 w 193437"/>
              <a:gd name="connsiteY77" fmla="*/ 165675 h 186208"/>
              <a:gd name="connsiteX78" fmla="*/ 163617 w 193437"/>
              <a:gd name="connsiteY78" fmla="*/ 163032 h 186208"/>
              <a:gd name="connsiteX79" fmla="*/ 166402 w 193437"/>
              <a:gd name="connsiteY79" fmla="*/ 160275 h 186208"/>
              <a:gd name="connsiteX80" fmla="*/ 169072 w 193437"/>
              <a:gd name="connsiteY80" fmla="*/ 157407 h 186208"/>
              <a:gd name="connsiteX81" fmla="*/ 171622 w 193437"/>
              <a:gd name="connsiteY81" fmla="*/ 154433 h 186208"/>
              <a:gd name="connsiteX82" fmla="*/ 174051 w 193437"/>
              <a:gd name="connsiteY82" fmla="*/ 151357 h 186208"/>
              <a:gd name="connsiteX83" fmla="*/ 176354 w 193437"/>
              <a:gd name="connsiteY83" fmla="*/ 148186 h 186208"/>
              <a:gd name="connsiteX84" fmla="*/ 178526 w 193437"/>
              <a:gd name="connsiteY84" fmla="*/ 144925 h 186208"/>
              <a:gd name="connsiteX85" fmla="*/ 180563 w 193437"/>
              <a:gd name="connsiteY85" fmla="*/ 141579 h 186208"/>
              <a:gd name="connsiteX86" fmla="*/ 182465 w 193437"/>
              <a:gd name="connsiteY86" fmla="*/ 138152 h 186208"/>
              <a:gd name="connsiteX87" fmla="*/ 184225 w 193437"/>
              <a:gd name="connsiteY87" fmla="*/ 134651 h 186208"/>
              <a:gd name="connsiteX88" fmla="*/ 185842 w 193437"/>
              <a:gd name="connsiteY88" fmla="*/ 131081 h 186208"/>
              <a:gd name="connsiteX89" fmla="*/ 187314 w 193437"/>
              <a:gd name="connsiteY89" fmla="*/ 127450 h 186208"/>
              <a:gd name="connsiteX90" fmla="*/ 188636 w 193437"/>
              <a:gd name="connsiteY90" fmla="*/ 123762 h 186208"/>
              <a:gd name="connsiteX91" fmla="*/ 189810 w 193437"/>
              <a:gd name="connsiteY91" fmla="*/ 120023 h 186208"/>
              <a:gd name="connsiteX92" fmla="*/ 190829 w 193437"/>
              <a:gd name="connsiteY92" fmla="*/ 116239 h 186208"/>
              <a:gd name="connsiteX93" fmla="*/ 191695 w 193437"/>
              <a:gd name="connsiteY93" fmla="*/ 112417 h 186208"/>
              <a:gd name="connsiteX94" fmla="*/ 192405 w 193437"/>
              <a:gd name="connsiteY94" fmla="*/ 108564 h 186208"/>
              <a:gd name="connsiteX95" fmla="*/ 192959 w 193437"/>
              <a:gd name="connsiteY95" fmla="*/ 104685 h 186208"/>
              <a:gd name="connsiteX96" fmla="*/ 193356 w 193437"/>
              <a:gd name="connsiteY96" fmla="*/ 100786 h 186208"/>
              <a:gd name="connsiteX97" fmla="*/ 193594 w 193437"/>
              <a:gd name="connsiteY97" fmla="*/ 96876 h 186208"/>
              <a:gd name="connsiteX98" fmla="*/ 193673 w 193437"/>
              <a:gd name="connsiteY98" fmla="*/ 92958 h 186208"/>
              <a:gd name="connsiteX99" fmla="*/ 193594 w 193437"/>
              <a:gd name="connsiteY99" fmla="*/ 89040 h 186208"/>
              <a:gd name="connsiteX100" fmla="*/ 193356 w 193437"/>
              <a:gd name="connsiteY100" fmla="*/ 85129 h 186208"/>
              <a:gd name="connsiteX101" fmla="*/ 192959 w 193437"/>
              <a:gd name="connsiteY101" fmla="*/ 81230 h 186208"/>
              <a:gd name="connsiteX102" fmla="*/ 192405 w 193437"/>
              <a:gd name="connsiteY102" fmla="*/ 77351 h 186208"/>
              <a:gd name="connsiteX103" fmla="*/ 191695 w 193437"/>
              <a:gd name="connsiteY103" fmla="*/ 73497 h 186208"/>
              <a:gd name="connsiteX104" fmla="*/ 190829 w 193437"/>
              <a:gd name="connsiteY104" fmla="*/ 69676 h 186208"/>
              <a:gd name="connsiteX105" fmla="*/ 189810 w 193437"/>
              <a:gd name="connsiteY105" fmla="*/ 65893 h 186208"/>
              <a:gd name="connsiteX106" fmla="*/ 188636 w 193437"/>
              <a:gd name="connsiteY106" fmla="*/ 62154 h 186208"/>
              <a:gd name="connsiteX107" fmla="*/ 187314 w 193437"/>
              <a:gd name="connsiteY107" fmla="*/ 58465 h 186208"/>
              <a:gd name="connsiteX108" fmla="*/ 185842 w 193437"/>
              <a:gd name="connsiteY108" fmla="*/ 54833 h 186208"/>
              <a:gd name="connsiteX109" fmla="*/ 184225 w 193437"/>
              <a:gd name="connsiteY109" fmla="*/ 51265 h 186208"/>
              <a:gd name="connsiteX110" fmla="*/ 182465 w 193437"/>
              <a:gd name="connsiteY110" fmla="*/ 47764 h 186208"/>
              <a:gd name="connsiteX111" fmla="*/ 180563 w 193437"/>
              <a:gd name="connsiteY111" fmla="*/ 44337 h 186208"/>
              <a:gd name="connsiteX112" fmla="*/ 178526 w 193437"/>
              <a:gd name="connsiteY112" fmla="*/ 40991 h 186208"/>
              <a:gd name="connsiteX113" fmla="*/ 176354 w 193437"/>
              <a:gd name="connsiteY113" fmla="*/ 37728 h 186208"/>
              <a:gd name="connsiteX114" fmla="*/ 174051 w 193437"/>
              <a:gd name="connsiteY114" fmla="*/ 34557 h 186208"/>
              <a:gd name="connsiteX115" fmla="*/ 171622 w 193437"/>
              <a:gd name="connsiteY115" fmla="*/ 31483 h 186208"/>
              <a:gd name="connsiteX116" fmla="*/ 169072 w 193437"/>
              <a:gd name="connsiteY116" fmla="*/ 28509 h 186208"/>
              <a:gd name="connsiteX117" fmla="*/ 166402 w 193437"/>
              <a:gd name="connsiteY117" fmla="*/ 25641 h 186208"/>
              <a:gd name="connsiteX118" fmla="*/ 163617 w 193437"/>
              <a:gd name="connsiteY118" fmla="*/ 22882 h 186208"/>
              <a:gd name="connsiteX119" fmla="*/ 160725 w 193437"/>
              <a:gd name="connsiteY119" fmla="*/ 20240 h 186208"/>
              <a:gd name="connsiteX120" fmla="*/ 157727 w 193437"/>
              <a:gd name="connsiteY120" fmla="*/ 17716 h 186208"/>
              <a:gd name="connsiteX121" fmla="*/ 154629 w 193437"/>
              <a:gd name="connsiteY121" fmla="*/ 15317 h 186208"/>
              <a:gd name="connsiteX122" fmla="*/ 151437 w 193437"/>
              <a:gd name="connsiteY122" fmla="*/ 13045 h 186208"/>
              <a:gd name="connsiteX123" fmla="*/ 148155 w 193437"/>
              <a:gd name="connsiteY123" fmla="*/ 10903 h 186208"/>
              <a:gd name="connsiteX124" fmla="*/ 144789 w 193437"/>
              <a:gd name="connsiteY124" fmla="*/ 8897 h 186208"/>
              <a:gd name="connsiteX125" fmla="*/ 141345 w 193437"/>
              <a:gd name="connsiteY125" fmla="*/ 7027 h 186208"/>
              <a:gd name="connsiteX126" fmla="*/ 137828 w 193437"/>
              <a:gd name="connsiteY126" fmla="*/ 5301 h 186208"/>
              <a:gd name="connsiteX127" fmla="*/ 134244 w 193437"/>
              <a:gd name="connsiteY127" fmla="*/ 3716 h 186208"/>
              <a:gd name="connsiteX128" fmla="*/ 130599 w 193437"/>
              <a:gd name="connsiteY128" fmla="*/ 2280 h 186208"/>
              <a:gd name="connsiteX129" fmla="*/ 126898 w 193437"/>
              <a:gd name="connsiteY129" fmla="*/ 991 h 186208"/>
              <a:gd name="connsiteX130" fmla="*/ 123148 w 193437"/>
              <a:gd name="connsiteY130" fmla="*/ -147 h 186208"/>
              <a:gd name="connsiteX131" fmla="*/ 123148 w 193437"/>
              <a:gd name="connsiteY131" fmla="*/ 186062 h 186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Lst>
            <a:rect l="l" t="t" r="r" b="b"/>
            <a:pathLst>
              <a:path w="193437" h="186208">
                <a:moveTo>
                  <a:pt x="70759" y="-147"/>
                </a:moveTo>
                <a:cubicBezTo>
                  <a:pt x="69501" y="207"/>
                  <a:pt x="68251" y="587"/>
                  <a:pt x="67009" y="991"/>
                </a:cubicBezTo>
                <a:cubicBezTo>
                  <a:pt x="65767" y="1396"/>
                  <a:pt x="64533" y="1826"/>
                  <a:pt x="63308" y="2280"/>
                </a:cubicBezTo>
                <a:cubicBezTo>
                  <a:pt x="62084" y="2734"/>
                  <a:pt x="60869" y="3214"/>
                  <a:pt x="59663" y="3716"/>
                </a:cubicBezTo>
                <a:cubicBezTo>
                  <a:pt x="58458" y="4220"/>
                  <a:pt x="57263" y="4748"/>
                  <a:pt x="56079" y="5301"/>
                </a:cubicBezTo>
                <a:cubicBezTo>
                  <a:pt x="54895" y="5853"/>
                  <a:pt x="53723" y="6428"/>
                  <a:pt x="52562" y="7029"/>
                </a:cubicBezTo>
                <a:cubicBezTo>
                  <a:pt x="51401" y="7628"/>
                  <a:pt x="50253" y="8251"/>
                  <a:pt x="49118" y="8897"/>
                </a:cubicBezTo>
                <a:cubicBezTo>
                  <a:pt x="47982" y="9542"/>
                  <a:pt x="46860" y="10212"/>
                  <a:pt x="45752" y="10903"/>
                </a:cubicBezTo>
                <a:cubicBezTo>
                  <a:pt x="44644" y="11595"/>
                  <a:pt x="43550" y="12309"/>
                  <a:pt x="42470" y="13045"/>
                </a:cubicBezTo>
                <a:cubicBezTo>
                  <a:pt x="41391" y="13781"/>
                  <a:pt x="40327" y="14538"/>
                  <a:pt x="39278" y="15317"/>
                </a:cubicBezTo>
                <a:cubicBezTo>
                  <a:pt x="38230" y="16096"/>
                  <a:pt x="37197" y="16897"/>
                  <a:pt x="36181" y="17716"/>
                </a:cubicBezTo>
                <a:cubicBezTo>
                  <a:pt x="35164" y="18538"/>
                  <a:pt x="34165" y="19380"/>
                  <a:pt x="33183" y="20240"/>
                </a:cubicBezTo>
                <a:cubicBezTo>
                  <a:pt x="32201" y="21101"/>
                  <a:pt x="31236" y="21982"/>
                  <a:pt x="30290" y="22884"/>
                </a:cubicBezTo>
                <a:cubicBezTo>
                  <a:pt x="29343" y="23784"/>
                  <a:pt x="28415" y="24704"/>
                  <a:pt x="27506" y="25641"/>
                </a:cubicBezTo>
                <a:cubicBezTo>
                  <a:pt x="26597" y="26580"/>
                  <a:pt x="25707" y="27535"/>
                  <a:pt x="24836" y="28509"/>
                </a:cubicBezTo>
                <a:cubicBezTo>
                  <a:pt x="23966" y="29483"/>
                  <a:pt x="23115" y="30475"/>
                  <a:pt x="22285" y="31483"/>
                </a:cubicBezTo>
                <a:cubicBezTo>
                  <a:pt x="21455" y="32491"/>
                  <a:pt x="20645" y="33517"/>
                  <a:pt x="19856" y="34559"/>
                </a:cubicBezTo>
                <a:cubicBezTo>
                  <a:pt x="19067" y="35599"/>
                  <a:pt x="18300" y="36657"/>
                  <a:pt x="17554" y="37730"/>
                </a:cubicBezTo>
                <a:cubicBezTo>
                  <a:pt x="16808" y="38802"/>
                  <a:pt x="16084" y="39889"/>
                  <a:pt x="15382" y="40991"/>
                </a:cubicBezTo>
                <a:cubicBezTo>
                  <a:pt x="14680" y="42092"/>
                  <a:pt x="14001" y="43208"/>
                  <a:pt x="13344" y="44337"/>
                </a:cubicBezTo>
                <a:cubicBezTo>
                  <a:pt x="12687" y="45467"/>
                  <a:pt x="12054" y="46609"/>
                  <a:pt x="11443" y="47764"/>
                </a:cubicBezTo>
                <a:cubicBezTo>
                  <a:pt x="10833" y="48918"/>
                  <a:pt x="10246" y="50086"/>
                  <a:pt x="9683" y="51265"/>
                </a:cubicBezTo>
                <a:cubicBezTo>
                  <a:pt x="9120" y="52443"/>
                  <a:pt x="8581" y="53633"/>
                  <a:pt x="8066" y="54833"/>
                </a:cubicBezTo>
                <a:cubicBezTo>
                  <a:pt x="7551" y="56035"/>
                  <a:pt x="7060" y="57245"/>
                  <a:pt x="6594" y="58466"/>
                </a:cubicBezTo>
                <a:cubicBezTo>
                  <a:pt x="6129" y="59687"/>
                  <a:pt x="5688" y="60915"/>
                  <a:pt x="5272" y="62154"/>
                </a:cubicBezTo>
                <a:cubicBezTo>
                  <a:pt x="4855" y="63392"/>
                  <a:pt x="4465" y="64639"/>
                  <a:pt x="4099" y="65893"/>
                </a:cubicBezTo>
                <a:cubicBezTo>
                  <a:pt x="3733" y="67147"/>
                  <a:pt x="3393" y="68408"/>
                  <a:pt x="3079" y="69676"/>
                </a:cubicBezTo>
                <a:cubicBezTo>
                  <a:pt x="2764" y="70945"/>
                  <a:pt x="2476" y="72218"/>
                  <a:pt x="2213" y="73497"/>
                </a:cubicBezTo>
                <a:cubicBezTo>
                  <a:pt x="1950" y="74777"/>
                  <a:pt x="1713" y="76062"/>
                  <a:pt x="1503" y="77351"/>
                </a:cubicBezTo>
                <a:cubicBezTo>
                  <a:pt x="1292" y="78641"/>
                  <a:pt x="1107" y="79934"/>
                  <a:pt x="949" y="81230"/>
                </a:cubicBezTo>
                <a:cubicBezTo>
                  <a:pt x="790" y="82528"/>
                  <a:pt x="658" y="83827"/>
                  <a:pt x="552" y="85129"/>
                </a:cubicBezTo>
                <a:cubicBezTo>
                  <a:pt x="447" y="86431"/>
                  <a:pt x="367" y="87734"/>
                  <a:pt x="314" y="89040"/>
                </a:cubicBezTo>
                <a:cubicBezTo>
                  <a:pt x="262" y="90346"/>
                  <a:pt x="235" y="91650"/>
                  <a:pt x="235" y="92958"/>
                </a:cubicBezTo>
                <a:cubicBezTo>
                  <a:pt x="235" y="94264"/>
                  <a:pt x="262" y="95570"/>
                  <a:pt x="314" y="96876"/>
                </a:cubicBezTo>
                <a:cubicBezTo>
                  <a:pt x="367" y="98180"/>
                  <a:pt x="447" y="99485"/>
                  <a:pt x="552" y="100786"/>
                </a:cubicBezTo>
                <a:cubicBezTo>
                  <a:pt x="658" y="102089"/>
                  <a:pt x="790" y="103388"/>
                  <a:pt x="949" y="104685"/>
                </a:cubicBezTo>
                <a:cubicBezTo>
                  <a:pt x="1107" y="105983"/>
                  <a:pt x="1292" y="107274"/>
                  <a:pt x="1503" y="108564"/>
                </a:cubicBezTo>
                <a:cubicBezTo>
                  <a:pt x="1713" y="109854"/>
                  <a:pt x="1950" y="111137"/>
                  <a:pt x="2213" y="112417"/>
                </a:cubicBezTo>
                <a:cubicBezTo>
                  <a:pt x="2476" y="113698"/>
                  <a:pt x="2764" y="114971"/>
                  <a:pt x="3079" y="116239"/>
                </a:cubicBezTo>
                <a:cubicBezTo>
                  <a:pt x="3393" y="117508"/>
                  <a:pt x="3733" y="118769"/>
                  <a:pt x="4099" y="120023"/>
                </a:cubicBezTo>
                <a:cubicBezTo>
                  <a:pt x="4465" y="121278"/>
                  <a:pt x="4855" y="122522"/>
                  <a:pt x="5272" y="123761"/>
                </a:cubicBezTo>
                <a:cubicBezTo>
                  <a:pt x="5688" y="124999"/>
                  <a:pt x="6129" y="126229"/>
                  <a:pt x="6594" y="127450"/>
                </a:cubicBezTo>
                <a:cubicBezTo>
                  <a:pt x="7060" y="128671"/>
                  <a:pt x="7551" y="129882"/>
                  <a:pt x="8066" y="131081"/>
                </a:cubicBezTo>
                <a:cubicBezTo>
                  <a:pt x="8581" y="132283"/>
                  <a:pt x="9120" y="133473"/>
                  <a:pt x="9683" y="134651"/>
                </a:cubicBezTo>
                <a:cubicBezTo>
                  <a:pt x="10246" y="135830"/>
                  <a:pt x="10833" y="136996"/>
                  <a:pt x="11443" y="138151"/>
                </a:cubicBezTo>
                <a:cubicBezTo>
                  <a:pt x="12054" y="139307"/>
                  <a:pt x="12687" y="140449"/>
                  <a:pt x="13344" y="141578"/>
                </a:cubicBezTo>
                <a:cubicBezTo>
                  <a:pt x="14001" y="142708"/>
                  <a:pt x="14680" y="143822"/>
                  <a:pt x="15382" y="144925"/>
                </a:cubicBezTo>
                <a:cubicBezTo>
                  <a:pt x="16084" y="146027"/>
                  <a:pt x="16808" y="147114"/>
                  <a:pt x="17554" y="148186"/>
                </a:cubicBezTo>
                <a:cubicBezTo>
                  <a:pt x="18300" y="149259"/>
                  <a:pt x="19067" y="150315"/>
                  <a:pt x="19856" y="151357"/>
                </a:cubicBezTo>
                <a:cubicBezTo>
                  <a:pt x="20645" y="152399"/>
                  <a:pt x="21455" y="153423"/>
                  <a:pt x="22285" y="154431"/>
                </a:cubicBezTo>
                <a:cubicBezTo>
                  <a:pt x="23115" y="155441"/>
                  <a:pt x="23966" y="156431"/>
                  <a:pt x="24836" y="157406"/>
                </a:cubicBezTo>
                <a:cubicBezTo>
                  <a:pt x="25707" y="158380"/>
                  <a:pt x="26597" y="159336"/>
                  <a:pt x="27506" y="160274"/>
                </a:cubicBezTo>
                <a:cubicBezTo>
                  <a:pt x="28415" y="161212"/>
                  <a:pt x="29343" y="162132"/>
                  <a:pt x="30290" y="163032"/>
                </a:cubicBezTo>
                <a:cubicBezTo>
                  <a:pt x="31236" y="163934"/>
                  <a:pt x="32201" y="164815"/>
                  <a:pt x="33183" y="165675"/>
                </a:cubicBezTo>
                <a:cubicBezTo>
                  <a:pt x="34165" y="166536"/>
                  <a:pt x="35164" y="167377"/>
                  <a:pt x="36181" y="168198"/>
                </a:cubicBezTo>
                <a:cubicBezTo>
                  <a:pt x="37197" y="169019"/>
                  <a:pt x="38230" y="169820"/>
                  <a:pt x="39278" y="170598"/>
                </a:cubicBezTo>
                <a:cubicBezTo>
                  <a:pt x="40327" y="171377"/>
                  <a:pt x="41391" y="172135"/>
                  <a:pt x="42470" y="172870"/>
                </a:cubicBezTo>
                <a:cubicBezTo>
                  <a:pt x="43550" y="173607"/>
                  <a:pt x="44644" y="174321"/>
                  <a:pt x="45752" y="175012"/>
                </a:cubicBezTo>
                <a:cubicBezTo>
                  <a:pt x="46860" y="175704"/>
                  <a:pt x="47982" y="176372"/>
                  <a:pt x="49118" y="177018"/>
                </a:cubicBezTo>
                <a:cubicBezTo>
                  <a:pt x="50253" y="177665"/>
                  <a:pt x="51401" y="178289"/>
                  <a:pt x="52562" y="178888"/>
                </a:cubicBezTo>
                <a:cubicBezTo>
                  <a:pt x="53723" y="179487"/>
                  <a:pt x="54895" y="180063"/>
                  <a:pt x="56079" y="180614"/>
                </a:cubicBezTo>
                <a:cubicBezTo>
                  <a:pt x="57263" y="181168"/>
                  <a:pt x="58458" y="181696"/>
                  <a:pt x="59663" y="182198"/>
                </a:cubicBezTo>
                <a:cubicBezTo>
                  <a:pt x="60869" y="182703"/>
                  <a:pt x="62084" y="183181"/>
                  <a:pt x="63308" y="183635"/>
                </a:cubicBezTo>
                <a:cubicBezTo>
                  <a:pt x="64533" y="184091"/>
                  <a:pt x="65767" y="184521"/>
                  <a:pt x="67009" y="184923"/>
                </a:cubicBezTo>
                <a:cubicBezTo>
                  <a:pt x="68251" y="185329"/>
                  <a:pt x="69501" y="185707"/>
                  <a:pt x="70759" y="186062"/>
                </a:cubicBezTo>
                <a:lnTo>
                  <a:pt x="70759" y="-147"/>
                </a:lnTo>
                <a:close/>
                <a:moveTo>
                  <a:pt x="123148" y="186062"/>
                </a:moveTo>
                <a:cubicBezTo>
                  <a:pt x="124406" y="185707"/>
                  <a:pt x="125656" y="185329"/>
                  <a:pt x="126898" y="184925"/>
                </a:cubicBezTo>
                <a:cubicBezTo>
                  <a:pt x="128140" y="184521"/>
                  <a:pt x="129374" y="184091"/>
                  <a:pt x="130599" y="183636"/>
                </a:cubicBezTo>
                <a:cubicBezTo>
                  <a:pt x="131823" y="183182"/>
                  <a:pt x="133039" y="182703"/>
                  <a:pt x="134244" y="182198"/>
                </a:cubicBezTo>
                <a:cubicBezTo>
                  <a:pt x="135450" y="181696"/>
                  <a:pt x="136644" y="181168"/>
                  <a:pt x="137828" y="180615"/>
                </a:cubicBezTo>
                <a:cubicBezTo>
                  <a:pt x="139012" y="180063"/>
                  <a:pt x="140185" y="179487"/>
                  <a:pt x="141345" y="178888"/>
                </a:cubicBezTo>
                <a:cubicBezTo>
                  <a:pt x="142506" y="178289"/>
                  <a:pt x="143654" y="177665"/>
                  <a:pt x="144790" y="177018"/>
                </a:cubicBezTo>
                <a:cubicBezTo>
                  <a:pt x="145925" y="176374"/>
                  <a:pt x="147047" y="175704"/>
                  <a:pt x="148155" y="175012"/>
                </a:cubicBezTo>
                <a:cubicBezTo>
                  <a:pt x="149264" y="174321"/>
                  <a:pt x="150358" y="173607"/>
                  <a:pt x="151437" y="172871"/>
                </a:cubicBezTo>
                <a:cubicBezTo>
                  <a:pt x="152517" y="172135"/>
                  <a:pt x="153581" y="171379"/>
                  <a:pt x="154629" y="170599"/>
                </a:cubicBezTo>
                <a:cubicBezTo>
                  <a:pt x="155678" y="169820"/>
                  <a:pt x="156711" y="169019"/>
                  <a:pt x="157727" y="168198"/>
                </a:cubicBezTo>
                <a:cubicBezTo>
                  <a:pt x="158743" y="167378"/>
                  <a:pt x="159743" y="166538"/>
                  <a:pt x="160725" y="165675"/>
                </a:cubicBezTo>
                <a:cubicBezTo>
                  <a:pt x="161707" y="164815"/>
                  <a:pt x="162672" y="163934"/>
                  <a:pt x="163617" y="163032"/>
                </a:cubicBezTo>
                <a:cubicBezTo>
                  <a:pt x="164564" y="162132"/>
                  <a:pt x="165492" y="161212"/>
                  <a:pt x="166402" y="160275"/>
                </a:cubicBezTo>
                <a:cubicBezTo>
                  <a:pt x="167311" y="159336"/>
                  <a:pt x="168200" y="158381"/>
                  <a:pt x="169072" y="157407"/>
                </a:cubicBezTo>
                <a:cubicBezTo>
                  <a:pt x="169943" y="156433"/>
                  <a:pt x="170793" y="155441"/>
                  <a:pt x="171622" y="154433"/>
                </a:cubicBezTo>
                <a:cubicBezTo>
                  <a:pt x="172453" y="153423"/>
                  <a:pt x="173263" y="152399"/>
                  <a:pt x="174051" y="151357"/>
                </a:cubicBezTo>
                <a:cubicBezTo>
                  <a:pt x="174840" y="150317"/>
                  <a:pt x="175608" y="149259"/>
                  <a:pt x="176354" y="148186"/>
                </a:cubicBezTo>
                <a:cubicBezTo>
                  <a:pt x="177099" y="147114"/>
                  <a:pt x="177824" y="146027"/>
                  <a:pt x="178526" y="144925"/>
                </a:cubicBezTo>
                <a:cubicBezTo>
                  <a:pt x="179228" y="143824"/>
                  <a:pt x="179908" y="142708"/>
                  <a:pt x="180563" y="141579"/>
                </a:cubicBezTo>
                <a:cubicBezTo>
                  <a:pt x="181220" y="140449"/>
                  <a:pt x="181854" y="139307"/>
                  <a:pt x="182465" y="138152"/>
                </a:cubicBezTo>
                <a:cubicBezTo>
                  <a:pt x="183075" y="136996"/>
                  <a:pt x="183661" y="135830"/>
                  <a:pt x="184225" y="134651"/>
                </a:cubicBezTo>
                <a:cubicBezTo>
                  <a:pt x="184788" y="133473"/>
                  <a:pt x="185328" y="132283"/>
                  <a:pt x="185842" y="131081"/>
                </a:cubicBezTo>
                <a:cubicBezTo>
                  <a:pt x="186357" y="129882"/>
                  <a:pt x="186848" y="128671"/>
                  <a:pt x="187314" y="127450"/>
                </a:cubicBezTo>
                <a:cubicBezTo>
                  <a:pt x="187779" y="126229"/>
                  <a:pt x="188220" y="125001"/>
                  <a:pt x="188636" y="123762"/>
                </a:cubicBezTo>
                <a:cubicBezTo>
                  <a:pt x="189053" y="122524"/>
                  <a:pt x="189444" y="121278"/>
                  <a:pt x="189810" y="120023"/>
                </a:cubicBezTo>
                <a:cubicBezTo>
                  <a:pt x="190175" y="118769"/>
                  <a:pt x="190515" y="117508"/>
                  <a:pt x="190829" y="116239"/>
                </a:cubicBezTo>
                <a:cubicBezTo>
                  <a:pt x="191143" y="114971"/>
                  <a:pt x="191433" y="113698"/>
                  <a:pt x="191695" y="112417"/>
                </a:cubicBezTo>
                <a:cubicBezTo>
                  <a:pt x="191958" y="111137"/>
                  <a:pt x="192194" y="109854"/>
                  <a:pt x="192405" y="108564"/>
                </a:cubicBezTo>
                <a:cubicBezTo>
                  <a:pt x="192616" y="107276"/>
                  <a:pt x="192800" y="105983"/>
                  <a:pt x="192959" y="104685"/>
                </a:cubicBezTo>
                <a:cubicBezTo>
                  <a:pt x="193119" y="103388"/>
                  <a:pt x="193251" y="102089"/>
                  <a:pt x="193356" y="100786"/>
                </a:cubicBezTo>
                <a:cubicBezTo>
                  <a:pt x="193462" y="99485"/>
                  <a:pt x="193541" y="98180"/>
                  <a:pt x="193594" y="96876"/>
                </a:cubicBezTo>
                <a:cubicBezTo>
                  <a:pt x="193647" y="95570"/>
                  <a:pt x="193673" y="94264"/>
                  <a:pt x="193673" y="92958"/>
                </a:cubicBezTo>
                <a:cubicBezTo>
                  <a:pt x="193673" y="91650"/>
                  <a:pt x="193647" y="90346"/>
                  <a:pt x="193594" y="89040"/>
                </a:cubicBezTo>
                <a:cubicBezTo>
                  <a:pt x="193541" y="87734"/>
                  <a:pt x="193462" y="86431"/>
                  <a:pt x="193356" y="85129"/>
                </a:cubicBezTo>
                <a:cubicBezTo>
                  <a:pt x="193251" y="83826"/>
                  <a:pt x="193119" y="82528"/>
                  <a:pt x="192959" y="81230"/>
                </a:cubicBezTo>
                <a:cubicBezTo>
                  <a:pt x="192800" y="79934"/>
                  <a:pt x="192616" y="78641"/>
                  <a:pt x="192405" y="77351"/>
                </a:cubicBezTo>
                <a:cubicBezTo>
                  <a:pt x="192194" y="76062"/>
                  <a:pt x="191958" y="74777"/>
                  <a:pt x="191695" y="73497"/>
                </a:cubicBezTo>
                <a:cubicBezTo>
                  <a:pt x="191433" y="72218"/>
                  <a:pt x="191143" y="70945"/>
                  <a:pt x="190829" y="69676"/>
                </a:cubicBezTo>
                <a:cubicBezTo>
                  <a:pt x="190515" y="68408"/>
                  <a:pt x="190175" y="67147"/>
                  <a:pt x="189810" y="65893"/>
                </a:cubicBezTo>
                <a:cubicBezTo>
                  <a:pt x="189444" y="64639"/>
                  <a:pt x="189053" y="63392"/>
                  <a:pt x="188636" y="62154"/>
                </a:cubicBezTo>
                <a:cubicBezTo>
                  <a:pt x="188220" y="60915"/>
                  <a:pt x="187779" y="59685"/>
                  <a:pt x="187314" y="58465"/>
                </a:cubicBezTo>
                <a:cubicBezTo>
                  <a:pt x="186848" y="57245"/>
                  <a:pt x="186357" y="56035"/>
                  <a:pt x="185842" y="54833"/>
                </a:cubicBezTo>
                <a:cubicBezTo>
                  <a:pt x="185328" y="53633"/>
                  <a:pt x="184788" y="52443"/>
                  <a:pt x="184225" y="51265"/>
                </a:cubicBezTo>
                <a:cubicBezTo>
                  <a:pt x="183661" y="50086"/>
                  <a:pt x="183075" y="48918"/>
                  <a:pt x="182465" y="47764"/>
                </a:cubicBezTo>
                <a:cubicBezTo>
                  <a:pt x="181854" y="46609"/>
                  <a:pt x="181220" y="45466"/>
                  <a:pt x="180563" y="44337"/>
                </a:cubicBezTo>
                <a:cubicBezTo>
                  <a:pt x="179908" y="43208"/>
                  <a:pt x="179228" y="42092"/>
                  <a:pt x="178526" y="40991"/>
                </a:cubicBezTo>
                <a:cubicBezTo>
                  <a:pt x="177824" y="39888"/>
                  <a:pt x="177099" y="38801"/>
                  <a:pt x="176354" y="37728"/>
                </a:cubicBezTo>
                <a:cubicBezTo>
                  <a:pt x="175608" y="36656"/>
                  <a:pt x="174840" y="35599"/>
                  <a:pt x="174051" y="34557"/>
                </a:cubicBezTo>
                <a:cubicBezTo>
                  <a:pt x="173263" y="33517"/>
                  <a:pt x="172453" y="32491"/>
                  <a:pt x="171622" y="31483"/>
                </a:cubicBezTo>
                <a:cubicBezTo>
                  <a:pt x="170793" y="30474"/>
                  <a:pt x="169943" y="29483"/>
                  <a:pt x="169072" y="28509"/>
                </a:cubicBezTo>
                <a:cubicBezTo>
                  <a:pt x="168200" y="27535"/>
                  <a:pt x="167311" y="26578"/>
                  <a:pt x="166402" y="25641"/>
                </a:cubicBezTo>
                <a:cubicBezTo>
                  <a:pt x="165492" y="24702"/>
                  <a:pt x="164564" y="23783"/>
                  <a:pt x="163617" y="22882"/>
                </a:cubicBezTo>
                <a:cubicBezTo>
                  <a:pt x="162672" y="21982"/>
                  <a:pt x="161707" y="21101"/>
                  <a:pt x="160725" y="20240"/>
                </a:cubicBezTo>
                <a:cubicBezTo>
                  <a:pt x="159743" y="19378"/>
                  <a:pt x="158743" y="18538"/>
                  <a:pt x="157727" y="17716"/>
                </a:cubicBezTo>
                <a:cubicBezTo>
                  <a:pt x="156711" y="16895"/>
                  <a:pt x="155678" y="16096"/>
                  <a:pt x="154629" y="15317"/>
                </a:cubicBezTo>
                <a:cubicBezTo>
                  <a:pt x="153581" y="14538"/>
                  <a:pt x="152517" y="13781"/>
                  <a:pt x="151437" y="13045"/>
                </a:cubicBezTo>
                <a:cubicBezTo>
                  <a:pt x="150358" y="12309"/>
                  <a:pt x="149264" y="11594"/>
                  <a:pt x="148155" y="10903"/>
                </a:cubicBezTo>
                <a:cubicBezTo>
                  <a:pt x="147047" y="10211"/>
                  <a:pt x="145925" y="9542"/>
                  <a:pt x="144789" y="8897"/>
                </a:cubicBezTo>
                <a:cubicBezTo>
                  <a:pt x="143654" y="8251"/>
                  <a:pt x="142506" y="7628"/>
                  <a:pt x="141345" y="7027"/>
                </a:cubicBezTo>
                <a:cubicBezTo>
                  <a:pt x="140185" y="6428"/>
                  <a:pt x="139012" y="5851"/>
                  <a:pt x="137828" y="5301"/>
                </a:cubicBezTo>
                <a:cubicBezTo>
                  <a:pt x="136644" y="4748"/>
                  <a:pt x="135450" y="4220"/>
                  <a:pt x="134244" y="3716"/>
                </a:cubicBezTo>
                <a:cubicBezTo>
                  <a:pt x="133039" y="3212"/>
                  <a:pt x="131823" y="2734"/>
                  <a:pt x="130599" y="2280"/>
                </a:cubicBezTo>
                <a:cubicBezTo>
                  <a:pt x="129374" y="1824"/>
                  <a:pt x="128140" y="1396"/>
                  <a:pt x="126898" y="991"/>
                </a:cubicBezTo>
                <a:cubicBezTo>
                  <a:pt x="125656" y="586"/>
                  <a:pt x="124406" y="207"/>
                  <a:pt x="123148" y="-147"/>
                </a:cubicBezTo>
                <a:lnTo>
                  <a:pt x="123148" y="186062"/>
                </a:lnTo>
                <a:close/>
              </a:path>
            </a:pathLst>
          </a:custGeom>
          <a:solidFill>
            <a:schemeClr val="accent1"/>
          </a:solidFill>
          <a:ln w="1601" cap="flat">
            <a:noFill/>
            <a:prstDash val="solid"/>
            <a:miter/>
          </a:ln>
        </p:spPr>
        <p:txBody>
          <a:bodyPr anchor="ctr" rtlCol="0"/>
          <a:p>
            <a:endParaRPr altLang="en-US" lang="zh-CN">
              <a:cs typeface="微软雅黑" panose="020B0503020204020204" pitchFamily="34" charset="-122"/>
            </a:endParaRPr>
          </a:p>
        </p:txBody>
      </p:sp>
      <p:sp>
        <p:nvSpPr>
          <p:cNvPr id="1048808" name="任意多边形: 形状 12"/>
          <p:cNvSpPr/>
          <p:nvPr>
            <p:custDataLst>
              <p:tags r:id="rId9"/>
            </p:custDataLst>
          </p:nvPr>
        </p:nvSpPr>
        <p:spPr>
          <a:xfrm>
            <a:off x="537845" y="534670"/>
            <a:ext cx="171450" cy="19050"/>
          </a:xfrm>
          <a:custGeom>
            <a:avLst/>
            <a:gdLst>
              <a:gd name="connsiteX0" fmla="*/ 161925 w 171450"/>
              <a:gd name="connsiteY0" fmla="*/ 19050 h 19050"/>
              <a:gd name="connsiteX1" fmla="*/ 9525 w 171450"/>
              <a:gd name="connsiteY1" fmla="*/ 19050 h 19050"/>
              <a:gd name="connsiteX2" fmla="*/ 7667 w 171450"/>
              <a:gd name="connsiteY2" fmla="*/ 18867 h 19050"/>
              <a:gd name="connsiteX3" fmla="*/ 5880 w 171450"/>
              <a:gd name="connsiteY3" fmla="*/ 18325 h 19050"/>
              <a:gd name="connsiteX4" fmla="*/ 4233 w 171450"/>
              <a:gd name="connsiteY4" fmla="*/ 17445 h 19050"/>
              <a:gd name="connsiteX5" fmla="*/ 2790 w 171450"/>
              <a:gd name="connsiteY5" fmla="*/ 16260 h 19050"/>
              <a:gd name="connsiteX6" fmla="*/ 1605 w 171450"/>
              <a:gd name="connsiteY6" fmla="*/ 14817 h 19050"/>
              <a:gd name="connsiteX7" fmla="*/ 725 w 171450"/>
              <a:gd name="connsiteY7" fmla="*/ 13170 h 19050"/>
              <a:gd name="connsiteX8" fmla="*/ 183 w 171450"/>
              <a:gd name="connsiteY8" fmla="*/ 11383 h 19050"/>
              <a:gd name="connsiteX9" fmla="*/ 0 w 171450"/>
              <a:gd name="connsiteY9" fmla="*/ 9525 h 19050"/>
              <a:gd name="connsiteX10" fmla="*/ 183 w 171450"/>
              <a:gd name="connsiteY10" fmla="*/ 7667 h 19050"/>
              <a:gd name="connsiteX11" fmla="*/ 725 w 171450"/>
              <a:gd name="connsiteY11" fmla="*/ 5880 h 19050"/>
              <a:gd name="connsiteX12" fmla="*/ 1605 w 171450"/>
              <a:gd name="connsiteY12" fmla="*/ 4233 h 19050"/>
              <a:gd name="connsiteX13" fmla="*/ 2790 w 171450"/>
              <a:gd name="connsiteY13" fmla="*/ 2790 h 19050"/>
              <a:gd name="connsiteX14" fmla="*/ 4233 w 171450"/>
              <a:gd name="connsiteY14" fmla="*/ 1605 h 19050"/>
              <a:gd name="connsiteX15" fmla="*/ 5880 w 171450"/>
              <a:gd name="connsiteY15" fmla="*/ 725 h 19050"/>
              <a:gd name="connsiteX16" fmla="*/ 7667 w 171450"/>
              <a:gd name="connsiteY16" fmla="*/ 183 h 19050"/>
              <a:gd name="connsiteX17" fmla="*/ 9525 w 171450"/>
              <a:gd name="connsiteY17" fmla="*/ 0 h 19050"/>
              <a:gd name="connsiteX18" fmla="*/ 161925 w 171450"/>
              <a:gd name="connsiteY18" fmla="*/ 0 h 19050"/>
              <a:gd name="connsiteX19" fmla="*/ 163784 w 171450"/>
              <a:gd name="connsiteY19" fmla="*/ 183 h 19050"/>
              <a:gd name="connsiteX20" fmla="*/ 165570 w 171450"/>
              <a:gd name="connsiteY20" fmla="*/ 725 h 19050"/>
              <a:gd name="connsiteX21" fmla="*/ 167217 w 171450"/>
              <a:gd name="connsiteY21" fmla="*/ 1605 h 19050"/>
              <a:gd name="connsiteX22" fmla="*/ 168660 w 171450"/>
              <a:gd name="connsiteY22" fmla="*/ 2790 h 19050"/>
              <a:gd name="connsiteX23" fmla="*/ 169845 w 171450"/>
              <a:gd name="connsiteY23" fmla="*/ 4233 h 19050"/>
              <a:gd name="connsiteX24" fmla="*/ 170725 w 171450"/>
              <a:gd name="connsiteY24" fmla="*/ 5880 h 19050"/>
              <a:gd name="connsiteX25" fmla="*/ 171267 w 171450"/>
              <a:gd name="connsiteY25" fmla="*/ 7667 h 19050"/>
              <a:gd name="connsiteX26" fmla="*/ 171450 w 171450"/>
              <a:gd name="connsiteY26" fmla="*/ 9525 h 19050"/>
              <a:gd name="connsiteX27" fmla="*/ 171267 w 171450"/>
              <a:gd name="connsiteY27" fmla="*/ 11383 h 19050"/>
              <a:gd name="connsiteX28" fmla="*/ 170725 w 171450"/>
              <a:gd name="connsiteY28" fmla="*/ 13170 h 19050"/>
              <a:gd name="connsiteX29" fmla="*/ 169845 w 171450"/>
              <a:gd name="connsiteY29" fmla="*/ 14817 h 19050"/>
              <a:gd name="connsiteX30" fmla="*/ 168660 w 171450"/>
              <a:gd name="connsiteY30" fmla="*/ 16260 h 19050"/>
              <a:gd name="connsiteX31" fmla="*/ 167217 w 171450"/>
              <a:gd name="connsiteY31" fmla="*/ 17445 h 19050"/>
              <a:gd name="connsiteX32" fmla="*/ 165570 w 171450"/>
              <a:gd name="connsiteY32" fmla="*/ 18325 h 19050"/>
              <a:gd name="connsiteX33" fmla="*/ 163784 w 171450"/>
              <a:gd name="connsiteY33" fmla="*/ 18867 h 19050"/>
              <a:gd name="connsiteX34" fmla="*/ 161925 w 171450"/>
              <a:gd name="connsiteY34" fmla="*/ 19050 h 19050"/>
              <a:gd name="connsiteX35" fmla="*/ 171450 w 171450"/>
              <a:gd name="connsiteY35" fmla="*/ 9525 h 19050"/>
              <a:gd name="connsiteX36" fmla="*/ 171267 w 171450"/>
              <a:gd name="connsiteY36" fmla="*/ 11383 h 19050"/>
              <a:gd name="connsiteX37" fmla="*/ 170725 w 171450"/>
              <a:gd name="connsiteY37" fmla="*/ 13170 h 19050"/>
              <a:gd name="connsiteX38" fmla="*/ 169845 w 171450"/>
              <a:gd name="connsiteY38" fmla="*/ 14817 h 19050"/>
              <a:gd name="connsiteX39" fmla="*/ 168660 w 171450"/>
              <a:gd name="connsiteY39" fmla="*/ 16260 h 19050"/>
              <a:gd name="connsiteX40" fmla="*/ 167217 w 171450"/>
              <a:gd name="connsiteY40" fmla="*/ 17445 h 19050"/>
              <a:gd name="connsiteX41" fmla="*/ 165570 w 171450"/>
              <a:gd name="connsiteY41" fmla="*/ 18325 h 19050"/>
              <a:gd name="connsiteX42" fmla="*/ 163784 w 171450"/>
              <a:gd name="connsiteY42" fmla="*/ 18867 h 19050"/>
              <a:gd name="connsiteX43" fmla="*/ 161925 w 171450"/>
              <a:gd name="connsiteY43" fmla="*/ 19050 h 19050"/>
              <a:gd name="connsiteX44" fmla="*/ 160067 w 171450"/>
              <a:gd name="connsiteY44" fmla="*/ 18867 h 19050"/>
              <a:gd name="connsiteX45" fmla="*/ 158280 w 171450"/>
              <a:gd name="connsiteY45" fmla="*/ 18325 h 19050"/>
              <a:gd name="connsiteX46" fmla="*/ 156633 w 171450"/>
              <a:gd name="connsiteY46" fmla="*/ 17445 h 19050"/>
              <a:gd name="connsiteX47" fmla="*/ 155190 w 171450"/>
              <a:gd name="connsiteY47" fmla="*/ 16260 h 19050"/>
              <a:gd name="connsiteX48" fmla="*/ 154005 w 171450"/>
              <a:gd name="connsiteY48" fmla="*/ 14817 h 19050"/>
              <a:gd name="connsiteX49" fmla="*/ 153125 w 171450"/>
              <a:gd name="connsiteY49" fmla="*/ 13170 h 19050"/>
              <a:gd name="connsiteX50" fmla="*/ 152583 w 171450"/>
              <a:gd name="connsiteY50" fmla="*/ 11383 h 19050"/>
              <a:gd name="connsiteX51" fmla="*/ 152400 w 171450"/>
              <a:gd name="connsiteY51" fmla="*/ 9525 h 19050"/>
              <a:gd name="connsiteX52" fmla="*/ 152583 w 171450"/>
              <a:gd name="connsiteY52" fmla="*/ 7667 h 19050"/>
              <a:gd name="connsiteX53" fmla="*/ 153125 w 171450"/>
              <a:gd name="connsiteY53" fmla="*/ 5880 h 19050"/>
              <a:gd name="connsiteX54" fmla="*/ 154005 w 171450"/>
              <a:gd name="connsiteY54" fmla="*/ 4233 h 19050"/>
              <a:gd name="connsiteX55" fmla="*/ 155190 w 171450"/>
              <a:gd name="connsiteY55" fmla="*/ 2790 h 19050"/>
              <a:gd name="connsiteX56" fmla="*/ 156633 w 171450"/>
              <a:gd name="connsiteY56" fmla="*/ 1605 h 19050"/>
              <a:gd name="connsiteX57" fmla="*/ 158280 w 171450"/>
              <a:gd name="connsiteY57" fmla="*/ 725 h 19050"/>
              <a:gd name="connsiteX58" fmla="*/ 160067 w 171450"/>
              <a:gd name="connsiteY58" fmla="*/ 183 h 19050"/>
              <a:gd name="connsiteX59" fmla="*/ 161925 w 171450"/>
              <a:gd name="connsiteY59" fmla="*/ 0 h 19050"/>
              <a:gd name="connsiteX60" fmla="*/ 163784 w 171450"/>
              <a:gd name="connsiteY60" fmla="*/ 183 h 19050"/>
              <a:gd name="connsiteX61" fmla="*/ 165570 w 171450"/>
              <a:gd name="connsiteY61" fmla="*/ 725 h 19050"/>
              <a:gd name="connsiteX62" fmla="*/ 167217 w 171450"/>
              <a:gd name="connsiteY62" fmla="*/ 1605 h 19050"/>
              <a:gd name="connsiteX63" fmla="*/ 168660 w 171450"/>
              <a:gd name="connsiteY63" fmla="*/ 2790 h 19050"/>
              <a:gd name="connsiteX64" fmla="*/ 169845 w 171450"/>
              <a:gd name="connsiteY64" fmla="*/ 4233 h 19050"/>
              <a:gd name="connsiteX65" fmla="*/ 170725 w 171450"/>
              <a:gd name="connsiteY65" fmla="*/ 5880 h 19050"/>
              <a:gd name="connsiteX66" fmla="*/ 171267 w 171450"/>
              <a:gd name="connsiteY66" fmla="*/ 7667 h 19050"/>
              <a:gd name="connsiteX67" fmla="*/ 171450 w 171450"/>
              <a:gd name="connsiteY67" fmla="*/ 9525 h 19050"/>
              <a:gd name="connsiteX68" fmla="*/ 19050 w 171450"/>
              <a:gd name="connsiteY68" fmla="*/ 9525 h 19050"/>
              <a:gd name="connsiteX69" fmla="*/ 18867 w 171450"/>
              <a:gd name="connsiteY69" fmla="*/ 11383 h 19050"/>
              <a:gd name="connsiteX70" fmla="*/ 18325 w 171450"/>
              <a:gd name="connsiteY70" fmla="*/ 13170 h 19050"/>
              <a:gd name="connsiteX71" fmla="*/ 17445 w 171450"/>
              <a:gd name="connsiteY71" fmla="*/ 14817 h 19050"/>
              <a:gd name="connsiteX72" fmla="*/ 16260 w 171450"/>
              <a:gd name="connsiteY72" fmla="*/ 16260 h 19050"/>
              <a:gd name="connsiteX73" fmla="*/ 14817 w 171450"/>
              <a:gd name="connsiteY73" fmla="*/ 17445 h 19050"/>
              <a:gd name="connsiteX74" fmla="*/ 13170 w 171450"/>
              <a:gd name="connsiteY74" fmla="*/ 18325 h 19050"/>
              <a:gd name="connsiteX75" fmla="*/ 11383 w 171450"/>
              <a:gd name="connsiteY75" fmla="*/ 18867 h 19050"/>
              <a:gd name="connsiteX76" fmla="*/ 9525 w 171450"/>
              <a:gd name="connsiteY76" fmla="*/ 19050 h 19050"/>
              <a:gd name="connsiteX77" fmla="*/ 7667 w 171450"/>
              <a:gd name="connsiteY77" fmla="*/ 18867 h 19050"/>
              <a:gd name="connsiteX78" fmla="*/ 5880 w 171450"/>
              <a:gd name="connsiteY78" fmla="*/ 18325 h 19050"/>
              <a:gd name="connsiteX79" fmla="*/ 4233 w 171450"/>
              <a:gd name="connsiteY79" fmla="*/ 17445 h 19050"/>
              <a:gd name="connsiteX80" fmla="*/ 2790 w 171450"/>
              <a:gd name="connsiteY80" fmla="*/ 16260 h 19050"/>
              <a:gd name="connsiteX81" fmla="*/ 1605 w 171450"/>
              <a:gd name="connsiteY81" fmla="*/ 14817 h 19050"/>
              <a:gd name="connsiteX82" fmla="*/ 725 w 171450"/>
              <a:gd name="connsiteY82" fmla="*/ 13170 h 19050"/>
              <a:gd name="connsiteX83" fmla="*/ 183 w 171450"/>
              <a:gd name="connsiteY83" fmla="*/ 11383 h 19050"/>
              <a:gd name="connsiteX84" fmla="*/ 0 w 171450"/>
              <a:gd name="connsiteY84" fmla="*/ 9525 h 19050"/>
              <a:gd name="connsiteX85" fmla="*/ 183 w 171450"/>
              <a:gd name="connsiteY85" fmla="*/ 7667 h 19050"/>
              <a:gd name="connsiteX86" fmla="*/ 725 w 171450"/>
              <a:gd name="connsiteY86" fmla="*/ 5880 h 19050"/>
              <a:gd name="connsiteX87" fmla="*/ 1605 w 171450"/>
              <a:gd name="connsiteY87" fmla="*/ 4233 h 19050"/>
              <a:gd name="connsiteX88" fmla="*/ 2790 w 171450"/>
              <a:gd name="connsiteY88" fmla="*/ 2790 h 19050"/>
              <a:gd name="connsiteX89" fmla="*/ 4233 w 171450"/>
              <a:gd name="connsiteY89" fmla="*/ 1605 h 19050"/>
              <a:gd name="connsiteX90" fmla="*/ 5880 w 171450"/>
              <a:gd name="connsiteY90" fmla="*/ 725 h 19050"/>
              <a:gd name="connsiteX91" fmla="*/ 7667 w 171450"/>
              <a:gd name="connsiteY91" fmla="*/ 183 h 19050"/>
              <a:gd name="connsiteX92" fmla="*/ 9525 w 171450"/>
              <a:gd name="connsiteY92" fmla="*/ 0 h 19050"/>
              <a:gd name="connsiteX93" fmla="*/ 11383 w 171450"/>
              <a:gd name="connsiteY93" fmla="*/ 183 h 19050"/>
              <a:gd name="connsiteX94" fmla="*/ 13170 w 171450"/>
              <a:gd name="connsiteY94" fmla="*/ 725 h 19050"/>
              <a:gd name="connsiteX95" fmla="*/ 14817 w 171450"/>
              <a:gd name="connsiteY95" fmla="*/ 1605 h 19050"/>
              <a:gd name="connsiteX96" fmla="*/ 16260 w 171450"/>
              <a:gd name="connsiteY96" fmla="*/ 2790 h 19050"/>
              <a:gd name="connsiteX97" fmla="*/ 17445 w 171450"/>
              <a:gd name="connsiteY97" fmla="*/ 4233 h 19050"/>
              <a:gd name="connsiteX98" fmla="*/ 18325 w 171450"/>
              <a:gd name="connsiteY98" fmla="*/ 5880 h 19050"/>
              <a:gd name="connsiteX99" fmla="*/ 18867 w 171450"/>
              <a:gd name="connsiteY99" fmla="*/ 7667 h 19050"/>
              <a:gd name="connsiteX100" fmla="*/ 19050 w 171450"/>
              <a:gd name="connsiteY100" fmla="*/ 9525 h 1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171450" h="19050">
                <a:moveTo>
                  <a:pt x="161925" y="19050"/>
                </a:moveTo>
                <a:lnTo>
                  <a:pt x="9525" y="19050"/>
                </a:lnTo>
                <a:cubicBezTo>
                  <a:pt x="8900" y="19050"/>
                  <a:pt x="8280" y="18989"/>
                  <a:pt x="7667" y="18867"/>
                </a:cubicBezTo>
                <a:cubicBezTo>
                  <a:pt x="7053" y="18745"/>
                  <a:pt x="6458" y="18564"/>
                  <a:pt x="5880" y="18325"/>
                </a:cubicBezTo>
                <a:cubicBezTo>
                  <a:pt x="5302" y="18086"/>
                  <a:pt x="4753" y="17792"/>
                  <a:pt x="4233" y="17445"/>
                </a:cubicBezTo>
                <a:cubicBezTo>
                  <a:pt x="3713" y="17097"/>
                  <a:pt x="3232" y="16702"/>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2"/>
                  <a:pt x="1258" y="4753"/>
                  <a:pt x="1605" y="4233"/>
                </a:cubicBezTo>
                <a:cubicBezTo>
                  <a:pt x="1953" y="3713"/>
                  <a:pt x="2348" y="3232"/>
                  <a:pt x="2790" y="2790"/>
                </a:cubicBezTo>
                <a:cubicBezTo>
                  <a:pt x="3232" y="2348"/>
                  <a:pt x="3713" y="1953"/>
                  <a:pt x="4233" y="1605"/>
                </a:cubicBezTo>
                <a:cubicBezTo>
                  <a:pt x="4753" y="1258"/>
                  <a:pt x="5302" y="964"/>
                  <a:pt x="5880" y="725"/>
                </a:cubicBezTo>
                <a:cubicBezTo>
                  <a:pt x="6458" y="486"/>
                  <a:pt x="7053" y="305"/>
                  <a:pt x="7667" y="183"/>
                </a:cubicBezTo>
                <a:cubicBezTo>
                  <a:pt x="8280" y="61"/>
                  <a:pt x="8900" y="0"/>
                  <a:pt x="9525" y="0"/>
                </a:cubicBezTo>
                <a:lnTo>
                  <a:pt x="161925" y="0"/>
                </a:lnTo>
                <a:cubicBezTo>
                  <a:pt x="162551" y="0"/>
                  <a:pt x="163170" y="61"/>
                  <a:pt x="163784" y="183"/>
                </a:cubicBezTo>
                <a:cubicBezTo>
                  <a:pt x="164397" y="305"/>
                  <a:pt x="164992" y="486"/>
                  <a:pt x="165570" y="725"/>
                </a:cubicBezTo>
                <a:cubicBezTo>
                  <a:pt x="166149" y="964"/>
                  <a:pt x="166697" y="1258"/>
                  <a:pt x="167217" y="1605"/>
                </a:cubicBezTo>
                <a:cubicBezTo>
                  <a:pt x="167737" y="1953"/>
                  <a:pt x="168218" y="2348"/>
                  <a:pt x="168660" y="2790"/>
                </a:cubicBezTo>
                <a:cubicBezTo>
                  <a:pt x="169103" y="3232"/>
                  <a:pt x="169498" y="3713"/>
                  <a:pt x="169845" y="4233"/>
                </a:cubicBezTo>
                <a:cubicBezTo>
                  <a:pt x="170192" y="4753"/>
                  <a:pt x="170486" y="5302"/>
                  <a:pt x="170725" y="5880"/>
                </a:cubicBezTo>
                <a:cubicBezTo>
                  <a:pt x="170964" y="6458"/>
                  <a:pt x="171145" y="7053"/>
                  <a:pt x="171267" y="7667"/>
                </a:cubicBezTo>
                <a:cubicBezTo>
                  <a:pt x="171389" y="8280"/>
                  <a:pt x="171450" y="8900"/>
                  <a:pt x="171450" y="9525"/>
                </a:cubicBez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2"/>
                  <a:pt x="167737" y="17097"/>
                  <a:pt x="167217" y="17445"/>
                </a:cubicBezTo>
                <a:cubicBezTo>
                  <a:pt x="166697" y="17792"/>
                  <a:pt x="166149" y="18086"/>
                  <a:pt x="165570" y="18325"/>
                </a:cubicBezTo>
                <a:cubicBezTo>
                  <a:pt x="164992" y="18564"/>
                  <a:pt x="164397" y="18745"/>
                  <a:pt x="163784" y="18867"/>
                </a:cubicBezTo>
                <a:cubicBezTo>
                  <a:pt x="163170" y="18989"/>
                  <a:pt x="162551" y="19050"/>
                  <a:pt x="161925" y="19050"/>
                </a:cubicBezTo>
                <a:close/>
                <a:moveTo>
                  <a:pt x="171450" y="9525"/>
                </a:move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2"/>
                  <a:pt x="167737" y="17097"/>
                  <a:pt x="167217" y="17445"/>
                </a:cubicBezTo>
                <a:cubicBezTo>
                  <a:pt x="166697" y="17792"/>
                  <a:pt x="166149" y="18086"/>
                  <a:pt x="165570" y="18325"/>
                </a:cubicBezTo>
                <a:cubicBezTo>
                  <a:pt x="164992" y="18564"/>
                  <a:pt x="164397" y="18745"/>
                  <a:pt x="163784" y="18867"/>
                </a:cubicBezTo>
                <a:cubicBezTo>
                  <a:pt x="163170" y="18989"/>
                  <a:pt x="162551" y="19050"/>
                  <a:pt x="161925" y="19050"/>
                </a:cubicBezTo>
                <a:cubicBezTo>
                  <a:pt x="161299" y="19050"/>
                  <a:pt x="160680" y="18989"/>
                  <a:pt x="160067" y="18867"/>
                </a:cubicBezTo>
                <a:cubicBezTo>
                  <a:pt x="159453" y="18745"/>
                  <a:pt x="158858" y="18564"/>
                  <a:pt x="158280" y="18325"/>
                </a:cubicBezTo>
                <a:cubicBezTo>
                  <a:pt x="157702" y="18086"/>
                  <a:pt x="157153" y="17792"/>
                  <a:pt x="156633" y="17445"/>
                </a:cubicBezTo>
                <a:cubicBezTo>
                  <a:pt x="156114" y="17097"/>
                  <a:pt x="155633" y="16702"/>
                  <a:pt x="155190" y="16260"/>
                </a:cubicBezTo>
                <a:cubicBezTo>
                  <a:pt x="154748" y="15818"/>
                  <a:pt x="154353" y="15337"/>
                  <a:pt x="154005" y="14817"/>
                </a:cubicBezTo>
                <a:cubicBezTo>
                  <a:pt x="153657" y="14297"/>
                  <a:pt x="153364" y="13748"/>
                  <a:pt x="153125" y="13170"/>
                </a:cubicBezTo>
                <a:cubicBezTo>
                  <a:pt x="152886" y="12592"/>
                  <a:pt x="152705" y="11997"/>
                  <a:pt x="152583" y="11383"/>
                </a:cubicBezTo>
                <a:cubicBezTo>
                  <a:pt x="152461" y="10770"/>
                  <a:pt x="152400" y="10151"/>
                  <a:pt x="152400" y="9525"/>
                </a:cubicBezTo>
                <a:cubicBezTo>
                  <a:pt x="152400" y="8900"/>
                  <a:pt x="152461" y="8280"/>
                  <a:pt x="152583" y="7667"/>
                </a:cubicBezTo>
                <a:cubicBezTo>
                  <a:pt x="152705" y="7053"/>
                  <a:pt x="152886" y="6458"/>
                  <a:pt x="153125" y="5880"/>
                </a:cubicBezTo>
                <a:cubicBezTo>
                  <a:pt x="153364" y="5302"/>
                  <a:pt x="153657" y="4753"/>
                  <a:pt x="154005" y="4233"/>
                </a:cubicBezTo>
                <a:cubicBezTo>
                  <a:pt x="154353" y="3713"/>
                  <a:pt x="154748" y="3232"/>
                  <a:pt x="155190" y="2790"/>
                </a:cubicBezTo>
                <a:cubicBezTo>
                  <a:pt x="155633" y="2348"/>
                  <a:pt x="156113" y="1953"/>
                  <a:pt x="156633" y="1605"/>
                </a:cubicBezTo>
                <a:cubicBezTo>
                  <a:pt x="157153" y="1258"/>
                  <a:pt x="157702" y="964"/>
                  <a:pt x="158280" y="725"/>
                </a:cubicBezTo>
                <a:cubicBezTo>
                  <a:pt x="158858" y="486"/>
                  <a:pt x="159453" y="305"/>
                  <a:pt x="160067" y="183"/>
                </a:cubicBezTo>
                <a:cubicBezTo>
                  <a:pt x="160680" y="61"/>
                  <a:pt x="161299" y="0"/>
                  <a:pt x="161925" y="0"/>
                </a:cubicBezTo>
                <a:cubicBezTo>
                  <a:pt x="162551" y="0"/>
                  <a:pt x="163170" y="61"/>
                  <a:pt x="163784" y="183"/>
                </a:cubicBezTo>
                <a:cubicBezTo>
                  <a:pt x="164397" y="305"/>
                  <a:pt x="164992" y="486"/>
                  <a:pt x="165570" y="725"/>
                </a:cubicBezTo>
                <a:cubicBezTo>
                  <a:pt x="166149" y="964"/>
                  <a:pt x="166697" y="1258"/>
                  <a:pt x="167217" y="1605"/>
                </a:cubicBezTo>
                <a:cubicBezTo>
                  <a:pt x="167737" y="1953"/>
                  <a:pt x="168218" y="2348"/>
                  <a:pt x="168660" y="2790"/>
                </a:cubicBezTo>
                <a:cubicBezTo>
                  <a:pt x="169103" y="3232"/>
                  <a:pt x="169498" y="3713"/>
                  <a:pt x="169845" y="4233"/>
                </a:cubicBezTo>
                <a:cubicBezTo>
                  <a:pt x="170192" y="4753"/>
                  <a:pt x="170486" y="5302"/>
                  <a:pt x="170725" y="5880"/>
                </a:cubicBezTo>
                <a:cubicBezTo>
                  <a:pt x="170964" y="6458"/>
                  <a:pt x="171145" y="7053"/>
                  <a:pt x="171267" y="7667"/>
                </a:cubicBezTo>
                <a:cubicBezTo>
                  <a:pt x="171389" y="8280"/>
                  <a:pt x="171450" y="8900"/>
                  <a:pt x="171450" y="9525"/>
                </a:cubicBezTo>
                <a:close/>
                <a:moveTo>
                  <a:pt x="19050" y="9525"/>
                </a:moveTo>
                <a:cubicBezTo>
                  <a:pt x="19050" y="10151"/>
                  <a:pt x="18989" y="10770"/>
                  <a:pt x="18867" y="11383"/>
                </a:cubicBezTo>
                <a:cubicBezTo>
                  <a:pt x="18745" y="11997"/>
                  <a:pt x="18564" y="12592"/>
                  <a:pt x="18325" y="13170"/>
                </a:cubicBezTo>
                <a:cubicBezTo>
                  <a:pt x="18086" y="13748"/>
                  <a:pt x="17792" y="14297"/>
                  <a:pt x="17445" y="14817"/>
                </a:cubicBezTo>
                <a:cubicBezTo>
                  <a:pt x="17097" y="15337"/>
                  <a:pt x="16702" y="15818"/>
                  <a:pt x="16260" y="16260"/>
                </a:cubicBezTo>
                <a:cubicBezTo>
                  <a:pt x="15818" y="16702"/>
                  <a:pt x="15337" y="17097"/>
                  <a:pt x="14817" y="17445"/>
                </a:cubicBezTo>
                <a:cubicBezTo>
                  <a:pt x="14297" y="17792"/>
                  <a:pt x="13748" y="18086"/>
                  <a:pt x="13170" y="18325"/>
                </a:cubicBezTo>
                <a:cubicBezTo>
                  <a:pt x="12592" y="18564"/>
                  <a:pt x="11997" y="18745"/>
                  <a:pt x="11383" y="18867"/>
                </a:cubicBezTo>
                <a:cubicBezTo>
                  <a:pt x="10770" y="18989"/>
                  <a:pt x="10150" y="19050"/>
                  <a:pt x="9525" y="19050"/>
                </a:cubicBezTo>
                <a:cubicBezTo>
                  <a:pt x="8900" y="19050"/>
                  <a:pt x="8280" y="18989"/>
                  <a:pt x="7667" y="18867"/>
                </a:cubicBezTo>
                <a:cubicBezTo>
                  <a:pt x="7053" y="18745"/>
                  <a:pt x="6458" y="18564"/>
                  <a:pt x="5880" y="18325"/>
                </a:cubicBezTo>
                <a:cubicBezTo>
                  <a:pt x="5302" y="18086"/>
                  <a:pt x="4753" y="17792"/>
                  <a:pt x="4233" y="17445"/>
                </a:cubicBezTo>
                <a:cubicBezTo>
                  <a:pt x="3713" y="17097"/>
                  <a:pt x="3232" y="16702"/>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2"/>
                  <a:pt x="1258" y="4753"/>
                  <a:pt x="1605" y="4233"/>
                </a:cubicBezTo>
                <a:cubicBezTo>
                  <a:pt x="1953" y="3713"/>
                  <a:pt x="2348" y="3232"/>
                  <a:pt x="2790" y="2790"/>
                </a:cubicBezTo>
                <a:cubicBezTo>
                  <a:pt x="3232" y="2348"/>
                  <a:pt x="3713" y="1953"/>
                  <a:pt x="4233" y="1605"/>
                </a:cubicBezTo>
                <a:cubicBezTo>
                  <a:pt x="4753" y="1258"/>
                  <a:pt x="5302" y="964"/>
                  <a:pt x="5880" y="725"/>
                </a:cubicBezTo>
                <a:cubicBezTo>
                  <a:pt x="6458" y="486"/>
                  <a:pt x="7053" y="305"/>
                  <a:pt x="7667" y="183"/>
                </a:cubicBezTo>
                <a:cubicBezTo>
                  <a:pt x="8280" y="61"/>
                  <a:pt x="8900" y="0"/>
                  <a:pt x="9525" y="0"/>
                </a:cubicBezTo>
                <a:cubicBezTo>
                  <a:pt x="10150" y="0"/>
                  <a:pt x="10770" y="61"/>
                  <a:pt x="11383" y="183"/>
                </a:cubicBezTo>
                <a:cubicBezTo>
                  <a:pt x="11997" y="305"/>
                  <a:pt x="12592" y="486"/>
                  <a:pt x="13170" y="725"/>
                </a:cubicBezTo>
                <a:cubicBezTo>
                  <a:pt x="13748" y="964"/>
                  <a:pt x="14297" y="1258"/>
                  <a:pt x="14817" y="1605"/>
                </a:cubicBezTo>
                <a:cubicBezTo>
                  <a:pt x="15337" y="1953"/>
                  <a:pt x="15818" y="2348"/>
                  <a:pt x="16260" y="2790"/>
                </a:cubicBezTo>
                <a:cubicBezTo>
                  <a:pt x="16702" y="3232"/>
                  <a:pt x="17097" y="3713"/>
                  <a:pt x="17445" y="4233"/>
                </a:cubicBezTo>
                <a:cubicBezTo>
                  <a:pt x="17792" y="4753"/>
                  <a:pt x="18086" y="5302"/>
                  <a:pt x="18325" y="5880"/>
                </a:cubicBezTo>
                <a:cubicBezTo>
                  <a:pt x="18564" y="6458"/>
                  <a:pt x="18745" y="7053"/>
                  <a:pt x="18867" y="7667"/>
                </a:cubicBezTo>
                <a:cubicBezTo>
                  <a:pt x="18989" y="8280"/>
                  <a:pt x="19050" y="8900"/>
                  <a:pt x="19050" y="9525"/>
                </a:cubicBezTo>
                <a:close/>
              </a:path>
            </a:pathLst>
          </a:custGeom>
          <a:solidFill>
            <a:schemeClr val="accent1"/>
          </a:solidFill>
          <a:ln w="9525" cap="flat">
            <a:noFill/>
            <a:prstDash val="solid"/>
            <a:miter/>
          </a:ln>
        </p:spPr>
        <p:txBody>
          <a:bodyPr anchor="ctr" rtlCol="0"/>
          <a:p>
            <a:endParaRPr altLang="en-US" lang="zh-CN">
              <a:cs typeface="微软雅黑" panose="020B0503020204020204" pitchFamily="34" charset="-122"/>
            </a:endParaRPr>
          </a:p>
        </p:txBody>
      </p:sp>
      <p:sp>
        <p:nvSpPr>
          <p:cNvPr id="1048810" name="任意多边形: 形状 13"/>
          <p:cNvSpPr/>
          <p:nvPr>
            <p:custDataLst>
              <p:tags r:id="rId10"/>
            </p:custDataLst>
          </p:nvPr>
        </p:nvSpPr>
        <p:spPr>
          <a:xfrm>
            <a:off x="537845" y="591820"/>
            <a:ext cx="171450" cy="19050"/>
          </a:xfrm>
          <a:custGeom>
            <a:avLst/>
            <a:gdLst>
              <a:gd name="connsiteX0" fmla="*/ 161925 w 171450"/>
              <a:gd name="connsiteY0" fmla="*/ 19050 h 19050"/>
              <a:gd name="connsiteX1" fmla="*/ 9525 w 171450"/>
              <a:gd name="connsiteY1" fmla="*/ 19050 h 19050"/>
              <a:gd name="connsiteX2" fmla="*/ 7667 w 171450"/>
              <a:gd name="connsiteY2" fmla="*/ 18867 h 19050"/>
              <a:gd name="connsiteX3" fmla="*/ 5880 w 171450"/>
              <a:gd name="connsiteY3" fmla="*/ 18325 h 19050"/>
              <a:gd name="connsiteX4" fmla="*/ 4233 w 171450"/>
              <a:gd name="connsiteY4" fmla="*/ 17445 h 19050"/>
              <a:gd name="connsiteX5" fmla="*/ 2790 w 171450"/>
              <a:gd name="connsiteY5" fmla="*/ 16260 h 19050"/>
              <a:gd name="connsiteX6" fmla="*/ 1605 w 171450"/>
              <a:gd name="connsiteY6" fmla="*/ 14817 h 19050"/>
              <a:gd name="connsiteX7" fmla="*/ 725 w 171450"/>
              <a:gd name="connsiteY7" fmla="*/ 13170 h 19050"/>
              <a:gd name="connsiteX8" fmla="*/ 183 w 171450"/>
              <a:gd name="connsiteY8" fmla="*/ 11383 h 19050"/>
              <a:gd name="connsiteX9" fmla="*/ 0 w 171450"/>
              <a:gd name="connsiteY9" fmla="*/ 9525 h 19050"/>
              <a:gd name="connsiteX10" fmla="*/ 183 w 171450"/>
              <a:gd name="connsiteY10" fmla="*/ 7667 h 19050"/>
              <a:gd name="connsiteX11" fmla="*/ 725 w 171450"/>
              <a:gd name="connsiteY11" fmla="*/ 5880 h 19050"/>
              <a:gd name="connsiteX12" fmla="*/ 1605 w 171450"/>
              <a:gd name="connsiteY12" fmla="*/ 4233 h 19050"/>
              <a:gd name="connsiteX13" fmla="*/ 2790 w 171450"/>
              <a:gd name="connsiteY13" fmla="*/ 2790 h 19050"/>
              <a:gd name="connsiteX14" fmla="*/ 4233 w 171450"/>
              <a:gd name="connsiteY14" fmla="*/ 1605 h 19050"/>
              <a:gd name="connsiteX15" fmla="*/ 5880 w 171450"/>
              <a:gd name="connsiteY15" fmla="*/ 725 h 19050"/>
              <a:gd name="connsiteX16" fmla="*/ 7667 w 171450"/>
              <a:gd name="connsiteY16" fmla="*/ 183 h 19050"/>
              <a:gd name="connsiteX17" fmla="*/ 9525 w 171450"/>
              <a:gd name="connsiteY17" fmla="*/ 0 h 19050"/>
              <a:gd name="connsiteX18" fmla="*/ 161925 w 171450"/>
              <a:gd name="connsiteY18" fmla="*/ 0 h 19050"/>
              <a:gd name="connsiteX19" fmla="*/ 163784 w 171450"/>
              <a:gd name="connsiteY19" fmla="*/ 183 h 19050"/>
              <a:gd name="connsiteX20" fmla="*/ 165570 w 171450"/>
              <a:gd name="connsiteY20" fmla="*/ 725 h 19050"/>
              <a:gd name="connsiteX21" fmla="*/ 167217 w 171450"/>
              <a:gd name="connsiteY21" fmla="*/ 1605 h 19050"/>
              <a:gd name="connsiteX22" fmla="*/ 168660 w 171450"/>
              <a:gd name="connsiteY22" fmla="*/ 2790 h 19050"/>
              <a:gd name="connsiteX23" fmla="*/ 169845 w 171450"/>
              <a:gd name="connsiteY23" fmla="*/ 4233 h 19050"/>
              <a:gd name="connsiteX24" fmla="*/ 170725 w 171450"/>
              <a:gd name="connsiteY24" fmla="*/ 5880 h 19050"/>
              <a:gd name="connsiteX25" fmla="*/ 171267 w 171450"/>
              <a:gd name="connsiteY25" fmla="*/ 7667 h 19050"/>
              <a:gd name="connsiteX26" fmla="*/ 171450 w 171450"/>
              <a:gd name="connsiteY26" fmla="*/ 9525 h 19050"/>
              <a:gd name="connsiteX27" fmla="*/ 171267 w 171450"/>
              <a:gd name="connsiteY27" fmla="*/ 11383 h 19050"/>
              <a:gd name="connsiteX28" fmla="*/ 170725 w 171450"/>
              <a:gd name="connsiteY28" fmla="*/ 13170 h 19050"/>
              <a:gd name="connsiteX29" fmla="*/ 169845 w 171450"/>
              <a:gd name="connsiteY29" fmla="*/ 14817 h 19050"/>
              <a:gd name="connsiteX30" fmla="*/ 168660 w 171450"/>
              <a:gd name="connsiteY30" fmla="*/ 16260 h 19050"/>
              <a:gd name="connsiteX31" fmla="*/ 167217 w 171450"/>
              <a:gd name="connsiteY31" fmla="*/ 17445 h 19050"/>
              <a:gd name="connsiteX32" fmla="*/ 165570 w 171450"/>
              <a:gd name="connsiteY32" fmla="*/ 18325 h 19050"/>
              <a:gd name="connsiteX33" fmla="*/ 163784 w 171450"/>
              <a:gd name="connsiteY33" fmla="*/ 18867 h 19050"/>
              <a:gd name="connsiteX34" fmla="*/ 161925 w 171450"/>
              <a:gd name="connsiteY34" fmla="*/ 19050 h 19050"/>
              <a:gd name="connsiteX35" fmla="*/ 171450 w 171450"/>
              <a:gd name="connsiteY35" fmla="*/ 9525 h 19050"/>
              <a:gd name="connsiteX36" fmla="*/ 171267 w 171450"/>
              <a:gd name="connsiteY36" fmla="*/ 11383 h 19050"/>
              <a:gd name="connsiteX37" fmla="*/ 170725 w 171450"/>
              <a:gd name="connsiteY37" fmla="*/ 13170 h 19050"/>
              <a:gd name="connsiteX38" fmla="*/ 169845 w 171450"/>
              <a:gd name="connsiteY38" fmla="*/ 14817 h 19050"/>
              <a:gd name="connsiteX39" fmla="*/ 168660 w 171450"/>
              <a:gd name="connsiteY39" fmla="*/ 16260 h 19050"/>
              <a:gd name="connsiteX40" fmla="*/ 167217 w 171450"/>
              <a:gd name="connsiteY40" fmla="*/ 17445 h 19050"/>
              <a:gd name="connsiteX41" fmla="*/ 165570 w 171450"/>
              <a:gd name="connsiteY41" fmla="*/ 18325 h 19050"/>
              <a:gd name="connsiteX42" fmla="*/ 163784 w 171450"/>
              <a:gd name="connsiteY42" fmla="*/ 18867 h 19050"/>
              <a:gd name="connsiteX43" fmla="*/ 161925 w 171450"/>
              <a:gd name="connsiteY43" fmla="*/ 19050 h 19050"/>
              <a:gd name="connsiteX44" fmla="*/ 160067 w 171450"/>
              <a:gd name="connsiteY44" fmla="*/ 18867 h 19050"/>
              <a:gd name="connsiteX45" fmla="*/ 158280 w 171450"/>
              <a:gd name="connsiteY45" fmla="*/ 18325 h 19050"/>
              <a:gd name="connsiteX46" fmla="*/ 156633 w 171450"/>
              <a:gd name="connsiteY46" fmla="*/ 17445 h 19050"/>
              <a:gd name="connsiteX47" fmla="*/ 155190 w 171450"/>
              <a:gd name="connsiteY47" fmla="*/ 16260 h 19050"/>
              <a:gd name="connsiteX48" fmla="*/ 154005 w 171450"/>
              <a:gd name="connsiteY48" fmla="*/ 14817 h 19050"/>
              <a:gd name="connsiteX49" fmla="*/ 153125 w 171450"/>
              <a:gd name="connsiteY49" fmla="*/ 13170 h 19050"/>
              <a:gd name="connsiteX50" fmla="*/ 152583 w 171450"/>
              <a:gd name="connsiteY50" fmla="*/ 11383 h 19050"/>
              <a:gd name="connsiteX51" fmla="*/ 152400 w 171450"/>
              <a:gd name="connsiteY51" fmla="*/ 9525 h 19050"/>
              <a:gd name="connsiteX52" fmla="*/ 152583 w 171450"/>
              <a:gd name="connsiteY52" fmla="*/ 7667 h 19050"/>
              <a:gd name="connsiteX53" fmla="*/ 153125 w 171450"/>
              <a:gd name="connsiteY53" fmla="*/ 5880 h 19050"/>
              <a:gd name="connsiteX54" fmla="*/ 154005 w 171450"/>
              <a:gd name="connsiteY54" fmla="*/ 4233 h 19050"/>
              <a:gd name="connsiteX55" fmla="*/ 155190 w 171450"/>
              <a:gd name="connsiteY55" fmla="*/ 2790 h 19050"/>
              <a:gd name="connsiteX56" fmla="*/ 156633 w 171450"/>
              <a:gd name="connsiteY56" fmla="*/ 1605 h 19050"/>
              <a:gd name="connsiteX57" fmla="*/ 158280 w 171450"/>
              <a:gd name="connsiteY57" fmla="*/ 725 h 19050"/>
              <a:gd name="connsiteX58" fmla="*/ 160067 w 171450"/>
              <a:gd name="connsiteY58" fmla="*/ 183 h 19050"/>
              <a:gd name="connsiteX59" fmla="*/ 161925 w 171450"/>
              <a:gd name="connsiteY59" fmla="*/ 0 h 19050"/>
              <a:gd name="connsiteX60" fmla="*/ 163784 w 171450"/>
              <a:gd name="connsiteY60" fmla="*/ 183 h 19050"/>
              <a:gd name="connsiteX61" fmla="*/ 165570 w 171450"/>
              <a:gd name="connsiteY61" fmla="*/ 725 h 19050"/>
              <a:gd name="connsiteX62" fmla="*/ 167217 w 171450"/>
              <a:gd name="connsiteY62" fmla="*/ 1605 h 19050"/>
              <a:gd name="connsiteX63" fmla="*/ 168660 w 171450"/>
              <a:gd name="connsiteY63" fmla="*/ 2790 h 19050"/>
              <a:gd name="connsiteX64" fmla="*/ 169845 w 171450"/>
              <a:gd name="connsiteY64" fmla="*/ 4233 h 19050"/>
              <a:gd name="connsiteX65" fmla="*/ 170725 w 171450"/>
              <a:gd name="connsiteY65" fmla="*/ 5880 h 19050"/>
              <a:gd name="connsiteX66" fmla="*/ 171267 w 171450"/>
              <a:gd name="connsiteY66" fmla="*/ 7667 h 19050"/>
              <a:gd name="connsiteX67" fmla="*/ 171450 w 171450"/>
              <a:gd name="connsiteY67" fmla="*/ 9525 h 19050"/>
              <a:gd name="connsiteX68" fmla="*/ 19050 w 171450"/>
              <a:gd name="connsiteY68" fmla="*/ 9525 h 19050"/>
              <a:gd name="connsiteX69" fmla="*/ 18867 w 171450"/>
              <a:gd name="connsiteY69" fmla="*/ 11383 h 19050"/>
              <a:gd name="connsiteX70" fmla="*/ 18325 w 171450"/>
              <a:gd name="connsiteY70" fmla="*/ 13170 h 19050"/>
              <a:gd name="connsiteX71" fmla="*/ 17445 w 171450"/>
              <a:gd name="connsiteY71" fmla="*/ 14817 h 19050"/>
              <a:gd name="connsiteX72" fmla="*/ 16260 w 171450"/>
              <a:gd name="connsiteY72" fmla="*/ 16260 h 19050"/>
              <a:gd name="connsiteX73" fmla="*/ 14817 w 171450"/>
              <a:gd name="connsiteY73" fmla="*/ 17445 h 19050"/>
              <a:gd name="connsiteX74" fmla="*/ 13170 w 171450"/>
              <a:gd name="connsiteY74" fmla="*/ 18325 h 19050"/>
              <a:gd name="connsiteX75" fmla="*/ 11383 w 171450"/>
              <a:gd name="connsiteY75" fmla="*/ 18867 h 19050"/>
              <a:gd name="connsiteX76" fmla="*/ 9525 w 171450"/>
              <a:gd name="connsiteY76" fmla="*/ 19050 h 19050"/>
              <a:gd name="connsiteX77" fmla="*/ 7667 w 171450"/>
              <a:gd name="connsiteY77" fmla="*/ 18867 h 19050"/>
              <a:gd name="connsiteX78" fmla="*/ 5880 w 171450"/>
              <a:gd name="connsiteY78" fmla="*/ 18325 h 19050"/>
              <a:gd name="connsiteX79" fmla="*/ 4233 w 171450"/>
              <a:gd name="connsiteY79" fmla="*/ 17445 h 19050"/>
              <a:gd name="connsiteX80" fmla="*/ 2790 w 171450"/>
              <a:gd name="connsiteY80" fmla="*/ 16260 h 19050"/>
              <a:gd name="connsiteX81" fmla="*/ 1605 w 171450"/>
              <a:gd name="connsiteY81" fmla="*/ 14817 h 19050"/>
              <a:gd name="connsiteX82" fmla="*/ 725 w 171450"/>
              <a:gd name="connsiteY82" fmla="*/ 13170 h 19050"/>
              <a:gd name="connsiteX83" fmla="*/ 183 w 171450"/>
              <a:gd name="connsiteY83" fmla="*/ 11383 h 19050"/>
              <a:gd name="connsiteX84" fmla="*/ 0 w 171450"/>
              <a:gd name="connsiteY84" fmla="*/ 9525 h 19050"/>
              <a:gd name="connsiteX85" fmla="*/ 183 w 171450"/>
              <a:gd name="connsiteY85" fmla="*/ 7667 h 19050"/>
              <a:gd name="connsiteX86" fmla="*/ 725 w 171450"/>
              <a:gd name="connsiteY86" fmla="*/ 5880 h 19050"/>
              <a:gd name="connsiteX87" fmla="*/ 1605 w 171450"/>
              <a:gd name="connsiteY87" fmla="*/ 4233 h 19050"/>
              <a:gd name="connsiteX88" fmla="*/ 2790 w 171450"/>
              <a:gd name="connsiteY88" fmla="*/ 2790 h 19050"/>
              <a:gd name="connsiteX89" fmla="*/ 4233 w 171450"/>
              <a:gd name="connsiteY89" fmla="*/ 1605 h 19050"/>
              <a:gd name="connsiteX90" fmla="*/ 5880 w 171450"/>
              <a:gd name="connsiteY90" fmla="*/ 725 h 19050"/>
              <a:gd name="connsiteX91" fmla="*/ 7667 w 171450"/>
              <a:gd name="connsiteY91" fmla="*/ 183 h 19050"/>
              <a:gd name="connsiteX92" fmla="*/ 9525 w 171450"/>
              <a:gd name="connsiteY92" fmla="*/ 0 h 19050"/>
              <a:gd name="connsiteX93" fmla="*/ 11383 w 171450"/>
              <a:gd name="connsiteY93" fmla="*/ 183 h 19050"/>
              <a:gd name="connsiteX94" fmla="*/ 13170 w 171450"/>
              <a:gd name="connsiteY94" fmla="*/ 725 h 19050"/>
              <a:gd name="connsiteX95" fmla="*/ 14817 w 171450"/>
              <a:gd name="connsiteY95" fmla="*/ 1605 h 19050"/>
              <a:gd name="connsiteX96" fmla="*/ 16260 w 171450"/>
              <a:gd name="connsiteY96" fmla="*/ 2790 h 19050"/>
              <a:gd name="connsiteX97" fmla="*/ 17445 w 171450"/>
              <a:gd name="connsiteY97" fmla="*/ 4233 h 19050"/>
              <a:gd name="connsiteX98" fmla="*/ 18325 w 171450"/>
              <a:gd name="connsiteY98" fmla="*/ 5880 h 19050"/>
              <a:gd name="connsiteX99" fmla="*/ 18867 w 171450"/>
              <a:gd name="connsiteY99" fmla="*/ 7667 h 19050"/>
              <a:gd name="connsiteX100" fmla="*/ 19050 w 171450"/>
              <a:gd name="connsiteY100" fmla="*/ 9525 h 1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171450" h="19050">
                <a:moveTo>
                  <a:pt x="161925" y="19050"/>
                </a:moveTo>
                <a:lnTo>
                  <a:pt x="9525" y="19050"/>
                </a:ln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lnTo>
                  <a:pt x="161925" y="0"/>
                </a:ln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lose/>
                <a:moveTo>
                  <a:pt x="171450" y="9525"/>
                </a:move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ubicBezTo>
                  <a:pt x="161299" y="19050"/>
                  <a:pt x="160680" y="18989"/>
                  <a:pt x="160067" y="18867"/>
                </a:cubicBezTo>
                <a:cubicBezTo>
                  <a:pt x="159453" y="18745"/>
                  <a:pt x="158858" y="18564"/>
                  <a:pt x="158280" y="18325"/>
                </a:cubicBezTo>
                <a:cubicBezTo>
                  <a:pt x="157702" y="18086"/>
                  <a:pt x="157153" y="17793"/>
                  <a:pt x="156633" y="17445"/>
                </a:cubicBezTo>
                <a:cubicBezTo>
                  <a:pt x="156114" y="17097"/>
                  <a:pt x="155633" y="16703"/>
                  <a:pt x="155190" y="16260"/>
                </a:cubicBezTo>
                <a:cubicBezTo>
                  <a:pt x="154748" y="15818"/>
                  <a:pt x="154353" y="15337"/>
                  <a:pt x="154005" y="14817"/>
                </a:cubicBezTo>
                <a:cubicBezTo>
                  <a:pt x="153657" y="14297"/>
                  <a:pt x="153364" y="13748"/>
                  <a:pt x="153125" y="13170"/>
                </a:cubicBezTo>
                <a:cubicBezTo>
                  <a:pt x="152886" y="12592"/>
                  <a:pt x="152705" y="11997"/>
                  <a:pt x="152583" y="11383"/>
                </a:cubicBezTo>
                <a:cubicBezTo>
                  <a:pt x="152461" y="10770"/>
                  <a:pt x="152400" y="10151"/>
                  <a:pt x="152400" y="9525"/>
                </a:cubicBezTo>
                <a:cubicBezTo>
                  <a:pt x="152400" y="8900"/>
                  <a:pt x="152461" y="8280"/>
                  <a:pt x="152583" y="7667"/>
                </a:cubicBezTo>
                <a:cubicBezTo>
                  <a:pt x="152705" y="7053"/>
                  <a:pt x="152886" y="6458"/>
                  <a:pt x="153125" y="5880"/>
                </a:cubicBezTo>
                <a:cubicBezTo>
                  <a:pt x="153364" y="5303"/>
                  <a:pt x="153657" y="4753"/>
                  <a:pt x="154005" y="4233"/>
                </a:cubicBezTo>
                <a:cubicBezTo>
                  <a:pt x="154353" y="3713"/>
                  <a:pt x="154748" y="3232"/>
                  <a:pt x="155190" y="2790"/>
                </a:cubicBezTo>
                <a:cubicBezTo>
                  <a:pt x="155633" y="2348"/>
                  <a:pt x="156113" y="1953"/>
                  <a:pt x="156633" y="1605"/>
                </a:cubicBezTo>
                <a:cubicBezTo>
                  <a:pt x="157153" y="1258"/>
                  <a:pt x="157702" y="965"/>
                  <a:pt x="158280" y="725"/>
                </a:cubicBezTo>
                <a:cubicBezTo>
                  <a:pt x="158858" y="486"/>
                  <a:pt x="159453" y="305"/>
                  <a:pt x="160067" y="183"/>
                </a:cubicBezTo>
                <a:cubicBezTo>
                  <a:pt x="160680" y="61"/>
                  <a:pt x="161299" y="0"/>
                  <a:pt x="161925" y="0"/>
                </a:cubicBez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lose/>
                <a:moveTo>
                  <a:pt x="19050" y="9525"/>
                </a:moveTo>
                <a:cubicBezTo>
                  <a:pt x="19050" y="10151"/>
                  <a:pt x="18989" y="10770"/>
                  <a:pt x="18867" y="11383"/>
                </a:cubicBezTo>
                <a:cubicBezTo>
                  <a:pt x="18745" y="11997"/>
                  <a:pt x="18564" y="12592"/>
                  <a:pt x="18325" y="13170"/>
                </a:cubicBezTo>
                <a:cubicBezTo>
                  <a:pt x="18086" y="13748"/>
                  <a:pt x="17792" y="14297"/>
                  <a:pt x="17445" y="14817"/>
                </a:cubicBezTo>
                <a:cubicBezTo>
                  <a:pt x="17097" y="15337"/>
                  <a:pt x="16702" y="15818"/>
                  <a:pt x="16260" y="16260"/>
                </a:cubicBezTo>
                <a:cubicBezTo>
                  <a:pt x="15818" y="16703"/>
                  <a:pt x="15337" y="17097"/>
                  <a:pt x="14817" y="17445"/>
                </a:cubicBezTo>
                <a:cubicBezTo>
                  <a:pt x="14297" y="17793"/>
                  <a:pt x="13748" y="18086"/>
                  <a:pt x="13170" y="18325"/>
                </a:cubicBezTo>
                <a:cubicBezTo>
                  <a:pt x="12592" y="18564"/>
                  <a:pt x="11997" y="18745"/>
                  <a:pt x="11383" y="18867"/>
                </a:cubicBezTo>
                <a:cubicBezTo>
                  <a:pt x="10770" y="18989"/>
                  <a:pt x="10150" y="19050"/>
                  <a:pt x="9525" y="19050"/>
                </a:cubicBez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cubicBezTo>
                  <a:pt x="10150" y="0"/>
                  <a:pt x="10770" y="61"/>
                  <a:pt x="11383" y="183"/>
                </a:cubicBezTo>
                <a:cubicBezTo>
                  <a:pt x="11997" y="305"/>
                  <a:pt x="12592" y="486"/>
                  <a:pt x="13170" y="725"/>
                </a:cubicBezTo>
                <a:cubicBezTo>
                  <a:pt x="13748" y="965"/>
                  <a:pt x="14297" y="1258"/>
                  <a:pt x="14817" y="1605"/>
                </a:cubicBezTo>
                <a:cubicBezTo>
                  <a:pt x="15337" y="1953"/>
                  <a:pt x="15818" y="2348"/>
                  <a:pt x="16260" y="2790"/>
                </a:cubicBezTo>
                <a:cubicBezTo>
                  <a:pt x="16702" y="3232"/>
                  <a:pt x="17097" y="3713"/>
                  <a:pt x="17445" y="4233"/>
                </a:cubicBezTo>
                <a:cubicBezTo>
                  <a:pt x="17792" y="4753"/>
                  <a:pt x="18086" y="5303"/>
                  <a:pt x="18325" y="5880"/>
                </a:cubicBezTo>
                <a:cubicBezTo>
                  <a:pt x="18564" y="6458"/>
                  <a:pt x="18745" y="7053"/>
                  <a:pt x="18867" y="7667"/>
                </a:cubicBezTo>
                <a:cubicBezTo>
                  <a:pt x="18989" y="8280"/>
                  <a:pt x="19050" y="8900"/>
                  <a:pt x="19050" y="9525"/>
                </a:cubicBezTo>
                <a:close/>
              </a:path>
            </a:pathLst>
          </a:custGeom>
          <a:solidFill>
            <a:schemeClr val="accent1"/>
          </a:solidFill>
          <a:ln w="9525" cap="flat">
            <a:noFill/>
            <a:prstDash val="solid"/>
            <a:miter/>
          </a:ln>
        </p:spPr>
        <p:txBody>
          <a:bodyPr anchor="ctr" rtlCol="0"/>
          <a:p>
            <a:endParaRPr altLang="en-US" lang="zh-CN">
              <a:cs typeface="微软雅黑" panose="020B0503020204020204" pitchFamily="34" charset="-122"/>
            </a:endParaRPr>
          </a:p>
        </p:txBody>
      </p:sp>
      <p:sp>
        <p:nvSpPr>
          <p:cNvPr id="1048812" name="任意多边形: 形状 14"/>
          <p:cNvSpPr/>
          <p:nvPr>
            <p:custDataLst>
              <p:tags r:id="rId11"/>
            </p:custDataLst>
          </p:nvPr>
        </p:nvSpPr>
        <p:spPr>
          <a:xfrm>
            <a:off x="537845" y="648970"/>
            <a:ext cx="171450" cy="19050"/>
          </a:xfrm>
          <a:custGeom>
            <a:avLst/>
            <a:gdLst>
              <a:gd name="connsiteX0" fmla="*/ 161925 w 171450"/>
              <a:gd name="connsiteY0" fmla="*/ 19050 h 19050"/>
              <a:gd name="connsiteX1" fmla="*/ 9525 w 171450"/>
              <a:gd name="connsiteY1" fmla="*/ 19050 h 19050"/>
              <a:gd name="connsiteX2" fmla="*/ 7667 w 171450"/>
              <a:gd name="connsiteY2" fmla="*/ 18867 h 19050"/>
              <a:gd name="connsiteX3" fmla="*/ 5880 w 171450"/>
              <a:gd name="connsiteY3" fmla="*/ 18325 h 19050"/>
              <a:gd name="connsiteX4" fmla="*/ 4233 w 171450"/>
              <a:gd name="connsiteY4" fmla="*/ 17445 h 19050"/>
              <a:gd name="connsiteX5" fmla="*/ 2790 w 171450"/>
              <a:gd name="connsiteY5" fmla="*/ 16260 h 19050"/>
              <a:gd name="connsiteX6" fmla="*/ 1605 w 171450"/>
              <a:gd name="connsiteY6" fmla="*/ 14817 h 19050"/>
              <a:gd name="connsiteX7" fmla="*/ 725 w 171450"/>
              <a:gd name="connsiteY7" fmla="*/ 13170 h 19050"/>
              <a:gd name="connsiteX8" fmla="*/ 183 w 171450"/>
              <a:gd name="connsiteY8" fmla="*/ 11383 h 19050"/>
              <a:gd name="connsiteX9" fmla="*/ 0 w 171450"/>
              <a:gd name="connsiteY9" fmla="*/ 9525 h 19050"/>
              <a:gd name="connsiteX10" fmla="*/ 183 w 171450"/>
              <a:gd name="connsiteY10" fmla="*/ 7667 h 19050"/>
              <a:gd name="connsiteX11" fmla="*/ 725 w 171450"/>
              <a:gd name="connsiteY11" fmla="*/ 5880 h 19050"/>
              <a:gd name="connsiteX12" fmla="*/ 1605 w 171450"/>
              <a:gd name="connsiteY12" fmla="*/ 4233 h 19050"/>
              <a:gd name="connsiteX13" fmla="*/ 2790 w 171450"/>
              <a:gd name="connsiteY13" fmla="*/ 2790 h 19050"/>
              <a:gd name="connsiteX14" fmla="*/ 4233 w 171450"/>
              <a:gd name="connsiteY14" fmla="*/ 1605 h 19050"/>
              <a:gd name="connsiteX15" fmla="*/ 5880 w 171450"/>
              <a:gd name="connsiteY15" fmla="*/ 725 h 19050"/>
              <a:gd name="connsiteX16" fmla="*/ 7667 w 171450"/>
              <a:gd name="connsiteY16" fmla="*/ 183 h 19050"/>
              <a:gd name="connsiteX17" fmla="*/ 9525 w 171450"/>
              <a:gd name="connsiteY17" fmla="*/ 0 h 19050"/>
              <a:gd name="connsiteX18" fmla="*/ 161925 w 171450"/>
              <a:gd name="connsiteY18" fmla="*/ 0 h 19050"/>
              <a:gd name="connsiteX19" fmla="*/ 163784 w 171450"/>
              <a:gd name="connsiteY19" fmla="*/ 183 h 19050"/>
              <a:gd name="connsiteX20" fmla="*/ 165570 w 171450"/>
              <a:gd name="connsiteY20" fmla="*/ 725 h 19050"/>
              <a:gd name="connsiteX21" fmla="*/ 167217 w 171450"/>
              <a:gd name="connsiteY21" fmla="*/ 1605 h 19050"/>
              <a:gd name="connsiteX22" fmla="*/ 168660 w 171450"/>
              <a:gd name="connsiteY22" fmla="*/ 2790 h 19050"/>
              <a:gd name="connsiteX23" fmla="*/ 169845 w 171450"/>
              <a:gd name="connsiteY23" fmla="*/ 4233 h 19050"/>
              <a:gd name="connsiteX24" fmla="*/ 170725 w 171450"/>
              <a:gd name="connsiteY24" fmla="*/ 5880 h 19050"/>
              <a:gd name="connsiteX25" fmla="*/ 171267 w 171450"/>
              <a:gd name="connsiteY25" fmla="*/ 7667 h 19050"/>
              <a:gd name="connsiteX26" fmla="*/ 171450 w 171450"/>
              <a:gd name="connsiteY26" fmla="*/ 9525 h 19050"/>
              <a:gd name="connsiteX27" fmla="*/ 171267 w 171450"/>
              <a:gd name="connsiteY27" fmla="*/ 11383 h 19050"/>
              <a:gd name="connsiteX28" fmla="*/ 170725 w 171450"/>
              <a:gd name="connsiteY28" fmla="*/ 13170 h 19050"/>
              <a:gd name="connsiteX29" fmla="*/ 169845 w 171450"/>
              <a:gd name="connsiteY29" fmla="*/ 14817 h 19050"/>
              <a:gd name="connsiteX30" fmla="*/ 168660 w 171450"/>
              <a:gd name="connsiteY30" fmla="*/ 16260 h 19050"/>
              <a:gd name="connsiteX31" fmla="*/ 167217 w 171450"/>
              <a:gd name="connsiteY31" fmla="*/ 17445 h 19050"/>
              <a:gd name="connsiteX32" fmla="*/ 165570 w 171450"/>
              <a:gd name="connsiteY32" fmla="*/ 18325 h 19050"/>
              <a:gd name="connsiteX33" fmla="*/ 163784 w 171450"/>
              <a:gd name="connsiteY33" fmla="*/ 18867 h 19050"/>
              <a:gd name="connsiteX34" fmla="*/ 161925 w 171450"/>
              <a:gd name="connsiteY34" fmla="*/ 19050 h 19050"/>
              <a:gd name="connsiteX35" fmla="*/ 171450 w 171450"/>
              <a:gd name="connsiteY35" fmla="*/ 9525 h 19050"/>
              <a:gd name="connsiteX36" fmla="*/ 171267 w 171450"/>
              <a:gd name="connsiteY36" fmla="*/ 11383 h 19050"/>
              <a:gd name="connsiteX37" fmla="*/ 170725 w 171450"/>
              <a:gd name="connsiteY37" fmla="*/ 13170 h 19050"/>
              <a:gd name="connsiteX38" fmla="*/ 169845 w 171450"/>
              <a:gd name="connsiteY38" fmla="*/ 14817 h 19050"/>
              <a:gd name="connsiteX39" fmla="*/ 168660 w 171450"/>
              <a:gd name="connsiteY39" fmla="*/ 16260 h 19050"/>
              <a:gd name="connsiteX40" fmla="*/ 167217 w 171450"/>
              <a:gd name="connsiteY40" fmla="*/ 17445 h 19050"/>
              <a:gd name="connsiteX41" fmla="*/ 165570 w 171450"/>
              <a:gd name="connsiteY41" fmla="*/ 18325 h 19050"/>
              <a:gd name="connsiteX42" fmla="*/ 163784 w 171450"/>
              <a:gd name="connsiteY42" fmla="*/ 18867 h 19050"/>
              <a:gd name="connsiteX43" fmla="*/ 161925 w 171450"/>
              <a:gd name="connsiteY43" fmla="*/ 19050 h 19050"/>
              <a:gd name="connsiteX44" fmla="*/ 160067 w 171450"/>
              <a:gd name="connsiteY44" fmla="*/ 18867 h 19050"/>
              <a:gd name="connsiteX45" fmla="*/ 158280 w 171450"/>
              <a:gd name="connsiteY45" fmla="*/ 18325 h 19050"/>
              <a:gd name="connsiteX46" fmla="*/ 156633 w 171450"/>
              <a:gd name="connsiteY46" fmla="*/ 17445 h 19050"/>
              <a:gd name="connsiteX47" fmla="*/ 155190 w 171450"/>
              <a:gd name="connsiteY47" fmla="*/ 16260 h 19050"/>
              <a:gd name="connsiteX48" fmla="*/ 154005 w 171450"/>
              <a:gd name="connsiteY48" fmla="*/ 14817 h 19050"/>
              <a:gd name="connsiteX49" fmla="*/ 153125 w 171450"/>
              <a:gd name="connsiteY49" fmla="*/ 13170 h 19050"/>
              <a:gd name="connsiteX50" fmla="*/ 152583 w 171450"/>
              <a:gd name="connsiteY50" fmla="*/ 11383 h 19050"/>
              <a:gd name="connsiteX51" fmla="*/ 152400 w 171450"/>
              <a:gd name="connsiteY51" fmla="*/ 9525 h 19050"/>
              <a:gd name="connsiteX52" fmla="*/ 152583 w 171450"/>
              <a:gd name="connsiteY52" fmla="*/ 7667 h 19050"/>
              <a:gd name="connsiteX53" fmla="*/ 153125 w 171450"/>
              <a:gd name="connsiteY53" fmla="*/ 5880 h 19050"/>
              <a:gd name="connsiteX54" fmla="*/ 154005 w 171450"/>
              <a:gd name="connsiteY54" fmla="*/ 4233 h 19050"/>
              <a:gd name="connsiteX55" fmla="*/ 155190 w 171450"/>
              <a:gd name="connsiteY55" fmla="*/ 2790 h 19050"/>
              <a:gd name="connsiteX56" fmla="*/ 156633 w 171450"/>
              <a:gd name="connsiteY56" fmla="*/ 1605 h 19050"/>
              <a:gd name="connsiteX57" fmla="*/ 158280 w 171450"/>
              <a:gd name="connsiteY57" fmla="*/ 725 h 19050"/>
              <a:gd name="connsiteX58" fmla="*/ 160067 w 171450"/>
              <a:gd name="connsiteY58" fmla="*/ 183 h 19050"/>
              <a:gd name="connsiteX59" fmla="*/ 161925 w 171450"/>
              <a:gd name="connsiteY59" fmla="*/ 0 h 19050"/>
              <a:gd name="connsiteX60" fmla="*/ 163784 w 171450"/>
              <a:gd name="connsiteY60" fmla="*/ 183 h 19050"/>
              <a:gd name="connsiteX61" fmla="*/ 165570 w 171450"/>
              <a:gd name="connsiteY61" fmla="*/ 725 h 19050"/>
              <a:gd name="connsiteX62" fmla="*/ 167217 w 171450"/>
              <a:gd name="connsiteY62" fmla="*/ 1605 h 19050"/>
              <a:gd name="connsiteX63" fmla="*/ 168660 w 171450"/>
              <a:gd name="connsiteY63" fmla="*/ 2790 h 19050"/>
              <a:gd name="connsiteX64" fmla="*/ 169845 w 171450"/>
              <a:gd name="connsiteY64" fmla="*/ 4233 h 19050"/>
              <a:gd name="connsiteX65" fmla="*/ 170725 w 171450"/>
              <a:gd name="connsiteY65" fmla="*/ 5880 h 19050"/>
              <a:gd name="connsiteX66" fmla="*/ 171267 w 171450"/>
              <a:gd name="connsiteY66" fmla="*/ 7667 h 19050"/>
              <a:gd name="connsiteX67" fmla="*/ 171450 w 171450"/>
              <a:gd name="connsiteY67" fmla="*/ 9525 h 19050"/>
              <a:gd name="connsiteX68" fmla="*/ 19050 w 171450"/>
              <a:gd name="connsiteY68" fmla="*/ 9525 h 19050"/>
              <a:gd name="connsiteX69" fmla="*/ 18867 w 171450"/>
              <a:gd name="connsiteY69" fmla="*/ 11383 h 19050"/>
              <a:gd name="connsiteX70" fmla="*/ 18325 w 171450"/>
              <a:gd name="connsiteY70" fmla="*/ 13170 h 19050"/>
              <a:gd name="connsiteX71" fmla="*/ 17445 w 171450"/>
              <a:gd name="connsiteY71" fmla="*/ 14817 h 19050"/>
              <a:gd name="connsiteX72" fmla="*/ 16260 w 171450"/>
              <a:gd name="connsiteY72" fmla="*/ 16260 h 19050"/>
              <a:gd name="connsiteX73" fmla="*/ 14817 w 171450"/>
              <a:gd name="connsiteY73" fmla="*/ 17445 h 19050"/>
              <a:gd name="connsiteX74" fmla="*/ 13170 w 171450"/>
              <a:gd name="connsiteY74" fmla="*/ 18325 h 19050"/>
              <a:gd name="connsiteX75" fmla="*/ 11383 w 171450"/>
              <a:gd name="connsiteY75" fmla="*/ 18867 h 19050"/>
              <a:gd name="connsiteX76" fmla="*/ 9525 w 171450"/>
              <a:gd name="connsiteY76" fmla="*/ 19050 h 19050"/>
              <a:gd name="connsiteX77" fmla="*/ 7667 w 171450"/>
              <a:gd name="connsiteY77" fmla="*/ 18867 h 19050"/>
              <a:gd name="connsiteX78" fmla="*/ 5880 w 171450"/>
              <a:gd name="connsiteY78" fmla="*/ 18325 h 19050"/>
              <a:gd name="connsiteX79" fmla="*/ 4233 w 171450"/>
              <a:gd name="connsiteY79" fmla="*/ 17445 h 19050"/>
              <a:gd name="connsiteX80" fmla="*/ 2790 w 171450"/>
              <a:gd name="connsiteY80" fmla="*/ 16260 h 19050"/>
              <a:gd name="connsiteX81" fmla="*/ 1605 w 171450"/>
              <a:gd name="connsiteY81" fmla="*/ 14817 h 19050"/>
              <a:gd name="connsiteX82" fmla="*/ 725 w 171450"/>
              <a:gd name="connsiteY82" fmla="*/ 13170 h 19050"/>
              <a:gd name="connsiteX83" fmla="*/ 183 w 171450"/>
              <a:gd name="connsiteY83" fmla="*/ 11383 h 19050"/>
              <a:gd name="connsiteX84" fmla="*/ 0 w 171450"/>
              <a:gd name="connsiteY84" fmla="*/ 9525 h 19050"/>
              <a:gd name="connsiteX85" fmla="*/ 183 w 171450"/>
              <a:gd name="connsiteY85" fmla="*/ 7667 h 19050"/>
              <a:gd name="connsiteX86" fmla="*/ 725 w 171450"/>
              <a:gd name="connsiteY86" fmla="*/ 5880 h 19050"/>
              <a:gd name="connsiteX87" fmla="*/ 1605 w 171450"/>
              <a:gd name="connsiteY87" fmla="*/ 4233 h 19050"/>
              <a:gd name="connsiteX88" fmla="*/ 2790 w 171450"/>
              <a:gd name="connsiteY88" fmla="*/ 2790 h 19050"/>
              <a:gd name="connsiteX89" fmla="*/ 4233 w 171450"/>
              <a:gd name="connsiteY89" fmla="*/ 1605 h 19050"/>
              <a:gd name="connsiteX90" fmla="*/ 5880 w 171450"/>
              <a:gd name="connsiteY90" fmla="*/ 725 h 19050"/>
              <a:gd name="connsiteX91" fmla="*/ 7667 w 171450"/>
              <a:gd name="connsiteY91" fmla="*/ 183 h 19050"/>
              <a:gd name="connsiteX92" fmla="*/ 9525 w 171450"/>
              <a:gd name="connsiteY92" fmla="*/ 0 h 19050"/>
              <a:gd name="connsiteX93" fmla="*/ 11383 w 171450"/>
              <a:gd name="connsiteY93" fmla="*/ 183 h 19050"/>
              <a:gd name="connsiteX94" fmla="*/ 13170 w 171450"/>
              <a:gd name="connsiteY94" fmla="*/ 725 h 19050"/>
              <a:gd name="connsiteX95" fmla="*/ 14817 w 171450"/>
              <a:gd name="connsiteY95" fmla="*/ 1605 h 19050"/>
              <a:gd name="connsiteX96" fmla="*/ 16260 w 171450"/>
              <a:gd name="connsiteY96" fmla="*/ 2790 h 19050"/>
              <a:gd name="connsiteX97" fmla="*/ 17445 w 171450"/>
              <a:gd name="connsiteY97" fmla="*/ 4233 h 19050"/>
              <a:gd name="connsiteX98" fmla="*/ 18325 w 171450"/>
              <a:gd name="connsiteY98" fmla="*/ 5880 h 19050"/>
              <a:gd name="connsiteX99" fmla="*/ 18867 w 171450"/>
              <a:gd name="connsiteY99" fmla="*/ 7667 h 19050"/>
              <a:gd name="connsiteX100" fmla="*/ 19050 w 171450"/>
              <a:gd name="connsiteY100" fmla="*/ 9525 h 1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171450" h="19050">
                <a:moveTo>
                  <a:pt x="161925" y="19050"/>
                </a:moveTo>
                <a:lnTo>
                  <a:pt x="9525" y="19050"/>
                </a:ln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lnTo>
                  <a:pt x="161925" y="0"/>
                </a:ln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lose/>
                <a:moveTo>
                  <a:pt x="171450" y="9525"/>
                </a:move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ubicBezTo>
                  <a:pt x="161299" y="19050"/>
                  <a:pt x="160680" y="18989"/>
                  <a:pt x="160067" y="18867"/>
                </a:cubicBezTo>
                <a:cubicBezTo>
                  <a:pt x="159453" y="18745"/>
                  <a:pt x="158858" y="18564"/>
                  <a:pt x="158280" y="18325"/>
                </a:cubicBezTo>
                <a:cubicBezTo>
                  <a:pt x="157702" y="18086"/>
                  <a:pt x="157153" y="17793"/>
                  <a:pt x="156633" y="17445"/>
                </a:cubicBezTo>
                <a:cubicBezTo>
                  <a:pt x="156114" y="17097"/>
                  <a:pt x="155633" y="16703"/>
                  <a:pt x="155190" y="16260"/>
                </a:cubicBezTo>
                <a:cubicBezTo>
                  <a:pt x="154748" y="15818"/>
                  <a:pt x="154353" y="15337"/>
                  <a:pt x="154005" y="14817"/>
                </a:cubicBezTo>
                <a:cubicBezTo>
                  <a:pt x="153657" y="14297"/>
                  <a:pt x="153364" y="13748"/>
                  <a:pt x="153125" y="13170"/>
                </a:cubicBezTo>
                <a:cubicBezTo>
                  <a:pt x="152886" y="12592"/>
                  <a:pt x="152705" y="11997"/>
                  <a:pt x="152583" y="11383"/>
                </a:cubicBezTo>
                <a:cubicBezTo>
                  <a:pt x="152461" y="10770"/>
                  <a:pt x="152400" y="10151"/>
                  <a:pt x="152400" y="9525"/>
                </a:cubicBezTo>
                <a:cubicBezTo>
                  <a:pt x="152400" y="8900"/>
                  <a:pt x="152461" y="8280"/>
                  <a:pt x="152583" y="7667"/>
                </a:cubicBezTo>
                <a:cubicBezTo>
                  <a:pt x="152705" y="7053"/>
                  <a:pt x="152886" y="6458"/>
                  <a:pt x="153125" y="5880"/>
                </a:cubicBezTo>
                <a:cubicBezTo>
                  <a:pt x="153364" y="5303"/>
                  <a:pt x="153657" y="4753"/>
                  <a:pt x="154005" y="4233"/>
                </a:cubicBezTo>
                <a:cubicBezTo>
                  <a:pt x="154353" y="3713"/>
                  <a:pt x="154748" y="3232"/>
                  <a:pt x="155190" y="2790"/>
                </a:cubicBezTo>
                <a:cubicBezTo>
                  <a:pt x="155633" y="2348"/>
                  <a:pt x="156113" y="1953"/>
                  <a:pt x="156633" y="1605"/>
                </a:cubicBezTo>
                <a:cubicBezTo>
                  <a:pt x="157153" y="1258"/>
                  <a:pt x="157702" y="965"/>
                  <a:pt x="158280" y="725"/>
                </a:cubicBezTo>
                <a:cubicBezTo>
                  <a:pt x="158858" y="486"/>
                  <a:pt x="159453" y="305"/>
                  <a:pt x="160067" y="183"/>
                </a:cubicBezTo>
                <a:cubicBezTo>
                  <a:pt x="160680" y="61"/>
                  <a:pt x="161299" y="0"/>
                  <a:pt x="161925" y="0"/>
                </a:cubicBez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lose/>
                <a:moveTo>
                  <a:pt x="19050" y="9525"/>
                </a:moveTo>
                <a:cubicBezTo>
                  <a:pt x="19050" y="10151"/>
                  <a:pt x="18989" y="10770"/>
                  <a:pt x="18867" y="11383"/>
                </a:cubicBezTo>
                <a:cubicBezTo>
                  <a:pt x="18745" y="11997"/>
                  <a:pt x="18564" y="12592"/>
                  <a:pt x="18325" y="13170"/>
                </a:cubicBezTo>
                <a:cubicBezTo>
                  <a:pt x="18086" y="13748"/>
                  <a:pt x="17792" y="14297"/>
                  <a:pt x="17445" y="14817"/>
                </a:cubicBezTo>
                <a:cubicBezTo>
                  <a:pt x="17097" y="15337"/>
                  <a:pt x="16702" y="15818"/>
                  <a:pt x="16260" y="16260"/>
                </a:cubicBezTo>
                <a:cubicBezTo>
                  <a:pt x="15818" y="16703"/>
                  <a:pt x="15337" y="17097"/>
                  <a:pt x="14817" y="17445"/>
                </a:cubicBezTo>
                <a:cubicBezTo>
                  <a:pt x="14297" y="17793"/>
                  <a:pt x="13748" y="18086"/>
                  <a:pt x="13170" y="18325"/>
                </a:cubicBezTo>
                <a:cubicBezTo>
                  <a:pt x="12592" y="18564"/>
                  <a:pt x="11997" y="18745"/>
                  <a:pt x="11383" y="18867"/>
                </a:cubicBezTo>
                <a:cubicBezTo>
                  <a:pt x="10770" y="18989"/>
                  <a:pt x="10150" y="19050"/>
                  <a:pt x="9525" y="19050"/>
                </a:cubicBez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cubicBezTo>
                  <a:pt x="10150" y="0"/>
                  <a:pt x="10770" y="61"/>
                  <a:pt x="11383" y="183"/>
                </a:cubicBezTo>
                <a:cubicBezTo>
                  <a:pt x="11997" y="305"/>
                  <a:pt x="12592" y="486"/>
                  <a:pt x="13170" y="725"/>
                </a:cubicBezTo>
                <a:cubicBezTo>
                  <a:pt x="13748" y="965"/>
                  <a:pt x="14297" y="1258"/>
                  <a:pt x="14817" y="1605"/>
                </a:cubicBezTo>
                <a:cubicBezTo>
                  <a:pt x="15337" y="1953"/>
                  <a:pt x="15818" y="2348"/>
                  <a:pt x="16260" y="2790"/>
                </a:cubicBezTo>
                <a:cubicBezTo>
                  <a:pt x="16702" y="3232"/>
                  <a:pt x="17097" y="3713"/>
                  <a:pt x="17445" y="4233"/>
                </a:cubicBezTo>
                <a:cubicBezTo>
                  <a:pt x="17792" y="4753"/>
                  <a:pt x="18086" y="5303"/>
                  <a:pt x="18325" y="5880"/>
                </a:cubicBezTo>
                <a:cubicBezTo>
                  <a:pt x="18564" y="6458"/>
                  <a:pt x="18745" y="7053"/>
                  <a:pt x="18867" y="7667"/>
                </a:cubicBezTo>
                <a:cubicBezTo>
                  <a:pt x="18989" y="8280"/>
                  <a:pt x="19050" y="8900"/>
                  <a:pt x="19050" y="9525"/>
                </a:cubicBezTo>
                <a:close/>
              </a:path>
            </a:pathLst>
          </a:custGeom>
          <a:solidFill>
            <a:schemeClr val="accent1"/>
          </a:solidFill>
          <a:ln w="9525" cap="flat">
            <a:noFill/>
            <a:prstDash val="solid"/>
            <a:miter/>
          </a:ln>
        </p:spPr>
        <p:txBody>
          <a:bodyPr anchor="ctr" rtlCol="0"/>
          <a:p>
            <a:endParaRPr altLang="en-US" lang="zh-CN">
              <a:cs typeface="微软雅黑" panose="020B0503020204020204" pitchFamily="34" charset="-122"/>
            </a:endParaRPr>
          </a:p>
        </p:txBody>
      </p:sp>
      <p:sp>
        <p:nvSpPr>
          <p:cNvPr id="1048814" name="日期占位符 3"/>
          <p:cNvSpPr>
            <a:spLocks noGrp="1"/>
          </p:cNvSpPr>
          <p:nvPr>
            <p:ph type="dt" sz="half" idx="10"/>
            <p:custDataLst>
              <p:tags r:id="rId12"/>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816" name="页脚占位符 4"/>
          <p:cNvSpPr>
            <a:spLocks noGrp="1"/>
          </p:cNvSpPr>
          <p:nvPr>
            <p:ph type="ftr" sz="quarter" idx="11"/>
            <p:custDataLst>
              <p:tags r:id="rId13"/>
            </p:custDataLst>
          </p:nvPr>
        </p:nvSpPr>
        <p:spPr>
          <a:xfrm>
            <a:off x="4116000" y="6314400"/>
            <a:ext cx="3960000" cy="316800"/>
          </a:xfrm>
        </p:spPr>
        <p:txBody>
          <a:bodyPr/>
          <a:p>
            <a:endParaRPr altLang="en-US" dirty="0" lang="zh-CN"/>
          </a:p>
        </p:txBody>
      </p:sp>
      <p:sp>
        <p:nvSpPr>
          <p:cNvPr id="1048818" name="灯片编号占位符 5"/>
          <p:cNvSpPr>
            <a:spLocks noGrp="1"/>
          </p:cNvSpPr>
          <p:nvPr>
            <p:ph type="sldNum" sz="quarter" idx="12"/>
            <p:custDataLst>
              <p:tags r:id="rId14"/>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89.xml"/><Relationship Id="rId13" Type="http://schemas.openxmlformats.org/officeDocument/2006/relationships/image" Target="../media/image2.png"/><Relationship Id="rId14" Type="http://schemas.openxmlformats.org/officeDocument/2006/relationships/tags" Target="../tags/tag90.xml"/><Relationship Id="rId15" Type="http://schemas.openxmlformats.org/officeDocument/2006/relationships/tags" Target="../tags/tag91.xml"/><Relationship Id="rId16" Type="http://schemas.openxmlformats.org/officeDocument/2006/relationships/tags" Target="../tags/tag92.xml"/><Relationship Id="rId17" Type="http://schemas.openxmlformats.org/officeDocument/2006/relationships/tags" Target="../tags/tag93.xml"/><Relationship Id="rId18" Type="http://schemas.openxmlformats.org/officeDocument/2006/relationships/tags" Target="../tags/tag94.xml"/><Relationship Id="rId19" Type="http://schemas.openxmlformats.org/officeDocument/2006/relationships/tags" Target="../tags/tag95.xml"/><Relationship Id="rId20" Type="http://schemas.openxmlformats.org/officeDocument/2006/relationships/tags" Target="../tags/tag96.xml"/><Relationship Id="rId2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6472" r:id="rId1"/>
    <p:sldLayoutId id="2147486473" r:id="rId2"/>
    <p:sldLayoutId id="2147486474" r:id="rId3"/>
    <p:sldLayoutId id="2147486475" r:id="rId4"/>
    <p:sldLayoutId id="2147486476" r:id="rId5"/>
    <p:sldLayoutId id="2147486477" r:id="rId6"/>
    <p:sldLayoutId id="2147486478" r:id="rId7"/>
    <p:sldLayoutId id="2147486479" r:id="rId8"/>
    <p:sldLayoutId id="2147486480" r:id="rId9"/>
    <p:sldLayoutId id="2147486481" r:id="rId10"/>
    <p:sldLayoutId id="2147486482"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pic>
        <p:nvPicPr>
          <p:cNvPr id="2097153" name="图片 7" descr="卡通人物  低可信度描述已自动生成"/>
          <p:cNvPicPr>
            <a:picLocks noChangeAspect="1"/>
          </p:cNvPicPr>
          <p:nvPr>
            <p:custDataLst>
              <p:tags r:id="rId12"/>
            </p:custDataLst>
          </p:nvPr>
        </p:nvPicPr>
        <p:blipFill>
          <a:blip xmlns:r="http://schemas.openxmlformats.org/officeDocument/2006/relationships" r:embed="rId13"/>
          <a:stretch>
            <a:fillRect/>
          </a:stretch>
        </p:blipFill>
        <p:spPr>
          <a:xfrm>
            <a:off x="0" y="-18790"/>
            <a:ext cx="12192000" cy="6858000"/>
          </a:xfrm>
          <a:prstGeom prst="rect"/>
        </p:spPr>
      </p:pic>
      <p:sp>
        <p:nvSpPr>
          <p:cNvPr id="1048654" name="矩形 9"/>
          <p:cNvSpPr/>
          <p:nvPr>
            <p:custDataLst>
              <p:tags r:id="rId14"/>
            </p:custDataLst>
          </p:nvPr>
        </p:nvSpPr>
        <p:spPr>
          <a:xfrm>
            <a:off x="430998" y="745200"/>
            <a:ext cx="108000" cy="43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latin typeface="微软雅黑" panose="020B0503020204020204" pitchFamily="34" charset="-122"/>
              <a:cs typeface="微软雅黑" panose="020B0503020204020204" pitchFamily="34" charset="-122"/>
            </a:endParaRPr>
          </a:p>
        </p:txBody>
      </p:sp>
      <p:sp>
        <p:nvSpPr>
          <p:cNvPr id="1048656" name="日期占位符 10"/>
          <p:cNvSpPr>
            <a:spLocks noGrp="1"/>
          </p:cNvSpPr>
          <p:nvPr>
            <p:ph type="dt" sz="half" idx="10"/>
            <p:custDataLst>
              <p:tags r:id="rId15"/>
            </p:custDataLst>
          </p:nvPr>
        </p:nvSpPr>
        <p:spPr>
          <a:xfrm>
            <a:off x="612000" y="6314400"/>
            <a:ext cx="2700000" cy="316800"/>
          </a:xfrm>
        </p:spPr>
        <p:txBody>
          <a:bodyPr/>
          <a:lstStyle>
            <a:lvl1pPr>
              <a:defRPr>
                <a:latin typeface="微软雅黑" panose="020B0503020204020204" pitchFamily="34" charset="-122"/>
                <a:cs typeface="微软雅黑" panose="020B0503020204020204" pitchFamily="34" charset="-122"/>
              </a:defRPr>
            </a:lvl1pPr>
          </a:lstStyle>
          <a:p>
            <a:fld id="{760FBDFE-C587-4B4C-A407-44438C67B59E}" type="datetimeFigureOut">
              <a:rPr altLang="en-US" lang="zh-CN" smtClean="0"/>
            </a:fld>
            <a:endParaRPr altLang="en-US" lang="zh-CN"/>
          </a:p>
        </p:txBody>
      </p:sp>
      <p:sp>
        <p:nvSpPr>
          <p:cNvPr id="1048658" name="页脚占位符 11"/>
          <p:cNvSpPr>
            <a:spLocks noGrp="1"/>
          </p:cNvSpPr>
          <p:nvPr>
            <p:ph type="ftr" sz="quarter" idx="11"/>
            <p:custDataLst>
              <p:tags r:id="rId16"/>
            </p:custDataLst>
          </p:nvPr>
        </p:nvSpPr>
        <p:spPr>
          <a:xfrm>
            <a:off x="4116000" y="6314400"/>
            <a:ext cx="3960000" cy="316800"/>
          </a:xfrm>
        </p:spPr>
        <p:txBody>
          <a:bodyPr/>
          <a:lstStyle>
            <a:lvl1pPr>
              <a:defRPr>
                <a:latin typeface="微软雅黑" panose="020B0503020204020204" pitchFamily="34" charset="-122"/>
                <a:cs typeface="微软雅黑" panose="020B0503020204020204" pitchFamily="34" charset="-122"/>
              </a:defRPr>
            </a:lvl1pPr>
          </a:lstStyle>
          <a:p>
            <a:endParaRPr altLang="en-US" dirty="0" lang="zh-CN"/>
          </a:p>
        </p:txBody>
      </p:sp>
      <p:sp>
        <p:nvSpPr>
          <p:cNvPr id="1048660" name="灯片编号占位符 12"/>
          <p:cNvSpPr>
            <a:spLocks noGrp="1"/>
          </p:cNvSpPr>
          <p:nvPr>
            <p:ph type="sldNum" sz="quarter" idx="12"/>
            <p:custDataLst>
              <p:tags r:id="rId17"/>
            </p:custDataLst>
          </p:nvPr>
        </p:nvSpPr>
        <p:spPr>
          <a:xfrm>
            <a:off x="8877600" y="6314400"/>
            <a:ext cx="2700000" cy="316800"/>
          </a:xfrm>
        </p:spPr>
        <p:txBody>
          <a:bodyPr/>
          <a:lstStyle>
            <a:lvl1pPr>
              <a:defRPr>
                <a:latin typeface="微软雅黑" panose="020B0503020204020204" pitchFamily="34" charset="-122"/>
                <a:cs typeface="微软雅黑" panose="020B0503020204020204" pitchFamily="34" charset="-122"/>
              </a:defRPr>
            </a:lvl1pPr>
          </a:lstStyle>
          <a:p>
            <a:fld id="{49AE70B2-8BF9-45C0-BB95-33D1B9D3A854}" type="slidenum">
              <a:rPr altLang="en-US" lang="zh-CN" smtClean="0"/>
            </a:fld>
            <a:endParaRPr altLang="en-US" dirty="0" lang="zh-CN"/>
          </a:p>
        </p:txBody>
      </p:sp>
      <p:sp>
        <p:nvSpPr>
          <p:cNvPr id="1048662" name="文本占位符 1"/>
          <p:cNvSpPr>
            <a:spLocks noGrp="1"/>
          </p:cNvSpPr>
          <p:nvPr>
            <p:ph type="body" idx="1"/>
            <p:custDataLst>
              <p:tags r:id="rId18"/>
            </p:custDataLst>
          </p:nvPr>
        </p:nvSpPr>
        <p:spPr>
          <a:xfrm>
            <a:off x="608400" y="1464319"/>
            <a:ext cx="10969200" cy="4712644"/>
          </a:xfrm>
          <a:prstGeom prst="rect"/>
        </p:spPr>
        <p:txBody>
          <a:bodyPr bIns="45720" lIns="91440" rIns="91440" rtlCol="0" tIns="4572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4" name="标题占位符 2"/>
          <p:cNvSpPr>
            <a:spLocks noGrp="1"/>
          </p:cNvSpPr>
          <p:nvPr>
            <p:ph type="title"/>
            <p:custDataLst>
              <p:tags r:id="rId19"/>
            </p:custDataLst>
          </p:nvPr>
        </p:nvSpPr>
        <p:spPr>
          <a:xfrm>
            <a:off x="608400" y="534955"/>
            <a:ext cx="10969200" cy="788687"/>
          </a:xfrm>
          <a:prstGeom prst="rect"/>
          <a:noFill/>
          <a:ln>
            <a:noFill/>
            <a:prstDash val="sysDash"/>
          </a:ln>
        </p:spPr>
        <p:txBody>
          <a:bodyPr anchor="ctr" anchorCtr="0" bIns="45720" lIns="91440" rIns="91440" rtlCol="0" tIns="45720" vert="horz" wrap="square">
            <a:normAutofit/>
          </a:bodyPr>
          <a:p>
            <a:pPr lvl="0" marL="0" marR="0">
              <a:buClrTx/>
              <a:buSzTx/>
              <a:buFontTx/>
            </a:pPr>
            <a:r>
              <a:rPr altLang="en-US" dirty="0" lang="zh-CN"/>
              <a:t>单击此处编辑母版标题样式</a:t>
            </a:r>
            <a:endParaRPr altLang="en-US" dirty="0" lang="zh-CN"/>
          </a:p>
        </p:txBody>
      </p:sp>
      <p:sp>
        <p:nvSpPr>
          <p:cNvPr id="1048666" name="KSO_TEMPLATE" hidden="1"/>
          <p:cNvSpPr/>
          <p:nvPr userDrawn="1">
            <p:custDataLst>
              <p:tags r:id="rId20"/>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6509" r:id="rId1"/>
    <p:sldLayoutId id="2147486510" r:id="rId2"/>
    <p:sldLayoutId id="2147486511" r:id="rId3"/>
    <p:sldLayoutId id="2147486512" r:id="rId4"/>
    <p:sldLayoutId id="2147486513" r:id="rId5"/>
    <p:sldLayoutId id="2147486514" r:id="rId6"/>
    <p:sldLayoutId id="2147486515" r:id="rId7"/>
    <p:sldLayoutId id="2147486516" r:id="rId8"/>
    <p:sldLayoutId id="2147486517" r:id="rId9"/>
    <p:sldLayoutId id="2147486518" r:id="rId10"/>
    <p:sldLayoutId id="2147486519"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fontAlgn="auto" hangingPunct="1" latinLnBrk="0" rtl="0">
        <a:lnSpc>
          <a:spcPct val="100000"/>
        </a:lnSpc>
        <a:spcBef>
          <a:spcPct val="0"/>
        </a:spcBef>
        <a:buNone/>
        <a:defRPr altLang="en-US" baseline="0" b="1" cap="none" dirty="0" sz="3200" i="0" kern="1200" kumimoji="0" lang="zh-CN" normalizeH="0" spc="300" strike="noStrike" u="none" smtClean="0">
          <a:ln>
            <a:noFill/>
            <a:prstDash val="sysDot"/>
          </a:ln>
          <a:solidFill>
            <a:schemeClr val="tx1"/>
          </a:solidFill>
          <a:latin typeface="+mj-ea"/>
          <a:ea typeface="+mj-ea"/>
          <a:cs typeface="微软雅黑" panose="020B0503020204020204" pitchFamily="34" charset="-122"/>
          <a:sym typeface="+mn-ea"/>
        </a:defRPr>
      </a:lvl1pPr>
    </p:titleStyle>
    <p:bodyStyle>
      <a:lvl1pPr algn="l" defTabSz="914400" eaLnBrk="1" fontAlgn="auto" hangingPunct="1" indent="-228600" latinLnBrk="0" marL="228600" rtl="0">
        <a:lnSpc>
          <a:spcPct val="130000"/>
        </a:lnSpc>
        <a:spcBef>
          <a:spcPts val="0"/>
        </a:spcBef>
        <a:spcAft>
          <a:spcPts val="1000"/>
        </a:spcAft>
        <a:buFont typeface="Arial" panose="02080604020202020204" pitchFamily="34" charset="0"/>
        <a:buChar char="●"/>
        <a:defRPr baseline="0" cap="none" sz="1800" kern="1200" normalizeH="0" spc="150" strike="noStrike" u="none">
          <a:solidFill>
            <a:schemeClr val="tx1">
              <a:lumMod val="65000"/>
              <a:lumOff val="35000"/>
            </a:schemeClr>
          </a:solidFill>
          <a:latin typeface="+mn-ea"/>
          <a:ea typeface="+mn-ea"/>
          <a:cs typeface="微软雅黑" panose="020B0503020204020204" pitchFamily="34" charset="-122"/>
        </a:defRPr>
      </a:lvl1pPr>
      <a:lvl2pPr algn="l" defTabSz="914400" eaLnBrk="1" fontAlgn="auto" hangingPunct="1" indent="-228600" latinLnBrk="0" marL="685800" rtl="0">
        <a:lnSpc>
          <a:spcPct val="120000"/>
        </a:lnSpc>
        <a:spcBef>
          <a:spcPts val="0"/>
        </a:spcBef>
        <a:spcAft>
          <a:spcPts val="600"/>
        </a:spcAft>
        <a:buFont typeface="Arial" panose="02080604020202020204" pitchFamily="34" charset="0"/>
        <a:buChar char="●"/>
        <a:tabLst>
          <a:tab algn="l" pos="1609725"/>
          <a:tab algn="l" pos="1609725"/>
          <a:tab algn="l" pos="1609725"/>
          <a:tab algn="l" pos="1609725"/>
        </a:tabLst>
        <a:defRPr baseline="0" cap="none" sz="1600" kern="1200" normalizeH="0" spc="150" strike="noStrike" u="none">
          <a:solidFill>
            <a:schemeClr val="tx1">
              <a:lumMod val="65000"/>
              <a:lumOff val="35000"/>
            </a:schemeClr>
          </a:solidFill>
          <a:latin typeface="+mn-ea"/>
          <a:ea typeface="+mn-ea"/>
          <a:cs typeface="微软雅黑" panose="020B0503020204020204" pitchFamily="34" charset="-122"/>
        </a:defRPr>
      </a:lvl2pPr>
      <a:lvl3pPr algn="l" defTabSz="914400" eaLnBrk="1" fontAlgn="auto" hangingPunct="1" indent="-228600" latinLnBrk="0" marL="1143000" rtl="0">
        <a:lnSpc>
          <a:spcPct val="120000"/>
        </a:lnSpc>
        <a:spcBef>
          <a:spcPts val="0"/>
        </a:spcBef>
        <a:spcAft>
          <a:spcPts val="600"/>
        </a:spcAft>
        <a:buFont typeface="Arial" panose="02080604020202020204" pitchFamily="34" charset="0"/>
        <a:buChar char="●"/>
        <a:defRPr baseline="0" cap="none" sz="1600" kern="1200" normalizeH="0" spc="150" strike="noStrike" u="none">
          <a:solidFill>
            <a:schemeClr val="tx1">
              <a:lumMod val="65000"/>
              <a:lumOff val="35000"/>
            </a:schemeClr>
          </a:solidFill>
          <a:latin typeface="+mn-ea"/>
          <a:ea typeface="+mn-ea"/>
          <a:cs typeface="微软雅黑" panose="020B0503020204020204" pitchFamily="34" charset="-122"/>
        </a:defRPr>
      </a:lvl3pPr>
      <a:lvl4pPr algn="l" defTabSz="914400" eaLnBrk="1" fontAlgn="auto" hangingPunct="1" indent="-228600" latinLnBrk="0" marL="1600200" rtl="0">
        <a:lnSpc>
          <a:spcPct val="120000"/>
        </a:lnSpc>
        <a:spcBef>
          <a:spcPts val="0"/>
        </a:spcBef>
        <a:spcAft>
          <a:spcPts val="300"/>
        </a:spcAft>
        <a:buFont typeface="Wingdings" panose="05000000000000000000" charset="0"/>
        <a:buChar char=""/>
        <a:defRPr baseline="0" cap="none" sz="1400" kern="1200" normalizeH="0" spc="150" strike="noStrike" u="none">
          <a:solidFill>
            <a:schemeClr val="tx1">
              <a:lumMod val="65000"/>
              <a:lumOff val="35000"/>
            </a:schemeClr>
          </a:solidFill>
          <a:latin typeface="+mn-ea"/>
          <a:ea typeface="+mn-ea"/>
          <a:cs typeface="微软雅黑" panose="020B0503020204020204" pitchFamily="34" charset="-122"/>
        </a:defRPr>
      </a:lvl4pPr>
      <a:lvl5pPr algn="l" defTabSz="914400" eaLnBrk="1" fontAlgn="auto" hangingPunct="1" indent="-228600" latinLnBrk="0" marL="2057400" rtl="0">
        <a:lnSpc>
          <a:spcPct val="120000"/>
        </a:lnSpc>
        <a:spcBef>
          <a:spcPts val="0"/>
        </a:spcBef>
        <a:spcAft>
          <a:spcPts val="300"/>
        </a:spcAft>
        <a:buFont typeface="Arial" panose="02080604020202020204" pitchFamily="34" charset="0"/>
        <a:buChar char="•"/>
        <a:defRPr baseline="0" cap="none" sz="1400" kern="1200" normalizeH="0" spc="150" strike="noStrike" u="none">
          <a:solidFill>
            <a:schemeClr val="tx1">
              <a:lumMod val="65000"/>
              <a:lumOff val="35000"/>
            </a:schemeClr>
          </a:solidFill>
          <a:latin typeface="+mn-ea"/>
          <a:ea typeface="+mn-ea"/>
          <a:cs typeface="微软雅黑" panose="020B0503020204020204" pitchFamily="34"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97.xml"/><Relationship Id="rId2" Type="http://schemas.openxmlformats.org/officeDocument/2006/relationships/tags" Target="../tags/tag98.xml"/><Relationship Id="rId3" Type="http://schemas.openxmlformats.org/officeDocument/2006/relationships/tags" Target="../tags/tag99.xml"/><Relationship Id="rId4" Type="http://schemas.openxmlformats.org/officeDocument/2006/relationships/tags" Target="../tags/tag100.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101.xml"/><Relationship Id="rId2" Type="http://schemas.openxmlformats.org/officeDocument/2006/relationships/tags" Target="../tags/tag102.xml"/><Relationship Id="rId3" Type="http://schemas.openxmlformats.org/officeDocument/2006/relationships/tags" Target="../tags/tag103.xml"/><Relationship Id="rId4" Type="http://schemas.openxmlformats.org/officeDocument/2006/relationships/tags" Target="../tags/tag104.xml"/><Relationship Id="rId5" Type="http://schemas.openxmlformats.org/officeDocument/2006/relationships/tags" Target="../tags/tag105.xml"/><Relationship Id="rId6" Type="http://schemas.openxmlformats.org/officeDocument/2006/relationships/tags" Target="../tags/tag106.xml"/><Relationship Id="rId7" Type="http://schemas.openxmlformats.org/officeDocument/2006/relationships/tags" Target="../tags/tag107.xml"/><Relationship Id="rId8" Type="http://schemas.openxmlformats.org/officeDocument/2006/relationships/tags" Target="../tags/tag108.xml"/><Relationship Id="rId9" Type="http://schemas.openxmlformats.org/officeDocument/2006/relationships/tags" Target="../tags/tag109.xml"/><Relationship Id="rId10" Type="http://schemas.openxmlformats.org/officeDocument/2006/relationships/tags" Target="../tags/tag110.xml"/><Relationship Id="rId11" Type="http://schemas.openxmlformats.org/officeDocument/2006/relationships/tags" Target="../tags/tag111.xml"/><Relationship Id="rId12" Type="http://schemas.openxmlformats.org/officeDocument/2006/relationships/tags" Target="../tags/tag112.xml"/><Relationship Id="rId13" Type="http://schemas.openxmlformats.org/officeDocument/2006/relationships/tags" Target="../tags/tag113.xml"/><Relationship Id="rId14" Type="http://schemas.openxmlformats.org/officeDocument/2006/relationships/tags" Target="../tags/tag114.xml"/><Relationship Id="rId15" Type="http://schemas.openxmlformats.org/officeDocument/2006/relationships/tags" Target="../tags/tag115.xml"/><Relationship Id="rId16" Type="http://schemas.openxmlformats.org/officeDocument/2006/relationships/slideLayout" Target="../slideLayouts/slideLayout14.xml"/><Relationship Id="rId17"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16.xml"/><Relationship Id="rId2" Type="http://schemas.openxmlformats.org/officeDocument/2006/relationships/tags" Target="../tags/tag117.xml"/><Relationship Id="rId3" Type="http://schemas.openxmlformats.org/officeDocument/2006/relationships/tags" Target="../tags/tag118.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19.xml"/><Relationship Id="rId2" Type="http://schemas.openxmlformats.org/officeDocument/2006/relationships/tags" Target="../tags/tag120.xml"/><Relationship Id="rId3" Type="http://schemas.openxmlformats.org/officeDocument/2006/relationships/tags" Target="../tags/tag121.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122.xml"/><Relationship Id="rId2" Type="http://schemas.openxmlformats.org/officeDocument/2006/relationships/tags" Target="../tags/tag123.xml"/><Relationship Id="rId3" Type="http://schemas.openxmlformats.org/officeDocument/2006/relationships/tags" Target="../tags/tag124.xml"/><Relationship Id="rId4" Type="http://schemas.openxmlformats.org/officeDocument/2006/relationships/tags" Target="../tags/tag125.xml"/><Relationship Id="rId5" Type="http://schemas.openxmlformats.org/officeDocument/2006/relationships/tags" Target="../tags/tag126.xml"/><Relationship Id="rId6" Type="http://schemas.openxmlformats.org/officeDocument/2006/relationships/tags" Target="../tags/tag127.xml"/><Relationship Id="rId7" Type="http://schemas.openxmlformats.org/officeDocument/2006/relationships/tags" Target="../tags/tag128.xml"/><Relationship Id="rId8" Type="http://schemas.openxmlformats.org/officeDocument/2006/relationships/tags" Target="../tags/tag129.xml"/><Relationship Id="rId9" Type="http://schemas.openxmlformats.org/officeDocument/2006/relationships/tags" Target="../tags/tag130.xml"/><Relationship Id="rId10" Type="http://schemas.openxmlformats.org/officeDocument/2006/relationships/tags" Target="../tags/tag131.xml"/><Relationship Id="rId11" Type="http://schemas.openxmlformats.org/officeDocument/2006/relationships/tags" Target="../tags/tag132.xml"/><Relationship Id="rId12" Type="http://schemas.openxmlformats.org/officeDocument/2006/relationships/tags" Target="../tags/tag133.xml"/><Relationship Id="rId13" Type="http://schemas.openxmlformats.org/officeDocument/2006/relationships/tags" Target="../tags/tag134.xml"/><Relationship Id="rId14" Type="http://schemas.openxmlformats.org/officeDocument/2006/relationships/tags" Target="../tags/tag135.xml"/><Relationship Id="rId15" Type="http://schemas.openxmlformats.org/officeDocument/2006/relationships/tags" Target="../tags/tag136.xml"/><Relationship Id="rId16" Type="http://schemas.openxmlformats.org/officeDocument/2006/relationships/tags" Target="../tags/tag137.xml"/><Relationship Id="rId17" Type="http://schemas.openxmlformats.org/officeDocument/2006/relationships/tags" Target="../tags/tag138.xml"/><Relationship Id="rId18" Type="http://schemas.openxmlformats.org/officeDocument/2006/relationships/tags" Target="../tags/tag139.xml"/><Relationship Id="rId19" Type="http://schemas.openxmlformats.org/officeDocument/2006/relationships/tags" Target="../tags/tag140.xml"/><Relationship Id="rId20" Type="http://schemas.openxmlformats.org/officeDocument/2006/relationships/tags" Target="../tags/tag141.xml"/><Relationship Id="rId21" Type="http://schemas.openxmlformats.org/officeDocument/2006/relationships/tags" Target="../tags/tag142.xml"/><Relationship Id="rId22" Type="http://schemas.openxmlformats.org/officeDocument/2006/relationships/tags" Target="../tags/tag143.xml"/><Relationship Id="rId23" Type="http://schemas.openxmlformats.org/officeDocument/2006/relationships/tags" Target="../tags/tag144.xml"/><Relationship Id="rId24"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45.xml"/><Relationship Id="rId2" Type="http://schemas.openxmlformats.org/officeDocument/2006/relationships/tags" Target="../tags/tag146.xml"/><Relationship Id="rId3" Type="http://schemas.openxmlformats.org/officeDocument/2006/relationships/tags" Target="../tags/tag147.xml"/><Relationship Id="rId4" Type="http://schemas.openxmlformats.org/officeDocument/2006/relationships/tags" Target="../tags/tag148.xml"/><Relationship Id="rId5"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49.xml"/><Relationship Id="rId2" Type="http://schemas.openxmlformats.org/officeDocument/2006/relationships/tags" Target="../tags/tag150.xml"/><Relationship Id="rId3" Type="http://schemas.openxmlformats.org/officeDocument/2006/relationships/tags" Target="../tags/tag151.xml"/><Relationship Id="rId4" Type="http://schemas.openxmlformats.org/officeDocument/2006/relationships/tags" Target="../tags/tag152.xml"/><Relationship Id="rId5" Type="http://schemas.openxmlformats.org/officeDocument/2006/relationships/tags" Target="../tags/tag153.xml"/><Relationship Id="rId6" Type="http://schemas.openxmlformats.org/officeDocument/2006/relationships/tags" Target="../tags/tag154.xml"/><Relationship Id="rId7" Type="http://schemas.openxmlformats.org/officeDocument/2006/relationships/tags" Target="../tags/tag155.xml"/><Relationship Id="rId8" Type="http://schemas.openxmlformats.org/officeDocument/2006/relationships/tags" Target="../tags/tag156.xml"/><Relationship Id="rId9"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57.xml"/><Relationship Id="rId2" Type="http://schemas.openxmlformats.org/officeDocument/2006/relationships/tags" Target="../tags/tag158.xml"/><Relationship Id="rId3" Type="http://schemas.openxmlformats.org/officeDocument/2006/relationships/tags" Target="../tags/tag159.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160.xml"/><Relationship Id="rId2" Type="http://schemas.openxmlformats.org/officeDocument/2006/relationships/tags" Target="../tags/tag161.xml"/><Relationship Id="rId3" Type="http://schemas.openxmlformats.org/officeDocument/2006/relationships/tags" Target="../tags/tag162.xml"/><Relationship Id="rId4" Type="http://schemas.openxmlformats.org/officeDocument/2006/relationships/tags" Target="../tags/tag163.xml"/><Relationship Id="rId5" Type="http://schemas.openxmlformats.org/officeDocument/2006/relationships/tags" Target="../tags/tag164.xml"/><Relationship Id="rId6" Type="http://schemas.openxmlformats.org/officeDocument/2006/relationships/tags" Target="../tags/tag165.xml"/><Relationship Id="rId7"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66.xml"/><Relationship Id="rId2" Type="http://schemas.openxmlformats.org/officeDocument/2006/relationships/tags" Target="../tags/tag167.xml"/><Relationship Id="rId3" Type="http://schemas.openxmlformats.org/officeDocument/2006/relationships/tags" Target="../tags/tag168.xml"/><Relationship Id="rId4" Type="http://schemas.openxmlformats.org/officeDocument/2006/relationships/tags" Target="../tags/tag169.xml"/><Relationship Id="rId5" Type="http://schemas.openxmlformats.org/officeDocument/2006/relationships/tags" Target="../tags/tag170.xml"/><Relationship Id="rId6" Type="http://schemas.openxmlformats.org/officeDocument/2006/relationships/tags" Target="../tags/tag171.xml"/><Relationship Id="rId7" Type="http://schemas.openxmlformats.org/officeDocument/2006/relationships/tags" Target="../tags/tag172.xml"/><Relationship Id="rId8" Type="http://schemas.openxmlformats.org/officeDocument/2006/relationships/tags" Target="../tags/tag173.xml"/><Relationship Id="rId9" Type="http://schemas.openxmlformats.org/officeDocument/2006/relationships/tags" Target="../tags/tag174.xml"/><Relationship Id="rId10" Type="http://schemas.openxmlformats.org/officeDocument/2006/relationships/tags" Target="../tags/tag175.xml"/><Relationship Id="rId11" Type="http://schemas.openxmlformats.org/officeDocument/2006/relationships/tags" Target="../tags/tag176.xml"/><Relationship Id="rId12" Type="http://schemas.openxmlformats.org/officeDocument/2006/relationships/tags" Target="../tags/tag177.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178.xml"/><Relationship Id="rId2" Type="http://schemas.openxmlformats.org/officeDocument/2006/relationships/tags" Target="../tags/tag179.xml"/><Relationship Id="rId3" Type="http://schemas.openxmlformats.org/officeDocument/2006/relationships/tags" Target="../tags/tag180.xml"/><Relationship Id="rId4"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tags" Target="../tags/tag181.xml"/><Relationship Id="rId2" Type="http://schemas.openxmlformats.org/officeDocument/2006/relationships/tags" Target="../tags/tag182.xml"/><Relationship Id="rId3" Type="http://schemas.openxmlformats.org/officeDocument/2006/relationships/tags" Target="../tags/tag183.xml"/><Relationship Id="rId4" Type="http://schemas.openxmlformats.org/officeDocument/2006/relationships/tags" Target="../tags/tag184.xml"/><Relationship Id="rId5"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185.xml"/><Relationship Id="rId2" Type="http://schemas.openxmlformats.org/officeDocument/2006/relationships/tags" Target="../tags/tag186.xml"/><Relationship Id="rId3" Type="http://schemas.openxmlformats.org/officeDocument/2006/relationships/tags" Target="../tags/tag187.xml"/><Relationship Id="rId4" Type="http://schemas.openxmlformats.org/officeDocument/2006/relationships/tags" Target="../tags/tag188.xml"/><Relationship Id="rId5"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189.xml"/><Relationship Id="rId2" Type="http://schemas.openxmlformats.org/officeDocument/2006/relationships/tags" Target="../tags/tag190.xml"/><Relationship Id="rId3" Type="http://schemas.openxmlformats.org/officeDocument/2006/relationships/tags" Target="../tags/tag191.xml"/><Relationship Id="rId4" Type="http://schemas.openxmlformats.org/officeDocument/2006/relationships/tags" Target="../tags/tag192.xml"/><Relationship Id="rId5" Type="http://schemas.openxmlformats.org/officeDocument/2006/relationships/tags" Target="../tags/tag193.xml"/><Relationship Id="rId6" Type="http://schemas.openxmlformats.org/officeDocument/2006/relationships/tags" Target="../tags/tag194.xml"/><Relationship Id="rId7" Type="http://schemas.openxmlformats.org/officeDocument/2006/relationships/tags" Target="../tags/tag195.xml"/><Relationship Id="rId8" Type="http://schemas.openxmlformats.org/officeDocument/2006/relationships/tags" Target="../tags/tag196.xml"/><Relationship Id="rId9" Type="http://schemas.openxmlformats.org/officeDocument/2006/relationships/tags" Target="../tags/tag197.xml"/><Relationship Id="rId10" Type="http://schemas.openxmlformats.org/officeDocument/2006/relationships/tags" Target="../tags/tag198.xml"/><Relationship Id="rId11" Type="http://schemas.openxmlformats.org/officeDocument/2006/relationships/tags" Target="../tags/tag199.xml"/><Relationship Id="rId12" Type="http://schemas.openxmlformats.org/officeDocument/2006/relationships/tags" Target="../tags/tag200.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01.xml"/><Relationship Id="rId2" Type="http://schemas.openxmlformats.org/officeDocument/2006/relationships/tags" Target="../tags/tag202.xml"/><Relationship Id="rId3" Type="http://schemas.openxmlformats.org/officeDocument/2006/relationships/tags" Target="../tags/tag203.xml"/><Relationship Id="rId4" Type="http://schemas.openxmlformats.org/officeDocument/2006/relationships/tags" Target="../tags/tag204.xml"/><Relationship Id="rId5" Type="http://schemas.openxmlformats.org/officeDocument/2006/relationships/tags" Target="../tags/tag205.xml"/><Relationship Id="rId6" Type="http://schemas.openxmlformats.org/officeDocument/2006/relationships/tags" Target="../tags/tag206.xml"/><Relationship Id="rId7" Type="http://schemas.openxmlformats.org/officeDocument/2006/relationships/tags" Target="../tags/tag207.xml"/><Relationship Id="rId8" Type="http://schemas.openxmlformats.org/officeDocument/2006/relationships/tags" Target="../tags/tag208.xml"/><Relationship Id="rId9" Type="http://schemas.openxmlformats.org/officeDocument/2006/relationships/tags" Target="../tags/tag209.xml"/><Relationship Id="rId10" Type="http://schemas.openxmlformats.org/officeDocument/2006/relationships/tags" Target="../tags/tag210.xml"/><Relationship Id="rId11" Type="http://schemas.openxmlformats.org/officeDocument/2006/relationships/tags" Target="../tags/tag211.xml"/><Relationship Id="rId12" Type="http://schemas.openxmlformats.org/officeDocument/2006/relationships/tags" Target="../tags/tag212.xml"/><Relationship Id="rId13" Type="http://schemas.openxmlformats.org/officeDocument/2006/relationships/tags" Target="../tags/tag213.xml"/><Relationship Id="rId14" Type="http://schemas.openxmlformats.org/officeDocument/2006/relationships/tags" Target="../tags/tag214.xml"/><Relationship Id="rId15" Type="http://schemas.openxmlformats.org/officeDocument/2006/relationships/tags" Target="../tags/tag215.xml"/><Relationship Id="rId16" Type="http://schemas.openxmlformats.org/officeDocument/2006/relationships/tags" Target="../tags/tag216.xml"/><Relationship Id="rId17" Type="http://schemas.openxmlformats.org/officeDocument/2006/relationships/tags" Target="../tags/tag217.xml"/><Relationship Id="rId18" Type="http://schemas.openxmlformats.org/officeDocument/2006/relationships/tags" Target="../tags/tag218.xml"/><Relationship Id="rId19" Type="http://schemas.openxmlformats.org/officeDocument/2006/relationships/tags" Target="../tags/tag219.xml"/><Relationship Id="rId20" Type="http://schemas.openxmlformats.org/officeDocument/2006/relationships/tags" Target="../tags/tag220.xml"/><Relationship Id="rId2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21.xml"/><Relationship Id="rId2" Type="http://schemas.openxmlformats.org/officeDocument/2006/relationships/tags" Target="../tags/tag222.xml"/><Relationship Id="rId3" Type="http://schemas.openxmlformats.org/officeDocument/2006/relationships/tags" Target="../tags/tag223.xml"/><Relationship Id="rId4"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tags" Target="../tags/tag224.xml"/><Relationship Id="rId2" Type="http://schemas.openxmlformats.org/officeDocument/2006/relationships/tags" Target="../tags/tag225.xml"/><Relationship Id="rId3" Type="http://schemas.openxmlformats.org/officeDocument/2006/relationships/tags" Target="../tags/tag226.xml"/><Relationship Id="rId4" Type="http://schemas.openxmlformats.org/officeDocument/2006/relationships/tags" Target="../tags/tag227.xml"/><Relationship Id="rId5" Type="http://schemas.openxmlformats.org/officeDocument/2006/relationships/tags" Target="../tags/tag228.xml"/><Relationship Id="rId6" Type="http://schemas.openxmlformats.org/officeDocument/2006/relationships/tags" Target="../tags/tag229.xml"/><Relationship Id="rId7" Type="http://schemas.openxmlformats.org/officeDocument/2006/relationships/tags" Target="../tags/tag230.xml"/><Relationship Id="rId8" Type="http://schemas.openxmlformats.org/officeDocument/2006/relationships/tags" Target="../tags/tag231.xml"/><Relationship Id="rId9" Type="http://schemas.openxmlformats.org/officeDocument/2006/relationships/tags" Target="../tags/tag232.xml"/><Relationship Id="rId10" Type="http://schemas.openxmlformats.org/officeDocument/2006/relationships/tags" Target="../tags/tag233.xml"/><Relationship Id="rId11" Type="http://schemas.openxmlformats.org/officeDocument/2006/relationships/tags" Target="../tags/tag234.xml"/><Relationship Id="rId12" Type="http://schemas.openxmlformats.org/officeDocument/2006/relationships/tags" Target="../tags/tag235.xml"/><Relationship Id="rId13" Type="http://schemas.openxmlformats.org/officeDocument/2006/relationships/tags" Target="../tags/tag236.xml"/><Relationship Id="rId14" Type="http://schemas.openxmlformats.org/officeDocument/2006/relationships/tags" Target="../tags/tag237.xml"/><Relationship Id="rId15" Type="http://schemas.openxmlformats.org/officeDocument/2006/relationships/tags" Target="../tags/tag238.xml"/><Relationship Id="rId16" Type="http://schemas.openxmlformats.org/officeDocument/2006/relationships/tags" Target="../tags/tag239.xml"/><Relationship Id="rId17"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40.xml"/><Relationship Id="rId2" Type="http://schemas.openxmlformats.org/officeDocument/2006/relationships/tags" Target="../tags/tag241.xml"/><Relationship Id="rId3" Type="http://schemas.openxmlformats.org/officeDocument/2006/relationships/tags" Target="../tags/tag242.xml"/><Relationship Id="rId4" Type="http://schemas.openxmlformats.org/officeDocument/2006/relationships/tags" Target="../tags/tag243.xml"/><Relationship Id="rId5" Type="http://schemas.openxmlformats.org/officeDocument/2006/relationships/tags" Target="../tags/tag244.xml"/><Relationship Id="rId6" Type="http://schemas.openxmlformats.org/officeDocument/2006/relationships/tags" Target="../tags/tag245.xml"/><Relationship Id="rId7" Type="http://schemas.openxmlformats.org/officeDocument/2006/relationships/tags" Target="../tags/tag246.xml"/><Relationship Id="rId8" Type="http://schemas.openxmlformats.org/officeDocument/2006/relationships/tags" Target="../tags/tag247.xml"/><Relationship Id="rId9" Type="http://schemas.openxmlformats.org/officeDocument/2006/relationships/tags" Target="../tags/tag248.xml"/><Relationship Id="rId10" Type="http://schemas.openxmlformats.org/officeDocument/2006/relationships/tags" Target="../tags/tag249.xml"/><Relationship Id="rId11" Type="http://schemas.openxmlformats.org/officeDocument/2006/relationships/tags" Target="../tags/tag250.xml"/><Relationship Id="rId12" Type="http://schemas.openxmlformats.org/officeDocument/2006/relationships/tags" Target="../tags/tag251.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52.xml"/><Relationship Id="rId2" Type="http://schemas.openxmlformats.org/officeDocument/2006/relationships/tags" Target="../tags/tag253.xml"/><Relationship Id="rId3" Type="http://schemas.openxmlformats.org/officeDocument/2006/relationships/tags" Target="../tags/tag254.xml"/><Relationship Id="rId4" Type="http://schemas.openxmlformats.org/officeDocument/2006/relationships/tags" Target="../tags/tag255.xml"/><Relationship Id="rId5" Type="http://schemas.openxmlformats.org/officeDocument/2006/relationships/tags" Target="../tags/tag256.xml"/><Relationship Id="rId6" Type="http://schemas.openxmlformats.org/officeDocument/2006/relationships/tags" Target="../tags/tag257.xml"/><Relationship Id="rId7" Type="http://schemas.openxmlformats.org/officeDocument/2006/relationships/tags" Target="../tags/tag258.xml"/><Relationship Id="rId8" Type="http://schemas.openxmlformats.org/officeDocument/2006/relationships/tags" Target="../tags/tag259.xml"/><Relationship Id="rId9" Type="http://schemas.openxmlformats.org/officeDocument/2006/relationships/tags" Target="../tags/tag260.xml"/><Relationship Id="rId10" Type="http://schemas.openxmlformats.org/officeDocument/2006/relationships/tags" Target="../tags/tag261.xml"/><Relationship Id="rId11" Type="http://schemas.openxmlformats.org/officeDocument/2006/relationships/tags" Target="../tags/tag262.xml"/><Relationship Id="rId12" Type="http://schemas.openxmlformats.org/officeDocument/2006/relationships/tags" Target="../tags/tag263.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64.xml"/><Relationship Id="rId2" Type="http://schemas.openxmlformats.org/officeDocument/2006/relationships/tags" Target="../tags/tag265.xml"/><Relationship Id="rId3" Type="http://schemas.openxmlformats.org/officeDocument/2006/relationships/tags" Target="../tags/tag266.xml"/><Relationship Id="rId4"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267.xml"/><Relationship Id="rId2" Type="http://schemas.openxmlformats.org/officeDocument/2006/relationships/tags" Target="../tags/tag268.xml"/><Relationship Id="rId3" Type="http://schemas.openxmlformats.org/officeDocument/2006/relationships/tags" Target="../tags/tag269.xml"/><Relationship Id="rId4" Type="http://schemas.openxmlformats.org/officeDocument/2006/relationships/tags" Target="../tags/tag270.xml"/><Relationship Id="rId5" Type="http://schemas.openxmlformats.org/officeDocument/2006/relationships/tags" Target="../tags/tag271.xml"/><Relationship Id="rId6" Type="http://schemas.openxmlformats.org/officeDocument/2006/relationships/tags" Target="../tags/tag272.xml"/><Relationship Id="rId7" Type="http://schemas.openxmlformats.org/officeDocument/2006/relationships/tags" Target="../tags/tag273.xml"/><Relationship Id="rId8" Type="http://schemas.openxmlformats.org/officeDocument/2006/relationships/tags" Target="../tags/tag274.xml"/><Relationship Id="rId9" Type="http://schemas.openxmlformats.org/officeDocument/2006/relationships/tags" Target="../tags/tag275.xml"/><Relationship Id="rId10" Type="http://schemas.openxmlformats.org/officeDocument/2006/relationships/tags" Target="../tags/tag276.xml"/><Relationship Id="rId11" Type="http://schemas.openxmlformats.org/officeDocument/2006/relationships/tags" Target="../tags/tag277.xml"/><Relationship Id="rId12" Type="http://schemas.openxmlformats.org/officeDocument/2006/relationships/tags" Target="../tags/tag278.xml"/><Relationship Id="rId13" Type="http://schemas.openxmlformats.org/officeDocument/2006/relationships/tags" Target="../tags/tag279.xml"/><Relationship Id="rId14" Type="http://schemas.openxmlformats.org/officeDocument/2006/relationships/tags" Target="../tags/tag280.xml"/><Relationship Id="rId15" Type="http://schemas.openxmlformats.org/officeDocument/2006/relationships/tags" Target="../tags/tag281.xml"/><Relationship Id="rId16" Type="http://schemas.openxmlformats.org/officeDocument/2006/relationships/tags" Target="../tags/tag282.xml"/><Relationship Id="rId17" Type="http://schemas.openxmlformats.org/officeDocument/2006/relationships/tags" Target="../tags/tag283.xml"/><Relationship Id="rId18" Type="http://schemas.openxmlformats.org/officeDocument/2006/relationships/tags" Target="../tags/tag284.xml"/><Relationship Id="rId19" Type="http://schemas.openxmlformats.org/officeDocument/2006/relationships/tags" Target="../tags/tag285.xml"/><Relationship Id="rId20" Type="http://schemas.openxmlformats.org/officeDocument/2006/relationships/tags" Target="../tags/tag286.xml"/><Relationship Id="rId2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287.xml"/><Relationship Id="rId2" Type="http://schemas.openxmlformats.org/officeDocument/2006/relationships/tags" Target="../tags/tag288.xml"/><Relationship Id="rId3" Type="http://schemas.openxmlformats.org/officeDocument/2006/relationships/tags" Target="../tags/tag289.xml"/><Relationship Id="rId4" Type="http://schemas.openxmlformats.org/officeDocument/2006/relationships/tags" Target="../tags/tag290.xml"/><Relationship Id="rId5" Type="http://schemas.openxmlformats.org/officeDocument/2006/relationships/tags" Target="../tags/tag291.xml"/><Relationship Id="rId6" Type="http://schemas.openxmlformats.org/officeDocument/2006/relationships/tags" Target="../tags/tag292.xml"/><Relationship Id="rId7" Type="http://schemas.openxmlformats.org/officeDocument/2006/relationships/tags" Target="../tags/tag293.xml"/><Relationship Id="rId8" Type="http://schemas.openxmlformats.org/officeDocument/2006/relationships/tags" Target="../tags/tag294.xml"/><Relationship Id="rId9" Type="http://schemas.openxmlformats.org/officeDocument/2006/relationships/tags" Target="../tags/tag295.xml"/><Relationship Id="rId10" Type="http://schemas.openxmlformats.org/officeDocument/2006/relationships/tags" Target="../tags/tag296.xml"/><Relationship Id="rId11" Type="http://schemas.openxmlformats.org/officeDocument/2006/relationships/tags" Target="../tags/tag297.xml"/><Relationship Id="rId12" Type="http://schemas.openxmlformats.org/officeDocument/2006/relationships/tags" Target="../tags/tag298.xml"/><Relationship Id="rId13" Type="http://schemas.openxmlformats.org/officeDocument/2006/relationships/tags" Target="../tags/tag299.xml"/><Relationship Id="rId14" Type="http://schemas.openxmlformats.org/officeDocument/2006/relationships/tags" Target="../tags/tag300.xml"/><Relationship Id="rId15"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01.xml"/><Relationship Id="rId2" Type="http://schemas.openxmlformats.org/officeDocument/2006/relationships/tags" Target="../tags/tag302.xml"/><Relationship Id="rId3" Type="http://schemas.openxmlformats.org/officeDocument/2006/relationships/tags" Target="../tags/tag303.xml"/><Relationship Id="rId4"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1" Type="http://schemas.openxmlformats.org/officeDocument/2006/relationships/tags" Target="../tags/tag304.xml"/><Relationship Id="rId2" Type="http://schemas.openxmlformats.org/officeDocument/2006/relationships/tags" Target="../tags/tag305.xml"/><Relationship Id="rId3" Type="http://schemas.openxmlformats.org/officeDocument/2006/relationships/tags" Target="../tags/tag306.xml"/><Relationship Id="rId4" Type="http://schemas.openxmlformats.org/officeDocument/2006/relationships/tags" Target="../tags/tag307.xml"/><Relationship Id="rId5" Type="http://schemas.openxmlformats.org/officeDocument/2006/relationships/tags" Target="../tags/tag308.xml"/><Relationship Id="rId6" Type="http://schemas.openxmlformats.org/officeDocument/2006/relationships/tags" Target="../tags/tag309.xml"/><Relationship Id="rId7" Type="http://schemas.openxmlformats.org/officeDocument/2006/relationships/tags" Target="../tags/tag310.xml"/><Relationship Id="rId8" Type="http://schemas.openxmlformats.org/officeDocument/2006/relationships/tags" Target="../tags/tag311.xml"/><Relationship Id="rId9" Type="http://schemas.openxmlformats.org/officeDocument/2006/relationships/tags" Target="../tags/tag312.xml"/><Relationship Id="rId10" Type="http://schemas.openxmlformats.org/officeDocument/2006/relationships/tags" Target="../tags/tag313.xml"/><Relationship Id="rId11" Type="http://schemas.openxmlformats.org/officeDocument/2006/relationships/tags" Target="../tags/tag314.xml"/><Relationship Id="rId12" Type="http://schemas.openxmlformats.org/officeDocument/2006/relationships/tags" Target="../tags/tag315.xml"/><Relationship Id="rId13"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16.xml"/><Relationship Id="rId2" Type="http://schemas.openxmlformats.org/officeDocument/2006/relationships/tags" Target="../tags/tag317.xml"/><Relationship Id="rId3" Type="http://schemas.openxmlformats.org/officeDocument/2006/relationships/tags" Target="../tags/tag318.xml"/><Relationship Id="rId4" Type="http://schemas.openxmlformats.org/officeDocument/2006/relationships/tags" Target="../tags/tag319.xml"/><Relationship Id="rId5" Type="http://schemas.openxmlformats.org/officeDocument/2006/relationships/tags" Target="../tags/tag320.xml"/><Relationship Id="rId6" Type="http://schemas.openxmlformats.org/officeDocument/2006/relationships/tags" Target="../tags/tag321.xml"/><Relationship Id="rId7" Type="http://schemas.openxmlformats.org/officeDocument/2006/relationships/tags" Target="../tags/tag322.xml"/><Relationship Id="rId8" Type="http://schemas.openxmlformats.org/officeDocument/2006/relationships/tags" Target="../tags/tag323.xml"/><Relationship Id="rId9" Type="http://schemas.openxmlformats.org/officeDocument/2006/relationships/tags" Target="../tags/tag324.xml"/><Relationship Id="rId10" Type="http://schemas.openxmlformats.org/officeDocument/2006/relationships/tags" Target="../tags/tag325.xml"/><Relationship Id="rId11" Type="http://schemas.openxmlformats.org/officeDocument/2006/relationships/tags" Target="../tags/tag326.xml"/><Relationship Id="rId12" Type="http://schemas.openxmlformats.org/officeDocument/2006/relationships/tags" Target="../tags/tag327.xml"/><Relationship Id="rId13" Type="http://schemas.openxmlformats.org/officeDocument/2006/relationships/tags" Target="../tags/tag328.xml"/><Relationship Id="rId14" Type="http://schemas.openxmlformats.org/officeDocument/2006/relationships/tags" Target="../tags/tag329.xml"/><Relationship Id="rId15" Type="http://schemas.openxmlformats.org/officeDocument/2006/relationships/tags" Target="../tags/tag330.xml"/><Relationship Id="rId16" Type="http://schemas.openxmlformats.org/officeDocument/2006/relationships/tags" Target="../tags/tag331.xml"/><Relationship Id="rId17" Type="http://schemas.openxmlformats.org/officeDocument/2006/relationships/tags" Target="../tags/tag332.xml"/><Relationship Id="rId18" Type="http://schemas.openxmlformats.org/officeDocument/2006/relationships/tags" Target="../tags/tag333.xml"/><Relationship Id="rId19" Type="http://schemas.openxmlformats.org/officeDocument/2006/relationships/tags" Target="../tags/tag334.xml"/><Relationship Id="rId20" Type="http://schemas.openxmlformats.org/officeDocument/2006/relationships/tags" Target="../tags/tag335.xml"/><Relationship Id="rId21" Type="http://schemas.openxmlformats.org/officeDocument/2006/relationships/tags" Target="../tags/tag336.xml"/><Relationship Id="rId22" Type="http://schemas.openxmlformats.org/officeDocument/2006/relationships/tags" Target="../tags/tag337.xml"/><Relationship Id="rId23" Type="http://schemas.openxmlformats.org/officeDocument/2006/relationships/tags" Target="../tags/tag338.xml"/><Relationship Id="rId24" Type="http://schemas.openxmlformats.org/officeDocument/2006/relationships/tags" Target="../tags/tag339.xml"/><Relationship Id="rId25" Type="http://schemas.openxmlformats.org/officeDocument/2006/relationships/tags" Target="../tags/tag340.xml"/><Relationship Id="rId26" Type="http://schemas.openxmlformats.org/officeDocument/2006/relationships/tags" Target="../tags/tag341.xml"/><Relationship Id="rId27" Type="http://schemas.openxmlformats.org/officeDocument/2006/relationships/tags" Target="../tags/tag342.xml"/><Relationship Id="rId28" Type="http://schemas.openxmlformats.org/officeDocument/2006/relationships/tags" Target="../tags/tag343.xml"/><Relationship Id="rId29" Type="http://schemas.openxmlformats.org/officeDocument/2006/relationships/tags" Target="../tags/tag344.xml"/><Relationship Id="rId30"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345.xml"/><Relationship Id="rId2" Type="http://schemas.openxmlformats.org/officeDocument/2006/relationships/tags" Target="../tags/tag346.xml"/><Relationship Id="rId3" Type="http://schemas.openxmlformats.org/officeDocument/2006/relationships/tags" Target="../tags/tag347.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5"/>
          <p:cNvSpPr>
            <a:spLocks noGrp="1"/>
          </p:cNvSpPr>
          <p:nvPr>
            <p:ph type="body" idx="14"/>
            <p:custDataLst>
              <p:tags r:id="rId1"/>
            </p:custDataLst>
          </p:nvPr>
        </p:nvSpPr>
        <p:spPr/>
        <p:txBody>
          <a:bodyPr/>
          <a:p>
            <a:r>
              <a:rPr altLang="en-US" lang="zh-CN"/>
              <a:t>汇报人：</a:t>
            </a:r>
            <a:r>
              <a:rPr altLang="zh-CN" lang="en-US"/>
              <a:t/>
            </a:r>
            <a:endParaRPr altLang="en-US" lang="zh-CN"/>
          </a:p>
        </p:txBody>
      </p:sp>
      <p:sp>
        <p:nvSpPr>
          <p:cNvPr id="1048650" name="文本占位符 6"/>
          <p:cNvSpPr>
            <a:spLocks noGrp="1"/>
          </p:cNvSpPr>
          <p:nvPr>
            <p:ph type="body" idx="13"/>
            <p:custDataLst>
              <p:tags r:id="rId2"/>
            </p:custDataLst>
          </p:nvPr>
        </p:nvSpPr>
        <p:spPr/>
        <p:txBody>
          <a:bodyPr/>
          <a:p>
            <a:r>
              <a:rPr altLang="en-US" lang="zh-CN"/>
              <a:t>,a click to unlimited possibilities</a:t>
            </a:r>
            <a:endParaRPr altLang="en-US" lang="zh-CN"/>
          </a:p>
        </p:txBody>
      </p:sp>
      <p:sp>
        <p:nvSpPr>
          <p:cNvPr id="1048652" name="标题 7"/>
          <p:cNvSpPr>
            <a:spLocks noGrp="1"/>
          </p:cNvSpPr>
          <p:nvPr>
            <p:ph type="title" idx="9"/>
            <p:custDataLst>
              <p:tags r:id="rId3"/>
            </p:custDataLst>
          </p:nvPr>
        </p:nvSpPr>
        <p:spPr/>
        <p:txBody>
          <a:bodyPr/>
          <a:p>
            <a:r>
              <a:rPr altLang="en-US" lang="zh-CN"/>
              <a:t>学习适应力的培养与数字化学习</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48" name="文本占位符 2"/>
          <p:cNvSpPr>
            <a:spLocks noGrp="1"/>
          </p:cNvSpPr>
          <p:nvPr>
            <p:ph type="body" idx="3"/>
            <p:custDataLst>
              <p:tags r:id="rId1"/>
            </p:custDataLst>
          </p:nvPr>
        </p:nvSpPr>
        <p:spPr/>
        <p:txBody>
          <a:bodyPr/>
          <a:p>
            <a:r>
              <a:rPr altLang="en-US" lang="zh-CN"/>
              <a:t>/目录</a:t>
            </a:r>
            <a:endParaRPr altLang="en-US" lang="zh-CN"/>
          </a:p>
        </p:txBody>
      </p:sp>
      <p:sp>
        <p:nvSpPr>
          <p:cNvPr id="1048850" name="标题 6"/>
          <p:cNvSpPr>
            <a:spLocks noGrp="1"/>
          </p:cNvSpPr>
          <p:nvPr>
            <p:ph type="title" idx="2"/>
            <p:custDataLst>
              <p:tags r:id="rId2"/>
            </p:custDataLst>
          </p:nvPr>
        </p:nvSpPr>
        <p:spPr/>
        <p:txBody>
          <a:bodyPr/>
          <a:p>
            <a:r>
              <a:rPr altLang="en-US" lang="zh-CN"/>
              <a:t>目录</a:t>
            </a:r>
            <a:endParaRPr altLang="en-US" lang="zh-CN"/>
          </a:p>
        </p:txBody>
      </p:sp>
      <p:sp>
        <p:nvSpPr>
          <p:cNvPr id="1048852" name="序号"/>
          <p:cNvSpPr txBox="1"/>
          <p:nvPr>
            <p:custDataLst>
              <p:tags r:id="rId3"/>
            </p:custDataLst>
          </p:nvPr>
        </p:nvSpPr>
        <p:spPr>
          <a:xfrm>
            <a:off x="5293360" y="2139950"/>
            <a:ext cx="1948180" cy="507365"/>
          </a:xfrm>
          <a:prstGeom prst="rect"/>
          <a:noFill/>
        </p:spPr>
        <p:txBody>
          <a:bodyPr anchor="b" anchorCtr="0" bIns="0" lIns="0" rIns="0" rtlCol="0" tIns="0" wrap="square">
            <a:normAutofit/>
          </a:bodyPr>
          <a:p>
            <a:r>
              <a:rPr b="1" dirty="0" sz="3200" lang="en-US">
                <a:latin typeface="+mj-ea"/>
                <a:ea typeface="+mj-ea"/>
                <a:cs typeface="微软雅黑" panose="020B0503020204020204" pitchFamily="34" charset="-122"/>
              </a:rPr>
              <a:t>02</a:t>
            </a:r>
            <a:endParaRPr b="1" dirty="0" sz="3200" lang="en-US">
              <a:latin typeface="+mj-ea"/>
              <a:ea typeface="+mj-ea"/>
              <a:cs typeface="微软雅黑" panose="020B0503020204020204" pitchFamily="34" charset="-122"/>
            </a:endParaRPr>
          </a:p>
        </p:txBody>
      </p:sp>
      <p:sp>
        <p:nvSpPr>
          <p:cNvPr id="1048854" name="标题"/>
          <p:cNvSpPr txBox="1"/>
          <p:nvPr>
            <p:custDataLst>
              <p:tags r:id="rId4"/>
            </p:custDataLst>
          </p:nvPr>
        </p:nvSpPr>
        <p:spPr>
          <a:xfrm>
            <a:off x="5293360" y="2953385"/>
            <a:ext cx="1948180" cy="1062990"/>
          </a:xfrm>
          <a:prstGeom prst="rect"/>
          <a:noFill/>
        </p:spPr>
        <p:txBody>
          <a:bodyPr anchor="t" anchorCtr="0" bIns="0" lIns="0" rIns="0" rtlCol="0" tIns="0" wrap="square">
            <a:normAutofit/>
          </a:bodyPr>
          <a:p>
            <a:r>
              <a:rPr altLang="en-US" b="1" dirty="0" sz="2000" lang="zh-CN" spc="300">
                <a:latin typeface="+mj-ea"/>
                <a:ea typeface="+mj-ea"/>
                <a:cs typeface="微软雅黑" panose="020B0503020204020204" pitchFamily="34" charset="-122"/>
              </a:rPr>
              <a:t>学习适应力的重要性</a:t>
            </a:r>
            <a:endParaRPr altLang="en-US" b="1" dirty="0" sz="2000" lang="zh-CN" spc="300">
              <a:latin typeface="+mj-ea"/>
              <a:ea typeface="+mj-ea"/>
              <a:cs typeface="微软雅黑" panose="020B0503020204020204" pitchFamily="34" charset="-122"/>
            </a:endParaRPr>
          </a:p>
        </p:txBody>
      </p:sp>
      <p:sp>
        <p:nvSpPr>
          <p:cNvPr id="1048856" name="序号"/>
          <p:cNvSpPr txBox="1"/>
          <p:nvPr>
            <p:custDataLst>
              <p:tags r:id="rId5"/>
            </p:custDataLst>
          </p:nvPr>
        </p:nvSpPr>
        <p:spPr>
          <a:xfrm>
            <a:off x="1654175" y="2139950"/>
            <a:ext cx="1948180" cy="507365"/>
          </a:xfrm>
          <a:prstGeom prst="rect"/>
          <a:noFill/>
        </p:spPr>
        <p:txBody>
          <a:bodyPr anchor="b" anchorCtr="0" bIns="0" lIns="0" rIns="0" rtlCol="0" tIns="0" wrap="square">
            <a:normAutofit/>
          </a:bodyPr>
          <a:p>
            <a:r>
              <a:rPr b="1" dirty="0" sz="3200" lang="en-US">
                <a:latin typeface="+mj-ea"/>
                <a:ea typeface="+mj-ea"/>
                <a:cs typeface="微软雅黑" panose="020B0503020204020204" pitchFamily="34" charset="-122"/>
              </a:rPr>
              <a:t>01</a:t>
            </a:r>
            <a:endParaRPr b="1" dirty="0" sz="3200" lang="en-US">
              <a:latin typeface="+mj-ea"/>
              <a:ea typeface="+mj-ea"/>
              <a:cs typeface="微软雅黑" panose="020B0503020204020204" pitchFamily="34" charset="-122"/>
            </a:endParaRPr>
          </a:p>
        </p:txBody>
      </p:sp>
      <p:sp>
        <p:nvSpPr>
          <p:cNvPr id="1048858" name="标题"/>
          <p:cNvSpPr txBox="1"/>
          <p:nvPr>
            <p:custDataLst>
              <p:tags r:id="rId6"/>
            </p:custDataLst>
          </p:nvPr>
        </p:nvSpPr>
        <p:spPr>
          <a:xfrm>
            <a:off x="1654175" y="2953385"/>
            <a:ext cx="1948180" cy="1062990"/>
          </a:xfrm>
          <a:prstGeom prst="rect"/>
          <a:noFill/>
        </p:spPr>
        <p:txBody>
          <a:bodyPr anchor="t" anchorCtr="0" bIns="0" lIns="0" rIns="0" rtlCol="0" tIns="0" wrap="square">
            <a:normAutofit/>
          </a:bodyPr>
          <a:p>
            <a:r>
              <a:rPr altLang="en-US" b="1" dirty="0" sz="2000" lang="zh-CN" spc="300">
                <a:latin typeface="+mj-ea"/>
                <a:ea typeface="+mj-ea"/>
                <a:cs typeface="微软雅黑" panose="020B0503020204020204" pitchFamily="34" charset="-122"/>
              </a:rPr>
              <a:t>点击此处添加目录标题</a:t>
            </a:r>
            <a:endParaRPr altLang="en-US" b="1" dirty="0" sz="2000" lang="zh-CN" spc="300">
              <a:latin typeface="+mj-ea"/>
              <a:ea typeface="+mj-ea"/>
              <a:cs typeface="微软雅黑" panose="020B0503020204020204" pitchFamily="34" charset="-122"/>
            </a:endParaRPr>
          </a:p>
        </p:txBody>
      </p:sp>
      <p:sp>
        <p:nvSpPr>
          <p:cNvPr id="1048860" name="序号"/>
          <p:cNvSpPr txBox="1"/>
          <p:nvPr>
            <p:custDataLst>
              <p:tags r:id="rId7"/>
            </p:custDataLst>
          </p:nvPr>
        </p:nvSpPr>
        <p:spPr>
          <a:xfrm>
            <a:off x="8932545" y="2139950"/>
            <a:ext cx="1948180" cy="507365"/>
          </a:xfrm>
          <a:prstGeom prst="rect"/>
          <a:noFill/>
        </p:spPr>
        <p:txBody>
          <a:bodyPr anchor="b" anchorCtr="0" bIns="0" lIns="0" rIns="0" rtlCol="0" tIns="0" wrap="square">
            <a:normAutofit/>
          </a:bodyPr>
          <a:p>
            <a:r>
              <a:rPr b="1" dirty="0" sz="3200" lang="en-US">
                <a:latin typeface="+mj-ea"/>
                <a:ea typeface="+mj-ea"/>
                <a:cs typeface="微软雅黑" panose="020B0503020204020204" pitchFamily="34" charset="-122"/>
              </a:rPr>
              <a:t>03</a:t>
            </a:r>
            <a:endParaRPr b="1" dirty="0" sz="3200" lang="en-US">
              <a:latin typeface="+mj-ea"/>
              <a:ea typeface="+mj-ea"/>
              <a:cs typeface="微软雅黑" panose="020B0503020204020204" pitchFamily="34" charset="-122"/>
            </a:endParaRPr>
          </a:p>
        </p:txBody>
      </p:sp>
      <p:sp>
        <p:nvSpPr>
          <p:cNvPr id="1048862" name="标题"/>
          <p:cNvSpPr txBox="1"/>
          <p:nvPr>
            <p:custDataLst>
              <p:tags r:id="rId8"/>
            </p:custDataLst>
          </p:nvPr>
        </p:nvSpPr>
        <p:spPr>
          <a:xfrm>
            <a:off x="8932545" y="2953385"/>
            <a:ext cx="1948180" cy="1062990"/>
          </a:xfrm>
          <a:prstGeom prst="rect"/>
          <a:noFill/>
        </p:spPr>
        <p:txBody>
          <a:bodyPr anchor="t" anchorCtr="0" bIns="0" lIns="0" rIns="0" rtlCol="0" tIns="0" wrap="square">
            <a:normAutofit/>
          </a:bodyPr>
          <a:p>
            <a:r>
              <a:rPr altLang="en-US" b="1" dirty="0" sz="2000" lang="zh-CN" spc="300">
                <a:latin typeface="+mj-ea"/>
                <a:ea typeface="+mj-ea"/>
                <a:cs typeface="微软雅黑" panose="020B0503020204020204" pitchFamily="34" charset="-122"/>
              </a:rPr>
              <a:t>数字化学习的优势</a:t>
            </a:r>
            <a:endParaRPr altLang="en-US" b="1" dirty="0" sz="2000" lang="zh-CN" spc="300">
              <a:latin typeface="+mj-ea"/>
              <a:ea typeface="+mj-ea"/>
              <a:cs typeface="微软雅黑" panose="020B0503020204020204" pitchFamily="34" charset="-122"/>
            </a:endParaRPr>
          </a:p>
        </p:txBody>
      </p:sp>
      <p:sp>
        <p:nvSpPr>
          <p:cNvPr id="1048864" name="序号"/>
          <p:cNvSpPr txBox="1"/>
          <p:nvPr>
            <p:custDataLst>
              <p:tags r:id="rId9"/>
            </p:custDataLst>
          </p:nvPr>
        </p:nvSpPr>
        <p:spPr>
          <a:xfrm>
            <a:off x="5293360" y="4354195"/>
            <a:ext cx="1948180" cy="507365"/>
          </a:xfrm>
          <a:prstGeom prst="rect"/>
          <a:noFill/>
        </p:spPr>
        <p:txBody>
          <a:bodyPr anchor="b" anchorCtr="0" bIns="0" lIns="0" rIns="0" rtlCol="0" tIns="0" wrap="square">
            <a:normAutofit/>
          </a:bodyPr>
          <a:p>
            <a:r>
              <a:rPr b="1" dirty="0" sz="3200" lang="en-US">
                <a:latin typeface="+mj-ea"/>
                <a:ea typeface="+mj-ea"/>
                <a:cs typeface="微软雅黑" panose="020B0503020204020204" pitchFamily="34" charset="-122"/>
              </a:rPr>
              <a:t>05</a:t>
            </a:r>
            <a:endParaRPr b="1" dirty="0" sz="3200" lang="en-US">
              <a:latin typeface="+mj-ea"/>
              <a:ea typeface="+mj-ea"/>
              <a:cs typeface="微软雅黑" panose="020B0503020204020204" pitchFamily="34" charset="-122"/>
            </a:endParaRPr>
          </a:p>
        </p:txBody>
      </p:sp>
      <p:sp>
        <p:nvSpPr>
          <p:cNvPr id="1048866" name="标题"/>
          <p:cNvSpPr txBox="1"/>
          <p:nvPr>
            <p:custDataLst>
              <p:tags r:id="rId10"/>
            </p:custDataLst>
          </p:nvPr>
        </p:nvSpPr>
        <p:spPr>
          <a:xfrm>
            <a:off x="5293360" y="5167630"/>
            <a:ext cx="1948180" cy="1062990"/>
          </a:xfrm>
          <a:prstGeom prst="rect"/>
          <a:noFill/>
        </p:spPr>
        <p:txBody>
          <a:bodyPr anchor="t" anchorCtr="0" bIns="0" lIns="0" rIns="0" rtlCol="0" tIns="0" wrap="square">
            <a:normAutofit/>
          </a:bodyPr>
          <a:p>
            <a:r>
              <a:rPr altLang="en-US" b="1" dirty="0" sz="2000" lang="zh-CN" spc="300">
                <a:latin typeface="+mj-ea"/>
                <a:ea typeface="+mj-ea"/>
                <a:cs typeface="微软雅黑" panose="020B0503020204020204" pitchFamily="34" charset="-122"/>
              </a:rPr>
              <a:t>数字化学习资源的利用</a:t>
            </a:r>
            <a:endParaRPr altLang="en-US" b="1" dirty="0" sz="2000" lang="zh-CN" spc="300">
              <a:latin typeface="+mj-ea"/>
              <a:ea typeface="+mj-ea"/>
              <a:cs typeface="微软雅黑" panose="020B0503020204020204" pitchFamily="34" charset="-122"/>
            </a:endParaRPr>
          </a:p>
        </p:txBody>
      </p:sp>
      <p:sp>
        <p:nvSpPr>
          <p:cNvPr id="1048868" name="序号"/>
          <p:cNvSpPr txBox="1"/>
          <p:nvPr>
            <p:custDataLst>
              <p:tags r:id="rId11"/>
            </p:custDataLst>
          </p:nvPr>
        </p:nvSpPr>
        <p:spPr>
          <a:xfrm>
            <a:off x="1654175" y="4354195"/>
            <a:ext cx="1948180" cy="507365"/>
          </a:xfrm>
          <a:prstGeom prst="rect"/>
          <a:noFill/>
        </p:spPr>
        <p:txBody>
          <a:bodyPr anchor="b" anchorCtr="0" bIns="0" lIns="0" rIns="0" rtlCol="0" tIns="0" wrap="square">
            <a:normAutofit/>
          </a:bodyPr>
          <a:p>
            <a:r>
              <a:rPr b="1" dirty="0" sz="3200" lang="en-US">
                <a:latin typeface="+mj-ea"/>
                <a:ea typeface="+mj-ea"/>
                <a:cs typeface="微软雅黑" panose="020B0503020204020204" pitchFamily="34" charset="-122"/>
              </a:rPr>
              <a:t>04</a:t>
            </a:r>
            <a:endParaRPr b="1" dirty="0" sz="3200" lang="en-US">
              <a:latin typeface="+mj-ea"/>
              <a:ea typeface="+mj-ea"/>
              <a:cs typeface="微软雅黑" panose="020B0503020204020204" pitchFamily="34" charset="-122"/>
            </a:endParaRPr>
          </a:p>
        </p:txBody>
      </p:sp>
      <p:sp>
        <p:nvSpPr>
          <p:cNvPr id="1048870" name="标题"/>
          <p:cNvSpPr txBox="1"/>
          <p:nvPr>
            <p:custDataLst>
              <p:tags r:id="rId12"/>
            </p:custDataLst>
          </p:nvPr>
        </p:nvSpPr>
        <p:spPr>
          <a:xfrm>
            <a:off x="1654175" y="5167630"/>
            <a:ext cx="1948180" cy="1062990"/>
          </a:xfrm>
          <a:prstGeom prst="rect"/>
          <a:noFill/>
        </p:spPr>
        <p:txBody>
          <a:bodyPr anchor="t" anchorCtr="0" bIns="0" lIns="0" rIns="0" rtlCol="0" tIns="0" wrap="square">
            <a:normAutofit/>
          </a:bodyPr>
          <a:p>
            <a:r>
              <a:rPr altLang="en-US" b="1" dirty="0" sz="2000" lang="zh-CN" spc="300">
                <a:latin typeface="+mj-ea"/>
                <a:ea typeface="+mj-ea"/>
                <a:cs typeface="微软雅黑" panose="020B0503020204020204" pitchFamily="34" charset="-122"/>
              </a:rPr>
              <a:t>如何培养学习适应力</a:t>
            </a:r>
            <a:endParaRPr altLang="en-US" b="1" dirty="0" sz="2000" lang="zh-CN" spc="300">
              <a:latin typeface="+mj-ea"/>
              <a:ea typeface="+mj-ea"/>
              <a:cs typeface="微软雅黑" panose="020B0503020204020204" pitchFamily="34" charset="-122"/>
            </a:endParaRPr>
          </a:p>
        </p:txBody>
      </p:sp>
      <p:sp>
        <p:nvSpPr>
          <p:cNvPr id="1048872" name="序号"/>
          <p:cNvSpPr txBox="1"/>
          <p:nvPr>
            <p:custDataLst>
              <p:tags r:id="rId13"/>
            </p:custDataLst>
          </p:nvPr>
        </p:nvSpPr>
        <p:spPr>
          <a:xfrm>
            <a:off x="8932545" y="4354195"/>
            <a:ext cx="1948180" cy="507365"/>
          </a:xfrm>
          <a:prstGeom prst="rect"/>
          <a:noFill/>
        </p:spPr>
        <p:txBody>
          <a:bodyPr anchor="b" anchorCtr="0" bIns="0" lIns="0" rIns="0" rtlCol="0" tIns="0" wrap="square">
            <a:normAutofit/>
          </a:bodyPr>
          <a:p>
            <a:r>
              <a:rPr b="1" dirty="0" sz="3200" lang="en-US">
                <a:latin typeface="+mj-ea"/>
                <a:ea typeface="+mj-ea"/>
                <a:cs typeface="微软雅黑" panose="020B0503020204020204" pitchFamily="34" charset="-122"/>
              </a:rPr>
              <a:t>06</a:t>
            </a:r>
            <a:endParaRPr b="1" dirty="0" sz="3200" lang="en-US">
              <a:latin typeface="+mj-ea"/>
              <a:ea typeface="+mj-ea"/>
              <a:cs typeface="微软雅黑" panose="020B0503020204020204" pitchFamily="34" charset="-122"/>
            </a:endParaRPr>
          </a:p>
        </p:txBody>
      </p:sp>
      <p:sp>
        <p:nvSpPr>
          <p:cNvPr id="1048874" name="标题"/>
          <p:cNvSpPr txBox="1"/>
          <p:nvPr>
            <p:custDataLst>
              <p:tags r:id="rId14"/>
            </p:custDataLst>
          </p:nvPr>
        </p:nvSpPr>
        <p:spPr>
          <a:xfrm>
            <a:off x="8932545" y="5167630"/>
            <a:ext cx="1948180" cy="1062990"/>
          </a:xfrm>
          <a:prstGeom prst="rect"/>
          <a:noFill/>
        </p:spPr>
        <p:txBody>
          <a:bodyPr anchor="t" anchorCtr="0" bIns="0" lIns="0" rIns="0" rtlCol="0" tIns="0" wrap="square">
            <a:normAutofit/>
          </a:bodyPr>
          <a:p>
            <a:r>
              <a:rPr altLang="en-US" b="1" dirty="0" sz="2000" lang="zh-CN" spc="300">
                <a:latin typeface="+mj-ea"/>
                <a:ea typeface="+mj-ea"/>
                <a:cs typeface="微软雅黑" panose="020B0503020204020204" pitchFamily="34" charset="-122"/>
              </a:rPr>
              <a:t>实践案例分享</a:t>
            </a:r>
            <a:endParaRPr altLang="en-US" b="1" dirty="0" sz="2000" lang="zh-CN" spc="300">
              <a:latin typeface="+mj-ea"/>
              <a:ea typeface="+mj-ea"/>
              <a:cs typeface="微软雅黑" panose="020B0503020204020204" pitchFamily="34" charset="-122"/>
            </a:endParaRPr>
          </a:p>
        </p:txBody>
      </p:sp>
    </p:spTree>
    <p:custDataLst>
      <p:tags r:id="rId15"/>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910" name="文本占位符 3"/>
          <p:cNvSpPr>
            <a:spLocks noGrp="1"/>
          </p:cNvSpPr>
          <p:nvPr>
            <p:ph type="body" idx="2"/>
            <p:custDataLst>
              <p:tags r:id="rId1"/>
            </p:custDataLst>
          </p:nvPr>
        </p:nvSpPr>
        <p:spPr/>
        <p:txBody>
          <a:bodyPr/>
          <a:p>
            <a:r>
              <a:rPr altLang="en-US" dirty="0" lang="zh-CN"/>
              <a:t>01</a:t>
            </a:r>
            <a:endParaRPr altLang="en-US" dirty="0" lang="zh-CN"/>
          </a:p>
        </p:txBody>
      </p:sp>
      <p:sp>
        <p:nvSpPr>
          <p:cNvPr id="1048912" name="标题 4"/>
          <p:cNvSpPr>
            <a:spLocks noGrp="1"/>
          </p:cNvSpPr>
          <p:nvPr>
            <p:ph type="title" idx="1"/>
            <p:custDataLst>
              <p:tags r:id="rId2"/>
            </p:custDataLst>
          </p:nvPr>
        </p:nvSpPr>
        <p:spPr/>
        <p:txBody>
          <a:bodyPr/>
          <a:p>
            <a:r>
              <a:rPr altLang="en-US" dirty="0" lang="zh-CN"/>
              <a:t>添加章节标题</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48" name="文本占位符 3"/>
          <p:cNvSpPr>
            <a:spLocks noGrp="1"/>
          </p:cNvSpPr>
          <p:nvPr>
            <p:ph type="body" idx="2"/>
            <p:custDataLst>
              <p:tags r:id="rId1"/>
            </p:custDataLst>
          </p:nvPr>
        </p:nvSpPr>
        <p:spPr/>
        <p:txBody>
          <a:bodyPr/>
          <a:p>
            <a:r>
              <a:rPr altLang="en-US" dirty="0" lang="zh-CN"/>
              <a:t>02</a:t>
            </a:r>
            <a:endParaRPr altLang="en-US" dirty="0" lang="zh-CN"/>
          </a:p>
        </p:txBody>
      </p:sp>
      <p:sp>
        <p:nvSpPr>
          <p:cNvPr id="1048950" name="标题 4"/>
          <p:cNvSpPr>
            <a:spLocks noGrp="1"/>
          </p:cNvSpPr>
          <p:nvPr>
            <p:ph type="title" idx="1"/>
            <p:custDataLst>
              <p:tags r:id="rId2"/>
            </p:custDataLst>
          </p:nvPr>
        </p:nvSpPr>
        <p:spPr/>
        <p:txBody>
          <a:bodyPr/>
          <a:p>
            <a:r>
              <a:rPr altLang="en-US" dirty="0" lang="zh-CN"/>
              <a:t>学习适应力的重要性</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20" name="标题 2"/>
          <p:cNvSpPr>
            <a:spLocks noGrp="1"/>
          </p:cNvSpPr>
          <p:nvPr>
            <p:ph type="title" idx="2"/>
          </p:nvPr>
        </p:nvSpPr>
        <p:spPr/>
        <p:txBody>
          <a:bodyPr/>
          <a:p>
            <a:r>
              <a:rPr altLang="en-US" lang="zh-CN"/>
              <a:t>适应力定义及意义</a:t>
            </a:r>
            <a:endParaRPr altLang="en-US" lang="zh-CN"/>
          </a:p>
        </p:txBody>
      </p:sp>
      <p:cxnSp>
        <p:nvCxnSpPr>
          <p:cNvPr id="3145735" name="直接连接符 11"/>
          <p:cNvCxnSpPr>
            <a:cxnSpLocks/>
          </p:cNvCxnSpPr>
          <p:nvPr>
            <p:custDataLst>
              <p:tags r:id="rId1"/>
            </p:custDataLst>
          </p:nvPr>
        </p:nvCxnSpPr>
        <p:spPr>
          <a:xfrm flipV="1">
            <a:off x="3115046" y="1861067"/>
            <a:ext cx="0" cy="322006"/>
          </a:xfrm>
          <a:prstGeom prst="line"/>
          <a:ln>
            <a:gradFill>
              <a:gsLst>
                <a:gs pos="9000">
                  <a:schemeClr val="accent1"/>
                </a:gs>
                <a:gs pos="100000">
                  <a:schemeClr val="accent1">
                    <a:lumMod val="60000"/>
                    <a:lumOff val="40000"/>
                  </a:schemeClr>
                </a:gs>
              </a:gsLst>
              <a:lin ang="10800000" scaled="1"/>
            </a:gradFill>
            <a:prstDash val="dash"/>
            <a:headEnd type="triangle"/>
            <a:tailEnd type="none"/>
          </a:ln>
        </p:spPr>
        <p:style>
          <a:lnRef idx="1">
            <a:srgbClr val="376FFF"/>
          </a:lnRef>
          <a:fillRef idx="0">
            <a:srgbClr val="376FFF"/>
          </a:fillRef>
          <a:effectRef idx="0">
            <a:srgbClr val="376FFF"/>
          </a:effectRef>
          <a:fontRef idx="minor">
            <a:srgbClr val="000000"/>
          </a:fontRef>
        </p:style>
      </p:cxnSp>
      <p:sp>
        <p:nvSpPr>
          <p:cNvPr id="1049022" name="文本框 3"/>
          <p:cNvSpPr txBox="1"/>
          <p:nvPr>
            <p:custDataLst>
              <p:tags r:id="rId2"/>
            </p:custDataLst>
          </p:nvPr>
        </p:nvSpPr>
        <p:spPr>
          <a:xfrm>
            <a:off x="2832690" y="1490400"/>
            <a:ext cx="563510" cy="340629"/>
          </a:xfrm>
          <a:prstGeom prst="rect"/>
          <a:noFill/>
        </p:spPr>
        <p:txBody>
          <a:bodyPr rtlCol="0" wrap="square">
            <a:normAutofit fontScale="95556" lnSpcReduction="10000"/>
          </a:bodyPr>
          <a:lstStyle>
            <a:defPPr>
              <a:defRPr lang="zh-CN"/>
            </a:defPPr>
            <a:lvl1pPr algn="l" defTabSz="914400" eaLnBrk="1" hangingPunct="1" latinLnBrk="0" marL="0" rtl="0">
              <a:defRPr sz="1800" kern="1200">
                <a:solidFill>
                  <a:srgbClr val="000000"/>
                </a:solidFill>
                <a:latin typeface="+mn-lt"/>
                <a:ea typeface="+mn-ea"/>
                <a:cs typeface="+mn-cs"/>
              </a:defRPr>
            </a:lvl1pPr>
            <a:lvl2pPr algn="l" defTabSz="914400" eaLnBrk="1" hangingPunct="1" latinLnBrk="0" marL="457200" rtl="0">
              <a:defRPr sz="1800" kern="1200">
                <a:solidFill>
                  <a:srgbClr val="000000"/>
                </a:solidFill>
                <a:latin typeface="+mn-lt"/>
                <a:ea typeface="+mn-ea"/>
                <a:cs typeface="+mn-cs"/>
              </a:defRPr>
            </a:lvl2pPr>
            <a:lvl3pPr algn="l" defTabSz="914400" eaLnBrk="1" hangingPunct="1" latinLnBrk="0" marL="914400" rtl="0">
              <a:defRPr sz="1800" kern="1200">
                <a:solidFill>
                  <a:srgbClr val="000000"/>
                </a:solidFill>
                <a:latin typeface="+mn-lt"/>
                <a:ea typeface="+mn-ea"/>
                <a:cs typeface="+mn-cs"/>
              </a:defRPr>
            </a:lvl3pPr>
            <a:lvl4pPr algn="l" defTabSz="914400" eaLnBrk="1" hangingPunct="1" latinLnBrk="0" marL="1371600" rtl="0">
              <a:defRPr sz="1800" kern="1200">
                <a:solidFill>
                  <a:srgbClr val="000000"/>
                </a:solidFill>
                <a:latin typeface="+mn-lt"/>
                <a:ea typeface="+mn-ea"/>
                <a:cs typeface="+mn-cs"/>
              </a:defRPr>
            </a:lvl4pPr>
            <a:lvl5pPr algn="l" defTabSz="914400" eaLnBrk="1" hangingPunct="1" latinLnBrk="0" marL="1828800" rtl="0">
              <a:defRPr sz="1800" kern="1200">
                <a:solidFill>
                  <a:srgbClr val="000000"/>
                </a:solidFill>
                <a:latin typeface="+mn-lt"/>
                <a:ea typeface="+mn-ea"/>
                <a:cs typeface="+mn-cs"/>
              </a:defRPr>
            </a:lvl5pPr>
            <a:lvl6pPr algn="l" defTabSz="914400" eaLnBrk="1" hangingPunct="1" latinLnBrk="0" marL="2286000" rtl="0">
              <a:defRPr sz="1800" kern="1200">
                <a:solidFill>
                  <a:srgbClr val="000000"/>
                </a:solidFill>
                <a:latin typeface="+mn-lt"/>
                <a:ea typeface="+mn-ea"/>
                <a:cs typeface="+mn-cs"/>
              </a:defRPr>
            </a:lvl6pPr>
            <a:lvl7pPr algn="l" defTabSz="914400" eaLnBrk="1" hangingPunct="1" latinLnBrk="0" marL="2743200" rtl="0">
              <a:defRPr sz="1800" kern="1200">
                <a:solidFill>
                  <a:srgbClr val="000000"/>
                </a:solidFill>
                <a:latin typeface="+mn-lt"/>
                <a:ea typeface="+mn-ea"/>
                <a:cs typeface="+mn-cs"/>
              </a:defRPr>
            </a:lvl7pPr>
            <a:lvl8pPr algn="l" defTabSz="914400" eaLnBrk="1" hangingPunct="1" latinLnBrk="0" marL="3200400" rtl="0">
              <a:defRPr sz="1800" kern="1200">
                <a:solidFill>
                  <a:srgbClr val="000000"/>
                </a:solidFill>
                <a:latin typeface="+mn-lt"/>
                <a:ea typeface="+mn-ea"/>
                <a:cs typeface="+mn-cs"/>
              </a:defRPr>
            </a:lvl8pPr>
            <a:lvl9pPr algn="l" defTabSz="914400" eaLnBrk="1" hangingPunct="1" latinLnBrk="0" marL="3657600" rtl="0">
              <a:defRPr sz="1800" kern="1200">
                <a:solidFill>
                  <a:srgbClr val="000000"/>
                </a:solidFill>
                <a:latin typeface="+mn-lt"/>
                <a:ea typeface="+mn-ea"/>
                <a:cs typeface="+mn-cs"/>
              </a:defRPr>
            </a:lvl9pPr>
          </a:lstStyle>
          <a:p>
            <a:pPr algn="ctr" lvl="0">
              <a:buClrTx/>
              <a:buSzTx/>
              <a:buFontTx/>
            </a:pPr>
            <a:r>
              <a:rPr altLang="zh-CN" b="1" lang="en-US">
                <a:gradFill>
                  <a:gsLst>
                    <a:gs pos="15000">
                      <a:schemeClr val="accent1">
                        <a:lumMod val="60000"/>
                        <a:lumOff val="40000"/>
                      </a:schemeClr>
                    </a:gs>
                    <a:gs pos="100000">
                      <a:schemeClr val="accent1"/>
                    </a:gs>
                  </a:gsLst>
                  <a:lin ang="0" scaled="0"/>
                </a:gradFill>
                <a:latin typeface="+mj-ea"/>
                <a:ea typeface="+mj-ea"/>
                <a:cs typeface="+mj-lt"/>
                <a:sym typeface="+mn-ea"/>
              </a:rPr>
              <a:t>01</a:t>
            </a:r>
            <a:endParaRPr altLang="zh-CN" b="1" lang="en-US">
              <a:gradFill>
                <a:gsLst>
                  <a:gs pos="15000">
                    <a:schemeClr val="accent1">
                      <a:lumMod val="60000"/>
                      <a:lumOff val="40000"/>
                    </a:schemeClr>
                  </a:gs>
                  <a:gs pos="100000">
                    <a:schemeClr val="accent1"/>
                  </a:gs>
                </a:gsLst>
                <a:lin ang="0" scaled="0"/>
              </a:gradFill>
              <a:latin typeface="+mj-ea"/>
              <a:ea typeface="+mj-ea"/>
              <a:cs typeface="+mj-lt"/>
              <a:sym typeface="+mn-ea"/>
            </a:endParaRPr>
          </a:p>
        </p:txBody>
      </p:sp>
      <p:sp>
        <p:nvSpPr>
          <p:cNvPr id="1049024" name="文本框 4"/>
          <p:cNvSpPr txBox="1"/>
          <p:nvPr>
            <p:custDataLst>
              <p:tags r:id="rId3"/>
            </p:custDataLst>
          </p:nvPr>
        </p:nvSpPr>
        <p:spPr>
          <a:xfrm>
            <a:off x="3396200" y="1491001"/>
            <a:ext cx="5957711" cy="340629"/>
          </a:xfrm>
          <a:prstGeom prst="rect"/>
          <a:noFill/>
        </p:spPr>
        <p:txBody>
          <a:bodyPr anchor="ctr" anchorCtr="0" rtlCol="0" wrap="square"/>
          <a:lstStyle>
            <a:defPPr>
              <a:defRPr lang="zh-CN"/>
            </a:defPPr>
            <a:lvl1pPr algn="l" defTabSz="914400" eaLnBrk="1" hangingPunct="1" latinLnBrk="0" marL="0" rtl="0">
              <a:defRPr sz="1800" kern="1200">
                <a:solidFill>
                  <a:srgbClr val="000000"/>
                </a:solidFill>
                <a:latin typeface="+mn-lt"/>
                <a:ea typeface="+mn-ea"/>
                <a:cs typeface="+mn-cs"/>
              </a:defRPr>
            </a:lvl1pPr>
            <a:lvl2pPr algn="l" defTabSz="914400" eaLnBrk="1" hangingPunct="1" latinLnBrk="0" marL="457200" rtl="0">
              <a:defRPr sz="1800" kern="1200">
                <a:solidFill>
                  <a:srgbClr val="000000"/>
                </a:solidFill>
                <a:latin typeface="+mn-lt"/>
                <a:ea typeface="+mn-ea"/>
                <a:cs typeface="+mn-cs"/>
              </a:defRPr>
            </a:lvl2pPr>
            <a:lvl3pPr algn="l" defTabSz="914400" eaLnBrk="1" hangingPunct="1" latinLnBrk="0" marL="914400" rtl="0">
              <a:defRPr sz="1800" kern="1200">
                <a:solidFill>
                  <a:srgbClr val="000000"/>
                </a:solidFill>
                <a:latin typeface="+mn-lt"/>
                <a:ea typeface="+mn-ea"/>
                <a:cs typeface="+mn-cs"/>
              </a:defRPr>
            </a:lvl3pPr>
            <a:lvl4pPr algn="l" defTabSz="914400" eaLnBrk="1" hangingPunct="1" latinLnBrk="0" marL="1371600" rtl="0">
              <a:defRPr sz="1800" kern="1200">
                <a:solidFill>
                  <a:srgbClr val="000000"/>
                </a:solidFill>
                <a:latin typeface="+mn-lt"/>
                <a:ea typeface="+mn-ea"/>
                <a:cs typeface="+mn-cs"/>
              </a:defRPr>
            </a:lvl4pPr>
            <a:lvl5pPr algn="l" defTabSz="914400" eaLnBrk="1" hangingPunct="1" latinLnBrk="0" marL="1828800" rtl="0">
              <a:defRPr sz="1800" kern="1200">
                <a:solidFill>
                  <a:srgbClr val="000000"/>
                </a:solidFill>
                <a:latin typeface="+mn-lt"/>
                <a:ea typeface="+mn-ea"/>
                <a:cs typeface="+mn-cs"/>
              </a:defRPr>
            </a:lvl5pPr>
            <a:lvl6pPr algn="l" defTabSz="914400" eaLnBrk="1" hangingPunct="1" latinLnBrk="0" marL="2286000" rtl="0">
              <a:defRPr sz="1800" kern="1200">
                <a:solidFill>
                  <a:srgbClr val="000000"/>
                </a:solidFill>
                <a:latin typeface="+mn-lt"/>
                <a:ea typeface="+mn-ea"/>
                <a:cs typeface="+mn-cs"/>
              </a:defRPr>
            </a:lvl6pPr>
            <a:lvl7pPr algn="l" defTabSz="914400" eaLnBrk="1" hangingPunct="1" latinLnBrk="0" marL="2743200" rtl="0">
              <a:defRPr sz="1800" kern="1200">
                <a:solidFill>
                  <a:srgbClr val="000000"/>
                </a:solidFill>
                <a:latin typeface="+mn-lt"/>
                <a:ea typeface="+mn-ea"/>
                <a:cs typeface="+mn-cs"/>
              </a:defRPr>
            </a:lvl7pPr>
            <a:lvl8pPr algn="l" defTabSz="914400" eaLnBrk="1" hangingPunct="1" latinLnBrk="0" marL="3200400" rtl="0">
              <a:defRPr sz="1800" kern="1200">
                <a:solidFill>
                  <a:srgbClr val="000000"/>
                </a:solidFill>
                <a:latin typeface="+mn-lt"/>
                <a:ea typeface="+mn-ea"/>
                <a:cs typeface="+mn-cs"/>
              </a:defRPr>
            </a:lvl8pPr>
            <a:lvl9pPr algn="l" defTabSz="914400" eaLnBrk="1" hangingPunct="1" latinLnBrk="0" marL="3657600" rtl="0">
              <a:defRPr sz="1800" kern="1200">
                <a:solidFill>
                  <a:srgbClr val="000000"/>
                </a:solidFill>
                <a:latin typeface="+mn-lt"/>
                <a:ea typeface="+mn-ea"/>
                <a:cs typeface="+mn-cs"/>
              </a:defRPr>
            </a:lvl9pPr>
          </a:lstStyle>
          <a:p>
            <a:pPr algn="l" lvl="0">
              <a:lnSpc>
                <a:spcPct val="100000"/>
              </a:lnSpc>
              <a:buClrTx/>
              <a:buSzTx/>
              <a:buFontTx/>
            </a:pPr>
            <a:r>
              <a:rPr b="1" lang="zh-CN">
                <a:solidFill>
                  <a:schemeClr val="accent1"/>
                </a:solidFill>
                <a:latin typeface="+mj-ea"/>
                <a:ea typeface="+mj-ea"/>
                <a:cs typeface="獅尾XD珍珠SC-Light" panose="020B0500000000000000" charset="-120"/>
                <a:sym typeface="+mn-ea"/>
              </a:rPr>
              <a:t>适应力定义：指个体在面对环境变化、挑战或压力时，能够积极调整自己的心态、行为和策略，以适应新环境或应对挑战的能力。</a:t>
            </a:r>
            <a:endParaRPr b="1" lang="zh-CN">
              <a:solidFill>
                <a:schemeClr val="accent1"/>
              </a:solidFill>
              <a:latin typeface="+mj-ea"/>
              <a:ea typeface="+mj-ea"/>
              <a:cs typeface="獅尾XD珍珠SC-Light" panose="020B0500000000000000" charset="-120"/>
              <a:sym typeface="+mn-ea"/>
            </a:endParaRPr>
          </a:p>
        </p:txBody>
      </p:sp>
      <p:sp>
        <p:nvSpPr>
          <p:cNvPr id="1049026" name="文本框 5"/>
          <p:cNvSpPr txBox="1"/>
          <p:nvPr>
            <p:custDataLst>
              <p:tags r:id="rId4"/>
            </p:custDataLst>
          </p:nvPr>
        </p:nvSpPr>
        <p:spPr>
          <a:xfrm>
            <a:off x="3396200" y="1831029"/>
            <a:ext cx="5957711" cy="498028"/>
          </a:xfrm>
          <a:prstGeom prst="rect"/>
          <a:ln>
            <a:noFill/>
            <a:prstDash val="sysDash"/>
          </a:ln>
        </p:spPr>
        <p:txBody>
          <a:bodyPr anchor="t" anchorCtr="0" bIns="46990" lIns="90170" rIns="90170" rtlCol="0" tIns="46990" vert="horz" wrap="square">
            <a:normAutofit lnSpcReduction="20000"/>
          </a:bodyPr>
          <a:lstStyle>
            <a:lvl1pPr fontAlgn="auto" indent="-228600" lvl="0" marL="228600" marR="0">
              <a:lnSpc>
                <a:spcPct val="130000"/>
              </a:lnSpc>
              <a:spcBef>
                <a:spcPts val="0"/>
              </a:spcBef>
              <a:spcAft>
                <a:spcPts val="1000"/>
              </a:spcAft>
              <a:buFont typeface="Arial" panose="02080604020202020204" pitchFamily="34" charset="0"/>
              <a:buChar char="●"/>
              <a:defRPr baseline="0" b="0" cap="none" i="0" kumimoji="0" normalizeH="0" spc="150" strike="noStrike" u="none">
                <a:solidFill>
                  <a:schemeClr val="tx1">
                    <a:lumMod val="65000"/>
                    <a:lumOff val="35000"/>
                  </a:schemeClr>
                </a:solidFill>
                <a:latin typeface="Arial" panose="02080604020202020204" pitchFamily="34" charset="0"/>
                <a:ea typeface="微软雅黑" panose="020B0503020204020204" pitchFamily="34" charset="-122"/>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Arial" panose="02080604020202020204" pitchFamily="34" charset="0"/>
                <a:ea typeface="微软雅黑" panose="020B0503020204020204" pitchFamily="3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Arial" panose="02080604020202020204" pitchFamily="34" charset="0"/>
                <a:ea typeface="微软雅黑" panose="020B0503020204020204" pitchFamily="3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Arial" panose="02080604020202020204" pitchFamily="34" charset="0"/>
                <a:ea typeface="微软雅黑" panose="020B0503020204020204" pitchFamily="3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Arial" panose="02080604020202020204" pitchFamily="34" charset="0"/>
                <a:ea typeface="微软雅黑" panose="020B0503020204020204" pitchFamily="3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indent="0" marL="0">
              <a:buNone/>
            </a:pPr>
            <a:r>
              <a:rPr altLang="en-US" dirty="0" sz="1200" lang="zh-CN" spc="130">
                <a:ln>
                  <a:noFill/>
                  <a:prstDash val="sysDot"/>
                </a:ln>
                <a:sym typeface="+mn-ea"/>
              </a:rPr>
              <a:t>单击此处添加文本具体内容，简明扼要地阐述您的观点。根据需要可酌情增减文字</a:t>
            </a:r>
            <a:endParaRPr altLang="en-US" dirty="0" sz="1200" lang="zh-CN" spc="130">
              <a:ln>
                <a:noFill/>
                <a:prstDash val="sysDot"/>
              </a:ln>
              <a:sym typeface="+mn-ea"/>
            </a:endParaRPr>
          </a:p>
        </p:txBody>
      </p:sp>
      <p:sp>
        <p:nvSpPr>
          <p:cNvPr id="1049028" name="文本框 6"/>
          <p:cNvSpPr txBox="1"/>
          <p:nvPr>
            <p:custDataLst>
              <p:tags r:id="rId5"/>
            </p:custDataLst>
          </p:nvPr>
        </p:nvSpPr>
        <p:spPr>
          <a:xfrm>
            <a:off x="2832690" y="2273788"/>
            <a:ext cx="563510" cy="340629"/>
          </a:xfrm>
          <a:prstGeom prst="rect"/>
          <a:noFill/>
        </p:spPr>
        <p:txBody>
          <a:bodyPr rtlCol="0" wrap="square">
            <a:normAutofit fontScale="95556" lnSpcReduction="10000"/>
          </a:bodyPr>
          <a:lstStyle>
            <a:defPPr>
              <a:defRPr lang="zh-CN"/>
            </a:defPPr>
            <a:lvl1pPr algn="l" defTabSz="914400" eaLnBrk="1" hangingPunct="1" latinLnBrk="0" marL="0" rtl="0">
              <a:defRPr sz="1800" kern="1200">
                <a:solidFill>
                  <a:srgbClr val="000000"/>
                </a:solidFill>
                <a:latin typeface="+mn-lt"/>
                <a:ea typeface="+mn-ea"/>
                <a:cs typeface="+mn-cs"/>
              </a:defRPr>
            </a:lvl1pPr>
            <a:lvl2pPr algn="l" defTabSz="914400" eaLnBrk="1" hangingPunct="1" latinLnBrk="0" marL="457200" rtl="0">
              <a:defRPr sz="1800" kern="1200">
                <a:solidFill>
                  <a:srgbClr val="000000"/>
                </a:solidFill>
                <a:latin typeface="+mn-lt"/>
                <a:ea typeface="+mn-ea"/>
                <a:cs typeface="+mn-cs"/>
              </a:defRPr>
            </a:lvl2pPr>
            <a:lvl3pPr algn="l" defTabSz="914400" eaLnBrk="1" hangingPunct="1" latinLnBrk="0" marL="914400" rtl="0">
              <a:defRPr sz="1800" kern="1200">
                <a:solidFill>
                  <a:srgbClr val="000000"/>
                </a:solidFill>
                <a:latin typeface="+mn-lt"/>
                <a:ea typeface="+mn-ea"/>
                <a:cs typeface="+mn-cs"/>
              </a:defRPr>
            </a:lvl3pPr>
            <a:lvl4pPr algn="l" defTabSz="914400" eaLnBrk="1" hangingPunct="1" latinLnBrk="0" marL="1371600" rtl="0">
              <a:defRPr sz="1800" kern="1200">
                <a:solidFill>
                  <a:srgbClr val="000000"/>
                </a:solidFill>
                <a:latin typeface="+mn-lt"/>
                <a:ea typeface="+mn-ea"/>
                <a:cs typeface="+mn-cs"/>
              </a:defRPr>
            </a:lvl4pPr>
            <a:lvl5pPr algn="l" defTabSz="914400" eaLnBrk="1" hangingPunct="1" latinLnBrk="0" marL="1828800" rtl="0">
              <a:defRPr sz="1800" kern="1200">
                <a:solidFill>
                  <a:srgbClr val="000000"/>
                </a:solidFill>
                <a:latin typeface="+mn-lt"/>
                <a:ea typeface="+mn-ea"/>
                <a:cs typeface="+mn-cs"/>
              </a:defRPr>
            </a:lvl5pPr>
            <a:lvl6pPr algn="l" defTabSz="914400" eaLnBrk="1" hangingPunct="1" latinLnBrk="0" marL="2286000" rtl="0">
              <a:defRPr sz="1800" kern="1200">
                <a:solidFill>
                  <a:srgbClr val="000000"/>
                </a:solidFill>
                <a:latin typeface="+mn-lt"/>
                <a:ea typeface="+mn-ea"/>
                <a:cs typeface="+mn-cs"/>
              </a:defRPr>
            </a:lvl6pPr>
            <a:lvl7pPr algn="l" defTabSz="914400" eaLnBrk="1" hangingPunct="1" latinLnBrk="0" marL="2743200" rtl="0">
              <a:defRPr sz="1800" kern="1200">
                <a:solidFill>
                  <a:srgbClr val="000000"/>
                </a:solidFill>
                <a:latin typeface="+mn-lt"/>
                <a:ea typeface="+mn-ea"/>
                <a:cs typeface="+mn-cs"/>
              </a:defRPr>
            </a:lvl7pPr>
            <a:lvl8pPr algn="l" defTabSz="914400" eaLnBrk="1" hangingPunct="1" latinLnBrk="0" marL="3200400" rtl="0">
              <a:defRPr sz="1800" kern="1200">
                <a:solidFill>
                  <a:srgbClr val="000000"/>
                </a:solidFill>
                <a:latin typeface="+mn-lt"/>
                <a:ea typeface="+mn-ea"/>
                <a:cs typeface="+mn-cs"/>
              </a:defRPr>
            </a:lvl8pPr>
            <a:lvl9pPr algn="l" defTabSz="914400" eaLnBrk="1" hangingPunct="1" latinLnBrk="0" marL="3657600" rtl="0">
              <a:defRPr sz="1800" kern="1200">
                <a:solidFill>
                  <a:srgbClr val="000000"/>
                </a:solidFill>
                <a:latin typeface="+mn-lt"/>
                <a:ea typeface="+mn-ea"/>
                <a:cs typeface="+mn-cs"/>
              </a:defRPr>
            </a:lvl9pPr>
          </a:lstStyle>
          <a:p>
            <a:pPr algn="ctr" lvl="0">
              <a:buClrTx/>
              <a:buSzTx/>
              <a:buFontTx/>
            </a:pPr>
            <a:r>
              <a:rPr altLang="zh-CN" b="1" lang="en-US">
                <a:gradFill>
                  <a:gsLst>
                    <a:gs pos="15000">
                      <a:schemeClr val="accent1">
                        <a:lumMod val="60000"/>
                        <a:lumOff val="40000"/>
                      </a:schemeClr>
                    </a:gs>
                    <a:gs pos="100000">
                      <a:schemeClr val="accent1"/>
                    </a:gs>
                  </a:gsLst>
                  <a:lin ang="0" scaled="0"/>
                </a:gradFill>
                <a:latin typeface="+mj-ea"/>
                <a:ea typeface="+mj-ea"/>
                <a:cs typeface="+mj-lt"/>
                <a:sym typeface="+mn-ea"/>
              </a:rPr>
              <a:t>02</a:t>
            </a:r>
            <a:endParaRPr altLang="zh-CN" b="1" lang="en-US">
              <a:gradFill>
                <a:gsLst>
                  <a:gs pos="15000">
                    <a:schemeClr val="accent1">
                      <a:lumMod val="60000"/>
                      <a:lumOff val="40000"/>
                    </a:schemeClr>
                  </a:gs>
                  <a:gs pos="100000">
                    <a:schemeClr val="accent1"/>
                  </a:gs>
                </a:gsLst>
                <a:lin ang="0" scaled="0"/>
              </a:gradFill>
              <a:latin typeface="+mj-ea"/>
              <a:ea typeface="+mj-ea"/>
              <a:cs typeface="+mj-lt"/>
              <a:sym typeface="+mn-ea"/>
            </a:endParaRPr>
          </a:p>
        </p:txBody>
      </p:sp>
      <p:sp>
        <p:nvSpPr>
          <p:cNvPr id="1049030" name="文本框 7"/>
          <p:cNvSpPr txBox="1"/>
          <p:nvPr>
            <p:custDataLst>
              <p:tags r:id="rId6"/>
            </p:custDataLst>
          </p:nvPr>
        </p:nvSpPr>
        <p:spPr>
          <a:xfrm>
            <a:off x="3396200" y="2273788"/>
            <a:ext cx="5957711" cy="340629"/>
          </a:xfrm>
          <a:prstGeom prst="rect"/>
          <a:noFill/>
        </p:spPr>
        <p:txBody>
          <a:bodyPr anchor="ctr" anchorCtr="0" rtlCol="0" wrap="square"/>
          <a:lstStyle>
            <a:defPPr>
              <a:defRPr lang="zh-CN"/>
            </a:defPPr>
            <a:lvl1pPr algn="l" defTabSz="914400" eaLnBrk="1" hangingPunct="1" latinLnBrk="0" marL="0" rtl="0">
              <a:defRPr sz="1800" kern="1200">
                <a:solidFill>
                  <a:srgbClr val="000000"/>
                </a:solidFill>
                <a:latin typeface="+mn-lt"/>
                <a:ea typeface="+mn-ea"/>
                <a:cs typeface="+mn-cs"/>
              </a:defRPr>
            </a:lvl1pPr>
            <a:lvl2pPr algn="l" defTabSz="914400" eaLnBrk="1" hangingPunct="1" latinLnBrk="0" marL="457200" rtl="0">
              <a:defRPr sz="1800" kern="1200">
                <a:solidFill>
                  <a:srgbClr val="000000"/>
                </a:solidFill>
                <a:latin typeface="+mn-lt"/>
                <a:ea typeface="+mn-ea"/>
                <a:cs typeface="+mn-cs"/>
              </a:defRPr>
            </a:lvl2pPr>
            <a:lvl3pPr algn="l" defTabSz="914400" eaLnBrk="1" hangingPunct="1" latinLnBrk="0" marL="914400" rtl="0">
              <a:defRPr sz="1800" kern="1200">
                <a:solidFill>
                  <a:srgbClr val="000000"/>
                </a:solidFill>
                <a:latin typeface="+mn-lt"/>
                <a:ea typeface="+mn-ea"/>
                <a:cs typeface="+mn-cs"/>
              </a:defRPr>
            </a:lvl3pPr>
            <a:lvl4pPr algn="l" defTabSz="914400" eaLnBrk="1" hangingPunct="1" latinLnBrk="0" marL="1371600" rtl="0">
              <a:defRPr sz="1800" kern="1200">
                <a:solidFill>
                  <a:srgbClr val="000000"/>
                </a:solidFill>
                <a:latin typeface="+mn-lt"/>
                <a:ea typeface="+mn-ea"/>
                <a:cs typeface="+mn-cs"/>
              </a:defRPr>
            </a:lvl4pPr>
            <a:lvl5pPr algn="l" defTabSz="914400" eaLnBrk="1" hangingPunct="1" latinLnBrk="0" marL="1828800" rtl="0">
              <a:defRPr sz="1800" kern="1200">
                <a:solidFill>
                  <a:srgbClr val="000000"/>
                </a:solidFill>
                <a:latin typeface="+mn-lt"/>
                <a:ea typeface="+mn-ea"/>
                <a:cs typeface="+mn-cs"/>
              </a:defRPr>
            </a:lvl5pPr>
            <a:lvl6pPr algn="l" defTabSz="914400" eaLnBrk="1" hangingPunct="1" latinLnBrk="0" marL="2286000" rtl="0">
              <a:defRPr sz="1800" kern="1200">
                <a:solidFill>
                  <a:srgbClr val="000000"/>
                </a:solidFill>
                <a:latin typeface="+mn-lt"/>
                <a:ea typeface="+mn-ea"/>
                <a:cs typeface="+mn-cs"/>
              </a:defRPr>
            </a:lvl6pPr>
            <a:lvl7pPr algn="l" defTabSz="914400" eaLnBrk="1" hangingPunct="1" latinLnBrk="0" marL="2743200" rtl="0">
              <a:defRPr sz="1800" kern="1200">
                <a:solidFill>
                  <a:srgbClr val="000000"/>
                </a:solidFill>
                <a:latin typeface="+mn-lt"/>
                <a:ea typeface="+mn-ea"/>
                <a:cs typeface="+mn-cs"/>
              </a:defRPr>
            </a:lvl7pPr>
            <a:lvl8pPr algn="l" defTabSz="914400" eaLnBrk="1" hangingPunct="1" latinLnBrk="0" marL="3200400" rtl="0">
              <a:defRPr sz="1800" kern="1200">
                <a:solidFill>
                  <a:srgbClr val="000000"/>
                </a:solidFill>
                <a:latin typeface="+mn-lt"/>
                <a:ea typeface="+mn-ea"/>
                <a:cs typeface="+mn-cs"/>
              </a:defRPr>
            </a:lvl8pPr>
            <a:lvl9pPr algn="l" defTabSz="914400" eaLnBrk="1" hangingPunct="1" latinLnBrk="0" marL="3657600" rtl="0">
              <a:defRPr sz="1800" kern="1200">
                <a:solidFill>
                  <a:srgbClr val="000000"/>
                </a:solidFill>
                <a:latin typeface="+mn-lt"/>
                <a:ea typeface="+mn-ea"/>
                <a:cs typeface="+mn-cs"/>
              </a:defRPr>
            </a:lvl9pPr>
          </a:lstStyle>
          <a:p>
            <a:pPr algn="l" lvl="0">
              <a:lnSpc>
                <a:spcPct val="100000"/>
              </a:lnSpc>
              <a:buClrTx/>
              <a:buSzTx/>
              <a:buFontTx/>
            </a:pPr>
            <a:r>
              <a:rPr b="1" lang="zh-CN">
                <a:solidFill>
                  <a:schemeClr val="accent1"/>
                </a:solidFill>
                <a:latin typeface="+mj-ea"/>
                <a:ea typeface="+mj-ea"/>
                <a:cs typeface="獅尾XD珍珠SC-Light" panose="020B0500000000000000" charset="-120"/>
                <a:sym typeface="+mn-ea"/>
              </a:rPr>
              <a:t>适应力意义：适应力是个人成长和发展的关键能力，能够帮助个体更好地适应社会、应对挑战、提高学习和工作效率，促进个人和社会的和谐发展。  适应力的重要性</a:t>
            </a:r>
            <a:endParaRPr b="1" lang="zh-CN">
              <a:solidFill>
                <a:schemeClr val="accent1"/>
              </a:solidFill>
              <a:latin typeface="+mj-ea"/>
              <a:ea typeface="+mj-ea"/>
              <a:cs typeface="獅尾XD珍珠SC-Light" panose="020B0500000000000000" charset="-120"/>
              <a:sym typeface="+mn-ea"/>
            </a:endParaRPr>
          </a:p>
        </p:txBody>
      </p:sp>
      <p:sp>
        <p:nvSpPr>
          <p:cNvPr id="1049032" name="文本框 8"/>
          <p:cNvSpPr txBox="1"/>
          <p:nvPr>
            <p:custDataLst>
              <p:tags r:id="rId7"/>
            </p:custDataLst>
          </p:nvPr>
        </p:nvSpPr>
        <p:spPr>
          <a:xfrm>
            <a:off x="3396200" y="2616219"/>
            <a:ext cx="5957711" cy="498028"/>
          </a:xfrm>
          <a:prstGeom prst="rect"/>
          <a:ln>
            <a:noFill/>
            <a:prstDash val="sysDash"/>
          </a:ln>
        </p:spPr>
        <p:txBody>
          <a:bodyPr anchor="t" anchorCtr="0" bIns="46990" lIns="90170" rIns="90170" rtlCol="0" tIns="46990" vert="horz" wrap="square">
            <a:normAutofit/>
          </a:bodyPr>
          <a:lstStyle>
            <a:lvl1pPr fontAlgn="auto" indent="-228600" lvl="0" marL="228600" marR="0">
              <a:lnSpc>
                <a:spcPct val="130000"/>
              </a:lnSpc>
              <a:spcBef>
                <a:spcPts val="0"/>
              </a:spcBef>
              <a:spcAft>
                <a:spcPts val="1000"/>
              </a:spcAft>
              <a:buFont typeface="Arial" panose="02080604020202020204" pitchFamily="34" charset="0"/>
              <a:buChar char="●"/>
              <a:defRPr baseline="0" b="0" cap="none" i="0" kumimoji="0" normalizeH="0" spc="150" strike="noStrike" u="none">
                <a:solidFill>
                  <a:schemeClr val="tx1">
                    <a:lumMod val="65000"/>
                    <a:lumOff val="35000"/>
                  </a:schemeClr>
                </a:solidFill>
                <a:latin typeface="Arial" panose="02080604020202020204" pitchFamily="34" charset="0"/>
                <a:ea typeface="微软雅黑" panose="020B0503020204020204" pitchFamily="34" charset="-122"/>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Arial" panose="02080604020202020204" pitchFamily="34" charset="0"/>
                <a:ea typeface="微软雅黑" panose="020B0503020204020204" pitchFamily="3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Arial" panose="02080604020202020204" pitchFamily="34" charset="0"/>
                <a:ea typeface="微软雅黑" panose="020B0503020204020204" pitchFamily="3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Arial" panose="02080604020202020204" pitchFamily="34" charset="0"/>
                <a:ea typeface="微软雅黑" panose="020B0503020204020204" pitchFamily="3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Arial" panose="02080604020202020204" pitchFamily="34" charset="0"/>
                <a:ea typeface="微软雅黑" panose="020B0503020204020204" pitchFamily="3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indent="0" marL="0">
              <a:buNone/>
            </a:pPr>
            <a:r>
              <a:rPr altLang="en-US" dirty="0" sz="1200" lang="zh-CN" spc="130">
                <a:ln>
                  <a:noFill/>
                  <a:prstDash val="sysDot"/>
                </a:ln>
                <a:sym typeface="+mn-ea"/>
              </a:rPr>
              <a:t>适应力的重要性</a:t>
            </a:r>
            <a:endParaRPr altLang="en-US" dirty="0" sz="1200" lang="zh-CN" spc="130">
              <a:ln>
                <a:noFill/>
                <a:prstDash val="sysDot"/>
              </a:ln>
              <a:sym typeface="+mn-ea"/>
            </a:endParaRPr>
          </a:p>
        </p:txBody>
      </p:sp>
      <p:sp>
        <p:nvSpPr>
          <p:cNvPr id="1049034" name="文本框 9"/>
          <p:cNvSpPr txBox="1"/>
          <p:nvPr>
            <p:custDataLst>
              <p:tags r:id="rId8"/>
            </p:custDataLst>
          </p:nvPr>
        </p:nvSpPr>
        <p:spPr>
          <a:xfrm>
            <a:off x="2832690" y="3058977"/>
            <a:ext cx="563510" cy="340629"/>
          </a:xfrm>
          <a:prstGeom prst="rect"/>
          <a:noFill/>
        </p:spPr>
        <p:txBody>
          <a:bodyPr rtlCol="0" wrap="square">
            <a:normAutofit fontScale="95556" lnSpcReduction="10000"/>
          </a:bodyPr>
          <a:lstStyle>
            <a:defPPr>
              <a:defRPr lang="zh-CN"/>
            </a:defPPr>
            <a:lvl1pPr algn="l" defTabSz="914400" eaLnBrk="1" hangingPunct="1" latinLnBrk="0" marL="0" rtl="0">
              <a:defRPr sz="1800" kern="1200">
                <a:solidFill>
                  <a:srgbClr val="000000"/>
                </a:solidFill>
                <a:latin typeface="+mn-lt"/>
                <a:ea typeface="+mn-ea"/>
                <a:cs typeface="+mn-cs"/>
              </a:defRPr>
            </a:lvl1pPr>
            <a:lvl2pPr algn="l" defTabSz="914400" eaLnBrk="1" hangingPunct="1" latinLnBrk="0" marL="457200" rtl="0">
              <a:defRPr sz="1800" kern="1200">
                <a:solidFill>
                  <a:srgbClr val="000000"/>
                </a:solidFill>
                <a:latin typeface="+mn-lt"/>
                <a:ea typeface="+mn-ea"/>
                <a:cs typeface="+mn-cs"/>
              </a:defRPr>
            </a:lvl2pPr>
            <a:lvl3pPr algn="l" defTabSz="914400" eaLnBrk="1" hangingPunct="1" latinLnBrk="0" marL="914400" rtl="0">
              <a:defRPr sz="1800" kern="1200">
                <a:solidFill>
                  <a:srgbClr val="000000"/>
                </a:solidFill>
                <a:latin typeface="+mn-lt"/>
                <a:ea typeface="+mn-ea"/>
                <a:cs typeface="+mn-cs"/>
              </a:defRPr>
            </a:lvl3pPr>
            <a:lvl4pPr algn="l" defTabSz="914400" eaLnBrk="1" hangingPunct="1" latinLnBrk="0" marL="1371600" rtl="0">
              <a:defRPr sz="1800" kern="1200">
                <a:solidFill>
                  <a:srgbClr val="000000"/>
                </a:solidFill>
                <a:latin typeface="+mn-lt"/>
                <a:ea typeface="+mn-ea"/>
                <a:cs typeface="+mn-cs"/>
              </a:defRPr>
            </a:lvl4pPr>
            <a:lvl5pPr algn="l" defTabSz="914400" eaLnBrk="1" hangingPunct="1" latinLnBrk="0" marL="1828800" rtl="0">
              <a:defRPr sz="1800" kern="1200">
                <a:solidFill>
                  <a:srgbClr val="000000"/>
                </a:solidFill>
                <a:latin typeface="+mn-lt"/>
                <a:ea typeface="+mn-ea"/>
                <a:cs typeface="+mn-cs"/>
              </a:defRPr>
            </a:lvl5pPr>
            <a:lvl6pPr algn="l" defTabSz="914400" eaLnBrk="1" hangingPunct="1" latinLnBrk="0" marL="2286000" rtl="0">
              <a:defRPr sz="1800" kern="1200">
                <a:solidFill>
                  <a:srgbClr val="000000"/>
                </a:solidFill>
                <a:latin typeface="+mn-lt"/>
                <a:ea typeface="+mn-ea"/>
                <a:cs typeface="+mn-cs"/>
              </a:defRPr>
            </a:lvl6pPr>
            <a:lvl7pPr algn="l" defTabSz="914400" eaLnBrk="1" hangingPunct="1" latinLnBrk="0" marL="2743200" rtl="0">
              <a:defRPr sz="1800" kern="1200">
                <a:solidFill>
                  <a:srgbClr val="000000"/>
                </a:solidFill>
                <a:latin typeface="+mn-lt"/>
                <a:ea typeface="+mn-ea"/>
                <a:cs typeface="+mn-cs"/>
              </a:defRPr>
            </a:lvl7pPr>
            <a:lvl8pPr algn="l" defTabSz="914400" eaLnBrk="1" hangingPunct="1" latinLnBrk="0" marL="3200400" rtl="0">
              <a:defRPr sz="1800" kern="1200">
                <a:solidFill>
                  <a:srgbClr val="000000"/>
                </a:solidFill>
                <a:latin typeface="+mn-lt"/>
                <a:ea typeface="+mn-ea"/>
                <a:cs typeface="+mn-cs"/>
              </a:defRPr>
            </a:lvl8pPr>
            <a:lvl9pPr algn="l" defTabSz="914400" eaLnBrk="1" hangingPunct="1" latinLnBrk="0" marL="3657600" rtl="0">
              <a:defRPr sz="1800" kern="1200">
                <a:solidFill>
                  <a:srgbClr val="000000"/>
                </a:solidFill>
                <a:latin typeface="+mn-lt"/>
                <a:ea typeface="+mn-ea"/>
                <a:cs typeface="+mn-cs"/>
              </a:defRPr>
            </a:lvl9pPr>
          </a:lstStyle>
          <a:p>
            <a:pPr algn="ctr" lvl="0">
              <a:buClrTx/>
              <a:buSzTx/>
              <a:buFontTx/>
            </a:pPr>
            <a:r>
              <a:rPr altLang="zh-CN" b="1" lang="en-US">
                <a:gradFill>
                  <a:gsLst>
                    <a:gs pos="15000">
                      <a:schemeClr val="accent1">
                        <a:lumMod val="60000"/>
                        <a:lumOff val="40000"/>
                      </a:schemeClr>
                    </a:gs>
                    <a:gs pos="100000">
                      <a:schemeClr val="accent1"/>
                    </a:gs>
                  </a:gsLst>
                  <a:lin ang="0" scaled="0"/>
                </a:gradFill>
                <a:latin typeface="+mj-ea"/>
                <a:ea typeface="+mj-ea"/>
                <a:cs typeface="+mj-lt"/>
                <a:sym typeface="+mn-ea"/>
              </a:rPr>
              <a:t>03</a:t>
            </a:r>
            <a:endParaRPr altLang="zh-CN" b="1" lang="en-US">
              <a:gradFill>
                <a:gsLst>
                  <a:gs pos="15000">
                    <a:schemeClr val="accent1">
                      <a:lumMod val="60000"/>
                      <a:lumOff val="40000"/>
                    </a:schemeClr>
                  </a:gs>
                  <a:gs pos="100000">
                    <a:schemeClr val="accent1"/>
                  </a:gs>
                </a:gsLst>
                <a:lin ang="0" scaled="0"/>
              </a:gradFill>
              <a:latin typeface="+mj-ea"/>
              <a:ea typeface="+mj-ea"/>
              <a:cs typeface="+mj-lt"/>
              <a:sym typeface="+mn-ea"/>
            </a:endParaRPr>
          </a:p>
        </p:txBody>
      </p:sp>
      <p:sp>
        <p:nvSpPr>
          <p:cNvPr id="1049036" name="文本框 10"/>
          <p:cNvSpPr txBox="1"/>
          <p:nvPr>
            <p:custDataLst>
              <p:tags r:id="rId9"/>
            </p:custDataLst>
          </p:nvPr>
        </p:nvSpPr>
        <p:spPr>
          <a:xfrm>
            <a:off x="3396200" y="3058977"/>
            <a:ext cx="5957711" cy="340629"/>
          </a:xfrm>
          <a:prstGeom prst="rect"/>
          <a:noFill/>
        </p:spPr>
        <p:txBody>
          <a:bodyPr anchor="ctr" anchorCtr="0" rtlCol="0" wrap="square"/>
          <a:lstStyle>
            <a:defPPr>
              <a:defRPr lang="zh-CN"/>
            </a:defPPr>
            <a:lvl1pPr algn="l" defTabSz="914400" eaLnBrk="1" hangingPunct="1" latinLnBrk="0" marL="0" rtl="0">
              <a:defRPr sz="1800" kern="1200">
                <a:solidFill>
                  <a:srgbClr val="000000"/>
                </a:solidFill>
                <a:latin typeface="+mn-lt"/>
                <a:ea typeface="+mn-ea"/>
                <a:cs typeface="+mn-cs"/>
              </a:defRPr>
            </a:lvl1pPr>
            <a:lvl2pPr algn="l" defTabSz="914400" eaLnBrk="1" hangingPunct="1" latinLnBrk="0" marL="457200" rtl="0">
              <a:defRPr sz="1800" kern="1200">
                <a:solidFill>
                  <a:srgbClr val="000000"/>
                </a:solidFill>
                <a:latin typeface="+mn-lt"/>
                <a:ea typeface="+mn-ea"/>
                <a:cs typeface="+mn-cs"/>
              </a:defRPr>
            </a:lvl2pPr>
            <a:lvl3pPr algn="l" defTabSz="914400" eaLnBrk="1" hangingPunct="1" latinLnBrk="0" marL="914400" rtl="0">
              <a:defRPr sz="1800" kern="1200">
                <a:solidFill>
                  <a:srgbClr val="000000"/>
                </a:solidFill>
                <a:latin typeface="+mn-lt"/>
                <a:ea typeface="+mn-ea"/>
                <a:cs typeface="+mn-cs"/>
              </a:defRPr>
            </a:lvl3pPr>
            <a:lvl4pPr algn="l" defTabSz="914400" eaLnBrk="1" hangingPunct="1" latinLnBrk="0" marL="1371600" rtl="0">
              <a:defRPr sz="1800" kern="1200">
                <a:solidFill>
                  <a:srgbClr val="000000"/>
                </a:solidFill>
                <a:latin typeface="+mn-lt"/>
                <a:ea typeface="+mn-ea"/>
                <a:cs typeface="+mn-cs"/>
              </a:defRPr>
            </a:lvl4pPr>
            <a:lvl5pPr algn="l" defTabSz="914400" eaLnBrk="1" hangingPunct="1" latinLnBrk="0" marL="1828800" rtl="0">
              <a:defRPr sz="1800" kern="1200">
                <a:solidFill>
                  <a:srgbClr val="000000"/>
                </a:solidFill>
                <a:latin typeface="+mn-lt"/>
                <a:ea typeface="+mn-ea"/>
                <a:cs typeface="+mn-cs"/>
              </a:defRPr>
            </a:lvl5pPr>
            <a:lvl6pPr algn="l" defTabSz="914400" eaLnBrk="1" hangingPunct="1" latinLnBrk="0" marL="2286000" rtl="0">
              <a:defRPr sz="1800" kern="1200">
                <a:solidFill>
                  <a:srgbClr val="000000"/>
                </a:solidFill>
                <a:latin typeface="+mn-lt"/>
                <a:ea typeface="+mn-ea"/>
                <a:cs typeface="+mn-cs"/>
              </a:defRPr>
            </a:lvl6pPr>
            <a:lvl7pPr algn="l" defTabSz="914400" eaLnBrk="1" hangingPunct="1" latinLnBrk="0" marL="2743200" rtl="0">
              <a:defRPr sz="1800" kern="1200">
                <a:solidFill>
                  <a:srgbClr val="000000"/>
                </a:solidFill>
                <a:latin typeface="+mn-lt"/>
                <a:ea typeface="+mn-ea"/>
                <a:cs typeface="+mn-cs"/>
              </a:defRPr>
            </a:lvl7pPr>
            <a:lvl8pPr algn="l" defTabSz="914400" eaLnBrk="1" hangingPunct="1" latinLnBrk="0" marL="3200400" rtl="0">
              <a:defRPr sz="1800" kern="1200">
                <a:solidFill>
                  <a:srgbClr val="000000"/>
                </a:solidFill>
                <a:latin typeface="+mn-lt"/>
                <a:ea typeface="+mn-ea"/>
                <a:cs typeface="+mn-cs"/>
              </a:defRPr>
            </a:lvl8pPr>
            <a:lvl9pPr algn="l" defTabSz="914400" eaLnBrk="1" hangingPunct="1" latinLnBrk="0" marL="3657600" rtl="0">
              <a:defRPr sz="1800" kern="1200">
                <a:solidFill>
                  <a:srgbClr val="000000"/>
                </a:solidFill>
                <a:latin typeface="+mn-lt"/>
                <a:ea typeface="+mn-ea"/>
                <a:cs typeface="+mn-cs"/>
              </a:defRPr>
            </a:lvl9pPr>
          </a:lstStyle>
          <a:p>
            <a:pPr algn="l" lvl="0">
              <a:lnSpc>
                <a:spcPct val="100000"/>
              </a:lnSpc>
              <a:buClrTx/>
              <a:buSzTx/>
              <a:buFontTx/>
            </a:pPr>
            <a:r>
              <a:rPr b="1" lang="zh-CN">
                <a:solidFill>
                  <a:schemeClr val="accent1"/>
                </a:solidFill>
                <a:latin typeface="+mj-ea"/>
                <a:ea typeface="+mj-ea"/>
                <a:cs typeface="獅尾XD珍珠SC-Light" panose="020B0500000000000000" charset="-120"/>
                <a:sym typeface="+mn-ea"/>
              </a:rPr>
              <a:t>适应力是个人成长的基础：适应力强的个体能够更好地适应环境变化，不断调整自己的行为和策略，以适应新的挑战和机遇，从而获得更好的成长和发展。</a:t>
            </a:r>
            <a:endParaRPr b="1" lang="zh-CN">
              <a:solidFill>
                <a:schemeClr val="accent1"/>
              </a:solidFill>
              <a:latin typeface="+mj-ea"/>
              <a:ea typeface="+mj-ea"/>
              <a:cs typeface="獅尾XD珍珠SC-Light" panose="020B0500000000000000" charset="-120"/>
              <a:sym typeface="+mn-ea"/>
            </a:endParaRPr>
          </a:p>
        </p:txBody>
      </p:sp>
      <p:sp>
        <p:nvSpPr>
          <p:cNvPr id="1049038" name="文本框 12"/>
          <p:cNvSpPr txBox="1"/>
          <p:nvPr>
            <p:custDataLst>
              <p:tags r:id="rId10"/>
            </p:custDataLst>
          </p:nvPr>
        </p:nvSpPr>
        <p:spPr>
          <a:xfrm>
            <a:off x="3396200" y="3400208"/>
            <a:ext cx="5957711" cy="498028"/>
          </a:xfrm>
          <a:prstGeom prst="rect"/>
          <a:ln>
            <a:noFill/>
            <a:prstDash val="sysDash"/>
          </a:ln>
        </p:spPr>
        <p:txBody>
          <a:bodyPr anchor="t" anchorCtr="0" bIns="46990" lIns="90170" rIns="90170" rtlCol="0" tIns="46990" vert="horz" wrap="square">
            <a:normAutofit lnSpcReduction="20000"/>
          </a:bodyPr>
          <a:lstStyle>
            <a:lvl1pPr fontAlgn="auto" indent="-228600" lvl="0" marL="228600" marR="0">
              <a:lnSpc>
                <a:spcPct val="130000"/>
              </a:lnSpc>
              <a:spcBef>
                <a:spcPts val="0"/>
              </a:spcBef>
              <a:spcAft>
                <a:spcPts val="1000"/>
              </a:spcAft>
              <a:buFont typeface="Arial" panose="02080604020202020204" pitchFamily="34" charset="0"/>
              <a:buChar char="●"/>
              <a:defRPr baseline="0" b="0" cap="none" i="0" kumimoji="0" normalizeH="0" spc="150" strike="noStrike" u="none">
                <a:solidFill>
                  <a:schemeClr val="tx1">
                    <a:lumMod val="65000"/>
                    <a:lumOff val="35000"/>
                  </a:schemeClr>
                </a:solidFill>
                <a:latin typeface="Arial" panose="02080604020202020204" pitchFamily="34" charset="0"/>
                <a:ea typeface="微软雅黑" panose="020B0503020204020204" pitchFamily="34" charset="-122"/>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Arial" panose="02080604020202020204" pitchFamily="34" charset="0"/>
                <a:ea typeface="微软雅黑" panose="020B0503020204020204" pitchFamily="3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Arial" panose="02080604020202020204" pitchFamily="34" charset="0"/>
                <a:ea typeface="微软雅黑" panose="020B0503020204020204" pitchFamily="3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Arial" panose="02080604020202020204" pitchFamily="34" charset="0"/>
                <a:ea typeface="微软雅黑" panose="020B0503020204020204" pitchFamily="3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Arial" panose="02080604020202020204" pitchFamily="34" charset="0"/>
                <a:ea typeface="微软雅黑" panose="020B0503020204020204" pitchFamily="3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indent="0" marL="0">
              <a:buNone/>
            </a:pPr>
            <a:r>
              <a:rPr altLang="en-US" dirty="0" sz="1200" lang="zh-CN" spc="130">
                <a:ln>
                  <a:noFill/>
                  <a:prstDash val="sysDot"/>
                </a:ln>
                <a:sym typeface="+mn-ea"/>
              </a:rPr>
              <a:t>单击此处添加文本具体内容，简明扼要地阐述您的观点。根据需要可酌情增减文字</a:t>
            </a:r>
            <a:endParaRPr altLang="en-US" dirty="0" sz="1200" lang="zh-CN" spc="130">
              <a:ln>
                <a:noFill/>
                <a:prstDash val="sysDot"/>
              </a:ln>
              <a:sym typeface="+mn-ea"/>
            </a:endParaRPr>
          </a:p>
        </p:txBody>
      </p:sp>
      <p:sp>
        <p:nvSpPr>
          <p:cNvPr id="1049040" name="文本框 16"/>
          <p:cNvSpPr txBox="1"/>
          <p:nvPr>
            <p:custDataLst>
              <p:tags r:id="rId11"/>
            </p:custDataLst>
          </p:nvPr>
        </p:nvSpPr>
        <p:spPr>
          <a:xfrm>
            <a:off x="2832690" y="3842966"/>
            <a:ext cx="563510" cy="340629"/>
          </a:xfrm>
          <a:prstGeom prst="rect"/>
          <a:noFill/>
        </p:spPr>
        <p:txBody>
          <a:bodyPr rtlCol="0" wrap="square">
            <a:normAutofit fontScale="95556" lnSpcReduction="10000"/>
          </a:bodyPr>
          <a:lstStyle>
            <a:defPPr>
              <a:defRPr lang="zh-CN"/>
            </a:defPPr>
            <a:lvl1pPr algn="l" defTabSz="914400" eaLnBrk="1" hangingPunct="1" latinLnBrk="0" marL="0" rtl="0">
              <a:defRPr sz="1800" kern="1200">
                <a:solidFill>
                  <a:srgbClr val="000000"/>
                </a:solidFill>
                <a:latin typeface="+mn-lt"/>
                <a:ea typeface="+mn-ea"/>
                <a:cs typeface="+mn-cs"/>
              </a:defRPr>
            </a:lvl1pPr>
            <a:lvl2pPr algn="l" defTabSz="914400" eaLnBrk="1" hangingPunct="1" latinLnBrk="0" marL="457200" rtl="0">
              <a:defRPr sz="1800" kern="1200">
                <a:solidFill>
                  <a:srgbClr val="000000"/>
                </a:solidFill>
                <a:latin typeface="+mn-lt"/>
                <a:ea typeface="+mn-ea"/>
                <a:cs typeface="+mn-cs"/>
              </a:defRPr>
            </a:lvl2pPr>
            <a:lvl3pPr algn="l" defTabSz="914400" eaLnBrk="1" hangingPunct="1" latinLnBrk="0" marL="914400" rtl="0">
              <a:defRPr sz="1800" kern="1200">
                <a:solidFill>
                  <a:srgbClr val="000000"/>
                </a:solidFill>
                <a:latin typeface="+mn-lt"/>
                <a:ea typeface="+mn-ea"/>
                <a:cs typeface="+mn-cs"/>
              </a:defRPr>
            </a:lvl3pPr>
            <a:lvl4pPr algn="l" defTabSz="914400" eaLnBrk="1" hangingPunct="1" latinLnBrk="0" marL="1371600" rtl="0">
              <a:defRPr sz="1800" kern="1200">
                <a:solidFill>
                  <a:srgbClr val="000000"/>
                </a:solidFill>
                <a:latin typeface="+mn-lt"/>
                <a:ea typeface="+mn-ea"/>
                <a:cs typeface="+mn-cs"/>
              </a:defRPr>
            </a:lvl4pPr>
            <a:lvl5pPr algn="l" defTabSz="914400" eaLnBrk="1" hangingPunct="1" latinLnBrk="0" marL="1828800" rtl="0">
              <a:defRPr sz="1800" kern="1200">
                <a:solidFill>
                  <a:srgbClr val="000000"/>
                </a:solidFill>
                <a:latin typeface="+mn-lt"/>
                <a:ea typeface="+mn-ea"/>
                <a:cs typeface="+mn-cs"/>
              </a:defRPr>
            </a:lvl5pPr>
            <a:lvl6pPr algn="l" defTabSz="914400" eaLnBrk="1" hangingPunct="1" latinLnBrk="0" marL="2286000" rtl="0">
              <a:defRPr sz="1800" kern="1200">
                <a:solidFill>
                  <a:srgbClr val="000000"/>
                </a:solidFill>
                <a:latin typeface="+mn-lt"/>
                <a:ea typeface="+mn-ea"/>
                <a:cs typeface="+mn-cs"/>
              </a:defRPr>
            </a:lvl6pPr>
            <a:lvl7pPr algn="l" defTabSz="914400" eaLnBrk="1" hangingPunct="1" latinLnBrk="0" marL="2743200" rtl="0">
              <a:defRPr sz="1800" kern="1200">
                <a:solidFill>
                  <a:srgbClr val="000000"/>
                </a:solidFill>
                <a:latin typeface="+mn-lt"/>
                <a:ea typeface="+mn-ea"/>
                <a:cs typeface="+mn-cs"/>
              </a:defRPr>
            </a:lvl7pPr>
            <a:lvl8pPr algn="l" defTabSz="914400" eaLnBrk="1" hangingPunct="1" latinLnBrk="0" marL="3200400" rtl="0">
              <a:defRPr sz="1800" kern="1200">
                <a:solidFill>
                  <a:srgbClr val="000000"/>
                </a:solidFill>
                <a:latin typeface="+mn-lt"/>
                <a:ea typeface="+mn-ea"/>
                <a:cs typeface="+mn-cs"/>
              </a:defRPr>
            </a:lvl8pPr>
            <a:lvl9pPr algn="l" defTabSz="914400" eaLnBrk="1" hangingPunct="1" latinLnBrk="0" marL="3657600" rtl="0">
              <a:defRPr sz="1800" kern="1200">
                <a:solidFill>
                  <a:srgbClr val="000000"/>
                </a:solidFill>
                <a:latin typeface="+mn-lt"/>
                <a:ea typeface="+mn-ea"/>
                <a:cs typeface="+mn-cs"/>
              </a:defRPr>
            </a:lvl9pPr>
          </a:lstStyle>
          <a:p>
            <a:pPr algn="ctr" lvl="0">
              <a:buClrTx/>
              <a:buSzTx/>
              <a:buFontTx/>
            </a:pPr>
            <a:r>
              <a:rPr altLang="zh-CN" b="1" lang="en-US">
                <a:gradFill>
                  <a:gsLst>
                    <a:gs pos="15000">
                      <a:schemeClr val="accent1">
                        <a:lumMod val="60000"/>
                        <a:lumOff val="40000"/>
                      </a:schemeClr>
                    </a:gs>
                    <a:gs pos="100000">
                      <a:schemeClr val="accent1"/>
                    </a:gs>
                  </a:gsLst>
                  <a:lin ang="0" scaled="0"/>
                </a:gradFill>
                <a:latin typeface="+mj-ea"/>
                <a:ea typeface="+mj-ea"/>
                <a:cs typeface="+mj-lt"/>
                <a:sym typeface="+mn-ea"/>
              </a:rPr>
              <a:t>04</a:t>
            </a:r>
            <a:endParaRPr altLang="zh-CN" b="1" lang="en-US">
              <a:gradFill>
                <a:gsLst>
                  <a:gs pos="15000">
                    <a:schemeClr val="accent1">
                      <a:lumMod val="60000"/>
                      <a:lumOff val="40000"/>
                    </a:schemeClr>
                  </a:gs>
                  <a:gs pos="100000">
                    <a:schemeClr val="accent1"/>
                  </a:gs>
                </a:gsLst>
                <a:lin ang="0" scaled="0"/>
              </a:gradFill>
              <a:latin typeface="+mj-ea"/>
              <a:ea typeface="+mj-ea"/>
              <a:cs typeface="+mj-lt"/>
              <a:sym typeface="+mn-ea"/>
            </a:endParaRPr>
          </a:p>
        </p:txBody>
      </p:sp>
      <p:sp>
        <p:nvSpPr>
          <p:cNvPr id="1049042" name="文本框 17"/>
          <p:cNvSpPr txBox="1"/>
          <p:nvPr>
            <p:custDataLst>
              <p:tags r:id="rId12"/>
            </p:custDataLst>
          </p:nvPr>
        </p:nvSpPr>
        <p:spPr>
          <a:xfrm>
            <a:off x="3396200" y="3842966"/>
            <a:ext cx="5957711" cy="340629"/>
          </a:xfrm>
          <a:prstGeom prst="rect"/>
          <a:noFill/>
        </p:spPr>
        <p:txBody>
          <a:bodyPr anchor="ctr" anchorCtr="0" rtlCol="0" wrap="square"/>
          <a:lstStyle>
            <a:defPPr>
              <a:defRPr lang="zh-CN"/>
            </a:defPPr>
            <a:lvl1pPr algn="l" defTabSz="914400" eaLnBrk="1" hangingPunct="1" latinLnBrk="0" marL="0" rtl="0">
              <a:defRPr sz="1800" kern="1200">
                <a:solidFill>
                  <a:srgbClr val="000000"/>
                </a:solidFill>
                <a:latin typeface="+mn-lt"/>
                <a:ea typeface="+mn-ea"/>
                <a:cs typeface="+mn-cs"/>
              </a:defRPr>
            </a:lvl1pPr>
            <a:lvl2pPr algn="l" defTabSz="914400" eaLnBrk="1" hangingPunct="1" latinLnBrk="0" marL="457200" rtl="0">
              <a:defRPr sz="1800" kern="1200">
                <a:solidFill>
                  <a:srgbClr val="000000"/>
                </a:solidFill>
                <a:latin typeface="+mn-lt"/>
                <a:ea typeface="+mn-ea"/>
                <a:cs typeface="+mn-cs"/>
              </a:defRPr>
            </a:lvl2pPr>
            <a:lvl3pPr algn="l" defTabSz="914400" eaLnBrk="1" hangingPunct="1" latinLnBrk="0" marL="914400" rtl="0">
              <a:defRPr sz="1800" kern="1200">
                <a:solidFill>
                  <a:srgbClr val="000000"/>
                </a:solidFill>
                <a:latin typeface="+mn-lt"/>
                <a:ea typeface="+mn-ea"/>
                <a:cs typeface="+mn-cs"/>
              </a:defRPr>
            </a:lvl3pPr>
            <a:lvl4pPr algn="l" defTabSz="914400" eaLnBrk="1" hangingPunct="1" latinLnBrk="0" marL="1371600" rtl="0">
              <a:defRPr sz="1800" kern="1200">
                <a:solidFill>
                  <a:srgbClr val="000000"/>
                </a:solidFill>
                <a:latin typeface="+mn-lt"/>
                <a:ea typeface="+mn-ea"/>
                <a:cs typeface="+mn-cs"/>
              </a:defRPr>
            </a:lvl4pPr>
            <a:lvl5pPr algn="l" defTabSz="914400" eaLnBrk="1" hangingPunct="1" latinLnBrk="0" marL="1828800" rtl="0">
              <a:defRPr sz="1800" kern="1200">
                <a:solidFill>
                  <a:srgbClr val="000000"/>
                </a:solidFill>
                <a:latin typeface="+mn-lt"/>
                <a:ea typeface="+mn-ea"/>
                <a:cs typeface="+mn-cs"/>
              </a:defRPr>
            </a:lvl5pPr>
            <a:lvl6pPr algn="l" defTabSz="914400" eaLnBrk="1" hangingPunct="1" latinLnBrk="0" marL="2286000" rtl="0">
              <a:defRPr sz="1800" kern="1200">
                <a:solidFill>
                  <a:srgbClr val="000000"/>
                </a:solidFill>
                <a:latin typeface="+mn-lt"/>
                <a:ea typeface="+mn-ea"/>
                <a:cs typeface="+mn-cs"/>
              </a:defRPr>
            </a:lvl6pPr>
            <a:lvl7pPr algn="l" defTabSz="914400" eaLnBrk="1" hangingPunct="1" latinLnBrk="0" marL="2743200" rtl="0">
              <a:defRPr sz="1800" kern="1200">
                <a:solidFill>
                  <a:srgbClr val="000000"/>
                </a:solidFill>
                <a:latin typeface="+mn-lt"/>
                <a:ea typeface="+mn-ea"/>
                <a:cs typeface="+mn-cs"/>
              </a:defRPr>
            </a:lvl7pPr>
            <a:lvl8pPr algn="l" defTabSz="914400" eaLnBrk="1" hangingPunct="1" latinLnBrk="0" marL="3200400" rtl="0">
              <a:defRPr sz="1800" kern="1200">
                <a:solidFill>
                  <a:srgbClr val="000000"/>
                </a:solidFill>
                <a:latin typeface="+mn-lt"/>
                <a:ea typeface="+mn-ea"/>
                <a:cs typeface="+mn-cs"/>
              </a:defRPr>
            </a:lvl8pPr>
            <a:lvl9pPr algn="l" defTabSz="914400" eaLnBrk="1" hangingPunct="1" latinLnBrk="0" marL="3657600" rtl="0">
              <a:defRPr sz="1800" kern="1200">
                <a:solidFill>
                  <a:srgbClr val="000000"/>
                </a:solidFill>
                <a:latin typeface="+mn-lt"/>
                <a:ea typeface="+mn-ea"/>
                <a:cs typeface="+mn-cs"/>
              </a:defRPr>
            </a:lvl9pPr>
          </a:lstStyle>
          <a:p>
            <a:pPr algn="l" lvl="0">
              <a:lnSpc>
                <a:spcPct val="100000"/>
              </a:lnSpc>
              <a:buClrTx/>
              <a:buSzTx/>
              <a:buFontTx/>
            </a:pPr>
            <a:r>
              <a:rPr b="1" lang="zh-CN">
                <a:solidFill>
                  <a:schemeClr val="accent1"/>
                </a:solidFill>
                <a:latin typeface="+mj-ea"/>
                <a:ea typeface="+mj-ea"/>
                <a:cs typeface="獅尾XD珍珠SC-Light" panose="020B0500000000000000" charset="-120"/>
                <a:sym typeface="+mn-ea"/>
              </a:rPr>
              <a:t>适应力是应对压力的关键：在面对压力和挑战时，适应力强的个体能够保持冷静、积极应对，有效缓解压力，避免过度焦虑和抑郁。</a:t>
            </a:r>
            <a:endParaRPr b="1" lang="zh-CN">
              <a:solidFill>
                <a:schemeClr val="accent1"/>
              </a:solidFill>
              <a:latin typeface="+mj-ea"/>
              <a:ea typeface="+mj-ea"/>
              <a:cs typeface="獅尾XD珍珠SC-Light" panose="020B0500000000000000" charset="-120"/>
              <a:sym typeface="+mn-ea"/>
            </a:endParaRPr>
          </a:p>
        </p:txBody>
      </p:sp>
      <p:sp>
        <p:nvSpPr>
          <p:cNvPr id="1049044" name="文本框 18"/>
          <p:cNvSpPr txBox="1"/>
          <p:nvPr>
            <p:custDataLst>
              <p:tags r:id="rId13"/>
            </p:custDataLst>
          </p:nvPr>
        </p:nvSpPr>
        <p:spPr>
          <a:xfrm>
            <a:off x="3396200" y="4184196"/>
            <a:ext cx="5957711" cy="498028"/>
          </a:xfrm>
          <a:prstGeom prst="rect"/>
          <a:ln>
            <a:noFill/>
            <a:prstDash val="sysDash"/>
          </a:ln>
        </p:spPr>
        <p:txBody>
          <a:bodyPr anchor="t" anchorCtr="0" bIns="46990" lIns="90170" rIns="90170" rtlCol="0" tIns="46990" vert="horz" wrap="square">
            <a:normAutofit lnSpcReduction="20000"/>
          </a:bodyPr>
          <a:lstStyle>
            <a:lvl1pPr fontAlgn="auto" indent="-228600" lvl="0" marL="228600" marR="0">
              <a:lnSpc>
                <a:spcPct val="130000"/>
              </a:lnSpc>
              <a:spcBef>
                <a:spcPts val="0"/>
              </a:spcBef>
              <a:spcAft>
                <a:spcPts val="1000"/>
              </a:spcAft>
              <a:buFont typeface="Arial" panose="02080604020202020204" pitchFamily="34" charset="0"/>
              <a:buChar char="●"/>
              <a:defRPr baseline="0" b="0" cap="none" i="0" kumimoji="0" normalizeH="0" spc="150" strike="noStrike" u="none">
                <a:solidFill>
                  <a:schemeClr val="tx1">
                    <a:lumMod val="65000"/>
                    <a:lumOff val="35000"/>
                  </a:schemeClr>
                </a:solidFill>
                <a:latin typeface="Arial" panose="02080604020202020204" pitchFamily="34" charset="0"/>
                <a:ea typeface="微软雅黑" panose="020B0503020204020204" pitchFamily="34" charset="-122"/>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Arial" panose="02080604020202020204" pitchFamily="34" charset="0"/>
                <a:ea typeface="微软雅黑" panose="020B0503020204020204" pitchFamily="3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Arial" panose="02080604020202020204" pitchFamily="34" charset="0"/>
                <a:ea typeface="微软雅黑" panose="020B0503020204020204" pitchFamily="3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Arial" panose="02080604020202020204" pitchFamily="34" charset="0"/>
                <a:ea typeface="微软雅黑" panose="020B0503020204020204" pitchFamily="3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Arial" panose="02080604020202020204" pitchFamily="34" charset="0"/>
                <a:ea typeface="微软雅黑" panose="020B0503020204020204" pitchFamily="3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indent="0" marL="0">
              <a:buNone/>
            </a:pPr>
            <a:r>
              <a:rPr altLang="en-US" dirty="0" sz="1200" lang="zh-CN" spc="130">
                <a:ln>
                  <a:noFill/>
                  <a:prstDash val="sysDot"/>
                </a:ln>
                <a:sym typeface="+mn-ea"/>
              </a:rPr>
              <a:t>单击此处添加文本具体内容，简明扼要地阐述您的观点。根据需要可酌情增减文字</a:t>
            </a:r>
            <a:endParaRPr altLang="en-US" dirty="0" sz="1200" lang="zh-CN" spc="130">
              <a:ln>
                <a:noFill/>
                <a:prstDash val="sysDot"/>
              </a:ln>
              <a:sym typeface="+mn-ea"/>
            </a:endParaRPr>
          </a:p>
        </p:txBody>
      </p:sp>
      <p:sp>
        <p:nvSpPr>
          <p:cNvPr id="1049046" name="文本框 22"/>
          <p:cNvSpPr txBox="1"/>
          <p:nvPr>
            <p:custDataLst>
              <p:tags r:id="rId14"/>
            </p:custDataLst>
          </p:nvPr>
        </p:nvSpPr>
        <p:spPr>
          <a:xfrm>
            <a:off x="2832690" y="4626954"/>
            <a:ext cx="563510" cy="340629"/>
          </a:xfrm>
          <a:prstGeom prst="rect"/>
          <a:noFill/>
        </p:spPr>
        <p:txBody>
          <a:bodyPr rtlCol="0" wrap="square">
            <a:normAutofit fontScale="95556" lnSpcReduction="10000"/>
          </a:bodyPr>
          <a:lstStyle>
            <a:defPPr>
              <a:defRPr lang="zh-CN"/>
            </a:defPPr>
            <a:lvl1pPr algn="l" defTabSz="914400" eaLnBrk="1" hangingPunct="1" latinLnBrk="0" marL="0" rtl="0">
              <a:defRPr sz="1800" kern="1200">
                <a:solidFill>
                  <a:srgbClr val="000000"/>
                </a:solidFill>
                <a:latin typeface="+mn-lt"/>
                <a:ea typeface="+mn-ea"/>
                <a:cs typeface="+mn-cs"/>
              </a:defRPr>
            </a:lvl1pPr>
            <a:lvl2pPr algn="l" defTabSz="914400" eaLnBrk="1" hangingPunct="1" latinLnBrk="0" marL="457200" rtl="0">
              <a:defRPr sz="1800" kern="1200">
                <a:solidFill>
                  <a:srgbClr val="000000"/>
                </a:solidFill>
                <a:latin typeface="+mn-lt"/>
                <a:ea typeface="+mn-ea"/>
                <a:cs typeface="+mn-cs"/>
              </a:defRPr>
            </a:lvl2pPr>
            <a:lvl3pPr algn="l" defTabSz="914400" eaLnBrk="1" hangingPunct="1" latinLnBrk="0" marL="914400" rtl="0">
              <a:defRPr sz="1800" kern="1200">
                <a:solidFill>
                  <a:srgbClr val="000000"/>
                </a:solidFill>
                <a:latin typeface="+mn-lt"/>
                <a:ea typeface="+mn-ea"/>
                <a:cs typeface="+mn-cs"/>
              </a:defRPr>
            </a:lvl3pPr>
            <a:lvl4pPr algn="l" defTabSz="914400" eaLnBrk="1" hangingPunct="1" latinLnBrk="0" marL="1371600" rtl="0">
              <a:defRPr sz="1800" kern="1200">
                <a:solidFill>
                  <a:srgbClr val="000000"/>
                </a:solidFill>
                <a:latin typeface="+mn-lt"/>
                <a:ea typeface="+mn-ea"/>
                <a:cs typeface="+mn-cs"/>
              </a:defRPr>
            </a:lvl4pPr>
            <a:lvl5pPr algn="l" defTabSz="914400" eaLnBrk="1" hangingPunct="1" latinLnBrk="0" marL="1828800" rtl="0">
              <a:defRPr sz="1800" kern="1200">
                <a:solidFill>
                  <a:srgbClr val="000000"/>
                </a:solidFill>
                <a:latin typeface="+mn-lt"/>
                <a:ea typeface="+mn-ea"/>
                <a:cs typeface="+mn-cs"/>
              </a:defRPr>
            </a:lvl5pPr>
            <a:lvl6pPr algn="l" defTabSz="914400" eaLnBrk="1" hangingPunct="1" latinLnBrk="0" marL="2286000" rtl="0">
              <a:defRPr sz="1800" kern="1200">
                <a:solidFill>
                  <a:srgbClr val="000000"/>
                </a:solidFill>
                <a:latin typeface="+mn-lt"/>
                <a:ea typeface="+mn-ea"/>
                <a:cs typeface="+mn-cs"/>
              </a:defRPr>
            </a:lvl6pPr>
            <a:lvl7pPr algn="l" defTabSz="914400" eaLnBrk="1" hangingPunct="1" latinLnBrk="0" marL="2743200" rtl="0">
              <a:defRPr sz="1800" kern="1200">
                <a:solidFill>
                  <a:srgbClr val="000000"/>
                </a:solidFill>
                <a:latin typeface="+mn-lt"/>
                <a:ea typeface="+mn-ea"/>
                <a:cs typeface="+mn-cs"/>
              </a:defRPr>
            </a:lvl7pPr>
            <a:lvl8pPr algn="l" defTabSz="914400" eaLnBrk="1" hangingPunct="1" latinLnBrk="0" marL="3200400" rtl="0">
              <a:defRPr sz="1800" kern="1200">
                <a:solidFill>
                  <a:srgbClr val="000000"/>
                </a:solidFill>
                <a:latin typeface="+mn-lt"/>
                <a:ea typeface="+mn-ea"/>
                <a:cs typeface="+mn-cs"/>
              </a:defRPr>
            </a:lvl8pPr>
            <a:lvl9pPr algn="l" defTabSz="914400" eaLnBrk="1" hangingPunct="1" latinLnBrk="0" marL="3657600" rtl="0">
              <a:defRPr sz="1800" kern="1200">
                <a:solidFill>
                  <a:srgbClr val="000000"/>
                </a:solidFill>
                <a:latin typeface="+mn-lt"/>
                <a:ea typeface="+mn-ea"/>
                <a:cs typeface="+mn-cs"/>
              </a:defRPr>
            </a:lvl9pPr>
          </a:lstStyle>
          <a:p>
            <a:pPr algn="ctr" lvl="0">
              <a:buClrTx/>
              <a:buSzTx/>
              <a:buFontTx/>
            </a:pPr>
            <a:r>
              <a:rPr altLang="zh-CN" b="1" lang="en-US">
                <a:gradFill>
                  <a:gsLst>
                    <a:gs pos="15000">
                      <a:schemeClr val="accent1">
                        <a:lumMod val="60000"/>
                        <a:lumOff val="40000"/>
                      </a:schemeClr>
                    </a:gs>
                    <a:gs pos="100000">
                      <a:schemeClr val="accent1"/>
                    </a:gs>
                  </a:gsLst>
                  <a:lin ang="0" scaled="0"/>
                </a:gradFill>
                <a:latin typeface="+mj-ea"/>
                <a:ea typeface="+mj-ea"/>
                <a:cs typeface="+mj-lt"/>
                <a:sym typeface="+mn-ea"/>
              </a:rPr>
              <a:t>05</a:t>
            </a:r>
            <a:endParaRPr altLang="zh-CN" b="1" lang="en-US">
              <a:gradFill>
                <a:gsLst>
                  <a:gs pos="15000">
                    <a:schemeClr val="accent1">
                      <a:lumMod val="60000"/>
                      <a:lumOff val="40000"/>
                    </a:schemeClr>
                  </a:gs>
                  <a:gs pos="100000">
                    <a:schemeClr val="accent1"/>
                  </a:gs>
                </a:gsLst>
                <a:lin ang="0" scaled="0"/>
              </a:gradFill>
              <a:latin typeface="+mj-ea"/>
              <a:ea typeface="+mj-ea"/>
              <a:cs typeface="+mj-lt"/>
              <a:sym typeface="+mn-ea"/>
            </a:endParaRPr>
          </a:p>
        </p:txBody>
      </p:sp>
      <p:sp>
        <p:nvSpPr>
          <p:cNvPr id="1049048" name="文本框 23"/>
          <p:cNvSpPr txBox="1"/>
          <p:nvPr>
            <p:custDataLst>
              <p:tags r:id="rId15"/>
            </p:custDataLst>
          </p:nvPr>
        </p:nvSpPr>
        <p:spPr>
          <a:xfrm>
            <a:off x="3396200" y="4626954"/>
            <a:ext cx="5957711" cy="340629"/>
          </a:xfrm>
          <a:prstGeom prst="rect"/>
          <a:noFill/>
        </p:spPr>
        <p:txBody>
          <a:bodyPr anchor="ctr" anchorCtr="0" rtlCol="0" wrap="square"/>
          <a:lstStyle>
            <a:defPPr>
              <a:defRPr lang="zh-CN"/>
            </a:defPPr>
            <a:lvl1pPr algn="l" defTabSz="914400" eaLnBrk="1" hangingPunct="1" latinLnBrk="0" marL="0" rtl="0">
              <a:defRPr sz="1800" kern="1200">
                <a:solidFill>
                  <a:srgbClr val="000000"/>
                </a:solidFill>
                <a:latin typeface="+mn-lt"/>
                <a:ea typeface="+mn-ea"/>
                <a:cs typeface="+mn-cs"/>
              </a:defRPr>
            </a:lvl1pPr>
            <a:lvl2pPr algn="l" defTabSz="914400" eaLnBrk="1" hangingPunct="1" latinLnBrk="0" marL="457200" rtl="0">
              <a:defRPr sz="1800" kern="1200">
                <a:solidFill>
                  <a:srgbClr val="000000"/>
                </a:solidFill>
                <a:latin typeface="+mn-lt"/>
                <a:ea typeface="+mn-ea"/>
                <a:cs typeface="+mn-cs"/>
              </a:defRPr>
            </a:lvl2pPr>
            <a:lvl3pPr algn="l" defTabSz="914400" eaLnBrk="1" hangingPunct="1" latinLnBrk="0" marL="914400" rtl="0">
              <a:defRPr sz="1800" kern="1200">
                <a:solidFill>
                  <a:srgbClr val="000000"/>
                </a:solidFill>
                <a:latin typeface="+mn-lt"/>
                <a:ea typeface="+mn-ea"/>
                <a:cs typeface="+mn-cs"/>
              </a:defRPr>
            </a:lvl3pPr>
            <a:lvl4pPr algn="l" defTabSz="914400" eaLnBrk="1" hangingPunct="1" latinLnBrk="0" marL="1371600" rtl="0">
              <a:defRPr sz="1800" kern="1200">
                <a:solidFill>
                  <a:srgbClr val="000000"/>
                </a:solidFill>
                <a:latin typeface="+mn-lt"/>
                <a:ea typeface="+mn-ea"/>
                <a:cs typeface="+mn-cs"/>
              </a:defRPr>
            </a:lvl4pPr>
            <a:lvl5pPr algn="l" defTabSz="914400" eaLnBrk="1" hangingPunct="1" latinLnBrk="0" marL="1828800" rtl="0">
              <a:defRPr sz="1800" kern="1200">
                <a:solidFill>
                  <a:srgbClr val="000000"/>
                </a:solidFill>
                <a:latin typeface="+mn-lt"/>
                <a:ea typeface="+mn-ea"/>
                <a:cs typeface="+mn-cs"/>
              </a:defRPr>
            </a:lvl5pPr>
            <a:lvl6pPr algn="l" defTabSz="914400" eaLnBrk="1" hangingPunct="1" latinLnBrk="0" marL="2286000" rtl="0">
              <a:defRPr sz="1800" kern="1200">
                <a:solidFill>
                  <a:srgbClr val="000000"/>
                </a:solidFill>
                <a:latin typeface="+mn-lt"/>
                <a:ea typeface="+mn-ea"/>
                <a:cs typeface="+mn-cs"/>
              </a:defRPr>
            </a:lvl6pPr>
            <a:lvl7pPr algn="l" defTabSz="914400" eaLnBrk="1" hangingPunct="1" latinLnBrk="0" marL="2743200" rtl="0">
              <a:defRPr sz="1800" kern="1200">
                <a:solidFill>
                  <a:srgbClr val="000000"/>
                </a:solidFill>
                <a:latin typeface="+mn-lt"/>
                <a:ea typeface="+mn-ea"/>
                <a:cs typeface="+mn-cs"/>
              </a:defRPr>
            </a:lvl7pPr>
            <a:lvl8pPr algn="l" defTabSz="914400" eaLnBrk="1" hangingPunct="1" latinLnBrk="0" marL="3200400" rtl="0">
              <a:defRPr sz="1800" kern="1200">
                <a:solidFill>
                  <a:srgbClr val="000000"/>
                </a:solidFill>
                <a:latin typeface="+mn-lt"/>
                <a:ea typeface="+mn-ea"/>
                <a:cs typeface="+mn-cs"/>
              </a:defRPr>
            </a:lvl8pPr>
            <a:lvl9pPr algn="l" defTabSz="914400" eaLnBrk="1" hangingPunct="1" latinLnBrk="0" marL="3657600" rtl="0">
              <a:defRPr sz="1800" kern="1200">
                <a:solidFill>
                  <a:srgbClr val="000000"/>
                </a:solidFill>
                <a:latin typeface="+mn-lt"/>
                <a:ea typeface="+mn-ea"/>
                <a:cs typeface="+mn-cs"/>
              </a:defRPr>
            </a:lvl9pPr>
          </a:lstStyle>
          <a:p>
            <a:pPr algn="l" lvl="0">
              <a:lnSpc>
                <a:spcPct val="100000"/>
              </a:lnSpc>
              <a:buClrTx/>
              <a:buSzTx/>
              <a:buFontTx/>
            </a:pPr>
            <a:r>
              <a:rPr b="1" lang="zh-CN">
                <a:solidFill>
                  <a:schemeClr val="accent1"/>
                </a:solidFill>
                <a:latin typeface="+mj-ea"/>
                <a:ea typeface="+mj-ea"/>
                <a:cs typeface="獅尾XD珍珠SC-Light" panose="020B0500000000000000" charset="-120"/>
                <a:sym typeface="+mn-ea"/>
              </a:rPr>
              <a:t>适应力是提高学习效率的保障：在学习过程中，适应力强的学生能够更快地适应新的学习方式和环境，更好地掌握知识和技能，提高学习效率。</a:t>
            </a:r>
            <a:endParaRPr b="1" lang="zh-CN">
              <a:solidFill>
                <a:schemeClr val="accent1"/>
              </a:solidFill>
              <a:latin typeface="+mj-ea"/>
              <a:ea typeface="+mj-ea"/>
              <a:cs typeface="獅尾XD珍珠SC-Light" panose="020B0500000000000000" charset="-120"/>
              <a:sym typeface="+mn-ea"/>
            </a:endParaRPr>
          </a:p>
        </p:txBody>
      </p:sp>
      <p:sp>
        <p:nvSpPr>
          <p:cNvPr id="1049050" name="文本框 24"/>
          <p:cNvSpPr txBox="1"/>
          <p:nvPr>
            <p:custDataLst>
              <p:tags r:id="rId16"/>
            </p:custDataLst>
          </p:nvPr>
        </p:nvSpPr>
        <p:spPr>
          <a:xfrm>
            <a:off x="3396200" y="4968184"/>
            <a:ext cx="5957711" cy="498028"/>
          </a:xfrm>
          <a:prstGeom prst="rect"/>
          <a:ln>
            <a:noFill/>
            <a:prstDash val="sysDash"/>
          </a:ln>
        </p:spPr>
        <p:txBody>
          <a:bodyPr anchor="t" anchorCtr="0" bIns="46990" lIns="90170" rIns="90170" rtlCol="0" tIns="46990" vert="horz" wrap="square">
            <a:normAutofit lnSpcReduction="20000"/>
          </a:bodyPr>
          <a:lstStyle>
            <a:lvl1pPr fontAlgn="auto" indent="-228600" lvl="0" marL="228600" marR="0">
              <a:lnSpc>
                <a:spcPct val="130000"/>
              </a:lnSpc>
              <a:spcBef>
                <a:spcPts val="0"/>
              </a:spcBef>
              <a:spcAft>
                <a:spcPts val="1000"/>
              </a:spcAft>
              <a:buFont typeface="Arial" panose="02080604020202020204" pitchFamily="34" charset="0"/>
              <a:buChar char="●"/>
              <a:defRPr baseline="0" b="0" cap="none" i="0" kumimoji="0" normalizeH="0" spc="150" strike="noStrike" u="none">
                <a:solidFill>
                  <a:schemeClr val="tx1">
                    <a:lumMod val="65000"/>
                    <a:lumOff val="35000"/>
                  </a:schemeClr>
                </a:solidFill>
                <a:latin typeface="Arial" panose="02080604020202020204" pitchFamily="34" charset="0"/>
                <a:ea typeface="微软雅黑" panose="020B0503020204020204" pitchFamily="34" charset="-122"/>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Arial" panose="02080604020202020204" pitchFamily="34" charset="0"/>
                <a:ea typeface="微软雅黑" panose="020B0503020204020204" pitchFamily="3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Arial" panose="02080604020202020204" pitchFamily="34" charset="0"/>
                <a:ea typeface="微软雅黑" panose="020B0503020204020204" pitchFamily="3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Arial" panose="02080604020202020204" pitchFamily="34" charset="0"/>
                <a:ea typeface="微软雅黑" panose="020B0503020204020204" pitchFamily="3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Arial" panose="02080604020202020204" pitchFamily="34" charset="0"/>
                <a:ea typeface="微软雅黑" panose="020B0503020204020204" pitchFamily="3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indent="0" marL="0">
              <a:buNone/>
            </a:pPr>
            <a:r>
              <a:rPr altLang="en-US" dirty="0" sz="1200" lang="zh-CN" spc="130">
                <a:ln>
                  <a:noFill/>
                  <a:prstDash val="sysDot"/>
                </a:ln>
                <a:sym typeface="+mn-ea"/>
              </a:rPr>
              <a:t>单击此处添加文本具体内容，简明扼要地阐述您的观点。根据需要可酌情增减文字</a:t>
            </a:r>
            <a:endParaRPr altLang="en-US" dirty="0" sz="1200" lang="zh-CN" spc="130">
              <a:ln>
                <a:noFill/>
                <a:prstDash val="sysDot"/>
              </a:ln>
              <a:sym typeface="+mn-ea"/>
            </a:endParaRPr>
          </a:p>
        </p:txBody>
      </p:sp>
      <p:sp>
        <p:nvSpPr>
          <p:cNvPr id="1049052" name="文本框 32"/>
          <p:cNvSpPr txBox="1"/>
          <p:nvPr>
            <p:custDataLst>
              <p:tags r:id="rId17"/>
            </p:custDataLst>
          </p:nvPr>
        </p:nvSpPr>
        <p:spPr>
          <a:xfrm>
            <a:off x="2832690" y="5410943"/>
            <a:ext cx="563510" cy="340629"/>
          </a:xfrm>
          <a:prstGeom prst="rect"/>
          <a:noFill/>
        </p:spPr>
        <p:txBody>
          <a:bodyPr rtlCol="0" wrap="square">
            <a:normAutofit fontScale="95556" lnSpcReduction="10000"/>
          </a:bodyPr>
          <a:lstStyle>
            <a:defPPr>
              <a:defRPr lang="zh-CN"/>
            </a:defPPr>
            <a:lvl1pPr algn="l" defTabSz="914400" eaLnBrk="1" hangingPunct="1" latinLnBrk="0" marL="0" rtl="0">
              <a:defRPr sz="1800" kern="1200">
                <a:solidFill>
                  <a:srgbClr val="000000"/>
                </a:solidFill>
                <a:latin typeface="+mn-lt"/>
                <a:ea typeface="+mn-ea"/>
                <a:cs typeface="+mn-cs"/>
              </a:defRPr>
            </a:lvl1pPr>
            <a:lvl2pPr algn="l" defTabSz="914400" eaLnBrk="1" hangingPunct="1" latinLnBrk="0" marL="457200" rtl="0">
              <a:defRPr sz="1800" kern="1200">
                <a:solidFill>
                  <a:srgbClr val="000000"/>
                </a:solidFill>
                <a:latin typeface="+mn-lt"/>
                <a:ea typeface="+mn-ea"/>
                <a:cs typeface="+mn-cs"/>
              </a:defRPr>
            </a:lvl2pPr>
            <a:lvl3pPr algn="l" defTabSz="914400" eaLnBrk="1" hangingPunct="1" latinLnBrk="0" marL="914400" rtl="0">
              <a:defRPr sz="1800" kern="1200">
                <a:solidFill>
                  <a:srgbClr val="000000"/>
                </a:solidFill>
                <a:latin typeface="+mn-lt"/>
                <a:ea typeface="+mn-ea"/>
                <a:cs typeface="+mn-cs"/>
              </a:defRPr>
            </a:lvl3pPr>
            <a:lvl4pPr algn="l" defTabSz="914400" eaLnBrk="1" hangingPunct="1" latinLnBrk="0" marL="1371600" rtl="0">
              <a:defRPr sz="1800" kern="1200">
                <a:solidFill>
                  <a:srgbClr val="000000"/>
                </a:solidFill>
                <a:latin typeface="+mn-lt"/>
                <a:ea typeface="+mn-ea"/>
                <a:cs typeface="+mn-cs"/>
              </a:defRPr>
            </a:lvl4pPr>
            <a:lvl5pPr algn="l" defTabSz="914400" eaLnBrk="1" hangingPunct="1" latinLnBrk="0" marL="1828800" rtl="0">
              <a:defRPr sz="1800" kern="1200">
                <a:solidFill>
                  <a:srgbClr val="000000"/>
                </a:solidFill>
                <a:latin typeface="+mn-lt"/>
                <a:ea typeface="+mn-ea"/>
                <a:cs typeface="+mn-cs"/>
              </a:defRPr>
            </a:lvl5pPr>
            <a:lvl6pPr algn="l" defTabSz="914400" eaLnBrk="1" hangingPunct="1" latinLnBrk="0" marL="2286000" rtl="0">
              <a:defRPr sz="1800" kern="1200">
                <a:solidFill>
                  <a:srgbClr val="000000"/>
                </a:solidFill>
                <a:latin typeface="+mn-lt"/>
                <a:ea typeface="+mn-ea"/>
                <a:cs typeface="+mn-cs"/>
              </a:defRPr>
            </a:lvl6pPr>
            <a:lvl7pPr algn="l" defTabSz="914400" eaLnBrk="1" hangingPunct="1" latinLnBrk="0" marL="2743200" rtl="0">
              <a:defRPr sz="1800" kern="1200">
                <a:solidFill>
                  <a:srgbClr val="000000"/>
                </a:solidFill>
                <a:latin typeface="+mn-lt"/>
                <a:ea typeface="+mn-ea"/>
                <a:cs typeface="+mn-cs"/>
              </a:defRPr>
            </a:lvl7pPr>
            <a:lvl8pPr algn="l" defTabSz="914400" eaLnBrk="1" hangingPunct="1" latinLnBrk="0" marL="3200400" rtl="0">
              <a:defRPr sz="1800" kern="1200">
                <a:solidFill>
                  <a:srgbClr val="000000"/>
                </a:solidFill>
                <a:latin typeface="+mn-lt"/>
                <a:ea typeface="+mn-ea"/>
                <a:cs typeface="+mn-cs"/>
              </a:defRPr>
            </a:lvl8pPr>
            <a:lvl9pPr algn="l" defTabSz="914400" eaLnBrk="1" hangingPunct="1" latinLnBrk="0" marL="3657600" rtl="0">
              <a:defRPr sz="1800" kern="1200">
                <a:solidFill>
                  <a:srgbClr val="000000"/>
                </a:solidFill>
                <a:latin typeface="+mn-lt"/>
                <a:ea typeface="+mn-ea"/>
                <a:cs typeface="+mn-cs"/>
              </a:defRPr>
            </a:lvl9pPr>
          </a:lstStyle>
          <a:p>
            <a:pPr algn="ctr" lvl="0">
              <a:buClrTx/>
              <a:buSzTx/>
              <a:buFontTx/>
            </a:pPr>
            <a:r>
              <a:rPr altLang="zh-CN" b="1" lang="en-US">
                <a:gradFill>
                  <a:gsLst>
                    <a:gs pos="15000">
                      <a:schemeClr val="accent1">
                        <a:lumMod val="60000"/>
                        <a:lumOff val="40000"/>
                      </a:schemeClr>
                    </a:gs>
                    <a:gs pos="100000">
                      <a:schemeClr val="accent1"/>
                    </a:gs>
                  </a:gsLst>
                  <a:lin ang="0" scaled="0"/>
                </a:gradFill>
                <a:latin typeface="+mj-ea"/>
                <a:ea typeface="+mj-ea"/>
                <a:cs typeface="+mj-lt"/>
                <a:sym typeface="+mn-ea"/>
              </a:rPr>
              <a:t>06</a:t>
            </a:r>
            <a:endParaRPr altLang="zh-CN" b="1" lang="en-US">
              <a:gradFill>
                <a:gsLst>
                  <a:gs pos="15000">
                    <a:schemeClr val="accent1">
                      <a:lumMod val="60000"/>
                      <a:lumOff val="40000"/>
                    </a:schemeClr>
                  </a:gs>
                  <a:gs pos="100000">
                    <a:schemeClr val="accent1"/>
                  </a:gs>
                </a:gsLst>
                <a:lin ang="0" scaled="0"/>
              </a:gradFill>
              <a:latin typeface="+mj-ea"/>
              <a:ea typeface="+mj-ea"/>
              <a:cs typeface="+mj-lt"/>
              <a:sym typeface="+mn-ea"/>
            </a:endParaRPr>
          </a:p>
        </p:txBody>
      </p:sp>
      <p:sp>
        <p:nvSpPr>
          <p:cNvPr id="1049054" name="文本框 33"/>
          <p:cNvSpPr txBox="1"/>
          <p:nvPr>
            <p:custDataLst>
              <p:tags r:id="rId18"/>
            </p:custDataLst>
          </p:nvPr>
        </p:nvSpPr>
        <p:spPr>
          <a:xfrm>
            <a:off x="3396200" y="5410943"/>
            <a:ext cx="5957711" cy="340629"/>
          </a:xfrm>
          <a:prstGeom prst="rect"/>
          <a:noFill/>
        </p:spPr>
        <p:txBody>
          <a:bodyPr anchor="ctr" anchorCtr="0" rtlCol="0" wrap="square"/>
          <a:lstStyle>
            <a:defPPr>
              <a:defRPr lang="zh-CN"/>
            </a:defPPr>
            <a:lvl1pPr algn="l" defTabSz="914400" eaLnBrk="1" hangingPunct="1" latinLnBrk="0" marL="0" rtl="0">
              <a:defRPr sz="1800" kern="1200">
                <a:solidFill>
                  <a:srgbClr val="000000"/>
                </a:solidFill>
                <a:latin typeface="+mn-lt"/>
                <a:ea typeface="+mn-ea"/>
                <a:cs typeface="+mn-cs"/>
              </a:defRPr>
            </a:lvl1pPr>
            <a:lvl2pPr algn="l" defTabSz="914400" eaLnBrk="1" hangingPunct="1" latinLnBrk="0" marL="457200" rtl="0">
              <a:defRPr sz="1800" kern="1200">
                <a:solidFill>
                  <a:srgbClr val="000000"/>
                </a:solidFill>
                <a:latin typeface="+mn-lt"/>
                <a:ea typeface="+mn-ea"/>
                <a:cs typeface="+mn-cs"/>
              </a:defRPr>
            </a:lvl2pPr>
            <a:lvl3pPr algn="l" defTabSz="914400" eaLnBrk="1" hangingPunct="1" latinLnBrk="0" marL="914400" rtl="0">
              <a:defRPr sz="1800" kern="1200">
                <a:solidFill>
                  <a:srgbClr val="000000"/>
                </a:solidFill>
                <a:latin typeface="+mn-lt"/>
                <a:ea typeface="+mn-ea"/>
                <a:cs typeface="+mn-cs"/>
              </a:defRPr>
            </a:lvl3pPr>
            <a:lvl4pPr algn="l" defTabSz="914400" eaLnBrk="1" hangingPunct="1" latinLnBrk="0" marL="1371600" rtl="0">
              <a:defRPr sz="1800" kern="1200">
                <a:solidFill>
                  <a:srgbClr val="000000"/>
                </a:solidFill>
                <a:latin typeface="+mn-lt"/>
                <a:ea typeface="+mn-ea"/>
                <a:cs typeface="+mn-cs"/>
              </a:defRPr>
            </a:lvl4pPr>
            <a:lvl5pPr algn="l" defTabSz="914400" eaLnBrk="1" hangingPunct="1" latinLnBrk="0" marL="1828800" rtl="0">
              <a:defRPr sz="1800" kern="1200">
                <a:solidFill>
                  <a:srgbClr val="000000"/>
                </a:solidFill>
                <a:latin typeface="+mn-lt"/>
                <a:ea typeface="+mn-ea"/>
                <a:cs typeface="+mn-cs"/>
              </a:defRPr>
            </a:lvl5pPr>
            <a:lvl6pPr algn="l" defTabSz="914400" eaLnBrk="1" hangingPunct="1" latinLnBrk="0" marL="2286000" rtl="0">
              <a:defRPr sz="1800" kern="1200">
                <a:solidFill>
                  <a:srgbClr val="000000"/>
                </a:solidFill>
                <a:latin typeface="+mn-lt"/>
                <a:ea typeface="+mn-ea"/>
                <a:cs typeface="+mn-cs"/>
              </a:defRPr>
            </a:lvl6pPr>
            <a:lvl7pPr algn="l" defTabSz="914400" eaLnBrk="1" hangingPunct="1" latinLnBrk="0" marL="2743200" rtl="0">
              <a:defRPr sz="1800" kern="1200">
                <a:solidFill>
                  <a:srgbClr val="000000"/>
                </a:solidFill>
                <a:latin typeface="+mn-lt"/>
                <a:ea typeface="+mn-ea"/>
                <a:cs typeface="+mn-cs"/>
              </a:defRPr>
            </a:lvl7pPr>
            <a:lvl8pPr algn="l" defTabSz="914400" eaLnBrk="1" hangingPunct="1" latinLnBrk="0" marL="3200400" rtl="0">
              <a:defRPr sz="1800" kern="1200">
                <a:solidFill>
                  <a:srgbClr val="000000"/>
                </a:solidFill>
                <a:latin typeface="+mn-lt"/>
                <a:ea typeface="+mn-ea"/>
                <a:cs typeface="+mn-cs"/>
              </a:defRPr>
            </a:lvl8pPr>
            <a:lvl9pPr algn="l" defTabSz="914400" eaLnBrk="1" hangingPunct="1" latinLnBrk="0" marL="3657600" rtl="0">
              <a:defRPr sz="1800" kern="1200">
                <a:solidFill>
                  <a:srgbClr val="000000"/>
                </a:solidFill>
                <a:latin typeface="+mn-lt"/>
                <a:ea typeface="+mn-ea"/>
                <a:cs typeface="+mn-cs"/>
              </a:defRPr>
            </a:lvl9pPr>
          </a:lstStyle>
          <a:p>
            <a:pPr algn="l" lvl="0">
              <a:lnSpc>
                <a:spcPct val="100000"/>
              </a:lnSpc>
              <a:buClrTx/>
              <a:buSzTx/>
              <a:buFontTx/>
            </a:pPr>
            <a:r>
              <a:rPr b="1" lang="zh-CN">
                <a:solidFill>
                  <a:schemeClr val="accent1"/>
                </a:solidFill>
                <a:latin typeface="+mj-ea"/>
                <a:ea typeface="+mj-ea"/>
                <a:cs typeface="獅尾XD珍珠SC-Light" panose="020B0500000000000000" charset="-120"/>
                <a:sym typeface="+mn-ea"/>
              </a:rPr>
              <a:t>适应力是社会和谐的基础：在社会中，适应力强的个体能够更好地融入社会、与他人相处，减少冲突和摩擦，促进社会的和谐发展。</a:t>
            </a:r>
            <a:endParaRPr b="1" lang="zh-CN">
              <a:solidFill>
                <a:schemeClr val="accent1"/>
              </a:solidFill>
              <a:latin typeface="+mj-ea"/>
              <a:ea typeface="+mj-ea"/>
              <a:cs typeface="獅尾XD珍珠SC-Light" panose="020B0500000000000000" charset="-120"/>
              <a:sym typeface="+mn-ea"/>
            </a:endParaRPr>
          </a:p>
        </p:txBody>
      </p:sp>
      <p:sp>
        <p:nvSpPr>
          <p:cNvPr id="1049056" name="文本框 34"/>
          <p:cNvSpPr txBox="1"/>
          <p:nvPr>
            <p:custDataLst>
              <p:tags r:id="rId19"/>
            </p:custDataLst>
          </p:nvPr>
        </p:nvSpPr>
        <p:spPr>
          <a:xfrm>
            <a:off x="3396200" y="5752173"/>
            <a:ext cx="5957711" cy="498028"/>
          </a:xfrm>
          <a:prstGeom prst="rect"/>
          <a:ln>
            <a:noFill/>
            <a:prstDash val="sysDash"/>
          </a:ln>
        </p:spPr>
        <p:txBody>
          <a:bodyPr anchor="t" anchorCtr="0" bIns="46990" lIns="90170" rIns="90170" rtlCol="0" tIns="46990" vert="horz" wrap="square">
            <a:normAutofit lnSpcReduction="20000"/>
          </a:bodyPr>
          <a:lstStyle>
            <a:lvl1pPr fontAlgn="auto" indent="-228600" lvl="0" marL="228600" marR="0">
              <a:lnSpc>
                <a:spcPct val="130000"/>
              </a:lnSpc>
              <a:spcBef>
                <a:spcPts val="0"/>
              </a:spcBef>
              <a:spcAft>
                <a:spcPts val="1000"/>
              </a:spcAft>
              <a:buFont typeface="Arial" panose="02080604020202020204" pitchFamily="34" charset="0"/>
              <a:buChar char="●"/>
              <a:defRPr baseline="0" b="0" cap="none" i="0" kumimoji="0" normalizeH="0" spc="150" strike="noStrike" u="none">
                <a:solidFill>
                  <a:schemeClr val="tx1">
                    <a:lumMod val="65000"/>
                    <a:lumOff val="35000"/>
                  </a:schemeClr>
                </a:solidFill>
                <a:latin typeface="Arial" panose="02080604020202020204" pitchFamily="34" charset="0"/>
                <a:ea typeface="微软雅黑" panose="020B0503020204020204" pitchFamily="34" charset="-122"/>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Arial" panose="02080604020202020204" pitchFamily="34" charset="0"/>
                <a:ea typeface="微软雅黑" panose="020B0503020204020204" pitchFamily="3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Arial" panose="02080604020202020204" pitchFamily="34" charset="0"/>
                <a:ea typeface="微软雅黑" panose="020B0503020204020204" pitchFamily="3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Arial" panose="02080604020202020204" pitchFamily="34" charset="0"/>
                <a:ea typeface="微软雅黑" panose="020B0503020204020204" pitchFamily="3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Arial" panose="02080604020202020204" pitchFamily="34" charset="0"/>
                <a:ea typeface="微软雅黑" panose="020B0503020204020204" pitchFamily="3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indent="0" marL="0">
              <a:buNone/>
            </a:pPr>
            <a:r>
              <a:rPr altLang="en-US" dirty="0" sz="1200" lang="zh-CN" spc="130">
                <a:ln>
                  <a:noFill/>
                  <a:prstDash val="sysDot"/>
                </a:ln>
                <a:sym typeface="+mn-ea"/>
              </a:rPr>
              <a:t>单击此处添加文本具体内容，简明扼要地阐述您的观点。根据需要可酌情增减文字</a:t>
            </a:r>
            <a:endParaRPr altLang="en-US" dirty="0" sz="1200" lang="zh-CN" spc="130">
              <a:ln>
                <a:noFill/>
                <a:prstDash val="sysDot"/>
              </a:ln>
              <a:sym typeface="+mn-ea"/>
            </a:endParaRPr>
          </a:p>
        </p:txBody>
      </p:sp>
      <p:cxnSp>
        <p:nvCxnSpPr>
          <p:cNvPr id="3145737" name="直接连接符 35"/>
          <p:cNvCxnSpPr>
            <a:cxnSpLocks/>
          </p:cNvCxnSpPr>
          <p:nvPr>
            <p:custDataLst>
              <p:tags r:id="rId20"/>
            </p:custDataLst>
          </p:nvPr>
        </p:nvCxnSpPr>
        <p:spPr>
          <a:xfrm flipV="1">
            <a:off x="3115046" y="2614417"/>
            <a:ext cx="0" cy="322006"/>
          </a:xfrm>
          <a:prstGeom prst="line"/>
          <a:ln>
            <a:gradFill>
              <a:gsLst>
                <a:gs pos="9000">
                  <a:schemeClr val="accent1"/>
                </a:gs>
                <a:gs pos="100000">
                  <a:schemeClr val="accent1">
                    <a:lumMod val="60000"/>
                    <a:lumOff val="40000"/>
                  </a:schemeClr>
                </a:gs>
              </a:gsLst>
              <a:lin ang="10800000" scaled="1"/>
            </a:gradFill>
            <a:prstDash val="dash"/>
            <a:headEnd type="triangle"/>
            <a:tailEnd type="none"/>
          </a:ln>
        </p:spPr>
        <p:style>
          <a:lnRef idx="1">
            <a:srgbClr val="376FFF"/>
          </a:lnRef>
          <a:fillRef idx="0">
            <a:srgbClr val="376FFF"/>
          </a:fillRef>
          <a:effectRef idx="0">
            <a:srgbClr val="376FFF"/>
          </a:effectRef>
          <a:fontRef idx="minor">
            <a:srgbClr val="000000"/>
          </a:fontRef>
        </p:style>
      </p:cxnSp>
      <p:cxnSp>
        <p:nvCxnSpPr>
          <p:cNvPr id="3145739" name="直接连接符 36"/>
          <p:cNvCxnSpPr>
            <a:cxnSpLocks/>
          </p:cNvCxnSpPr>
          <p:nvPr>
            <p:custDataLst>
              <p:tags r:id="rId21"/>
            </p:custDataLst>
          </p:nvPr>
        </p:nvCxnSpPr>
        <p:spPr>
          <a:xfrm flipV="1">
            <a:off x="3115046" y="3406215"/>
            <a:ext cx="0" cy="322006"/>
          </a:xfrm>
          <a:prstGeom prst="line"/>
          <a:ln>
            <a:gradFill>
              <a:gsLst>
                <a:gs pos="9000">
                  <a:schemeClr val="accent1"/>
                </a:gs>
                <a:gs pos="100000">
                  <a:schemeClr val="accent1">
                    <a:lumMod val="60000"/>
                    <a:lumOff val="40000"/>
                  </a:schemeClr>
                </a:gs>
              </a:gsLst>
              <a:lin ang="10800000" scaled="1"/>
            </a:gradFill>
            <a:prstDash val="dash"/>
            <a:headEnd type="triangle"/>
            <a:tailEnd type="none"/>
          </a:ln>
        </p:spPr>
        <p:style>
          <a:lnRef idx="1">
            <a:srgbClr val="376FFF"/>
          </a:lnRef>
          <a:fillRef idx="0">
            <a:srgbClr val="376FFF"/>
          </a:fillRef>
          <a:effectRef idx="0">
            <a:srgbClr val="376FFF"/>
          </a:effectRef>
          <a:fontRef idx="minor">
            <a:srgbClr val="000000"/>
          </a:fontRef>
        </p:style>
      </p:cxnSp>
      <p:cxnSp>
        <p:nvCxnSpPr>
          <p:cNvPr id="3145741" name="直接连接符 37"/>
          <p:cNvCxnSpPr>
            <a:cxnSpLocks/>
          </p:cNvCxnSpPr>
          <p:nvPr>
            <p:custDataLst>
              <p:tags r:id="rId22"/>
            </p:custDataLst>
          </p:nvPr>
        </p:nvCxnSpPr>
        <p:spPr>
          <a:xfrm flipV="1">
            <a:off x="3115046" y="4198013"/>
            <a:ext cx="0" cy="322006"/>
          </a:xfrm>
          <a:prstGeom prst="line"/>
          <a:ln>
            <a:gradFill>
              <a:gsLst>
                <a:gs pos="9000">
                  <a:schemeClr val="accent1"/>
                </a:gs>
                <a:gs pos="100000">
                  <a:schemeClr val="accent1">
                    <a:lumMod val="60000"/>
                    <a:lumOff val="40000"/>
                  </a:schemeClr>
                </a:gs>
              </a:gsLst>
              <a:lin ang="10800000" scaled="1"/>
            </a:gradFill>
            <a:prstDash val="dash"/>
            <a:headEnd type="triangle"/>
            <a:tailEnd type="none"/>
          </a:ln>
        </p:spPr>
        <p:style>
          <a:lnRef idx="1">
            <a:srgbClr val="376FFF"/>
          </a:lnRef>
          <a:fillRef idx="0">
            <a:srgbClr val="376FFF"/>
          </a:fillRef>
          <a:effectRef idx="0">
            <a:srgbClr val="376FFF"/>
          </a:effectRef>
          <a:fontRef idx="minor">
            <a:srgbClr val="000000"/>
          </a:fontRef>
        </p:style>
      </p:cxnSp>
      <p:cxnSp>
        <p:nvCxnSpPr>
          <p:cNvPr id="3145743" name="直接连接符 38"/>
          <p:cNvCxnSpPr>
            <a:cxnSpLocks/>
          </p:cNvCxnSpPr>
          <p:nvPr>
            <p:custDataLst>
              <p:tags r:id="rId23"/>
            </p:custDataLst>
          </p:nvPr>
        </p:nvCxnSpPr>
        <p:spPr>
          <a:xfrm flipV="1">
            <a:off x="3115046" y="4989812"/>
            <a:ext cx="0" cy="322006"/>
          </a:xfrm>
          <a:prstGeom prst="line"/>
          <a:ln>
            <a:gradFill>
              <a:gsLst>
                <a:gs pos="9000">
                  <a:schemeClr val="accent1"/>
                </a:gs>
                <a:gs pos="100000">
                  <a:schemeClr val="accent1">
                    <a:lumMod val="60000"/>
                    <a:lumOff val="40000"/>
                  </a:schemeClr>
                </a:gs>
              </a:gsLst>
              <a:lin ang="10800000" scaled="1"/>
            </a:gradFill>
            <a:prstDash val="dash"/>
            <a:headEnd type="triangle"/>
            <a:tailEnd type="none"/>
          </a:ln>
        </p:spPr>
        <p:style>
          <a:lnRef idx="1">
            <a:srgbClr val="376FFF"/>
          </a:lnRef>
          <a:fillRef idx="0">
            <a:srgbClr val="376FFF"/>
          </a:fillRef>
          <a:effectRef idx="0">
            <a:srgbClr val="376FFF"/>
          </a:effectRef>
          <a:fontRef idx="minor">
            <a:srgbClr val="000000"/>
          </a:fontRef>
        </p:style>
      </p:cxn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96" name="标题 2"/>
          <p:cNvSpPr>
            <a:spLocks noGrp="1"/>
          </p:cNvSpPr>
          <p:nvPr>
            <p:ph type="title" idx="2"/>
          </p:nvPr>
        </p:nvSpPr>
        <p:spPr/>
        <p:txBody>
          <a:bodyPr/>
          <a:p>
            <a:r>
              <a:rPr altLang="en-US" lang="zh-CN"/>
              <a:t>适应力对个人发展的影响</a:t>
            </a:r>
            <a:endParaRPr altLang="en-US" lang="zh-CN"/>
          </a:p>
        </p:txBody>
      </p:sp>
      <p:sp>
        <p:nvSpPr>
          <p:cNvPr id="1049098"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适应力是个人成长的关键能力</a:t>
            </a:r>
            <a:endParaRPr altLang="en-US" dirty="0" sz="1200" lang="zh-CN" spc="150">
              <a:solidFill>
                <a:schemeClr val="tx1">
                  <a:lumMod val="65000"/>
                  <a:lumOff val="35000"/>
                </a:schemeClr>
              </a:solidFill>
              <a:latin typeface="+mn-ea"/>
              <a:sym typeface="+mn-ea"/>
            </a:endParaRPr>
          </a:p>
        </p:txBody>
      </p:sp>
      <p:sp>
        <p:nvSpPr>
          <p:cNvPr id="1049100"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适应力有助于提高个人竞争力</a:t>
            </a:r>
            <a:endParaRPr altLang="en-US" dirty="0" sz="1200" lang="zh-CN" spc="150">
              <a:solidFill>
                <a:schemeClr val="tx1">
                  <a:lumMod val="65000"/>
                  <a:lumOff val="35000"/>
                </a:schemeClr>
              </a:solidFill>
              <a:latin typeface="+mn-ea"/>
              <a:sym typeface="+mn-ea"/>
            </a:endParaRPr>
          </a:p>
        </p:txBody>
      </p:sp>
      <p:sp>
        <p:nvSpPr>
          <p:cNvPr id="1049102"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适应力有助于增强个人自信心</a:t>
            </a:r>
            <a:endParaRPr altLang="en-US" dirty="0" sz="1200" lang="zh-CN" spc="150">
              <a:solidFill>
                <a:schemeClr val="tx1">
                  <a:lumMod val="65000"/>
                  <a:lumOff val="35000"/>
                </a:schemeClr>
              </a:solidFill>
              <a:latin typeface="+mn-ea"/>
              <a:sym typeface="+mn-ea"/>
            </a:endParaRPr>
          </a:p>
        </p:txBody>
      </p:sp>
      <p:sp>
        <p:nvSpPr>
          <p:cNvPr id="1049104"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适应力有助于拓展个人人际关系</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44" name="标题 2"/>
          <p:cNvSpPr>
            <a:spLocks noGrp="1"/>
          </p:cNvSpPr>
          <p:nvPr>
            <p:ph type="title" idx="2"/>
          </p:nvPr>
        </p:nvSpPr>
        <p:spPr/>
        <p:txBody>
          <a:bodyPr/>
          <a:p>
            <a:r>
              <a:rPr altLang="en-US" lang="zh-CN"/>
              <a:t>培养适应力的必要性</a:t>
            </a:r>
            <a:endParaRPr altLang="en-US" lang="zh-CN"/>
          </a:p>
        </p:txBody>
      </p:sp>
      <p:sp>
        <p:nvSpPr>
          <p:cNvPr id="1049146"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48"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50"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52"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54"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提高个人素质和竞争力</a:t>
            </a:r>
            <a:endParaRPr altLang="en-US" sz="1400" lang="zh-CN" spc="150">
              <a:solidFill>
                <a:schemeClr val="tx1"/>
              </a:solidFill>
              <a:effectLst/>
              <a:latin typeface="+mn-ea"/>
              <a:sym typeface="+mn-ea"/>
            </a:endParaRPr>
          </a:p>
        </p:txBody>
      </p:sp>
      <p:sp>
        <p:nvSpPr>
          <p:cNvPr id="1049156"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适应数字化时代的学习需求</a:t>
            </a:r>
            <a:endParaRPr altLang="en-US" dirty="0" sz="1400" lang="zh-CN" spc="150">
              <a:solidFill>
                <a:schemeClr val="tx1"/>
              </a:solidFill>
              <a:effectLst/>
              <a:latin typeface="+mn-ea"/>
              <a:sym typeface="+mn-ea"/>
            </a:endParaRPr>
          </a:p>
        </p:txBody>
      </p:sp>
      <p:sp>
        <p:nvSpPr>
          <p:cNvPr id="1049158"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应对不确定性和变化</a:t>
            </a:r>
            <a:endParaRPr altLang="en-US" sz="1400" lang="zh-CN" spc="150">
              <a:solidFill>
                <a:schemeClr val="tx1"/>
              </a:solidFill>
              <a:effectLst/>
              <a:latin typeface="+mn-ea"/>
              <a:sym typeface="+mn-ea"/>
            </a:endParaRPr>
          </a:p>
        </p:txBody>
      </p:sp>
      <p:sp>
        <p:nvSpPr>
          <p:cNvPr id="1049160"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促进个人成长和发展</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200" name="文本占位符 3"/>
          <p:cNvSpPr>
            <a:spLocks noGrp="1"/>
          </p:cNvSpPr>
          <p:nvPr>
            <p:ph type="body" idx="2"/>
            <p:custDataLst>
              <p:tags r:id="rId1"/>
            </p:custDataLst>
          </p:nvPr>
        </p:nvSpPr>
        <p:spPr/>
        <p:txBody>
          <a:bodyPr/>
          <a:p>
            <a:r>
              <a:rPr altLang="en-US" dirty="0" lang="zh-CN"/>
              <a:t>03</a:t>
            </a:r>
            <a:endParaRPr altLang="en-US" dirty="0" lang="zh-CN"/>
          </a:p>
        </p:txBody>
      </p:sp>
      <p:sp>
        <p:nvSpPr>
          <p:cNvPr id="1049202" name="标题 4"/>
          <p:cNvSpPr>
            <a:spLocks noGrp="1"/>
          </p:cNvSpPr>
          <p:nvPr>
            <p:ph type="title" idx="1"/>
            <p:custDataLst>
              <p:tags r:id="rId2"/>
            </p:custDataLst>
          </p:nvPr>
        </p:nvSpPr>
        <p:spPr/>
        <p:txBody>
          <a:bodyPr/>
          <a:p>
            <a:r>
              <a:rPr altLang="en-US" dirty="0" lang="zh-CN"/>
              <a:t>数字化学习的优势</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272" name="标题 2"/>
          <p:cNvSpPr>
            <a:spLocks noGrp="1"/>
          </p:cNvSpPr>
          <p:nvPr>
            <p:ph type="title" idx="2"/>
          </p:nvPr>
        </p:nvSpPr>
        <p:spPr/>
        <p:txBody>
          <a:bodyPr/>
          <a:p>
            <a:r>
              <a:rPr altLang="en-US" lang="zh-CN"/>
              <a:t>数字化学习的定义与特点</a:t>
            </a:r>
            <a:endParaRPr altLang="en-US" lang="zh-CN"/>
          </a:p>
        </p:txBody>
      </p:sp>
      <p:sp>
        <p:nvSpPr>
          <p:cNvPr id="1049274" name="矩形 3"/>
          <p:cNvSpPr/>
          <p:nvPr>
            <p:custDataLst>
              <p:tags r:id="rId1"/>
            </p:custDataLst>
          </p:nvPr>
        </p:nvSpPr>
        <p:spPr>
          <a:xfrm>
            <a:off x="1185932" y="2181729"/>
            <a:ext cx="10391476" cy="1544459"/>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latin typeface="+mn-ea"/>
            </a:endParaRPr>
          </a:p>
        </p:txBody>
      </p:sp>
      <p:sp>
        <p:nvSpPr>
          <p:cNvPr id="1049276" name="矩形 13"/>
          <p:cNvSpPr/>
          <p:nvPr>
            <p:custDataLst>
              <p:tags r:id="rId2"/>
            </p:custDataLst>
          </p:nvPr>
        </p:nvSpPr>
        <p:spPr>
          <a:xfrm>
            <a:off x="608400" y="2181729"/>
            <a:ext cx="281813" cy="1544459"/>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78" name="文本框 4"/>
          <p:cNvSpPr txBox="1"/>
          <p:nvPr>
            <p:custDataLst>
              <p:tags r:id="rId3"/>
            </p:custDataLst>
          </p:nvPr>
        </p:nvSpPr>
        <p:spPr>
          <a:xfrm>
            <a:off x="1484476" y="2314704"/>
            <a:ext cx="9942815" cy="127765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400" lang="zh-CN" spc="150">
                <a:solidFill>
                  <a:schemeClr val="tx1">
                    <a:lumMod val="85000"/>
                    <a:lumOff val="15000"/>
                  </a:schemeClr>
                </a:solidFill>
                <a:latin typeface="+mn-ea"/>
                <a:sym typeface="+mn-ea"/>
              </a:rPr>
              <a:t>定义：数字化学习是一种基于数字技术的学习方式，包括在线学习、移动学习、虚拟现实学习等。</a:t>
            </a:r>
            <a:endParaRPr altLang="en-US" dirty="0" sz="2400" lang="zh-CN" spc="150">
              <a:solidFill>
                <a:schemeClr val="tx1">
                  <a:lumMod val="85000"/>
                  <a:lumOff val="15000"/>
                </a:schemeClr>
              </a:solidFill>
              <a:latin typeface="+mn-ea"/>
              <a:sym typeface="+mn-ea"/>
            </a:endParaRPr>
          </a:p>
        </p:txBody>
      </p:sp>
      <p:sp>
        <p:nvSpPr>
          <p:cNvPr id="1049280" name="矩形 39"/>
          <p:cNvSpPr/>
          <p:nvPr>
            <p:custDataLst>
              <p:tags r:id="rId4"/>
            </p:custDataLst>
          </p:nvPr>
        </p:nvSpPr>
        <p:spPr>
          <a:xfrm>
            <a:off x="1185932" y="4014709"/>
            <a:ext cx="10391476" cy="1544459"/>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latin typeface="+mn-ea"/>
            </a:endParaRPr>
          </a:p>
        </p:txBody>
      </p:sp>
      <p:sp>
        <p:nvSpPr>
          <p:cNvPr id="1049282" name="矩形 5"/>
          <p:cNvSpPr/>
          <p:nvPr>
            <p:custDataLst>
              <p:tags r:id="rId5"/>
            </p:custDataLst>
          </p:nvPr>
        </p:nvSpPr>
        <p:spPr>
          <a:xfrm>
            <a:off x="608400" y="4014709"/>
            <a:ext cx="281813" cy="1544459"/>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latin typeface="+mn-ea"/>
            </a:endParaRPr>
          </a:p>
        </p:txBody>
      </p:sp>
      <p:sp>
        <p:nvSpPr>
          <p:cNvPr id="1049284" name="文本框 41"/>
          <p:cNvSpPr txBox="1"/>
          <p:nvPr>
            <p:custDataLst>
              <p:tags r:id="rId6"/>
            </p:custDataLst>
          </p:nvPr>
        </p:nvSpPr>
        <p:spPr>
          <a:xfrm>
            <a:off x="1484476" y="4148337"/>
            <a:ext cx="9942815" cy="127765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400" lang="zh-CN" spc="150">
                <a:solidFill>
                  <a:schemeClr val="tx1">
                    <a:lumMod val="85000"/>
                    <a:lumOff val="15000"/>
                  </a:schemeClr>
                </a:solidFill>
                <a:latin typeface="+mn-ea"/>
                <a:sym typeface="+mn-ea"/>
              </a:rPr>
              <a:t>特点：数字化学习具有个性化、便捷性、互动性、多媒体化等特点，能够提高学习效率和学习效果。</a:t>
            </a:r>
            <a:endParaRPr altLang="en-US" dirty="0" sz="24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324" name="标题 2"/>
          <p:cNvSpPr>
            <a:spLocks noGrp="1"/>
          </p:cNvSpPr>
          <p:nvPr>
            <p:ph type="title" idx="2"/>
          </p:nvPr>
        </p:nvSpPr>
        <p:spPr/>
        <p:txBody>
          <a:bodyPr/>
          <a:p>
            <a:r>
              <a:rPr altLang="en-US" lang="zh-CN"/>
              <a:t>数字化学习与传统学习的比较</a:t>
            </a:r>
            <a:endParaRPr altLang="en-US" lang="zh-CN"/>
          </a:p>
        </p:txBody>
      </p:sp>
      <p:sp>
        <p:nvSpPr>
          <p:cNvPr id="1049326"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28"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30"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数字化学习资源丰富多样，可以随时随地学习</a:t>
            </a:r>
            <a:endParaRPr altLang="en-US" dirty="0" sz="2000" lang="zh-CN" spc="150">
              <a:solidFill>
                <a:schemeClr val="tx1">
                  <a:lumMod val="85000"/>
                  <a:lumOff val="15000"/>
                </a:schemeClr>
              </a:solidFill>
              <a:latin typeface="+mn-ea"/>
              <a:sym typeface="+mn-ea"/>
            </a:endParaRPr>
          </a:p>
        </p:txBody>
      </p:sp>
      <p:sp>
        <p:nvSpPr>
          <p:cNvPr id="1049332"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34"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36"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数字化学习更加个性化，可以根据个人需求定制学习计划</a:t>
            </a:r>
            <a:endParaRPr altLang="en-US" dirty="0" sz="2000" lang="zh-CN" spc="150">
              <a:solidFill>
                <a:schemeClr val="tx1">
                  <a:lumMod val="85000"/>
                  <a:lumOff val="15000"/>
                </a:schemeClr>
              </a:solidFill>
              <a:latin typeface="+mn-ea"/>
              <a:sym typeface="+mn-ea"/>
            </a:endParaRPr>
          </a:p>
        </p:txBody>
      </p:sp>
      <p:sp>
        <p:nvSpPr>
          <p:cNvPr id="1049338"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40"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42"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数字化学习更加高效，可以节省时间和精力</a:t>
            </a:r>
            <a:endParaRPr altLang="en-US" dirty="0" sz="2000" lang="zh-CN" spc="150">
              <a:solidFill>
                <a:schemeClr val="tx1">
                  <a:lumMod val="85000"/>
                  <a:lumOff val="15000"/>
                </a:schemeClr>
              </a:solidFill>
              <a:latin typeface="+mn-ea"/>
              <a:sym typeface="+mn-ea"/>
            </a:endParaRPr>
          </a:p>
        </p:txBody>
      </p:sp>
      <p:sp>
        <p:nvSpPr>
          <p:cNvPr id="1049344"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46"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48"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数字化学习更加灵活，可以根据个人兴趣和需求进行学习</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388" name="内容占位符 1"/>
          <p:cNvSpPr>
            <a:spLocks noGrp="1"/>
          </p:cNvSpPr>
          <p:nvPr>
            <p:ph idx="3"/>
          </p:nvPr>
        </p:nvSpPr>
        <p:spPr/>
        <p:txBody>
          <a:bodyPr>
            <a:normAutofit fontScale="80000"/>
          </a:bodyPr>
          <a:p>
            <a:r>
              <a:rPr altLang="en-US" lang="zh-CN"/>
              <a:t>适应力定义：指个体在面对环境变化、挑战或压力时，能够积极调整自己的心态、行为和策略，以更好地适应新环境的能力。</a:t>
            </a:r>
            <a:endParaRPr altLang="en-US" lang="zh-CN"/>
          </a:p>
          <a:p>
            <a:r>
              <a:rPr altLang="en-US" lang="zh-CN"/>
              <a:t>数字化学习对适应力的提升作用： a. 增强自主学习能力：数字化学习资源丰富多样，学生可以根据自己的兴趣和需求进行自主学习，提高自我管理和自我约束能力。 b. 促进信息素养提升：数字化学习要求学生掌握一定的信息技术能力，如搜索、筛选、整合信息等，这有助于提高学生的信息素养，进而增强适应力。 c. 培养创新思维和问题解决能力：数字化学习鼓励学生通过探究、实践、反思等方式进行学习，这有助于培养学生的创新思维和问题解决能力，使其更好地应对各种挑战。 d. 增强跨文化交流能力：数字化学习可以让学生接触到不同文化背景的学习资源，这有助于提高学生的跨文化交流能力，使其更好地适应全球化背景下的学习和生活。</a:t>
            </a:r>
            <a:endParaRPr altLang="en-US" lang="zh-CN"/>
          </a:p>
          <a:p>
            <a:pPr lvl="1"/>
            <a:r>
              <a:rPr altLang="en-US" lang="zh-CN"/>
              <a:t>a. 增强自主学习能力：数字化学习资源丰富多样，学生可以根据自己的兴趣和需求进行自主学习，提高自我管理和自我约束能力。</a:t>
            </a:r>
            <a:endParaRPr altLang="en-US" lang="zh-CN"/>
          </a:p>
          <a:p>
            <a:pPr lvl="1"/>
            <a:r>
              <a:rPr altLang="en-US" lang="zh-CN"/>
              <a:t>b. 促进信息素养提升：数字化学习要求学生掌握一定的信息技术能力，如搜索、筛选、整合信息等，这有助于提高学生的信息素养，进而增强适应力。</a:t>
            </a:r>
            <a:endParaRPr altLang="en-US" lang="zh-CN"/>
          </a:p>
          <a:p>
            <a:pPr lvl="1"/>
            <a:r>
              <a:rPr altLang="en-US" lang="zh-CN"/>
              <a:t>c. 培养创新思维和问题解决能力：数字化学习鼓励学生通过探究、实践、反思等方式进行学习，这有助于培养学生的创新思维和问题解决能力，使其更好地应对各种挑战。</a:t>
            </a:r>
            <a:endParaRPr altLang="en-US" lang="zh-CN"/>
          </a:p>
          <a:p>
            <a:pPr lvl="1"/>
            <a:r>
              <a:rPr altLang="en-US" lang="zh-CN"/>
              <a:t>d. 增强跨文化交流能力：数字化学习可以让学生接触到不同文化背景的学习资源，这有助于提高学生的跨文化交流能力，使其更好地适应全球化背景下的学习和生活。</a:t>
            </a:r>
            <a:endParaRPr altLang="en-US" lang="zh-CN"/>
          </a:p>
        </p:txBody>
      </p:sp>
      <p:sp>
        <p:nvSpPr>
          <p:cNvPr id="1049390" name="标题 2"/>
          <p:cNvSpPr>
            <a:spLocks noGrp="1"/>
          </p:cNvSpPr>
          <p:nvPr>
            <p:ph type="title" idx="2"/>
          </p:nvPr>
        </p:nvSpPr>
        <p:spPr/>
        <p:txBody>
          <a:bodyPr/>
          <a:p>
            <a:r>
              <a:rPr altLang="en-US" lang="zh-CN"/>
              <a:t>数字化学习对适应力的提升作用</a:t>
            </a: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430" name="文本占位符 3"/>
          <p:cNvSpPr>
            <a:spLocks noGrp="1"/>
          </p:cNvSpPr>
          <p:nvPr>
            <p:ph type="body" idx="2"/>
            <p:custDataLst>
              <p:tags r:id="rId1"/>
            </p:custDataLst>
          </p:nvPr>
        </p:nvSpPr>
        <p:spPr/>
        <p:txBody>
          <a:bodyPr/>
          <a:p>
            <a:r>
              <a:rPr altLang="en-US" dirty="0" lang="zh-CN"/>
              <a:t>04</a:t>
            </a:r>
            <a:endParaRPr altLang="en-US" dirty="0" lang="zh-CN"/>
          </a:p>
        </p:txBody>
      </p:sp>
      <p:sp>
        <p:nvSpPr>
          <p:cNvPr id="1049432" name="标题 4"/>
          <p:cNvSpPr>
            <a:spLocks noGrp="1"/>
          </p:cNvSpPr>
          <p:nvPr>
            <p:ph type="title" idx="1"/>
            <p:custDataLst>
              <p:tags r:id="rId2"/>
            </p:custDataLst>
          </p:nvPr>
        </p:nvSpPr>
        <p:spPr/>
        <p:txBody>
          <a:bodyPr/>
          <a:p>
            <a:r>
              <a:rPr altLang="en-US" dirty="0" lang="zh-CN"/>
              <a:t>如何培养学习适应力</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502" name="标题 2"/>
          <p:cNvSpPr>
            <a:spLocks noGrp="1"/>
          </p:cNvSpPr>
          <p:nvPr>
            <p:ph type="title" idx="2"/>
          </p:nvPr>
        </p:nvSpPr>
        <p:spPr/>
        <p:txBody>
          <a:bodyPr/>
          <a:p>
            <a:r>
              <a:rPr altLang="en-US" lang="zh-CN"/>
              <a:t>设定明确的学习目标</a:t>
            </a:r>
            <a:endParaRPr altLang="en-US" lang="zh-CN"/>
          </a:p>
        </p:txBody>
      </p:sp>
      <p:sp>
        <p:nvSpPr>
          <p:cNvPr id="1049504"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确定具体、可衡量的学习目标</a:t>
            </a:r>
            <a:endParaRPr altLang="en-US" dirty="0" sz="1200" lang="zh-CN" spc="150">
              <a:solidFill>
                <a:schemeClr val="tx1">
                  <a:lumMod val="65000"/>
                  <a:lumOff val="35000"/>
                </a:schemeClr>
              </a:solidFill>
              <a:latin typeface="+mn-ea"/>
              <a:sym typeface="+mn-ea"/>
            </a:endParaRPr>
          </a:p>
        </p:txBody>
      </p:sp>
      <p:sp>
        <p:nvSpPr>
          <p:cNvPr id="1049506"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制定可行的学习计划和时间表</a:t>
            </a:r>
            <a:endParaRPr altLang="en-US" dirty="0" sz="1200" lang="zh-CN" spc="150">
              <a:solidFill>
                <a:schemeClr val="tx1">
                  <a:lumMod val="65000"/>
                  <a:lumOff val="35000"/>
                </a:schemeClr>
              </a:solidFill>
              <a:latin typeface="+mn-ea"/>
              <a:sym typeface="+mn-ea"/>
            </a:endParaRPr>
          </a:p>
        </p:txBody>
      </p:sp>
      <p:sp>
        <p:nvSpPr>
          <p:cNvPr id="1049508"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定期评估和调整学习目标</a:t>
            </a:r>
            <a:endParaRPr altLang="en-US" dirty="0" sz="1200" lang="zh-CN" spc="150">
              <a:solidFill>
                <a:schemeClr val="tx1">
                  <a:lumMod val="65000"/>
                  <a:lumOff val="35000"/>
                </a:schemeClr>
              </a:solidFill>
              <a:latin typeface="+mn-ea"/>
              <a:sym typeface="+mn-ea"/>
            </a:endParaRPr>
          </a:p>
        </p:txBody>
      </p:sp>
      <p:sp>
        <p:nvSpPr>
          <p:cNvPr id="1049510"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培养自我监控和自我调节能力</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550" name="标题 2"/>
          <p:cNvSpPr>
            <a:spLocks noGrp="1"/>
          </p:cNvSpPr>
          <p:nvPr>
            <p:ph type="title" idx="2"/>
          </p:nvPr>
        </p:nvSpPr>
        <p:spPr/>
        <p:txBody>
          <a:bodyPr/>
          <a:p>
            <a:r>
              <a:rPr altLang="en-US" lang="zh-CN"/>
              <a:t>制定合理的学习计划</a:t>
            </a:r>
            <a:endParaRPr altLang="en-US" lang="zh-CN"/>
          </a:p>
        </p:txBody>
      </p:sp>
      <p:sp>
        <p:nvSpPr>
          <p:cNvPr id="1049552" name="正文"/>
          <p:cNvSpPr txBox="1"/>
          <p:nvPr>
            <p:custDataLst>
              <p:tags r:id="rId1"/>
            </p:custDataLst>
          </p:nvPr>
        </p:nvSpPr>
        <p:spPr>
          <a:xfrm>
            <a:off x="2421831" y="1490400"/>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明确学习目标：制定具体、可衡量的学习目标，有助于保持学习的动力和方向。</a:t>
            </a:r>
            <a:endParaRPr altLang="en-US" dirty="0" sz="1200" lang="zh-CN" spc="150">
              <a:solidFill>
                <a:schemeClr val="tx1">
                  <a:lumMod val="65000"/>
                  <a:lumOff val="35000"/>
                </a:schemeClr>
              </a:solidFill>
              <a:latin typeface="+mn-ea"/>
              <a:sym typeface="+mn-ea"/>
            </a:endParaRPr>
          </a:p>
        </p:txBody>
      </p:sp>
      <p:sp>
        <p:nvSpPr>
          <p:cNvPr id="1049554" name="正文"/>
          <p:cNvSpPr txBox="1"/>
          <p:nvPr>
            <p:custDataLst>
              <p:tags r:id="rId2"/>
            </p:custDataLst>
          </p:nvPr>
        </p:nvSpPr>
        <p:spPr>
          <a:xfrm>
            <a:off x="2421831" y="2753249"/>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分解学习任务：将学习任务分解为小块，逐步完成，避免一次性完成大量任务带来的压力。</a:t>
            </a:r>
            <a:endParaRPr altLang="en-US" dirty="0" sz="1200" lang="zh-CN" spc="150">
              <a:solidFill>
                <a:schemeClr val="tx1">
                  <a:lumMod val="65000"/>
                  <a:lumOff val="35000"/>
                </a:schemeClr>
              </a:solidFill>
              <a:latin typeface="+mn-ea"/>
              <a:sym typeface="+mn-ea"/>
            </a:endParaRPr>
          </a:p>
        </p:txBody>
      </p:sp>
      <p:sp>
        <p:nvSpPr>
          <p:cNvPr id="1049556" name="正文"/>
          <p:cNvSpPr txBox="1"/>
          <p:nvPr>
            <p:custDataLst>
              <p:tags r:id="rId3"/>
            </p:custDataLst>
          </p:nvPr>
        </p:nvSpPr>
        <p:spPr>
          <a:xfrm>
            <a:off x="2421831" y="4016097"/>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合理安排时间：根据学习任务的难易程度和紧急程度，合理安排学习时间，确保学习效率。</a:t>
            </a:r>
            <a:endParaRPr altLang="en-US" dirty="0" sz="1200" lang="zh-CN" spc="150">
              <a:solidFill>
                <a:schemeClr val="tx1">
                  <a:lumMod val="65000"/>
                  <a:lumOff val="35000"/>
                </a:schemeClr>
              </a:solidFill>
              <a:latin typeface="+mn-ea"/>
              <a:sym typeface="+mn-ea"/>
            </a:endParaRPr>
          </a:p>
        </p:txBody>
      </p:sp>
      <p:sp>
        <p:nvSpPr>
          <p:cNvPr id="1049558" name="正文"/>
          <p:cNvSpPr txBox="1"/>
          <p:nvPr>
            <p:custDataLst>
              <p:tags r:id="rId4"/>
            </p:custDataLst>
          </p:nvPr>
        </p:nvSpPr>
        <p:spPr>
          <a:xfrm>
            <a:off x="2421831" y="5278946"/>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调整学习计划：根据学习进度和效果，及时调整学习计划，确保学习计划的合理性和有效性。</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598" name="标题 2"/>
          <p:cNvSpPr>
            <a:spLocks noGrp="1"/>
          </p:cNvSpPr>
          <p:nvPr>
            <p:ph type="title" idx="2"/>
          </p:nvPr>
        </p:nvSpPr>
        <p:spPr/>
        <p:txBody>
          <a:bodyPr/>
          <a:p>
            <a:r>
              <a:rPr altLang="en-US" lang="zh-CN"/>
              <a:t>培养自主学习能力</a:t>
            </a:r>
            <a:endParaRPr altLang="en-US" lang="zh-CN"/>
          </a:p>
        </p:txBody>
      </p:sp>
      <p:sp>
        <p:nvSpPr>
          <p:cNvPr id="1049600"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02"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04"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设定学习目标：明确学习目标，制定学习计划</a:t>
            </a:r>
            <a:endParaRPr altLang="en-US" dirty="0" sz="2000" lang="zh-CN" spc="150">
              <a:solidFill>
                <a:schemeClr val="tx1">
                  <a:lumMod val="85000"/>
                  <a:lumOff val="15000"/>
                </a:schemeClr>
              </a:solidFill>
              <a:latin typeface="+mn-ea"/>
              <a:sym typeface="+mn-ea"/>
            </a:endParaRPr>
          </a:p>
        </p:txBody>
      </p:sp>
      <p:sp>
        <p:nvSpPr>
          <p:cNvPr id="1049606"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08"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10"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激发学习兴趣：通过多样化的学习方式，激发学习兴趣</a:t>
            </a:r>
            <a:endParaRPr altLang="en-US" dirty="0" sz="2000" lang="zh-CN" spc="150">
              <a:solidFill>
                <a:schemeClr val="tx1">
                  <a:lumMod val="85000"/>
                  <a:lumOff val="15000"/>
                </a:schemeClr>
              </a:solidFill>
              <a:latin typeface="+mn-ea"/>
              <a:sym typeface="+mn-ea"/>
            </a:endParaRPr>
          </a:p>
        </p:txBody>
      </p:sp>
      <p:sp>
        <p:nvSpPr>
          <p:cNvPr id="1049612"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14"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16"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培养自律意识：养成良好的学习习惯，保持自律意识</a:t>
            </a:r>
            <a:endParaRPr altLang="en-US" dirty="0" sz="2000" lang="zh-CN" spc="150">
              <a:solidFill>
                <a:schemeClr val="tx1">
                  <a:lumMod val="85000"/>
                  <a:lumOff val="15000"/>
                </a:schemeClr>
              </a:solidFill>
              <a:latin typeface="+mn-ea"/>
              <a:sym typeface="+mn-ea"/>
            </a:endParaRPr>
          </a:p>
        </p:txBody>
      </p:sp>
      <p:sp>
        <p:nvSpPr>
          <p:cNvPr id="1049618"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20"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22"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学会自我反思：及时反思学习过程，调整学习策略</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662" name="标题 2"/>
          <p:cNvSpPr>
            <a:spLocks noGrp="1"/>
          </p:cNvSpPr>
          <p:nvPr>
            <p:ph type="title" idx="2"/>
          </p:nvPr>
        </p:nvSpPr>
        <p:spPr/>
        <p:txBody>
          <a:bodyPr/>
          <a:p>
            <a:r>
              <a:rPr altLang="en-US" lang="zh-CN"/>
              <a:t>学会调整学习策略</a:t>
            </a:r>
            <a:endParaRPr altLang="en-US" lang="zh-CN"/>
          </a:p>
        </p:txBody>
      </p:sp>
      <p:sp>
        <p:nvSpPr>
          <p:cNvPr id="1049664"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66"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68"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70"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72"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74"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76"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78"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8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了解自己的学习风格和兴趣</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68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学会使用多种学习资源</a:t>
            </a:r>
            <a:endParaRPr dirty="0" sz="2000" err="1">
              <a:solidFill>
                <a:schemeClr val="tx1">
                  <a:lumMod val="75000"/>
                  <a:lumOff val="25000"/>
                </a:schemeClr>
              </a:solidFill>
              <a:latin typeface="+mn-ea"/>
              <a:ea typeface="+mn-ea"/>
              <a:cs typeface="+mn-ea"/>
              <a:sym typeface="+mn-lt"/>
            </a:endParaRPr>
          </a:p>
        </p:txBody>
      </p:sp>
      <p:sp>
        <p:nvSpPr>
          <p:cNvPr id="1049684"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86"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88"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690"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92"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94"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96"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98"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0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不断尝试新的学习方法和策略</a:t>
            </a:r>
            <a:endParaRPr dirty="0" sz="2000" err="1">
              <a:solidFill>
                <a:schemeClr val="tx1">
                  <a:lumMod val="75000"/>
                  <a:lumOff val="25000"/>
                </a:schemeClr>
              </a:solidFill>
              <a:latin typeface="+mn-ea"/>
              <a:ea typeface="+mn-ea"/>
              <a:cs typeface="+mn-ea"/>
              <a:sym typeface="+mn-lt"/>
            </a:endParaRPr>
          </a:p>
        </p:txBody>
      </p:sp>
      <p:sp>
        <p:nvSpPr>
          <p:cNvPr id="104970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制定合理的学习计划和目标</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742" name="文本占位符 3"/>
          <p:cNvSpPr>
            <a:spLocks noGrp="1"/>
          </p:cNvSpPr>
          <p:nvPr>
            <p:ph type="body" idx="2"/>
            <p:custDataLst>
              <p:tags r:id="rId1"/>
            </p:custDataLst>
          </p:nvPr>
        </p:nvSpPr>
        <p:spPr/>
        <p:txBody>
          <a:bodyPr/>
          <a:p>
            <a:r>
              <a:rPr altLang="en-US" dirty="0" lang="zh-CN"/>
              <a:t>05</a:t>
            </a:r>
            <a:endParaRPr altLang="en-US" dirty="0" lang="zh-CN"/>
          </a:p>
        </p:txBody>
      </p:sp>
      <p:sp>
        <p:nvSpPr>
          <p:cNvPr id="1049744" name="标题 4"/>
          <p:cNvSpPr>
            <a:spLocks noGrp="1"/>
          </p:cNvSpPr>
          <p:nvPr>
            <p:ph type="title" idx="1"/>
            <p:custDataLst>
              <p:tags r:id="rId2"/>
            </p:custDataLst>
          </p:nvPr>
        </p:nvSpPr>
        <p:spPr/>
        <p:txBody>
          <a:bodyPr/>
          <a:p>
            <a:r>
              <a:rPr altLang="en-US" dirty="0" lang="zh-CN"/>
              <a:t>数字化学习资源的利用</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814" name="标题 2"/>
          <p:cNvSpPr>
            <a:spLocks noGrp="1"/>
          </p:cNvSpPr>
          <p:nvPr>
            <p:ph type="title" idx="2"/>
          </p:nvPr>
        </p:nvSpPr>
        <p:spPr/>
        <p:txBody>
          <a:bodyPr/>
          <a:p>
            <a:r>
              <a:rPr altLang="en-US" lang="zh-CN"/>
              <a:t>数字化学习资源的种类与获取途径</a:t>
            </a:r>
            <a:endParaRPr altLang="en-US" lang="zh-CN"/>
          </a:p>
        </p:txBody>
      </p:sp>
      <p:sp>
        <p:nvSpPr>
          <p:cNvPr id="1049816"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18"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20"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22"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利用：根据需求选择合适的数字化学习资源，提高学习效果</a:t>
            </a:r>
            <a:endParaRPr altLang="zh-CN" dirty="0" lang="en-US">
              <a:solidFill>
                <a:schemeClr val="dk1">
                  <a:lumMod val="80000"/>
                  <a:lumOff val="20000"/>
                </a:schemeClr>
              </a:solidFill>
              <a:latin typeface="+mn-ea"/>
              <a:sym typeface="+mn-ea"/>
            </a:endParaRPr>
          </a:p>
        </p:txBody>
      </p:sp>
      <p:sp>
        <p:nvSpPr>
          <p:cNvPr id="1049824"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26"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28"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30"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种类：文字、图片、音频、视频、软件等</a:t>
            </a:r>
            <a:endParaRPr altLang="en-US" dirty="0" lang="zh-CN">
              <a:solidFill>
                <a:schemeClr val="dk1">
                  <a:lumMod val="80000"/>
                  <a:lumOff val="20000"/>
                </a:schemeClr>
              </a:solidFill>
              <a:latin typeface="+mn-ea"/>
              <a:sym typeface="+mn-ea"/>
            </a:endParaRPr>
          </a:p>
        </p:txBody>
      </p:sp>
      <p:sp>
        <p:nvSpPr>
          <p:cNvPr id="1049832"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34"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36"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38"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获取途径：网络搜索、在线教育平台、数字图书馆、社交媒体等</a:t>
            </a:r>
            <a:endParaRPr altLang="en-US" dirty="0" lang="zh-CN">
              <a:solidFill>
                <a:schemeClr val="dk1">
                  <a:lumMod val="80000"/>
                  <a:lumOff val="20000"/>
                </a:schemeClr>
              </a:solidFill>
              <a:latin typeface="+mn-ea"/>
              <a:sym typeface="+mn-ea"/>
            </a:endParaRPr>
          </a:p>
        </p:txBody>
      </p:sp>
      <p:sp>
        <p:nvSpPr>
          <p:cNvPr id="1049840"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42"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44"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46"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优势：多样化、便捷性、个性化学习等</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886" name="标题 2"/>
          <p:cNvSpPr>
            <a:spLocks noGrp="1"/>
          </p:cNvSpPr>
          <p:nvPr>
            <p:ph type="title" idx="2"/>
          </p:nvPr>
        </p:nvSpPr>
        <p:spPr/>
        <p:txBody>
          <a:bodyPr/>
          <a:p>
            <a:r>
              <a:rPr altLang="en-US" lang="zh-CN"/>
              <a:t>有效利用数字化学习资源的方法</a:t>
            </a:r>
            <a:endParaRPr altLang="en-US" lang="zh-CN"/>
          </a:p>
        </p:txBody>
      </p:sp>
      <p:sp>
        <p:nvSpPr>
          <p:cNvPr id="1049888"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90"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892"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94"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896"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98"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900"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902"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904"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制定学习计划并按时完成学习任务</a:t>
            </a:r>
            <a:endParaRPr altLang="en-US" dirty="0" sz="2400" lang="zh-CN">
              <a:latin typeface="+mn-ea"/>
              <a:ea typeface="+mn-ea"/>
            </a:endParaRPr>
          </a:p>
        </p:txBody>
      </p:sp>
      <p:sp>
        <p:nvSpPr>
          <p:cNvPr id="1049906"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结合传统学习方法，提高学习效果</a:t>
            </a:r>
            <a:endParaRPr altLang="en-US" dirty="0" sz="2400" lang="zh-CN">
              <a:latin typeface="+mn-ea"/>
              <a:ea typeface="+mn-ea"/>
            </a:endParaRPr>
          </a:p>
        </p:txBody>
      </p:sp>
      <p:sp>
        <p:nvSpPr>
          <p:cNvPr id="1049908"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确定学习目标和计划</a:t>
            </a:r>
            <a:endParaRPr altLang="en-US" dirty="0" sz="2400" lang="zh-CN">
              <a:latin typeface="+mn-ea"/>
              <a:ea typeface="+mn-ea"/>
            </a:endParaRPr>
          </a:p>
        </p:txBody>
      </p:sp>
      <p:sp>
        <p:nvSpPr>
          <p:cNvPr id="1049910"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选择合适的数字化学习资源</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950" name="标题 2"/>
          <p:cNvSpPr>
            <a:spLocks noGrp="1"/>
          </p:cNvSpPr>
          <p:nvPr>
            <p:ph type="title" idx="2"/>
          </p:nvPr>
        </p:nvSpPr>
        <p:spPr/>
        <p:txBody>
          <a:bodyPr/>
          <a:p>
            <a:r>
              <a:rPr altLang="en-US" lang="zh-CN"/>
              <a:t>避免数字化学习的误区与陷阱</a:t>
            </a:r>
            <a:endParaRPr altLang="en-US" lang="zh-CN"/>
          </a:p>
        </p:txBody>
      </p:sp>
      <p:sp>
        <p:nvSpPr>
          <p:cNvPr id="1049952"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54"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56" name="TextBox 2"/>
          <p:cNvSpPr txBox="1"/>
          <p:nvPr>
            <p:custDataLst>
              <p:tags r:id="rId3"/>
            </p:custDataLst>
          </p:nvPr>
        </p:nvSpPr>
        <p:spPr>
          <a:xfrm>
            <a:off x="763381"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rPr>
              <a:t>误区：认为数字化学习资源可以替代传统学习资源，忽视教材和教师的指导作用</a:t>
            </a:r>
            <a:endPar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958"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60"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62" name="TextBox 2"/>
          <p:cNvSpPr txBox="1"/>
          <p:nvPr>
            <p:custDataLst>
              <p:tags r:id="rId6"/>
            </p:custDataLst>
          </p:nvPr>
        </p:nvSpPr>
        <p:spPr>
          <a:xfrm>
            <a:off x="3561327"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rPr>
              <a:t>陷阱：过度依赖数字化学习资源，忽视学习效果与质量</a:t>
            </a:r>
            <a:endPar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964"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66"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68" name="TextBox 2"/>
          <p:cNvSpPr txBox="1"/>
          <p:nvPr>
            <p:custDataLst>
              <p:tags r:id="rId9"/>
            </p:custDataLst>
          </p:nvPr>
        </p:nvSpPr>
        <p:spPr>
          <a:xfrm>
            <a:off x="635608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rPr>
              <a:t>建议：合理选择数字化学习资源，与传统学习资源相结合，提高学习效果与质量</a:t>
            </a:r>
            <a:endPar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970"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72"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74" name="TextBox 2"/>
          <p:cNvSpPr txBox="1"/>
          <p:nvPr>
            <p:custDataLst>
              <p:tags r:id="rId12"/>
            </p:custDataLst>
          </p:nvPr>
        </p:nvSpPr>
        <p:spPr>
          <a:xfrm>
            <a:off x="9144465" y="3137508"/>
            <a:ext cx="2278952" cy="1840235"/>
          </a:xfrm>
          <a:prstGeom prst="rect"/>
          <a:noFill/>
        </p:spPr>
        <p:txBody>
          <a:bodyPr rtlCol="0" wrap="square">
            <a:normAutofit fontScale="7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实践案例：介绍一些成功的数字化学习实践案例，说明如何有效利用数字化学习资源提高学习效果与质量</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014" name="文本占位符 3"/>
          <p:cNvSpPr>
            <a:spLocks noGrp="1"/>
          </p:cNvSpPr>
          <p:nvPr>
            <p:ph type="body" idx="2"/>
            <p:custDataLst>
              <p:tags r:id="rId1"/>
            </p:custDataLst>
          </p:nvPr>
        </p:nvSpPr>
        <p:spPr/>
        <p:txBody>
          <a:bodyPr/>
          <a:p>
            <a:r>
              <a:rPr altLang="en-US" dirty="0" lang="zh-CN"/>
              <a:t>06</a:t>
            </a:r>
            <a:endParaRPr altLang="en-US" dirty="0" lang="zh-CN"/>
          </a:p>
        </p:txBody>
      </p:sp>
      <p:sp>
        <p:nvSpPr>
          <p:cNvPr id="1050016" name="标题 4"/>
          <p:cNvSpPr>
            <a:spLocks noGrp="1"/>
          </p:cNvSpPr>
          <p:nvPr>
            <p:ph type="title" idx="1"/>
            <p:custDataLst>
              <p:tags r:id="rId2"/>
            </p:custDataLst>
          </p:nvPr>
        </p:nvSpPr>
        <p:spPr/>
        <p:txBody>
          <a:bodyPr/>
          <a:p>
            <a:r>
              <a:rPr altLang="en-US" dirty="0" lang="zh-CN"/>
              <a:t>实践案例分享</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086" name="内容占位符 1"/>
          <p:cNvSpPr>
            <a:spLocks noGrp="1"/>
          </p:cNvSpPr>
          <p:nvPr>
            <p:ph idx="3"/>
          </p:nvPr>
        </p:nvSpPr>
        <p:spPr/>
        <p:txBody>
          <a:bodyPr>
            <a:normAutofit fontScale="55000"/>
          </a:bodyPr>
          <a:p>
            <a:r>
              <a:rPr altLang="en-US" lang="zh-CN"/>
              <a:t>案例名称：数字化学习平台在农村学校的应用</a:t>
            </a:r>
            <a:endParaRPr altLang="en-US" lang="zh-CN"/>
          </a:p>
          <a:p>
            <a:r>
              <a:rPr altLang="en-US" lang="zh-CN"/>
              <a:t>实践背景：农村学校教育资源匮乏，数字化学习平台可以提供丰富的学习资源</a:t>
            </a:r>
            <a:endParaRPr altLang="en-US" lang="zh-CN"/>
          </a:p>
          <a:p>
            <a:r>
              <a:rPr altLang="en-US" lang="zh-CN"/>
              <a:t>实践过程：教师引导学生使用数字化学习平台，开展在线学习、讨论和交流</a:t>
            </a:r>
            <a:endParaRPr altLang="en-US" lang="zh-CN"/>
          </a:p>
          <a:p>
            <a:r>
              <a:rPr altLang="en-US" lang="zh-CN"/>
              <a:t>实践效果：提高了学生的学习积极性和成绩，促进了教育公平  个人或团体实践案例介绍</a:t>
            </a:r>
            <a:endParaRPr altLang="en-US" lang="zh-CN"/>
          </a:p>
          <a:p>
            <a:pPr lvl="1"/>
            <a:r>
              <a:rPr altLang="en-US" lang="zh-CN"/>
              <a:t>个人或团体实践案例介绍</a:t>
            </a:r>
            <a:endParaRPr altLang="en-US" lang="zh-CN"/>
          </a:p>
          <a:p>
            <a:r>
              <a:rPr altLang="en-US" lang="zh-CN"/>
              <a:t>案例名称：数字化学习平台在城市学校的应用</a:t>
            </a:r>
            <a:endParaRPr altLang="en-US" lang="zh-CN"/>
          </a:p>
          <a:p>
            <a:r>
              <a:rPr altLang="en-US" lang="zh-CN"/>
              <a:t>实践背景：城市学校教育资源丰富，数字化学习平台可以提供更加便捷的学习方式</a:t>
            </a:r>
            <a:endParaRPr altLang="en-US" lang="zh-CN"/>
          </a:p>
          <a:p>
            <a:r>
              <a:rPr altLang="en-US" lang="zh-CN"/>
              <a:t>实践过程：教师利用数字化学习平台开展在线教学、辅导和评估</a:t>
            </a:r>
            <a:endParaRPr altLang="en-US" lang="zh-CN"/>
          </a:p>
          <a:p>
            <a:r>
              <a:rPr altLang="en-US" lang="zh-CN"/>
              <a:t>实践效果：提高了学生的学习效率和学习成果，促进了个性化教育的发展  个人或团体实践案例介绍</a:t>
            </a:r>
            <a:endParaRPr altLang="en-US" lang="zh-CN"/>
          </a:p>
          <a:p>
            <a:pPr lvl="1"/>
            <a:r>
              <a:rPr altLang="en-US" lang="zh-CN"/>
              <a:t>个人或团体实践案例介绍</a:t>
            </a:r>
            <a:endParaRPr altLang="en-US" lang="zh-CN"/>
          </a:p>
          <a:p>
            <a:r>
              <a:rPr altLang="en-US" lang="zh-CN"/>
              <a:t>案例名称：数字化学习平台在企业培训中的应用</a:t>
            </a:r>
            <a:endParaRPr altLang="en-US" lang="zh-CN"/>
          </a:p>
          <a:p>
            <a:r>
              <a:rPr altLang="en-US" lang="zh-CN"/>
              <a:t>实践背景：企业培训需要提高员工的专业技能和综合素质</a:t>
            </a:r>
            <a:endParaRPr altLang="en-US" lang="zh-CN"/>
          </a:p>
          <a:p>
            <a:r>
              <a:rPr altLang="en-US" lang="zh-CN"/>
              <a:t>实践过程：企业利用数字化学习平台开展在线培训、考核和评估</a:t>
            </a:r>
            <a:endParaRPr altLang="en-US" lang="zh-CN"/>
          </a:p>
          <a:p>
            <a:r>
              <a:rPr altLang="en-US" lang="zh-CN"/>
              <a:t>实践效果：提高了员工的学习积极性和培训效果，降低了培训成本  个人或团体实践案例介绍</a:t>
            </a:r>
            <a:endParaRPr altLang="en-US" lang="zh-CN"/>
          </a:p>
          <a:p>
            <a:pPr lvl="1"/>
            <a:r>
              <a:rPr altLang="en-US" lang="zh-CN"/>
              <a:t>个人或团体实践案例介绍</a:t>
            </a:r>
            <a:endParaRPr altLang="en-US" lang="zh-CN"/>
          </a:p>
          <a:p>
            <a:r>
              <a:rPr altLang="en-US" lang="zh-CN"/>
              <a:t>案例名称：数字化学习平台在社区教育中的应用</a:t>
            </a:r>
            <a:endParaRPr altLang="en-US" lang="zh-CN"/>
          </a:p>
          <a:p>
            <a:r>
              <a:rPr altLang="en-US" lang="zh-CN"/>
              <a:t>实践背景：社区教育需要满足不同年龄段和学习需求的人群</a:t>
            </a:r>
            <a:endParaRPr altLang="en-US" lang="zh-CN"/>
          </a:p>
          <a:p>
            <a:r>
              <a:rPr altLang="en-US" lang="zh-CN"/>
              <a:t>实践过程：社区利用数字化学习平台开展在线课程、讲座和活动</a:t>
            </a:r>
            <a:endParaRPr altLang="en-US" lang="zh-CN"/>
          </a:p>
          <a:p>
            <a:r>
              <a:rPr altLang="en-US" lang="zh-CN"/>
              <a:t>实践效果：提高了社区居民的学习参与度和学习效果，促进了社区文化的发展</a:t>
            </a:r>
            <a:endParaRPr altLang="en-US" lang="zh-CN"/>
          </a:p>
        </p:txBody>
      </p:sp>
      <p:sp>
        <p:nvSpPr>
          <p:cNvPr id="1050088" name="标题 2"/>
          <p:cNvSpPr>
            <a:spLocks noGrp="1"/>
          </p:cNvSpPr>
          <p:nvPr>
            <p:ph type="title" idx="2"/>
          </p:nvPr>
        </p:nvSpPr>
        <p:spPr/>
        <p:txBody>
          <a:bodyPr/>
          <a:p>
            <a:r>
              <a:rPr altLang="en-US" lang="zh-CN"/>
              <a:t>个人或团体实践案例介绍</a:t>
            </a: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128" name="标题 2"/>
          <p:cNvSpPr>
            <a:spLocks noGrp="1"/>
          </p:cNvSpPr>
          <p:nvPr>
            <p:ph type="title" idx="2"/>
          </p:nvPr>
        </p:nvSpPr>
        <p:spPr/>
        <p:txBody>
          <a:bodyPr/>
          <a:p>
            <a:r>
              <a:rPr altLang="en-US" lang="zh-CN"/>
              <a:t>实践过程中的挑战与应对策略</a:t>
            </a:r>
            <a:endParaRPr altLang="en-US" lang="zh-CN"/>
          </a:p>
        </p:txBody>
      </p:sp>
      <p:sp>
        <p:nvSpPr>
          <p:cNvPr id="1050130"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32"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34"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36"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38"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40"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42"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44"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4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16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挑战：学习适应力培养过程中遇到的问题和困难</a:t>
            </a:r>
            <a:endParaRPr altLang="en-US" baseline="0" b="0" cap="none" dirty="0" sz="16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14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fontScale="8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具体案例分享：分享一些成功的实践案例，展示如何通过适应力的培养和数字化学习来提高学习效果和学习体验</a:t>
            </a:r>
            <a:endParaRPr dirty="0" sz="2000" err="1">
              <a:solidFill>
                <a:schemeClr val="tx1">
                  <a:lumMod val="75000"/>
                  <a:lumOff val="25000"/>
                </a:schemeClr>
              </a:solidFill>
              <a:latin typeface="+mn-ea"/>
              <a:ea typeface="+mn-ea"/>
              <a:cs typeface="+mn-ea"/>
              <a:sym typeface="+mn-lt"/>
            </a:endParaRPr>
          </a:p>
        </p:txBody>
      </p:sp>
      <p:sp>
        <p:nvSpPr>
          <p:cNvPr id="1050150"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52"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54"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156"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58"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60"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62"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64"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6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1600" err="1">
                <a:solidFill>
                  <a:schemeClr val="tx1">
                    <a:lumMod val="75000"/>
                    <a:lumOff val="25000"/>
                  </a:schemeClr>
                </a:solidFill>
                <a:latin typeface="+mn-ea"/>
                <a:ea typeface="+mn-ea"/>
                <a:cs typeface="+mn-ea"/>
                <a:sym typeface="+mn-lt"/>
              </a:rPr>
              <a:t>总结：对实践过程中的挑战和应对策略进行总结和归纳，为未来的学习适应力培养和数字化学习提供参考和借鉴</a:t>
            </a:r>
            <a:endParaRPr dirty="0" sz="1600" err="1">
              <a:solidFill>
                <a:schemeClr val="tx1">
                  <a:lumMod val="75000"/>
                  <a:lumOff val="25000"/>
                </a:schemeClr>
              </a:solidFill>
              <a:latin typeface="+mn-ea"/>
              <a:ea typeface="+mn-ea"/>
              <a:cs typeface="+mn-ea"/>
              <a:sym typeface="+mn-lt"/>
            </a:endParaRPr>
          </a:p>
        </p:txBody>
      </p:sp>
      <p:sp>
        <p:nvSpPr>
          <p:cNvPr id="105016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1600" lang="zh-CN">
                <a:solidFill>
                  <a:schemeClr val="tx1">
                    <a:lumMod val="75000"/>
                    <a:lumOff val="25000"/>
                  </a:schemeClr>
                </a:solidFill>
                <a:latin typeface="+mn-ea"/>
                <a:ea typeface="+mn-ea"/>
                <a:cs typeface="+mn-ea"/>
                <a:sym typeface="+mn-lt"/>
              </a:rPr>
              <a:t>应对策略：针对不同的问题和困难采取相应的措施和方法</a:t>
            </a:r>
            <a:endParaRPr altLang="en-US" dirty="0" sz="16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0208" name="标题 2"/>
          <p:cNvSpPr>
            <a:spLocks noGrp="1"/>
          </p:cNvSpPr>
          <p:nvPr>
            <p:ph type="title" idx="2"/>
          </p:nvPr>
        </p:nvSpPr>
        <p:spPr/>
        <p:txBody>
          <a:bodyPr/>
          <a:p>
            <a:r>
              <a:rPr altLang="en-US" lang="zh-CN"/>
              <a:t>实践成果与收获分享</a:t>
            </a:r>
            <a:endParaRPr altLang="en-US" lang="zh-CN"/>
          </a:p>
        </p:txBody>
      </p:sp>
      <p:sp>
        <p:nvSpPr>
          <p:cNvPr id="1050210" name="弧形 58"/>
          <p:cNvSpPr/>
          <p:nvPr>
            <p:custDataLst>
              <p:tags r:id="rId1"/>
            </p:custDataLst>
          </p:nvPr>
        </p:nvSpPr>
        <p:spPr>
          <a:xfrm>
            <a:off x="8107722" y="2135061"/>
            <a:ext cx="3470681" cy="347068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50212" name="弧形 57"/>
          <p:cNvSpPr/>
          <p:nvPr>
            <p:custDataLst>
              <p:tags r:id="rId2"/>
            </p:custDataLst>
          </p:nvPr>
        </p:nvSpPr>
        <p:spPr>
          <a:xfrm>
            <a:off x="608400" y="2135061"/>
            <a:ext cx="3470681" cy="347068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50214" name="椭圆 22"/>
          <p:cNvSpPr/>
          <p:nvPr>
            <p:custDataLst>
              <p:tags r:id="rId3"/>
            </p:custDataLst>
          </p:nvPr>
        </p:nvSpPr>
        <p:spPr>
          <a:xfrm>
            <a:off x="8448899"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16" name="椭圆 23"/>
          <p:cNvSpPr/>
          <p:nvPr>
            <p:custDataLst>
              <p:tags r:id="rId4"/>
            </p:custDataLst>
          </p:nvPr>
        </p:nvSpPr>
        <p:spPr>
          <a:xfrm>
            <a:off x="8835066"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18" name="正文"/>
          <p:cNvSpPr txBox="1"/>
          <p:nvPr>
            <p:custDataLst>
              <p:tags r:id="rId5"/>
            </p:custDataLst>
          </p:nvPr>
        </p:nvSpPr>
        <p:spPr>
          <a:xfrm>
            <a:off x="8901614"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推动了数字化学习的普及和发展</a:t>
            </a:r>
            <a:endParaRPr altLang="en-US" dirty="0" sz="1200" lang="zh-CN" spc="150">
              <a:solidFill>
                <a:srgbClr val="FFFFFF"/>
              </a:solidFill>
              <a:latin typeface="+mn-ea"/>
              <a:sym typeface="+mn-ea"/>
            </a:endParaRPr>
          </a:p>
        </p:txBody>
      </p:sp>
      <p:sp>
        <p:nvSpPr>
          <p:cNvPr id="1050220" name="椭圆 24"/>
          <p:cNvSpPr/>
          <p:nvPr>
            <p:custDataLst>
              <p:tags r:id="rId6"/>
            </p:custDataLst>
          </p:nvPr>
        </p:nvSpPr>
        <p:spPr>
          <a:xfrm>
            <a:off x="601661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22" name="椭圆 25"/>
          <p:cNvSpPr/>
          <p:nvPr>
            <p:custDataLst>
              <p:tags r:id="rId7"/>
            </p:custDataLst>
          </p:nvPr>
        </p:nvSpPr>
        <p:spPr>
          <a:xfrm>
            <a:off x="6401840"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24" name="正文"/>
          <p:cNvSpPr txBox="1"/>
          <p:nvPr>
            <p:custDataLst>
              <p:tags r:id="rId8"/>
            </p:custDataLst>
          </p:nvPr>
        </p:nvSpPr>
        <p:spPr>
          <a:xfrm>
            <a:off x="646932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增强了学生与教师之间的互动与交流</a:t>
            </a:r>
            <a:endParaRPr altLang="en-US" dirty="0" sz="1200" lang="zh-CN" spc="150">
              <a:solidFill>
                <a:schemeClr val="tx1">
                  <a:lumMod val="65000"/>
                  <a:lumOff val="35000"/>
                </a:schemeClr>
              </a:solidFill>
              <a:latin typeface="+mn-ea"/>
              <a:sym typeface="+mn-ea"/>
            </a:endParaRPr>
          </a:p>
        </p:txBody>
      </p:sp>
      <p:sp>
        <p:nvSpPr>
          <p:cNvPr id="1050226" name="椭圆 7"/>
          <p:cNvSpPr/>
          <p:nvPr>
            <p:custDataLst>
              <p:tags r:id="rId9"/>
            </p:custDataLst>
          </p:nvPr>
        </p:nvSpPr>
        <p:spPr>
          <a:xfrm>
            <a:off x="3584322"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28" name="椭圆 9"/>
          <p:cNvSpPr/>
          <p:nvPr>
            <p:custDataLst>
              <p:tags r:id="rId10"/>
            </p:custDataLst>
          </p:nvPr>
        </p:nvSpPr>
        <p:spPr>
          <a:xfrm>
            <a:off x="3969551"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30" name="正文"/>
          <p:cNvSpPr txBox="1"/>
          <p:nvPr>
            <p:custDataLst>
              <p:tags r:id="rId11"/>
            </p:custDataLst>
          </p:nvPr>
        </p:nvSpPr>
        <p:spPr>
          <a:xfrm>
            <a:off x="4037037"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促进了教师教学水平的提高</a:t>
            </a:r>
            <a:endParaRPr altLang="en-US" dirty="0" sz="1200" lang="zh-CN" spc="150">
              <a:solidFill>
                <a:srgbClr val="FFFFFF"/>
              </a:solidFill>
              <a:latin typeface="+mn-ea"/>
              <a:sym typeface="+mn-ea"/>
            </a:endParaRPr>
          </a:p>
        </p:txBody>
      </p:sp>
      <p:sp>
        <p:nvSpPr>
          <p:cNvPr id="1050232" name="椭圆 5"/>
          <p:cNvSpPr/>
          <p:nvPr>
            <p:custDataLst>
              <p:tags r:id="rId12"/>
            </p:custDataLst>
          </p:nvPr>
        </p:nvSpPr>
        <p:spPr>
          <a:xfrm>
            <a:off x="87553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34" name="椭圆 4"/>
          <p:cNvSpPr/>
          <p:nvPr>
            <p:custDataLst>
              <p:tags r:id="rId13"/>
            </p:custDataLst>
          </p:nvPr>
        </p:nvSpPr>
        <p:spPr>
          <a:xfrm>
            <a:off x="1260759"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36" name="正文"/>
          <p:cNvSpPr txBox="1"/>
          <p:nvPr>
            <p:custDataLst>
              <p:tags r:id="rId14"/>
            </p:custDataLst>
          </p:nvPr>
        </p:nvSpPr>
        <p:spPr>
          <a:xfrm>
            <a:off x="132824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提高了学生的学习能力</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0276" name="文本占位符 3"/>
          <p:cNvSpPr>
            <a:spLocks noGrp="1"/>
          </p:cNvSpPr>
          <p:nvPr>
            <p:ph type="body" idx="2"/>
            <p:custDataLst>
              <p:tags r:id="rId1"/>
            </p:custDataLst>
          </p:nvPr>
        </p:nvSpPr>
        <p:spPr/>
        <p:txBody>
          <a:bodyPr/>
          <a:p>
            <a:r>
              <a:rPr altLang="en-US" dirty="0" lang="zh-CN"/>
              <a:t>07</a:t>
            </a:r>
            <a:endParaRPr altLang="en-US" dirty="0" lang="zh-CN"/>
          </a:p>
        </p:txBody>
      </p:sp>
      <p:sp>
        <p:nvSpPr>
          <p:cNvPr id="1050278" name="标题 4"/>
          <p:cNvSpPr>
            <a:spLocks noGrp="1"/>
          </p:cNvSpPr>
          <p:nvPr>
            <p:ph type="title" idx="1"/>
            <p:custDataLst>
              <p:tags r:id="rId2"/>
            </p:custDataLst>
          </p:nvPr>
        </p:nvSpPr>
        <p:spPr/>
        <p:txBody>
          <a:bodyPr/>
          <a:p>
            <a:r>
              <a:rPr altLang="en-US" dirty="0" lang="zh-CN"/>
              <a:t>总结与展望</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97" name=""/>
        <p:cNvGrpSpPr/>
        <p:nvPr/>
      </p:nvGrpSpPr>
      <p:grpSpPr>
        <a:xfrm>
          <a:off x="0" y="0"/>
          <a:ext cx="0" cy="0"/>
          <a:chOff x="0" y="0"/>
          <a:chExt cx="0" cy="0"/>
        </a:xfrm>
      </p:grpSpPr>
      <p:sp>
        <p:nvSpPr>
          <p:cNvPr id="1050348" name="标题 2"/>
          <p:cNvSpPr>
            <a:spLocks noGrp="1"/>
          </p:cNvSpPr>
          <p:nvPr>
            <p:ph type="title" idx="2"/>
          </p:nvPr>
        </p:nvSpPr>
        <p:spPr/>
        <p:txBody>
          <a:bodyPr/>
          <a:p>
            <a:r>
              <a:rPr altLang="en-US" lang="zh-CN"/>
              <a:t>学习适应力培养与数字化学习的关系总结</a:t>
            </a:r>
            <a:endParaRPr altLang="en-US" lang="zh-CN"/>
          </a:p>
        </p:txBody>
      </p:sp>
      <p:sp>
        <p:nvSpPr>
          <p:cNvPr id="1050350"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52"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54"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学习适应力培养是数字化学习的关键：数字化学习需要学生具备较高的学习适应力，才能更好地适应数字化学习环境。</a:t>
            </a:r>
            <a:endParaRPr altLang="en-US" dirty="0" sz="2000" lang="zh-CN" spc="150">
              <a:solidFill>
                <a:schemeClr val="tx1">
                  <a:lumMod val="85000"/>
                  <a:lumOff val="15000"/>
                </a:schemeClr>
              </a:solidFill>
              <a:latin typeface="+mn-ea"/>
              <a:sym typeface="+mn-ea"/>
            </a:endParaRPr>
          </a:p>
        </p:txBody>
      </p:sp>
      <p:sp>
        <p:nvSpPr>
          <p:cNvPr id="1050356"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58"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60"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数字化学习有助于提高学习适应力：数字化学习通过提供多样化的学习资源和互动方式，帮助学生提高学习适应力。</a:t>
            </a:r>
            <a:endParaRPr altLang="en-US" dirty="0" sz="2000" lang="zh-CN" spc="150">
              <a:solidFill>
                <a:schemeClr val="tx1">
                  <a:lumMod val="85000"/>
                  <a:lumOff val="15000"/>
                </a:schemeClr>
              </a:solidFill>
              <a:latin typeface="+mn-ea"/>
              <a:sym typeface="+mn-ea"/>
            </a:endParaRPr>
          </a:p>
        </p:txBody>
      </p:sp>
      <p:sp>
        <p:nvSpPr>
          <p:cNvPr id="1050362"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64"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66"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学习适应力培养与数字化学习相互促进：学习适应力培养和数字化学习相互促进，共同发展，为学生提供更好的学习体验。</a:t>
            </a:r>
            <a:endParaRPr altLang="en-US" dirty="0" sz="2000" lang="zh-CN" spc="150">
              <a:solidFill>
                <a:schemeClr val="tx1">
                  <a:lumMod val="85000"/>
                  <a:lumOff val="15000"/>
                </a:schemeClr>
              </a:solidFill>
              <a:latin typeface="+mn-ea"/>
              <a:sym typeface="+mn-ea"/>
            </a:endParaRPr>
          </a:p>
        </p:txBody>
      </p:sp>
      <p:sp>
        <p:nvSpPr>
          <p:cNvPr id="1050368"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70"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72"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未来展望：随着数字化学习的不断发展，学习适应力培养将更加重要，需要不断探索和实践，以更好地适应数字化时代的学习需求。</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305" name=""/>
        <p:cNvGrpSpPr/>
        <p:nvPr/>
      </p:nvGrpSpPr>
      <p:grpSpPr>
        <a:xfrm>
          <a:off x="0" y="0"/>
          <a:ext cx="0" cy="0"/>
          <a:chOff x="0" y="0"/>
          <a:chExt cx="0" cy="0"/>
        </a:xfrm>
      </p:grpSpPr>
      <p:sp>
        <p:nvSpPr>
          <p:cNvPr id="1050412" name="标题 2"/>
          <p:cNvSpPr>
            <a:spLocks noGrp="1"/>
          </p:cNvSpPr>
          <p:nvPr>
            <p:ph type="title" idx="2"/>
          </p:nvPr>
        </p:nvSpPr>
        <p:spPr/>
        <p:txBody>
          <a:bodyPr/>
          <a:p>
            <a:r>
              <a:rPr altLang="en-US" lang="zh-CN"/>
              <a:t>未来发展趋势预测与展望</a:t>
            </a:r>
            <a:endParaRPr altLang="en-US" lang="zh-CN"/>
          </a:p>
        </p:txBody>
      </p:sp>
      <p:sp>
        <p:nvSpPr>
          <p:cNvPr id="1050414"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416"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418"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420"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422"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5"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424"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426"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428"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7"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430"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9"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51"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432"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434"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436"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3"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438"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5"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440"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7"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442"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444"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446"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448"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450" name="正文"/>
          <p:cNvSpPr txBox="1"/>
          <p:nvPr>
            <p:custDataLst>
              <p:tags r:id="rId26"/>
            </p:custDataLst>
          </p:nvPr>
        </p:nvSpPr>
        <p:spPr>
          <a:xfrm>
            <a:off x="608400" y="3788960"/>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数字化学习将成为主流趋势</a:t>
            </a:r>
            <a:endParaRPr altLang="en-US" dirty="0" sz="1200" lang="zh-CN" spc="150">
              <a:solidFill>
                <a:schemeClr val="tx1">
                  <a:lumMod val="65000"/>
                  <a:lumOff val="35000"/>
                </a:schemeClr>
              </a:solidFill>
              <a:latin typeface="+mn-ea"/>
              <a:sym typeface="+mn-ea"/>
            </a:endParaRPr>
          </a:p>
        </p:txBody>
      </p:sp>
      <p:sp>
        <p:nvSpPr>
          <p:cNvPr id="1050452" name="正文"/>
          <p:cNvSpPr txBox="1"/>
          <p:nvPr>
            <p:custDataLst>
              <p:tags r:id="rId27"/>
            </p:custDataLst>
          </p:nvPr>
        </p:nvSpPr>
        <p:spPr>
          <a:xfrm>
            <a:off x="9419575" y="3788960"/>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混合式学习模式将逐渐普及并成为主流趋势</a:t>
            </a:r>
            <a:endParaRPr altLang="en-US" dirty="0" sz="1200" lang="zh-CN" spc="150">
              <a:solidFill>
                <a:schemeClr val="tx1">
                  <a:lumMod val="65000"/>
                  <a:lumOff val="35000"/>
                </a:schemeClr>
              </a:solidFill>
              <a:latin typeface="+mn-ea"/>
              <a:sym typeface="+mn-ea"/>
            </a:endParaRPr>
          </a:p>
        </p:txBody>
      </p:sp>
      <p:sp>
        <p:nvSpPr>
          <p:cNvPr id="1050454" name="正文"/>
          <p:cNvSpPr txBox="1"/>
          <p:nvPr>
            <p:custDataLst>
              <p:tags r:id="rId28"/>
            </p:custDataLst>
          </p:nvPr>
        </p:nvSpPr>
        <p:spPr>
          <a:xfrm>
            <a:off x="7063523" y="1665572"/>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个性化学习将成为未来教育的重要方向</a:t>
            </a:r>
            <a:endParaRPr altLang="en-US" dirty="0" sz="1200" lang="zh-CN" spc="150">
              <a:solidFill>
                <a:schemeClr val="tx1">
                  <a:lumMod val="65000"/>
                  <a:lumOff val="35000"/>
                </a:schemeClr>
              </a:solidFill>
              <a:latin typeface="+mn-ea"/>
              <a:sym typeface="+mn-ea"/>
            </a:endParaRPr>
          </a:p>
        </p:txBody>
      </p:sp>
      <p:sp>
        <p:nvSpPr>
          <p:cNvPr id="1050456" name="正文"/>
          <p:cNvSpPr txBox="1"/>
          <p:nvPr>
            <p:custDataLst>
              <p:tags r:id="rId29"/>
            </p:custDataLst>
          </p:nvPr>
        </p:nvSpPr>
        <p:spPr>
          <a:xfrm>
            <a:off x="2964451" y="1665572"/>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人工智能技术将进一步推动数字化学习的发展</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313" name=""/>
        <p:cNvGrpSpPr/>
        <p:nvPr/>
      </p:nvGrpSpPr>
      <p:grpSpPr>
        <a:xfrm>
          <a:off x="0" y="0"/>
          <a:ext cx="0" cy="0"/>
          <a:chOff x="0" y="0"/>
          <a:chExt cx="0" cy="0"/>
        </a:xfrm>
      </p:grpSpPr>
      <p:sp>
        <p:nvSpPr>
          <p:cNvPr id="1050496" name="文本占位符 5"/>
          <p:cNvSpPr>
            <a:spLocks noGrp="1"/>
          </p:cNvSpPr>
          <p:nvPr>
            <p:ph type="body" idx="9"/>
            <p:custDataLst>
              <p:tags r:id="rId1"/>
            </p:custDataLst>
          </p:nvPr>
        </p:nvSpPr>
        <p:spPr/>
        <p:txBody>
          <a:bodyPr/>
          <a:p>
            <a:r>
              <a:rPr altLang="en-US" lang="zh-CN"/>
              <a:t>汇报人：</a:t>
            </a:r>
            <a:r>
              <a:rPr altLang="zh-CN" lang="en-US"/>
              <a:t/>
            </a:r>
            <a:endParaRPr altLang="en-US" lang="zh-CN"/>
          </a:p>
        </p:txBody>
      </p:sp>
      <p:sp>
        <p:nvSpPr>
          <p:cNvPr id="1050498" name="标题 6"/>
          <p:cNvSpPr>
            <a:spLocks noGrp="1"/>
          </p:cNvSpPr>
          <p:nvPr>
            <p:ph type="title" idx="8"/>
            <p:custDataLst>
              <p:tags r:id="rId2"/>
            </p:custDataLst>
          </p:nvPr>
        </p:nvSpPr>
        <p:spPr/>
        <p:txBody>
          <a:bodyPr/>
          <a:p>
            <a:r>
              <a:rPr altLang="en-US" lang="zh-CN"/>
              <a:t>感谢您的观看</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 name="KSO_WM_BEAUTIFY_FLAG" val="#wm#"/>
</p:tagLst>
</file>

<file path=ppt/tags/tag2.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3.xml><?xml version="1.0" encoding="utf-8"?>
<p:tagLst xmlns:p="http://schemas.openxmlformats.org/presentationml/2006/main">
  <p:tag name="KSO_WM_UNIT_ISCONTENTSTITLE" val="0"/>
  <p:tag name="KSO_WM_UNIT_ISNUMDGMTITLE" val="0"/>
  <p:tag name="KSO_WM_UNIT_PRESET_TEXT" val="WPS,a click to unlimited possibilitie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4.xml><?xml version="1.0" encoding="utf-8"?>
<p:tagLst xmlns:p="http://schemas.openxmlformats.org/presentationml/2006/main">
  <p:tag name="KSO_WM_UNIT_ISCONTENTSTITLE" val="0"/>
  <p:tag name="KSO_WM_UNIT_ISNUMDGMTITLE" val="0"/>
  <p:tag name="KSO_WM_UNIT_PRESET_TEXT" val="单击此处 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2"/>
  <p:tag name="KSO_WM_UNIT_ID" val="_1*i*2"/>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9"/>
  <p:tag name="KSO_WM_UNIT_ID" val="_1*i*9"/>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BEAUTIFY_FLAG" val="#wm#"/>
  <p:tag name="KSO_WM_UNIT_TYPE" val="i"/>
  <p:tag name="KSO_WM_UNIT_INDEX" val="1"/>
</p:tagLst>
</file>

<file path=ppt/tags/tag1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添加文本"/>
</p:tagLst>
</file>

<file path=ppt/tags/tag1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 name="KSO_WM_UNIT_PRESET_TEXT" val="单击此处添加标题"/>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BEAUTIFY_FLAG" val="#wm#"/>
  <p:tag name="KSO_WM_UNIT_CONTENT_GROUP_TYPE" val="titlestyle"/>
  <p:tag name="KSO_WM_UNIT_TYPE" val="i"/>
  <p:tag name="KSO_WM_UNIT_INDEX" val="2"/>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BEAUTIFY_FLAG" val="#wm#"/>
  <p:tag name="KSO_WM_UNIT_TYPE" val="i"/>
  <p:tag name="KSO_WM_UNIT_INDEX" val="1"/>
</p:tagLst>
</file>

<file path=ppt/tags/tag24.xml><?xml version="1.0" encoding="utf-8"?>
<p:tagLst xmlns:p="http://schemas.openxmlformats.org/presentationml/2006/main">
  <p:tag name="KSO_WM_UNIT_ISCONTENTSTITLE" val="0"/>
  <p:tag name="KSO_WM_UNIT_ISNUMDGMTITLE" val="0"/>
  <p:tag name="KSO_WM_UNIT_PRESET_TEXT" val="/目录"/>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Lst>
</file>

<file path=ppt/tags/tag25.xml><?xml version="1.0" encoding="utf-8"?>
<p:tagLst xmlns:p="http://schemas.openxmlformats.org/presentationml/2006/main">
  <p:tag name="KSO_WM_UNIT_ISCONTENTSTITLE" val="1"/>
  <p:tag name="KSO_WM_UNIT_ISNUMDGMTITLE" val="0"/>
  <p:tag name="KSO_WM_UNIT_PRESET_TEXT" val="Contents"/>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BEAUTIFY_FLAG" val="#wm#"/>
  <p:tag name="KSO_WM_UNIT_TYPE" val="i"/>
  <p:tag name="KSO_WM_UNIT_INDEX" val="2"/>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31.xml><?xml version="1.0" encoding="utf-8"?>
<p:tagLst xmlns:p="http://schemas.openxmlformats.org/presentationml/2006/main">
  <p:tag name="KSO_WM_UNIT_PRESET_TEXT" val="01"/>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32.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BEAUTIFY_FLAG" val="#wm#"/>
  <p:tag name="KSO_WM_UNIT_TYPE" val="i"/>
  <p:tag name="KSO_WM_UNIT_INDEX" val="1"/>
</p:tagLst>
</file>

<file path=ppt/tags/tag3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3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39.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BEAUTIFY_FLAG" val="#wm#"/>
  <p:tag name="KSO_WM_UNIT_CONTENT_GROUP_TYPE" val="titlestyle"/>
  <p:tag name="KSO_WM_UNIT_TYPE" val="i"/>
  <p:tag name="KSO_WM_UNIT_INDEX" val="2"/>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BEAUTIFY_FLAG" val="#wm#"/>
  <p:tag name="KSO_WM_UNIT_TYPE" val="i"/>
  <p:tag name="KSO_WM_UNIT_INDEX" val="1"/>
</p:tagLst>
</file>

<file path=ppt/tags/tag4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46.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4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48.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49.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BEAUTIFY_FLAG" val="#wm#"/>
  <p:tag name="KSO_WM_UNIT_CONTENT_GROUP_TYPE" val="titlestyle"/>
  <p:tag name="KSO_WM_UNIT_TYPE" val="i"/>
  <p:tag name="KSO_WM_UNIT_INDEX" val="2"/>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BEAUTIFY_FLAG" val="#wm#"/>
  <p:tag name="KSO_WM_UNIT_TYPE" val="i"/>
  <p:tag name="KSO_WM_UNIT_INDEX" val="1"/>
</p:tagLst>
</file>

<file path=ppt/tags/tag55.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BEAUTIFY_FLAG" val="#wm#"/>
  <p:tag name="KSO_WM_UNIT_CONTENT_GROUP_TYPE" val="titlestyle"/>
  <p:tag name="KSO_WM_UNIT_TYPE" val="i"/>
  <p:tag name="KSO_WM_UNIT_INDEX" val="2"/>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BEAUTIFY_FLAG" val="#wm#"/>
  <p:tag name="KSO_WM_UNIT_TYPE" val="i"/>
  <p:tag name="KSO_WM_UNIT_INDEX" val="1"/>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BEAUTIFY_FLAG" val="#wm#"/>
  <p:tag name="KSO_WM_UNIT_TYPE" val="i"/>
  <p:tag name="KSO_WM_UNIT_INDEX" val="1"/>
</p:tagLst>
</file>

<file path=ppt/tags/tag6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BEAUTIFY_FLAG" val="#wm#"/>
  <p:tag name="KSO_WM_UNIT_TYPE" val="i"/>
  <p:tag name="KSO_WM_UNIT_INDEX" val="1"/>
</p:tagLst>
</file>

<file path=ppt/tags/tag70.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7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BEAUTIFY_FLAG" val="#wm#"/>
  <p:tag name="KSO_WM_UNIT_CONTENT_GROUP_TYPE" val="titlestyle"/>
  <p:tag name="KSO_WM_UNIT_TYPE" val="i"/>
  <p:tag name="KSO_WM_UNIT_INDEX" val="2"/>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77.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78.xml><?xml version="1.0" encoding="utf-8"?>
<p:tagLst xmlns:p="http://schemas.openxmlformats.org/presentationml/2006/main">
  <p:tag name="KSO_WM_UNIT_ISCONTENTSTITLE" val="0"/>
  <p:tag name="KSO_WM_UNIT_ISNUMDGMTITLE" val="0"/>
  <p:tag name="KSO_WM_UNIT_PRESET_TEXT" val="感谢您的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BEAUTIFY_FLAG" val="#wm#"/>
  <p:tag name="KSO_WM_UNIT_CONTENT_GROUP_TYPE" val="contentchip"/>
  <p:tag name="KSO_WM_UNIT_TYPE" val="i"/>
  <p:tag name="KSO_WM_UNIT_INDEX" val="2"/>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BEAUTIFY_FLAG" val="#wm#"/>
  <p:tag name="KSO_WM_UNIT_TYPE" val="i"/>
  <p:tag name="KSO_WM_UNIT_INDEX" val="3"/>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BEAUTIFY_FLAG" val="#wm#"/>
  <p:tag name="KSO_WM_UNIT_TYPE" val="i"/>
  <p:tag name="KSO_WM_UNIT_INDEX" val="4"/>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BEAUTIFY_FLAG" val="#wm#"/>
  <p:tag name="KSO_WM_UNIT_TYPE" val="i"/>
  <p:tag name="KSO_WM_UNIT_INDEX" val="5"/>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BEAUTIFY_FLAG" val="#wm#"/>
  <p:tag name="KSO_WM_UNIT_TYPE" val="i"/>
  <p:tag name="KSO_WM_UNIT_INDEX" val="6"/>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BEAUTIFY_FLAG" val="#wm#"/>
  <p:tag name="KSO_WM_UNIT_TYPE" val="i"/>
  <p:tag name="KSO_WM_UNIT_INDEX" val="7"/>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BEAUTIFY_FLAG" val="#wm#"/>
  <p:tag name="KSO_WM_UNIT_TYPE" val="i"/>
  <p:tag name="KSO_WM_UNIT_INDEX" val="8"/>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BEAUTIFY_FLAG" val="#wm#"/>
  <p:tag name="KSO_WM_UNIT_CONTENT_GROUP_TYPE" val="titlestyle"/>
  <p:tag name="KSO_WM_UNIT_TYPE" val="i"/>
  <p:tag name="KSO_WM_UNIT_INDEX" val="2"/>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16"/>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16"/>
</p:tagLst>
</file>

<file path=ppt/tags/tag96.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16"/>
  <p:tag name="KSO_WM_SPECIAL_SOURCE" val="bdnull"/>
  <p:tag name="KSO_WM_TEMPLATE_THUMBS_INDEX" val="1、9"/>
</p:tagLst>
</file>

<file path=ppt/tags/tag97.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916_1*f*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汇报人：WPS"/>
</p:tagLst>
</file>

<file path=ppt/tags/tag98.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916_1*b*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WPS,a click to unlimited possibilities"/>
</p:tagLst>
</file>

<file path=ppt/tags/tag9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1*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单击此处 添加文档标题"/>
</p:tagLst>
</file>

<file path=ppt/tags/tag100.xml><?xml version="1.0" encoding="utf-8"?>
<p:tagLst xmlns:p="http://schemas.openxmlformats.org/presentationml/2006/main">
  <p:tag name="KSO_WM_SLIDE_ID" val="custom20230916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16"/>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67.6&quot;,&quot;top&quot;:&quot;105.7&quot;,&quot;width&quot;:&quot;576.4&quot;,&quot;height&quot;:&quot;343.95&quot;}"/>
</p:tagLst>
</file>

<file path=ppt/tags/tag101.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916_6*b*1"/>
  <p:tag name="KSO_WM_TEMPLATE_CATEGORY" val="custom"/>
  <p:tag name="KSO_WM_TEMPLATE_INDEX" val="20230916"/>
  <p:tag name="KSO_WM_UNIT_LAYERLEVEL" val="1"/>
  <p:tag name="KSO_WM_TAG_VERSION" val="1.0"/>
  <p:tag name="KSO_WM_BEAUTIFY_FLAG" val="#wm#"/>
  <p:tag name="KSO_WM_DIAGRAM_GROUP_CODE" val="l1-1"/>
  <p:tag name="KSO_WM_UNIT_PRESET_TEXT" val="/目录"/>
</p:tagLst>
</file>

<file path=ppt/tags/tag102.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6*a*1"/>
  <p:tag name="KSO_WM_TEMPLATE_CATEGORY" val="custom"/>
  <p:tag name="KSO_WM_TEMPLATE_INDEX" val="20230916"/>
  <p:tag name="KSO_WM_UNIT_LAYERLEVEL" val="1"/>
  <p:tag name="KSO_WM_TAG_VERSION" val="1.0"/>
  <p:tag name="KSO_WM_BEAUTIFY_FLAG" val="#wm#"/>
  <p:tag name="KSO_WM_DIAGRAM_GROUP_CODE" val="l1-1"/>
  <p:tag name="KSO_WM_UNIT_PRESET_TEXT" val="Contents"/>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916_6*l_h_i*1_2_1"/>
  <p:tag name="KSO_WM_TEMPLATE_CATEGORY" val="custom"/>
  <p:tag name="KSO_WM_TEMPLATE_INDEX" val="20230916"/>
  <p:tag name="KSO_WM_UNIT_LAYERLEVEL" val="1_1_1"/>
  <p:tag name="KSO_WM_TAG_VERSION" val="1.0"/>
  <p:tag name="KSO_WM_BEAUTIFY_FLAG" val="#wm#"/>
  <p:tag name="KSO_WM_DIAGRAM_GROUP_CODE" val="l1-1"/>
  <p:tag name="KSO_WM_DIAGRAM_VERSION" val="3"/>
  <p:tag name="KSO_WM_UNIT_PRESET_TEXT" val="02"/>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916"/>
  <p:tag name="KSO_WM_UNIT_LAYERLEVEL" val="1_1_1"/>
  <p:tag name="KSO_WM_TAG_VERSION" val="1.0"/>
  <p:tag name="KSO_WM_BEAUTIFY_FLAG" val="#wm#"/>
  <p:tag name="KSO_WM_DIAGRAM_GROUP_CODE" val="l1-1"/>
  <p:tag name="KSO_WM_UNIT_TYPE" val="l_h_a"/>
  <p:tag name="KSO_WM_UNIT_ID" val="custom20230916_6*l_h_a*1_2_1"/>
  <p:tag name="KSO_WM_DIAGRAM_VERSION" val="3"/>
  <p:tag name="KSO_WM_UNIT_PRESET_TEXT" val="点击此处添加目录标题"/>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916_6*l_h_i*1_1_1"/>
  <p:tag name="KSO_WM_TEMPLATE_CATEGORY" val="custom"/>
  <p:tag name="KSO_WM_TEMPLATE_INDEX" val="20230916"/>
  <p:tag name="KSO_WM_UNIT_LAYERLEVEL" val="1_1_1"/>
  <p:tag name="KSO_WM_TAG_VERSION" val="1.0"/>
  <p:tag name="KSO_WM_BEAUTIFY_FLAG" val="#wm#"/>
  <p:tag name="KSO_WM_DIAGRAM_GROUP_CODE" val="l1-1"/>
  <p:tag name="KSO_WM_DIAGRAM_VERSION" val="3"/>
  <p:tag name="KSO_WM_UNIT_PRESET_TEXT" val="01"/>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916"/>
  <p:tag name="KSO_WM_UNIT_LAYERLEVEL" val="1_1_1"/>
  <p:tag name="KSO_WM_TAG_VERSION" val="1.0"/>
  <p:tag name="KSO_WM_BEAUTIFY_FLAG" val="#wm#"/>
  <p:tag name="KSO_WM_DIAGRAM_GROUP_CODE" val="l1-1"/>
  <p:tag name="KSO_WM_UNIT_TYPE" val="l_h_a"/>
  <p:tag name="KSO_WM_UNIT_ID" val="custom20230916_6*l_h_a*1_1_1"/>
  <p:tag name="KSO_WM_DIAGRAM_VERSION" val="3"/>
  <p:tag name="KSO_WM_UNIT_PRESET_TEXT" val="点击此处添加目录标题"/>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916_6*l_h_i*1_3_1"/>
  <p:tag name="KSO_WM_TEMPLATE_CATEGORY" val="custom"/>
  <p:tag name="KSO_WM_TEMPLATE_INDEX" val="20230916"/>
  <p:tag name="KSO_WM_UNIT_LAYERLEVEL" val="1_1_1"/>
  <p:tag name="KSO_WM_TAG_VERSION" val="1.0"/>
  <p:tag name="KSO_WM_BEAUTIFY_FLAG" val="#wm#"/>
  <p:tag name="KSO_WM_DIAGRAM_GROUP_CODE" val="l1-1"/>
  <p:tag name="KSO_WM_DIAGRAM_VERSION" val="3"/>
  <p:tag name="KSO_WM_UNIT_PRESET_TEXT" val="03"/>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916"/>
  <p:tag name="KSO_WM_UNIT_LAYERLEVEL" val="1_1_1"/>
  <p:tag name="KSO_WM_TAG_VERSION" val="1.0"/>
  <p:tag name="KSO_WM_BEAUTIFY_FLAG" val="#wm#"/>
  <p:tag name="KSO_WM_DIAGRAM_GROUP_CODE" val="l1-1"/>
  <p:tag name="KSO_WM_UNIT_TYPE" val="l_h_a"/>
  <p:tag name="KSO_WM_UNIT_ID" val="custom20230916_6*l_h_a*1_3_1"/>
  <p:tag name="KSO_WM_DIAGRAM_VERSION" val="3"/>
  <p:tag name="KSO_WM_UNIT_PRESET_TEXT" val="点击此处添加目录标题"/>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916_6*l_h_i*1_5_1"/>
  <p:tag name="KSO_WM_TEMPLATE_CATEGORY" val="custom"/>
  <p:tag name="KSO_WM_TEMPLATE_INDEX" val="20230916"/>
  <p:tag name="KSO_WM_UNIT_LAYERLEVEL" val="1_1_1"/>
  <p:tag name="KSO_WM_TAG_VERSION" val="1.0"/>
  <p:tag name="KSO_WM_BEAUTIFY_FLAG" val="#wm#"/>
  <p:tag name="KSO_WM_DIAGRAM_GROUP_CODE" val="l1-1"/>
  <p:tag name="KSO_WM_DIAGRAM_VERSION" val="3"/>
  <p:tag name="KSO_WM_UNIT_PRESET_TEXT" val="05"/>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916"/>
  <p:tag name="KSO_WM_UNIT_LAYERLEVEL" val="1_1_1"/>
  <p:tag name="KSO_WM_TAG_VERSION" val="1.0"/>
  <p:tag name="KSO_WM_BEAUTIFY_FLAG" val="#wm#"/>
  <p:tag name="KSO_WM_DIAGRAM_GROUP_CODE" val="l1-1"/>
  <p:tag name="KSO_WM_UNIT_TYPE" val="l_h_a"/>
  <p:tag name="KSO_WM_UNIT_ID" val="custom20230916_6*l_h_a*1_5_1"/>
  <p:tag name="KSO_WM_DIAGRAM_VERSION" val="3"/>
  <p:tag name="KSO_WM_UNIT_PRESET_TEXT" val="点击此处添加目录标题"/>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916_6*l_h_i*1_4_1"/>
  <p:tag name="KSO_WM_TEMPLATE_CATEGORY" val="custom"/>
  <p:tag name="KSO_WM_TEMPLATE_INDEX" val="20230916"/>
  <p:tag name="KSO_WM_UNIT_LAYERLEVEL" val="1_1_1"/>
  <p:tag name="KSO_WM_TAG_VERSION" val="1.0"/>
  <p:tag name="KSO_WM_BEAUTIFY_FLAG" val="#wm#"/>
  <p:tag name="KSO_WM_DIAGRAM_GROUP_CODE" val="l1-1"/>
  <p:tag name="KSO_WM_DIAGRAM_VERSION" val="3"/>
  <p:tag name="KSO_WM_UNIT_PRESET_TEXT" val="04"/>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916"/>
  <p:tag name="KSO_WM_UNIT_LAYERLEVEL" val="1_1_1"/>
  <p:tag name="KSO_WM_TAG_VERSION" val="1.0"/>
  <p:tag name="KSO_WM_BEAUTIFY_FLAG" val="#wm#"/>
  <p:tag name="KSO_WM_DIAGRAM_GROUP_CODE" val="l1-1"/>
  <p:tag name="KSO_WM_UNIT_TYPE" val="l_h_a"/>
  <p:tag name="KSO_WM_UNIT_ID" val="custom20230916_6*l_h_a*1_4_1"/>
  <p:tag name="KSO_WM_DIAGRAM_VERSION" val="3"/>
  <p:tag name="KSO_WM_UNIT_PRESET_TEXT" val="点击此处添加目录标题"/>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0916_6*l_h_i*1_6_1"/>
  <p:tag name="KSO_WM_TEMPLATE_CATEGORY" val="custom"/>
  <p:tag name="KSO_WM_TEMPLATE_INDEX" val="20230916"/>
  <p:tag name="KSO_WM_UNIT_LAYERLEVEL" val="1_1_1"/>
  <p:tag name="KSO_WM_TAG_VERSION" val="1.0"/>
  <p:tag name="KSO_WM_BEAUTIFY_FLAG" val="#wm#"/>
  <p:tag name="KSO_WM_DIAGRAM_GROUP_CODE" val="l1-1"/>
  <p:tag name="KSO_WM_DIAGRAM_VERSION" val="3"/>
  <p:tag name="KSO_WM_UNIT_PRESET_TEXT" val="06"/>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916"/>
  <p:tag name="KSO_WM_UNIT_LAYERLEVEL" val="1_1_1"/>
  <p:tag name="KSO_WM_TAG_VERSION" val="1.0"/>
  <p:tag name="KSO_WM_BEAUTIFY_FLAG" val="#wm#"/>
  <p:tag name="KSO_WM_DIAGRAM_GROUP_CODE" val="l1-1"/>
  <p:tag name="KSO_WM_UNIT_TYPE" val="l_h_a"/>
  <p:tag name="KSO_WM_UNIT_ID" val="custom20230916_6*l_h_a*1_6_1"/>
  <p:tag name="KSO_WM_DIAGRAM_VERSION" val="3"/>
  <p:tag name="KSO_WM_UNIT_PRESET_TEXT" val="点击此处添加目录标题"/>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SLIDE_ID" val="custom20230916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916"/>
  <p:tag name="KSO_WM_SLIDE_TYPE" val="contents"/>
  <p:tag name="KSO_WM_SLIDE_SUBTYPE" val="diag"/>
  <p:tag name="KSO_WM_SLIDE_LAYOUT" val="a_b_l"/>
  <p:tag name="KSO_WM_SLIDE_LAYOUT_CNT" val="1_1_1"/>
  <p:tag name="KSO_WM_SPECIAL_SOURCE" val="bdnull"/>
  <p:tag name="KSO_WM_DIAGRAM_GROUP_CODE" val="l1-1"/>
  <p:tag name="KSO_WM_SLIDE_DIAGTYPE" val="l"/>
</p:tagLst>
</file>

<file path=ppt/tags/tag116.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6_7*e*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01"/>
</p:tagLst>
</file>

<file path=ppt/tags/tag11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7*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添加章节标题"/>
</p:tagLst>
</file>

<file path=ppt/tags/tag118.xml><?xml version="1.0" encoding="utf-8"?>
<p:tagLst xmlns:p="http://schemas.openxmlformats.org/presentationml/2006/main">
  <p:tag name="KSO_WM_SLIDE_ID" val="custom202309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6"/>
  <p:tag name="KSO_WM_SLIDE_TYPE" val="sectionTitle"/>
  <p:tag name="KSO_WM_SLIDE_SUBTYPE" val="pureTxt"/>
  <p:tag name="KSO_WM_SLIDE_LAYOUT" val="a_e"/>
  <p:tag name="KSO_WM_SLIDE_LAYOUT_CNT" val="1_1"/>
  <p:tag name="KSO_WM_SPECIAL_SOURCE" val="bdnull"/>
  <p:tag name="KSO_WM_SLIDE_CONTENT_AREA" val="{&quot;left&quot;:&quot;206.6&quot;,&quot;top&quot;:&quot;98&quot;,&quot;width&quot;:&quot;576.4&quot;,&quot;height&quot;:&quot;343.95&quot;}"/>
</p:tagLst>
</file>

<file path=ppt/tags/tag11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6_7*e*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02"/>
</p:tagLst>
</file>

<file path=ppt/tags/tag12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7*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添加章节标题"/>
</p:tagLst>
</file>

<file path=ppt/tags/tag121.xml><?xml version="1.0" encoding="utf-8"?>
<p:tagLst xmlns:p="http://schemas.openxmlformats.org/presentationml/2006/main">
  <p:tag name="KSO_WM_SLIDE_ID" val="custom202309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6"/>
  <p:tag name="KSO_WM_SLIDE_TYPE" val="sectionTitle"/>
  <p:tag name="KSO_WM_SLIDE_SUBTYPE" val="pureTxt"/>
  <p:tag name="KSO_WM_SLIDE_LAYOUT" val="a_e"/>
  <p:tag name="KSO_WM_SLIDE_LAYOUT_CNT" val="1_1"/>
  <p:tag name="KSO_WM_SPECIAL_SOURCE" val="bdnull"/>
  <p:tag name="KSO_WM_SLIDE_CONTENT_AREA" val="{&quot;left&quot;:&quot;206.6&quot;,&quot;top&quot;:&quot;98&quot;,&quot;width&quot;:&quot;576.4&quot;,&quot;height&quot;:&quot;343.95&quot;}"/>
</p:tagLst>
</file>

<file path=ppt/tags/tag1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DIAGRAM_GROUP_CODE" val="m1-1"/>
  <p:tag name="KSO_WM_UNIT_TYPE" val="m_h_i"/>
  <p:tag name="KSO_WM_UNIT_INDEX" val="1_2_1"/>
  <p:tag name="KSO_WM_UNIT_ID" val="diagram20231016_5*m_h_i*1_2_1"/>
  <p:tag name="KSO_WM_TEMPLATE_CATEGORY" val="diagram"/>
  <p:tag name="KSO_WM_TEMPLATE_INDEX" val="20231016"/>
  <p:tag name="KSO_WM_UNIT_LAYERLEVEL" val="1_1_1"/>
  <p:tag name="KSO_WM_TAG_VERSION" val="3.0"/>
  <p:tag name="KSO_WM_DIAGRAM_VERSION" val="3"/>
  <p:tag name="KSO_WM_DIAGRAM_COLOR_TRICK" val="1"/>
  <p:tag name="KSO_WM_DIAGRAM_COLOR_TEXT_CAN_REMOVE" val="n"/>
  <p:tag name="KSO_WM_DIAGRAM_MAX_ITEMCNT" val="6"/>
  <p:tag name="KSO_WM_DIAGRAM_MIN_ITEMCNT" val="2"/>
  <p:tag name="KSO_WM_DIAGRAM_VIRTUALLY_FRAME" val="{&quot;height&quot;:396.15000000000003,&quot;width&quot;:542.7500000000001}"/>
  <p:tag name="KSO_WM_DIAGRAM_COLOR_MATCH_VALUE" val="{&quot;shape&quot;:{&quot;fill&quot;:{&quot;type&quot;:0},&quot;glow&quot;:{&quot;colorType&quot;:0},&quot;line&quot;:{&quot;gradient&quot;:[{&quot;brightness&quot;:0,&quot;colorType&quot;:1,&quot;foreColorIndex&quot;:5,&quot;pos&quot;:0.09000000357627869,&quot;transparency&quot;:0},{&quot;brightness&quot;:0.4000000059604645,&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DIAGRAM_GROUP_CODE" val="m1-1"/>
  <p:tag name="KSO_WM_UNIT_SUBTYPE" val="d"/>
  <p:tag name="KSO_WM_UNIT_TYPE" val="m_h_i"/>
  <p:tag name="KSO_WM_UNIT_INDEX" val="1_1_1"/>
  <p:tag name="KSO_WM_UNIT_ID" val="diagram20231016_5*m_h_i*1_1_1"/>
  <p:tag name="KSO_WM_TEMPLATE_CATEGORY" val="diagram"/>
  <p:tag name="KSO_WM_TEMPLATE_INDEX" val="20231016"/>
  <p:tag name="KSO_WM_UNIT_LAYERLEVEL" val="1_1_1"/>
  <p:tag name="KSO_WM_TAG_VERSION" val="3.0"/>
  <p:tag name="KSO_WM_DIAGRAM_VERSION" val="3"/>
  <p:tag name="KSO_WM_DIAGRAM_COLOR_TRICK" val="1"/>
  <p:tag name="KSO_WM_DIAGRAM_COLOR_TEXT_CAN_REMOVE" val="n"/>
  <p:tag name="KSO_WM_UNIT_PRESET_TEXT" val="01"/>
  <p:tag name="KSO_WM_DIAGRAM_MAX_ITEMCNT" val="6"/>
  <p:tag name="KSO_WM_DIAGRAM_MIN_ITEMCNT" val="2"/>
  <p:tag name="KSO_WM_DIAGRAM_VIRTUALLY_FRAME" val="{&quot;height&quot;:396.15000000000003,&quot;width&quot;:542.7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4000000059604645,&quot;colorType&quot;:1,&quot;foreColorIndex&quot;:5,&quot;pos&quot;:0.15000000596046448,&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BEAUTIFY_FLAG" val="#wm#"/>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m1-1"/>
  <p:tag name="KSO_WM_UNIT_TYPE" val="m_h_a"/>
  <p:tag name="KSO_WM_UNIT_INDEX" val="1_1_1"/>
  <p:tag name="KSO_WM_UNIT_ID" val="diagram20231016_5*m_h_a*1_1_1"/>
  <p:tag name="KSO_WM_TEMPLATE_CATEGORY" val="diagram"/>
  <p:tag name="KSO_WM_TEMPLATE_INDEX" val="20231016"/>
  <p:tag name="KSO_WM_UNIT_LAYERLEVEL" val="1_1_1"/>
  <p:tag name="KSO_WM_TAG_VERSION" val="3.0"/>
  <p:tag name="KSO_WM_DIAGRAM_VERSION" val="3"/>
  <p:tag name="KSO_WM_DIAGRAM_COLOR_TRICK" val="1"/>
  <p:tag name="KSO_WM_DIAGRAM_COLOR_TEXT_CAN_REMOVE" val="n"/>
  <p:tag name="KSO_WM_UNIT_PRESET_TEXT" val="单击添加标题"/>
  <p:tag name="KSO_WM_UNIT_TEXT_FILL_FORE_SCHEMECOLOR_INDEX" val="5"/>
  <p:tag name="KSO_WM_DIAGRAM_MAX_ITEMCNT" val="6"/>
  <p:tag name="KSO_WM_DIAGRAM_MIN_ITEMCNT" val="2"/>
  <p:tag name="KSO_WM_DIAGRAM_VIRTUALLY_FRAME" val="{&quot;height&quot;:396.15000000000003,&quot;width&quot;:542.7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BEAUTIFY_FLAG" val="#wm#"/>
  <p:tag name="KSO_WM_UNIT_SUBTYPE" val="a"/>
  <p:tag name="KSO_WM_UNIT_NOCLEAR" val="0"/>
  <p:tag name="KSO_WM_UNIT_HIGHLIGHT" val="0"/>
  <p:tag name="KSO_WM_UNIT_COMPATIBLE" val="0"/>
  <p:tag name="KSO_WM_UNIT_DIAGRAM_ISNUMVISUAL" val="0"/>
  <p:tag name="KSO_WM_UNIT_DIAGRAM_ISREFERUNIT" val="0"/>
  <p:tag name="KSO_WM_DIAGRAM_GROUP_CODE" val="m1-1"/>
  <p:tag name="KSO_WM_UNIT_TYPE" val="m_h_f"/>
  <p:tag name="KSO_WM_UNIT_INDEX" val="1_1_1"/>
  <p:tag name="KSO_WM_UNIT_ID" val="diagram20231016_5*m_h_f*1_1_1"/>
  <p:tag name="KSO_WM_TEMPLATE_CATEGORY" val="diagram"/>
  <p:tag name="KSO_WM_TEMPLATE_INDEX" val="20231016"/>
  <p:tag name="KSO_WM_UNIT_LAYERLEVEL" val="1_1_1"/>
  <p:tag name="KSO_WM_TAG_VERSION" val="3.0"/>
  <p:tag name="KSO_WM_DIAGRAM_VERSION" val="3"/>
  <p:tag name="KSO_WM_DIAGRAM_COLOR_TRICK" val="1"/>
  <p:tag name="KSO_WM_DIAGRAM_COLOR_TEXT_CAN_REMOVE" val="n"/>
  <p:tag name="KSO_WM_UNIT_PRESET_TEXT" val="单击此处添加文本具体内容，简明扼要地阐述您的观点。根据需要可酌情增减文字"/>
  <p:tag name="KSO_WM_DIAGRAM_MAX_ITEMCNT" val="6"/>
  <p:tag name="KSO_WM_DIAGRAM_MIN_ITEMCNT" val="2"/>
  <p:tag name="KSO_WM_DIAGRAM_VIRTUALLY_FRAME" val="{&quot;height&quot;:396.15000000000003,&quot;width&quot;:542.7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DIAGRAM_GROUP_CODE" val="m1-1"/>
  <p:tag name="KSO_WM_UNIT_SUBTYPE" val="d"/>
  <p:tag name="KSO_WM_UNIT_TYPE" val="m_h_i"/>
  <p:tag name="KSO_WM_UNIT_INDEX" val="1_2_2"/>
  <p:tag name="KSO_WM_UNIT_ID" val="diagram20231016_5*m_h_i*1_2_2"/>
  <p:tag name="KSO_WM_TEMPLATE_CATEGORY" val="diagram"/>
  <p:tag name="KSO_WM_TEMPLATE_INDEX" val="20231016"/>
  <p:tag name="KSO_WM_UNIT_LAYERLEVEL" val="1_1_1"/>
  <p:tag name="KSO_WM_TAG_VERSION" val="3.0"/>
  <p:tag name="KSO_WM_DIAGRAM_VERSION" val="3"/>
  <p:tag name="KSO_WM_DIAGRAM_COLOR_TRICK" val="1"/>
  <p:tag name="KSO_WM_DIAGRAM_COLOR_TEXT_CAN_REMOVE" val="n"/>
  <p:tag name="KSO_WM_UNIT_PRESET_TEXT" val="02"/>
  <p:tag name="KSO_WM_DIAGRAM_MAX_ITEMCNT" val="6"/>
  <p:tag name="KSO_WM_DIAGRAM_MIN_ITEMCNT" val="2"/>
  <p:tag name="KSO_WM_DIAGRAM_VIRTUALLY_FRAME" val="{&quot;height&quot;:396.15000000000003,&quot;width&quot;:542.7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4000000059604645,&quot;colorType&quot;:1,&quot;foreColorIndex&quot;:5,&quot;pos&quot;:0.15000000596046448,&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BEAUTIFY_FLAG" val="#wm#"/>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m1-1"/>
  <p:tag name="KSO_WM_UNIT_TYPE" val="m_h_a"/>
  <p:tag name="KSO_WM_UNIT_INDEX" val="1_2_1"/>
  <p:tag name="KSO_WM_UNIT_ID" val="diagram20231016_5*m_h_a*1_2_1"/>
  <p:tag name="KSO_WM_TEMPLATE_CATEGORY" val="diagram"/>
  <p:tag name="KSO_WM_TEMPLATE_INDEX" val="20231016"/>
  <p:tag name="KSO_WM_UNIT_LAYERLEVEL" val="1_1_1"/>
  <p:tag name="KSO_WM_TAG_VERSION" val="3.0"/>
  <p:tag name="KSO_WM_DIAGRAM_VERSION" val="3"/>
  <p:tag name="KSO_WM_DIAGRAM_COLOR_TRICK" val="1"/>
  <p:tag name="KSO_WM_DIAGRAM_COLOR_TEXT_CAN_REMOVE" val="n"/>
  <p:tag name="KSO_WM_UNIT_PRESET_TEXT" val="单击添加标题"/>
  <p:tag name="KSO_WM_UNIT_TEXT_FILL_FORE_SCHEMECOLOR_INDEX" val="5"/>
  <p:tag name="KSO_WM_DIAGRAM_MAX_ITEMCNT" val="6"/>
  <p:tag name="KSO_WM_DIAGRAM_MIN_ITEMCNT" val="2"/>
  <p:tag name="KSO_WM_DIAGRAM_VIRTUALLY_FRAME" val="{&quot;height&quot;:396.15000000000003,&quot;width&quot;:542.7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BEAUTIFY_FLAG" val="#wm#"/>
  <p:tag name="KSO_WM_UNIT_SUBTYPE" val="a"/>
  <p:tag name="KSO_WM_UNIT_NOCLEAR" val="0"/>
  <p:tag name="KSO_WM_UNIT_HIGHLIGHT" val="0"/>
  <p:tag name="KSO_WM_UNIT_COMPATIBLE" val="0"/>
  <p:tag name="KSO_WM_UNIT_DIAGRAM_ISNUMVISUAL" val="0"/>
  <p:tag name="KSO_WM_UNIT_DIAGRAM_ISREFERUNIT" val="0"/>
  <p:tag name="KSO_WM_DIAGRAM_GROUP_CODE" val="m1-1"/>
  <p:tag name="KSO_WM_UNIT_TYPE" val="m_h_f"/>
  <p:tag name="KSO_WM_UNIT_INDEX" val="1_2_1"/>
  <p:tag name="KSO_WM_UNIT_ID" val="diagram20231016_5*m_h_f*1_2_1"/>
  <p:tag name="KSO_WM_TEMPLATE_CATEGORY" val="diagram"/>
  <p:tag name="KSO_WM_TEMPLATE_INDEX" val="20231016"/>
  <p:tag name="KSO_WM_UNIT_LAYERLEVEL" val="1_1_1"/>
  <p:tag name="KSO_WM_TAG_VERSION" val="3.0"/>
  <p:tag name="KSO_WM_DIAGRAM_VERSION" val="3"/>
  <p:tag name="KSO_WM_DIAGRAM_COLOR_TRICK" val="1"/>
  <p:tag name="KSO_WM_DIAGRAM_COLOR_TEXT_CAN_REMOVE" val="n"/>
  <p:tag name="KSO_WM_UNIT_PRESET_TEXT" val="单击此处添加文本具体内容，简明扼要地阐述您的观点。根据需要可酌情增减文字"/>
  <p:tag name="KSO_WM_DIAGRAM_MAX_ITEMCNT" val="6"/>
  <p:tag name="KSO_WM_DIAGRAM_MIN_ITEMCNT" val="2"/>
  <p:tag name="KSO_WM_DIAGRAM_VIRTUALLY_FRAME" val="{&quot;height&quot;:396.15000000000003,&quot;width&quot;:542.7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DIAGRAM_GROUP_CODE" val="m1-1"/>
  <p:tag name="KSO_WM_UNIT_SUBTYPE" val="d"/>
  <p:tag name="KSO_WM_UNIT_TYPE" val="m_h_i"/>
  <p:tag name="KSO_WM_UNIT_INDEX" val="1_3_2"/>
  <p:tag name="KSO_WM_UNIT_ID" val="diagram20231016_5*m_h_i*1_3_2"/>
  <p:tag name="KSO_WM_TEMPLATE_CATEGORY" val="diagram"/>
  <p:tag name="KSO_WM_TEMPLATE_INDEX" val="20231016"/>
  <p:tag name="KSO_WM_UNIT_LAYERLEVEL" val="1_1_1"/>
  <p:tag name="KSO_WM_TAG_VERSION" val="3.0"/>
  <p:tag name="KSO_WM_DIAGRAM_VERSION" val="3"/>
  <p:tag name="KSO_WM_DIAGRAM_COLOR_TRICK" val="1"/>
  <p:tag name="KSO_WM_DIAGRAM_COLOR_TEXT_CAN_REMOVE" val="n"/>
  <p:tag name="KSO_WM_UNIT_PRESET_TEXT" val="03"/>
  <p:tag name="KSO_WM_DIAGRAM_MAX_ITEMCNT" val="6"/>
  <p:tag name="KSO_WM_DIAGRAM_MIN_ITEMCNT" val="2"/>
  <p:tag name="KSO_WM_DIAGRAM_VIRTUALLY_FRAME" val="{&quot;height&quot;:396.15000000000003,&quot;width&quot;:542.7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4000000059604645,&quot;colorType&quot;:1,&quot;foreColorIndex&quot;:5,&quot;pos&quot;:0.15000000596046448,&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BEAUTIFY_FLAG" val="#wm#"/>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m1-1"/>
  <p:tag name="KSO_WM_UNIT_TYPE" val="m_h_a"/>
  <p:tag name="KSO_WM_UNIT_INDEX" val="1_3_1"/>
  <p:tag name="KSO_WM_UNIT_ID" val="diagram20231016_5*m_h_a*1_3_1"/>
  <p:tag name="KSO_WM_TEMPLATE_CATEGORY" val="diagram"/>
  <p:tag name="KSO_WM_TEMPLATE_INDEX" val="20231016"/>
  <p:tag name="KSO_WM_UNIT_LAYERLEVEL" val="1_1_1"/>
  <p:tag name="KSO_WM_TAG_VERSION" val="3.0"/>
  <p:tag name="KSO_WM_DIAGRAM_VERSION" val="3"/>
  <p:tag name="KSO_WM_DIAGRAM_COLOR_TRICK" val="1"/>
  <p:tag name="KSO_WM_DIAGRAM_COLOR_TEXT_CAN_REMOVE" val="n"/>
  <p:tag name="KSO_WM_UNIT_PRESET_TEXT" val="单击添加标题"/>
  <p:tag name="KSO_WM_UNIT_TEXT_FILL_FORE_SCHEMECOLOR_INDEX" val="5"/>
  <p:tag name="KSO_WM_DIAGRAM_MAX_ITEMCNT" val="6"/>
  <p:tag name="KSO_WM_DIAGRAM_MIN_ITEMCNT" val="2"/>
  <p:tag name="KSO_WM_DIAGRAM_VIRTUALLY_FRAME" val="{&quot;height&quot;:396.15000000000003,&quot;width&quot;:542.7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BEAUTIFY_FLAG" val="#wm#"/>
  <p:tag name="KSO_WM_UNIT_SUBTYPE" val="a"/>
  <p:tag name="KSO_WM_UNIT_NOCLEAR" val="0"/>
  <p:tag name="KSO_WM_UNIT_HIGHLIGHT" val="0"/>
  <p:tag name="KSO_WM_UNIT_COMPATIBLE" val="0"/>
  <p:tag name="KSO_WM_UNIT_DIAGRAM_ISNUMVISUAL" val="0"/>
  <p:tag name="KSO_WM_UNIT_DIAGRAM_ISREFERUNIT" val="0"/>
  <p:tag name="KSO_WM_DIAGRAM_GROUP_CODE" val="m1-1"/>
  <p:tag name="KSO_WM_UNIT_TYPE" val="m_h_f"/>
  <p:tag name="KSO_WM_UNIT_INDEX" val="1_3_1"/>
  <p:tag name="KSO_WM_UNIT_ID" val="diagram20231016_5*m_h_f*1_3_1"/>
  <p:tag name="KSO_WM_TEMPLATE_CATEGORY" val="diagram"/>
  <p:tag name="KSO_WM_TEMPLATE_INDEX" val="20231016"/>
  <p:tag name="KSO_WM_UNIT_LAYERLEVEL" val="1_1_1"/>
  <p:tag name="KSO_WM_TAG_VERSION" val="3.0"/>
  <p:tag name="KSO_WM_DIAGRAM_VERSION" val="3"/>
  <p:tag name="KSO_WM_DIAGRAM_COLOR_TRICK" val="1"/>
  <p:tag name="KSO_WM_DIAGRAM_COLOR_TEXT_CAN_REMOVE" val="n"/>
  <p:tag name="KSO_WM_UNIT_PRESET_TEXT" val="单击此处添加文本具体内容，简明扼要地阐述您的观点。根据需要可酌情增减文字"/>
  <p:tag name="KSO_WM_DIAGRAM_MAX_ITEMCNT" val="6"/>
  <p:tag name="KSO_WM_DIAGRAM_MIN_ITEMCNT" val="2"/>
  <p:tag name="KSO_WM_DIAGRAM_VIRTUALLY_FRAME" val="{&quot;height&quot;:396.15000000000003,&quot;width&quot;:542.7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DIAGRAM_GROUP_CODE" val="m1-1"/>
  <p:tag name="KSO_WM_UNIT_SUBTYPE" val="d"/>
  <p:tag name="KSO_WM_UNIT_TYPE" val="m_h_i"/>
  <p:tag name="KSO_WM_UNIT_INDEX" val="1_4_2"/>
  <p:tag name="KSO_WM_UNIT_ID" val="diagram20231016_5*m_h_i*1_4_2"/>
  <p:tag name="KSO_WM_TEMPLATE_CATEGORY" val="diagram"/>
  <p:tag name="KSO_WM_TEMPLATE_INDEX" val="20231016"/>
  <p:tag name="KSO_WM_UNIT_LAYERLEVEL" val="1_1_1"/>
  <p:tag name="KSO_WM_TAG_VERSION" val="3.0"/>
  <p:tag name="KSO_WM_DIAGRAM_VERSION" val="3"/>
  <p:tag name="KSO_WM_DIAGRAM_COLOR_TRICK" val="1"/>
  <p:tag name="KSO_WM_DIAGRAM_COLOR_TEXT_CAN_REMOVE" val="n"/>
  <p:tag name="KSO_WM_UNIT_PRESET_TEXT" val="04"/>
  <p:tag name="KSO_WM_DIAGRAM_MAX_ITEMCNT" val="6"/>
  <p:tag name="KSO_WM_DIAGRAM_MIN_ITEMCNT" val="2"/>
  <p:tag name="KSO_WM_DIAGRAM_VIRTUALLY_FRAME" val="{&quot;height&quot;:396.15000000000003,&quot;width&quot;:542.7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4000000059604645,&quot;colorType&quot;:1,&quot;foreColorIndex&quot;:5,&quot;pos&quot;:0.15000000596046448,&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BEAUTIFY_FLAG" val="#wm#"/>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m1-1"/>
  <p:tag name="KSO_WM_UNIT_TYPE" val="m_h_a"/>
  <p:tag name="KSO_WM_UNIT_INDEX" val="1_4_1"/>
  <p:tag name="KSO_WM_UNIT_ID" val="diagram20231016_5*m_h_a*1_4_1"/>
  <p:tag name="KSO_WM_TEMPLATE_CATEGORY" val="diagram"/>
  <p:tag name="KSO_WM_TEMPLATE_INDEX" val="20231016"/>
  <p:tag name="KSO_WM_UNIT_LAYERLEVEL" val="1_1_1"/>
  <p:tag name="KSO_WM_TAG_VERSION" val="3.0"/>
  <p:tag name="KSO_WM_DIAGRAM_VERSION" val="3"/>
  <p:tag name="KSO_WM_DIAGRAM_COLOR_TRICK" val="1"/>
  <p:tag name="KSO_WM_DIAGRAM_COLOR_TEXT_CAN_REMOVE" val="n"/>
  <p:tag name="KSO_WM_UNIT_PRESET_TEXT" val="单击添加标题"/>
  <p:tag name="KSO_WM_UNIT_TEXT_FILL_FORE_SCHEMECOLOR_INDEX" val="5"/>
  <p:tag name="KSO_WM_DIAGRAM_MAX_ITEMCNT" val="6"/>
  <p:tag name="KSO_WM_DIAGRAM_MIN_ITEMCNT" val="2"/>
  <p:tag name="KSO_WM_DIAGRAM_VIRTUALLY_FRAME" val="{&quot;height&quot;:396.15000000000003,&quot;width&quot;:542.7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BEAUTIFY_FLAG" val="#wm#"/>
  <p:tag name="KSO_WM_UNIT_SUBTYPE" val="a"/>
  <p:tag name="KSO_WM_UNIT_NOCLEAR" val="0"/>
  <p:tag name="KSO_WM_UNIT_HIGHLIGHT" val="0"/>
  <p:tag name="KSO_WM_UNIT_COMPATIBLE" val="0"/>
  <p:tag name="KSO_WM_UNIT_DIAGRAM_ISNUMVISUAL" val="0"/>
  <p:tag name="KSO_WM_UNIT_DIAGRAM_ISREFERUNIT" val="0"/>
  <p:tag name="KSO_WM_DIAGRAM_GROUP_CODE" val="m1-1"/>
  <p:tag name="KSO_WM_UNIT_TYPE" val="m_h_f"/>
  <p:tag name="KSO_WM_UNIT_INDEX" val="1_4_1"/>
  <p:tag name="KSO_WM_UNIT_ID" val="diagram20231016_5*m_h_f*1_4_1"/>
  <p:tag name="KSO_WM_TEMPLATE_CATEGORY" val="diagram"/>
  <p:tag name="KSO_WM_TEMPLATE_INDEX" val="20231016"/>
  <p:tag name="KSO_WM_UNIT_LAYERLEVEL" val="1_1_1"/>
  <p:tag name="KSO_WM_TAG_VERSION" val="3.0"/>
  <p:tag name="KSO_WM_DIAGRAM_VERSION" val="3"/>
  <p:tag name="KSO_WM_DIAGRAM_COLOR_TRICK" val="1"/>
  <p:tag name="KSO_WM_DIAGRAM_COLOR_TEXT_CAN_REMOVE" val="n"/>
  <p:tag name="KSO_WM_UNIT_PRESET_TEXT" val="单击此处添加文本具体内容，简明扼要地阐述您的观点。根据需要可酌情增减文字"/>
  <p:tag name="KSO_WM_DIAGRAM_MAX_ITEMCNT" val="6"/>
  <p:tag name="KSO_WM_DIAGRAM_MIN_ITEMCNT" val="2"/>
  <p:tag name="KSO_WM_DIAGRAM_VIRTUALLY_FRAME" val="{&quot;height&quot;:396.15000000000003,&quot;width&quot;:542.7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DIAGRAM_GROUP_CODE" val="m1-1"/>
  <p:tag name="KSO_WM_UNIT_SUBTYPE" val="d"/>
  <p:tag name="KSO_WM_UNIT_TYPE" val="m_h_i"/>
  <p:tag name="KSO_WM_UNIT_INDEX" val="1_5_2"/>
  <p:tag name="KSO_WM_UNIT_ID" val="diagram20231016_5*m_h_i*1_5_2"/>
  <p:tag name="KSO_WM_TEMPLATE_CATEGORY" val="diagram"/>
  <p:tag name="KSO_WM_TEMPLATE_INDEX" val="20231016"/>
  <p:tag name="KSO_WM_UNIT_LAYERLEVEL" val="1_1_1"/>
  <p:tag name="KSO_WM_TAG_VERSION" val="3.0"/>
  <p:tag name="KSO_WM_DIAGRAM_VERSION" val="3"/>
  <p:tag name="KSO_WM_DIAGRAM_COLOR_TRICK" val="1"/>
  <p:tag name="KSO_WM_DIAGRAM_COLOR_TEXT_CAN_REMOVE" val="n"/>
  <p:tag name="KSO_WM_UNIT_PRESET_TEXT" val="05"/>
  <p:tag name="KSO_WM_DIAGRAM_MAX_ITEMCNT" val="6"/>
  <p:tag name="KSO_WM_DIAGRAM_MIN_ITEMCNT" val="2"/>
  <p:tag name="KSO_WM_DIAGRAM_VIRTUALLY_FRAME" val="{&quot;height&quot;:396.15000000000003,&quot;width&quot;:542.7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4000000059604645,&quot;colorType&quot;:1,&quot;foreColorIndex&quot;:5,&quot;pos&quot;:0.15000000596046448,&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BEAUTIFY_FLAG" val="#wm#"/>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m1-1"/>
  <p:tag name="KSO_WM_UNIT_TYPE" val="m_h_a"/>
  <p:tag name="KSO_WM_UNIT_INDEX" val="1_5_1"/>
  <p:tag name="KSO_WM_UNIT_ID" val="diagram20231016_5*m_h_a*1_5_1"/>
  <p:tag name="KSO_WM_TEMPLATE_CATEGORY" val="diagram"/>
  <p:tag name="KSO_WM_TEMPLATE_INDEX" val="20231016"/>
  <p:tag name="KSO_WM_UNIT_LAYERLEVEL" val="1_1_1"/>
  <p:tag name="KSO_WM_TAG_VERSION" val="3.0"/>
  <p:tag name="KSO_WM_DIAGRAM_VERSION" val="3"/>
  <p:tag name="KSO_WM_DIAGRAM_COLOR_TRICK" val="1"/>
  <p:tag name="KSO_WM_DIAGRAM_COLOR_TEXT_CAN_REMOVE" val="n"/>
  <p:tag name="KSO_WM_UNIT_VALUE" val="26"/>
  <p:tag name="KSO_WM_UNIT_PRESET_TEXT" val="单击添加标题"/>
  <p:tag name="KSO_WM_UNIT_TEXT_FILL_FORE_SCHEMECOLOR_INDEX" val="5"/>
  <p:tag name="KSO_WM_DIAGRAM_MAX_ITEMCNT" val="6"/>
  <p:tag name="KSO_WM_DIAGRAM_MIN_ITEMCNT" val="2"/>
  <p:tag name="KSO_WM_DIAGRAM_VIRTUALLY_FRAME" val="{&quot;height&quot;:396.15000000000003,&quot;width&quot;:542.7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BEAUTIFY_FLAG" val="#wm#"/>
  <p:tag name="KSO_WM_UNIT_SUBTYPE" val="a"/>
  <p:tag name="KSO_WM_UNIT_NOCLEAR" val="0"/>
  <p:tag name="KSO_WM_UNIT_HIGHLIGHT" val="0"/>
  <p:tag name="KSO_WM_UNIT_COMPATIBLE" val="0"/>
  <p:tag name="KSO_WM_UNIT_DIAGRAM_ISNUMVISUAL" val="0"/>
  <p:tag name="KSO_WM_UNIT_DIAGRAM_ISREFERUNIT" val="0"/>
  <p:tag name="KSO_WM_DIAGRAM_GROUP_CODE" val="m1-1"/>
  <p:tag name="KSO_WM_UNIT_TYPE" val="m_h_f"/>
  <p:tag name="KSO_WM_UNIT_INDEX" val="1_5_1"/>
  <p:tag name="KSO_WM_UNIT_ID" val="diagram20231016_5*m_h_f*1_5_1"/>
  <p:tag name="KSO_WM_TEMPLATE_CATEGORY" val="diagram"/>
  <p:tag name="KSO_WM_TEMPLATE_INDEX" val="20231016"/>
  <p:tag name="KSO_WM_UNIT_LAYERLEVEL" val="1_1_1"/>
  <p:tag name="KSO_WM_TAG_VERSION" val="3.0"/>
  <p:tag name="KSO_WM_DIAGRAM_VERSION" val="3"/>
  <p:tag name="KSO_WM_DIAGRAM_COLOR_TRICK" val="1"/>
  <p:tag name="KSO_WM_DIAGRAM_COLOR_TEXT_CAN_REMOVE" val="n"/>
  <p:tag name="KSO_WM_UNIT_PRESET_TEXT" val="单击此处添加文本具体内容，简明扼要地阐述您的观点。根据需要可酌情增减文字"/>
  <p:tag name="KSO_WM_DIAGRAM_MAX_ITEMCNT" val="6"/>
  <p:tag name="KSO_WM_DIAGRAM_MIN_ITEMCNT" val="2"/>
  <p:tag name="KSO_WM_DIAGRAM_VIRTUALLY_FRAME" val="{&quot;height&quot;:396.15000000000003,&quot;width&quot;:542.7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DIAGRAM_GROUP_CODE" val="m1-1"/>
  <p:tag name="KSO_WM_UNIT_SUBTYPE" val="d"/>
  <p:tag name="KSO_WM_UNIT_TYPE" val="m_h_i"/>
  <p:tag name="KSO_WM_UNIT_INDEX" val="1_6_2"/>
  <p:tag name="KSO_WM_UNIT_ID" val="diagram20231016_5*m_h_i*1_6_2"/>
  <p:tag name="KSO_WM_TEMPLATE_CATEGORY" val="diagram"/>
  <p:tag name="KSO_WM_TEMPLATE_INDEX" val="20231016"/>
  <p:tag name="KSO_WM_UNIT_LAYERLEVEL" val="1_1_1"/>
  <p:tag name="KSO_WM_TAG_VERSION" val="3.0"/>
  <p:tag name="KSO_WM_DIAGRAM_VERSION" val="3"/>
  <p:tag name="KSO_WM_DIAGRAM_COLOR_TRICK" val="1"/>
  <p:tag name="KSO_WM_DIAGRAM_COLOR_TEXT_CAN_REMOVE" val="n"/>
  <p:tag name="KSO_WM_UNIT_PRESET_TEXT" val="06"/>
  <p:tag name="KSO_WM_DIAGRAM_MAX_ITEMCNT" val="6"/>
  <p:tag name="KSO_WM_DIAGRAM_MIN_ITEMCNT" val="2"/>
  <p:tag name="KSO_WM_DIAGRAM_VIRTUALLY_FRAME" val="{&quot;height&quot;:396.15000000000003,&quot;width&quot;:542.7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4000000059604645,&quot;colorType&quot;:1,&quot;foreColorIndex&quot;:5,&quot;pos&quot;:0.15000000596046448,&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BEAUTIFY_FLAG" val="#wm#"/>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m1-1"/>
  <p:tag name="KSO_WM_UNIT_TYPE" val="m_h_a"/>
  <p:tag name="KSO_WM_UNIT_INDEX" val="1_6_1"/>
  <p:tag name="KSO_WM_UNIT_ID" val="diagram20231016_5*m_h_a*1_6_1"/>
  <p:tag name="KSO_WM_TEMPLATE_CATEGORY" val="diagram"/>
  <p:tag name="KSO_WM_TEMPLATE_INDEX" val="20231016"/>
  <p:tag name="KSO_WM_UNIT_LAYERLEVEL" val="1_1_1"/>
  <p:tag name="KSO_WM_TAG_VERSION" val="3.0"/>
  <p:tag name="KSO_WM_DIAGRAM_VERSION" val="3"/>
  <p:tag name="KSO_WM_DIAGRAM_COLOR_TRICK" val="1"/>
  <p:tag name="KSO_WM_DIAGRAM_COLOR_TEXT_CAN_REMOVE" val="n"/>
  <p:tag name="KSO_WM_UNIT_PRESET_TEXT" val="单击添加标题"/>
  <p:tag name="KSO_WM_UNIT_TEXT_FILL_FORE_SCHEMECOLOR_INDEX" val="5"/>
  <p:tag name="KSO_WM_DIAGRAM_MAX_ITEMCNT" val="6"/>
  <p:tag name="KSO_WM_DIAGRAM_MIN_ITEMCNT" val="2"/>
  <p:tag name="KSO_WM_DIAGRAM_VIRTUALLY_FRAME" val="{&quot;height&quot;:396.15000000000003,&quot;width&quot;:542.7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BEAUTIFY_FLAG" val="#wm#"/>
  <p:tag name="KSO_WM_UNIT_SUBTYPE" val="a"/>
  <p:tag name="KSO_WM_UNIT_NOCLEAR" val="0"/>
  <p:tag name="KSO_WM_UNIT_HIGHLIGHT" val="0"/>
  <p:tag name="KSO_WM_UNIT_COMPATIBLE" val="0"/>
  <p:tag name="KSO_WM_UNIT_DIAGRAM_ISNUMVISUAL" val="0"/>
  <p:tag name="KSO_WM_UNIT_DIAGRAM_ISREFERUNIT" val="0"/>
  <p:tag name="KSO_WM_DIAGRAM_GROUP_CODE" val="m1-1"/>
  <p:tag name="KSO_WM_UNIT_TYPE" val="m_h_f"/>
  <p:tag name="KSO_WM_UNIT_INDEX" val="1_6_1"/>
  <p:tag name="KSO_WM_UNIT_ID" val="diagram20231016_5*m_h_f*1_6_1"/>
  <p:tag name="KSO_WM_TEMPLATE_CATEGORY" val="diagram"/>
  <p:tag name="KSO_WM_TEMPLATE_INDEX" val="20231016"/>
  <p:tag name="KSO_WM_UNIT_LAYERLEVEL" val="1_1_1"/>
  <p:tag name="KSO_WM_TAG_VERSION" val="3.0"/>
  <p:tag name="KSO_WM_DIAGRAM_VERSION" val="3"/>
  <p:tag name="KSO_WM_DIAGRAM_COLOR_TRICK" val="1"/>
  <p:tag name="KSO_WM_DIAGRAM_COLOR_TEXT_CAN_REMOVE" val="n"/>
  <p:tag name="KSO_WM_UNIT_PRESET_TEXT" val="单击此处添加文本具体内容，简明扼要地阐述您的观点。根据需要可酌情增减文字"/>
  <p:tag name="KSO_WM_DIAGRAM_MAX_ITEMCNT" val="6"/>
  <p:tag name="KSO_WM_DIAGRAM_MIN_ITEMCNT" val="2"/>
  <p:tag name="KSO_WM_DIAGRAM_VIRTUALLY_FRAME" val="{&quot;height&quot;:396.15000000000003,&quot;width&quot;:542.7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DIAGRAM_GROUP_CODE" val="m1-1"/>
  <p:tag name="KSO_WM_UNIT_TYPE" val="m_h_i"/>
  <p:tag name="KSO_WM_UNIT_INDEX" val="1_3_1"/>
  <p:tag name="KSO_WM_UNIT_ID" val="diagram20231016_5*m_h_i*1_3_1"/>
  <p:tag name="KSO_WM_TEMPLATE_CATEGORY" val="diagram"/>
  <p:tag name="KSO_WM_TEMPLATE_INDEX" val="20231016"/>
  <p:tag name="KSO_WM_UNIT_LAYERLEVEL" val="1_1_1"/>
  <p:tag name="KSO_WM_TAG_VERSION" val="3.0"/>
  <p:tag name="KSO_WM_DIAGRAM_VERSION" val="3"/>
  <p:tag name="KSO_WM_DIAGRAM_COLOR_TRICK" val="1"/>
  <p:tag name="KSO_WM_DIAGRAM_COLOR_TEXT_CAN_REMOVE" val="n"/>
  <p:tag name="KSO_WM_DIAGRAM_MAX_ITEMCNT" val="6"/>
  <p:tag name="KSO_WM_DIAGRAM_MIN_ITEMCNT" val="2"/>
  <p:tag name="KSO_WM_DIAGRAM_VIRTUALLY_FRAME" val="{&quot;height&quot;:396.15000000000003,&quot;width&quot;:542.7500000000001}"/>
  <p:tag name="KSO_WM_DIAGRAM_COLOR_MATCH_VALUE" val="{&quot;shape&quot;:{&quot;fill&quot;:{&quot;type&quot;:0},&quot;glow&quot;:{&quot;colorType&quot;:0},&quot;line&quot;:{&quot;gradient&quot;:[{&quot;brightness&quot;:0,&quot;colorType&quot;:1,&quot;foreColorIndex&quot;:5,&quot;pos&quot;:0.09000000357627869,&quot;transparency&quot;:0},{&quot;brightness&quot;:0.4000000059604645,&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DIAGRAM_GROUP_CODE" val="m1-1"/>
  <p:tag name="KSO_WM_UNIT_TYPE" val="m_h_i"/>
  <p:tag name="KSO_WM_UNIT_INDEX" val="1_4_1"/>
  <p:tag name="KSO_WM_UNIT_ID" val="diagram20231016_5*m_h_i*1_4_1"/>
  <p:tag name="KSO_WM_TEMPLATE_CATEGORY" val="diagram"/>
  <p:tag name="KSO_WM_TEMPLATE_INDEX" val="20231016"/>
  <p:tag name="KSO_WM_UNIT_LAYERLEVEL" val="1_1_1"/>
  <p:tag name="KSO_WM_TAG_VERSION" val="3.0"/>
  <p:tag name="KSO_WM_DIAGRAM_VERSION" val="3"/>
  <p:tag name="KSO_WM_DIAGRAM_COLOR_TRICK" val="1"/>
  <p:tag name="KSO_WM_DIAGRAM_COLOR_TEXT_CAN_REMOVE" val="n"/>
  <p:tag name="KSO_WM_DIAGRAM_MAX_ITEMCNT" val="6"/>
  <p:tag name="KSO_WM_DIAGRAM_MIN_ITEMCNT" val="2"/>
  <p:tag name="KSO_WM_DIAGRAM_VIRTUALLY_FRAME" val="{&quot;height&quot;:396.15000000000003,&quot;width&quot;:542.7500000000001}"/>
  <p:tag name="KSO_WM_DIAGRAM_COLOR_MATCH_VALUE" val="{&quot;shape&quot;:{&quot;fill&quot;:{&quot;type&quot;:0},&quot;glow&quot;:{&quot;colorType&quot;:0},&quot;line&quot;:{&quot;gradient&quot;:[{&quot;brightness&quot;:0,&quot;colorType&quot;:1,&quot;foreColorIndex&quot;:5,&quot;pos&quot;:0.09000000357627869,&quot;transparency&quot;:0},{&quot;brightness&quot;:0.4000000059604645,&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DIAGRAM_GROUP_CODE" val="m1-1"/>
  <p:tag name="KSO_WM_UNIT_TYPE" val="m_h_i"/>
  <p:tag name="KSO_WM_UNIT_INDEX" val="1_5_1"/>
  <p:tag name="KSO_WM_UNIT_ID" val="diagram20231016_5*m_h_i*1_5_1"/>
  <p:tag name="KSO_WM_TEMPLATE_CATEGORY" val="diagram"/>
  <p:tag name="KSO_WM_TEMPLATE_INDEX" val="20231016"/>
  <p:tag name="KSO_WM_UNIT_LAYERLEVEL" val="1_1_1"/>
  <p:tag name="KSO_WM_TAG_VERSION" val="3.0"/>
  <p:tag name="KSO_WM_DIAGRAM_VERSION" val="3"/>
  <p:tag name="KSO_WM_DIAGRAM_COLOR_TRICK" val="1"/>
  <p:tag name="KSO_WM_DIAGRAM_COLOR_TEXT_CAN_REMOVE" val="n"/>
  <p:tag name="KSO_WM_DIAGRAM_MAX_ITEMCNT" val="6"/>
  <p:tag name="KSO_WM_DIAGRAM_MIN_ITEMCNT" val="2"/>
  <p:tag name="KSO_WM_DIAGRAM_VIRTUALLY_FRAME" val="{&quot;height&quot;:396.15000000000003,&quot;width&quot;:542.7500000000001}"/>
  <p:tag name="KSO_WM_DIAGRAM_COLOR_MATCH_VALUE" val="{&quot;shape&quot;:{&quot;fill&quot;:{&quot;type&quot;:0},&quot;glow&quot;:{&quot;colorType&quot;:0},&quot;line&quot;:{&quot;gradient&quot;:[{&quot;brightness&quot;:0,&quot;colorType&quot;:1,&quot;foreColorIndex&quot;:5,&quot;pos&quot;:0.09000000357627869,&quot;transparency&quot;:0},{&quot;brightness&quot;:0.4000000059604645,&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DIAGRAM_GROUP_CODE" val="m1-1"/>
  <p:tag name="KSO_WM_UNIT_TYPE" val="m_h_i"/>
  <p:tag name="KSO_WM_UNIT_INDEX" val="1_6_1"/>
  <p:tag name="KSO_WM_UNIT_ID" val="diagram20231016_5*m_h_i*1_6_1"/>
  <p:tag name="KSO_WM_TEMPLATE_CATEGORY" val="diagram"/>
  <p:tag name="KSO_WM_TEMPLATE_INDEX" val="20231016"/>
  <p:tag name="KSO_WM_UNIT_LAYERLEVEL" val="1_1_1"/>
  <p:tag name="KSO_WM_TAG_VERSION" val="3.0"/>
  <p:tag name="KSO_WM_DIAGRAM_VERSION" val="3"/>
  <p:tag name="KSO_WM_DIAGRAM_COLOR_TRICK" val="1"/>
  <p:tag name="KSO_WM_DIAGRAM_COLOR_TEXT_CAN_REMOVE" val="n"/>
  <p:tag name="KSO_WM_DIAGRAM_MAX_ITEMCNT" val="6"/>
  <p:tag name="KSO_WM_DIAGRAM_MIN_ITEMCNT" val="2"/>
  <p:tag name="KSO_WM_DIAGRAM_VIRTUALLY_FRAME" val="{&quot;height&quot;:396.15000000000003,&quot;width&quot;:542.7500000000001}"/>
  <p:tag name="KSO_WM_DIAGRAM_COLOR_MATCH_VALUE" val="{&quot;shape&quot;:{&quot;fill&quot;:{&quot;type&quot;:0},&quot;glow&quot;:{&quot;colorType&quot;:0},&quot;line&quot;:{&quot;gradient&quot;:[{&quot;brightness&quot;:0,&quot;colorType&quot;:1,&quot;foreColorIndex&quot;:5,&quot;pos&quot;:0.09000000357627869,&quot;transparency&quot;:0},{&quot;brightness&quot;:0.4000000059604645,&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4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6_7*e*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03"/>
</p:tagLst>
</file>

<file path=ppt/tags/tag15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7*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添加章节标题"/>
</p:tagLst>
</file>

<file path=ppt/tags/tag159.xml><?xml version="1.0" encoding="utf-8"?>
<p:tagLst xmlns:p="http://schemas.openxmlformats.org/presentationml/2006/main">
  <p:tag name="KSO_WM_SLIDE_ID" val="custom202309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6"/>
  <p:tag name="KSO_WM_SLIDE_TYPE" val="sectionTitle"/>
  <p:tag name="KSO_WM_SLIDE_SUBTYPE" val="pureTxt"/>
  <p:tag name="KSO_WM_SLIDE_LAYOUT" val="a_e"/>
  <p:tag name="KSO_WM_SLIDE_LAYOUT_CNT" val="1_1"/>
  <p:tag name="KSO_WM_SPECIAL_SOURCE" val="bdnull"/>
  <p:tag name="KSO_WM_SLIDE_CONTENT_AREA" val="{&quot;left&quot;:&quot;206.6&quot;,&quot;top&quot;:&quot;98&quot;,&quot;width&quot;:&quot;576.4&quot;,&quot;height&quot;:&quot;343.95&quot;}"/>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1*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1*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1*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1*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1*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1*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6_7*e*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04"/>
</p:tagLst>
</file>

<file path=ppt/tags/tag17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7*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添加章节标题"/>
</p:tagLst>
</file>

<file path=ppt/tags/tag180.xml><?xml version="1.0" encoding="utf-8"?>
<p:tagLst xmlns:p="http://schemas.openxmlformats.org/presentationml/2006/main">
  <p:tag name="KSO_WM_SLIDE_ID" val="custom202309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6"/>
  <p:tag name="KSO_WM_SLIDE_TYPE" val="sectionTitle"/>
  <p:tag name="KSO_WM_SLIDE_SUBTYPE" val="pureTxt"/>
  <p:tag name="KSO_WM_SLIDE_LAYOUT" val="a_e"/>
  <p:tag name="KSO_WM_SLIDE_LAYOUT_CNT" val="1_1"/>
  <p:tag name="KSO_WM_SPECIAL_SOURCE" val="bdnull"/>
  <p:tag name="KSO_WM_SLIDE_CONTENT_AREA" val="{&quot;left&quot;:&quot;206.6&quot;,&quot;top&quot;:&quot;98&quot;,&quot;width&quot;:&quot;576.4&quot;,&quot;height&quot;:&quot;343.95&quot;}"/>
</p:tagLst>
</file>

<file path=ppt/tags/tag18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6_7*e*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05"/>
</p:tagLst>
</file>

<file path=ppt/tags/tag22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7*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添加章节标题"/>
</p:tagLst>
</file>

<file path=ppt/tags/tag223.xml><?xml version="1.0" encoding="utf-8"?>
<p:tagLst xmlns:p="http://schemas.openxmlformats.org/presentationml/2006/main">
  <p:tag name="KSO_WM_SLIDE_ID" val="custom202309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6"/>
  <p:tag name="KSO_WM_SLIDE_TYPE" val="sectionTitle"/>
  <p:tag name="KSO_WM_SLIDE_SUBTYPE" val="pureTxt"/>
  <p:tag name="KSO_WM_SLIDE_LAYOUT" val="a_e"/>
  <p:tag name="KSO_WM_SLIDE_LAYOUT_CNT" val="1_1"/>
  <p:tag name="KSO_WM_SPECIAL_SOURCE" val="bdnull"/>
  <p:tag name="KSO_WM_SLIDE_CONTENT_AREA" val="{&quot;left&quot;:&quot;206.6&quot;,&quot;top&quot;:&quot;98&quot;,&quot;width&quot;:&quot;576.4&quot;,&quot;height&quot;:&quot;343.95&quot;}"/>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6_7*e*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06"/>
</p:tagLst>
</file>

<file path=ppt/tags/tag26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7*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添加章节标题"/>
</p:tagLst>
</file>

<file path=ppt/tags/tag266.xml><?xml version="1.0" encoding="utf-8"?>
<p:tagLst xmlns:p="http://schemas.openxmlformats.org/presentationml/2006/main">
  <p:tag name="KSO_WM_SLIDE_ID" val="custom202309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6"/>
  <p:tag name="KSO_WM_SLIDE_TYPE" val="sectionTitle"/>
  <p:tag name="KSO_WM_SLIDE_SUBTYPE" val="pureTxt"/>
  <p:tag name="KSO_WM_SLIDE_LAYOUT" val="a_e"/>
  <p:tag name="KSO_WM_SLIDE_LAYOUT_CNT" val="1_1"/>
  <p:tag name="KSO_WM_SPECIAL_SOURCE" val="bdnull"/>
  <p:tag name="KSO_WM_SLIDE_CONTENT_AREA" val="{&quot;left&quot;:&quot;206.6&quot;,&quot;top&quot;:&quot;98&quot;,&quot;width&quot;:&quot;576.4&quot;,&quot;height&quot;:&quot;343.95&quot;}"/>
</p:tagLst>
</file>

<file path=ppt/tags/tag26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6_7*e*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07"/>
</p:tagLst>
</file>

<file path=ppt/tags/tag30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7*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添加章节标题"/>
</p:tagLst>
</file>

<file path=ppt/tags/tag303.xml><?xml version="1.0" encoding="utf-8"?>
<p:tagLst xmlns:p="http://schemas.openxmlformats.org/presentationml/2006/main">
  <p:tag name="KSO_WM_SLIDE_ID" val="custom202309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6"/>
  <p:tag name="KSO_WM_SLIDE_TYPE" val="sectionTitle"/>
  <p:tag name="KSO_WM_SLIDE_SUBTYPE" val="pureTxt"/>
  <p:tag name="KSO_WM_SLIDE_LAYOUT" val="a_e"/>
  <p:tag name="KSO_WM_SLIDE_LAYOUT_CNT" val="1_1"/>
  <p:tag name="KSO_WM_SPECIAL_SOURCE" val="bdnull"/>
  <p:tag name="KSO_WM_SLIDE_CONTENT_AREA" val="{&quot;left&quot;:&quot;206.6&quot;,&quot;top&quot;:&quot;98&quot;,&quot;width&quot;:&quot;576.4&quot;,&quot;height&quot;:&quot;343.95&quot;}"/>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916_9*f*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汇报人：WPS"/>
</p:tagLst>
</file>

<file path=ppt/tags/tag34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9*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感谢您的观看"/>
</p:tagLst>
</file>

<file path=ppt/tags/tag347.xml><?xml version="1.0" encoding="utf-8"?>
<p:tagLst xmlns:p="http://schemas.openxmlformats.org/presentationml/2006/main">
  <p:tag name="KSO_WM_SLIDE_ID" val="custom20230916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16"/>
  <p:tag name="KSO_WM_SLIDE_TYPE" val="endPage"/>
  <p:tag name="KSO_WM_SLIDE_SUBTYPE" val="pureTxt"/>
  <p:tag name="KSO_WM_SLIDE_LAYOUT" val="a_f"/>
  <p:tag name="KSO_WM_SLIDE_LAYOUT_CNT" val="1_1"/>
  <p:tag name="KSO_WM_SPECIAL_SOURCE" val="bdnull"/>
  <p:tag name="KSO_WM_SLIDE_CONTENT_AREA" val="{&quot;left&quot;:&quot;347&quot;,&quot;top&quot;:&quot;105.7&quot;,&quot;width&quot;:&quot;576.4&quot;,&quot;height&quot;:&quot;343.9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57">
      <a:dk1>
        <a:srgbClr val="000000"/>
      </a:dk1>
      <a:lt1>
        <a:srgbClr val="FFFFFF"/>
      </a:lt1>
      <a:dk2>
        <a:srgbClr val="421B00"/>
      </a:dk2>
      <a:lt2>
        <a:srgbClr val="FFF0E7"/>
      </a:lt2>
      <a:accent1>
        <a:srgbClr val="FF6600"/>
      </a:accent1>
      <a:accent2>
        <a:srgbClr val="53A6EB"/>
      </a:accent2>
      <a:accent3>
        <a:srgbClr val="45CB98"/>
      </a:accent3>
      <a:accent4>
        <a:srgbClr val="FFB03B"/>
      </a:accent4>
      <a:accent5>
        <a:srgbClr val="EC5E3C"/>
      </a:accent5>
      <a:accent6>
        <a:srgbClr val="EC4A7C"/>
      </a:accent6>
      <a:hlink>
        <a:srgbClr val="0563C1"/>
      </a:hlink>
      <a:folHlink>
        <a:srgbClr val="954D72"/>
      </a:folHlink>
    </a:clrScheme>
    <a:fontScheme name="自定义 3">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V1824A</dc:creator>
  <dcterms:created xsi:type="dcterms:W3CDTF">2023-12-15T09:50:14Z</dcterms:created>
  <dcterms:modified xsi:type="dcterms:W3CDTF">2023-12-15T09:50:14Z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a0635b0e8af84e50acc6315142e34ca0_21</vt:lpwstr>
  </property>
</Properties>
</file>