
<file path=[Content_Types].xml><?xml version="1.0" encoding="utf-8"?>
<Types xmlns="http://schemas.openxmlformats.org/package/2006/content-types">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5106" r:id="rId1"/>
    <p:sldMasterId id="2147485143" r:id="rId2"/>
  </p:sldMasterIdLst>
  <p:notesMasterIdLst>
    <p:notesMasterId r:id="rId3"/>
  </p:notesMasterIdLst>
  <p:sldIdLst>
    <p:sldId id="903" r:id="rId4"/>
    <p:sldId id="906" r:id="rId5"/>
    <p:sldId id="909" r:id="rId6"/>
    <p:sldId id="912" r:id="rId7"/>
    <p:sldId id="918" r:id="rId9"/>
    <p:sldId id="921" r:id="rId10"/>
    <p:sldId id="924" r:id="rId11"/>
    <p:sldId id="927" r:id="rId12"/>
    <p:sldId id="933" r:id="rId14"/>
    <p:sldId id="936" r:id="rId15"/>
    <p:sldId id="939" r:id="rId16"/>
    <p:sldId id="942" r:id="rId17"/>
    <p:sldId id="945" r:id="rId18"/>
    <p:sldId id="951" r:id="rId20"/>
    <p:sldId id="954" r:id="rId21"/>
    <p:sldId id="957" r:id="rId22"/>
    <p:sldId id="960" r:id="rId23"/>
    <p:sldId id="963" r:id="rId24"/>
    <p:sldId id="969" r:id="rId26"/>
    <p:sldId id="972" r:id="rId27"/>
    <p:sldId id="975" r:id="rId28"/>
    <p:sldId id="978" r:id="rId29"/>
    <p:sldId id="981" r:id="rId30"/>
    <p:sldId id="987" r:id="rId32"/>
    <p:sldId id="990" r:id="rId33"/>
    <p:sldId id="993" r:id="rId34"/>
    <p:sldId id="996" r:id="rId35"/>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slide" Target="slides/slide27.xml"/><Relationship Id="rId36" Type="http://schemas.openxmlformats.org/officeDocument/2006/relationships/tableStyles" Target="tableStyles.xml"/><Relationship Id="rId37" Type="http://schemas.openxmlformats.org/officeDocument/2006/relationships/presProps" Target="presProps.xml"/><Relationship Id="rId38" Type="http://schemas.openxmlformats.org/officeDocument/2006/relationships/viewProps" Target="viewProps.xml"/><Relationship Id="rId3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 Id="rId11" Type="http://schemas.openxmlformats.org/officeDocument/2006/relationships/tags" Target="../tags/tag11.xml"/><Relationship Id="rId12" Type="http://schemas.openxmlformats.org/officeDocument/2006/relationships/tags" Target="../tags/tag12.xml"/><Relationship Id="rId13" Type="http://schemas.openxmlformats.org/officeDocument/2006/relationships/tags" Target="../tags/tag13.xml"/><Relationship Id="rId14" Type="http://schemas.openxmlformats.org/officeDocument/2006/relationships/tags" Target="../tags/tag14.xml"/><Relationship Id="rId15"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5.xml"/><Relationship Id="rId2" Type="http://schemas.openxmlformats.org/officeDocument/2006/relationships/tags" Target="../tags/tag16.xml"/><Relationship Id="rId3" Type="http://schemas.openxmlformats.org/officeDocument/2006/relationships/tags" Target="../tags/tag17.xml"/><Relationship Id="rId4" Type="http://schemas.openxmlformats.org/officeDocument/2006/relationships/tags" Target="../tags/tag18.xml"/><Relationship Id="rId5" Type="http://schemas.openxmlformats.org/officeDocument/2006/relationships/tags" Target="../tags/tag19.xml"/><Relationship Id="rId6" Type="http://schemas.openxmlformats.org/officeDocument/2006/relationships/tags" Target="../tags/tag20.xml"/><Relationship Id="rId7" Type="http://schemas.openxmlformats.org/officeDocument/2006/relationships/tags" Target="../tags/tag21.xml"/><Relationship Id="rId8" Type="http://schemas.openxmlformats.org/officeDocument/2006/relationships/tags" Target="../tags/tag22.xml"/><Relationship Id="rId9" Type="http://schemas.openxmlformats.org/officeDocument/2006/relationships/tags" Target="../tags/tag23.xml"/><Relationship Id="rId10"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4.xml"/><Relationship Id="rId2" Type="http://schemas.openxmlformats.org/officeDocument/2006/relationships/tags" Target="../tags/tag25.xml"/><Relationship Id="rId3" Type="http://schemas.openxmlformats.org/officeDocument/2006/relationships/tags" Target="../tags/tag26.xml"/><Relationship Id="rId4" Type="http://schemas.openxmlformats.org/officeDocument/2006/relationships/tags" Target="../tags/tag27.xml"/><Relationship Id="rId5" Type="http://schemas.openxmlformats.org/officeDocument/2006/relationships/tags" Target="../tags/tag28.xml"/><Relationship Id="rId6"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tags" Target="../tags/tag30.xml"/><Relationship Id="rId3" Type="http://schemas.openxmlformats.org/officeDocument/2006/relationships/tags" Target="../tags/tag31.xml"/><Relationship Id="rId4" Type="http://schemas.openxmlformats.org/officeDocument/2006/relationships/tags" Target="../tags/tag32.xml"/><Relationship Id="rId5" Type="http://schemas.openxmlformats.org/officeDocument/2006/relationships/tags" Target="../tags/tag33.xml"/><Relationship Id="rId6" Type="http://schemas.openxmlformats.org/officeDocument/2006/relationships/tags" Target="../tags/tag34.xml"/><Relationship Id="rId7" Type="http://schemas.openxmlformats.org/officeDocument/2006/relationships/tags" Target="../tags/tag35.xml"/><Relationship Id="rId8" Type="http://schemas.openxmlformats.org/officeDocument/2006/relationships/tags" Target="../tags/tag36.xml"/><Relationship Id="rId9" Type="http://schemas.openxmlformats.org/officeDocument/2006/relationships/tags" Target="../tags/tag37.xml"/><Relationship Id="rId10" Type="http://schemas.openxmlformats.org/officeDocument/2006/relationships/tags" Target="../tags/tag38.xml"/><Relationship Id="rId11" Type="http://schemas.openxmlformats.org/officeDocument/2006/relationships/tags" Target="../tags/tag39.xml"/><Relationship Id="rId12" Type="http://schemas.openxmlformats.org/officeDocument/2006/relationships/tags" Target="../tags/tag40.xml"/><Relationship Id="rId13" Type="http://schemas.openxmlformats.org/officeDocument/2006/relationships/tags" Target="../tags/tag41.xml"/><Relationship Id="rId14"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2.xml"/><Relationship Id="rId2" Type="http://schemas.openxmlformats.org/officeDocument/2006/relationships/tags" Target="../tags/tag43.xml"/><Relationship Id="rId3" Type="http://schemas.openxmlformats.org/officeDocument/2006/relationships/tags" Target="../tags/tag44.xml"/><Relationship Id="rId4" Type="http://schemas.openxmlformats.org/officeDocument/2006/relationships/tags" Target="../tags/tag45.xml"/><Relationship Id="rId5" Type="http://schemas.openxmlformats.org/officeDocument/2006/relationships/tags" Target="../tags/tag46.xml"/><Relationship Id="rId6" Type="http://schemas.openxmlformats.org/officeDocument/2006/relationships/tags" Target="../tags/tag47.xml"/><Relationship Id="rId7" Type="http://schemas.openxmlformats.org/officeDocument/2006/relationships/tags" Target="../tags/tag48.xml"/><Relationship Id="rId8" Type="http://schemas.openxmlformats.org/officeDocument/2006/relationships/tags" Target="../tags/tag49.xml"/><Relationship Id="rId9" Type="http://schemas.openxmlformats.org/officeDocument/2006/relationships/tags" Target="../tags/tag50.xml"/><Relationship Id="rId10" Type="http://schemas.openxmlformats.org/officeDocument/2006/relationships/tags" Target="../tags/tag51.xml"/><Relationship Id="rId1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2.xml"/><Relationship Id="rId2" Type="http://schemas.openxmlformats.org/officeDocument/2006/relationships/tags" Target="../tags/tag53.xml"/><Relationship Id="rId3" Type="http://schemas.openxmlformats.org/officeDocument/2006/relationships/tags" Target="../tags/tag54.xml"/><Relationship Id="rId4" Type="http://schemas.openxmlformats.org/officeDocument/2006/relationships/tags" Target="../tags/tag55.xml"/><Relationship Id="rId5" Type="http://schemas.openxmlformats.org/officeDocument/2006/relationships/tags" Target="../tags/tag56.xml"/><Relationship Id="rId6" Type="http://schemas.openxmlformats.org/officeDocument/2006/relationships/tags" Target="../tags/tag57.xml"/><Relationship Id="rId7" Type="http://schemas.openxmlformats.org/officeDocument/2006/relationships/tags" Target="../tags/tag58.xml"/><Relationship Id="rId8" Type="http://schemas.openxmlformats.org/officeDocument/2006/relationships/tags" Target="../tags/tag59.xml"/><Relationship Id="rId9" Type="http://schemas.openxmlformats.org/officeDocument/2006/relationships/tags" Target="../tags/tag60.xml"/><Relationship Id="rId10" Type="http://schemas.openxmlformats.org/officeDocument/2006/relationships/tags" Target="../tags/tag61.xml"/><Relationship Id="rId11" Type="http://schemas.openxmlformats.org/officeDocument/2006/relationships/tags" Target="../tags/tag62.xml"/><Relationship Id="rId12" Type="http://schemas.openxmlformats.org/officeDocument/2006/relationships/tags" Target="../tags/tag63.xml"/><Relationship Id="rId13"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64.xml"/><Relationship Id="rId2" Type="http://schemas.openxmlformats.org/officeDocument/2006/relationships/tags" Target="../tags/tag65.xml"/><Relationship Id="rId3" Type="http://schemas.openxmlformats.org/officeDocument/2006/relationships/tags" Target="../tags/tag66.xml"/><Relationship Id="rId4" Type="http://schemas.openxmlformats.org/officeDocument/2006/relationships/tags" Target="../tags/tag67.xml"/><Relationship Id="rId5" Type="http://schemas.openxmlformats.org/officeDocument/2006/relationships/tags" Target="../tags/tag68.xml"/><Relationship Id="rId6" Type="http://schemas.openxmlformats.org/officeDocument/2006/relationships/tags" Target="../tags/tag69.xml"/><Relationship Id="rId7" Type="http://schemas.openxmlformats.org/officeDocument/2006/relationships/tags" Target="../tags/tag70.xml"/><Relationship Id="rId8" Type="http://schemas.openxmlformats.org/officeDocument/2006/relationships/tags" Target="../tags/tag71.xml"/><Relationship Id="rId9"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72.xml"/><Relationship Id="rId2" Type="http://schemas.openxmlformats.org/officeDocument/2006/relationships/tags" Target="../tags/tag73.xml"/><Relationship Id="rId3" Type="http://schemas.openxmlformats.org/officeDocument/2006/relationships/tags" Target="../tags/tag74.xml"/><Relationship Id="rId4" Type="http://schemas.openxmlformats.org/officeDocument/2006/relationships/tags" Target="../tags/tag75.xml"/><Relationship Id="rId5" Type="http://schemas.openxmlformats.org/officeDocument/2006/relationships/tags" Target="../tags/tag76.xml"/><Relationship Id="rId6" Type="http://schemas.openxmlformats.org/officeDocument/2006/relationships/tags" Target="../tags/tag77.xml"/><Relationship Id="rId7"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78.xml"/><Relationship Id="rId2" Type="http://schemas.openxmlformats.org/officeDocument/2006/relationships/tags" Target="../tags/tag79.xml"/><Relationship Id="rId3" Type="http://schemas.openxmlformats.org/officeDocument/2006/relationships/tags" Target="../tags/tag80.xml"/><Relationship Id="rId4" Type="http://schemas.openxmlformats.org/officeDocument/2006/relationships/tags" Target="../tags/tag81.xml"/><Relationship Id="rId5" Type="http://schemas.openxmlformats.org/officeDocument/2006/relationships/tags" Target="../tags/tag82.xml"/><Relationship Id="rId6" Type="http://schemas.openxmlformats.org/officeDocument/2006/relationships/tags" Target="../tags/tag83.xml"/><Relationship Id="rId7" Type="http://schemas.openxmlformats.org/officeDocument/2006/relationships/tags" Target="../tags/tag84.xml"/><Relationship Id="rId8"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tags" Target="../tags/tag86.xml"/><Relationship Id="rId3" Type="http://schemas.openxmlformats.org/officeDocument/2006/relationships/tags" Target="../tags/tag87.xml"/><Relationship Id="rId4" Type="http://schemas.openxmlformats.org/officeDocument/2006/relationships/tags" Target="../tags/tag88.xml"/><Relationship Id="rId5" Type="http://schemas.openxmlformats.org/officeDocument/2006/relationships/tags" Target="../tags/tag89.xml"/><Relationship Id="rId6" Type="http://schemas.openxmlformats.org/officeDocument/2006/relationships/tags" Target="../tags/tag90.xml"/><Relationship Id="rId7" Type="http://schemas.openxmlformats.org/officeDocument/2006/relationships/tags" Target="../tags/tag91.xml"/><Relationship Id="rId8" Type="http://schemas.openxmlformats.org/officeDocument/2006/relationships/tags" Target="../tags/tag92.xml"/><Relationship Id="rId9" Type="http://schemas.openxmlformats.org/officeDocument/2006/relationships/tags" Target="../tags/tag93.xml"/><Relationship Id="rId10"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94.xml"/><Relationship Id="rId2" Type="http://schemas.openxmlformats.org/officeDocument/2006/relationships/tags" Target="../tags/tag95.xml"/><Relationship Id="rId3" Type="http://schemas.openxmlformats.org/officeDocument/2006/relationships/tags" Target="../tags/tag96.xml"/><Relationship Id="rId4" Type="http://schemas.openxmlformats.org/officeDocument/2006/relationships/tags" Target="../tags/tag97.xml"/><Relationship Id="rId5" Type="http://schemas.openxmlformats.org/officeDocument/2006/relationships/tags" Target="../tags/tag98.xml"/><Relationship Id="rId6" Type="http://schemas.openxmlformats.org/officeDocument/2006/relationships/tags" Target="../tags/tag99.xml"/><Relationship Id="rId7" Type="http://schemas.openxmlformats.org/officeDocument/2006/relationships/tags" Target="../tags/tag100.xml"/><Relationship Id="rId8" Type="http://schemas.openxmlformats.org/officeDocument/2006/relationships/tags" Target="../tags/tag101.xml"/><Relationship Id="rId9" Type="http://schemas.openxmlformats.org/officeDocument/2006/relationships/tags" Target="../tags/tag102.xml"/><Relationship Id="rId10" Type="http://schemas.openxmlformats.org/officeDocument/2006/relationships/tags" Target="../tags/tag103.xml"/><Relationship Id="rId11" Type="http://schemas.openxmlformats.org/officeDocument/2006/relationships/tags" Target="../tags/tag104.xml"/><Relationship Id="rId12" Type="http://schemas.openxmlformats.org/officeDocument/2006/relationships/tags" Target="../tags/tag105.xml"/><Relationship Id="rId13" Type="http://schemas.openxmlformats.org/officeDocument/2006/relationships/tags" Target="../tags/tag106.xml"/><Relationship Id="rId14"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sp>
        <p:nvSpPr>
          <p:cNvPr id="1048672" name="圆: 空心 11"/>
          <p:cNvSpPr/>
          <p:nvPr>
            <p:custDataLst>
              <p:tags r:id="rId1"/>
            </p:custDataLst>
          </p:nvPr>
        </p:nvSpPr>
        <p:spPr>
          <a:xfrm>
            <a:off x="1423035" y="1768475"/>
            <a:ext cx="915035" cy="915035"/>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674" name="圆: 空心 12"/>
          <p:cNvSpPr/>
          <p:nvPr>
            <p:custDataLst>
              <p:tags r:id="rId2"/>
            </p:custDataLst>
          </p:nvPr>
        </p:nvSpPr>
        <p:spPr>
          <a:xfrm>
            <a:off x="1395095" y="1731645"/>
            <a:ext cx="959485" cy="959485"/>
          </a:xfrm>
          <a:prstGeom prst="donut">
            <a:avLst>
              <a:gd name="adj" fmla="val 14539"/>
            </a:avLst>
          </a:prstGeom>
          <a:gradFill flip="none" rotWithShape="1">
            <a:gsLst>
              <a:gs pos="0">
                <a:schemeClr val="accent1">
                  <a:alpha val="40000"/>
                </a:schemeClr>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676" name="圆: 空心 10"/>
          <p:cNvSpPr/>
          <p:nvPr>
            <p:custDataLst>
              <p:tags r:id="rId3"/>
            </p:custDataLst>
          </p:nvPr>
        </p:nvSpPr>
        <p:spPr>
          <a:xfrm>
            <a:off x="1033780" y="1355725"/>
            <a:ext cx="1645285" cy="1645285"/>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cxnSp>
        <p:nvCxnSpPr>
          <p:cNvPr id="3145731" name="直接连接符 28"/>
          <p:cNvCxnSpPr>
            <a:cxnSpLocks/>
          </p:cNvCxnSpPr>
          <p:nvPr>
            <p:custDataLst>
              <p:tags r:id="rId4"/>
            </p:custDataLst>
          </p:nvPr>
        </p:nvCxnSpPr>
        <p:spPr>
          <a:xfrm flipH="1">
            <a:off x="1573306" y="3979863"/>
            <a:ext cx="0" cy="684000"/>
          </a:xfrm>
          <a:prstGeom prst="line"/>
          <a:ln w="12700">
            <a:gradFill flip="none" rotWithShape="1">
              <a:gsLst>
                <a:gs pos="0">
                  <a:schemeClr val="accent1">
                    <a:alpha val="0"/>
                  </a:schemeClr>
                </a:gs>
                <a:gs pos="100000">
                  <a:schemeClr val="accent1"/>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8678" name="任意多边形 12"/>
          <p:cNvSpPr/>
          <p:nvPr>
            <p:custDataLst>
              <p:tags r:id="rId5"/>
            </p:custDataLst>
          </p:nvPr>
        </p:nvSpPr>
        <p:spPr>
          <a:xfrm rot="3180000">
            <a:off x="5642610" y="3151505"/>
            <a:ext cx="348615" cy="4824095"/>
          </a:xfrm>
          <a:custGeom>
            <a:avLst/>
            <a:gdLst>
              <a:gd name="connsiteX0" fmla="*/ 465 w 549"/>
              <a:gd name="connsiteY0" fmla="*/ 37 h 7846"/>
              <a:gd name="connsiteX1" fmla="*/ 496 w 549"/>
              <a:gd name="connsiteY1" fmla="*/ 0 h 7846"/>
              <a:gd name="connsiteX2" fmla="*/ 549 w 549"/>
              <a:gd name="connsiteY2" fmla="*/ 7116 h 7846"/>
              <a:gd name="connsiteX3" fmla="*/ 0 w 549"/>
              <a:gd name="connsiteY3" fmla="*/ 7846 h 7846"/>
              <a:gd name="connsiteX4" fmla="*/ 465 w 549"/>
              <a:gd name="connsiteY4" fmla="*/ 37 h 78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 h="7846">
                <a:moveTo>
                  <a:pt x="465" y="37"/>
                </a:moveTo>
                <a:lnTo>
                  <a:pt x="496" y="0"/>
                </a:lnTo>
                <a:lnTo>
                  <a:pt x="549" y="7116"/>
                </a:lnTo>
                <a:lnTo>
                  <a:pt x="0" y="7846"/>
                </a:lnTo>
                <a:lnTo>
                  <a:pt x="465" y="37"/>
                </a:lnTo>
                <a:close/>
              </a:path>
            </a:pathLst>
          </a:custGeom>
          <a:gradFill>
            <a:gsLst>
              <a:gs pos="0">
                <a:schemeClr val="accent1"/>
              </a:gs>
              <a:gs pos="10000">
                <a:schemeClr val="accent1"/>
              </a:gs>
              <a:gs pos="33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680" name="任意多边形 11"/>
          <p:cNvSpPr/>
          <p:nvPr>
            <p:custDataLst>
              <p:tags r:id="rId6"/>
            </p:custDataLst>
          </p:nvPr>
        </p:nvSpPr>
        <p:spPr>
          <a:xfrm rot="15120000">
            <a:off x="5316220" y="-1681480"/>
            <a:ext cx="1153795" cy="13151486"/>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alpha val="40000"/>
                </a:schemeClr>
              </a:gs>
              <a:gs pos="18000">
                <a:schemeClr val="accent1">
                  <a:alpha val="20000"/>
                </a:schemeClr>
              </a:gs>
              <a:gs pos="100000">
                <a:schemeClr val="accent1">
                  <a:alpha val="0"/>
                </a:schemeClr>
              </a:gs>
            </a:gsLst>
            <a:path path="rect">
              <a:fillToRect l="50000" t="50000" r="50000" b="50000"/>
            </a:path>
          </a:gradFill>
          <a:ln>
            <a:noFill/>
            <a:prstDash val="solid"/>
          </a:ln>
          <a:effectLst>
            <a:softEdge rad="1778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682" name="任意多边形 10"/>
          <p:cNvSpPr/>
          <p:nvPr>
            <p:custDataLst>
              <p:tags r:id="rId7"/>
            </p:custDataLst>
          </p:nvPr>
        </p:nvSpPr>
        <p:spPr>
          <a:xfrm rot="17400000">
            <a:off x="9496425" y="2840355"/>
            <a:ext cx="384810" cy="5471795"/>
          </a:xfrm>
          <a:custGeom>
            <a:avLst/>
            <a:gdLst>
              <a:gd name="connsiteX0" fmla="*/ 432 w 497"/>
              <a:gd name="connsiteY0" fmla="*/ 0 h 8455"/>
              <a:gd name="connsiteX1" fmla="*/ 489 w 497"/>
              <a:gd name="connsiteY1" fmla="*/ 42 h 8455"/>
              <a:gd name="connsiteX2" fmla="*/ 497 w 497"/>
              <a:gd name="connsiteY2" fmla="*/ 8291 h 8455"/>
              <a:gd name="connsiteX3" fmla="*/ 0 w 497"/>
              <a:gd name="connsiteY3" fmla="*/ 8455 h 8455"/>
              <a:gd name="connsiteX4" fmla="*/ 432 w 497"/>
              <a:gd name="connsiteY4" fmla="*/ 0 h 8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 h="8455">
                <a:moveTo>
                  <a:pt x="432" y="0"/>
                </a:moveTo>
                <a:lnTo>
                  <a:pt x="489" y="42"/>
                </a:lnTo>
                <a:lnTo>
                  <a:pt x="497" y="8291"/>
                </a:lnTo>
                <a:lnTo>
                  <a:pt x="0" y="8455"/>
                </a:lnTo>
                <a:lnTo>
                  <a:pt x="432" y="0"/>
                </a:lnTo>
                <a:close/>
              </a:path>
            </a:pathLst>
          </a:custGeom>
          <a:gradFill>
            <a:gsLst>
              <a:gs pos="0">
                <a:schemeClr val="accent1"/>
              </a:gs>
              <a:gs pos="10000">
                <a:schemeClr val="accent1"/>
              </a:gs>
              <a:gs pos="30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cs typeface="MiSans Normal" panose="00000500000000000000" charset="-122"/>
              <a:sym typeface="+mn-ea"/>
            </a:endParaRPr>
          </a:p>
        </p:txBody>
      </p:sp>
      <p:sp>
        <p:nvSpPr>
          <p:cNvPr id="1048684" name="任意多边形 9"/>
          <p:cNvSpPr/>
          <p:nvPr>
            <p:custDataLst>
              <p:tags r:id="rId8"/>
            </p:custDataLst>
          </p:nvPr>
        </p:nvSpPr>
        <p:spPr>
          <a:xfrm rot="15240000">
            <a:off x="6005830" y="-1488440"/>
            <a:ext cx="136525" cy="12736830"/>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gs>
              <a:gs pos="0">
                <a:schemeClr val="accent1"/>
              </a:gs>
              <a:gs pos="20000">
                <a:schemeClr val="accent1"/>
              </a:gs>
              <a:gs pos="100000">
                <a:schemeClr val="accent1">
                  <a:alpha val="0"/>
                </a:schemeClr>
              </a:gs>
            </a:gsLst>
            <a:path path="rect">
              <a:fillToRect l="50000" t="50000" r="50000" b="50000"/>
            </a:path>
          </a:gradFill>
          <a:ln>
            <a:noFill/>
            <a:prstDash val="solid"/>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686" name="署名"/>
          <p:cNvSpPr txBox="1">
            <a:spLocks noGrp="1"/>
          </p:cNvSpPr>
          <p:nvPr>
            <p:ph type="body" idx="3"/>
            <p:custDataLst>
              <p:tags r:id="rId9"/>
            </p:custDataLst>
          </p:nvPr>
        </p:nvSpPr>
        <p:spPr>
          <a:xfrm>
            <a:off x="1774190" y="4248785"/>
            <a:ext cx="8373110" cy="421640"/>
          </a:xfrm>
          <a:prstGeom prst="rect"/>
          <a:noFill/>
        </p:spPr>
        <p:txBody>
          <a:bodyPr anchor="ctr" bIns="0" lIns="0" rIns="0" rtlCol="0" tIns="0" wrap="square">
            <a:normAutofit/>
          </a:bodyPr>
          <a:lstStyle>
            <a:lvl1pPr algn="l" defTabSz="914400" eaLnBrk="1" fontAlgn="auto" hangingPunct="1" latinLnBrk="0" marL="0" marR="0" rtl="0">
              <a:lnSpc>
                <a:spcPct val="150000"/>
              </a:lnSpc>
              <a:buClrTx/>
              <a:buSzTx/>
              <a:buFontTx/>
              <a:buNone/>
              <a:defRPr altLang="en-US" baseline="0" b="0" cap="none" dirty="0" sz="2000" i="0" kern="1200" kumimoji="0" lang="zh-CN" noProof="1" normalizeH="0" spc="150" strike="noStrike" u="none">
                <a:solidFill>
                  <a:schemeClr val="tx1"/>
                </a:solidFill>
                <a:latin typeface="+mn-ea"/>
                <a:ea typeface="+mn-ea"/>
                <a:cs typeface="MiSans Normal" panose="00000500000000000000" charset="-122"/>
              </a:defRPr>
            </a:lvl1pPr>
          </a:lstStyle>
          <a:p>
            <a:pPr algn="l" lvl="0">
              <a:lnSpc>
                <a:spcPct val="150000"/>
              </a:lnSpc>
            </a:pPr>
            <a:r>
              <a:rPr dirty="0">
                <a:sym typeface="+mn-ea"/>
              </a:rPr>
              <a:t>单击此处编辑母版文本样式</a:t>
            </a:r>
            <a:endParaRPr dirty="0">
              <a:sym typeface="+mn-ea"/>
            </a:endParaRPr>
          </a:p>
        </p:txBody>
      </p:sp>
      <p:sp>
        <p:nvSpPr>
          <p:cNvPr id="1048688" name="副标题"/>
          <p:cNvSpPr txBox="1">
            <a:spLocks noGrp="1"/>
          </p:cNvSpPr>
          <p:nvPr>
            <p:ph type="body" idx="2" hasCustomPrompt="1"/>
            <p:custDataLst>
              <p:tags r:id="rId10"/>
            </p:custDataLst>
          </p:nvPr>
        </p:nvSpPr>
        <p:spPr>
          <a:xfrm>
            <a:off x="1474102" y="3021026"/>
            <a:ext cx="8673198" cy="950657"/>
          </a:xfrm>
          <a:prstGeom prst="rect"/>
          <a:noFill/>
        </p:spPr>
        <p:txBody>
          <a:bodyPr anchor="t"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1800" i="0" kern="1200" kumimoji="0" lang="en-US" noProof="1" normalizeH="0" spc="0" err="1" strike="noStrike" u="none">
                <a:solidFill>
                  <a:schemeClr val="tx1"/>
                </a:solidFill>
                <a:latin typeface="+mn-ea"/>
                <a:ea typeface="+mn-ea"/>
                <a:cs typeface="MiSans Normal" panose="00000500000000000000" charset="-122"/>
              </a:defRPr>
            </a:lvl1pPr>
          </a:lstStyle>
          <a:p>
            <a:pPr algn="l" lvl="0">
              <a:lnSpc>
                <a:spcPct val="100000"/>
              </a:lnSpc>
            </a:pPr>
            <a:r>
              <a:rPr>
                <a:sym typeface="+mn-ea"/>
              </a:rPr>
              <a:t>单击此处编辑母版副标题样式</a:t>
            </a:r>
            <a:endParaRPr>
              <a:sym typeface="+mn-ea"/>
            </a:endParaRPr>
          </a:p>
        </p:txBody>
      </p:sp>
      <p:sp>
        <p:nvSpPr>
          <p:cNvPr id="1048690" name="标题"/>
          <p:cNvSpPr txBox="1">
            <a:spLocks noGrp="1"/>
          </p:cNvSpPr>
          <p:nvPr>
            <p:ph type="title" idx="1" hasCustomPrompt="1"/>
            <p:custDataLst>
              <p:tags r:id="rId11"/>
            </p:custDataLst>
          </p:nvPr>
        </p:nvSpPr>
        <p:spPr>
          <a:xfrm>
            <a:off x="1474102" y="1932606"/>
            <a:ext cx="8673198" cy="1009493"/>
          </a:xfrm>
          <a:prstGeom prst="rect"/>
          <a:noFill/>
        </p:spPr>
        <p:txBody>
          <a:bodyPr anchor="b"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6600" i="0" kern="1200" kumimoji="0" lang="zh-CN" noProof="1" normalizeH="0" spc="300" strike="noStrike" u="none">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单击此处编辑标题</a:t>
            </a:r>
            <a:endParaRPr dirty="0">
              <a:sym typeface="+mn-ea"/>
            </a:endParaRPr>
          </a:p>
        </p:txBody>
      </p:sp>
      <p:sp>
        <p:nvSpPr>
          <p:cNvPr id="1048692" name="日期占位符 3"/>
          <p:cNvSpPr>
            <a:spLocks noGrp="1"/>
          </p:cNvSpPr>
          <p:nvPr>
            <p:ph type="dt" sz="half" idx="10"/>
            <p:custDataLst>
              <p:tags r:id="rId12"/>
            </p:custDataLst>
          </p:nvPr>
        </p:nvSpPr>
        <p:spPr>
          <a:xfrm>
            <a:off x="838200" y="6356350"/>
            <a:ext cx="2743200" cy="365125"/>
          </a:xfrm>
        </p:spPr>
        <p:txBody>
          <a:bodyPr/>
          <a:lstStyle>
            <a:lvl1pPr>
              <a:defRPr>
                <a:solidFill>
                  <a:schemeClr val="tx1"/>
                </a:solidFill>
              </a:defRPr>
            </a:lvl1pPr>
          </a:lstStyle>
          <a:p>
            <a:fld id="{297C79FE-DCC0-4620-A566-16CA7A0CE41F}" type="datetimeFigureOut">
              <a:rPr altLang="en-US" lang="zh-CN" smtClean="0"/>
            </a:fld>
            <a:endParaRPr altLang="en-US" lang="zh-CN"/>
          </a:p>
        </p:txBody>
      </p:sp>
      <p:sp>
        <p:nvSpPr>
          <p:cNvPr id="1048694" name="页脚占位符 4"/>
          <p:cNvSpPr>
            <a:spLocks noGrp="1"/>
          </p:cNvSpPr>
          <p:nvPr>
            <p:ph type="ftr" sz="quarter" idx="11"/>
            <p:custDataLst>
              <p:tags r:id="rId13"/>
            </p:custDataLst>
          </p:nvPr>
        </p:nvSpPr>
        <p:spPr>
          <a:xfrm>
            <a:off x="4038600" y="6356350"/>
            <a:ext cx="4114800" cy="365125"/>
          </a:xfrm>
        </p:spPr>
        <p:txBody>
          <a:bodyPr/>
          <a:lstStyle>
            <a:lvl1pPr>
              <a:defRPr>
                <a:solidFill>
                  <a:schemeClr val="tx1"/>
                </a:solidFill>
              </a:defRPr>
            </a:lvl1pPr>
          </a:lstStyle>
          <a:p>
            <a:endParaRPr altLang="en-US" dirty="0" lang="zh-CN"/>
          </a:p>
        </p:txBody>
      </p:sp>
      <p:sp>
        <p:nvSpPr>
          <p:cNvPr id="1048696" name="灯片编号占位符 5"/>
          <p:cNvSpPr>
            <a:spLocks noGrp="1"/>
          </p:cNvSpPr>
          <p:nvPr>
            <p:ph type="sldNum" sz="quarter" idx="12"/>
            <p:custDataLst>
              <p:tags r:id="rId14"/>
            </p:custDataLst>
          </p:nvPr>
        </p:nvSpPr>
        <p:spPr>
          <a:xfrm>
            <a:off x="8610600" y="6356350"/>
            <a:ext cx="2743200" cy="365125"/>
          </a:xfrm>
        </p:spPr>
        <p:txBody>
          <a:bodyPr/>
          <a:lstStyle>
            <a:lvl1pPr>
              <a:defRPr>
                <a:solidFill>
                  <a:schemeClr val="tx1"/>
                </a:solidFill>
              </a:defRPr>
            </a:lvl1pPr>
          </a:lstStyle>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698" name="正文"/>
          <p:cNvSpPr txBox="1">
            <a:spLocks noGrp="1"/>
          </p:cNvSpPr>
          <p:nvPr>
            <p:ph idx="6"/>
            <p:custDataLst>
              <p:tags r:id="rId1"/>
            </p:custDataLst>
          </p:nvPr>
        </p:nvSpPr>
        <p:spPr>
          <a:xfrm>
            <a:off x="608400" y="1490400"/>
            <a:ext cx="10969200" cy="4759200"/>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2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pPr>
            <a:r>
              <a:rPr dirty="0">
                <a:sym typeface="+mn-ea"/>
              </a:rPr>
              <a:t>单击此处编辑母版文本样式</a:t>
            </a:r>
            <a:endParaRPr dirty="0">
              <a:sym typeface="+mn-ea"/>
            </a:endParaRPr>
          </a:p>
          <a:p>
            <a:pPr lvl="1">
              <a:spcBef>
                <a:spcPts val="1200"/>
              </a:spcBef>
              <a:spcAft>
                <a:spcPts val="0"/>
              </a:spcAft>
            </a:pPr>
            <a:r>
              <a:rPr dirty="0" err="1">
                <a:sym typeface="+mn-ea"/>
              </a:rPr>
              <a:t>第二级</a:t>
            </a:r>
            <a:endParaRPr dirty="0">
              <a:sym typeface="+mn-ea"/>
            </a:endParaRPr>
          </a:p>
          <a:p>
            <a:pPr lvl="2">
              <a:spcBef>
                <a:spcPts val="1200"/>
              </a:spcBef>
              <a:spcAft>
                <a:spcPts val="0"/>
              </a:spcAft>
            </a:pPr>
            <a:r>
              <a:rPr dirty="0" err="1">
                <a:sym typeface="+mn-ea"/>
              </a:rPr>
              <a:t>第三级</a:t>
            </a:r>
            <a:endParaRPr dirty="0">
              <a:sym typeface="+mn-ea"/>
            </a:endParaRPr>
          </a:p>
          <a:p>
            <a:pPr lvl="3">
              <a:spcBef>
                <a:spcPts val="1200"/>
              </a:spcBef>
              <a:spcAft>
                <a:spcPts val="0"/>
              </a:spcAft>
            </a:pPr>
            <a:r>
              <a:rPr dirty="0" err="1">
                <a:sym typeface="+mn-ea"/>
              </a:rPr>
              <a:t>第四级</a:t>
            </a:r>
            <a:endParaRPr dirty="0">
              <a:sym typeface="+mn-ea"/>
            </a:endParaRPr>
          </a:p>
          <a:p>
            <a:pPr lvl="4">
              <a:spcBef>
                <a:spcPts val="1200"/>
              </a:spcBef>
              <a:spcAft>
                <a:spcPts val="0"/>
              </a:spcAft>
            </a:pPr>
            <a:r>
              <a:rPr dirty="0" err="1">
                <a:sym typeface="+mn-ea"/>
              </a:rPr>
              <a:t>第五级</a:t>
            </a:r>
            <a:endParaRPr dirty="0">
              <a:sym typeface="+mn-ea"/>
            </a:endParaRPr>
          </a:p>
        </p:txBody>
      </p:sp>
      <p:sp>
        <p:nvSpPr>
          <p:cNvPr id="1048700" name="标题"/>
          <p:cNvSpPr txBox="1">
            <a:spLocks noGrp="1"/>
          </p:cNvSpPr>
          <p:nvPr>
            <p:ph type="title" idx="5"/>
            <p:custDataLst>
              <p:tags r:id="rId2"/>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cxnSp>
        <p:nvCxnSpPr>
          <p:cNvPr id="3145733" name="直接连接符 9"/>
          <p:cNvCxnSpPr>
            <a:cxnSpLocks/>
          </p:cNvCxnSpPr>
          <p:nvPr>
            <p:custDataLst>
              <p:tags r:id="rId3"/>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02" name="圆: 空心 3"/>
          <p:cNvSpPr/>
          <p:nvPr>
            <p:custDataLst>
              <p:tags r:id="rId4"/>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04" name="圆: 空心 4"/>
          <p:cNvSpPr/>
          <p:nvPr>
            <p:custDataLst>
              <p:tags r:id="rId5"/>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06" name="圆: 空心 5"/>
          <p:cNvSpPr/>
          <p:nvPr>
            <p:custDataLst>
              <p:tags r:id="rId6"/>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708" name="日期占位符 3"/>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10" name="页脚占位符 4"/>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712" name="灯片编号占位符 5"/>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714" name="副标题"/>
          <p:cNvSpPr txBox="1">
            <a:spLocks noGrp="1"/>
          </p:cNvSpPr>
          <p:nvPr>
            <p:ph type="body" idx="2" hasCustomPrompt="1"/>
            <p:custDataLst>
              <p:tags r:id="rId1"/>
            </p:custDataLst>
          </p:nvPr>
        </p:nvSpPr>
        <p:spPr>
          <a:xfrm>
            <a:off x="461552" y="5230415"/>
            <a:ext cx="3913224" cy="349330"/>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1400" i="0" kern="1200" kumimoji="0" lang="en-US" noProof="1" normalizeH="0" spc="800" strike="noStrike" u="none">
                <a:solidFill>
                  <a:schemeClr val="tx1"/>
                </a:solidFill>
                <a:latin typeface="+mn-ea"/>
                <a:ea typeface="+mn-ea"/>
                <a:cs typeface="MiSans Normal" panose="00000500000000000000" charset="-122"/>
              </a:defRPr>
            </a:lvl1pPr>
          </a:lstStyle>
          <a:p>
            <a:pPr lvl="0"/>
            <a:r>
              <a:rPr dirty="0" err="1">
                <a:sym typeface="+mn-ea"/>
              </a:rPr>
              <a:t>单击编辑副标题</a:t>
            </a:r>
            <a:endParaRPr dirty="0">
              <a:sym typeface="+mn-ea"/>
            </a:endParaRPr>
          </a:p>
        </p:txBody>
      </p:sp>
      <p:sp>
        <p:nvSpPr>
          <p:cNvPr id="1048716" name="标题"/>
          <p:cNvSpPr txBox="1">
            <a:spLocks noGrp="1"/>
          </p:cNvSpPr>
          <p:nvPr>
            <p:ph type="title" idx="1" hasCustomPrompt="1"/>
            <p:custDataLst>
              <p:tags r:id="rId2"/>
            </p:custDataLst>
          </p:nvPr>
        </p:nvSpPr>
        <p:spPr>
          <a:xfrm>
            <a:off x="461645" y="5596890"/>
            <a:ext cx="3576955" cy="1260475"/>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8000" i="0" kern="1200" kumimoji="0" lang="zh-CN" noProof="1" normalizeH="0" spc="300" strike="noStrike" u="none">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标题</a:t>
            </a:r>
            <a:endParaRPr dirty="0">
              <a:sym typeface="+mn-ea"/>
            </a:endParaRPr>
          </a:p>
        </p:txBody>
      </p:sp>
      <p:sp>
        <p:nvSpPr>
          <p:cNvPr id="1048718" name="日期占位符 2"/>
          <p:cNvSpPr>
            <a:spLocks noGrp="1"/>
          </p:cNvSpPr>
          <p:nvPr>
            <p:ph type="dt" sz="half" idx="10"/>
            <p:custDataLst>
              <p:tags r:id="rId3"/>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20" name="页脚占位符 3"/>
          <p:cNvSpPr>
            <a:spLocks noGrp="1"/>
          </p:cNvSpPr>
          <p:nvPr>
            <p:ph type="ftr" sz="quarter" idx="11"/>
            <p:custDataLst>
              <p:tags r:id="rId4"/>
            </p:custDataLst>
          </p:nvPr>
        </p:nvSpPr>
        <p:spPr>
          <a:xfrm>
            <a:off x="4038600" y="6356350"/>
            <a:ext cx="4114800" cy="365125"/>
          </a:xfrm>
        </p:spPr>
        <p:txBody>
          <a:bodyPr/>
          <a:p>
            <a:endParaRPr altLang="en-US" lang="zh-CN"/>
          </a:p>
        </p:txBody>
      </p:sp>
      <p:sp>
        <p:nvSpPr>
          <p:cNvPr id="1048722" name="灯片编号占位符 4"/>
          <p:cNvSpPr>
            <a:spLocks noGrp="1"/>
          </p:cNvSpPr>
          <p:nvPr>
            <p:ph type="sldNum" sz="quarter" idx="12"/>
            <p:custDataLst>
              <p:tags r:id="rId5"/>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sp>
        <p:nvSpPr>
          <p:cNvPr id="1048724" name="圆: 空心 4"/>
          <p:cNvSpPr/>
          <p:nvPr>
            <p:custDataLst>
              <p:tags r:id="rId1"/>
            </p:custDataLst>
          </p:nvPr>
        </p:nvSpPr>
        <p:spPr>
          <a:xfrm>
            <a:off x="4152265" y="1443355"/>
            <a:ext cx="735330" cy="73533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26" name="圆: 空心 5"/>
          <p:cNvSpPr/>
          <p:nvPr>
            <p:custDataLst>
              <p:tags r:id="rId2"/>
            </p:custDataLst>
          </p:nvPr>
        </p:nvSpPr>
        <p:spPr>
          <a:xfrm>
            <a:off x="4129405" y="1414145"/>
            <a:ext cx="770890" cy="770890"/>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28" name="圆: 空心 3"/>
          <p:cNvSpPr/>
          <p:nvPr>
            <p:custDataLst>
              <p:tags r:id="rId3"/>
            </p:custDataLst>
          </p:nvPr>
        </p:nvSpPr>
        <p:spPr>
          <a:xfrm>
            <a:off x="3839210" y="1111885"/>
            <a:ext cx="1322070" cy="132207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cxnSp>
        <p:nvCxnSpPr>
          <p:cNvPr id="3145735" name="直接连接符 13"/>
          <p:cNvCxnSpPr>
            <a:cxnSpLocks/>
          </p:cNvCxnSpPr>
          <p:nvPr>
            <p:custDataLst>
              <p:tags r:id="rId4"/>
            </p:custDataLst>
          </p:nvPr>
        </p:nvCxnSpPr>
        <p:spPr>
          <a:xfrm flipH="1">
            <a:off x="4491878" y="2207906"/>
            <a:ext cx="8312" cy="2358369"/>
          </a:xfrm>
          <a:prstGeom prst="line"/>
          <a:ln>
            <a:gradFill flip="none" rotWithShape="1">
              <a:gsLst>
                <a:gs pos="0">
                  <a:schemeClr val="accent1">
                    <a:alpha val="0"/>
                  </a:schemeClr>
                </a:gs>
                <a:gs pos="100000">
                  <a:schemeClr val="accent1"/>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8730" name="任意多边形 21"/>
          <p:cNvSpPr/>
          <p:nvPr>
            <p:custDataLst>
              <p:tags r:id="rId5"/>
            </p:custDataLst>
          </p:nvPr>
        </p:nvSpPr>
        <p:spPr>
          <a:xfrm rot="7500000" flipV="1">
            <a:off x="5943600" y="3218815"/>
            <a:ext cx="348615" cy="4824095"/>
          </a:xfrm>
          <a:custGeom>
            <a:avLst/>
            <a:gdLst>
              <a:gd name="connsiteX0" fmla="*/ 465 w 549"/>
              <a:gd name="connsiteY0" fmla="*/ 37 h 7846"/>
              <a:gd name="connsiteX1" fmla="*/ 496 w 549"/>
              <a:gd name="connsiteY1" fmla="*/ 0 h 7846"/>
              <a:gd name="connsiteX2" fmla="*/ 549 w 549"/>
              <a:gd name="connsiteY2" fmla="*/ 7116 h 7846"/>
              <a:gd name="connsiteX3" fmla="*/ 0 w 549"/>
              <a:gd name="connsiteY3" fmla="*/ 7846 h 7846"/>
              <a:gd name="connsiteX4" fmla="*/ 465 w 549"/>
              <a:gd name="connsiteY4" fmla="*/ 37 h 78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 h="7846">
                <a:moveTo>
                  <a:pt x="465" y="37"/>
                </a:moveTo>
                <a:lnTo>
                  <a:pt x="496" y="0"/>
                </a:lnTo>
                <a:lnTo>
                  <a:pt x="549" y="7116"/>
                </a:lnTo>
                <a:lnTo>
                  <a:pt x="0" y="7846"/>
                </a:lnTo>
                <a:lnTo>
                  <a:pt x="465" y="37"/>
                </a:lnTo>
                <a:close/>
              </a:path>
            </a:pathLst>
          </a:custGeom>
          <a:gradFill>
            <a:gsLst>
              <a:gs pos="0">
                <a:schemeClr val="accent1"/>
              </a:gs>
              <a:gs pos="10000">
                <a:schemeClr val="accent1"/>
              </a:gs>
              <a:gs pos="33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732" name="任意多边形 22"/>
          <p:cNvSpPr/>
          <p:nvPr>
            <p:custDataLst>
              <p:tags r:id="rId6"/>
            </p:custDataLst>
          </p:nvPr>
        </p:nvSpPr>
        <p:spPr>
          <a:xfrm rot="6300000">
            <a:off x="5315585" y="-1616710"/>
            <a:ext cx="1153795" cy="13151486"/>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alpha val="40000"/>
                </a:schemeClr>
              </a:gs>
              <a:gs pos="18000">
                <a:schemeClr val="accent1">
                  <a:alpha val="20000"/>
                </a:schemeClr>
              </a:gs>
              <a:gs pos="100000">
                <a:schemeClr val="accent1">
                  <a:alpha val="0"/>
                </a:schemeClr>
              </a:gs>
            </a:gsLst>
            <a:path path="rect">
              <a:fillToRect l="50000" t="50000" r="50000" b="50000"/>
            </a:path>
          </a:gradFill>
          <a:ln>
            <a:noFill/>
            <a:prstDash val="solid"/>
          </a:ln>
          <a:effectLst>
            <a:softEdge rad="1778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734" name="任意多边形 23"/>
          <p:cNvSpPr/>
          <p:nvPr>
            <p:custDataLst>
              <p:tags r:id="rId7"/>
            </p:custDataLst>
          </p:nvPr>
        </p:nvSpPr>
        <p:spPr>
          <a:xfrm rot="4080000" flipH="1">
            <a:off x="2178685" y="2969895"/>
            <a:ext cx="384810" cy="5331460"/>
          </a:xfrm>
          <a:custGeom>
            <a:avLst/>
            <a:gdLst>
              <a:gd name="connsiteX0" fmla="*/ 432 w 497"/>
              <a:gd name="connsiteY0" fmla="*/ 0 h 8455"/>
              <a:gd name="connsiteX1" fmla="*/ 489 w 497"/>
              <a:gd name="connsiteY1" fmla="*/ 42 h 8455"/>
              <a:gd name="connsiteX2" fmla="*/ 497 w 497"/>
              <a:gd name="connsiteY2" fmla="*/ 8291 h 8455"/>
              <a:gd name="connsiteX3" fmla="*/ 0 w 497"/>
              <a:gd name="connsiteY3" fmla="*/ 8455 h 8455"/>
              <a:gd name="connsiteX4" fmla="*/ 432 w 497"/>
              <a:gd name="connsiteY4" fmla="*/ 0 h 8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 h="8455">
                <a:moveTo>
                  <a:pt x="432" y="0"/>
                </a:moveTo>
                <a:lnTo>
                  <a:pt x="489" y="42"/>
                </a:lnTo>
                <a:lnTo>
                  <a:pt x="497" y="8291"/>
                </a:lnTo>
                <a:lnTo>
                  <a:pt x="0" y="8455"/>
                </a:lnTo>
                <a:lnTo>
                  <a:pt x="432" y="0"/>
                </a:lnTo>
                <a:close/>
              </a:path>
            </a:pathLst>
          </a:custGeom>
          <a:gradFill>
            <a:gsLst>
              <a:gs pos="0">
                <a:schemeClr val="accent1"/>
              </a:gs>
              <a:gs pos="10000">
                <a:schemeClr val="accent1"/>
              </a:gs>
              <a:gs pos="30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cs typeface="MiSans Normal" panose="00000500000000000000" charset="-122"/>
              <a:sym typeface="+mn-ea"/>
            </a:endParaRPr>
          </a:p>
        </p:txBody>
      </p:sp>
      <p:sp>
        <p:nvSpPr>
          <p:cNvPr id="1048736" name="任意多边形 24"/>
          <p:cNvSpPr/>
          <p:nvPr>
            <p:custDataLst>
              <p:tags r:id="rId8"/>
            </p:custDataLst>
          </p:nvPr>
        </p:nvSpPr>
        <p:spPr>
          <a:xfrm rot="6360000">
            <a:off x="5643245" y="-1477645"/>
            <a:ext cx="136525" cy="12736830"/>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gs>
              <a:gs pos="0">
                <a:schemeClr val="accent1"/>
              </a:gs>
              <a:gs pos="20000">
                <a:schemeClr val="accent1"/>
              </a:gs>
              <a:gs pos="100000">
                <a:schemeClr val="accent1">
                  <a:alpha val="0"/>
                </a:schemeClr>
              </a:gs>
            </a:gsLst>
            <a:path path="rect">
              <a:fillToRect l="50000" t="50000" r="50000" b="50000"/>
            </a:path>
          </a:gradFill>
          <a:ln>
            <a:noFill/>
            <a:prstDash val="solid"/>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738" name="节编号"/>
          <p:cNvSpPr txBox="1">
            <a:spLocks noGrp="1"/>
          </p:cNvSpPr>
          <p:nvPr>
            <p:ph type="body" idx="2" hasCustomPrompt="1"/>
            <p:custDataLst>
              <p:tags r:id="rId9"/>
            </p:custDataLst>
          </p:nvPr>
        </p:nvSpPr>
        <p:spPr>
          <a:xfrm>
            <a:off x="4823624" y="1972572"/>
            <a:ext cx="5628640" cy="622697"/>
          </a:xfrm>
          <a:prstGeom prst="rect"/>
          <a:noFill/>
        </p:spPr>
        <p:txBody>
          <a:bodyPr anchor="ctr" anchorCtr="0"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3200" i="0" kern="1200" kumimoji="0" lang="en-US" noProof="1" normalizeH="0" spc="0" strike="noStrike" u="none">
                <a:solidFill>
                  <a:schemeClr val="tx1"/>
                </a:solidFill>
                <a:latin typeface="+mj-ea"/>
                <a:ea typeface="+mj-ea"/>
                <a:cs typeface="MiSans Normal" panose="00000500000000000000" charset="-122"/>
              </a:defRPr>
            </a:lvl1pPr>
          </a:lstStyle>
          <a:p>
            <a:pPr lvl="0"/>
            <a:r>
              <a:rPr>
                <a:sym typeface="+mn-ea"/>
              </a:rPr>
              <a:t>编辑节编号</a:t>
            </a:r>
            <a:endParaRPr>
              <a:sym typeface="+mn-ea"/>
            </a:endParaRPr>
          </a:p>
        </p:txBody>
      </p:sp>
      <p:sp>
        <p:nvSpPr>
          <p:cNvPr id="1048740" name="标题"/>
          <p:cNvSpPr txBox="1">
            <a:spLocks noGrp="1"/>
          </p:cNvSpPr>
          <p:nvPr>
            <p:ph type="title" idx="1" hasCustomPrompt="1"/>
            <p:custDataLst>
              <p:tags r:id="rId10"/>
            </p:custDataLst>
          </p:nvPr>
        </p:nvSpPr>
        <p:spPr>
          <a:xfrm>
            <a:off x="4823460" y="2704465"/>
            <a:ext cx="5628640" cy="1919605"/>
          </a:xfrm>
          <a:prstGeom prst="rect"/>
          <a:noFill/>
        </p:spPr>
        <p:txBody>
          <a:bodyPr anchor="t" anchorCtr="0"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6000" i="0" kern="1200" kumimoji="0" lang="zh-CN" noProof="1" normalizeH="0" spc="0" strike="noStrike" u="none">
                <a:gradFill flip="none" rotWithShape="1">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单击编辑标题</a:t>
            </a:r>
            <a:endParaRPr dirty="0">
              <a:sym typeface="+mn-ea"/>
            </a:endParaRPr>
          </a:p>
        </p:txBody>
      </p:sp>
      <p:sp>
        <p:nvSpPr>
          <p:cNvPr id="1048742" name="日期占位符 3"/>
          <p:cNvSpPr>
            <a:spLocks noGrp="1"/>
          </p:cNvSpPr>
          <p:nvPr>
            <p:ph type="dt" sz="half" idx="10"/>
            <p:custDataLst>
              <p:tags r:id="rId11"/>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44" name="页脚占位符 4"/>
          <p:cNvSpPr>
            <a:spLocks noGrp="1"/>
          </p:cNvSpPr>
          <p:nvPr>
            <p:ph type="ftr" sz="quarter" idx="11"/>
            <p:custDataLst>
              <p:tags r:id="rId12"/>
            </p:custDataLst>
          </p:nvPr>
        </p:nvSpPr>
        <p:spPr>
          <a:xfrm>
            <a:off x="4038600" y="6356350"/>
            <a:ext cx="4114800" cy="365125"/>
          </a:xfrm>
        </p:spPr>
        <p:txBody>
          <a:bodyPr/>
          <a:p>
            <a:endParaRPr altLang="en-US" lang="zh-CN"/>
          </a:p>
        </p:txBody>
      </p:sp>
      <p:sp>
        <p:nvSpPr>
          <p:cNvPr id="1048746" name="灯片编号占位符 5"/>
          <p:cNvSpPr>
            <a:spLocks noGrp="1"/>
          </p:cNvSpPr>
          <p:nvPr>
            <p:ph type="sldNum" sz="quarter" idx="12"/>
            <p:custDataLst>
              <p:tags r:id="rId13"/>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sp>
        <p:nvSpPr>
          <p:cNvPr id="1048748" name="正文"/>
          <p:cNvSpPr txBox="1">
            <a:spLocks noGrp="1"/>
          </p:cNvSpPr>
          <p:nvPr>
            <p:ph idx="7"/>
            <p:custDataLst>
              <p:tags r:id="rId1"/>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50" name="正文"/>
          <p:cNvSpPr txBox="1">
            <a:spLocks noGrp="1"/>
          </p:cNvSpPr>
          <p:nvPr>
            <p:ph idx="6"/>
            <p:custDataLst>
              <p:tags r:id="rId2"/>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52" name="标题"/>
          <p:cNvSpPr txBox="1">
            <a:spLocks noGrp="1"/>
          </p:cNvSpPr>
          <p:nvPr>
            <p:ph type="title" idx="5"/>
            <p:custDataLst>
              <p:tags r:id="rId3"/>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cxnSp>
        <p:nvCxnSpPr>
          <p:cNvPr id="3145737" name="直接连接符 8"/>
          <p:cNvCxnSpPr>
            <a:cxnSpLocks/>
          </p:cNvCxnSpPr>
          <p:nvPr>
            <p:custDataLst>
              <p:tags r:id="rId4"/>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54" name="圆: 空心 3"/>
          <p:cNvSpPr/>
          <p:nvPr>
            <p:custDataLst>
              <p:tags r:id="rId5"/>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56" name="圆: 空心 4"/>
          <p:cNvSpPr/>
          <p:nvPr>
            <p:custDataLst>
              <p:tags r:id="rId6"/>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58" name="圆: 空心 5"/>
          <p:cNvSpPr/>
          <p:nvPr>
            <p:custDataLst>
              <p:tags r:id="rId7"/>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760" name="日期占位符 4"/>
          <p:cNvSpPr>
            <a:spLocks noGrp="1"/>
          </p:cNvSpPr>
          <p:nvPr>
            <p:ph type="dt" sz="half" idx="10"/>
            <p:custDataLst>
              <p:tags r:id="rId8"/>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62" name="页脚占位符 5"/>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764" name="灯片编号占位符 6"/>
          <p:cNvSpPr>
            <a:spLocks noGrp="1"/>
          </p:cNvSpPr>
          <p:nvPr>
            <p:ph type="sldNum" sz="quarter" idx="12"/>
            <p:custDataLst>
              <p:tags r:id="rId10"/>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sp>
        <p:nvSpPr>
          <p:cNvPr id="1048766" name="正文"/>
          <p:cNvSpPr txBox="1">
            <a:spLocks noGrp="1"/>
          </p:cNvSpPr>
          <p:nvPr>
            <p:ph idx="9"/>
            <p:custDataLst>
              <p:tags r:id="rId1"/>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68" name="标题"/>
          <p:cNvSpPr txBox="1">
            <a:spLocks noGrp="1"/>
          </p:cNvSpPr>
          <p:nvPr>
            <p:ph type="title" idx="8"/>
            <p:custDataLst>
              <p:tags r:id="rId2"/>
            </p:custDataLst>
          </p:nvPr>
        </p:nvSpPr>
        <p:spPr>
          <a:xfrm>
            <a:off x="62352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n-ea"/>
                <a:ea typeface="+mn-ea"/>
                <a:cs typeface="MiSans Normal" panose="00000500000000000000" charset="-122"/>
              </a:defRPr>
            </a:lvl1pPr>
          </a:lstStyle>
          <a:p>
            <a:pPr lvl="0"/>
            <a:r>
              <a:rPr>
                <a:sym typeface="+mn-ea"/>
              </a:rPr>
              <a:t>单击此处编辑母版标题样式</a:t>
            </a:r>
            <a:endParaRPr>
              <a:sym typeface="+mn-ea"/>
            </a:endParaRPr>
          </a:p>
        </p:txBody>
      </p:sp>
      <p:sp>
        <p:nvSpPr>
          <p:cNvPr id="1048770" name="正文"/>
          <p:cNvSpPr txBox="1">
            <a:spLocks noGrp="1"/>
          </p:cNvSpPr>
          <p:nvPr>
            <p:ph idx="7"/>
            <p:custDataLst>
              <p:tags r:id="rId3"/>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72" name="标题"/>
          <p:cNvSpPr txBox="1">
            <a:spLocks noGrp="1"/>
          </p:cNvSpPr>
          <p:nvPr>
            <p:ph type="title" idx="6"/>
            <p:custDataLst>
              <p:tags r:id="rId4"/>
            </p:custDataLst>
          </p:nvPr>
        </p:nvSpPr>
        <p:spPr>
          <a:xfrm>
            <a:off x="6084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n-ea"/>
                <a:ea typeface="+mn-ea"/>
                <a:cs typeface="MiSans Normal" panose="00000500000000000000" charset="-122"/>
              </a:defRPr>
            </a:lvl1pPr>
          </a:lstStyle>
          <a:p>
            <a:pPr lvl="0"/>
            <a:r>
              <a:rPr>
                <a:sym typeface="+mn-ea"/>
              </a:rPr>
              <a:t>单击此处编辑母版标题样式</a:t>
            </a:r>
            <a:endParaRPr>
              <a:sym typeface="+mn-ea"/>
            </a:endParaRPr>
          </a:p>
        </p:txBody>
      </p:sp>
      <p:sp>
        <p:nvSpPr>
          <p:cNvPr id="1048774" name="标题"/>
          <p:cNvSpPr txBox="1">
            <a:spLocks noGrp="1"/>
          </p:cNvSpPr>
          <p:nvPr>
            <p:ph type="title" idx="5"/>
            <p:custDataLst>
              <p:tags r:id="rId5"/>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cxnSp>
        <p:nvCxnSpPr>
          <p:cNvPr id="3145739" name="直接连接符 11"/>
          <p:cNvCxnSpPr>
            <a:cxnSpLocks/>
          </p:cNvCxnSpPr>
          <p:nvPr>
            <p:custDataLst>
              <p:tags r:id="rId6"/>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76" name="圆: 空心 3"/>
          <p:cNvSpPr/>
          <p:nvPr>
            <p:custDataLst>
              <p:tags r:id="rId7"/>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78" name="圆: 空心 4"/>
          <p:cNvSpPr/>
          <p:nvPr>
            <p:custDataLst>
              <p:tags r:id="rId8"/>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80" name="圆: 空心 5"/>
          <p:cNvSpPr/>
          <p:nvPr>
            <p:custDataLst>
              <p:tags r:id="rId9"/>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782" name="日期占位符 6"/>
          <p:cNvSpPr>
            <a:spLocks noGrp="1"/>
          </p:cNvSpPr>
          <p:nvPr>
            <p:ph type="dt" sz="half" idx="10"/>
            <p:custDataLst>
              <p:tags r:id="rId10"/>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84" name="页脚占位符 7"/>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786" name="灯片编号占位符 8"/>
          <p:cNvSpPr>
            <a:spLocks noGrp="1"/>
          </p:cNvSpPr>
          <p:nvPr>
            <p:ph type="sldNum" sz="quarter" idx="12"/>
            <p:custDataLst>
              <p:tags r:id="rId12"/>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sp>
        <p:nvSpPr>
          <p:cNvPr id="1048788" name="标题"/>
          <p:cNvSpPr txBox="1">
            <a:spLocks noGrp="1"/>
          </p:cNvSpPr>
          <p:nvPr>
            <p:ph type="title" idx="5"/>
            <p:custDataLst>
              <p:tags r:id="rId1"/>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cxnSp>
        <p:nvCxnSpPr>
          <p:cNvPr id="3145741" name="直接连接符 7"/>
          <p:cNvCxnSpPr>
            <a:cxnSpLocks/>
          </p:cNvCxnSpPr>
          <p:nvPr>
            <p:custDataLst>
              <p:tags r:id="rId2"/>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90" name="圆: 空心 3"/>
          <p:cNvSpPr/>
          <p:nvPr>
            <p:custDataLst>
              <p:tags r:id="rId3"/>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92" name="圆: 空心 4"/>
          <p:cNvSpPr/>
          <p:nvPr>
            <p:custDataLst>
              <p:tags r:id="rId4"/>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94" name="圆: 空心 5"/>
          <p:cNvSpPr/>
          <p:nvPr>
            <p:custDataLst>
              <p:tags r:id="rId5"/>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796" name="日期占位符 2"/>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98"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800" name="灯片编号占位符 4"/>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8802" name="圆: 空心 7"/>
          <p:cNvSpPr/>
          <p:nvPr>
            <p:custDataLst>
              <p:tags r:id="rId1"/>
            </p:custDataLst>
          </p:nvPr>
        </p:nvSpPr>
        <p:spPr>
          <a:xfrm>
            <a:off x="180340"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804" name="圆: 空心 6"/>
          <p:cNvSpPr/>
          <p:nvPr>
            <p:custDataLst>
              <p:tags r:id="rId2"/>
            </p:custDataLst>
          </p:nvPr>
        </p:nvSpPr>
        <p:spPr>
          <a:xfrm>
            <a:off x="423545"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06" name="圆: 空心 5"/>
          <p:cNvSpPr/>
          <p:nvPr>
            <p:custDataLst>
              <p:tags r:id="rId3"/>
            </p:custDataLst>
          </p:nvPr>
        </p:nvSpPr>
        <p:spPr>
          <a:xfrm>
            <a:off x="442595"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08" name="日期占位符 1"/>
          <p:cNvSpPr>
            <a:spLocks noGrp="1"/>
          </p:cNvSpPr>
          <p:nvPr>
            <p:ph type="dt" sz="half" idx="10"/>
            <p:custDataLst>
              <p:tags r:id="rId4"/>
            </p:custDataLst>
          </p:nvPr>
        </p:nvSpPr>
        <p:spPr/>
        <p:txBody>
          <a:bodyPr/>
          <a:p>
            <a:fld id="{297C79FE-DCC0-4620-A566-16CA7A0CE41F}" type="datetimeFigureOut">
              <a:rPr altLang="en-US" lang="zh-CN" smtClean="0"/>
            </a:fld>
            <a:endParaRPr altLang="en-US" lang="zh-CN"/>
          </a:p>
        </p:txBody>
      </p:sp>
      <p:sp>
        <p:nvSpPr>
          <p:cNvPr id="1048810" name="页脚占位符 2"/>
          <p:cNvSpPr>
            <a:spLocks noGrp="1"/>
          </p:cNvSpPr>
          <p:nvPr>
            <p:ph type="ftr" sz="quarter" idx="11"/>
            <p:custDataLst>
              <p:tags r:id="rId5"/>
            </p:custDataLst>
          </p:nvPr>
        </p:nvSpPr>
        <p:spPr/>
        <p:txBody>
          <a:bodyPr/>
          <a:p>
            <a:endParaRPr altLang="en-US" lang="zh-CN"/>
          </a:p>
        </p:txBody>
      </p:sp>
      <p:sp>
        <p:nvSpPr>
          <p:cNvPr id="1048812" name="灯片编号占位符 3"/>
          <p:cNvSpPr>
            <a:spLocks noGrp="1"/>
          </p:cNvSpPr>
          <p:nvPr>
            <p:ph type="sldNum" sz="quarter" idx="12"/>
            <p:custDataLst>
              <p:tags r:id="rId6"/>
            </p:custDataLst>
          </p:nvPr>
        </p:nvSpPr>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8814" name="圆: 空心 5"/>
          <p:cNvSpPr/>
          <p:nvPr>
            <p:custDataLst>
              <p:tags r:id="rId1"/>
            </p:custDataLst>
          </p:nvPr>
        </p:nvSpPr>
        <p:spPr>
          <a:xfrm>
            <a:off x="442595"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16" name="圆: 空心 6"/>
          <p:cNvSpPr/>
          <p:nvPr>
            <p:custDataLst>
              <p:tags r:id="rId2"/>
            </p:custDataLst>
          </p:nvPr>
        </p:nvSpPr>
        <p:spPr>
          <a:xfrm>
            <a:off x="423545"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18" name="圆: 空心 7"/>
          <p:cNvSpPr/>
          <p:nvPr>
            <p:custDataLst>
              <p:tags r:id="rId3"/>
            </p:custDataLst>
          </p:nvPr>
        </p:nvSpPr>
        <p:spPr>
          <a:xfrm>
            <a:off x="180340"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820" name="正文"/>
          <p:cNvSpPr txBox="1">
            <a:spLocks noGrp="1"/>
          </p:cNvSpPr>
          <p:nvPr>
            <p:ph idx="1"/>
            <p:custDataLst>
              <p:tags r:id="rId4"/>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8822" name="日期占位符 3"/>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24" name="页脚占位符 4"/>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826" name="灯片编号占位符 5"/>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cxnSp>
        <p:nvCxnSpPr>
          <p:cNvPr id="3145743" name="直接连接符 10"/>
          <p:cNvCxnSpPr>
            <a:cxnSpLocks/>
          </p:cNvCxnSpPr>
          <p:nvPr>
            <p:custDataLst>
              <p:tags r:id="rId1"/>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828" name="圆: 空心 6"/>
          <p:cNvSpPr/>
          <p:nvPr>
            <p:custDataLst>
              <p:tags r:id="rId2"/>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30" name="圆: 空心 7"/>
          <p:cNvSpPr/>
          <p:nvPr>
            <p:custDataLst>
              <p:tags r:id="rId3"/>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32" name="圆: 空心 8"/>
          <p:cNvSpPr/>
          <p:nvPr>
            <p:custDataLst>
              <p:tags r:id="rId4"/>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834" name="副标题"/>
          <p:cNvSpPr txBox="1">
            <a:spLocks noGrp="1"/>
          </p:cNvSpPr>
          <p:nvPr>
            <p:ph type="body" idx="2" hasCustomPrompt="1"/>
            <p:custDataLst>
              <p:tags r:id="rId5"/>
            </p:custDataLst>
          </p:nvPr>
        </p:nvSpPr>
        <p:spPr>
          <a:xfrm>
            <a:off x="608400" y="1324800"/>
            <a:ext cx="109692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solidFill>
                <a:latin typeface="+mn-ea"/>
                <a:ea typeface="+mn-ea"/>
                <a:cs typeface="MiSans Normal" panose="00000500000000000000" charset="-122"/>
              </a:defRPr>
            </a:lvl1pPr>
          </a:lstStyle>
          <a:p>
            <a:pPr algn="l" lvl="0"/>
            <a:r>
              <a:rPr dirty="0">
                <a:sym typeface="+mn-ea"/>
              </a:rPr>
              <a:t>单击此处编辑母版副标题样式</a:t>
            </a:r>
            <a:endParaRPr dirty="0">
              <a:sym typeface="+mn-ea"/>
            </a:endParaRPr>
          </a:p>
        </p:txBody>
      </p:sp>
      <p:sp>
        <p:nvSpPr>
          <p:cNvPr id="1048836" name="标题"/>
          <p:cNvSpPr txBox="1">
            <a:spLocks noGrp="1"/>
          </p:cNvSpPr>
          <p:nvPr>
            <p:ph type="title" idx="1"/>
            <p:custDataLst>
              <p:tags r:id="rId6"/>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sp>
        <p:nvSpPr>
          <p:cNvPr id="1048838" name="日期占位符 2"/>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40" name="页脚占位符 3"/>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842" name="灯片编号占位符 4"/>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sp>
        <p:nvSpPr>
          <p:cNvPr id="1048844" name="圆: 空心 11"/>
          <p:cNvSpPr/>
          <p:nvPr>
            <p:custDataLst>
              <p:tags r:id="rId1"/>
            </p:custDataLst>
          </p:nvPr>
        </p:nvSpPr>
        <p:spPr>
          <a:xfrm>
            <a:off x="1423035" y="1768475"/>
            <a:ext cx="915035" cy="915035"/>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46" name="圆: 空心 12"/>
          <p:cNvSpPr/>
          <p:nvPr>
            <p:custDataLst>
              <p:tags r:id="rId2"/>
            </p:custDataLst>
          </p:nvPr>
        </p:nvSpPr>
        <p:spPr>
          <a:xfrm>
            <a:off x="1395095" y="1731645"/>
            <a:ext cx="959485" cy="959485"/>
          </a:xfrm>
          <a:prstGeom prst="donut">
            <a:avLst>
              <a:gd name="adj" fmla="val 14539"/>
            </a:avLst>
          </a:prstGeom>
          <a:gradFill flip="none" rotWithShape="1">
            <a:gsLst>
              <a:gs pos="0">
                <a:schemeClr val="accent1">
                  <a:alpha val="40000"/>
                </a:schemeClr>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48" name="圆: 空心 10"/>
          <p:cNvSpPr/>
          <p:nvPr>
            <p:custDataLst>
              <p:tags r:id="rId3"/>
            </p:custDataLst>
          </p:nvPr>
        </p:nvSpPr>
        <p:spPr>
          <a:xfrm>
            <a:off x="1033780" y="1355725"/>
            <a:ext cx="1645285" cy="1645285"/>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cxnSp>
        <p:nvCxnSpPr>
          <p:cNvPr id="3145745" name="直接连接符 9"/>
          <p:cNvCxnSpPr>
            <a:cxnSpLocks/>
          </p:cNvCxnSpPr>
          <p:nvPr>
            <p:custDataLst>
              <p:tags r:id="rId4"/>
            </p:custDataLst>
          </p:nvPr>
        </p:nvCxnSpPr>
        <p:spPr>
          <a:xfrm flipH="1">
            <a:off x="1573306" y="3979863"/>
            <a:ext cx="0" cy="684000"/>
          </a:xfrm>
          <a:prstGeom prst="line"/>
          <a:ln w="12700">
            <a:gradFill flip="none" rotWithShape="1">
              <a:gsLst>
                <a:gs pos="0">
                  <a:schemeClr val="accent1">
                    <a:alpha val="0"/>
                  </a:schemeClr>
                </a:gs>
                <a:gs pos="100000">
                  <a:schemeClr val="accent1"/>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8850" name="任意多边形 8"/>
          <p:cNvSpPr/>
          <p:nvPr>
            <p:custDataLst>
              <p:tags r:id="rId5"/>
            </p:custDataLst>
          </p:nvPr>
        </p:nvSpPr>
        <p:spPr>
          <a:xfrm rot="3180000">
            <a:off x="5642610" y="3151505"/>
            <a:ext cx="348615" cy="4824095"/>
          </a:xfrm>
          <a:custGeom>
            <a:avLst/>
            <a:gdLst>
              <a:gd name="connsiteX0" fmla="*/ 465 w 549"/>
              <a:gd name="connsiteY0" fmla="*/ 37 h 7846"/>
              <a:gd name="connsiteX1" fmla="*/ 496 w 549"/>
              <a:gd name="connsiteY1" fmla="*/ 0 h 7846"/>
              <a:gd name="connsiteX2" fmla="*/ 549 w 549"/>
              <a:gd name="connsiteY2" fmla="*/ 7116 h 7846"/>
              <a:gd name="connsiteX3" fmla="*/ 0 w 549"/>
              <a:gd name="connsiteY3" fmla="*/ 7846 h 7846"/>
              <a:gd name="connsiteX4" fmla="*/ 465 w 549"/>
              <a:gd name="connsiteY4" fmla="*/ 37 h 78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 h="7846">
                <a:moveTo>
                  <a:pt x="465" y="37"/>
                </a:moveTo>
                <a:lnTo>
                  <a:pt x="496" y="0"/>
                </a:lnTo>
                <a:lnTo>
                  <a:pt x="549" y="7116"/>
                </a:lnTo>
                <a:lnTo>
                  <a:pt x="0" y="7846"/>
                </a:lnTo>
                <a:lnTo>
                  <a:pt x="465" y="37"/>
                </a:lnTo>
                <a:close/>
              </a:path>
            </a:pathLst>
          </a:custGeom>
          <a:gradFill>
            <a:gsLst>
              <a:gs pos="0">
                <a:schemeClr val="accent1"/>
              </a:gs>
              <a:gs pos="10000">
                <a:schemeClr val="accent1"/>
              </a:gs>
              <a:gs pos="33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852" name="任意多边形 13"/>
          <p:cNvSpPr/>
          <p:nvPr>
            <p:custDataLst>
              <p:tags r:id="rId6"/>
            </p:custDataLst>
          </p:nvPr>
        </p:nvSpPr>
        <p:spPr>
          <a:xfrm rot="15120000">
            <a:off x="5316220" y="-1681480"/>
            <a:ext cx="1153795" cy="13151486"/>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alpha val="40000"/>
                </a:schemeClr>
              </a:gs>
              <a:gs pos="18000">
                <a:schemeClr val="accent1">
                  <a:alpha val="20000"/>
                </a:schemeClr>
              </a:gs>
              <a:gs pos="100000">
                <a:schemeClr val="accent1">
                  <a:alpha val="0"/>
                </a:schemeClr>
              </a:gs>
            </a:gsLst>
            <a:path path="rect">
              <a:fillToRect l="50000" t="50000" r="50000" b="50000"/>
            </a:path>
          </a:gradFill>
          <a:ln>
            <a:noFill/>
            <a:prstDash val="solid"/>
          </a:ln>
          <a:effectLst>
            <a:softEdge rad="1778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854" name="任意多边形 14"/>
          <p:cNvSpPr/>
          <p:nvPr>
            <p:custDataLst>
              <p:tags r:id="rId7"/>
            </p:custDataLst>
          </p:nvPr>
        </p:nvSpPr>
        <p:spPr>
          <a:xfrm rot="17400000">
            <a:off x="9496425" y="2840355"/>
            <a:ext cx="384810" cy="5471795"/>
          </a:xfrm>
          <a:custGeom>
            <a:avLst/>
            <a:gdLst>
              <a:gd name="connsiteX0" fmla="*/ 432 w 497"/>
              <a:gd name="connsiteY0" fmla="*/ 0 h 8455"/>
              <a:gd name="connsiteX1" fmla="*/ 489 w 497"/>
              <a:gd name="connsiteY1" fmla="*/ 42 h 8455"/>
              <a:gd name="connsiteX2" fmla="*/ 497 w 497"/>
              <a:gd name="connsiteY2" fmla="*/ 8291 h 8455"/>
              <a:gd name="connsiteX3" fmla="*/ 0 w 497"/>
              <a:gd name="connsiteY3" fmla="*/ 8455 h 8455"/>
              <a:gd name="connsiteX4" fmla="*/ 432 w 497"/>
              <a:gd name="connsiteY4" fmla="*/ 0 h 8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 h="8455">
                <a:moveTo>
                  <a:pt x="432" y="0"/>
                </a:moveTo>
                <a:lnTo>
                  <a:pt x="489" y="42"/>
                </a:lnTo>
                <a:lnTo>
                  <a:pt x="497" y="8291"/>
                </a:lnTo>
                <a:lnTo>
                  <a:pt x="0" y="8455"/>
                </a:lnTo>
                <a:lnTo>
                  <a:pt x="432" y="0"/>
                </a:lnTo>
                <a:close/>
              </a:path>
            </a:pathLst>
          </a:custGeom>
          <a:gradFill>
            <a:gsLst>
              <a:gs pos="0">
                <a:schemeClr val="accent1"/>
              </a:gs>
              <a:gs pos="10000">
                <a:schemeClr val="accent1"/>
              </a:gs>
              <a:gs pos="30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cs typeface="MiSans Normal" panose="00000500000000000000" charset="-122"/>
              <a:sym typeface="+mn-ea"/>
            </a:endParaRPr>
          </a:p>
        </p:txBody>
      </p:sp>
      <p:sp>
        <p:nvSpPr>
          <p:cNvPr id="1048856" name="任意多边形 15"/>
          <p:cNvSpPr/>
          <p:nvPr>
            <p:custDataLst>
              <p:tags r:id="rId8"/>
            </p:custDataLst>
          </p:nvPr>
        </p:nvSpPr>
        <p:spPr>
          <a:xfrm rot="15240000">
            <a:off x="6005830" y="-1488440"/>
            <a:ext cx="136525" cy="12736830"/>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gs>
              <a:gs pos="0">
                <a:schemeClr val="accent1"/>
              </a:gs>
              <a:gs pos="20000">
                <a:schemeClr val="accent1"/>
              </a:gs>
              <a:gs pos="100000">
                <a:schemeClr val="accent1">
                  <a:alpha val="0"/>
                </a:schemeClr>
              </a:gs>
            </a:gsLst>
            <a:path path="rect">
              <a:fillToRect l="50000" t="50000" r="50000" b="50000"/>
            </a:path>
          </a:gradFill>
          <a:ln>
            <a:noFill/>
            <a:prstDash val="solid"/>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858" name="署名"/>
          <p:cNvSpPr txBox="1">
            <a:spLocks noGrp="1"/>
          </p:cNvSpPr>
          <p:nvPr>
            <p:ph type="body" idx="2"/>
            <p:custDataLst>
              <p:tags r:id="rId9"/>
            </p:custDataLst>
          </p:nvPr>
        </p:nvSpPr>
        <p:spPr>
          <a:xfrm>
            <a:off x="1843371" y="4248898"/>
            <a:ext cx="8310146" cy="421640"/>
          </a:xfrm>
          <a:prstGeom prst="rect"/>
          <a:noFill/>
        </p:spPr>
        <p:txBody>
          <a:bodyPr anchor="ctr" bIns="0" lIns="0" rIns="0" rtlCol="0" tIns="0" wrap="square">
            <a:normAutofit/>
          </a:bodyPr>
          <a:lstStyle>
            <a:lvl1pPr algn="l" defTabSz="914400" eaLnBrk="1" fontAlgn="auto" hangingPunct="1" latinLnBrk="0" marL="0" marR="0" rtl="0">
              <a:lnSpc>
                <a:spcPct val="150000"/>
              </a:lnSpc>
              <a:buClrTx/>
              <a:buSzTx/>
              <a:buFontTx/>
              <a:buNone/>
              <a:defRPr altLang="en-US" baseline="0" b="0" cap="none" dirty="0" sz="2000" i="0" kern="1200" kumimoji="0" lang="zh-CN" noProof="1" normalizeH="0" spc="150" strike="noStrike" u="none">
                <a:solidFill>
                  <a:schemeClr val="tx1"/>
                </a:solidFill>
                <a:latin typeface="+mn-ea"/>
                <a:ea typeface="+mn-ea"/>
                <a:cs typeface="MiSans Normal" panose="00000500000000000000" charset="-122"/>
              </a:defRPr>
            </a:lvl1pPr>
          </a:lstStyle>
          <a:p>
            <a:pPr algn="l" lvl="0">
              <a:lnSpc>
                <a:spcPct val="150000"/>
              </a:lnSpc>
            </a:pPr>
            <a:r>
              <a:rPr dirty="0">
                <a:sym typeface="+mn-ea"/>
              </a:rPr>
              <a:t>单击此处编辑母版文本样式</a:t>
            </a:r>
            <a:endParaRPr dirty="0">
              <a:sym typeface="+mn-ea"/>
            </a:endParaRPr>
          </a:p>
        </p:txBody>
      </p:sp>
      <p:sp>
        <p:nvSpPr>
          <p:cNvPr id="1048860" name="标题"/>
          <p:cNvSpPr txBox="1">
            <a:spLocks noGrp="1"/>
          </p:cNvSpPr>
          <p:nvPr>
            <p:ph type="title" idx="1" hasCustomPrompt="1"/>
            <p:custDataLst>
              <p:tags r:id="rId10"/>
            </p:custDataLst>
          </p:nvPr>
        </p:nvSpPr>
        <p:spPr>
          <a:xfrm>
            <a:off x="1480185" y="2044065"/>
            <a:ext cx="8673465" cy="1704340"/>
          </a:xfrm>
          <a:prstGeom prst="rect"/>
          <a:noFill/>
        </p:spPr>
        <p:txBody>
          <a:bodyPr anchor="ctr" anchorCtr="0"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8000" i="0" kern="1200" kumimoji="0" lang="en-US" noProof="1" normalizeH="0" spc="300" strike="noStrike" u="none">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err="1">
                <a:sym typeface="+mn-ea"/>
              </a:rPr>
              <a:t>单击此处编辑标题</a:t>
            </a:r>
            <a:endParaRPr dirty="0">
              <a:sym typeface="+mn-ea"/>
            </a:endParaRPr>
          </a:p>
        </p:txBody>
      </p:sp>
      <p:sp>
        <p:nvSpPr>
          <p:cNvPr id="1048862" name="日期占位符 3"/>
          <p:cNvSpPr>
            <a:spLocks noGrp="1"/>
          </p:cNvSpPr>
          <p:nvPr>
            <p:ph type="dt" sz="half" idx="10"/>
            <p:custDataLst>
              <p:tags r:id="rId11"/>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64" name="页脚占位符 4"/>
          <p:cNvSpPr>
            <a:spLocks noGrp="1"/>
          </p:cNvSpPr>
          <p:nvPr>
            <p:ph type="ftr" sz="quarter" idx="11"/>
            <p:custDataLst>
              <p:tags r:id="rId12"/>
            </p:custDataLst>
          </p:nvPr>
        </p:nvSpPr>
        <p:spPr>
          <a:xfrm>
            <a:off x="4038600" y="6356350"/>
            <a:ext cx="4114800" cy="365125"/>
          </a:xfrm>
        </p:spPr>
        <p:txBody>
          <a:bodyPr/>
          <a:p>
            <a:endParaRPr altLang="en-US" lang="zh-CN"/>
          </a:p>
        </p:txBody>
      </p:sp>
      <p:sp>
        <p:nvSpPr>
          <p:cNvPr id="1048866" name="灯片编号占位符 5"/>
          <p:cNvSpPr>
            <a:spLocks noGrp="1"/>
          </p:cNvSpPr>
          <p:nvPr>
            <p:ph type="sldNum" sz="quarter" idx="12"/>
            <p:custDataLst>
              <p:tags r:id="rId13"/>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107.xml"/><Relationship Id="rId13" Type="http://schemas.openxmlformats.org/officeDocument/2006/relationships/tags" Target="../tags/tag108.xml"/><Relationship Id="rId14" Type="http://schemas.openxmlformats.org/officeDocument/2006/relationships/tags" Target="../tags/tag109.xml"/><Relationship Id="rId15" Type="http://schemas.openxmlformats.org/officeDocument/2006/relationships/tags" Target="../tags/tag110.xml"/><Relationship Id="rId16" Type="http://schemas.openxmlformats.org/officeDocument/2006/relationships/tags" Target="../tags/tag111.xml"/><Relationship Id="rId17" Type="http://schemas.openxmlformats.org/officeDocument/2006/relationships/tags" Target="../tags/tag112.xml"/><Relationship Id="rId18" Type="http://schemas.openxmlformats.org/officeDocument/2006/relationships/tags" Target="../tags/tag113.xml"/><Relationship Id="rId19" Type="http://schemas.openxmlformats.org/officeDocument/2006/relationships/tags" Target="../tags/tag114.xml"/><Relationship Id="rId20" Type="http://schemas.openxmlformats.org/officeDocument/2006/relationships/tags" Target="../tags/tag115.xml"/><Relationship Id="rId21" Type="http://schemas.openxmlformats.org/officeDocument/2006/relationships/tags" Target="../tags/tag116.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5107" r:id="rId1"/>
    <p:sldLayoutId id="2147485108" r:id="rId2"/>
    <p:sldLayoutId id="2147485109" r:id="rId3"/>
    <p:sldLayoutId id="2147485110" r:id="rId4"/>
    <p:sldLayoutId id="2147485111" r:id="rId5"/>
    <p:sldLayoutId id="2147485112" r:id="rId6"/>
    <p:sldLayoutId id="2147485113" r:id="rId7"/>
    <p:sldLayoutId id="2147485114" r:id="rId8"/>
    <p:sldLayoutId id="2147485115" r:id="rId9"/>
    <p:sldLayoutId id="2147485116" r:id="rId10"/>
    <p:sldLayoutId id="2147485117"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cxnSp>
        <p:nvCxnSpPr>
          <p:cNvPr id="3145729" name="直接连接符 7"/>
          <p:cNvCxnSpPr>
            <a:cxnSpLocks/>
          </p:cNvCxnSpPr>
          <p:nvPr>
            <p:custDataLst>
              <p:tags r:id="rId12"/>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654" name="圆: 空心 3"/>
          <p:cNvSpPr/>
          <p:nvPr>
            <p:custDataLst>
              <p:tags r:id="rId13"/>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656" name="圆: 空心 4"/>
          <p:cNvSpPr/>
          <p:nvPr>
            <p:custDataLst>
              <p:tags r:id="rId14"/>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658" name="圆: 空心 5"/>
          <p:cNvSpPr/>
          <p:nvPr>
            <p:custDataLst>
              <p:tags r:id="rId15"/>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660" name="日期占位符 11"/>
          <p:cNvSpPr>
            <a:spLocks noGrp="1"/>
          </p:cNvSpPr>
          <p:nvPr>
            <p:ph type="dt" sz="half" idx="10"/>
            <p:custDataLst>
              <p:tags r:id="rId16"/>
            </p:custDataLst>
          </p:nvPr>
        </p:nvSpPr>
        <p:spPr>
          <a:xfrm>
            <a:off x="838200" y="6356350"/>
            <a:ext cx="2743200" cy="365125"/>
          </a:xfrm>
        </p:spPr>
        <p:txBody>
          <a:bodyPr/>
          <a:lstStyle>
            <a:lvl1pPr>
              <a:defRPr>
                <a:solidFill>
                  <a:schemeClr val="tx1"/>
                </a:solidFill>
                <a:cs typeface="MiSans" panose="00000500000000000000" charset="-122"/>
              </a:defRPr>
            </a:lvl1pPr>
          </a:lstStyle>
          <a:p>
            <a:fld id="{297C79FE-DCC0-4620-A566-16CA7A0CE41F}" type="datetimeFigureOut">
              <a:rPr altLang="en-US" lang="zh-CN" smtClean="0"/>
            </a:fld>
            <a:endParaRPr altLang="en-US" dirty="0" lang="zh-CN"/>
          </a:p>
        </p:txBody>
      </p:sp>
      <p:sp>
        <p:nvSpPr>
          <p:cNvPr id="1048662" name="页脚占位符 12"/>
          <p:cNvSpPr>
            <a:spLocks noGrp="1"/>
          </p:cNvSpPr>
          <p:nvPr>
            <p:ph type="ftr" sz="quarter" idx="11"/>
            <p:custDataLst>
              <p:tags r:id="rId17"/>
            </p:custDataLst>
          </p:nvPr>
        </p:nvSpPr>
        <p:spPr>
          <a:xfrm>
            <a:off x="4038600" y="6356350"/>
            <a:ext cx="4114800" cy="365125"/>
          </a:xfrm>
        </p:spPr>
        <p:txBody>
          <a:bodyPr/>
          <a:lstStyle>
            <a:lvl1pPr>
              <a:defRPr>
                <a:solidFill>
                  <a:schemeClr val="tx1"/>
                </a:solidFill>
                <a:cs typeface="MiSans" panose="00000500000000000000" charset="-122"/>
              </a:defRPr>
            </a:lvl1pPr>
          </a:lstStyle>
          <a:p>
            <a:endParaRPr altLang="en-US" lang="zh-CN"/>
          </a:p>
        </p:txBody>
      </p:sp>
      <p:sp>
        <p:nvSpPr>
          <p:cNvPr id="1048664" name="灯片编号占位符 13"/>
          <p:cNvSpPr>
            <a:spLocks noGrp="1"/>
          </p:cNvSpPr>
          <p:nvPr>
            <p:ph type="sldNum" sz="quarter" idx="12"/>
            <p:custDataLst>
              <p:tags r:id="rId18"/>
            </p:custDataLst>
          </p:nvPr>
        </p:nvSpPr>
        <p:spPr>
          <a:xfrm>
            <a:off x="8610600" y="6356350"/>
            <a:ext cx="2743200" cy="365125"/>
          </a:xfrm>
        </p:spPr>
        <p:txBody>
          <a:bodyPr/>
          <a:lstStyle>
            <a:lvl1pPr>
              <a:defRPr>
                <a:solidFill>
                  <a:schemeClr val="tx1"/>
                </a:solidFill>
                <a:cs typeface="MiSans" panose="00000500000000000000" charset="-122"/>
              </a:defRPr>
            </a:lvl1pPr>
          </a:lstStyle>
          <a:p>
            <a:fld id="{515A922F-1294-4387-9CB3-FCC8465D972A}" type="slidenum">
              <a:rPr altLang="en-US" lang="zh-CN" smtClean="0"/>
            </a:fld>
            <a:endParaRPr altLang="en-US" lang="zh-CN"/>
          </a:p>
        </p:txBody>
      </p:sp>
      <p:sp>
        <p:nvSpPr>
          <p:cNvPr id="1048666" name="标题占位符 2"/>
          <p:cNvSpPr>
            <a:spLocks noGrp="1"/>
          </p:cNvSpPr>
          <p:nvPr>
            <p:ph type="title"/>
            <p:custDataLst>
              <p:tags r:id="rId19"/>
            </p:custDataLst>
          </p:nvPr>
        </p:nvSpPr>
        <p:spPr>
          <a:xfrm>
            <a:off x="838200" y="365126"/>
            <a:ext cx="10515600" cy="1199196"/>
          </a:xfrm>
          <a:prstGeom prst="rect"/>
          <a:noFill/>
          <a:ln>
            <a:noFill/>
            <a:prstDash val="sysDash"/>
          </a:ln>
        </p:spPr>
        <p:txBody>
          <a:bodyPr anchor="ctr" bIns="45720" lIns="91440" rIns="91440" rtlCol="0" tIns="45720" vert="horz" wrap="square">
            <a:normAutofit/>
          </a:bodyPr>
          <a:p>
            <a:pPr fontAlgn="auto" lvl="0" marL="0" marR="0">
              <a:lnSpc>
                <a:spcPct val="100000"/>
              </a:lnSpc>
              <a:buClrTx/>
              <a:buSzTx/>
              <a:buFontTx/>
            </a:pPr>
            <a:r>
              <a:rPr altLang="en-US" dirty="0" lang="zh-CN"/>
              <a:t>单击此处编辑母版标题样式</a:t>
            </a:r>
            <a:endParaRPr altLang="en-US" dirty="0" lang="zh-CN"/>
          </a:p>
        </p:txBody>
      </p:sp>
      <p:sp>
        <p:nvSpPr>
          <p:cNvPr id="1048668" name="文本占位符 3"/>
          <p:cNvSpPr>
            <a:spLocks noGrp="1"/>
          </p:cNvSpPr>
          <p:nvPr>
            <p:ph type="body" idx="1"/>
            <p:custDataLst>
              <p:tags r:id="rId20"/>
            </p:custDataLst>
          </p:nvPr>
        </p:nvSpPr>
        <p:spPr>
          <a:xfrm>
            <a:off x="838200" y="1638300"/>
            <a:ext cx="10515600" cy="4538663"/>
          </a:xfrm>
          <a:prstGeom prst="rect"/>
          <a:ln>
            <a:noFill/>
            <a:prstDash val="sysDash"/>
          </a:ln>
        </p:spPr>
        <p:txBody>
          <a:bodyPr bIns="46800" lIns="90000" rIns="90000" rtlCol="0" tIns="46800" vert="horz">
            <a:normAutofit/>
          </a:bodyPr>
          <a:p>
            <a:pPr fontAlgn="auto" lvl="0" marR="0">
              <a:lnSpc>
                <a:spcPct val="130000"/>
              </a:lnSpc>
              <a:spcBef>
                <a:spcPts val="1200"/>
              </a:spcBef>
              <a:spcAft>
                <a:spcPts val="0"/>
              </a:spcAft>
              <a:buClrTx/>
              <a:buSzTx/>
              <a:buChar char="●"/>
            </a:pPr>
            <a:r>
              <a:rPr altLang="en-US" dirty="0" lang="zh-CN"/>
              <a:t>单击此处编辑母版文本样式</a:t>
            </a:r>
            <a:endParaRPr altLang="en-US" dirty="0" lang="zh-CN"/>
          </a:p>
          <a:p>
            <a:pPr fontAlgn="auto" indent="-231775" lvl="1" marL="449580" marR="0">
              <a:lnSpc>
                <a:spcPct val="120000"/>
              </a:lnSpc>
              <a:spcBef>
                <a:spcPts val="1200"/>
              </a:spcBef>
              <a:spcAft>
                <a:spcPts val="0"/>
              </a:spcAft>
              <a:buChar char="●"/>
              <a:tabLst>
                <a:tab algn="l" pos="1609725"/>
              </a:tabLst>
            </a:pPr>
            <a:r>
              <a:rPr altLang="en-US" dirty="0" lang="zh-CN"/>
              <a:t>二级</a:t>
            </a:r>
            <a:endParaRPr altLang="en-US" dirty="0" lang="zh-CN"/>
          </a:p>
          <a:p>
            <a:pPr fontAlgn="auto" indent="-276225" lvl="2" marL="719455" marR="0">
              <a:lnSpc>
                <a:spcPct val="120000"/>
              </a:lnSpc>
              <a:spcBef>
                <a:spcPts val="1200"/>
              </a:spcBef>
              <a:spcAft>
                <a:spcPts val="0"/>
              </a:spcAft>
              <a:buChar char="●"/>
            </a:pPr>
            <a:r>
              <a:rPr altLang="en-US" dirty="0" lang="zh-CN"/>
              <a:t>三级</a:t>
            </a:r>
            <a:endParaRPr altLang="en-US" dirty="0" lang="zh-CN"/>
          </a:p>
          <a:p>
            <a:pPr fontAlgn="auto" indent="-262255" lvl="3" marL="987425" marR="0">
              <a:lnSpc>
                <a:spcPct val="120000"/>
              </a:lnSpc>
              <a:spcBef>
                <a:spcPts val="1200"/>
              </a:spcBef>
              <a:spcAft>
                <a:spcPts val="0"/>
              </a:spcAft>
              <a:buFont typeface="Wingdings" panose="05000000000000000000" charset="0"/>
              <a:buChar char=""/>
              <a:tabLst>
                <a:tab algn="l" pos="899795"/>
              </a:tabLst>
            </a:pPr>
            <a:r>
              <a:rPr altLang="en-US" dirty="0" lang="zh-CN"/>
              <a:t>四级</a:t>
            </a:r>
            <a:endParaRPr altLang="en-US" dirty="0" lang="zh-CN"/>
          </a:p>
          <a:p>
            <a:pPr fontAlgn="auto" indent="-262255" lvl="4" marL="1256030" marR="0">
              <a:lnSpc>
                <a:spcPct val="120000"/>
              </a:lnSpc>
              <a:spcBef>
                <a:spcPts val="1200"/>
              </a:spcBef>
              <a:spcAft>
                <a:spcPts val="0"/>
              </a:spcAft>
            </a:pPr>
            <a:r>
              <a:rPr altLang="en-US" dirty="0" lang="zh-CN"/>
              <a:t>五级</a:t>
            </a:r>
            <a:endParaRPr altLang="en-US" dirty="0" lang="zh-CN"/>
          </a:p>
        </p:txBody>
      </p:sp>
      <p:sp>
        <p:nvSpPr>
          <p:cNvPr id="1048670" name="KSO_TEMPLATE" hidden="1"/>
          <p:cNvSpPr/>
          <p:nvPr userDrawn="1">
            <p:custDataLst>
              <p:tags r:id="rId21"/>
            </p:custDataLst>
          </p:nvPr>
        </p:nvSpPr>
        <p:spPr>
          <a:xfrm>
            <a:off x="0" y="0"/>
            <a:ext cx="0" cy="0"/>
          </a:xfrm>
          <a:prstGeom prst="rect"/>
          <a:solidFill>
            <a:schemeClr val="bg1"/>
          </a:solidFill>
          <a:ln>
            <a:solidFill>
              <a:srgbClr val="DCD6CA"/>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5144" r:id="rId1"/>
    <p:sldLayoutId id="2147485145" r:id="rId2"/>
    <p:sldLayoutId id="2147485146" r:id="rId3"/>
    <p:sldLayoutId id="2147485147" r:id="rId4"/>
    <p:sldLayoutId id="2147485148" r:id="rId5"/>
    <p:sldLayoutId id="2147485149" r:id="rId6"/>
    <p:sldLayoutId id="2147485150" r:id="rId7"/>
    <p:sldLayoutId id="2147485151" r:id="rId8"/>
    <p:sldLayoutId id="2147485152" r:id="rId9"/>
    <p:sldLayoutId id="2147485153" r:id="rId10"/>
    <p:sldLayoutId id="2147485154"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altLang="en-US" baseline="0" b="0" cap="none" sz="3600" i="0" kern="1200" kumimoji="0" lang="zh-CN" normalizeH="0" spc="300" strike="noStrike" u="none" smtClean="0">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dirty="0" sz="1800" i="0" kern="1200" kumimoji="0" lang="zh-CN" normalizeH="0" spc="150" strike="noStrike" u="none" smtClean="0">
          <a:ln>
            <a:noFill/>
            <a:prstDash val="sysDot"/>
          </a:ln>
          <a:solidFill>
            <a:schemeClr val="tx1"/>
          </a:solidFill>
          <a:latin typeface="+mn-ea"/>
          <a:ea typeface="+mn-ea"/>
          <a:cs typeface="MiSans Normal" panose="00000500000000000000" charset="-122"/>
        </a:defRPr>
      </a:lvl1pPr>
      <a:lvl2pPr algn="l" defTabSz="914400" eaLnBrk="1" hangingPunct="1" indent="-228600" latinLnBrk="0" marL="685800" rtl="0">
        <a:lnSpc>
          <a:spcPct val="90000"/>
        </a:lnSpc>
        <a:spcBef>
          <a:spcPts val="500"/>
        </a:spcBef>
        <a:buFont typeface="Arial" panose="02080604020202020204" pitchFamily="34" charset="0"/>
        <a:buChar char="•"/>
        <a:defRPr altLang="en-US" baseline="0" b="0" cap="none" dirty="0" sz="1600" i="0" kern="1200" kumimoji="0" lang="zh-CN" normalizeH="0" spc="150" strike="noStrike" u="none" smtClean="0">
          <a:ln>
            <a:noFill/>
            <a:prstDash val="sysDot"/>
          </a:ln>
          <a:solidFill>
            <a:schemeClr val="tx1"/>
          </a:solidFill>
          <a:latin typeface="+mn-ea"/>
          <a:ea typeface="+mn-ea"/>
          <a:cs typeface="MiSans Normal" panose="00000500000000000000" charset="-122"/>
        </a:defRPr>
      </a:lvl2pPr>
      <a:lvl3pPr algn="l" defTabSz="914400" eaLnBrk="1" hangingPunct="1" indent="-228600" latinLnBrk="0" marL="1143000" rtl="0">
        <a:lnSpc>
          <a:spcPct val="90000"/>
        </a:lnSpc>
        <a:spcBef>
          <a:spcPts val="500"/>
        </a:spcBef>
        <a:buFont typeface="Arial" panose="02080604020202020204" pitchFamily="34" charset="0"/>
        <a:buChar char="•"/>
        <a:defRPr altLang="en-US" baseline="0" b="0" cap="none" dirty="0" sz="1600" i="0" kern="1200" kumimoji="0" lang="zh-CN" normalizeH="0" spc="150" strike="noStrike" u="none" smtClean="0">
          <a:ln>
            <a:noFill/>
            <a:prstDash val="sysDot"/>
          </a:ln>
          <a:solidFill>
            <a:schemeClr val="tx1"/>
          </a:solidFill>
          <a:latin typeface="+mn-ea"/>
          <a:ea typeface="+mn-ea"/>
          <a:cs typeface="MiSans Normal" panose="00000500000000000000" charset="-122"/>
        </a:defRPr>
      </a:lvl3pPr>
      <a:lvl4pPr algn="l" defTabSz="914400" eaLnBrk="1" hangingPunct="1" indent="-228600" latinLnBrk="0" marL="1600200" rtl="0">
        <a:lnSpc>
          <a:spcPct val="90000"/>
        </a:lnSpc>
        <a:spcBef>
          <a:spcPts val="500"/>
        </a:spcBef>
        <a:buFont typeface="Arial" panose="02080604020202020204" pitchFamily="34" charset="0"/>
        <a:buChar char="•"/>
        <a:defRPr altLang="en-US" baseline="0" b="0" cap="none" dirty="0" sz="1400" i="0" kern="1200" kumimoji="0" lang="zh-CN" normalizeH="0" spc="150" strike="noStrike" u="none" smtClean="0">
          <a:ln>
            <a:noFill/>
            <a:prstDash val="sysDot"/>
          </a:ln>
          <a:solidFill>
            <a:schemeClr val="tx1"/>
          </a:solidFill>
          <a:latin typeface="+mn-ea"/>
          <a:ea typeface="+mn-ea"/>
          <a:cs typeface="MiSans Normal" panose="00000500000000000000" charset="-122"/>
        </a:defRPr>
      </a:lvl4pPr>
      <a:lvl5pPr algn="l" defTabSz="914400" eaLnBrk="1" hangingPunct="1" indent="-228600" latinLnBrk="0" marL="2057400" rtl="0">
        <a:lnSpc>
          <a:spcPct val="90000"/>
        </a:lnSpc>
        <a:spcBef>
          <a:spcPts val="500"/>
        </a:spcBef>
        <a:buFont typeface="Arial" panose="02080604020202020204" pitchFamily="34" charset="0"/>
        <a:buChar char="•"/>
        <a:defRPr altLang="en-US" baseline="0" b="0" cap="none" dirty="0" sz="1400" i="0" kern="1200" kumimoji="0" lang="zh-CN" normalizeH="0" spc="150" strike="noStrike" u="none" smtClean="0">
          <a:ln>
            <a:noFill/>
            <a:prstDash val="sysDot"/>
          </a:ln>
          <a:solidFill>
            <a:schemeClr val="tx1"/>
          </a:solidFill>
          <a:latin typeface="+mn-ea"/>
          <a:ea typeface="+mn-ea"/>
          <a:cs typeface="MiSans Normal" panose="00000500000000000000"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17.xml"/><Relationship Id="rId2" Type="http://schemas.openxmlformats.org/officeDocument/2006/relationships/tags" Target="../tags/tag118.xml"/><Relationship Id="rId3" Type="http://schemas.openxmlformats.org/officeDocument/2006/relationships/tags" Target="../tags/tag119.xml"/><Relationship Id="rId4" Type="http://schemas.openxmlformats.org/officeDocument/2006/relationships/tags" Target="../tags/tag120.xml"/><Relationship Id="rId5"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121.xml"/><Relationship Id="rId2" Type="http://schemas.openxmlformats.org/officeDocument/2006/relationships/tags" Target="../tags/tag122.xml"/><Relationship Id="rId3" Type="http://schemas.openxmlformats.org/officeDocument/2006/relationships/tags" Target="../tags/tag123.xml"/><Relationship Id="rId4" Type="http://schemas.openxmlformats.org/officeDocument/2006/relationships/tags" Target="../tags/tag124.xml"/><Relationship Id="rId5" Type="http://schemas.openxmlformats.org/officeDocument/2006/relationships/tags" Target="../tags/tag125.xml"/><Relationship Id="rId6" Type="http://schemas.openxmlformats.org/officeDocument/2006/relationships/tags" Target="../tags/tag126.xml"/><Relationship Id="rId7" Type="http://schemas.openxmlformats.org/officeDocument/2006/relationships/tags" Target="../tags/tag127.xml"/><Relationship Id="rId8" Type="http://schemas.openxmlformats.org/officeDocument/2006/relationships/tags" Target="../tags/tag128.xml"/><Relationship Id="rId9" Type="http://schemas.openxmlformats.org/officeDocument/2006/relationships/tags" Target="../tags/tag129.xml"/><Relationship Id="rId10" Type="http://schemas.openxmlformats.org/officeDocument/2006/relationships/tags" Target="../tags/tag130.xml"/><Relationship Id="rId11" Type="http://schemas.openxmlformats.org/officeDocument/2006/relationships/tags" Target="../tags/tag131.xml"/><Relationship Id="rId12" Type="http://schemas.openxmlformats.org/officeDocument/2006/relationships/tags" Target="../tags/tag132.xml"/><Relationship Id="rId13" Type="http://schemas.openxmlformats.org/officeDocument/2006/relationships/tags" Target="../tags/tag133.xml"/><Relationship Id="rId14" Type="http://schemas.openxmlformats.org/officeDocument/2006/relationships/tags" Target="../tags/tag134.xml"/><Relationship Id="rId15" Type="http://schemas.openxmlformats.org/officeDocument/2006/relationships/tags" Target="../tags/tag135.xml"/><Relationship Id="rId16" Type="http://schemas.openxmlformats.org/officeDocument/2006/relationships/tags" Target="../tags/tag136.xml"/><Relationship Id="rId17" Type="http://schemas.openxmlformats.org/officeDocument/2006/relationships/tags" Target="../tags/tag137.xml"/><Relationship Id="rId18" Type="http://schemas.openxmlformats.org/officeDocument/2006/relationships/tags" Target="../tags/tag138.xml"/><Relationship Id="rId19" Type="http://schemas.openxmlformats.org/officeDocument/2006/relationships/tags" Target="../tags/tag139.xml"/><Relationship Id="rId20" Type="http://schemas.openxmlformats.org/officeDocument/2006/relationships/tags" Target="../tags/tag140.xml"/><Relationship Id="rId21" Type="http://schemas.openxmlformats.org/officeDocument/2006/relationships/tags" Target="../tags/tag141.xml"/><Relationship Id="rId22"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42.xml"/><Relationship Id="rId2" Type="http://schemas.openxmlformats.org/officeDocument/2006/relationships/tags" Target="../tags/tag143.xml"/><Relationship Id="rId3" Type="http://schemas.openxmlformats.org/officeDocument/2006/relationships/tags" Target="../tags/tag144.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45.xml"/><Relationship Id="rId2" Type="http://schemas.openxmlformats.org/officeDocument/2006/relationships/tags" Target="../tags/tag146.xml"/><Relationship Id="rId3" Type="http://schemas.openxmlformats.org/officeDocument/2006/relationships/tags" Target="../tags/tag147.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48.xml"/><Relationship Id="rId2" Type="http://schemas.openxmlformats.org/officeDocument/2006/relationships/tags" Target="../tags/tag149.xml"/><Relationship Id="rId3" Type="http://schemas.openxmlformats.org/officeDocument/2006/relationships/tags" Target="../tags/tag150.xml"/><Relationship Id="rId4" Type="http://schemas.openxmlformats.org/officeDocument/2006/relationships/tags" Target="../tags/tag151.xml"/><Relationship Id="rId5" Type="http://schemas.openxmlformats.org/officeDocument/2006/relationships/tags" Target="../tags/tag152.xml"/><Relationship Id="rId6" Type="http://schemas.openxmlformats.org/officeDocument/2006/relationships/tags" Target="../tags/tag153.xml"/><Relationship Id="rId7" Type="http://schemas.openxmlformats.org/officeDocument/2006/relationships/tags" Target="../tags/tag154.xml"/><Relationship Id="rId8" Type="http://schemas.openxmlformats.org/officeDocument/2006/relationships/tags" Target="../tags/tag155.xml"/><Relationship Id="rId9" Type="http://schemas.openxmlformats.org/officeDocument/2006/relationships/tags" Target="../tags/tag156.xml"/><Relationship Id="rId10" Type="http://schemas.openxmlformats.org/officeDocument/2006/relationships/tags" Target="../tags/tag157.xml"/><Relationship Id="rId11" Type="http://schemas.openxmlformats.org/officeDocument/2006/relationships/tags" Target="../tags/tag158.xml"/><Relationship Id="rId12" Type="http://schemas.openxmlformats.org/officeDocument/2006/relationships/tags" Target="../tags/tag159.xml"/><Relationship Id="rId13" Type="http://schemas.openxmlformats.org/officeDocument/2006/relationships/tags" Target="../tags/tag160.xml"/><Relationship Id="rId14" Type="http://schemas.openxmlformats.org/officeDocument/2006/relationships/tags" Target="../tags/tag161.xml"/><Relationship Id="rId15" Type="http://schemas.openxmlformats.org/officeDocument/2006/relationships/tags" Target="../tags/tag162.xml"/><Relationship Id="rId16" Type="http://schemas.openxmlformats.org/officeDocument/2006/relationships/tags" Target="../tags/tag163.xml"/><Relationship Id="rId17"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64.xml"/><Relationship Id="rId2" Type="http://schemas.openxmlformats.org/officeDocument/2006/relationships/tags" Target="../tags/tag165.xml"/><Relationship Id="rId3" Type="http://schemas.openxmlformats.org/officeDocument/2006/relationships/tags" Target="../tags/tag166.xml"/><Relationship Id="rId4" Type="http://schemas.openxmlformats.org/officeDocument/2006/relationships/tags" Target="../tags/tag167.xml"/><Relationship Id="rId5" Type="http://schemas.openxmlformats.org/officeDocument/2006/relationships/tags" Target="../tags/tag168.xml"/><Relationship Id="rId6" Type="http://schemas.openxmlformats.org/officeDocument/2006/relationships/tags" Target="../tags/tag169.xml"/><Relationship Id="rId7" Type="http://schemas.openxmlformats.org/officeDocument/2006/relationships/tags" Target="../tags/tag170.xml"/><Relationship Id="rId8" Type="http://schemas.openxmlformats.org/officeDocument/2006/relationships/tags" Target="../tags/tag171.xml"/><Relationship Id="rId9" Type="http://schemas.openxmlformats.org/officeDocument/2006/relationships/tags" Target="../tags/tag172.xml"/><Relationship Id="rId10" Type="http://schemas.openxmlformats.org/officeDocument/2006/relationships/tags" Target="../tags/tag173.xml"/><Relationship Id="rId11" Type="http://schemas.openxmlformats.org/officeDocument/2006/relationships/tags" Target="../tags/tag174.xml"/><Relationship Id="rId12" Type="http://schemas.openxmlformats.org/officeDocument/2006/relationships/tags" Target="../tags/tag175.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76.xml"/><Relationship Id="rId2" Type="http://schemas.openxmlformats.org/officeDocument/2006/relationships/tags" Target="../tags/tag177.xml"/><Relationship Id="rId3" Type="http://schemas.openxmlformats.org/officeDocument/2006/relationships/tags" Target="../tags/tag178.xml"/><Relationship Id="rId4" Type="http://schemas.openxmlformats.org/officeDocument/2006/relationships/tags" Target="../tags/tag179.xml"/><Relationship Id="rId5" Type="http://schemas.openxmlformats.org/officeDocument/2006/relationships/tags" Target="../tags/tag180.xml"/><Relationship Id="rId6" Type="http://schemas.openxmlformats.org/officeDocument/2006/relationships/tags" Target="../tags/tag181.xml"/><Relationship Id="rId7" Type="http://schemas.openxmlformats.org/officeDocument/2006/relationships/tags" Target="../tags/tag182.xml"/><Relationship Id="rId8" Type="http://schemas.openxmlformats.org/officeDocument/2006/relationships/tags" Target="../tags/tag183.xml"/><Relationship Id="rId9" Type="http://schemas.openxmlformats.org/officeDocument/2006/relationships/tags" Target="../tags/tag184.xml"/><Relationship Id="rId10" Type="http://schemas.openxmlformats.org/officeDocument/2006/relationships/tags" Target="../tags/tag185.xml"/><Relationship Id="rId11" Type="http://schemas.openxmlformats.org/officeDocument/2006/relationships/tags" Target="../tags/tag186.xml"/><Relationship Id="rId12" Type="http://schemas.openxmlformats.org/officeDocument/2006/relationships/tags" Target="../tags/tag187.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88.xml"/><Relationship Id="rId2" Type="http://schemas.openxmlformats.org/officeDocument/2006/relationships/tags" Target="../tags/tag189.xml"/><Relationship Id="rId3" Type="http://schemas.openxmlformats.org/officeDocument/2006/relationships/tags" Target="../tags/tag190.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91.xml"/><Relationship Id="rId2" Type="http://schemas.openxmlformats.org/officeDocument/2006/relationships/tags" Target="../tags/tag192.xml"/><Relationship Id="rId3" Type="http://schemas.openxmlformats.org/officeDocument/2006/relationships/tags" Target="../tags/tag193.xml"/><Relationship Id="rId4" Type="http://schemas.openxmlformats.org/officeDocument/2006/relationships/tags" Target="../tags/tag194.xml"/><Relationship Id="rId5" Type="http://schemas.openxmlformats.org/officeDocument/2006/relationships/tags" Target="../tags/tag195.xml"/><Relationship Id="rId6" Type="http://schemas.openxmlformats.org/officeDocument/2006/relationships/tags" Target="../tags/tag196.xml"/><Relationship Id="rId7" Type="http://schemas.openxmlformats.org/officeDocument/2006/relationships/tags" Target="../tags/tag197.xml"/><Relationship Id="rId8" Type="http://schemas.openxmlformats.org/officeDocument/2006/relationships/tags" Target="../tags/tag198.xml"/><Relationship Id="rId9" Type="http://schemas.openxmlformats.org/officeDocument/2006/relationships/tags" Target="../tags/tag199.xml"/><Relationship Id="rId10" Type="http://schemas.openxmlformats.org/officeDocument/2006/relationships/tags" Target="../tags/tag200.xml"/><Relationship Id="rId11" Type="http://schemas.openxmlformats.org/officeDocument/2006/relationships/tags" Target="../tags/tag201.xml"/><Relationship Id="rId12" Type="http://schemas.openxmlformats.org/officeDocument/2006/relationships/tags" Target="../tags/tag202.xml"/><Relationship Id="rId13" Type="http://schemas.openxmlformats.org/officeDocument/2006/relationships/tags" Target="../tags/tag203.xml"/><Relationship Id="rId14" Type="http://schemas.openxmlformats.org/officeDocument/2006/relationships/tags" Target="../tags/tag204.xml"/><Relationship Id="rId15" Type="http://schemas.openxmlformats.org/officeDocument/2006/relationships/tags" Target="../tags/tag205.xml"/><Relationship Id="rId16" Type="http://schemas.openxmlformats.org/officeDocument/2006/relationships/tags" Target="../tags/tag206.xml"/><Relationship Id="rId17"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207.xml"/><Relationship Id="rId2" Type="http://schemas.openxmlformats.org/officeDocument/2006/relationships/tags" Target="../tags/tag208.xml"/><Relationship Id="rId3" Type="http://schemas.openxmlformats.org/officeDocument/2006/relationships/tags" Target="../tags/tag209.xml"/><Relationship Id="rId4" Type="http://schemas.openxmlformats.org/officeDocument/2006/relationships/tags" Target="../tags/tag210.xml"/><Relationship Id="rId5" Type="http://schemas.openxmlformats.org/officeDocument/2006/relationships/tags" Target="../tags/tag211.xml"/><Relationship Id="rId6" Type="http://schemas.openxmlformats.org/officeDocument/2006/relationships/tags" Target="../tags/tag212.xml"/><Relationship Id="rId7" Type="http://schemas.openxmlformats.org/officeDocument/2006/relationships/tags" Target="../tags/tag213.xml"/><Relationship Id="rId8" Type="http://schemas.openxmlformats.org/officeDocument/2006/relationships/tags" Target="../tags/tag214.xml"/><Relationship Id="rId9" Type="http://schemas.openxmlformats.org/officeDocument/2006/relationships/tags" Target="../tags/tag215.xml"/><Relationship Id="rId10" Type="http://schemas.openxmlformats.org/officeDocument/2006/relationships/tags" Target="../tags/tag216.xml"/><Relationship Id="rId11" Type="http://schemas.openxmlformats.org/officeDocument/2006/relationships/tags" Target="../tags/tag217.xml"/><Relationship Id="rId12" Type="http://schemas.openxmlformats.org/officeDocument/2006/relationships/tags" Target="../tags/tag218.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19.xml"/><Relationship Id="rId2" Type="http://schemas.openxmlformats.org/officeDocument/2006/relationships/tags" Target="../tags/tag220.xml"/><Relationship Id="rId3" Type="http://schemas.openxmlformats.org/officeDocument/2006/relationships/tags" Target="../tags/tag221.xml"/><Relationship Id="rId4" Type="http://schemas.openxmlformats.org/officeDocument/2006/relationships/tags" Target="../tags/tag222.xml"/><Relationship Id="rId5" Type="http://schemas.openxmlformats.org/officeDocument/2006/relationships/tags" Target="../tags/tag223.xml"/><Relationship Id="rId6" Type="http://schemas.openxmlformats.org/officeDocument/2006/relationships/tags" Target="../tags/tag224.xml"/><Relationship Id="rId7" Type="http://schemas.openxmlformats.org/officeDocument/2006/relationships/tags" Target="../tags/tag225.xml"/><Relationship Id="rId8" Type="http://schemas.openxmlformats.org/officeDocument/2006/relationships/tags" Target="../tags/tag226.xml"/><Relationship Id="rId9" Type="http://schemas.openxmlformats.org/officeDocument/2006/relationships/tags" Target="../tags/tag227.xml"/><Relationship Id="rId10" Type="http://schemas.openxmlformats.org/officeDocument/2006/relationships/tags" Target="../tags/tag228.xml"/><Relationship Id="rId11" Type="http://schemas.openxmlformats.org/officeDocument/2006/relationships/tags" Target="../tags/tag229.xml"/><Relationship Id="rId12" Type="http://schemas.openxmlformats.org/officeDocument/2006/relationships/tags" Target="../tags/tag230.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31.xml"/><Relationship Id="rId2" Type="http://schemas.openxmlformats.org/officeDocument/2006/relationships/tags" Target="../tags/tag232.xml"/><Relationship Id="rId3" Type="http://schemas.openxmlformats.org/officeDocument/2006/relationships/tags" Target="../tags/tag233.xml"/><Relationship Id="rId4" Type="http://schemas.openxmlformats.org/officeDocument/2006/relationships/tags" Target="../tags/tag234.xml"/><Relationship Id="rId5" Type="http://schemas.openxmlformats.org/officeDocument/2006/relationships/tags" Target="../tags/tag235.xml"/><Relationship Id="rId6" Type="http://schemas.openxmlformats.org/officeDocument/2006/relationships/tags" Target="../tags/tag236.xml"/><Relationship Id="rId7" Type="http://schemas.openxmlformats.org/officeDocument/2006/relationships/tags" Target="../tags/tag237.xml"/><Relationship Id="rId8" Type="http://schemas.openxmlformats.org/officeDocument/2006/relationships/tags" Target="../tags/tag238.xml"/><Relationship Id="rId9"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39.xml"/><Relationship Id="rId2" Type="http://schemas.openxmlformats.org/officeDocument/2006/relationships/tags" Target="../tags/tag240.xml"/><Relationship Id="rId3" Type="http://schemas.openxmlformats.org/officeDocument/2006/relationships/tags" Target="../tags/tag241.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42.xml"/><Relationship Id="rId2" Type="http://schemas.openxmlformats.org/officeDocument/2006/relationships/tags" Target="../tags/tag243.xml"/><Relationship Id="rId3" Type="http://schemas.openxmlformats.org/officeDocument/2006/relationships/tags" Target="../tags/tag244.xml"/><Relationship Id="rId4" Type="http://schemas.openxmlformats.org/officeDocument/2006/relationships/tags" Target="../tags/tag245.xml"/><Relationship Id="rId5" Type="http://schemas.openxmlformats.org/officeDocument/2006/relationships/tags" Target="../tags/tag246.xml"/><Relationship Id="rId6" Type="http://schemas.openxmlformats.org/officeDocument/2006/relationships/tags" Target="../tags/tag247.xml"/><Relationship Id="rId7" Type="http://schemas.openxmlformats.org/officeDocument/2006/relationships/tags" Target="../tags/tag248.xml"/><Relationship Id="rId8" Type="http://schemas.openxmlformats.org/officeDocument/2006/relationships/tags" Target="../tags/tag249.xml"/><Relationship Id="rId9" Type="http://schemas.openxmlformats.org/officeDocument/2006/relationships/tags" Target="../tags/tag250.xml"/><Relationship Id="rId10" Type="http://schemas.openxmlformats.org/officeDocument/2006/relationships/tags" Target="../tags/tag251.xml"/><Relationship Id="rId11" Type="http://schemas.openxmlformats.org/officeDocument/2006/relationships/tags" Target="../tags/tag252.xml"/><Relationship Id="rId12" Type="http://schemas.openxmlformats.org/officeDocument/2006/relationships/tags" Target="../tags/tag253.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54.xml"/><Relationship Id="rId2" Type="http://schemas.openxmlformats.org/officeDocument/2006/relationships/tags" Target="../tags/tag255.xml"/><Relationship Id="rId3" Type="http://schemas.openxmlformats.org/officeDocument/2006/relationships/tags" Target="../tags/tag256.xml"/><Relationship Id="rId4" Type="http://schemas.openxmlformats.org/officeDocument/2006/relationships/tags" Target="../tags/tag257.xml"/><Relationship Id="rId5" Type="http://schemas.openxmlformats.org/officeDocument/2006/relationships/tags" Target="../tags/tag258.xml"/><Relationship Id="rId6" Type="http://schemas.openxmlformats.org/officeDocument/2006/relationships/tags" Target="../tags/tag259.xml"/><Relationship Id="rId7" Type="http://schemas.openxmlformats.org/officeDocument/2006/relationships/tags" Target="../tags/tag260.xml"/><Relationship Id="rId8" Type="http://schemas.openxmlformats.org/officeDocument/2006/relationships/tags" Target="../tags/tag261.xml"/><Relationship Id="rId9" Type="http://schemas.openxmlformats.org/officeDocument/2006/relationships/tags" Target="../tags/tag262.xml"/><Relationship Id="rId10" Type="http://schemas.openxmlformats.org/officeDocument/2006/relationships/tags" Target="../tags/tag263.xml"/><Relationship Id="rId11" Type="http://schemas.openxmlformats.org/officeDocument/2006/relationships/tags" Target="../tags/tag264.xml"/><Relationship Id="rId12" Type="http://schemas.openxmlformats.org/officeDocument/2006/relationships/tags" Target="../tags/tag265.xml"/><Relationship Id="rId13" Type="http://schemas.openxmlformats.org/officeDocument/2006/relationships/tags" Target="../tags/tag266.xml"/><Relationship Id="rId14" Type="http://schemas.openxmlformats.org/officeDocument/2006/relationships/tags" Target="../tags/tag267.xml"/><Relationship Id="rId15" Type="http://schemas.openxmlformats.org/officeDocument/2006/relationships/tags" Target="../tags/tag268.xml"/><Relationship Id="rId16" Type="http://schemas.openxmlformats.org/officeDocument/2006/relationships/tags" Target="../tags/tag269.xml"/><Relationship Id="rId17"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70.xml"/><Relationship Id="rId2" Type="http://schemas.openxmlformats.org/officeDocument/2006/relationships/tags" Target="../tags/tag271.xml"/><Relationship Id="rId3" Type="http://schemas.openxmlformats.org/officeDocument/2006/relationships/tags" Target="../tags/tag272.xml"/><Relationship Id="rId4" Type="http://schemas.openxmlformats.org/officeDocument/2006/relationships/tags" Target="../tags/tag273.xml"/><Relationship Id="rId5" Type="http://schemas.openxmlformats.org/officeDocument/2006/relationships/tags" Target="../tags/tag274.xml"/><Relationship Id="rId6" Type="http://schemas.openxmlformats.org/officeDocument/2006/relationships/tags" Target="../tags/tag275.xml"/><Relationship Id="rId7" Type="http://schemas.openxmlformats.org/officeDocument/2006/relationships/tags" Target="../tags/tag276.xml"/><Relationship Id="rId8" Type="http://schemas.openxmlformats.org/officeDocument/2006/relationships/tags" Target="../tags/tag277.xml"/><Relationship Id="rId9"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78.xml"/><Relationship Id="rId2" Type="http://schemas.openxmlformats.org/officeDocument/2006/relationships/tags" Target="../tags/tag279.xml"/><Relationship Id="rId3" Type="http://schemas.openxmlformats.org/officeDocument/2006/relationships/tags" Target="../tags/tag280.xml"/><Relationship Id="rId4" Type="http://schemas.openxmlformats.org/officeDocument/2006/relationships/tags" Target="../tags/tag281.xml"/><Relationship Id="rId5" Type="http://schemas.openxmlformats.org/officeDocument/2006/relationships/tags" Target="../tags/tag282.xml"/><Relationship Id="rId6" Type="http://schemas.openxmlformats.org/officeDocument/2006/relationships/tags" Target="../tags/tag283.xml"/><Relationship Id="rId7" Type="http://schemas.openxmlformats.org/officeDocument/2006/relationships/tags" Target="../tags/tag284.xml"/><Relationship Id="rId8" Type="http://schemas.openxmlformats.org/officeDocument/2006/relationships/tags" Target="../tags/tag285.xml"/><Relationship Id="rId9" Type="http://schemas.openxmlformats.org/officeDocument/2006/relationships/tags" Target="../tags/tag286.xml"/><Relationship Id="rId10" Type="http://schemas.openxmlformats.org/officeDocument/2006/relationships/tags" Target="../tags/tag287.xml"/><Relationship Id="rId11" Type="http://schemas.openxmlformats.org/officeDocument/2006/relationships/tags" Target="../tags/tag288.xml"/><Relationship Id="rId12" Type="http://schemas.openxmlformats.org/officeDocument/2006/relationships/tags" Target="../tags/tag289.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90.xml"/><Relationship Id="rId2" Type="http://schemas.openxmlformats.org/officeDocument/2006/relationships/tags" Target="../tags/tag291.xml"/><Relationship Id="rId3" Type="http://schemas.openxmlformats.org/officeDocument/2006/relationships/tags" Target="../tags/tag292.xml"/><Relationship Id="rId4"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293.xml"/><Relationship Id="rId2" Type="http://schemas.openxmlformats.org/officeDocument/2006/relationships/tags" Target="../tags/tag294.xml"/><Relationship Id="rId3" Type="http://schemas.openxmlformats.org/officeDocument/2006/relationships/tags" Target="../tags/tag295.xml"/><Relationship Id="rId4" Type="http://schemas.openxmlformats.org/officeDocument/2006/relationships/tags" Target="../tags/tag296.xml"/><Relationship Id="rId5" Type="http://schemas.openxmlformats.org/officeDocument/2006/relationships/tags" Target="../tags/tag297.xml"/><Relationship Id="rId6" Type="http://schemas.openxmlformats.org/officeDocument/2006/relationships/tags" Target="../tags/tag298.xml"/><Relationship Id="rId7" Type="http://schemas.openxmlformats.org/officeDocument/2006/relationships/tags" Target="../tags/tag299.xml"/><Relationship Id="rId8" Type="http://schemas.openxmlformats.org/officeDocument/2006/relationships/tags" Target="../tags/tag300.xml"/><Relationship Id="rId9" Type="http://schemas.openxmlformats.org/officeDocument/2006/relationships/tags" Target="../tags/tag301.xml"/><Relationship Id="rId10" Type="http://schemas.openxmlformats.org/officeDocument/2006/relationships/tags" Target="../tags/tag302.xml"/><Relationship Id="rId11" Type="http://schemas.openxmlformats.org/officeDocument/2006/relationships/tags" Target="../tags/tag303.xml"/><Relationship Id="rId12" Type="http://schemas.openxmlformats.org/officeDocument/2006/relationships/tags" Target="../tags/tag304.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305.xml"/><Relationship Id="rId2" Type="http://schemas.openxmlformats.org/officeDocument/2006/relationships/tags" Target="../tags/tag306.xml"/><Relationship Id="rId3" Type="http://schemas.openxmlformats.org/officeDocument/2006/relationships/tags" Target="../tags/tag307.xml"/><Relationship Id="rId4" Type="http://schemas.openxmlformats.org/officeDocument/2006/relationships/tags" Target="../tags/tag308.xml"/><Relationship Id="rId5" Type="http://schemas.openxmlformats.org/officeDocument/2006/relationships/tags" Target="../tags/tag309.xml"/><Relationship Id="rId6" Type="http://schemas.openxmlformats.org/officeDocument/2006/relationships/tags" Target="../tags/tag310.xml"/><Relationship Id="rId7" Type="http://schemas.openxmlformats.org/officeDocument/2006/relationships/tags" Target="../tags/tag311.xml"/><Relationship Id="rId8" Type="http://schemas.openxmlformats.org/officeDocument/2006/relationships/tags" Target="../tags/tag312.xml"/><Relationship Id="rId9" Type="http://schemas.openxmlformats.org/officeDocument/2006/relationships/tags" Target="../tags/tag313.xml"/><Relationship Id="rId10" Type="http://schemas.openxmlformats.org/officeDocument/2006/relationships/tags" Target="../tags/tag314.xml"/><Relationship Id="rId11" Type="http://schemas.openxmlformats.org/officeDocument/2006/relationships/tags" Target="../tags/tag315.xml"/><Relationship Id="rId12" Type="http://schemas.openxmlformats.org/officeDocument/2006/relationships/tags" Target="../tags/tag316.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17.xml"/><Relationship Id="rId2" Type="http://schemas.openxmlformats.org/officeDocument/2006/relationships/tags" Target="../tags/tag318.xml"/><Relationship Id="rId3" Type="http://schemas.openxmlformats.org/officeDocument/2006/relationships/tags" Target="../tags/tag319.xml"/><Relationship Id="rId4" Type="http://schemas.openxmlformats.org/officeDocument/2006/relationships/tags" Target="../tags/tag320.xml"/><Relationship Id="rId5" Type="http://schemas.openxmlformats.org/officeDocument/2006/relationships/tags" Target="../tags/tag321.xml"/><Relationship Id="rId6" Type="http://schemas.openxmlformats.org/officeDocument/2006/relationships/tags" Target="../tags/tag322.xml"/><Relationship Id="rId7" Type="http://schemas.openxmlformats.org/officeDocument/2006/relationships/tags" Target="../tags/tag323.xml"/><Relationship Id="rId8" Type="http://schemas.openxmlformats.org/officeDocument/2006/relationships/tags" Target="../tags/tag324.xml"/><Relationship Id="rId9"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25.xml"/><Relationship Id="rId2" Type="http://schemas.openxmlformats.org/officeDocument/2006/relationships/tags" Target="../tags/tag326.xml"/><Relationship Id="rId3" Type="http://schemas.openxmlformats.org/officeDocument/2006/relationships/tags" Target="../tags/tag327.xml"/><Relationship Id="rId4" Type="http://schemas.openxmlformats.org/officeDocument/2006/relationships/tags" Target="../tags/tag328.xml"/><Relationship Id="rId5" Type="http://schemas.openxmlformats.org/officeDocument/2006/relationships/tags" Target="../tags/tag329.xml"/><Relationship Id="rId6" Type="http://schemas.openxmlformats.org/officeDocument/2006/relationships/tags" Target="../tags/tag330.xml"/><Relationship Id="rId7" Type="http://schemas.openxmlformats.org/officeDocument/2006/relationships/tags" Target="../tags/tag331.xml"/><Relationship Id="rId8" Type="http://schemas.openxmlformats.org/officeDocument/2006/relationships/tags" Target="../tags/tag332.xml"/><Relationship Id="rId9" Type="http://schemas.openxmlformats.org/officeDocument/2006/relationships/tags" Target="../tags/tag333.xml"/><Relationship Id="rId10" Type="http://schemas.openxmlformats.org/officeDocument/2006/relationships/tags" Target="../tags/tag334.xml"/><Relationship Id="rId11" Type="http://schemas.openxmlformats.org/officeDocument/2006/relationships/tags" Target="../tags/tag335.xml"/><Relationship Id="rId12" Type="http://schemas.openxmlformats.org/officeDocument/2006/relationships/tags" Target="../tags/tag336.xml"/><Relationship Id="rId13" Type="http://schemas.openxmlformats.org/officeDocument/2006/relationships/tags" Target="../tags/tag337.xml"/><Relationship Id="rId14" Type="http://schemas.openxmlformats.org/officeDocument/2006/relationships/tags" Target="../tags/tag338.xml"/><Relationship Id="rId15" Type="http://schemas.openxmlformats.org/officeDocument/2006/relationships/tags" Target="../tags/tag339.xml"/><Relationship Id="rId16" Type="http://schemas.openxmlformats.org/officeDocument/2006/relationships/tags" Target="../tags/tag340.xml"/><Relationship Id="rId17" Type="http://schemas.openxmlformats.org/officeDocument/2006/relationships/tags" Target="../tags/tag341.xml"/><Relationship Id="rId18" Type="http://schemas.openxmlformats.org/officeDocument/2006/relationships/tags" Target="../tags/tag342.xml"/><Relationship Id="rId19" Type="http://schemas.openxmlformats.org/officeDocument/2006/relationships/tags" Target="../tags/tag343.xml"/><Relationship Id="rId20" Type="http://schemas.openxmlformats.org/officeDocument/2006/relationships/tags" Target="../tags/tag344.xml"/><Relationship Id="rId2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45.xml"/><Relationship Id="rId2" Type="http://schemas.openxmlformats.org/officeDocument/2006/relationships/tags" Target="../tags/tag346.xml"/><Relationship Id="rId3" Type="http://schemas.openxmlformats.org/officeDocument/2006/relationships/tags" Target="../tags/tag347.xml"/><Relationship Id="rId4"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348.xml"/><Relationship Id="rId2" Type="http://schemas.openxmlformats.org/officeDocument/2006/relationships/tags" Target="../tags/tag349.xml"/><Relationship Id="rId3" Type="http://schemas.openxmlformats.org/officeDocument/2006/relationships/tags" Target="../tags/tag350.xml"/><Relationship Id="rId4" Type="http://schemas.openxmlformats.org/officeDocument/2006/relationships/tags" Target="../tags/tag351.xml"/><Relationship Id="rId5" Type="http://schemas.openxmlformats.org/officeDocument/2006/relationships/tags" Target="../tags/tag352.xml"/><Relationship Id="rId6" Type="http://schemas.openxmlformats.org/officeDocument/2006/relationships/tags" Target="../tags/tag353.xml"/><Relationship Id="rId7" Type="http://schemas.openxmlformats.org/officeDocument/2006/relationships/tags" Target="../tags/tag354.xml"/><Relationship Id="rId8" Type="http://schemas.openxmlformats.org/officeDocument/2006/relationships/tags" Target="../tags/tag355.xml"/><Relationship Id="rId9" Type="http://schemas.openxmlformats.org/officeDocument/2006/relationships/tags" Target="../tags/tag356.xml"/><Relationship Id="rId10" Type="http://schemas.openxmlformats.org/officeDocument/2006/relationships/tags" Target="../tags/tag357.xml"/><Relationship Id="rId11" Type="http://schemas.openxmlformats.org/officeDocument/2006/relationships/tags" Target="../tags/tag358.xml"/><Relationship Id="rId12" Type="http://schemas.openxmlformats.org/officeDocument/2006/relationships/tags" Target="../tags/tag359.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60.xml"/><Relationship Id="rId2" Type="http://schemas.openxmlformats.org/officeDocument/2006/relationships/tags" Target="../tags/tag361.xml"/><Relationship Id="rId3" Type="http://schemas.openxmlformats.org/officeDocument/2006/relationships/tags" Target="../tags/tag362.xml"/><Relationship Id="rId4" Type="http://schemas.openxmlformats.org/officeDocument/2006/relationships/tags" Target="../tags/tag363.xml"/><Relationship Id="rId5" Type="http://schemas.openxmlformats.org/officeDocument/2006/relationships/tags" Target="../tags/tag364.xml"/><Relationship Id="rId6" Type="http://schemas.openxmlformats.org/officeDocument/2006/relationships/tags" Target="../tags/tag365.xml"/><Relationship Id="rId7" Type="http://schemas.openxmlformats.org/officeDocument/2006/relationships/tags" Target="../tags/tag366.xml"/><Relationship Id="rId8" Type="http://schemas.openxmlformats.org/officeDocument/2006/relationships/tags" Target="../tags/tag367.xml"/><Relationship Id="rId9" Type="http://schemas.openxmlformats.org/officeDocument/2006/relationships/tags" Target="../tags/tag368.xml"/><Relationship Id="rId10" Type="http://schemas.openxmlformats.org/officeDocument/2006/relationships/tags" Target="../tags/tag369.xml"/><Relationship Id="rId11" Type="http://schemas.openxmlformats.org/officeDocument/2006/relationships/tags" Target="../tags/tag370.xml"/><Relationship Id="rId12" Type="http://schemas.openxmlformats.org/officeDocument/2006/relationships/tags" Target="../tags/tag371.xml"/><Relationship Id="rId13" Type="http://schemas.openxmlformats.org/officeDocument/2006/relationships/tags" Target="../tags/tag372.xml"/><Relationship Id="rId14" Type="http://schemas.openxmlformats.org/officeDocument/2006/relationships/tags" Target="../tags/tag373.xml"/><Relationship Id="rId15" Type="http://schemas.openxmlformats.org/officeDocument/2006/relationships/tags" Target="../tags/tag374.xml"/><Relationship Id="rId16" Type="http://schemas.openxmlformats.org/officeDocument/2006/relationships/tags" Target="../tags/tag375.xml"/><Relationship Id="rId17" Type="http://schemas.openxmlformats.org/officeDocument/2006/relationships/tags" Target="../tags/tag376.xml"/><Relationship Id="rId18" Type="http://schemas.openxmlformats.org/officeDocument/2006/relationships/tags" Target="../tags/tag377.xml"/><Relationship Id="rId19" Type="http://schemas.openxmlformats.org/officeDocument/2006/relationships/tags" Target="../tags/tag378.xml"/><Relationship Id="rId20" Type="http://schemas.openxmlformats.org/officeDocument/2006/relationships/tags" Target="../tags/tag379.xml"/><Relationship Id="rId2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80.xml"/><Relationship Id="rId2" Type="http://schemas.openxmlformats.org/officeDocument/2006/relationships/tags" Target="../tags/tag381.xml"/><Relationship Id="rId3" Type="http://schemas.openxmlformats.org/officeDocument/2006/relationships/tags" Target="../tags/tag382.xml"/><Relationship Id="rId4" Type="http://schemas.openxmlformats.org/officeDocument/2006/relationships/tags" Target="../tags/tag383.xml"/><Relationship Id="rId5" Type="http://schemas.openxmlformats.org/officeDocument/2006/relationships/tags" Target="../tags/tag384.xml"/><Relationship Id="rId6" Type="http://schemas.openxmlformats.org/officeDocument/2006/relationships/tags" Target="../tags/tag385.xml"/><Relationship Id="rId7" Type="http://schemas.openxmlformats.org/officeDocument/2006/relationships/tags" Target="../tags/tag386.xml"/><Relationship Id="rId8" Type="http://schemas.openxmlformats.org/officeDocument/2006/relationships/tags" Target="../tags/tag387.xml"/><Relationship Id="rId9" Type="http://schemas.openxmlformats.org/officeDocument/2006/relationships/tags" Target="../tags/tag388.xml"/><Relationship Id="rId10" Type="http://schemas.openxmlformats.org/officeDocument/2006/relationships/tags" Target="../tags/tag389.xml"/><Relationship Id="rId11" Type="http://schemas.openxmlformats.org/officeDocument/2006/relationships/tags" Target="../tags/tag390.xml"/><Relationship Id="rId12" Type="http://schemas.openxmlformats.org/officeDocument/2006/relationships/tags" Target="../tags/tag391.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92.xml"/><Relationship Id="rId2" Type="http://schemas.openxmlformats.org/officeDocument/2006/relationships/tags" Target="../tags/tag393.xml"/><Relationship Id="rId3" Type="http://schemas.openxmlformats.org/officeDocument/2006/relationships/tags" Target="../tags/tag394.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2"/>
          <p:cNvSpPr>
            <a:spLocks noGrp="1"/>
          </p:cNvSpPr>
          <p:nvPr>
            <p:ph type="body" idx="3"/>
            <p:custDataLst>
              <p:tags r:id="rId1"/>
            </p:custDataLst>
          </p:nvPr>
        </p:nvSpPr>
        <p:spPr/>
        <p:txBody>
          <a:bodyPr>
            <a:normAutofit fontScale="80000" lnSpcReduction="20000"/>
          </a:bodyPr>
          <a:p>
            <a:r>
              <a:rPr altLang="en-US" lang="zh-CN"/>
              <a:t>汇报人：</a:t>
            </a:r>
            <a:r>
              <a:rPr altLang="zh-CN" lang="en-US"/>
              <a:t/>
            </a:r>
            <a:endParaRPr altLang="en-US" lang="zh-CN"/>
          </a:p>
        </p:txBody>
      </p:sp>
      <p:sp>
        <p:nvSpPr>
          <p:cNvPr id="1048650" name="文本占位符 13"/>
          <p:cNvSpPr>
            <a:spLocks noGrp="1"/>
          </p:cNvSpPr>
          <p:nvPr>
            <p:ph type="body" idx="2"/>
            <p:custDataLst>
              <p:tags r:id="rId2"/>
            </p:custDataLst>
          </p:nvPr>
        </p:nvSpPr>
        <p:spPr/>
        <p:txBody>
          <a:bodyPr/>
          <a:p>
            <a:r>
              <a:rPr altLang="en-US" lang="zh-CN"/>
              <a:t/>
            </a:r>
            <a:endParaRPr altLang="en-US" lang="zh-CN"/>
          </a:p>
        </p:txBody>
      </p:sp>
      <p:sp>
        <p:nvSpPr>
          <p:cNvPr id="1048652" name="标题 14"/>
          <p:cNvSpPr>
            <a:spLocks noGrp="1"/>
          </p:cNvSpPr>
          <p:nvPr>
            <p:ph type="title" idx="1"/>
            <p:custDataLst>
              <p:tags r:id="rId3"/>
            </p:custDataLst>
          </p:nvPr>
        </p:nvSpPr>
        <p:spPr/>
        <p:txBody>
          <a:bodyPr>
            <a:normAutofit fontScale="90000"/>
          </a:bodyPr>
          <a:p>
            <a:r>
              <a:rPr altLang="en-US" lang="zh-CN"/>
              <a:t>人工智能在智慧城市建设中的应用</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94" name="文本占位符 2"/>
          <p:cNvSpPr>
            <a:spLocks noGrp="1"/>
          </p:cNvSpPr>
          <p:nvPr>
            <p:ph type="body" idx="2"/>
            <p:custDataLst>
              <p:tags r:id="rId1"/>
            </p:custDataLst>
          </p:nvPr>
        </p:nvSpPr>
        <p:spPr/>
        <p:txBody>
          <a:bodyPr/>
          <a:p>
            <a:r>
              <a:rPr altLang="en-US" lang="zh-CN"/>
              <a:t>CONTENTS</a:t>
            </a:r>
            <a:endParaRPr altLang="en-US" lang="zh-CN"/>
          </a:p>
        </p:txBody>
      </p:sp>
      <p:sp>
        <p:nvSpPr>
          <p:cNvPr id="1048896" name="标题 4"/>
          <p:cNvSpPr>
            <a:spLocks noGrp="1"/>
          </p:cNvSpPr>
          <p:nvPr>
            <p:ph type="title" idx="1"/>
            <p:custDataLst>
              <p:tags r:id="rId2"/>
            </p:custDataLst>
          </p:nvPr>
        </p:nvSpPr>
        <p:spPr/>
        <p:txBody>
          <a:bodyPr>
            <a:normAutofit fontScale="90000"/>
          </a:bodyPr>
          <a:p>
            <a:r>
              <a:rPr altLang="en-US" lang="zh-CN"/>
              <a:t>目录</a:t>
            </a:r>
            <a:endParaRPr altLang="en-US" lang="zh-CN"/>
          </a:p>
        </p:txBody>
      </p:sp>
      <p:cxnSp>
        <p:nvCxnSpPr>
          <p:cNvPr id="3145749" name="直接连接符 23"/>
          <p:cNvCxnSpPr>
            <a:cxnSpLocks/>
          </p:cNvCxnSpPr>
          <p:nvPr>
            <p:custDataLst>
              <p:tags r:id="rId3"/>
            </p:custDataLst>
          </p:nvPr>
        </p:nvCxnSpPr>
        <p:spPr>
          <a:xfrm>
            <a:off x="434340" y="0"/>
            <a:ext cx="0" cy="5311775"/>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898" name="序号"/>
          <p:cNvSpPr txBox="1"/>
          <p:nvPr>
            <p:custDataLst>
              <p:tags r:id="rId4"/>
            </p:custDataLst>
          </p:nvPr>
        </p:nvSpPr>
        <p:spPr>
          <a:xfrm>
            <a:off x="434340" y="2268855"/>
            <a:ext cx="1642745" cy="1101090"/>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01.</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00" name="标题"/>
          <p:cNvSpPr txBox="1"/>
          <p:nvPr>
            <p:custDataLst>
              <p:tags r:id="rId5"/>
            </p:custDataLst>
          </p:nvPr>
        </p:nvSpPr>
        <p:spPr>
          <a:xfrm>
            <a:off x="591185" y="3510915"/>
            <a:ext cx="1774190" cy="1414780"/>
          </a:xfrm>
          <a:prstGeom prst="rect"/>
          <a:noFill/>
        </p:spPr>
        <p:txBody>
          <a:bodyPr anchor="t" bIns="0" lIns="0" rIns="0" rtlCol="0" tIns="0" wrap="square">
            <a:normAutofit/>
          </a:bodyPr>
          <a:p>
            <a:r>
              <a:rPr altLang="en-US" dirty="0" sz="2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添加</a:t>
            </a:r>
            <a:endParaRPr altLang="en-US" dirty="0" sz="2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a:p>
            <a:r>
              <a:rPr altLang="en-US" dirty="0" sz="2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目录文本</a:t>
            </a:r>
            <a:endParaRPr altLang="en-US" dirty="0" sz="2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cxnSp>
        <p:nvCxnSpPr>
          <p:cNvPr id="3145751" name="直接连接符 15"/>
          <p:cNvCxnSpPr>
            <a:cxnSpLocks/>
          </p:cNvCxnSpPr>
          <p:nvPr>
            <p:custDataLst>
              <p:tags r:id="rId6"/>
            </p:custDataLst>
          </p:nvPr>
        </p:nvCxnSpPr>
        <p:spPr>
          <a:xfrm>
            <a:off x="2383155" y="0"/>
            <a:ext cx="0" cy="5311775"/>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902" name="序号"/>
          <p:cNvSpPr txBox="1"/>
          <p:nvPr>
            <p:custDataLst>
              <p:tags r:id="rId7"/>
            </p:custDataLst>
          </p:nvPr>
        </p:nvSpPr>
        <p:spPr>
          <a:xfrm>
            <a:off x="2383155" y="2268855"/>
            <a:ext cx="1642745" cy="1101090"/>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02.</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04" name="标题"/>
          <p:cNvSpPr txBox="1"/>
          <p:nvPr>
            <p:custDataLst>
              <p:tags r:id="rId8"/>
            </p:custDataLst>
          </p:nvPr>
        </p:nvSpPr>
        <p:spPr>
          <a:xfrm>
            <a:off x="2540000" y="3510915"/>
            <a:ext cx="1774190" cy="1414780"/>
          </a:xfrm>
          <a:prstGeom prst="rect"/>
          <a:noFill/>
        </p:spPr>
        <p:txBody>
          <a:bodyPr anchor="t" bIns="0" lIns="0" rIns="0" rtlCol="0" tIns="0" wrap="square">
            <a:normAutofit/>
          </a:bodyPr>
          <a:p>
            <a:r>
              <a:rPr altLang="en-US" dirty="0" sz="2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智慧城市概述</a:t>
            </a:r>
            <a:endParaRPr altLang="en-US" dirty="0" sz="2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cxnSp>
        <p:nvCxnSpPr>
          <p:cNvPr id="3145753" name="直接连接符 29"/>
          <p:cNvCxnSpPr>
            <a:cxnSpLocks/>
          </p:cNvCxnSpPr>
          <p:nvPr>
            <p:custDataLst>
              <p:tags r:id="rId9"/>
            </p:custDataLst>
          </p:nvPr>
        </p:nvCxnSpPr>
        <p:spPr>
          <a:xfrm>
            <a:off x="4331970" y="0"/>
            <a:ext cx="0" cy="5311775"/>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906" name="序号"/>
          <p:cNvSpPr txBox="1"/>
          <p:nvPr>
            <p:custDataLst>
              <p:tags r:id="rId10"/>
            </p:custDataLst>
          </p:nvPr>
        </p:nvSpPr>
        <p:spPr>
          <a:xfrm>
            <a:off x="4331970" y="2268855"/>
            <a:ext cx="1642745" cy="1101090"/>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03.</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08" name="标题"/>
          <p:cNvSpPr txBox="1"/>
          <p:nvPr>
            <p:custDataLst>
              <p:tags r:id="rId11"/>
            </p:custDataLst>
          </p:nvPr>
        </p:nvSpPr>
        <p:spPr>
          <a:xfrm>
            <a:off x="4488815" y="3510915"/>
            <a:ext cx="1774190" cy="1414780"/>
          </a:xfrm>
          <a:prstGeom prst="rect"/>
          <a:noFill/>
        </p:spPr>
        <p:txBody>
          <a:bodyPr anchor="t" bIns="0" lIns="0" rIns="0" rtlCol="0" tIns="0" wrap="square">
            <a:normAutofit/>
          </a:bodyPr>
          <a:p>
            <a:r>
              <a:rPr altLang="en-US" dirty="0" sz="2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人工智能在智慧城市建设中的作用</a:t>
            </a:r>
            <a:endParaRPr altLang="en-US" dirty="0" sz="2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cxnSp>
        <p:nvCxnSpPr>
          <p:cNvPr id="3145755" name="直接连接符 33"/>
          <p:cNvCxnSpPr>
            <a:cxnSpLocks/>
          </p:cNvCxnSpPr>
          <p:nvPr>
            <p:custDataLst>
              <p:tags r:id="rId12"/>
            </p:custDataLst>
          </p:nvPr>
        </p:nvCxnSpPr>
        <p:spPr>
          <a:xfrm>
            <a:off x="6280150" y="0"/>
            <a:ext cx="0" cy="5311775"/>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910" name="序号"/>
          <p:cNvSpPr txBox="1"/>
          <p:nvPr>
            <p:custDataLst>
              <p:tags r:id="rId13"/>
            </p:custDataLst>
          </p:nvPr>
        </p:nvSpPr>
        <p:spPr>
          <a:xfrm>
            <a:off x="6280150" y="2268855"/>
            <a:ext cx="1642745" cy="1101090"/>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04.</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12" name="标题"/>
          <p:cNvSpPr txBox="1"/>
          <p:nvPr>
            <p:custDataLst>
              <p:tags r:id="rId14"/>
            </p:custDataLst>
          </p:nvPr>
        </p:nvSpPr>
        <p:spPr>
          <a:xfrm>
            <a:off x="6437630" y="3510915"/>
            <a:ext cx="1774190" cy="1414780"/>
          </a:xfrm>
          <a:prstGeom prst="rect"/>
          <a:noFill/>
        </p:spPr>
        <p:txBody>
          <a:bodyPr anchor="t" bIns="0" lIns="0" rIns="0" rtlCol="0" tIns="0" wrap="square">
            <a:normAutofit fontScale="76429" lnSpcReduction="20000"/>
          </a:bodyPr>
          <a:p>
            <a:r>
              <a:rPr altLang="en-US" dirty="0" sz="28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人工智能在智慧城市建设中的具体应用案例</a:t>
            </a:r>
            <a:endParaRPr altLang="en-US" dirty="0" sz="28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cxnSp>
        <p:nvCxnSpPr>
          <p:cNvPr id="3145757" name="直接连接符 37"/>
          <p:cNvCxnSpPr>
            <a:cxnSpLocks/>
          </p:cNvCxnSpPr>
          <p:nvPr>
            <p:custDataLst>
              <p:tags r:id="rId15"/>
            </p:custDataLst>
          </p:nvPr>
        </p:nvCxnSpPr>
        <p:spPr>
          <a:xfrm>
            <a:off x="8228965" y="0"/>
            <a:ext cx="0" cy="5311775"/>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914" name="序号"/>
          <p:cNvSpPr txBox="1"/>
          <p:nvPr>
            <p:custDataLst>
              <p:tags r:id="rId16"/>
            </p:custDataLst>
          </p:nvPr>
        </p:nvSpPr>
        <p:spPr>
          <a:xfrm>
            <a:off x="8228965" y="2268855"/>
            <a:ext cx="1642745" cy="1101090"/>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05.</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16" name="标题"/>
          <p:cNvSpPr txBox="1"/>
          <p:nvPr>
            <p:custDataLst>
              <p:tags r:id="rId17"/>
            </p:custDataLst>
          </p:nvPr>
        </p:nvSpPr>
        <p:spPr>
          <a:xfrm>
            <a:off x="8385810" y="3510915"/>
            <a:ext cx="1774190" cy="1414780"/>
          </a:xfrm>
          <a:prstGeom prst="rect"/>
          <a:noFill/>
        </p:spPr>
        <p:txBody>
          <a:bodyPr anchor="t" bIns="0" lIns="0" rIns="0" rtlCol="0" tIns="0" wrap="square">
            <a:normAutofit fontScale="72857" lnSpcReduction="10000"/>
          </a:bodyPr>
          <a:p>
            <a:r>
              <a:rPr altLang="en-US" dirty="0" sz="28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人工智能在智慧城市建设中的优势与挑战</a:t>
            </a:r>
            <a:endParaRPr altLang="en-US" dirty="0" sz="28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cxnSp>
        <p:nvCxnSpPr>
          <p:cNvPr id="3145759" name="直接连接符 42"/>
          <p:cNvCxnSpPr>
            <a:cxnSpLocks/>
          </p:cNvCxnSpPr>
          <p:nvPr>
            <p:custDataLst>
              <p:tags r:id="rId18"/>
            </p:custDataLst>
          </p:nvPr>
        </p:nvCxnSpPr>
        <p:spPr>
          <a:xfrm>
            <a:off x="10177780" y="0"/>
            <a:ext cx="0" cy="5311775"/>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918" name="序号"/>
          <p:cNvSpPr txBox="1"/>
          <p:nvPr>
            <p:custDataLst>
              <p:tags r:id="rId19"/>
            </p:custDataLst>
          </p:nvPr>
        </p:nvSpPr>
        <p:spPr>
          <a:xfrm>
            <a:off x="10177780" y="2268855"/>
            <a:ext cx="1642745" cy="1101090"/>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06.</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20" name="标题"/>
          <p:cNvSpPr txBox="1"/>
          <p:nvPr>
            <p:custDataLst>
              <p:tags r:id="rId20"/>
            </p:custDataLst>
          </p:nvPr>
        </p:nvSpPr>
        <p:spPr>
          <a:xfrm>
            <a:off x="10334625" y="3510915"/>
            <a:ext cx="1774190" cy="1414780"/>
          </a:xfrm>
          <a:prstGeom prst="rect"/>
          <a:noFill/>
        </p:spPr>
        <p:txBody>
          <a:bodyPr anchor="t" bIns="0" lIns="0" rIns="0" rtlCol="0" tIns="0" wrap="square">
            <a:normAutofit fontScale="76429" lnSpcReduction="20000"/>
          </a:bodyPr>
          <a:p>
            <a:r>
              <a:rPr altLang="en-US" dirty="0" sz="28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人工智能在智慧城市建设中的实践经验与启示</a:t>
            </a:r>
            <a:endParaRPr altLang="en-US" dirty="0" sz="28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spTree>
    <p:custDataLst>
      <p:tags r:id="rId21"/>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960" name="文本占位符 2"/>
          <p:cNvSpPr>
            <a:spLocks noGrp="1"/>
          </p:cNvSpPr>
          <p:nvPr>
            <p:ph type="body" idx="2"/>
            <p:custDataLst>
              <p:tags r:id="rId1"/>
            </p:custDataLst>
          </p:nvPr>
        </p:nvSpPr>
        <p:spPr/>
        <p:txBody>
          <a:bodyPr>
            <a:normAutofit fontScale="96875"/>
          </a:bodyPr>
          <a:p>
            <a:r>
              <a:rPr altLang="en-US" lang="zh-CN"/>
              <a:t>PART ONE</a:t>
            </a:r>
            <a:endParaRPr altLang="en-US" lang="zh-CN"/>
          </a:p>
        </p:txBody>
      </p:sp>
      <p:sp>
        <p:nvSpPr>
          <p:cNvPr id="1048962" name="标题 6"/>
          <p:cNvSpPr>
            <a:spLocks noGrp="1"/>
          </p:cNvSpPr>
          <p:nvPr>
            <p:ph type="title" idx="1"/>
            <p:custDataLst>
              <p:tags r:id="rId2"/>
            </p:custDataLst>
          </p:nvPr>
        </p:nvSpPr>
        <p:spPr/>
        <p:txBody>
          <a:bodyPr/>
          <a:p>
            <a:r>
              <a:rPr altLang="en-US" lang="zh-CN"/>
              <a:t>添加章节标题</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9030" name="文本占位符 2"/>
          <p:cNvSpPr>
            <a:spLocks noGrp="1"/>
          </p:cNvSpPr>
          <p:nvPr>
            <p:ph type="body" idx="2"/>
            <p:custDataLst>
              <p:tags r:id="rId1"/>
            </p:custDataLst>
          </p:nvPr>
        </p:nvSpPr>
        <p:spPr/>
        <p:txBody>
          <a:bodyPr>
            <a:normAutofit fontScale="96875"/>
          </a:bodyPr>
          <a:p>
            <a:r>
              <a:rPr altLang="en-US" lang="zh-CN"/>
              <a:t>PART TWO</a:t>
            </a:r>
            <a:endParaRPr altLang="en-US" lang="zh-CN"/>
          </a:p>
        </p:txBody>
      </p:sp>
      <p:sp>
        <p:nvSpPr>
          <p:cNvPr id="1049032" name="标题 6"/>
          <p:cNvSpPr>
            <a:spLocks noGrp="1"/>
          </p:cNvSpPr>
          <p:nvPr>
            <p:ph type="title" idx="1"/>
            <p:custDataLst>
              <p:tags r:id="rId2"/>
            </p:custDataLst>
          </p:nvPr>
        </p:nvSpPr>
        <p:spPr/>
        <p:txBody>
          <a:bodyPr/>
          <a:p>
            <a:r>
              <a:rPr altLang="en-US" lang="zh-CN"/>
              <a:t>智慧城市概述</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146" name="标题 2"/>
          <p:cNvSpPr>
            <a:spLocks noGrp="1"/>
          </p:cNvSpPr>
          <p:nvPr>
            <p:ph type="title" idx="5"/>
          </p:nvPr>
        </p:nvSpPr>
        <p:spPr/>
        <p:txBody>
          <a:bodyPr>
            <a:normAutofit fontScale="90000"/>
          </a:bodyPr>
          <a:p>
            <a:r>
              <a:rPr altLang="en-US" lang="zh-CN"/>
              <a:t>智慧城市的定义</a:t>
            </a:r>
            <a:endParaRPr altLang="en-US" lang="zh-CN"/>
          </a:p>
        </p:txBody>
      </p:sp>
      <p:sp>
        <p:nvSpPr>
          <p:cNvPr id="1049148"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50"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52"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54"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提高城市管理效率，改善居民生活质量</a:t>
            </a:r>
            <a:endParaRPr altLang="zh-CN" dirty="0" lang="en-US">
              <a:solidFill>
                <a:schemeClr val="dk1">
                  <a:lumMod val="80000"/>
                  <a:lumOff val="20000"/>
                </a:schemeClr>
              </a:solidFill>
              <a:latin typeface="+mn-ea"/>
              <a:sym typeface="+mn-ea"/>
            </a:endParaRPr>
          </a:p>
        </p:txBody>
      </p:sp>
      <p:sp>
        <p:nvSpPr>
          <p:cNvPr id="1049156"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58"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60"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62"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智慧城市是一种新型的城市发展模式</a:t>
            </a:r>
            <a:endParaRPr altLang="en-US" dirty="0" lang="zh-CN">
              <a:solidFill>
                <a:schemeClr val="dk1">
                  <a:lumMod val="80000"/>
                  <a:lumOff val="20000"/>
                </a:schemeClr>
              </a:solidFill>
              <a:latin typeface="+mn-ea"/>
              <a:sym typeface="+mn-ea"/>
            </a:endParaRPr>
          </a:p>
        </p:txBody>
      </p:sp>
      <p:sp>
        <p:nvSpPr>
          <p:cNvPr id="1049164"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66"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68"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70"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借助先进的信息技术，实现城市各项功能的智能化</a:t>
            </a:r>
            <a:endParaRPr altLang="en-US" dirty="0" lang="zh-CN">
              <a:solidFill>
                <a:schemeClr val="dk1">
                  <a:lumMod val="80000"/>
                  <a:lumOff val="20000"/>
                </a:schemeClr>
              </a:solidFill>
              <a:latin typeface="+mn-ea"/>
              <a:sym typeface="+mn-ea"/>
            </a:endParaRPr>
          </a:p>
        </p:txBody>
      </p:sp>
      <p:sp>
        <p:nvSpPr>
          <p:cNvPr id="1049172"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74"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76"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78"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智慧城市是未来城市发展的重要方向</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230" name="标题 2"/>
          <p:cNvSpPr>
            <a:spLocks noGrp="1"/>
          </p:cNvSpPr>
          <p:nvPr>
            <p:ph type="title" idx="5"/>
          </p:nvPr>
        </p:nvSpPr>
        <p:spPr/>
        <p:txBody>
          <a:bodyPr>
            <a:normAutofit fontScale="91667"/>
          </a:bodyPr>
          <a:p>
            <a:r>
              <a:rPr altLang="en-US" lang="zh-CN"/>
              <a:t>智慧城市的发展历程</a:t>
            </a:r>
            <a:endParaRPr altLang="en-US" lang="zh-CN"/>
          </a:p>
        </p:txBody>
      </p:sp>
      <p:sp>
        <p:nvSpPr>
          <p:cNvPr id="1049232"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34"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36"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智慧城市的概念定义</a:t>
            </a:r>
            <a:endParaRPr altLang="en-US" dirty="0" sz="2000" lang="zh-CN" spc="150">
              <a:solidFill>
                <a:schemeClr val="tx1">
                  <a:lumMod val="85000"/>
                  <a:lumOff val="15000"/>
                </a:schemeClr>
              </a:solidFill>
              <a:latin typeface="+mn-ea"/>
              <a:sym typeface="+mn-ea"/>
            </a:endParaRPr>
          </a:p>
        </p:txBody>
      </p:sp>
      <p:sp>
        <p:nvSpPr>
          <p:cNvPr id="1049238"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40"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42"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智慧城市的发展背景</a:t>
            </a:r>
            <a:endParaRPr altLang="en-US" dirty="0" sz="2000" lang="zh-CN" spc="150">
              <a:solidFill>
                <a:schemeClr val="tx1">
                  <a:lumMod val="85000"/>
                  <a:lumOff val="15000"/>
                </a:schemeClr>
              </a:solidFill>
              <a:latin typeface="+mn-ea"/>
              <a:sym typeface="+mn-ea"/>
            </a:endParaRPr>
          </a:p>
        </p:txBody>
      </p:sp>
      <p:sp>
        <p:nvSpPr>
          <p:cNvPr id="1049244"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46"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48"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智慧城市的发展阶段</a:t>
            </a:r>
            <a:endParaRPr altLang="en-US" dirty="0" sz="2000" lang="zh-CN" spc="150">
              <a:solidFill>
                <a:schemeClr val="tx1">
                  <a:lumMod val="85000"/>
                  <a:lumOff val="15000"/>
                </a:schemeClr>
              </a:solidFill>
              <a:latin typeface="+mn-ea"/>
              <a:sym typeface="+mn-ea"/>
            </a:endParaRPr>
          </a:p>
        </p:txBody>
      </p:sp>
      <p:sp>
        <p:nvSpPr>
          <p:cNvPr id="1049250"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52"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54"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智慧城市的发展趋势</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306" name="标题 2"/>
          <p:cNvSpPr>
            <a:spLocks noGrp="1"/>
          </p:cNvSpPr>
          <p:nvPr>
            <p:ph type="title" idx="5"/>
          </p:nvPr>
        </p:nvSpPr>
        <p:spPr/>
        <p:txBody>
          <a:bodyPr>
            <a:normAutofit fontScale="91667"/>
          </a:bodyPr>
          <a:p>
            <a:r>
              <a:rPr altLang="en-US" lang="zh-CN"/>
              <a:t>智慧城市的建设目标</a:t>
            </a:r>
            <a:endParaRPr altLang="en-US" lang="zh-CN"/>
          </a:p>
        </p:txBody>
      </p:sp>
      <p:sp>
        <p:nvSpPr>
          <p:cNvPr id="1049308"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10"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312"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14"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16"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18"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320"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22"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24"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促进城市可持续发展</a:t>
            </a:r>
            <a:endParaRPr altLang="en-US" dirty="0" sz="2400" lang="zh-CN">
              <a:latin typeface="+mn-ea"/>
              <a:ea typeface="+mn-ea"/>
            </a:endParaRPr>
          </a:p>
        </p:txBody>
      </p:sp>
      <p:sp>
        <p:nvSpPr>
          <p:cNvPr id="1049326"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增强城市竞争力</a:t>
            </a:r>
            <a:endParaRPr altLang="en-US" dirty="0" sz="2400" lang="zh-CN">
              <a:latin typeface="+mn-ea"/>
              <a:ea typeface="+mn-ea"/>
            </a:endParaRPr>
          </a:p>
        </p:txBody>
      </p:sp>
      <p:sp>
        <p:nvSpPr>
          <p:cNvPr id="1049328"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提高城市管理效率</a:t>
            </a:r>
            <a:endParaRPr altLang="en-US" dirty="0" sz="2400" lang="zh-CN">
              <a:latin typeface="+mn-ea"/>
              <a:ea typeface="+mn-ea"/>
            </a:endParaRPr>
          </a:p>
        </p:txBody>
      </p:sp>
      <p:sp>
        <p:nvSpPr>
          <p:cNvPr id="1049330"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提升城市居民生活质量</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382" name="文本占位符 2"/>
          <p:cNvSpPr>
            <a:spLocks noGrp="1"/>
          </p:cNvSpPr>
          <p:nvPr>
            <p:ph type="body" idx="2"/>
            <p:custDataLst>
              <p:tags r:id="rId1"/>
            </p:custDataLst>
          </p:nvPr>
        </p:nvSpPr>
        <p:spPr/>
        <p:txBody>
          <a:bodyPr>
            <a:normAutofit fontScale="96875"/>
          </a:bodyPr>
          <a:p>
            <a:r>
              <a:rPr altLang="en-US" lang="zh-CN"/>
              <a:t>PART THREE</a:t>
            </a:r>
            <a:endParaRPr altLang="en-US" lang="zh-CN"/>
          </a:p>
        </p:txBody>
      </p:sp>
      <p:sp>
        <p:nvSpPr>
          <p:cNvPr id="1049384" name="标题 6"/>
          <p:cNvSpPr>
            <a:spLocks noGrp="1"/>
          </p:cNvSpPr>
          <p:nvPr>
            <p:ph type="title" idx="1"/>
            <p:custDataLst>
              <p:tags r:id="rId2"/>
            </p:custDataLst>
          </p:nvPr>
        </p:nvSpPr>
        <p:spPr/>
        <p:txBody>
          <a:bodyPr>
            <a:normAutofit fontScale="90000"/>
          </a:bodyPr>
          <a:p>
            <a:r>
              <a:rPr altLang="en-US" lang="zh-CN"/>
              <a:t>人工智能在智慧城市建设中的作用</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498" name="标题 2"/>
          <p:cNvSpPr>
            <a:spLocks noGrp="1"/>
          </p:cNvSpPr>
          <p:nvPr>
            <p:ph type="title" idx="5"/>
          </p:nvPr>
        </p:nvSpPr>
        <p:spPr/>
        <p:txBody>
          <a:bodyPr>
            <a:normAutofit fontScale="91667"/>
          </a:bodyPr>
          <a:p>
            <a:r>
              <a:rPr altLang="en-US" lang="zh-CN"/>
              <a:t>智能交通管理</a:t>
            </a:r>
            <a:endParaRPr altLang="en-US" lang="zh-CN"/>
          </a:p>
        </p:txBody>
      </p:sp>
      <p:sp>
        <p:nvSpPr>
          <p:cNvPr id="1049500"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02"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04"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06" name="文本框 27"/>
          <p:cNvSpPr txBox="1"/>
          <p:nvPr>
            <p:custDataLst>
              <p:tags r:id="rId4"/>
            </p:custDataLst>
          </p:nvPr>
        </p:nvSpPr>
        <p:spPr>
          <a:xfrm>
            <a:off x="2094963" y="4204782"/>
            <a:ext cx="8300713" cy="760993"/>
          </a:xfrm>
          <a:prstGeom prst="rect"/>
          <a:noFill/>
        </p:spPr>
        <p:txBody>
          <a:bodyPr anchor="ctr" anchorCtr="0" bIns="107950" rtlCol="0" tIns="0" wrap="square">
            <a:normAutofit fontScale="84444" lnSpcReduction="20000"/>
          </a:bodyPr>
          <a:p>
            <a:pPr>
              <a:lnSpc>
                <a:spcPct val="150000"/>
              </a:lnSpc>
            </a:pPr>
            <a:r>
              <a:rPr altLang="zh-CN" dirty="0" lang="en-US">
                <a:solidFill>
                  <a:schemeClr val="dk1">
                    <a:lumMod val="80000"/>
                    <a:lumOff val="20000"/>
                  </a:schemeClr>
                </a:solidFill>
                <a:latin typeface="+mn-ea"/>
                <a:sym typeface="+mn-ea"/>
              </a:rPr>
              <a:t>智能停车管理：通过智能识别技术，实现停车场车位自动分配和计费，提高停车效率和管理效率。</a:t>
            </a:r>
            <a:endParaRPr altLang="zh-CN" dirty="0" lang="en-US">
              <a:solidFill>
                <a:schemeClr val="dk1">
                  <a:lumMod val="80000"/>
                  <a:lumOff val="20000"/>
                </a:schemeClr>
              </a:solidFill>
              <a:latin typeface="+mn-ea"/>
              <a:sym typeface="+mn-ea"/>
            </a:endParaRPr>
          </a:p>
        </p:txBody>
      </p:sp>
      <p:sp>
        <p:nvSpPr>
          <p:cNvPr id="1049508"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10"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12"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14" name="文本框 56"/>
          <p:cNvSpPr txBox="1"/>
          <p:nvPr>
            <p:custDataLst>
              <p:tags r:id="rId8"/>
            </p:custDataLst>
          </p:nvPr>
        </p:nvSpPr>
        <p:spPr>
          <a:xfrm>
            <a:off x="2094963" y="1634892"/>
            <a:ext cx="8300713" cy="760993"/>
          </a:xfrm>
          <a:prstGeom prst="rect"/>
          <a:noFill/>
        </p:spPr>
        <p:txBody>
          <a:bodyPr anchor="ctr" anchorCtr="0" bIns="107950" rtlCol="0" tIns="0" wrap="square">
            <a:normAutofit fontScale="78889" lnSpcReduction="20000"/>
          </a:bodyPr>
          <a:p>
            <a:pPr>
              <a:lnSpc>
                <a:spcPct val="150000"/>
              </a:lnSpc>
            </a:pPr>
            <a:r>
              <a:rPr altLang="en-US" dirty="0" lang="zh-CN">
                <a:solidFill>
                  <a:schemeClr val="dk1">
                    <a:lumMod val="80000"/>
                    <a:lumOff val="20000"/>
                  </a:schemeClr>
                </a:solidFill>
                <a:latin typeface="+mn-ea"/>
                <a:sym typeface="+mn-ea"/>
              </a:rPr>
              <a:t>实时监测交通流量：通过大数据和传感器技术，实时监测城市交通流量，为交通管理提供数据支持。</a:t>
            </a:r>
            <a:endParaRPr altLang="en-US" dirty="0" lang="zh-CN">
              <a:solidFill>
                <a:schemeClr val="dk1">
                  <a:lumMod val="80000"/>
                  <a:lumOff val="20000"/>
                </a:schemeClr>
              </a:solidFill>
              <a:latin typeface="+mn-ea"/>
              <a:sym typeface="+mn-ea"/>
            </a:endParaRPr>
          </a:p>
        </p:txBody>
      </p:sp>
      <p:sp>
        <p:nvSpPr>
          <p:cNvPr id="1049516"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18"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20"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22" name="文本框 8"/>
          <p:cNvSpPr txBox="1"/>
          <p:nvPr>
            <p:custDataLst>
              <p:tags r:id="rId12"/>
            </p:custDataLst>
          </p:nvPr>
        </p:nvSpPr>
        <p:spPr>
          <a:xfrm>
            <a:off x="2094963" y="2923707"/>
            <a:ext cx="8300713" cy="760993"/>
          </a:xfrm>
          <a:prstGeom prst="rect"/>
          <a:noFill/>
        </p:spPr>
        <p:txBody>
          <a:bodyPr anchor="ctr" anchorCtr="0" bIns="107950" rtlCol="0" tIns="0" wrap="square">
            <a:normAutofit fontScale="84444" lnSpcReduction="20000"/>
          </a:bodyPr>
          <a:p>
            <a:pPr>
              <a:lnSpc>
                <a:spcPct val="150000"/>
              </a:lnSpc>
            </a:pPr>
            <a:r>
              <a:rPr altLang="en-US" dirty="0" lang="zh-CN">
                <a:solidFill>
                  <a:schemeClr val="dk1">
                    <a:lumMod val="80000"/>
                    <a:lumOff val="20000"/>
                  </a:schemeClr>
                </a:solidFill>
                <a:latin typeface="+mn-ea"/>
                <a:sym typeface="+mn-ea"/>
              </a:rPr>
              <a:t>智能信号控制：根据实时交通流量数据，智能调整交通信号灯的配时方案，提高道路通行效率。</a:t>
            </a:r>
            <a:endParaRPr altLang="en-US" dirty="0" lang="zh-CN">
              <a:solidFill>
                <a:schemeClr val="dk1">
                  <a:lumMod val="80000"/>
                  <a:lumOff val="20000"/>
                </a:schemeClr>
              </a:solidFill>
              <a:latin typeface="+mn-ea"/>
              <a:sym typeface="+mn-ea"/>
            </a:endParaRPr>
          </a:p>
        </p:txBody>
      </p:sp>
      <p:sp>
        <p:nvSpPr>
          <p:cNvPr id="1049524"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26"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28"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30"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78889" lnSpcReduction="20000"/>
          </a:bodyPr>
          <a:p>
            <a:pPr>
              <a:lnSpc>
                <a:spcPct val="150000"/>
              </a:lnSpc>
            </a:pPr>
            <a:r>
              <a:rPr altLang="zh-CN" dirty="0" lang="en-US">
                <a:solidFill>
                  <a:schemeClr val="dk1">
                    <a:lumMod val="80000"/>
                    <a:lumOff val="20000"/>
                  </a:schemeClr>
                </a:solidFill>
                <a:latin typeface="+mn-ea"/>
                <a:sym typeface="+mn-ea"/>
              </a:rPr>
              <a:t>智能公共交通：通过大数据和智能技术，优化公共交通线路和班次，提高公共交通的便捷性和舒适度。</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582" name="标题 2"/>
          <p:cNvSpPr>
            <a:spLocks noGrp="1"/>
          </p:cNvSpPr>
          <p:nvPr>
            <p:ph type="title" idx="5"/>
          </p:nvPr>
        </p:nvSpPr>
        <p:spPr/>
        <p:txBody>
          <a:bodyPr>
            <a:normAutofit fontScale="91667"/>
          </a:bodyPr>
          <a:p>
            <a:r>
              <a:rPr altLang="en-US" lang="zh-CN"/>
              <a:t>智能安防系统</a:t>
            </a:r>
            <a:endParaRPr altLang="en-US" lang="zh-CN"/>
          </a:p>
        </p:txBody>
      </p:sp>
      <p:sp>
        <p:nvSpPr>
          <p:cNvPr id="1049584"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86"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视频监控：实时监控城市安全状况，提高安防水平</a:t>
            </a:r>
            <a:endParaRPr altLang="en-US" dirty="0" sz="2000" lang="zh-CN" spc="150">
              <a:solidFill>
                <a:schemeClr val="tx1">
                  <a:lumMod val="75000"/>
                  <a:lumOff val="25000"/>
                </a:schemeClr>
              </a:solidFill>
              <a:latin typeface="+mn-ea"/>
              <a:sym typeface="+mn-ea"/>
            </a:endParaRPr>
          </a:p>
        </p:txBody>
      </p:sp>
      <p:sp>
        <p:nvSpPr>
          <p:cNvPr id="1049588"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90"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92"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智能门禁：通过人脸识别、指纹识别等技术，实现快速通行</a:t>
            </a:r>
            <a:endParaRPr altLang="en-US" dirty="0" sz="2000" lang="zh-CN" spc="150">
              <a:solidFill>
                <a:schemeClr val="tx1">
                  <a:lumMod val="75000"/>
                  <a:lumOff val="25000"/>
                </a:schemeClr>
              </a:solidFill>
              <a:latin typeface="+mn-ea"/>
              <a:sym typeface="+mn-ea"/>
            </a:endParaRPr>
          </a:p>
        </p:txBody>
      </p:sp>
      <p:sp>
        <p:nvSpPr>
          <p:cNvPr id="1049594"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96"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98"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智能报警：通过传感器等设备，实时监测异常情况并报警</a:t>
            </a:r>
            <a:endParaRPr altLang="en-US" dirty="0" sz="2000" lang="zh-CN" spc="150">
              <a:solidFill>
                <a:schemeClr val="tx1">
                  <a:lumMod val="75000"/>
                  <a:lumOff val="25000"/>
                </a:schemeClr>
              </a:solidFill>
              <a:latin typeface="+mn-ea"/>
              <a:sym typeface="+mn-ea"/>
            </a:endParaRPr>
          </a:p>
        </p:txBody>
      </p:sp>
      <p:sp>
        <p:nvSpPr>
          <p:cNvPr id="1049600"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02"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04"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智能巡检：通过无人机、机器人等设备，实现高效、精准的巡检</a:t>
            </a:r>
            <a:endParaRPr altLang="en-US" dirty="0" sz="2000" lang="zh-CN" spc="150">
              <a:solidFill>
                <a:schemeClr val="tx1">
                  <a:lumMod val="75000"/>
                  <a:lumOff val="25000"/>
                </a:schemeClr>
              </a:solidFill>
              <a:latin typeface="+mn-ea"/>
              <a:sym typeface="+mn-ea"/>
            </a:endParaRPr>
          </a:p>
        </p:txBody>
      </p:sp>
      <p:sp>
        <p:nvSpPr>
          <p:cNvPr id="1049606"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658" name="标题 2"/>
          <p:cNvSpPr>
            <a:spLocks noGrp="1"/>
          </p:cNvSpPr>
          <p:nvPr>
            <p:ph type="title" idx="5"/>
          </p:nvPr>
        </p:nvSpPr>
        <p:spPr/>
        <p:txBody>
          <a:bodyPr>
            <a:normAutofit fontScale="91667"/>
          </a:bodyPr>
          <a:p>
            <a:r>
              <a:rPr altLang="en-US" lang="zh-CN"/>
              <a:t>智能环保监测</a:t>
            </a:r>
            <a:endParaRPr altLang="en-US" lang="zh-CN"/>
          </a:p>
        </p:txBody>
      </p:sp>
      <p:sp>
        <p:nvSpPr>
          <p:cNvPr id="1049660"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实时监测空气质量</a:t>
            </a:r>
            <a:endParaRPr altLang="en-US" dirty="0" sz="1200" lang="zh-CN" spc="150">
              <a:solidFill>
                <a:schemeClr val="tx1">
                  <a:lumMod val="85000"/>
                  <a:lumOff val="15000"/>
                </a:schemeClr>
              </a:solidFill>
              <a:latin typeface="+mn-ea"/>
              <a:sym typeface="+mn-ea"/>
            </a:endParaRPr>
          </a:p>
        </p:txBody>
      </p:sp>
      <p:sp>
        <p:nvSpPr>
          <p:cNvPr id="1049662"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64"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66"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预测空气质量变化趋势</a:t>
            </a:r>
            <a:endParaRPr altLang="en-US" dirty="0" sz="1200" lang="zh-CN" spc="150">
              <a:solidFill>
                <a:schemeClr val="tx1">
                  <a:lumMod val="85000"/>
                  <a:lumOff val="15000"/>
                </a:schemeClr>
              </a:solidFill>
              <a:latin typeface="+mn-ea"/>
              <a:sym typeface="+mn-ea"/>
            </a:endParaRPr>
          </a:p>
        </p:txBody>
      </p:sp>
      <p:sp>
        <p:nvSpPr>
          <p:cNvPr id="1049668"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70"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72"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及时预警污染事件</a:t>
            </a:r>
            <a:endParaRPr altLang="en-US" dirty="0" sz="1200" lang="zh-CN" spc="150">
              <a:solidFill>
                <a:schemeClr val="tx1">
                  <a:lumMod val="85000"/>
                  <a:lumOff val="15000"/>
                </a:schemeClr>
              </a:solidFill>
              <a:latin typeface="+mn-ea"/>
              <a:sym typeface="+mn-ea"/>
            </a:endParaRPr>
          </a:p>
        </p:txBody>
      </p:sp>
      <p:sp>
        <p:nvSpPr>
          <p:cNvPr id="1049674"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76"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78"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为政府决策提供科学依据</a:t>
            </a:r>
            <a:endParaRPr altLang="en-US" dirty="0" sz="1200" lang="zh-CN" spc="150">
              <a:solidFill>
                <a:schemeClr val="tx1">
                  <a:lumMod val="85000"/>
                  <a:lumOff val="15000"/>
                </a:schemeClr>
              </a:solidFill>
              <a:latin typeface="+mn-ea"/>
              <a:sym typeface="+mn-ea"/>
            </a:endParaRPr>
          </a:p>
        </p:txBody>
      </p:sp>
      <p:sp>
        <p:nvSpPr>
          <p:cNvPr id="1049680"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82"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734" name="标题 2"/>
          <p:cNvSpPr>
            <a:spLocks noGrp="1"/>
          </p:cNvSpPr>
          <p:nvPr>
            <p:ph type="title" idx="5"/>
          </p:nvPr>
        </p:nvSpPr>
        <p:spPr/>
        <p:txBody>
          <a:bodyPr>
            <a:normAutofit fontScale="91667"/>
          </a:bodyPr>
          <a:p>
            <a:r>
              <a:rPr altLang="en-US" lang="zh-CN"/>
              <a:t>智能公共服务</a:t>
            </a:r>
            <a:endParaRPr altLang="en-US" lang="zh-CN"/>
          </a:p>
        </p:txBody>
      </p:sp>
      <p:sp>
        <p:nvSpPr>
          <p:cNvPr id="1049736"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38"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40"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42"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44"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智能公共服务的应用场景</a:t>
            </a:r>
            <a:endParaRPr altLang="en-US" sz="1400" lang="zh-CN" spc="150">
              <a:solidFill>
                <a:schemeClr val="tx1"/>
              </a:solidFill>
              <a:effectLst/>
              <a:latin typeface="+mn-ea"/>
              <a:sym typeface="+mn-ea"/>
            </a:endParaRPr>
          </a:p>
        </p:txBody>
      </p:sp>
      <p:sp>
        <p:nvSpPr>
          <p:cNvPr id="1049746"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人工智能在智慧城市中的角色</a:t>
            </a:r>
            <a:endParaRPr altLang="en-US" dirty="0" sz="1400" lang="zh-CN" spc="150">
              <a:solidFill>
                <a:schemeClr val="tx1"/>
              </a:solidFill>
              <a:effectLst/>
              <a:latin typeface="+mn-ea"/>
              <a:sym typeface="+mn-ea"/>
            </a:endParaRPr>
          </a:p>
        </p:txBody>
      </p:sp>
      <p:sp>
        <p:nvSpPr>
          <p:cNvPr id="1049748"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智能公共服务的技术支持</a:t>
            </a:r>
            <a:endParaRPr altLang="en-US" sz="1400" lang="zh-CN" spc="150">
              <a:solidFill>
                <a:schemeClr val="tx1"/>
              </a:solidFill>
              <a:effectLst/>
              <a:latin typeface="+mn-ea"/>
              <a:sym typeface="+mn-ea"/>
            </a:endParaRPr>
          </a:p>
        </p:txBody>
      </p:sp>
      <p:sp>
        <p:nvSpPr>
          <p:cNvPr id="1049750"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智能公共服务的发展趋势</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802" name="文本占位符 2"/>
          <p:cNvSpPr>
            <a:spLocks noGrp="1"/>
          </p:cNvSpPr>
          <p:nvPr>
            <p:ph type="body" idx="2"/>
            <p:custDataLst>
              <p:tags r:id="rId1"/>
            </p:custDataLst>
          </p:nvPr>
        </p:nvSpPr>
        <p:spPr/>
        <p:txBody>
          <a:bodyPr>
            <a:normAutofit fontScale="96875"/>
          </a:bodyPr>
          <a:p>
            <a:r>
              <a:rPr altLang="en-US" lang="zh-CN"/>
              <a:t>PART FOUR</a:t>
            </a:r>
            <a:endParaRPr altLang="en-US" lang="zh-CN"/>
          </a:p>
        </p:txBody>
      </p:sp>
      <p:sp>
        <p:nvSpPr>
          <p:cNvPr id="1049804" name="标题 6"/>
          <p:cNvSpPr>
            <a:spLocks noGrp="1"/>
          </p:cNvSpPr>
          <p:nvPr>
            <p:ph type="title" idx="1"/>
            <p:custDataLst>
              <p:tags r:id="rId2"/>
            </p:custDataLst>
          </p:nvPr>
        </p:nvSpPr>
        <p:spPr/>
        <p:txBody>
          <a:bodyPr>
            <a:normAutofit fontScale="90000"/>
          </a:bodyPr>
          <a:p>
            <a:r>
              <a:rPr altLang="en-US" lang="zh-CN"/>
              <a:t>人工智能在智慧城市建设中的具体应用案例</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918" name="标题 2"/>
          <p:cNvSpPr>
            <a:spLocks noGrp="1"/>
          </p:cNvSpPr>
          <p:nvPr>
            <p:ph type="title" idx="5"/>
          </p:nvPr>
        </p:nvSpPr>
        <p:spPr/>
        <p:txBody>
          <a:bodyPr>
            <a:normAutofit fontScale="91667"/>
          </a:bodyPr>
          <a:p>
            <a:r>
              <a:rPr altLang="en-US" lang="zh-CN"/>
              <a:t>交通拥堵治理</a:t>
            </a:r>
            <a:endParaRPr altLang="en-US" lang="zh-CN"/>
          </a:p>
        </p:txBody>
      </p:sp>
      <p:sp>
        <p:nvSpPr>
          <p:cNvPr id="1049920"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实时路况监测：通过人工智能技术，实时监测城市交通路况，为交通管理部门提供准确的数据支持</a:t>
            </a:r>
            <a:endParaRPr altLang="en-US" dirty="0" sz="1200" lang="zh-CN" spc="150">
              <a:solidFill>
                <a:schemeClr val="tx1">
                  <a:lumMod val="85000"/>
                  <a:lumOff val="15000"/>
                </a:schemeClr>
              </a:solidFill>
              <a:latin typeface="+mn-ea"/>
              <a:sym typeface="+mn-ea"/>
            </a:endParaRPr>
          </a:p>
        </p:txBody>
      </p:sp>
      <p:sp>
        <p:nvSpPr>
          <p:cNvPr id="1049922"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24"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26"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智能交通信号控制：根据实时路况数据，智能调整交通信号灯的配时方案，提高道路通行效率</a:t>
            </a:r>
            <a:endParaRPr altLang="en-US" dirty="0" sz="1200" lang="zh-CN" spc="150">
              <a:solidFill>
                <a:schemeClr val="tx1">
                  <a:lumMod val="85000"/>
                  <a:lumOff val="15000"/>
                </a:schemeClr>
              </a:solidFill>
              <a:latin typeface="+mn-ea"/>
              <a:sym typeface="+mn-ea"/>
            </a:endParaRPr>
          </a:p>
        </p:txBody>
      </p:sp>
      <p:sp>
        <p:nvSpPr>
          <p:cNvPr id="1049928"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30"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32"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公共交通优化：通过大数据分析，优化公共交通线路和班次，提高公共交通的便捷性和舒适度</a:t>
            </a:r>
            <a:endParaRPr altLang="en-US" dirty="0" sz="1200" lang="zh-CN" spc="150">
              <a:solidFill>
                <a:schemeClr val="tx1">
                  <a:lumMod val="85000"/>
                  <a:lumOff val="15000"/>
                </a:schemeClr>
              </a:solidFill>
              <a:latin typeface="+mn-ea"/>
              <a:sym typeface="+mn-ea"/>
            </a:endParaRPr>
          </a:p>
        </p:txBody>
      </p:sp>
      <p:sp>
        <p:nvSpPr>
          <p:cNvPr id="1049934"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36"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38"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共享单车与电动汽车推广：鼓励市民使用共享单车和电动汽车出行，减少私家车的使用量，从而降低交通拥堵情况</a:t>
            </a:r>
            <a:endParaRPr altLang="en-US" dirty="0" sz="1200" lang="zh-CN" spc="150">
              <a:solidFill>
                <a:schemeClr val="tx1">
                  <a:lumMod val="85000"/>
                  <a:lumOff val="15000"/>
                </a:schemeClr>
              </a:solidFill>
              <a:latin typeface="+mn-ea"/>
              <a:sym typeface="+mn-ea"/>
            </a:endParaRPr>
          </a:p>
        </p:txBody>
      </p:sp>
      <p:sp>
        <p:nvSpPr>
          <p:cNvPr id="1049940"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42"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994" name="标题 2"/>
          <p:cNvSpPr>
            <a:spLocks noGrp="1"/>
          </p:cNvSpPr>
          <p:nvPr>
            <p:ph type="title" idx="5"/>
          </p:nvPr>
        </p:nvSpPr>
        <p:spPr/>
        <p:txBody>
          <a:bodyPr>
            <a:normAutofit fontScale="91667"/>
          </a:bodyPr>
          <a:p>
            <a:r>
              <a:rPr altLang="en-US" lang="zh-CN"/>
              <a:t>公共安全保障</a:t>
            </a:r>
            <a:endParaRPr altLang="en-US" lang="zh-CN"/>
          </a:p>
        </p:txBody>
      </p:sp>
      <p:sp>
        <p:nvSpPr>
          <p:cNvPr id="1049996"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98"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00"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02" name="文本框 27"/>
          <p:cNvSpPr txBox="1"/>
          <p:nvPr>
            <p:custDataLst>
              <p:tags r:id="rId4"/>
            </p:custDataLst>
          </p:nvPr>
        </p:nvSpPr>
        <p:spPr>
          <a:xfrm>
            <a:off x="2094963" y="4204782"/>
            <a:ext cx="8300713" cy="760993"/>
          </a:xfrm>
          <a:prstGeom prst="rect"/>
          <a:noFill/>
        </p:spPr>
        <p:txBody>
          <a:bodyPr anchor="ctr" anchorCtr="0" bIns="107950" rtlCol="0" tIns="0" wrap="square">
            <a:normAutofit fontScale="84444" lnSpcReduction="20000"/>
          </a:bodyPr>
          <a:p>
            <a:pPr>
              <a:lnSpc>
                <a:spcPct val="150000"/>
              </a:lnSpc>
            </a:pPr>
            <a:r>
              <a:rPr altLang="zh-CN" dirty="0" lang="en-US">
                <a:solidFill>
                  <a:schemeClr val="dk1">
                    <a:lumMod val="80000"/>
                    <a:lumOff val="20000"/>
                  </a:schemeClr>
                </a:solidFill>
                <a:latin typeface="+mn-ea"/>
                <a:sym typeface="+mn-ea"/>
              </a:rPr>
              <a:t>智能交通：利用交通信号灯、智能停车系统等技术，提高城市交通运行效率，减少交通事故</a:t>
            </a:r>
            <a:endParaRPr altLang="zh-CN" dirty="0" lang="en-US">
              <a:solidFill>
                <a:schemeClr val="dk1">
                  <a:lumMod val="80000"/>
                  <a:lumOff val="20000"/>
                </a:schemeClr>
              </a:solidFill>
              <a:latin typeface="+mn-ea"/>
              <a:sym typeface="+mn-ea"/>
            </a:endParaRPr>
          </a:p>
        </p:txBody>
      </p:sp>
      <p:sp>
        <p:nvSpPr>
          <p:cNvPr id="1050004"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06"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08"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10"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视频监控：利用人工智能技术对城市各个角落进行实时监控，提高安全防范能力</a:t>
            </a:r>
            <a:endParaRPr altLang="en-US" dirty="0" sz="1600" lang="zh-CN">
              <a:solidFill>
                <a:schemeClr val="dk1">
                  <a:lumMod val="80000"/>
                  <a:lumOff val="20000"/>
                </a:schemeClr>
              </a:solidFill>
              <a:latin typeface="+mn-ea"/>
              <a:sym typeface="+mn-ea"/>
            </a:endParaRPr>
          </a:p>
        </p:txBody>
      </p:sp>
      <p:sp>
        <p:nvSpPr>
          <p:cNvPr id="1050012"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14"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16"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18" name="文本框 8"/>
          <p:cNvSpPr txBox="1"/>
          <p:nvPr>
            <p:custDataLst>
              <p:tags r:id="rId12"/>
            </p:custDataLst>
          </p:nvPr>
        </p:nvSpPr>
        <p:spPr>
          <a:xfrm>
            <a:off x="2094963" y="2923707"/>
            <a:ext cx="8300713" cy="760993"/>
          </a:xfrm>
          <a:prstGeom prst="rect"/>
          <a:noFill/>
        </p:spPr>
        <p:txBody>
          <a:bodyPr anchor="ctr" anchorCtr="0" bIns="107950" rtlCol="0" tIns="0" wrap="square">
            <a:normAutofit fontScale="95556"/>
          </a:bodyPr>
          <a:p>
            <a:pPr>
              <a:lnSpc>
                <a:spcPct val="150000"/>
              </a:lnSpc>
            </a:pPr>
            <a:r>
              <a:rPr altLang="en-US" dirty="0" lang="zh-CN">
                <a:solidFill>
                  <a:schemeClr val="dk1">
                    <a:lumMod val="80000"/>
                    <a:lumOff val="20000"/>
                  </a:schemeClr>
                </a:solidFill>
                <a:latin typeface="+mn-ea"/>
                <a:sym typeface="+mn-ea"/>
              </a:rPr>
              <a:t>智能门禁：通过人脸识别、指纹识别等技术，实现小区、办公楼等场所的安全管理</a:t>
            </a:r>
            <a:endParaRPr altLang="en-US" dirty="0" lang="zh-CN">
              <a:solidFill>
                <a:schemeClr val="dk1">
                  <a:lumMod val="80000"/>
                  <a:lumOff val="20000"/>
                </a:schemeClr>
              </a:solidFill>
              <a:latin typeface="+mn-ea"/>
              <a:sym typeface="+mn-ea"/>
            </a:endParaRPr>
          </a:p>
        </p:txBody>
      </p:sp>
      <p:sp>
        <p:nvSpPr>
          <p:cNvPr id="1050020"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22"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24"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26"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78889" lnSpcReduction="20000"/>
          </a:bodyPr>
          <a:p>
            <a:pPr>
              <a:lnSpc>
                <a:spcPct val="150000"/>
              </a:lnSpc>
            </a:pPr>
            <a:r>
              <a:rPr altLang="zh-CN" dirty="0" lang="en-US">
                <a:solidFill>
                  <a:schemeClr val="dk1">
                    <a:lumMod val="80000"/>
                    <a:lumOff val="20000"/>
                  </a:schemeClr>
                </a:solidFill>
                <a:latin typeface="+mn-ea"/>
                <a:sym typeface="+mn-ea"/>
              </a:rPr>
              <a:t>应急救援：通过无人机、机器人等技术，提高城市在自然灾害、事故灾难等突发事件中的应急救援能力</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50078" name="标题 2"/>
          <p:cNvSpPr>
            <a:spLocks noGrp="1"/>
          </p:cNvSpPr>
          <p:nvPr>
            <p:ph type="title" idx="5"/>
          </p:nvPr>
        </p:nvSpPr>
        <p:spPr/>
        <p:txBody>
          <a:bodyPr>
            <a:normAutofit fontScale="91667"/>
          </a:bodyPr>
          <a:p>
            <a:r>
              <a:rPr altLang="en-US" lang="zh-CN"/>
              <a:t>空气质量监测与预警</a:t>
            </a:r>
            <a:endParaRPr altLang="en-US" lang="zh-CN"/>
          </a:p>
        </p:txBody>
      </p:sp>
      <p:sp>
        <p:nvSpPr>
          <p:cNvPr id="1050080" name="正文"/>
          <p:cNvSpPr txBox="1"/>
          <p:nvPr>
            <p:custDataLst>
              <p:tags r:id="rId1"/>
            </p:custDataLst>
          </p:nvPr>
        </p:nvSpPr>
        <p:spPr>
          <a:xfrm>
            <a:off x="3520105" y="2008917"/>
            <a:ext cx="5145790" cy="628128"/>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空气质量监测：利用人工智能技术对城市空气质量进行实时监测，包括PM2.5、PM10、CO、NO2等指标</a:t>
            </a:r>
            <a:endParaRPr altLang="en-US" dirty="0" sz="1200" lang="zh-CN" spc="150">
              <a:solidFill>
                <a:schemeClr val="tx1">
                  <a:lumMod val="65000"/>
                  <a:lumOff val="35000"/>
                </a:schemeClr>
              </a:solidFill>
              <a:latin typeface="+mn-ea"/>
              <a:sym typeface="+mn-ea"/>
            </a:endParaRPr>
          </a:p>
        </p:txBody>
      </p:sp>
      <p:sp>
        <p:nvSpPr>
          <p:cNvPr id="1050082" name="标题"/>
          <p:cNvSpPr txBox="1"/>
          <p:nvPr>
            <p:custDataLst>
              <p:tags r:id="rId2"/>
            </p:custDataLst>
          </p:nvPr>
        </p:nvSpPr>
        <p:spPr>
          <a:xfrm>
            <a:off x="3520105" y="1490400"/>
            <a:ext cx="5145790" cy="516548"/>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
        <p:nvSpPr>
          <p:cNvPr id="1050084" name="正文"/>
          <p:cNvSpPr txBox="1"/>
          <p:nvPr>
            <p:custDataLst>
              <p:tags r:id="rId3"/>
            </p:custDataLst>
          </p:nvPr>
        </p:nvSpPr>
        <p:spPr>
          <a:xfrm>
            <a:off x="3520105" y="3213321"/>
            <a:ext cx="5145790" cy="628128"/>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预警系统：根据监测数据，建立预警系统，对空气质量异常情况进行及时预警，提醒市民采取相应措施</a:t>
            </a:r>
            <a:endParaRPr altLang="en-US" dirty="0" sz="1200" lang="zh-CN" spc="150">
              <a:solidFill>
                <a:schemeClr val="tx1">
                  <a:lumMod val="65000"/>
                  <a:lumOff val="35000"/>
                </a:schemeClr>
              </a:solidFill>
              <a:latin typeface="+mn-ea"/>
              <a:sym typeface="+mn-ea"/>
            </a:endParaRPr>
          </a:p>
        </p:txBody>
      </p:sp>
      <p:sp>
        <p:nvSpPr>
          <p:cNvPr id="1050086" name="标题"/>
          <p:cNvSpPr txBox="1"/>
          <p:nvPr>
            <p:custDataLst>
              <p:tags r:id="rId4"/>
            </p:custDataLst>
          </p:nvPr>
        </p:nvSpPr>
        <p:spPr>
          <a:xfrm>
            <a:off x="3520105" y="2694804"/>
            <a:ext cx="5145790" cy="516548"/>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
        <p:nvSpPr>
          <p:cNvPr id="1050088" name="正文"/>
          <p:cNvSpPr txBox="1"/>
          <p:nvPr>
            <p:custDataLst>
              <p:tags r:id="rId5"/>
            </p:custDataLst>
          </p:nvPr>
        </p:nvSpPr>
        <p:spPr>
          <a:xfrm>
            <a:off x="3520105" y="4417725"/>
            <a:ext cx="5145790" cy="628128"/>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数据共享：将监测数据与政府相关部门共享，为政策制定和决策提供科学依据</a:t>
            </a:r>
            <a:endParaRPr altLang="en-US" dirty="0" sz="1200" lang="zh-CN" spc="150">
              <a:solidFill>
                <a:schemeClr val="tx1">
                  <a:lumMod val="65000"/>
                  <a:lumOff val="35000"/>
                </a:schemeClr>
              </a:solidFill>
              <a:latin typeface="+mn-ea"/>
              <a:sym typeface="+mn-ea"/>
            </a:endParaRPr>
          </a:p>
        </p:txBody>
      </p:sp>
      <p:sp>
        <p:nvSpPr>
          <p:cNvPr id="1050090" name="标题"/>
          <p:cNvSpPr txBox="1"/>
          <p:nvPr>
            <p:custDataLst>
              <p:tags r:id="rId6"/>
            </p:custDataLst>
          </p:nvPr>
        </p:nvSpPr>
        <p:spPr>
          <a:xfrm>
            <a:off x="3520105" y="3899208"/>
            <a:ext cx="5145790" cy="516548"/>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
        <p:nvSpPr>
          <p:cNvPr id="1050092" name="正文"/>
          <p:cNvSpPr txBox="1"/>
          <p:nvPr>
            <p:custDataLst>
              <p:tags r:id="rId7"/>
            </p:custDataLst>
          </p:nvPr>
        </p:nvSpPr>
        <p:spPr>
          <a:xfrm>
            <a:off x="3520105" y="5622128"/>
            <a:ext cx="5145790" cy="628128"/>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改善城市环境：通过空气质量监测与预警，有助于改善城市环境，提高居民生活质量</a:t>
            </a:r>
            <a:endParaRPr altLang="en-US" dirty="0" sz="1200" lang="zh-CN" spc="150">
              <a:solidFill>
                <a:schemeClr val="tx1">
                  <a:lumMod val="65000"/>
                  <a:lumOff val="35000"/>
                </a:schemeClr>
              </a:solidFill>
              <a:latin typeface="+mn-ea"/>
              <a:sym typeface="+mn-ea"/>
            </a:endParaRPr>
          </a:p>
        </p:txBody>
      </p:sp>
      <p:sp>
        <p:nvSpPr>
          <p:cNvPr id="1050094" name="标题"/>
          <p:cNvSpPr txBox="1"/>
          <p:nvPr>
            <p:custDataLst>
              <p:tags r:id="rId8"/>
            </p:custDataLst>
          </p:nvPr>
        </p:nvSpPr>
        <p:spPr>
          <a:xfrm>
            <a:off x="3520105" y="5103611"/>
            <a:ext cx="5145790" cy="516548"/>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50146" name="标题 2"/>
          <p:cNvSpPr>
            <a:spLocks noGrp="1"/>
          </p:cNvSpPr>
          <p:nvPr>
            <p:ph type="title" idx="5"/>
          </p:nvPr>
        </p:nvSpPr>
        <p:spPr/>
        <p:txBody>
          <a:bodyPr>
            <a:normAutofit fontScale="91667"/>
          </a:bodyPr>
          <a:p>
            <a:r>
              <a:rPr altLang="en-US" lang="zh-CN"/>
              <a:t>智能照明系统</a:t>
            </a:r>
            <a:endParaRPr altLang="en-US" lang="zh-CN"/>
          </a:p>
        </p:txBody>
      </p:sp>
      <p:sp>
        <p:nvSpPr>
          <p:cNvPr id="1050148"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50"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52"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定义：利用先进的技术和设备，实现城市照明的智能化控制和管理</a:t>
            </a:r>
            <a:endParaRPr altLang="en-US" dirty="0" sz="2000" lang="zh-CN" spc="150">
              <a:solidFill>
                <a:schemeClr val="tx1">
                  <a:lumMod val="85000"/>
                  <a:lumOff val="15000"/>
                </a:schemeClr>
              </a:solidFill>
              <a:latin typeface="+mn-ea"/>
              <a:sym typeface="+mn-ea"/>
            </a:endParaRPr>
          </a:p>
        </p:txBody>
      </p:sp>
      <p:sp>
        <p:nvSpPr>
          <p:cNvPr id="1050154"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56"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58"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应用场景：公园、广场、道路、隧道等公共场所</a:t>
            </a:r>
            <a:endParaRPr altLang="en-US" dirty="0" sz="2000" lang="zh-CN" spc="150">
              <a:solidFill>
                <a:schemeClr val="tx1">
                  <a:lumMod val="85000"/>
                  <a:lumOff val="15000"/>
                </a:schemeClr>
              </a:solidFill>
              <a:latin typeface="+mn-ea"/>
              <a:sym typeface="+mn-ea"/>
            </a:endParaRPr>
          </a:p>
        </p:txBody>
      </p:sp>
      <p:sp>
        <p:nvSpPr>
          <p:cNvPr id="1050160"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62"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64"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优势：节能环保、提高照明质量和效率、降低维护成本</a:t>
            </a:r>
            <a:endParaRPr altLang="en-US" dirty="0" sz="2000" lang="zh-CN" spc="150">
              <a:solidFill>
                <a:schemeClr val="tx1">
                  <a:lumMod val="85000"/>
                  <a:lumOff val="15000"/>
                </a:schemeClr>
              </a:solidFill>
              <a:latin typeface="+mn-ea"/>
              <a:sym typeface="+mn-ea"/>
            </a:endParaRPr>
          </a:p>
        </p:txBody>
      </p:sp>
      <p:sp>
        <p:nvSpPr>
          <p:cNvPr id="1050166"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68"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70"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具体案例：某城市采用智能照明系统，实现公园和广场的自动调节亮度、时间和颜色等功能，提高市民的出行体验和安全性</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50222" name="文本占位符 2"/>
          <p:cNvSpPr>
            <a:spLocks noGrp="1"/>
          </p:cNvSpPr>
          <p:nvPr>
            <p:ph type="body" idx="2"/>
            <p:custDataLst>
              <p:tags r:id="rId1"/>
            </p:custDataLst>
          </p:nvPr>
        </p:nvSpPr>
        <p:spPr/>
        <p:txBody>
          <a:bodyPr>
            <a:normAutofit fontScale="96875"/>
          </a:bodyPr>
          <a:p>
            <a:r>
              <a:rPr altLang="en-US" lang="zh-CN"/>
              <a:t>PART FIVE</a:t>
            </a:r>
            <a:endParaRPr altLang="en-US" lang="zh-CN"/>
          </a:p>
        </p:txBody>
      </p:sp>
      <p:sp>
        <p:nvSpPr>
          <p:cNvPr id="1050224" name="标题 6"/>
          <p:cNvSpPr>
            <a:spLocks noGrp="1"/>
          </p:cNvSpPr>
          <p:nvPr>
            <p:ph type="title" idx="1"/>
            <p:custDataLst>
              <p:tags r:id="rId2"/>
            </p:custDataLst>
          </p:nvPr>
        </p:nvSpPr>
        <p:spPr/>
        <p:txBody>
          <a:bodyPr>
            <a:normAutofit fontScale="90000"/>
          </a:bodyPr>
          <a:p>
            <a:r>
              <a:rPr altLang="en-US" lang="zh-CN"/>
              <a:t>人工智能在智慧城市建设中的优势与挑战</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338" name="标题 2"/>
          <p:cNvSpPr>
            <a:spLocks noGrp="1"/>
          </p:cNvSpPr>
          <p:nvPr>
            <p:ph type="title" idx="5"/>
          </p:nvPr>
        </p:nvSpPr>
        <p:spPr/>
        <p:txBody>
          <a:bodyPr>
            <a:normAutofit fontScale="91667"/>
          </a:bodyPr>
          <a:p>
            <a:r>
              <a:rPr altLang="en-US" lang="zh-CN"/>
              <a:t>提高城市管理效率</a:t>
            </a:r>
            <a:endParaRPr altLang="en-US" lang="zh-CN"/>
          </a:p>
        </p:txBody>
      </p:sp>
      <p:sp>
        <p:nvSpPr>
          <p:cNvPr id="1050340"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42"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44"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实时监测与预警：利用人工智能技术对城市运行状态进行实时监测，及时发现潜在问题，提高预警能力。</a:t>
            </a:r>
            <a:endParaRPr altLang="en-US" dirty="0" sz="2000" lang="zh-CN" spc="150">
              <a:solidFill>
                <a:schemeClr val="tx1">
                  <a:lumMod val="85000"/>
                  <a:lumOff val="15000"/>
                </a:schemeClr>
              </a:solidFill>
              <a:latin typeface="+mn-ea"/>
              <a:sym typeface="+mn-ea"/>
            </a:endParaRPr>
          </a:p>
        </p:txBody>
      </p:sp>
      <p:sp>
        <p:nvSpPr>
          <p:cNvPr id="1050346"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48"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50"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fontScale="8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优化资源配置：通过大数据分析和预测，合理规划城市资源分配，提高资源利用效率。</a:t>
            </a:r>
            <a:endParaRPr altLang="en-US" dirty="0" sz="2000" lang="zh-CN" spc="150">
              <a:solidFill>
                <a:schemeClr val="tx1">
                  <a:lumMod val="85000"/>
                  <a:lumOff val="15000"/>
                </a:schemeClr>
              </a:solidFill>
              <a:latin typeface="+mn-ea"/>
              <a:sym typeface="+mn-ea"/>
            </a:endParaRPr>
          </a:p>
        </p:txBody>
      </p:sp>
      <p:sp>
        <p:nvSpPr>
          <p:cNvPr id="1050352"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54"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56"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提高决策效率：人工智能辅助决策系统能够快速分析大量数据，为城市管理者提供科学依据，提高决策效率。</a:t>
            </a:r>
            <a:endParaRPr altLang="en-US" dirty="0" sz="2000" lang="zh-CN" spc="150">
              <a:solidFill>
                <a:schemeClr val="tx1">
                  <a:lumMod val="85000"/>
                  <a:lumOff val="15000"/>
                </a:schemeClr>
              </a:solidFill>
              <a:latin typeface="+mn-ea"/>
              <a:sym typeface="+mn-ea"/>
            </a:endParaRPr>
          </a:p>
        </p:txBody>
      </p:sp>
      <p:sp>
        <p:nvSpPr>
          <p:cNvPr id="1050358"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60"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62"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促进跨部门协作：人工智能技术能够打破部门壁垒，促进城市各部门之间的信息共享和协同工作。</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414" name="标题 2"/>
          <p:cNvSpPr>
            <a:spLocks noGrp="1"/>
          </p:cNvSpPr>
          <p:nvPr>
            <p:ph type="title" idx="5"/>
          </p:nvPr>
        </p:nvSpPr>
        <p:spPr/>
        <p:txBody>
          <a:bodyPr>
            <a:normAutofit fontScale="91667"/>
          </a:bodyPr>
          <a:p>
            <a:r>
              <a:rPr altLang="en-US" lang="zh-CN"/>
              <a:t>提升城市居民生活质量</a:t>
            </a:r>
            <a:endParaRPr altLang="en-US" lang="zh-CN"/>
          </a:p>
        </p:txBody>
      </p:sp>
      <p:sp>
        <p:nvSpPr>
          <p:cNvPr id="1050416"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18"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20"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改善交通出行：通过智能交通系统提高交通效率，减少拥堵和事故</a:t>
            </a:r>
            <a:endParaRPr altLang="en-US" dirty="0" sz="2000" lang="zh-CN" spc="150">
              <a:solidFill>
                <a:schemeClr val="tx1">
                  <a:lumMod val="85000"/>
                  <a:lumOff val="15000"/>
                </a:schemeClr>
              </a:solidFill>
              <a:latin typeface="+mn-ea"/>
              <a:sym typeface="+mn-ea"/>
            </a:endParaRPr>
          </a:p>
        </p:txBody>
      </p:sp>
      <p:sp>
        <p:nvSpPr>
          <p:cNvPr id="1050422"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24"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26"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提高能源利用效率：通过智能电网和能源管理系统降低能源消耗和碳排放</a:t>
            </a:r>
            <a:endParaRPr altLang="en-US" dirty="0" sz="2000" lang="zh-CN" spc="150">
              <a:solidFill>
                <a:schemeClr val="tx1">
                  <a:lumMod val="85000"/>
                  <a:lumOff val="15000"/>
                </a:schemeClr>
              </a:solidFill>
              <a:latin typeface="+mn-ea"/>
              <a:sym typeface="+mn-ea"/>
            </a:endParaRPr>
          </a:p>
        </p:txBody>
      </p:sp>
      <p:sp>
        <p:nvSpPr>
          <p:cNvPr id="1050428"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30"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32"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提升医疗服务水平：通过人工智能技术提高医疗诊断准确性和效率</a:t>
            </a:r>
            <a:endParaRPr altLang="en-US" dirty="0" sz="2000" lang="zh-CN" spc="150">
              <a:solidFill>
                <a:schemeClr val="tx1">
                  <a:lumMod val="85000"/>
                  <a:lumOff val="15000"/>
                </a:schemeClr>
              </a:solidFill>
              <a:latin typeface="+mn-ea"/>
              <a:sym typeface="+mn-ea"/>
            </a:endParaRPr>
          </a:p>
        </p:txBody>
      </p:sp>
      <p:sp>
        <p:nvSpPr>
          <p:cNvPr id="1050434"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36"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38"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增强城市安全：通过智能监控和预警系统提高城市安全防范能力</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490" name="标题 2"/>
          <p:cNvSpPr>
            <a:spLocks noGrp="1"/>
          </p:cNvSpPr>
          <p:nvPr>
            <p:ph type="title" idx="5"/>
          </p:nvPr>
        </p:nvSpPr>
        <p:spPr/>
        <p:txBody>
          <a:bodyPr>
            <a:normAutofit fontScale="91667"/>
          </a:bodyPr>
          <a:p>
            <a:r>
              <a:rPr altLang="en-US" lang="zh-CN"/>
              <a:t>面临的挑战与问题</a:t>
            </a:r>
            <a:endParaRPr altLang="en-US" lang="zh-CN"/>
          </a:p>
        </p:txBody>
      </p:sp>
      <p:sp>
        <p:nvSpPr>
          <p:cNvPr id="1050492"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494"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496"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498"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500" name="文本框 3"/>
          <p:cNvSpPr txBox="1"/>
          <p:nvPr>
            <p:custDataLst>
              <p:tags r:id="rId5"/>
            </p:custDataLst>
          </p:nvPr>
        </p:nvSpPr>
        <p:spPr>
          <a:xfrm>
            <a:off x="3159684" y="4727038"/>
            <a:ext cx="3135568" cy="1373904"/>
          </a:xfrm>
          <a:prstGeom prst="rect"/>
          <a:noFill/>
        </p:spPr>
        <p:txBody>
          <a:bodyPr lIns="0" rtlCol="0" wrap="square">
            <a:normAutofit fontScale="92857"/>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隐私和安全问题：智慧城市的建设涉及到大量的数据和信息，如何保护个人隐私和数据安全是一个重要的问题。</a:t>
            </a:r>
            <a:endParaRPr altLang="en-US" sz="1400" lang="zh-CN" spc="150">
              <a:solidFill>
                <a:schemeClr val="tx1"/>
              </a:solidFill>
              <a:effectLst/>
              <a:latin typeface="+mn-ea"/>
              <a:sym typeface="+mn-ea"/>
            </a:endParaRPr>
          </a:p>
        </p:txBody>
      </p:sp>
      <p:sp>
        <p:nvSpPr>
          <p:cNvPr id="1050502" name="文本框 6"/>
          <p:cNvSpPr txBox="1"/>
          <p:nvPr>
            <p:custDataLst>
              <p:tags r:id="rId6"/>
            </p:custDataLst>
          </p:nvPr>
        </p:nvSpPr>
        <p:spPr>
          <a:xfrm>
            <a:off x="608400" y="1639940"/>
            <a:ext cx="3135568" cy="1414443"/>
          </a:xfrm>
          <a:prstGeom prst="rect"/>
          <a:noFill/>
        </p:spPr>
        <p:txBody>
          <a:bodyPr lIns="0" rtlCol="0" wrap="square">
            <a:normAutofit fontScale="92857"/>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技术难题：人工智能技术在智慧城市建设中的应用仍存在一些技术难题，如数据采集、处理和分析等方面的挑战。</a:t>
            </a:r>
            <a:endParaRPr altLang="en-US" dirty="0" sz="1400" lang="zh-CN" spc="150">
              <a:solidFill>
                <a:schemeClr val="tx1"/>
              </a:solidFill>
              <a:effectLst/>
              <a:latin typeface="+mn-ea"/>
              <a:sym typeface="+mn-ea"/>
            </a:endParaRPr>
          </a:p>
        </p:txBody>
      </p:sp>
      <p:sp>
        <p:nvSpPr>
          <p:cNvPr id="1050504" name="文本框 7"/>
          <p:cNvSpPr txBox="1"/>
          <p:nvPr>
            <p:custDataLst>
              <p:tags r:id="rId7"/>
            </p:custDataLst>
          </p:nvPr>
        </p:nvSpPr>
        <p:spPr>
          <a:xfrm>
            <a:off x="5830821" y="1639940"/>
            <a:ext cx="3135568" cy="1414443"/>
          </a:xfrm>
          <a:prstGeom prst="rect"/>
          <a:noFill/>
        </p:spPr>
        <p:txBody>
          <a:bodyPr lIns="0" rtlCol="0" wrap="square">
            <a:normAutofit fontScale="92857"/>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城市规划和管理问题：智慧城市的建设需要城市规划和管理方面的支持，如何协调各个部门和利益相关者之间的关系是一个重要的问题。</a:t>
            </a:r>
            <a:endParaRPr altLang="en-US" sz="1400" lang="zh-CN" spc="150">
              <a:solidFill>
                <a:schemeClr val="tx1"/>
              </a:solidFill>
              <a:effectLst/>
              <a:latin typeface="+mn-ea"/>
              <a:sym typeface="+mn-ea"/>
            </a:endParaRPr>
          </a:p>
        </p:txBody>
      </p:sp>
      <p:sp>
        <p:nvSpPr>
          <p:cNvPr id="1050506" name="文本框 8"/>
          <p:cNvSpPr txBox="1"/>
          <p:nvPr>
            <p:custDataLst>
              <p:tags r:id="rId8"/>
            </p:custDataLst>
          </p:nvPr>
        </p:nvSpPr>
        <p:spPr>
          <a:xfrm>
            <a:off x="8442032" y="4727038"/>
            <a:ext cx="3135568" cy="1373904"/>
          </a:xfrm>
          <a:prstGeom prst="rect"/>
          <a:noFill/>
        </p:spPr>
        <p:txBody>
          <a:bodyPr lIns="0" rtlCol="0" wrap="square">
            <a:normAutofit fontScale="92857" lnSpcReduction="10000"/>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社会接受度问题：智慧城市的建设需要得到社会各界的认可和支持，如何提高公众对人工智能技术的接受度和信任度是一个重要的问题。</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558" name="标题 2"/>
          <p:cNvSpPr>
            <a:spLocks noGrp="1"/>
          </p:cNvSpPr>
          <p:nvPr>
            <p:ph type="title" idx="5"/>
          </p:nvPr>
        </p:nvSpPr>
        <p:spPr/>
        <p:txBody>
          <a:bodyPr>
            <a:normAutofit fontScale="91667"/>
          </a:bodyPr>
          <a:p>
            <a:r>
              <a:rPr altLang="en-US" lang="zh-CN"/>
              <a:t>未来发展趋势</a:t>
            </a:r>
            <a:endParaRPr altLang="en-US" lang="zh-CN"/>
          </a:p>
        </p:txBody>
      </p:sp>
      <p:sp>
        <p:nvSpPr>
          <p:cNvPr id="1050560"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62"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64"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66"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68"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70"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72"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74"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7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人工智能技术不断创新和发展，为智慧城市建设提供更多可能性</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57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fontScale="80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人工智能技术将与物联网、大数据等技术融合，推动智慧城市建设的智能化和数字化</a:t>
            </a:r>
            <a:endParaRPr dirty="0" sz="2000" err="1">
              <a:solidFill>
                <a:schemeClr val="tx1">
                  <a:lumMod val="75000"/>
                  <a:lumOff val="25000"/>
                </a:schemeClr>
              </a:solidFill>
              <a:latin typeface="+mn-ea"/>
              <a:ea typeface="+mn-ea"/>
              <a:cs typeface="+mn-ea"/>
              <a:sym typeface="+mn-lt"/>
            </a:endParaRPr>
          </a:p>
        </p:txBody>
      </p:sp>
      <p:sp>
        <p:nvSpPr>
          <p:cNvPr id="1050580"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82"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84"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586"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88"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90"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92"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94"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9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未来智慧城市建设中的人工智能应用将更加注重用户体验和服务质量提升</a:t>
            </a:r>
            <a:endParaRPr dirty="0" sz="2000" err="1">
              <a:solidFill>
                <a:schemeClr val="tx1">
                  <a:lumMod val="75000"/>
                  <a:lumOff val="25000"/>
                </a:schemeClr>
              </a:solidFill>
              <a:latin typeface="+mn-ea"/>
              <a:ea typeface="+mn-ea"/>
              <a:cs typeface="+mn-ea"/>
              <a:sym typeface="+mn-lt"/>
            </a:endParaRPr>
          </a:p>
        </p:txBody>
      </p:sp>
      <p:sp>
        <p:nvSpPr>
          <p:cNvPr id="105059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智慧城市建设中的人工智能应用将逐渐普及，成为城市建设的重要支撑</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650" name="文本占位符 2"/>
          <p:cNvSpPr>
            <a:spLocks noGrp="1"/>
          </p:cNvSpPr>
          <p:nvPr>
            <p:ph type="body" idx="2"/>
            <p:custDataLst>
              <p:tags r:id="rId1"/>
            </p:custDataLst>
          </p:nvPr>
        </p:nvSpPr>
        <p:spPr/>
        <p:txBody>
          <a:bodyPr>
            <a:normAutofit fontScale="96875"/>
          </a:bodyPr>
          <a:p>
            <a:r>
              <a:rPr altLang="en-US" lang="zh-CN"/>
              <a:t>PART SIX</a:t>
            </a:r>
            <a:endParaRPr altLang="en-US" lang="zh-CN"/>
          </a:p>
        </p:txBody>
      </p:sp>
      <p:sp>
        <p:nvSpPr>
          <p:cNvPr id="1050652" name="标题 6"/>
          <p:cNvSpPr>
            <a:spLocks noGrp="1"/>
          </p:cNvSpPr>
          <p:nvPr>
            <p:ph type="title" idx="1"/>
            <p:custDataLst>
              <p:tags r:id="rId2"/>
            </p:custDataLst>
          </p:nvPr>
        </p:nvSpPr>
        <p:spPr/>
        <p:txBody>
          <a:bodyPr>
            <a:normAutofit fontScale="90000"/>
          </a:bodyPr>
          <a:p>
            <a:r>
              <a:rPr altLang="en-US" lang="zh-CN"/>
              <a:t>人工智能在智慧城市建设中的实践经验与启示</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766" name="标题 2"/>
          <p:cNvSpPr>
            <a:spLocks noGrp="1"/>
          </p:cNvSpPr>
          <p:nvPr>
            <p:ph type="title" idx="5"/>
          </p:nvPr>
        </p:nvSpPr>
        <p:spPr/>
        <p:txBody>
          <a:bodyPr>
            <a:normAutofit fontScale="91667"/>
          </a:bodyPr>
          <a:p>
            <a:r>
              <a:rPr altLang="en-US" lang="zh-CN"/>
              <a:t>成功案例分析</a:t>
            </a:r>
            <a:endParaRPr altLang="en-US" lang="zh-CN"/>
          </a:p>
        </p:txBody>
      </p:sp>
      <p:sp>
        <p:nvSpPr>
          <p:cNvPr id="1050768"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770"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智慧交通：通过人工智能技术提高交通效率和安全性</a:t>
            </a:r>
            <a:endParaRPr altLang="en-US" dirty="0" sz="2000" lang="zh-CN" spc="150">
              <a:solidFill>
                <a:schemeClr val="tx1">
                  <a:lumMod val="75000"/>
                  <a:lumOff val="25000"/>
                </a:schemeClr>
              </a:solidFill>
              <a:latin typeface="+mn-ea"/>
              <a:sym typeface="+mn-ea"/>
            </a:endParaRPr>
          </a:p>
        </p:txBody>
      </p:sp>
      <p:sp>
        <p:nvSpPr>
          <p:cNvPr id="1050772"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774"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776"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智慧医疗：利用人工智能技术改善医疗服务质量和效率</a:t>
            </a:r>
            <a:endParaRPr altLang="en-US" dirty="0" sz="2000" lang="zh-CN" spc="150">
              <a:solidFill>
                <a:schemeClr val="tx1">
                  <a:lumMod val="75000"/>
                  <a:lumOff val="25000"/>
                </a:schemeClr>
              </a:solidFill>
              <a:latin typeface="+mn-ea"/>
              <a:sym typeface="+mn-ea"/>
            </a:endParaRPr>
          </a:p>
        </p:txBody>
      </p:sp>
      <p:sp>
        <p:nvSpPr>
          <p:cNvPr id="1050778"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780"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782"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智慧能源：通过人工智能技术实现能源的智能分配和利用</a:t>
            </a:r>
            <a:endParaRPr altLang="en-US" dirty="0" sz="2000" lang="zh-CN" spc="150">
              <a:solidFill>
                <a:schemeClr val="tx1">
                  <a:lumMod val="75000"/>
                  <a:lumOff val="25000"/>
                </a:schemeClr>
              </a:solidFill>
              <a:latin typeface="+mn-ea"/>
              <a:sym typeface="+mn-ea"/>
            </a:endParaRPr>
          </a:p>
        </p:txBody>
      </p:sp>
      <p:sp>
        <p:nvSpPr>
          <p:cNvPr id="1050784"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786"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788"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智慧环保：利用人工智能技术保护环境和生态</a:t>
            </a:r>
            <a:endParaRPr altLang="en-US" dirty="0" sz="2000" lang="zh-CN" spc="150">
              <a:solidFill>
                <a:schemeClr val="tx1">
                  <a:lumMod val="75000"/>
                  <a:lumOff val="25000"/>
                </a:schemeClr>
              </a:solidFill>
              <a:latin typeface="+mn-ea"/>
              <a:sym typeface="+mn-ea"/>
            </a:endParaRPr>
          </a:p>
        </p:txBody>
      </p:sp>
      <p:sp>
        <p:nvSpPr>
          <p:cNvPr id="1050790"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842" name="标题 2"/>
          <p:cNvSpPr>
            <a:spLocks noGrp="1"/>
          </p:cNvSpPr>
          <p:nvPr>
            <p:ph type="title" idx="5"/>
          </p:nvPr>
        </p:nvSpPr>
        <p:spPr/>
        <p:txBody>
          <a:bodyPr>
            <a:normAutofit fontScale="91667"/>
          </a:bodyPr>
          <a:p>
            <a:r>
              <a:rPr altLang="en-US" lang="zh-CN"/>
              <a:t>经验总结与启示</a:t>
            </a:r>
            <a:endParaRPr altLang="en-US" lang="zh-CN"/>
          </a:p>
        </p:txBody>
      </p:sp>
      <p:sp>
        <p:nvSpPr>
          <p:cNvPr id="1050844"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846"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848"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850"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852"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854"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856"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858"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86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人工智能技术在智慧城市建设中发挥了重要作用</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86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启示：未来发展方向、挑战与机遇、政策建议等</a:t>
            </a:r>
            <a:endParaRPr dirty="0" sz="2000" err="1">
              <a:solidFill>
                <a:schemeClr val="tx1">
                  <a:lumMod val="75000"/>
                  <a:lumOff val="25000"/>
                </a:schemeClr>
              </a:solidFill>
              <a:latin typeface="+mn-ea"/>
              <a:ea typeface="+mn-ea"/>
              <a:cs typeface="+mn-ea"/>
              <a:sym typeface="+mn-lt"/>
            </a:endParaRPr>
          </a:p>
        </p:txBody>
      </p:sp>
      <p:sp>
        <p:nvSpPr>
          <p:cNvPr id="1050864"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866"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868"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870"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872"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874"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876"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878"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88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fontScale="8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总结：人工智能技术为智慧城市建设提供了有力支持，但仍需不断探索和创新</a:t>
            </a:r>
            <a:endParaRPr dirty="0" sz="2000" err="1">
              <a:solidFill>
                <a:schemeClr val="tx1">
                  <a:lumMod val="75000"/>
                  <a:lumOff val="25000"/>
                </a:schemeClr>
              </a:solidFill>
              <a:latin typeface="+mn-ea"/>
              <a:ea typeface="+mn-ea"/>
              <a:cs typeface="+mn-ea"/>
              <a:sym typeface="+mn-lt"/>
            </a:endParaRPr>
          </a:p>
        </p:txBody>
      </p:sp>
      <p:sp>
        <p:nvSpPr>
          <p:cNvPr id="105088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实践经验：成功案例、技术应用、政策支持等</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934" name="标题 2"/>
          <p:cNvSpPr>
            <a:spLocks noGrp="1"/>
          </p:cNvSpPr>
          <p:nvPr>
            <p:ph type="title" idx="5"/>
          </p:nvPr>
        </p:nvSpPr>
        <p:spPr/>
        <p:txBody>
          <a:bodyPr>
            <a:normAutofit fontScale="91667"/>
          </a:bodyPr>
          <a:p>
            <a:r>
              <a:rPr altLang="en-US" lang="zh-CN"/>
              <a:t>对未来智慧城市建设的建议</a:t>
            </a:r>
            <a:endParaRPr altLang="en-US" lang="zh-CN"/>
          </a:p>
        </p:txBody>
      </p:sp>
      <p:sp>
        <p:nvSpPr>
          <p:cNvPr id="1050936"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938"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940"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加强人工智能技术研发，推动智慧城市建设可持续发展</a:t>
            </a:r>
            <a:endParaRPr altLang="en-US" dirty="0" sz="2000" lang="zh-CN" spc="150">
              <a:solidFill>
                <a:schemeClr val="tx1">
                  <a:lumMod val="85000"/>
                  <a:lumOff val="15000"/>
                </a:schemeClr>
              </a:solidFill>
              <a:latin typeface="+mn-ea"/>
              <a:sym typeface="+mn-ea"/>
            </a:endParaRPr>
          </a:p>
        </p:txBody>
      </p:sp>
      <p:sp>
        <p:nvSpPr>
          <p:cNvPr id="1050942"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944"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946"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注重跨领域合作，共同推进智慧城市建设</a:t>
            </a:r>
            <a:endParaRPr altLang="en-US" dirty="0" sz="2000" lang="zh-CN" spc="150">
              <a:solidFill>
                <a:schemeClr val="tx1">
                  <a:lumMod val="85000"/>
                  <a:lumOff val="15000"/>
                </a:schemeClr>
              </a:solidFill>
              <a:latin typeface="+mn-ea"/>
              <a:sym typeface="+mn-ea"/>
            </a:endParaRPr>
          </a:p>
        </p:txBody>
      </p:sp>
      <p:sp>
        <p:nvSpPr>
          <p:cNvPr id="1050948"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950"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952"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fontScale="9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强化政策引导，推动智慧城市建设与城市规划、交通、环保等领域的融合发展</a:t>
            </a:r>
            <a:endParaRPr altLang="en-US" dirty="0" sz="2000" lang="zh-CN" spc="150">
              <a:solidFill>
                <a:schemeClr val="tx1">
                  <a:lumMod val="85000"/>
                  <a:lumOff val="15000"/>
                </a:schemeClr>
              </a:solidFill>
              <a:latin typeface="+mn-ea"/>
              <a:sym typeface="+mn-ea"/>
            </a:endParaRPr>
          </a:p>
        </p:txBody>
      </p:sp>
      <p:sp>
        <p:nvSpPr>
          <p:cNvPr id="1050954"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956"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958"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加强人才培养，为智慧城市建设提供强有力的人才保障</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1010" name="文本占位符 2"/>
          <p:cNvSpPr>
            <a:spLocks noGrp="1"/>
          </p:cNvSpPr>
          <p:nvPr>
            <p:ph type="body" idx="2"/>
            <p:custDataLst>
              <p:tags r:id="rId1"/>
            </p:custDataLst>
          </p:nvPr>
        </p:nvSpPr>
        <p:spPr/>
        <p:txBody>
          <a:bodyPr>
            <a:normAutofit fontScale="80000" lnSpcReduction="20000"/>
          </a:bodyPr>
          <a:p>
            <a:r>
              <a:rPr altLang="en-US" lang="zh-CN"/>
              <a:t>汇报人：</a:t>
            </a:r>
            <a:r>
              <a:rPr altLang="zh-CN" lang="en-US"/>
              <a:t/>
            </a:r>
            <a:endParaRPr altLang="en-US" lang="zh-CN"/>
          </a:p>
        </p:txBody>
      </p:sp>
      <p:sp>
        <p:nvSpPr>
          <p:cNvPr id="1051012" name="标题 6"/>
          <p:cNvSpPr>
            <a:spLocks noGrp="1"/>
          </p:cNvSpPr>
          <p:nvPr>
            <p:ph type="title" idx="1"/>
            <p:custDataLst>
              <p:tags r:id="rId2"/>
            </p:custDataLst>
          </p:nvPr>
        </p:nvSpPr>
        <p:spPr/>
        <p:txBody>
          <a:bodyPr/>
          <a:p>
            <a:r>
              <a:rPr altLang="en-US" lang="zh-CN"/>
              <a:t>THANKS</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1"/>
  <p:tag name="KSO_WM_UNIT_ID" val="_1*i*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2"/>
  <p:tag name="KSO_WM_UNIT_ID" val="_1*i*2"/>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3"/>
  <p:tag name="KSO_WM_UNIT_ID" val="_1*i*3"/>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4"/>
  <p:tag name="KSO_WM_UNIT_ID" val="_1*i*4"/>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 name="KSO_WM_BEAUTIFY_FLAG" val="#wm#"/>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Lst>
</file>

<file path=ppt/tags/tag9.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10.xml><?xml version="1.0" encoding="utf-8"?>
<p:tagLst xmlns:p="http://schemas.openxmlformats.org/presentationml/2006/main">
  <p:tag name="KSO_WM_UNIT_ISCONTENTSTITLE" val="0"/>
  <p:tag name="KSO_WM_UNIT_ISNUMDGMTITLE" val="0"/>
  <p:tag name="KSO_WM_UNIT_PRESET_TEXT" val="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11.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UNIT_CONTENT_GROUP_TYPE" val="titlestyle"/>
  <p:tag name="KSO_WM_UNIT_TYPE" val="i"/>
  <p:tag name="KSO_WM_UNIT_INDEX" val="1"/>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CONTENT_GROUP_TYPE" val="titlestyle"/>
  <p:tag name="KSO_WM_UNIT_TYPE" val="i"/>
  <p:tag name="KSO_WM_UNIT_INDEX" val="2"/>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UNIT_CONTENT_GROUP_TYPE" val="titlestyle"/>
  <p:tag name="KSO_WM_UNIT_TYPE" val="i"/>
  <p:tag name="KSO_WM_UNIT_INDEX" val="3"/>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
  <p:tag name="KSO_WM_UNIT_LAYERLEVEL" val="1"/>
  <p:tag name="KSO_WM_TAG_VERSION" val="1.0"/>
  <p:tag name="KSO_WM_UNIT_CONTENT_GROUP_TYPE" val="titlestyle"/>
  <p:tag name="KSO_WM_UNIT_TYPE" val="i"/>
  <p:tag name="KSO_WM_UNIT_INDEX" val="4"/>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4.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25.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CONTENT_GROUP_TYPE" val="contentchip"/>
  <p:tag name="KSO_WM_UNIT_TYPE" val="i"/>
  <p:tag name="KSO_WM_UNIT_INDEX" val="1"/>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BEAUTIFY_FLAG" val="#wm#"/>
  <p:tag name="KSO_WM_UNIT_CONTENT_GROUP_TYPE" val="contentchip"/>
  <p:tag name="KSO_WM_UNIT_TYPE" val="i"/>
  <p:tag name="KSO_WM_UNIT_INDEX" val="2"/>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BEAUTIFY_FLAG" val="#wm#"/>
  <p:tag name="KSO_WM_UNIT_CONTENT_GROUP_TYPE" val="contentchip"/>
  <p:tag name="KSO_WM_UNIT_TYPE" val="i"/>
  <p:tag name="KSO_WM_UNIT_INDEX" val="3"/>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CONTENT_GROUP_TYPE" val="contentchip"/>
  <p:tag name="KSO_WM_UNIT_TYPE" val="i"/>
  <p:tag name="KSO_WM_UNIT_INDEX" val="4"/>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TYPE" val="i"/>
  <p:tag name="KSO_WM_UNIT_INDEX" val="8"/>
</p:tagLst>
</file>

<file path=ppt/tags/tag37.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38.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4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 name="KSO_WM_UNIT_PRESET_TEXT" val="单击此处添加标题"/>
</p:tagLst>
</file>

<file path=ppt/tags/tag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UNIT_CONTENT_GROUP_TYPE" val="titlestyle"/>
  <p:tag name="KSO_WM_UNIT_TYPE" val="i"/>
  <p:tag name="KSO_WM_UNIT_INDEX" val="1"/>
</p:tagLst>
</file>

<file path=ppt/tags/tag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CONTENT_GROUP_TYPE" val="titlestyle"/>
  <p:tag name="KSO_WM_UNIT_TYPE" val="i"/>
  <p:tag name="KSO_WM_UNIT_INDEX" val="2"/>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UNIT_CONTENT_GROUP_TYPE" val="titlestyle"/>
  <p:tag name="KSO_WM_UNIT_TYPE" val="i"/>
  <p:tag name="KSO_WM_UNIT_INDEX" val="3"/>
</p:tagLst>
</file>

<file path=ppt/tags/tag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
  <p:tag name="KSO_WM_UNIT_LAYERLEVEL" val="1"/>
  <p:tag name="KSO_WM_TAG_VERSION" val="1.0"/>
  <p:tag name="KSO_WM_UNIT_CONTENT_GROUP_TYPE" val="titlestyle"/>
  <p:tag name="KSO_WM_UNIT_TYPE" val="i"/>
  <p:tag name="KSO_WM_UNIT_INDEX" val="4"/>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53.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5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55.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5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 name="KSO_WM_UNIT_PRESET_TEXT" val="单击此处添加标题"/>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CONTENT_GROUP_TYPE" val="titlestyle"/>
  <p:tag name="KSO_WM_UNIT_TYPE" val="i"/>
  <p:tag name="KSO_WM_UNIT_INDEX" val="1"/>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CONTENT_GROUP_TYPE" val="titlestyle"/>
  <p:tag name="KSO_WM_UNIT_TYPE" val="i"/>
  <p:tag name="KSO_WM_UNIT_INDEX" val="2"/>
</p:tagLst>
</file>

<file path=ppt/tags/tag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UNIT_CONTENT_GROUP_TYPE" val="titlestyle"/>
  <p:tag name="KSO_WM_UNIT_TYPE" val="i"/>
  <p:tag name="KSO_WM_UNIT_INDEX" val="3"/>
</p:tagLst>
</file>

<file path=ppt/tags/tag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
  <p:tag name="KSO_WM_UNIT_LAYERLEVEL" val="1"/>
  <p:tag name="KSO_WM_TAG_VERSION" val="1.0"/>
  <p:tag name="KSO_WM_UNIT_CONTENT_GROUP_TYPE" val="titlestyle"/>
  <p:tag name="KSO_WM_UNIT_TYPE" val="i"/>
  <p:tag name="KSO_WM_UNIT_INDEX" val="4"/>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 name="KSO_WM_UNIT_PRESET_TEXT" val="单击此处添加标题"/>
</p:tagLst>
</file>

<file path=ppt/tags/tag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UNIT_CONTENT_GROUP_TYPE" val="titlestyle"/>
  <p:tag name="KSO_WM_UNIT_TYPE" val="i"/>
  <p:tag name="KSO_WM_UNIT_INDEX" val="1"/>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CONTENT_GROUP_TYPE" val="titlestyle"/>
  <p:tag name="KSO_WM_UNIT_TYPE" val="i"/>
  <p:tag name="KSO_WM_UNIT_INDEX" val="2"/>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UNIT_CONTENT_GROUP_TYPE" val="titlestyle"/>
  <p:tag name="KSO_WM_UNIT_TYPE" val="i"/>
  <p:tag name="KSO_WM_UNIT_INDEX" val="3"/>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
  <p:tag name="KSO_WM_UNIT_LAYERLEVEL" val="1"/>
  <p:tag name="KSO_WM_TAG_VERSION" val="1.0"/>
  <p:tag name="KSO_WM_UNIT_CONTENT_GROUP_TYPE" val="titlestyle"/>
  <p:tag name="KSO_WM_UNIT_TYPE" val="i"/>
  <p:tag name="KSO_WM_UNIT_INDEX" val="4"/>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
  <p:tag name="KSO_WM_UNIT_LAYERLEVEL" val="1"/>
  <p:tag name="KSO_WM_TAG_VERSION" val="1.0"/>
  <p:tag name="KSO_WM_UNIT_TYPE" val="i"/>
  <p:tag name="KSO_WM_UNIT_INDEX" val="3"/>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
  <p:tag name="KSO_WM_UNIT_LAYERLEVEL" val="1"/>
  <p:tag name="KSO_WM_TAG_VERSION" val="1.0"/>
  <p:tag name="KSO_WM_UNIT_TYPE" val="i"/>
  <p:tag name="KSO_WM_UNIT_INDEX" val="3"/>
</p:tagLst>
</file>

<file path=ppt/tags/tag8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UNIT_CONTENT_GROUP_TYPE" val="titlestyle"/>
  <p:tag name="KSO_WM_UNIT_TYPE" val="i"/>
  <p:tag name="KSO_WM_UNIT_INDEX" val="1"/>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CONTENT_GROUP_TYPE" val="titlestyle"/>
  <p:tag name="KSO_WM_UNIT_TYPE" val="i"/>
  <p:tag name="KSO_WM_UNIT_INDEX" val="2"/>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UNIT_CONTENT_GROUP_TYPE" val="titlestyle"/>
  <p:tag name="KSO_WM_UNIT_TYPE" val="i"/>
  <p:tag name="KSO_WM_UNIT_INDEX" val="3"/>
</p:tagLst>
</file>

<file path=ppt/tags/tag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
  <p:tag name="KSO_WM_UNIT_LAYERLEVEL" val="1"/>
  <p:tag name="KSO_WM_TAG_VERSION" val="1.0"/>
  <p:tag name="KSO_WM_UNIT_CONTENT_GROUP_TYPE" val="titlestyle"/>
  <p:tag name="KSO_WM_UNIT_TYPE" val="i"/>
  <p:tag name="KSO_WM_UNIT_INDEX" val="4"/>
</p:tagLst>
</file>

<file path=ppt/tags/tag89.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9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 name="KSO_WM_UNIT_PRESET_TEXT" val="单击此处添加标题"/>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CONTENT_GROUP_TYPE" val="contentchip"/>
  <p:tag name="KSO_WM_UNIT_TYPE" val="i"/>
  <p:tag name="KSO_WM_UNIT_INDEX" val="1"/>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CONTENT_GROUP_TYPE" val="contentchip"/>
  <p:tag name="KSO_WM_UNIT_TYPE" val="i"/>
  <p:tag name="KSO_WM_UNIT_INDEX" val="2"/>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BEAUTIFY_FLAG" val="#wm#"/>
  <p:tag name="KSO_WM_UNIT_CONTENT_GROUP_TYPE" val="contentchip"/>
  <p:tag name="KSO_WM_UNIT_TYPE" val="i"/>
  <p:tag name="KSO_WM_UNIT_INDEX" val="3"/>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CONTENT_GROUP_TYPE" val="contentchip"/>
  <p:tag name="KSO_WM_UNIT_TYPE" val="i"/>
  <p:tag name="KSO_WM_UNIT_INDEX" val="4"/>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1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1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102.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103.xml><?xml version="1.0" encoding="utf-8"?>
<p:tagLst xmlns:p="http://schemas.openxmlformats.org/presentationml/2006/main">
  <p:tag name="KSO_WM_UNIT_ISCONTENTSTITLE" val="0"/>
  <p:tag name="KSO_WM_UNIT_ISNUMDGMTITLE" val="0"/>
  <p:tag name="KSO_WM_UNIT_PRESET_TEXT" val="THANKS"/>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CONTENT_GROUP_TYPE" val="titlestyle"/>
  <p:tag name="KSO_WM_UNIT_TYPE" val="i"/>
  <p:tag name="KSO_WM_UNIT_INDEX" val="1"/>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CONTENT_GROUP_TYPE" val="titlestyle"/>
  <p:tag name="KSO_WM_UNIT_TYPE" val="i"/>
  <p:tag name="KSO_WM_UNIT_INDEX" val="2"/>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CONTENT_GROUP_TYPE" val="titlestyle"/>
  <p:tag name="KSO_WM_UNIT_TYPE" val="i"/>
  <p:tag name="KSO_WM_UNIT_INDEX" val="3"/>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1.0"/>
  <p:tag name="KSO_WM_UNIT_CONTENT_GROUP_TYPE" val="titlestyle"/>
  <p:tag name="KSO_WM_UNIT_TYPE" val="i"/>
  <p:tag name="KSO_WM_UNIT_INDEX" val="4"/>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303"/>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303"/>
</p:tagLst>
</file>

<file path=ppt/tags/tag116.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303"/>
  <p:tag name="KSO_WM_TEMPLATE_THUMBS_INDEX" val="1、9"/>
</p:tagLst>
</file>

<file path=ppt/tags/tag117.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3_1*f*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汇报人：WPS"/>
</p:tagLst>
</file>

<file path=ppt/tags/tag118.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303_1*b*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WPS,a click to unlimited possibilities"/>
</p:tagLst>
</file>

<file path=ppt/tags/tag11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1*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单击添加文档标题"/>
</p:tagLst>
</file>

<file path=ppt/tags/tag120.xml><?xml version="1.0" encoding="utf-8"?>
<p:tagLst xmlns:p="http://schemas.openxmlformats.org/presentationml/2006/main">
  <p:tag name="KSO_WM_SLIDE_ID" val="custom20230303_1"/>
  <p:tag name="KSO_WM_TEMPLATE_SUBCATEGORY" val="29"/>
  <p:tag name="KSO_WM_TEMPLATE_MASTER_TYPE" val="0"/>
  <p:tag name="KSO_WM_TEMPLATE_COLOR_TYPE" val="0"/>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230303"/>
  <p:tag name="KSO_WM_SLIDE_LAYOUT" val="a_b_f"/>
  <p:tag name="KSO_WM_SLIDE_LAYOUT_CNT" val="1_1_1"/>
  <p:tag name="KSO_WM_TEMPLATE_THUMBS_INDEX" val="1、9"/>
  <p:tag name="KSO_WM_SLIDE_CONTENT_AREA" val="{&quot;left&quot;:&quot;81.45&quot;,&quot;top&quot;:&quot;106.8&quot;,&quot;width&quot;:&quot;739.1&quot;,&quot;height&quot;:&quot;290.25&quot;}"/>
</p:tagLst>
</file>

<file path=ppt/tags/tag121.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303_6*b*1"/>
  <p:tag name="KSO_WM_TEMPLATE_CATEGORY" val="custom"/>
  <p:tag name="KSO_WM_TEMPLATE_INDEX" val="20230303"/>
  <p:tag name="KSO_WM_UNIT_LAYERLEVEL" val="1"/>
  <p:tag name="KSO_WM_TAG_VERSION" val="1.0"/>
  <p:tag name="KSO_WM_BEAUTIFY_FLAG" val="#wm#"/>
  <p:tag name="KSO_WM_DIAGRAM_GROUP_CODE" val="l1-1"/>
  <p:tag name="KSO_WM_UNIT_PRESET_TEXT" val="CONTENTS"/>
</p:tagLst>
</file>

<file path=ppt/tags/tag122.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6*a*1"/>
  <p:tag name="KSO_WM_TEMPLATE_CATEGORY" val="custom"/>
  <p:tag name="KSO_WM_TEMPLATE_INDEX" val="20230303"/>
  <p:tag name="KSO_WM_UNIT_LAYERLEVEL" val="1"/>
  <p:tag name="KSO_WM_TAG_VERSION" val="1.0"/>
  <p:tag name="KSO_WM_BEAUTIFY_FLAG" val="#wm#"/>
  <p:tag name="KSO_WM_DIAGRAM_GROUP_CODE" val="l1-1"/>
  <p:tag name="KSO_WM_UNIT_PRESET_TEXT" val="目录"/>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6*l_h_i*1_1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1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303_6*l_h_i*1_1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1."/>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6*l_h_a*1_1_1"/>
  <p:tag name="KSO_WM_DIAGRAM_VERSION" val="3"/>
  <p:tag name="KSO_WM_UNIT_PRESET_TEXT" val="添加 目录文本"/>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6*l_h_i*1_2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2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303_6*l_h_i*1_2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2."/>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6*l_h_a*1_2_1"/>
  <p:tag name="KSO_WM_DIAGRAM_VERSION" val="3"/>
  <p:tag name="KSO_WM_UNIT_PRESET_TEXT" val="添加 目录标题"/>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6*l_h_i*1_3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3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303_6*l_h_i*1_3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6*l_h_a*1_3_1"/>
  <p:tag name="KSO_WM_DIAGRAM_VERSION" val="3"/>
  <p:tag name="KSO_WM_UNIT_PRESET_TEXT" val="添加 目录文本"/>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6*l_h_i*1_4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4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303_6*l_h_i*1_4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4."/>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6*l_h_a*1_4_1"/>
  <p:tag name="KSO_WM_DIAGRAM_VERSION" val="3"/>
  <p:tag name="KSO_WM_UNIT_PRESET_TEXT" val="添加 目录文本"/>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6*l_h_i*1_5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5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303_6*l_h_i*1_5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5."/>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6*l_h_a*1_5_1"/>
  <p:tag name="KSO_WM_DIAGRAM_VERSION" val="3"/>
  <p:tag name="KSO_WM_UNIT_PRESET_TEXT" val="添加 目录文本"/>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6*l_h_i*1_6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6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303_6*l_h_i*1_6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6."/>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6*l_h_a*1_6_1"/>
  <p:tag name="KSO_WM_DIAGRAM_VERSION" val="3"/>
  <p:tag name="KSO_WM_UNIT_PRESET_TEXT" val="添加 目录文本"/>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SLIDE_ID" val="custom20230303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303"/>
  <p:tag name="KSO_WM_SLIDE_LAYOUT" val="a_b_l"/>
  <p:tag name="KSO_WM_SLIDE_LAYOUT_CNT" val="1_1_1"/>
  <p:tag name="KSO_WM_SLIDE_TYPE" val="contents"/>
  <p:tag name="KSO_WM_SLIDE_SUBTYPE" val="diag"/>
  <p:tag name="KSO_WM_DIAGRAM_GROUP_CODE" val="l1-1"/>
  <p:tag name="KSO_WM_SLIDE_DIAGTYPE" val="l"/>
</p:tagLst>
</file>

<file path=ppt/tags/tag14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ONE"/>
</p:tagLst>
</file>

<file path=ppt/tags/tag14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144.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14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TWO"/>
</p:tagLst>
</file>

<file path=ppt/tags/tag14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147.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THREE"/>
</p:tagLst>
</file>

<file path=ppt/tags/tag18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190.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FOUR"/>
</p:tagLst>
</file>

<file path=ppt/tags/tag24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241.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0930_3*l_h_f*1_1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0930_3*l_h_a*1_1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0930_3*l_h_f*1_2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0930_3*l_h_a*1_2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0930_3*l_h_f*1_3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0930_3*l_h_a*1_3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0930_3*l_h_f*1_4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0930_3*l_h_a*1_4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FIVE"/>
</p:tagLst>
</file>

<file path=ppt/tags/tag29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292.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SIX"/>
</p:tagLst>
</file>

<file path=ppt/tags/tag34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347.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3_9*f*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汇报人：WPS"/>
</p:tagLst>
</file>

<file path=ppt/tags/tag39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9*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THANKS"/>
</p:tagLst>
</file>

<file path=ppt/tags/tag394.xml><?xml version="1.0" encoding="utf-8"?>
<p:tagLst xmlns:p="http://schemas.openxmlformats.org/presentationml/2006/main">
  <p:tag name="KSO_WM_SLIDE_ID" val="custom20230303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303"/>
  <p:tag name="KSO_WM_SLIDE_LAYOUT" val="a_f"/>
  <p:tag name="KSO_WM_SLIDE_LAYOUT_CNT" val="1_1"/>
  <p:tag name="KSO_WM_SLIDE_TYPE" val="endPage"/>
  <p:tag name="KSO_WM_SLIDE_SUBTYPE" val="pureTxt"/>
  <p:tag name="KSO_WM_SLIDE_CONTENT_AREA" val="{&quot;left&quot;:&quot;81.45&quot;,&quot;top&quot;:&quot;106.8&quot;,&quot;width&quot;:&quot;739.1&quot;,&quot;height&quot;:&quot;290.2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86">
      <a:dk1>
        <a:srgbClr val="000000"/>
      </a:dk1>
      <a:lt1>
        <a:srgbClr val="FFFFFF"/>
      </a:lt1>
      <a:dk2>
        <a:srgbClr val="003E29"/>
      </a:dk2>
      <a:lt2>
        <a:srgbClr val="E6E6E6"/>
      </a:lt2>
      <a:accent1>
        <a:srgbClr val="1FFFB5"/>
      </a:accent1>
      <a:accent2>
        <a:srgbClr val="2EE8C3"/>
      </a:accent2>
      <a:accent3>
        <a:srgbClr val="3DD2D1"/>
      </a:accent3>
      <a:accent4>
        <a:srgbClr val="4BBBE0"/>
      </a:accent4>
      <a:accent5>
        <a:srgbClr val="5AA5EE"/>
      </a:accent5>
      <a:accent6>
        <a:srgbClr val="698EFC"/>
      </a:accent6>
      <a:hlink>
        <a:srgbClr val="4472C4"/>
      </a:hlink>
      <a:folHlink>
        <a:srgbClr val="EEEEEE"/>
      </a:folHlink>
    </a:clrScheme>
    <a:fontScheme name="稻壳儿-黑体常规8">
      <a:majorFont>
        <a:latin typeface="MiSans Heavy"/>
        <a:ea typeface="MiSans Heavy"/>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rgbClr val="DCD6CA"/>
          </a:solidFill>
          <a:prstDash val="solid"/>
        </a:ln>
      </a:spPr>
      <a:bodyPr anchor="ctr" rtlCol="0"/>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V1923A</dc:creator>
  <dcterms:created xsi:type="dcterms:W3CDTF">2023-12-17T01:24:30Z</dcterms:created>
  <dcterms:modified xsi:type="dcterms:W3CDTF">2023-12-17T01:24:30Z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c74f5ca9105e4a31a640f5fcde74b334_21</vt:lpwstr>
  </property>
</Properties>
</file>