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75" r:id="rId1"/>
    <p:sldMasterId id="2147485712" r:id="rId2"/>
  </p:sldMasterIdLst>
  <p:notesMasterIdLst>
    <p:notesMasterId r:id="rId3"/>
  </p:notesMasterIdLst>
  <p:sldIdLst>
    <p:sldId id="1164" r:id="rId4"/>
    <p:sldId id="1167" r:id="rId5"/>
    <p:sldId id="1170" r:id="rId6"/>
    <p:sldId id="1173" r:id="rId7"/>
    <p:sldId id="1179" r:id="rId9"/>
    <p:sldId id="1182" r:id="rId10"/>
    <p:sldId id="1185" r:id="rId11"/>
    <p:sldId id="1188" r:id="rId12"/>
    <p:sldId id="1194" r:id="rId14"/>
    <p:sldId id="1197" r:id="rId15"/>
    <p:sldId id="1200" r:id="rId16"/>
    <p:sldId id="1203" r:id="rId17"/>
    <p:sldId id="1206" r:id="rId18"/>
    <p:sldId id="1212" r:id="rId20"/>
    <p:sldId id="1215" r:id="rId21"/>
    <p:sldId id="1218" r:id="rId22"/>
    <p:sldId id="1221" r:id="rId23"/>
    <p:sldId id="1224" r:id="rId24"/>
    <p:sldId id="1230" r:id="rId26"/>
    <p:sldId id="1233" r:id="rId27"/>
    <p:sldId id="1236" r:id="rId28"/>
    <p:sldId id="1239" r:id="rId29"/>
    <p:sldId id="1245" r:id="rId31"/>
    <p:sldId id="1248" r:id="rId32"/>
    <p:sldId id="1251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76" r:id="rId1"/>
    <p:sldLayoutId id="2147485677" r:id="rId2"/>
    <p:sldLayoutId id="2147485678" r:id="rId3"/>
    <p:sldLayoutId id="2147485679" r:id="rId4"/>
    <p:sldLayoutId id="2147485680" r:id="rId5"/>
    <p:sldLayoutId id="2147485681" r:id="rId6"/>
    <p:sldLayoutId id="2147485682" r:id="rId7"/>
    <p:sldLayoutId id="2147485683" r:id="rId8"/>
    <p:sldLayoutId id="2147485684" r:id="rId9"/>
    <p:sldLayoutId id="2147485685" r:id="rId10"/>
    <p:sldLayoutId id="21474856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713" r:id="rId1"/>
    <p:sldLayoutId id="2147485714" r:id="rId2"/>
    <p:sldLayoutId id="2147485715" r:id="rId3"/>
    <p:sldLayoutId id="2147485716" r:id="rId4"/>
    <p:sldLayoutId id="2147485717" r:id="rId5"/>
    <p:sldLayoutId id="2147485718" r:id="rId6"/>
    <p:sldLayoutId id="2147485719" r:id="rId7"/>
    <p:sldLayoutId id="2147485720" r:id="rId8"/>
    <p:sldLayoutId id="2147485721" r:id="rId9"/>
    <p:sldLayoutId id="2147485722" r:id="rId10"/>
    <p:sldLayoutId id="214748572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tags" Target="../tags/tag143.xml"/><Relationship Id="rId22" Type="http://schemas.openxmlformats.org/officeDocument/2006/relationships/tags" Target="../tags/tag144.xml"/><Relationship Id="rId23" Type="http://schemas.openxmlformats.org/officeDocument/2006/relationships/tags" Target="../tags/tag145.xml"/><Relationship Id="rId24" Type="http://schemas.openxmlformats.org/officeDocument/2006/relationships/tags" Target="../tags/tag146.xml"/><Relationship Id="rId25" Type="http://schemas.openxmlformats.org/officeDocument/2006/relationships/tags" Target="../tags/tag147.xml"/><Relationship Id="rId26" Type="http://schemas.openxmlformats.org/officeDocument/2006/relationships/tags" Target="../tags/tag148.xml"/><Relationship Id="rId27" Type="http://schemas.openxmlformats.org/officeDocument/2006/relationships/tags" Target="../tags/tag149.xml"/><Relationship Id="rId28" Type="http://schemas.openxmlformats.org/officeDocument/2006/relationships/tags" Target="../tags/tag150.xml"/><Relationship Id="rId29" Type="http://schemas.openxmlformats.org/officeDocument/2006/relationships/tags" Target="../tags/tag151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tags" Target="../tags/tag315.xml"/><Relationship Id="rId22" Type="http://schemas.openxmlformats.org/officeDocument/2006/relationships/tags" Target="../tags/tag316.xml"/><Relationship Id="rId23" Type="http://schemas.openxmlformats.org/officeDocument/2006/relationships/tags" Target="../tags/tag317.xml"/><Relationship Id="rId24" Type="http://schemas.openxmlformats.org/officeDocument/2006/relationships/tags" Target="../tags/tag318.xml"/><Relationship Id="rId25" Type="http://schemas.openxmlformats.org/officeDocument/2006/relationships/tags" Target="../tags/tag319.xml"/><Relationship Id="rId26" Type="http://schemas.openxmlformats.org/officeDocument/2006/relationships/tags" Target="../tags/tag320.xml"/><Relationship Id="rId27" Type="http://schemas.openxmlformats.org/officeDocument/2006/relationships/tags" Target="../tags/tag321.xml"/><Relationship Id="rId28" Type="http://schemas.openxmlformats.org/officeDocument/2006/relationships/tags" Target="../tags/tag322.xml"/><Relationship Id="rId29" Type="http://schemas.openxmlformats.org/officeDocument/2006/relationships/tags" Target="../tags/tag323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/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人工智能在体育领域的数据分析与训练优化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人工智能在体育领域的应用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体育领域的数据分析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体育领域的训练优化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人工智能在体育领域的挑战与前景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人工智能在体育领域的应用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人工智能在体育领域的发展历程</a:t>
            </a:r>
            <a:endParaRPr altLang="en-US" lang="zh-CN"/>
          </a:p>
        </p:txBody>
      </p:sp>
      <p:sp>
        <p:nvSpPr>
          <p:cNvPr id="104897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早期应用：辅助训练和比赛分析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挑战与机遇：人工智能在体育领域的发展前景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未来趋势：个性化训练和虚拟现实技术结合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近期发展：深度学习和机器学习在体育领域的应用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人工智能在体育领域的具体应用</a:t>
            </a:r>
            <a:endParaRPr altLang="en-US" lang="zh-CN"/>
          </a:p>
        </p:txBody>
      </p:sp>
      <p:sp>
        <p:nvSpPr>
          <p:cNvPr id="1049054" name="正文"/>
          <p:cNvSpPr txBox="1"/>
          <p:nvPr>
            <p:custDataLst>
              <p:tags r:id="rId1"/>
            </p:custDataLst>
          </p:nvPr>
        </p:nvSpPr>
        <p:spPr>
          <a:xfrm>
            <a:off x="3342630" y="1490400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运动员训练：通过大数据分析，为运动员提供个性化训练方案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正文"/>
          <p:cNvSpPr txBox="1"/>
          <p:nvPr>
            <p:custDataLst>
              <p:tags r:id="rId2"/>
            </p:custDataLst>
          </p:nvPr>
        </p:nvSpPr>
        <p:spPr>
          <a:xfrm>
            <a:off x="3342630" y="2296801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比赛预测：利用机器学习算法，预测比赛结果和胜负概率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3"/>
            </p:custDataLst>
          </p:nvPr>
        </p:nvSpPr>
        <p:spPr>
          <a:xfrm>
            <a:off x="3342630" y="3103202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赛事安排：优化赛事安排，提高比赛观赏性和公平性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4"/>
            </p:custDataLst>
          </p:nvPr>
        </p:nvSpPr>
        <p:spPr>
          <a:xfrm>
            <a:off x="3342630" y="3909603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运动员选材：通过数据挖掘，发现潜在优秀运动员，提高选材效率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5"/>
            </p:custDataLst>
          </p:nvPr>
        </p:nvSpPr>
        <p:spPr>
          <a:xfrm>
            <a:off x="3342630" y="4716004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运动损伤预防：通过人工智能技术，预测运动员可能出现的运动损伤，并采取相应措施进行预防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6"/>
            </p:custDataLst>
          </p:nvPr>
        </p:nvSpPr>
        <p:spPr>
          <a:xfrm>
            <a:off x="3342630" y="5522405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体育场馆智能化管理：利用物联网技术，实现体育场馆的智能化管理和运营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人工智能在体育领域的优势</a:t>
            </a:r>
            <a:endParaRPr altLang="en-US" lang="zh-CN"/>
          </a:p>
        </p:txBody>
      </p:sp>
      <p:sp>
        <p:nvSpPr>
          <p:cNvPr id="1049100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02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5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04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数据分析与优化：人工智能能够通过数据挖掘和分析，为运动员提供更加科学、精确的训练方案，提高训练效率和比赛成绩。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06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08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10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5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12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智能辅助训练：人工智能可以通过智能辅助训练系统，帮助运动员进行个性化的训练，提高训练效果和运动表现。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14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16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18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5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20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比赛预测与评估：人工智能可以通过机器学习和深度学习等技术，对比赛结果进行预测和评估，为教练员和运动员提供更加准确、全面的比赛信息。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22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24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26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5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28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智能化管理：人工智能可以通过智能化管理，对运动员的训练、比赛和生活进行全方位的管理，提高管理效率和运动员的生活质量。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30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6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体育领域的数据分析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数据收集与整理</a:t>
            </a:r>
            <a:endParaRPr altLang="en-US" lang="zh-CN"/>
          </a:p>
        </p:txBody>
      </p:sp>
      <p:sp>
        <p:nvSpPr>
          <p:cNvPr id="10492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数据整理：清洗、分类、编码等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数据来源：比赛视频、传感器数据、运动员个人信息等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数据采集方式：人工采集、自动采集等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数据存储：数据库、数据仓库等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数据挖掘与处理</a:t>
            </a:r>
            <a:endParaRPr altLang="en-US" lang="zh-CN"/>
          </a:p>
        </p:txBody>
      </p:sp>
      <p:sp>
        <p:nvSpPr>
          <p:cNvPr id="10493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数据预处理：清洗、整理、转换数据格式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数据来源：采集各种体育比赛和训练数据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数据挖掘：运用机器学习和数据挖掘技术分析数据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数据可视化：将分析结果以图表、图像等形式展示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数据分析与解读</a:t>
            </a:r>
            <a:endParaRPr altLang="en-US" lang="zh-CN"/>
          </a:p>
        </p:txBody>
      </p:sp>
      <p:sp>
        <p:nvSpPr>
          <p:cNvPr id="10493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数据解读：挖掘潜在规律、预测未来趋势、优化训练方案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数据来源：采集、清洗、整合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数据分析方法：描述性统计、推断性统计、机器学习等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实际应用：个性化训练、精准预测、比赛策略制定等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数据应用与优化</a:t>
            </a:r>
            <a:endParaRPr altLang="en-US" lang="zh-CN"/>
          </a:p>
        </p:txBody>
      </p:sp>
      <p:sp>
        <p:nvSpPr>
          <p:cNvPr id="10494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数据采集与处理：对体育领域的数据进行采集、清洗、整合和标准化处理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数据挖掘与分析：利用机器学习和数据挖掘技术对数据进行深入分析，提取有价值的信息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数据可视化与呈现：将分析结果以图表、报表等形式进行可视化呈现，方便理解和应用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数据应用与优化：将分析结果应用于体育领域的训练、比赛和决策等方面，提高训练效果和比赛成绩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7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体育领域的训练优化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训练计划的制定与执行</a:t>
            </a:r>
            <a:endParaRPr altLang="en-US" lang="zh-CN"/>
          </a:p>
        </p:txBody>
      </p:sp>
      <p:sp>
        <p:nvSpPr>
          <p:cNvPr id="10495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训练计划的调整：根据运动员的表现和反馈，及时调整训练计划，确保训练的有效性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制定训练计划：根据运动员的实际情况和目标，制定个性化的训练计划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执行训练计划：按照训练计划，进行科学合理的训练，确保训练效果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训练计划的评估：对训练计划进行评估，分析训练效果，为后续的训练提供参考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训练数据的采集与处理</a:t>
            </a:r>
            <a:endParaRPr altLang="en-US" lang="zh-CN"/>
          </a:p>
        </p:txBody>
      </p:sp>
      <p:sp>
        <p:nvSpPr>
          <p:cNvPr id="10496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采集方式：通过传感器、摄像头等设备进行数据采集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数据标注：对训练数据进行标注，以便模型进行学习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数据存储：将采集到的数据存储在云端或本地服务器上，以便后续使用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数据预处理：对采集到的数据进行清洗、去噪、归一化等处理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训练效果的评估与反馈</a:t>
            </a:r>
            <a:endParaRPr altLang="en-US" lang="zh-CN"/>
          </a:p>
        </p:txBody>
      </p:sp>
      <p:sp>
        <p:nvSpPr>
          <p:cNvPr id="10496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评估方法：数据分析、专家评审、实验测试等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评估指标：运动成绩、技术动作、体能状况等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反馈机制：根据评估结果调整训练计划，提高训练效果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持续改进：不断优化评估与反馈机制，推动体育训练水平的提升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训练方法的改进与优化</a:t>
            </a:r>
            <a:endParaRPr altLang="en-US" lang="zh-CN"/>
          </a:p>
        </p:txBody>
      </p:sp>
      <p:sp>
        <p:nvSpPr>
          <p:cNvPr id="104974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人工智能在体育领域的应用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训练方法的改进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训练方法的优化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9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人工智能在体育领域的挑战与前景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人工智能在体育领域的挑战</a:t>
            </a:r>
            <a:endParaRPr altLang="en-US" lang="zh-CN"/>
          </a:p>
        </p:txBody>
      </p:sp>
      <p:sp>
        <p:nvSpPr>
          <p:cNvPr id="10498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2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数据收集与处理：如何获取、清洗和分析大量体育数据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法律与伦理问题：如何解决人工智能在体育领域的法律和伦理问题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算法公平性：如何确保人工智能在体育领域的算法公平性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模型训练与优化：如何训练出准确、高效的体育预测模型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人工智能在体育领域的前景展望</a:t>
            </a:r>
            <a:endParaRPr altLang="en-US" lang="zh-CN"/>
          </a:p>
        </p:txBody>
      </p:sp>
      <p:sp>
        <p:nvSpPr>
          <p:cNvPr id="10499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人工智能将推动体育产业的数字化转型，促进体育产业的发展和升级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未来，人工智能将成为体育领域的重要合作伙伴，为运动员、教练和观众提供更好的服务和体验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人工智能技术不断进步，将为体育领域带来更多创新和突破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人工智能在体育领域的应用将逐渐普及，提高运动员的训练水平和比赛成绩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人工智能在体育领域的未来发展趋势</a:t>
            </a:r>
            <a:endParaRPr altLang="en-US" lang="zh-CN"/>
          </a:p>
        </p:txBody>
      </p:sp>
      <p:sp>
        <p:nvSpPr>
          <p:cNvPr id="1050006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智能化训练与辅助决策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12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个性化定制与精准推荐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18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智能化裁判与比赛监督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24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跨界融合与创新应用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6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总结人工智能在体育领域的应用成果</a:t>
            </a:r>
            <a:endParaRPr altLang="en-US" lang="zh-CN"/>
          </a:p>
        </p:txBody>
      </p:sp>
      <p:sp>
        <p:nvSpPr>
          <p:cNvPr id="10501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人工智能在体育领域的应用范围不断扩大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人工智能在体育领域的应用成果显著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人工智能在体育领域的应用前景广阔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人工智能在体育领域的应用需要进一步探索和完善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展望未来人工智能在体育领域的发展前景</a:t>
            </a:r>
            <a:endParaRPr altLang="en-US" lang="zh-CN"/>
          </a:p>
        </p:txBody>
      </p:sp>
      <p:sp>
        <p:nvSpPr>
          <p:cNvPr id="10501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人工智能技术不断进步，将为体育领域带来更多创新和突破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人工智能在体育领域的应用将越来越广泛，涵盖训练、比赛、管理等方面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未来人工智能将与体育领域深度融合，推动体育产业升级和发展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未来人工智能在体育领域的应用将更加注重人性化、智能化和个性化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5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5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7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77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2023-12-17T03:08:10Z</dcterms:created>
  <dcterms:modified xsi:type="dcterms:W3CDTF">2023-12-17T03:08:10Z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d865db0af30141849b327996ddca8aa8_21</vt:lpwstr>
  </property>
</Properties>
</file>