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907" r:id="rId1"/>
    <p:sldMasterId id="2147489944" r:id="rId2"/>
  </p:sldMasterIdLst>
  <p:notesMasterIdLst>
    <p:notesMasterId r:id="rId3"/>
  </p:notesMasterIdLst>
  <p:sldIdLst>
    <p:sldId id="3283" r:id="rId4"/>
    <p:sldId id="3287" r:id="rId5"/>
    <p:sldId id="3290" r:id="rId6"/>
    <p:sldId id="3293" r:id="rId7"/>
    <p:sldId id="3299" r:id="rId9"/>
    <p:sldId id="3302" r:id="rId10"/>
    <p:sldId id="3305" r:id="rId11"/>
    <p:sldId id="3308" r:id="rId12"/>
    <p:sldId id="3314" r:id="rId14"/>
    <p:sldId id="3317" r:id="rId15"/>
    <p:sldId id="3320" r:id="rId16"/>
    <p:sldId id="3323" r:id="rId17"/>
    <p:sldId id="3329" r:id="rId19"/>
    <p:sldId id="3332" r:id="rId20"/>
    <p:sldId id="3335" r:id="rId21"/>
    <p:sldId id="3338" r:id="rId22"/>
    <p:sldId id="3341" r:id="rId23"/>
    <p:sldId id="3347" r:id="rId25"/>
    <p:sldId id="3350" r:id="rId26"/>
    <p:sldId id="3353" r:id="rId27"/>
    <p:sldId id="3356" r:id="rId28"/>
    <p:sldId id="3359" r:id="rId29"/>
    <p:sldId id="3365" r:id="rId31"/>
    <p:sldId id="3368" r:id="rId32"/>
    <p:sldId id="3371" r:id="rId33"/>
    <p:sldId id="3374" r:id="rId34"/>
    <p:sldId id="3377"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48" name="幻灯片图像占位符 1"/>
          <p:cNvSpPr>
            <a:spLocks noChangeAspect="1" noRot="1" noGrp="1"/>
          </p:cNvSpPr>
          <p:nvPr>
            <p:ph type="sldImg"/>
          </p:nvPr>
        </p:nvSpPr>
        <p:spPr/>
      </p:sp>
      <p:sp>
        <p:nvSpPr>
          <p:cNvPr id="1048650" name="备注占位符 2"/>
          <p:cNvSpPr>
            <a:spLocks noGrp="1"/>
          </p:cNvSpPr>
          <p:nvPr>
            <p:ph type="body" idx="1"/>
          </p:nvPr>
        </p:nvSpPr>
        <p:spPr/>
        <p:txBody>
          <a:bodyPr/>
          <a:p>
            <a:endParaRPr altLang="en-US" dirty="0" lang="zh-CN"/>
          </a:p>
        </p:txBody>
      </p:sp>
      <p:sp>
        <p:nvSpPr>
          <p:cNvPr id="1048652"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image" Target="../media/image4.png"/><Relationship Id="rId9" Type="http://schemas.openxmlformats.org/officeDocument/2006/relationships/tags" Target="../tags/tag5.xml"/><Relationship Id="rId10" Type="http://schemas.openxmlformats.org/officeDocument/2006/relationships/tags" Target="../tags/tag6.xml"/><Relationship Id="rId11" Type="http://schemas.openxmlformats.org/officeDocument/2006/relationships/tags" Target="../tags/tag7.xml"/><Relationship Id="rId12" Type="http://schemas.openxmlformats.org/officeDocument/2006/relationships/tags" Target="../tags/tag8.xml"/><Relationship Id="rId13" Type="http://schemas.openxmlformats.org/officeDocument/2006/relationships/tags" Target="../tags/tag9.xml"/><Relationship Id="rId14" Type="http://schemas.openxmlformats.org/officeDocument/2006/relationships/image" Target="../media/image5.png"/><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6.png"/><Relationship Id="rId3" Type="http://schemas.openxmlformats.org/officeDocument/2006/relationships/tags" Target="../tags/tag16.xml"/><Relationship Id="rId4" Type="http://schemas.openxmlformats.org/officeDocument/2006/relationships/image" Target="../media/image7.png"/><Relationship Id="rId5" Type="http://schemas.openxmlformats.org/officeDocument/2006/relationships/tags" Target="../tags/tag17.xml"/><Relationship Id="rId6" Type="http://schemas.openxmlformats.org/officeDocument/2006/relationships/image" Target="../media/image8.png"/><Relationship Id="rId7" Type="http://schemas.openxmlformats.org/officeDocument/2006/relationships/tags" Target="../tags/tag18.xml"/><Relationship Id="rId8" Type="http://schemas.openxmlformats.org/officeDocument/2006/relationships/tags" Target="../tags/tag19.xml"/><Relationship Id="rId9" Type="http://schemas.openxmlformats.org/officeDocument/2006/relationships/tags" Target="../tags/tag20.xml"/><Relationship Id="rId10" Type="http://schemas.openxmlformats.org/officeDocument/2006/relationships/tags" Target="../tags/tag21.xml"/><Relationship Id="rId11" Type="http://schemas.openxmlformats.org/officeDocument/2006/relationships/tags" Target="../tags/tag22.xml"/><Relationship Id="rId12" Type="http://schemas.openxmlformats.org/officeDocument/2006/relationships/image" Target="../media/image5.png"/><Relationship Id="rId13" Type="http://schemas.openxmlformats.org/officeDocument/2006/relationships/tags" Target="../tags/tag23.xml"/><Relationship Id="rId14" Type="http://schemas.openxmlformats.org/officeDocument/2006/relationships/image" Target="../media/image4.png"/><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9.png"/><Relationship Id="rId3" Type="http://schemas.openxmlformats.org/officeDocument/2006/relationships/tags" Target="../tags/tag25.xml"/><Relationship Id="rId4" Type="http://schemas.openxmlformats.org/officeDocument/2006/relationships/image" Target="../media/image10.png"/><Relationship Id="rId5" Type="http://schemas.openxmlformats.org/officeDocument/2006/relationships/tags" Target="../tags/tag26.xml"/><Relationship Id="rId6" Type="http://schemas.openxmlformats.org/officeDocument/2006/relationships/image" Target="../media/image11.png"/><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tags" Target="../tags/tag29.xml"/><Relationship Id="rId10" Type="http://schemas.openxmlformats.org/officeDocument/2006/relationships/image" Target="../media/image4.png"/><Relationship Id="rId11" Type="http://schemas.openxmlformats.org/officeDocument/2006/relationships/tags" Target="../tags/tag30.xml"/><Relationship Id="rId12" Type="http://schemas.openxmlformats.org/officeDocument/2006/relationships/image" Target="../media/image5.png"/><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tags" Target="../tags/tag50.xml"/><Relationship Id="rId3" Type="http://schemas.openxmlformats.org/officeDocument/2006/relationships/tags" Target="../tags/tag51.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12.png"/><Relationship Id="rId3" Type="http://schemas.openxmlformats.org/officeDocument/2006/relationships/tags" Target="../tags/tag62.xml"/><Relationship Id="rId4" Type="http://schemas.openxmlformats.org/officeDocument/2006/relationships/image" Target="../media/image13.png"/><Relationship Id="rId5" Type="http://schemas.openxmlformats.org/officeDocument/2006/relationships/tags" Target="../tags/tag63.xml"/><Relationship Id="rId6" Type="http://schemas.openxmlformats.org/officeDocument/2006/relationships/image" Target="../media/image14.png"/><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image" Target="../media/image4.png"/><Relationship Id="rId12" Type="http://schemas.openxmlformats.org/officeDocument/2006/relationships/tags" Target="../tags/tag68.xml"/><Relationship Id="rId13" Type="http://schemas.openxmlformats.org/officeDocument/2006/relationships/image" Target="../media/image5.png"/><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55083"/>
            <a:ext cx="11811000" cy="4912459"/>
          </a:xfrm>
          <a:prstGeom prst="rect"/>
        </p:spPr>
      </p:pic>
      <p:pic>
        <p:nvPicPr>
          <p:cNvPr id="209716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55083"/>
            <a:ext cx="11811000" cy="4912459"/>
          </a:xfrm>
          <a:prstGeom prst="rect"/>
        </p:spPr>
      </p:pic>
      <p:pic>
        <p:nvPicPr>
          <p:cNvPr id="209716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64639"/>
            <a:ext cx="11811000" cy="4912459"/>
          </a:xfrm>
          <a:prstGeom prst="rect"/>
        </p:spPr>
      </p:pic>
      <p:pic>
        <p:nvPicPr>
          <p:cNvPr id="2097165" name="@svg_logo"/>
          <p:cNvPicPr>
            <a:picLocks noChangeAspect="1"/>
          </p:cNvPicPr>
          <p:nvPr userDrawn="1">
            <p:custDataLst>
              <p:tags r:id="rId7"/>
            </p:custDataLst>
          </p:nvPr>
        </p:nvPicPr>
        <p:blipFill>
          <a:blip xmlns:r="http://schemas.openxmlformats.org/officeDocument/2006/relationships" r:embed="rId8"/>
          <a:stretch>
            <a:fillRect/>
          </a:stretch>
        </p:blipFill>
        <p:spPr>
          <a:xfrm>
            <a:off x="10829426" y="528590"/>
            <a:ext cx="509134" cy="128430"/>
          </a:xfrm>
          <a:prstGeom prst="rect"/>
        </p:spPr>
      </p:pic>
      <p:sp>
        <p:nvSpPr>
          <p:cNvPr id="1048668" name="标题 1"/>
          <p:cNvSpPr>
            <a:spLocks noGrp="1"/>
          </p:cNvSpPr>
          <p:nvPr userDrawn="1">
            <p:ph type="ctrTitle" hasCustomPrompt="1"/>
            <p:custDataLst>
              <p:tags r:id="rId9"/>
            </p:custDataLst>
          </p:nvPr>
        </p:nvSpPr>
        <p:spPr>
          <a:xfrm>
            <a:off x="5322498" y="1619884"/>
            <a:ext cx="6031302" cy="2274266"/>
          </a:xfrm>
        </p:spPr>
        <p:txBody>
          <a:bodyPr anchor="b">
            <a:normAutofit/>
          </a:bodyPr>
          <a:lstStyle>
            <a:lvl1pPr algn="r">
              <a:lnSpc>
                <a:spcPct val="100000"/>
              </a:lnSpc>
              <a:defRPr sz="5400"/>
            </a:lvl1pPr>
          </a:lstStyle>
          <a:p>
            <a:r>
              <a:rPr altLang="en-US" dirty="0" lang="zh-CN"/>
              <a:t>单击此处编辑母</a:t>
            </a:r>
            <a:br>
              <a:rPr altLang="zh-CN" dirty="0" lang="en-US"/>
            </a:br>
            <a:r>
              <a:rPr altLang="en-US" dirty="0" lang="zh-CN"/>
              <a:t>版标题样式</a:t>
            </a:r>
            <a:endParaRPr altLang="en-US" dirty="0" lang="zh-CN"/>
          </a:p>
        </p:txBody>
      </p:sp>
      <p:sp>
        <p:nvSpPr>
          <p:cNvPr id="1048670" name="副标题 2"/>
          <p:cNvSpPr>
            <a:spLocks noGrp="1"/>
          </p:cNvSpPr>
          <p:nvPr userDrawn="1">
            <p:ph type="subTitle" idx="1"/>
            <p:custDataLst>
              <p:tags r:id="rId10"/>
            </p:custDataLst>
          </p:nvPr>
        </p:nvSpPr>
        <p:spPr>
          <a:xfrm>
            <a:off x="7090912" y="4038150"/>
            <a:ext cx="4262887" cy="972000"/>
          </a:xfrm>
        </p:spPr>
        <p:txBody>
          <a:bodyPr>
            <a:normAutofit/>
          </a:bodyPr>
          <a:lstStyle>
            <a:lvl1pPr algn="r" indent="0" marL="0">
              <a:lnSpc>
                <a:spcPct val="100000"/>
              </a:lnSpc>
              <a:buNone/>
              <a:defRPr sz="16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公司名占位符 6"/>
          <p:cNvSpPr>
            <a:spLocks noGrp="1"/>
          </p:cNvSpPr>
          <p:nvPr userDrawn="1">
            <p:ph type="body" sz="quarter" idx="13" hasCustomPrompt="1"/>
            <p:custDataLst>
              <p:tags r:id="rId11"/>
            </p:custDataLst>
          </p:nvPr>
        </p:nvSpPr>
        <p:spPr>
          <a:xfrm>
            <a:off x="857250" y="366417"/>
            <a:ext cx="9328150" cy="504000"/>
          </a:xfrm>
        </p:spPr>
        <p:txBody>
          <a:bodyPr anchor="ctr">
            <a:normAutofit/>
          </a:bodyPr>
          <a:lstStyle>
            <a:lvl1pPr indent="0" marL="0">
              <a:lnSpc>
                <a:spcPct val="100000"/>
              </a:lnSpc>
              <a:buNone/>
              <a:defRPr sz="1200">
                <a:solidFill>
                  <a:schemeClr val="tx1">
                    <a:lumMod val="85000"/>
                    <a:lumOff val="15000"/>
                  </a:schemeClr>
                </a:solidFill>
              </a:defRPr>
            </a:lvl1pPr>
          </a:lstStyle>
          <a:p>
            <a:pPr lvl="0"/>
            <a:r>
              <a:rPr altLang="en-US" dirty="0" lang="zh-CN"/>
              <a:t>公司名占位符</a:t>
            </a:r>
            <a:endParaRPr altLang="en-US" dirty="0" lang="zh-CN"/>
          </a:p>
        </p:txBody>
      </p:sp>
      <p:sp>
        <p:nvSpPr>
          <p:cNvPr id="1048674" name="署名占位符 10"/>
          <p:cNvSpPr>
            <a:spLocks noGrp="1"/>
          </p:cNvSpPr>
          <p:nvPr userDrawn="1">
            <p:ph type="body" sz="quarter" idx="17" hasCustomPrompt="1"/>
            <p:custDataLst>
              <p:tags r:id="rId12"/>
            </p:custDataLst>
          </p:nvPr>
        </p:nvSpPr>
        <p:spPr>
          <a:xfrm>
            <a:off x="8610600" y="5182846"/>
            <a:ext cx="2743200" cy="50400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67" name="@svg_line"/>
          <p:cNvPicPr preferRelativeResize="0">
            <a:picLocks/>
          </p:cNvPicPr>
          <p:nvPr userDrawn="1">
            <p:custDataLst>
              <p:tags r:id="rId13"/>
            </p:custDataLst>
          </p:nvPr>
        </p:nvPicPr>
        <p:blipFill>
          <a:blip xmlns:r="http://schemas.openxmlformats.org/officeDocument/2006/relationships" r:embed="rId14"/>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2785669"/>
            <a:ext cx="8057133" cy="4068130"/>
          </a:xfrm>
          <a:prstGeom prst="rect"/>
        </p:spPr>
      </p:pic>
      <p:pic>
        <p:nvPicPr>
          <p:cNvPr id="209717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2785669"/>
            <a:ext cx="8057133" cy="4068130"/>
          </a:xfrm>
          <a:prstGeom prst="rect"/>
        </p:spPr>
      </p:pic>
      <p:pic>
        <p:nvPicPr>
          <p:cNvPr id="209717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2785669"/>
            <a:ext cx="8057133" cy="4068130"/>
          </a:xfrm>
          <a:prstGeom prst="rect"/>
        </p:spPr>
      </p:pic>
      <p:sp>
        <p:nvSpPr>
          <p:cNvPr id="1048686" name="标题 1"/>
          <p:cNvSpPr>
            <a:spLocks noGrp="1"/>
          </p:cNvSpPr>
          <p:nvPr>
            <p:ph type="title" hasCustomPrompt="1"/>
            <p:custDataLst>
              <p:tags r:id="rId7"/>
            </p:custDataLst>
          </p:nvPr>
        </p:nvSpPr>
        <p:spPr>
          <a:xfrm>
            <a:off x="1754188" y="1009199"/>
            <a:ext cx="2880000" cy="2568390"/>
          </a:xfrm>
        </p:spPr>
        <p:txBody>
          <a:bodyPr anchor="ctr">
            <a:normAutofit/>
          </a:bodyPr>
          <a:lstStyle>
            <a:lvl1pPr>
              <a:defRPr sz="4400"/>
            </a:lvl1pPr>
          </a:lstStyle>
          <a:p>
            <a:r>
              <a:rPr altLang="en-US" dirty="0" lang="zh-CN"/>
              <a:t>标题</a:t>
            </a:r>
            <a:endParaRPr altLang="en-US" dirty="0" lang="zh-CN"/>
          </a:p>
        </p:txBody>
      </p:sp>
      <p:sp>
        <p:nvSpPr>
          <p:cNvPr id="1048688" name="日期占位符 3"/>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690" name="页脚占位符 4"/>
          <p:cNvSpPr>
            <a:spLocks noGrp="1"/>
          </p:cNvSpPr>
          <p:nvPr>
            <p:ph type="ftr" sz="quarter" idx="11"/>
            <p:custDataLst>
              <p:tags r:id="rId9"/>
            </p:custDataLst>
          </p:nvPr>
        </p:nvSpPr>
        <p:spPr/>
        <p:txBody>
          <a:bodyPr/>
          <a:p>
            <a:endParaRPr altLang="en-US" lang="zh-CN"/>
          </a:p>
        </p:txBody>
      </p:sp>
      <p:sp>
        <p:nvSpPr>
          <p:cNvPr id="1048692" name="灯片编号占位符 5"/>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pic>
        <p:nvPicPr>
          <p:cNvPr id="2097175"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pic>
        <p:nvPicPr>
          <p:cNvPr id="2097177" name="@svg_logo"/>
          <p:cNvPicPr>
            <a:picLocks noChangeAspect="1"/>
          </p:cNvPicPr>
          <p:nvPr userDrawn="1">
            <p:custDataLst>
              <p:tags r:id="rId13"/>
            </p:custDataLst>
          </p:nvPr>
        </p:nvPicPr>
        <p:blipFill>
          <a:blip xmlns:r="http://schemas.openxmlformats.org/officeDocument/2006/relationships" r:embed="rId14"/>
          <a:stretch>
            <a:fillRect/>
          </a:stretch>
        </p:blipFill>
        <p:spPr>
          <a:xfrm>
            <a:off x="10829426" y="528590"/>
            <a:ext cx="509134" cy="12843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7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088390"/>
            <a:ext cx="12192000" cy="5794375"/>
          </a:xfrm>
          <a:prstGeom prst="rect"/>
        </p:spPr>
      </p:pic>
      <p:pic>
        <p:nvPicPr>
          <p:cNvPr id="209718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088390"/>
            <a:ext cx="12192000" cy="5794375"/>
          </a:xfrm>
          <a:prstGeom prst="rect"/>
        </p:spPr>
      </p:pic>
      <p:pic>
        <p:nvPicPr>
          <p:cNvPr id="209718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098550"/>
            <a:ext cx="12192000" cy="5794375"/>
          </a:xfrm>
          <a:prstGeom prst="rect"/>
        </p:spPr>
      </p:pic>
      <p:sp>
        <p:nvSpPr>
          <p:cNvPr id="1048694" name="标题 1"/>
          <p:cNvSpPr>
            <a:spLocks noGrp="1"/>
          </p:cNvSpPr>
          <p:nvPr>
            <p:ph type="title" hasCustomPrompt="1"/>
            <p:custDataLst>
              <p:tags r:id="rId7"/>
            </p:custDataLst>
          </p:nvPr>
        </p:nvSpPr>
        <p:spPr>
          <a:xfrm>
            <a:off x="825361" y="3133103"/>
            <a:ext cx="6367550" cy="1743697"/>
          </a:xfrm>
        </p:spPr>
        <p:txBody>
          <a:bodyPr anchor="t">
            <a:normAutofit/>
          </a:bodyPr>
          <a:lstStyle>
            <a:lvl1pPr algn="l">
              <a:defRPr b="0" sz="3200">
                <a:solidFill>
                  <a:schemeClr val="tx1"/>
                </a:solidFill>
              </a:defRPr>
            </a:lvl1pPr>
          </a:lstStyle>
          <a:p>
            <a:r>
              <a:rPr altLang="en-US" dirty="0" lang="zh-CN"/>
              <a:t>单击编辑母版标题</a:t>
            </a:r>
            <a:endParaRPr altLang="en-US" dirty="0" lang="zh-CN"/>
          </a:p>
        </p:txBody>
      </p:sp>
      <p:sp>
        <p:nvSpPr>
          <p:cNvPr id="1048696" name="节编号 3"/>
          <p:cNvSpPr>
            <a:spLocks noGrp="1"/>
          </p:cNvSpPr>
          <p:nvPr>
            <p:ph type="body" sz="quarter" idx="13" hasCustomPrompt="1"/>
            <p:custDataLst>
              <p:tags r:id="rId8"/>
            </p:custDataLst>
          </p:nvPr>
        </p:nvSpPr>
        <p:spPr>
          <a:xfrm>
            <a:off x="822961" y="1781404"/>
            <a:ext cx="6367550" cy="1224000"/>
          </a:xfrm>
        </p:spPr>
        <p:txBody>
          <a:bodyPr anchor="ctr">
            <a:noAutofit/>
          </a:bodyPr>
          <a:lstStyle>
            <a:lvl1pPr algn="l" indent="0" marL="0">
              <a:buNone/>
              <a:defRPr b="1" sz="8000">
                <a:solidFill>
                  <a:schemeClr val="tx1">
                    <a:lumMod val="65000"/>
                    <a:lumOff val="35000"/>
                  </a:schemeClr>
                </a:solidFill>
              </a:defRPr>
            </a:lvl1pPr>
          </a:lstStyle>
          <a:p>
            <a:pPr lvl="0"/>
            <a:r>
              <a:rPr altLang="en-US" dirty="0" lang="zh-CN"/>
              <a:t>节编号</a:t>
            </a:r>
            <a:endParaRPr altLang="en-US" dirty="0" lang="zh-CN"/>
          </a:p>
        </p:txBody>
      </p:sp>
      <p:pic>
        <p:nvPicPr>
          <p:cNvPr id="2097185" name="@svg_logo"/>
          <p:cNvPicPr>
            <a:picLocks noChangeAspect="1"/>
          </p:cNvPicPr>
          <p:nvPr userDrawn="1">
            <p:custDataLst>
              <p:tags r:id="rId9"/>
            </p:custDataLst>
          </p:nvPr>
        </p:nvPicPr>
        <p:blipFill>
          <a:blip xmlns:r="http://schemas.openxmlformats.org/officeDocument/2006/relationships" r:embed="rId10"/>
          <a:stretch>
            <a:fillRect/>
          </a:stretch>
        </p:blipFill>
        <p:spPr>
          <a:xfrm>
            <a:off x="10829426" y="500455"/>
            <a:ext cx="509134" cy="128430"/>
          </a:xfrm>
          <a:prstGeom prst="rect"/>
        </p:spPr>
      </p:pic>
      <p:pic>
        <p:nvPicPr>
          <p:cNvPr id="2097187"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5"/>
          <p:cNvSpPr>
            <a:spLocks noGrp="1"/>
          </p:cNvSpPr>
          <p:nvPr>
            <p:ph type="ftr" sz="quarter" idx="11"/>
            <p:custDataLst>
              <p:tags r:id="rId5"/>
            </p:custDataLst>
          </p:nvPr>
        </p:nvSpPr>
        <p:spPr/>
        <p:txBody>
          <a:bodyPr/>
          <a:p>
            <a:endParaRPr altLang="en-US" lang="zh-CN"/>
          </a:p>
        </p:txBody>
      </p:sp>
      <p:sp>
        <p:nvSpPr>
          <p:cNvPr id="104870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7"/>
            </p:custDataLst>
          </p:nvPr>
        </p:nvSpPr>
        <p:spPr/>
        <p:txBody>
          <a:bodyPr/>
          <a:p>
            <a:endParaRPr altLang="en-US" lang="zh-CN"/>
          </a:p>
        </p:txBody>
      </p:sp>
      <p:sp>
        <p:nvSpPr>
          <p:cNvPr id="104872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2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0" name="页脚占位符 3"/>
          <p:cNvSpPr>
            <a:spLocks noGrp="1"/>
          </p:cNvSpPr>
          <p:nvPr>
            <p:ph type="ftr" sz="quarter" idx="11"/>
            <p:custDataLst>
              <p:tags r:id="rId3"/>
            </p:custDataLst>
          </p:nvPr>
        </p:nvSpPr>
        <p:spPr/>
        <p:txBody>
          <a:bodyPr/>
          <a:p>
            <a:endParaRPr altLang="en-US" lang="zh-CN"/>
          </a:p>
        </p:txBody>
      </p:sp>
      <p:sp>
        <p:nvSpPr>
          <p:cNvPr id="104873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3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6" name="页脚占位符 2"/>
          <p:cNvSpPr>
            <a:spLocks noGrp="1"/>
          </p:cNvSpPr>
          <p:nvPr>
            <p:ph type="ftr" sz="quarter" idx="11"/>
            <p:custDataLst>
              <p:tags r:id="rId2"/>
            </p:custDataLst>
          </p:nvPr>
        </p:nvSpPr>
        <p:spPr/>
        <p:txBody>
          <a:bodyPr/>
          <a:p>
            <a:endParaRPr altLang="en-US" lang="zh-CN"/>
          </a:p>
        </p:txBody>
      </p:sp>
      <p:sp>
        <p:nvSpPr>
          <p:cNvPr id="104873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0" name="内容占位符 1"/>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44" name="页脚占位符 3"/>
          <p:cNvSpPr>
            <a:spLocks noGrp="1"/>
          </p:cNvSpPr>
          <p:nvPr>
            <p:ph type="ftr" sz="quarter" idx="11"/>
            <p:custDataLst>
              <p:tags r:id="rId3"/>
            </p:custDataLst>
          </p:nvPr>
        </p:nvSpPr>
        <p:spPr/>
        <p:txBody>
          <a:bodyPr/>
          <a:p>
            <a:endParaRPr altLang="en-US" lang="zh-CN"/>
          </a:p>
        </p:txBody>
      </p:sp>
      <p:sp>
        <p:nvSpPr>
          <p:cNvPr id="104874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8"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54" name="页脚占位符 4"/>
          <p:cNvSpPr>
            <a:spLocks noGrp="1"/>
          </p:cNvSpPr>
          <p:nvPr>
            <p:ph type="ftr" sz="quarter" idx="11"/>
            <p:custDataLst>
              <p:tags r:id="rId4"/>
            </p:custDataLst>
          </p:nvPr>
        </p:nvSpPr>
        <p:spPr/>
        <p:txBody>
          <a:bodyPr/>
          <a:p>
            <a:endParaRPr altLang="en-US" lang="zh-CN"/>
          </a:p>
        </p:txBody>
      </p:sp>
      <p:sp>
        <p:nvSpPr>
          <p:cNvPr id="104875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8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14943"/>
            <a:ext cx="12192000" cy="4973715"/>
          </a:xfrm>
          <a:prstGeom prst="rect"/>
        </p:spPr>
      </p:pic>
      <p:pic>
        <p:nvPicPr>
          <p:cNvPr id="209719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14943"/>
            <a:ext cx="12192000" cy="4973715"/>
          </a:xfrm>
          <a:prstGeom prst="rect"/>
        </p:spPr>
      </p:pic>
      <p:pic>
        <p:nvPicPr>
          <p:cNvPr id="209719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14943"/>
            <a:ext cx="12192000" cy="4973715"/>
          </a:xfrm>
          <a:prstGeom prst="rect"/>
        </p:spPr>
      </p:pic>
      <p:sp>
        <p:nvSpPr>
          <p:cNvPr id="1048758" name="标题 1"/>
          <p:cNvSpPr>
            <a:spLocks noGrp="1"/>
          </p:cNvSpPr>
          <p:nvPr userDrawn="1">
            <p:ph type="ctrTitle"/>
            <p:custDataLst>
              <p:tags r:id="rId7"/>
            </p:custDataLst>
          </p:nvPr>
        </p:nvSpPr>
        <p:spPr>
          <a:xfrm>
            <a:off x="4748980" y="1772761"/>
            <a:ext cx="6604219" cy="1800000"/>
          </a:xfrm>
        </p:spPr>
        <p:txBody>
          <a:bodyPr anchor="b"/>
          <a:lstStyle>
            <a:lvl1pPr algn="r">
              <a:lnSpc>
                <a:spcPct val="100000"/>
              </a:lnSpc>
              <a:defRPr sz="6000"/>
            </a:lvl1pPr>
          </a:lstStyle>
          <a:p>
            <a:r>
              <a:rPr altLang="en-US" dirty="0" lang="zh-CN"/>
              <a:t>单击此处编辑母版标题样式</a:t>
            </a:r>
            <a:endParaRPr altLang="en-US" dirty="0" lang="zh-CN"/>
          </a:p>
        </p:txBody>
      </p:sp>
      <p:sp>
        <p:nvSpPr>
          <p:cNvPr id="1048760" name="公司名占位符 6"/>
          <p:cNvSpPr>
            <a:spLocks noGrp="1"/>
          </p:cNvSpPr>
          <p:nvPr userDrawn="1">
            <p:ph type="body" sz="quarter" idx="13" hasCustomPrompt="1"/>
            <p:custDataLst>
              <p:tags r:id="rId8"/>
            </p:custDataLst>
          </p:nvPr>
        </p:nvSpPr>
        <p:spPr>
          <a:xfrm>
            <a:off x="838799" y="356515"/>
            <a:ext cx="9740301" cy="504000"/>
          </a:xfrm>
        </p:spPr>
        <p:txBody>
          <a:bodyPr anchor="ctr" bIns="0" lIns="0" rIns="0" rtlCol="0" tIns="0" vert="horz">
            <a:normAutofit/>
          </a:bodyPr>
          <a:lstStyle>
            <a:lvl1pPr algn="l"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200" i="0" kern="1200" kumimoji="0" lang="zh-CN" noProof="1" normalizeH="0" spc="0" strike="noStrike" u="none">
                <a:solidFill>
                  <a:schemeClr val="tx1">
                    <a:lumMod val="85000"/>
                    <a:lumOff val="15000"/>
                  </a:schemeClr>
                </a:solidFill>
                <a:latin typeface="+mn-lt"/>
                <a:ea typeface="+mn-ea"/>
                <a:cs typeface="+mn-cs"/>
              </a:defRPr>
            </a:lvl1pPr>
          </a:lstStyle>
          <a:p>
            <a:pPr lvl="0"/>
            <a:r>
              <a:rPr>
                <a:sym typeface="+mn-ea"/>
              </a:rPr>
              <a:t>公司名占位符</a:t>
            </a:r>
            <a:endParaRPr>
              <a:sym typeface="+mn-ea"/>
            </a:endParaRPr>
          </a:p>
        </p:txBody>
      </p:sp>
      <p:sp>
        <p:nvSpPr>
          <p:cNvPr id="1048762" name="署名占位符 10"/>
          <p:cNvSpPr>
            <a:spLocks noGrp="1"/>
          </p:cNvSpPr>
          <p:nvPr userDrawn="1">
            <p:ph type="body" sz="quarter" idx="17" hasCustomPrompt="1"/>
            <p:custDataLst>
              <p:tags r:id="rId9"/>
            </p:custDataLst>
          </p:nvPr>
        </p:nvSpPr>
        <p:spPr>
          <a:xfrm>
            <a:off x="4749165" y="3572510"/>
            <a:ext cx="6604635" cy="50419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95" name="@svg_logo"/>
          <p:cNvPicPr>
            <a:picLocks noChangeAspect="1"/>
          </p:cNvPicPr>
          <p:nvPr userDrawn="1">
            <p:custDataLst>
              <p:tags r:id="rId10"/>
            </p:custDataLst>
          </p:nvPr>
        </p:nvPicPr>
        <p:blipFill>
          <a:blip xmlns:r="http://schemas.openxmlformats.org/officeDocument/2006/relationships" r:embed="rId11"/>
          <a:stretch>
            <a:fillRect/>
          </a:stretch>
        </p:blipFill>
        <p:spPr>
          <a:xfrm>
            <a:off x="10829426" y="528590"/>
            <a:ext cx="509134" cy="128430"/>
          </a:xfrm>
          <a:prstGeom prst="rect"/>
        </p:spPr>
      </p:pic>
      <p:pic>
        <p:nvPicPr>
          <p:cNvPr id="2097197" name="@svg_line"/>
          <p:cNvPicPr preferRelativeResize="0">
            <a:picLocks/>
          </p:cNvPicPr>
          <p:nvPr userDrawn="1">
            <p:custDataLst>
              <p:tags r:id="rId12"/>
            </p:custDataLst>
          </p:nvPr>
        </p:nvPicPr>
        <p:blipFill>
          <a:blip xmlns:r="http://schemas.openxmlformats.org/officeDocument/2006/relationships" r:embed="rId13"/>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9.xml"/><Relationship Id="rId13" Type="http://schemas.openxmlformats.org/officeDocument/2006/relationships/image" Target="../media/image15.png"/><Relationship Id="rId14" Type="http://schemas.openxmlformats.org/officeDocument/2006/relationships/tags" Target="../tags/tag70.xml"/><Relationship Id="rId15" Type="http://schemas.openxmlformats.org/officeDocument/2006/relationships/image" Target="../media/image16.png"/><Relationship Id="rId16" Type="http://schemas.openxmlformats.org/officeDocument/2006/relationships/tags" Target="../tags/tag71.xml"/><Relationship Id="rId17" Type="http://schemas.openxmlformats.org/officeDocument/2006/relationships/image" Target="../media/image17.png"/><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ags" Target="../tags/tag74.xml"/><Relationship Id="rId21" Type="http://schemas.openxmlformats.org/officeDocument/2006/relationships/tags" Target="../tags/tag75.xml"/><Relationship Id="rId22" Type="http://schemas.openxmlformats.org/officeDocument/2006/relationships/tags" Target="../tags/tag76.xml"/><Relationship Id="rId23" Type="http://schemas.openxmlformats.org/officeDocument/2006/relationships/tags" Target="../tags/tag77.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908" r:id="rId1"/>
    <p:sldLayoutId id="2147489909" r:id="rId2"/>
    <p:sldLayoutId id="2147489910" r:id="rId3"/>
    <p:sldLayoutId id="2147489911" r:id="rId4"/>
    <p:sldLayoutId id="2147489912" r:id="rId5"/>
    <p:sldLayoutId id="2147489913" r:id="rId6"/>
    <p:sldLayoutId id="2147489914" r:id="rId7"/>
    <p:sldLayoutId id="2147489915" r:id="rId8"/>
    <p:sldLayoutId id="2147489916" r:id="rId9"/>
    <p:sldLayoutId id="2147489917" r:id="rId10"/>
    <p:sldLayoutId id="214748991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svg_varObj"/>
          <p:cNvPicPr>
            <a:picLocks noChangeAspect="1"/>
          </p:cNvPicPr>
          <p:nvPr userDrawn="1">
            <p:custDataLst>
              <p:tags r:id="rId12"/>
            </p:custDataLst>
          </p:nvPr>
        </p:nvPicPr>
        <p:blipFill>
          <a:blip xmlns:r="http://schemas.openxmlformats.org/officeDocument/2006/relationships" r:embed="rId13"/>
          <a:stretch>
            <a:fillRect/>
          </a:stretch>
        </p:blipFill>
        <p:spPr>
          <a:xfrm>
            <a:off x="5130800" y="3651250"/>
            <a:ext cx="7042785" cy="3206750"/>
          </a:xfrm>
          <a:prstGeom prst="rect"/>
        </p:spPr>
      </p:pic>
      <p:pic>
        <p:nvPicPr>
          <p:cNvPr id="2097155" name="@svg_varObj"/>
          <p:cNvPicPr>
            <a:picLocks noChangeAspect="1"/>
          </p:cNvPicPr>
          <p:nvPr userDrawn="1">
            <p:custDataLst>
              <p:tags r:id="rId14"/>
            </p:custDataLst>
          </p:nvPr>
        </p:nvPicPr>
        <p:blipFill>
          <a:blip xmlns:r="http://schemas.openxmlformats.org/officeDocument/2006/relationships" r:embed="rId15"/>
          <a:stretch>
            <a:fillRect/>
          </a:stretch>
        </p:blipFill>
        <p:spPr>
          <a:xfrm>
            <a:off x="5130800" y="3651250"/>
            <a:ext cx="7042785" cy="3206750"/>
          </a:xfrm>
          <a:prstGeom prst="rect"/>
        </p:spPr>
      </p:pic>
      <p:pic>
        <p:nvPicPr>
          <p:cNvPr id="2097157" name="@png_pic"/>
          <p:cNvPicPr>
            <a:picLocks noChangeAspect="1"/>
          </p:cNvPicPr>
          <p:nvPr userDrawn="1">
            <p:custDataLst>
              <p:tags r:id="rId16"/>
            </p:custDataLst>
          </p:nvPr>
        </p:nvPicPr>
        <p:blipFill>
          <a:blip xmlns:r="http://schemas.openxmlformats.org/officeDocument/2006/relationships" r:embed="rId17"/>
          <a:stretch>
            <a:fillRect/>
          </a:stretch>
        </p:blipFill>
        <p:spPr>
          <a:xfrm>
            <a:off x="5149215" y="3651250"/>
            <a:ext cx="7042785" cy="3206750"/>
          </a:xfrm>
          <a:prstGeom prst="rect"/>
        </p:spPr>
      </p:pic>
      <p:sp>
        <p:nvSpPr>
          <p:cNvPr id="1048656" name="标题占位符 1"/>
          <p:cNvSpPr>
            <a:spLocks noGrp="1"/>
          </p:cNvSpPr>
          <p:nvPr>
            <p:ph type="title"/>
            <p:custDataLst>
              <p:tags r:id="rId18"/>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9945" r:id="rId1"/>
    <p:sldLayoutId id="2147489946" r:id="rId2"/>
    <p:sldLayoutId id="2147489947" r:id="rId3"/>
    <p:sldLayoutId id="2147489948" r:id="rId4"/>
    <p:sldLayoutId id="2147489949" r:id="rId5"/>
    <p:sldLayoutId id="2147489950" r:id="rId6"/>
    <p:sldLayoutId id="2147489951" r:id="rId7"/>
    <p:sldLayoutId id="2147489952" r:id="rId8"/>
    <p:sldLayoutId id="2147489953" r:id="rId9"/>
    <p:sldLayoutId id="2147489954" r:id="rId10"/>
    <p:sldLayoutId id="214748995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0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tags" Target="../tags/tag97.xml"/><Relationship Id="rId16" Type="http://schemas.openxmlformats.org/officeDocument/2006/relationships/tags" Target="../tags/tag98.xml"/><Relationship Id="rId17" Type="http://schemas.openxmlformats.org/officeDocument/2006/relationships/tags" Target="../tags/tag99.xml"/><Relationship Id="rId18" Type="http://schemas.openxmlformats.org/officeDocument/2006/relationships/tags" Target="../tags/tag100.xml"/><Relationship Id="rId19" Type="http://schemas.openxmlformats.org/officeDocument/2006/relationships/tags" Target="../tags/tag101.xml"/><Relationship Id="rId20" Type="http://schemas.openxmlformats.org/officeDocument/2006/relationships/tags" Target="../tags/tag10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tags" Target="../tags/tag176.xml"/><Relationship Id="rId14" Type="http://schemas.openxmlformats.org/officeDocument/2006/relationships/tags" Target="../tags/tag177.xml"/><Relationship Id="rId15" Type="http://schemas.openxmlformats.org/officeDocument/2006/relationships/tags" Target="../tags/tag178.xml"/><Relationship Id="rId16" Type="http://schemas.openxmlformats.org/officeDocument/2006/relationships/tags" Target="../tags/tag179.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tags" Target="../tags/tag192.xml"/><Relationship Id="rId14" Type="http://schemas.openxmlformats.org/officeDocument/2006/relationships/tags" Target="../tags/tag193.xml"/><Relationship Id="rId15" Type="http://schemas.openxmlformats.org/officeDocument/2006/relationships/tags" Target="../tags/tag194.xml"/><Relationship Id="rId16" Type="http://schemas.openxmlformats.org/officeDocument/2006/relationships/tags" Target="../tags/tag195.xml"/><Relationship Id="rId17" Type="http://schemas.openxmlformats.org/officeDocument/2006/relationships/tags" Target="../tags/tag196.xml"/><Relationship Id="rId18" Type="http://schemas.openxmlformats.org/officeDocument/2006/relationships/tags" Target="../tags/tag197.xml"/><Relationship Id="rId19" Type="http://schemas.openxmlformats.org/officeDocument/2006/relationships/tags" Target="../tags/tag198.xml"/><Relationship Id="rId20" Type="http://schemas.openxmlformats.org/officeDocument/2006/relationships/tags" Target="../tags/tag199.xml"/><Relationship Id="rId21" Type="http://schemas.openxmlformats.org/officeDocument/2006/relationships/tags" Target="../tags/tag200.xml"/><Relationship Id="rId22" Type="http://schemas.openxmlformats.org/officeDocument/2006/relationships/tags" Target="../tags/tag201.xml"/><Relationship Id="rId23" Type="http://schemas.openxmlformats.org/officeDocument/2006/relationships/tags" Target="../tags/tag202.xml"/><Relationship Id="rId24" Type="http://schemas.openxmlformats.org/officeDocument/2006/relationships/tags" Target="../tags/tag203.xml"/><Relationship Id="rId25" Type="http://schemas.openxmlformats.org/officeDocument/2006/relationships/tags" Target="../tags/tag204.xml"/><Relationship Id="rId26" Type="http://schemas.openxmlformats.org/officeDocument/2006/relationships/tags" Target="../tags/tag205.xml"/><Relationship Id="rId27" Type="http://schemas.openxmlformats.org/officeDocument/2006/relationships/tags" Target="../tags/tag206.xml"/><Relationship Id="rId28" Type="http://schemas.openxmlformats.org/officeDocument/2006/relationships/tags" Target="../tags/tag207.xml"/><Relationship Id="rId29" Type="http://schemas.openxmlformats.org/officeDocument/2006/relationships/tags" Target="../tags/tag208.xml"/><Relationship Id="rId3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tags" Target="../tags/tag224.xml"/><Relationship Id="rId14" Type="http://schemas.openxmlformats.org/officeDocument/2006/relationships/tags" Target="../tags/tag225.xml"/><Relationship Id="rId15" Type="http://schemas.openxmlformats.org/officeDocument/2006/relationships/tags" Target="../tags/tag226.xml"/><Relationship Id="rId16" Type="http://schemas.openxmlformats.org/officeDocument/2006/relationships/tags" Target="../tags/tag227.xml"/><Relationship Id="rId17" Type="http://schemas.openxmlformats.org/officeDocument/2006/relationships/tags" Target="../tags/tag228.xml"/><Relationship Id="rId18" Type="http://schemas.openxmlformats.org/officeDocument/2006/relationships/tags" Target="../tags/tag229.xml"/><Relationship Id="rId19" Type="http://schemas.openxmlformats.org/officeDocument/2006/relationships/tags" Target="../tags/tag230.xml"/><Relationship Id="rId20" Type="http://schemas.openxmlformats.org/officeDocument/2006/relationships/tags" Target="../tags/tag231.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tags" Target="../tags/tag264.xml"/><Relationship Id="rId14" Type="http://schemas.openxmlformats.org/officeDocument/2006/relationships/tags" Target="../tags/tag265.xml"/><Relationship Id="rId15" Type="http://schemas.openxmlformats.org/officeDocument/2006/relationships/tags" Target="../tags/tag266.xml"/><Relationship Id="rId16" Type="http://schemas.openxmlformats.org/officeDocument/2006/relationships/tags" Target="../tags/tag267.xml"/><Relationship Id="rId17" Type="http://schemas.openxmlformats.org/officeDocument/2006/relationships/tags" Target="../tags/tag268.xml"/><Relationship Id="rId18" Type="http://schemas.openxmlformats.org/officeDocument/2006/relationships/tags" Target="../tags/tag269.xml"/><Relationship Id="rId19" Type="http://schemas.openxmlformats.org/officeDocument/2006/relationships/tags" Target="../tags/tag270.xml"/><Relationship Id="rId20" Type="http://schemas.openxmlformats.org/officeDocument/2006/relationships/tags" Target="../tags/tag271.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tags" Target="../tags/tag293.xml"/><Relationship Id="rId14" Type="http://schemas.openxmlformats.org/officeDocument/2006/relationships/tags" Target="../tags/tag294.xml"/><Relationship Id="rId15" Type="http://schemas.openxmlformats.org/officeDocument/2006/relationships/tags" Target="../tags/tag295.xml"/><Relationship Id="rId16" Type="http://schemas.openxmlformats.org/officeDocument/2006/relationships/tags" Target="../tags/tag296.xml"/><Relationship Id="rId17" Type="http://schemas.openxmlformats.org/officeDocument/2006/relationships/tags" Target="../tags/tag297.xml"/><Relationship Id="rId18" Type="http://schemas.openxmlformats.org/officeDocument/2006/relationships/tags" Target="../tags/tag298.xml"/><Relationship Id="rId19" Type="http://schemas.openxmlformats.org/officeDocument/2006/relationships/tags" Target="../tags/tag299.xml"/><Relationship Id="rId20" Type="http://schemas.openxmlformats.org/officeDocument/2006/relationships/tags" Target="../tags/tag300.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tags" Target="../tags/tag335.xml"/><Relationship Id="rId10" Type="http://schemas.openxmlformats.org/officeDocument/2006/relationships/tags" Target="../tags/tag336.xml"/><Relationship Id="rId11" Type="http://schemas.openxmlformats.org/officeDocument/2006/relationships/tags" Target="../tags/tag337.xml"/><Relationship Id="rId12"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tags" Target="../tags/tag356.xml"/><Relationship Id="rId8" Type="http://schemas.openxmlformats.org/officeDocument/2006/relationships/tags" Target="../tags/tag357.xml"/><Relationship Id="rId9" Type="http://schemas.openxmlformats.org/officeDocument/2006/relationships/tags" Target="../tags/tag358.xml"/><Relationship Id="rId10" Type="http://schemas.openxmlformats.org/officeDocument/2006/relationships/tags" Target="../tags/tag359.xml"/><Relationship Id="rId11" Type="http://schemas.openxmlformats.org/officeDocument/2006/relationships/tags" Target="../tags/tag360.xml"/><Relationship Id="rId12" Type="http://schemas.openxmlformats.org/officeDocument/2006/relationships/tags" Target="../tags/tag361.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22498" y="1619884"/>
            <a:ext cx="6031302" cy="2274266"/>
          </a:xfrm>
        </p:spPr>
        <p:txBody>
          <a:bodyPr/>
          <a:p>
            <a:r>
              <a:rPr altLang="en-US" dirty="0" lang="zh-CN"/>
              <a:t>企业管理的供应商协调</a:t>
            </a:r>
            <a:endParaRPr altLang="en-US" dirty="0" lang="zh-CN"/>
          </a:p>
        </p:txBody>
      </p:sp>
      <p:sp>
        <p:nvSpPr>
          <p:cNvPr id="1048650" name="副标题"/>
          <p:cNvSpPr>
            <a:spLocks noGrp="1"/>
          </p:cNvSpPr>
          <p:nvPr>
            <p:ph type="subTitle" idx="1"/>
            <p:custDataLst>
              <p:tags r:id="rId2"/>
            </p:custDataLst>
          </p:nvPr>
        </p:nvSpPr>
        <p:spPr>
          <a:xfrm>
            <a:off x="7090912" y="4038150"/>
            <a:ext cx="4262887" cy="972000"/>
          </a:xfrm>
        </p:spPr>
        <p:txBody>
          <a:bodyPr/>
          <a:p>
            <a:r>
              <a:rPr altLang="en-US" lang="zh-CN"/>
              <a:t>单击此处添加副标题</a:t>
            </a:r>
            <a:endParaRPr altLang="en-US" lang="zh-CN"/>
          </a:p>
        </p:txBody>
      </p:sp>
      <p:sp>
        <p:nvSpPr>
          <p:cNvPr id="1048652" name="公司名"/>
          <p:cNvSpPr>
            <a:spLocks noGrp="1"/>
          </p:cNvSpPr>
          <p:nvPr>
            <p:ph type="body" sz="quarter" idx="13"/>
            <p:custDataLst>
              <p:tags r:id="rId3"/>
            </p:custDataLst>
          </p:nvPr>
        </p:nvSpPr>
        <p:spPr>
          <a:xfrm>
            <a:off x="857250" y="366417"/>
            <a:ext cx="9328150" cy="504000"/>
          </a:xfrm>
        </p:spPr>
        <p:txBody>
          <a:bodyPr/>
          <a:p>
            <a:r>
              <a:rPr altLang="en-US" lang="zh-CN"/>
              <a:t>xxx公司</a:t>
            </a:r>
            <a:endParaRPr altLang="en-US" lang="zh-CN"/>
          </a:p>
        </p:txBody>
      </p:sp>
      <p:sp>
        <p:nvSpPr>
          <p:cNvPr id="1048654" name="署名"/>
          <p:cNvSpPr>
            <a:spLocks noGrp="1"/>
          </p:cNvSpPr>
          <p:nvPr>
            <p:ph type="body" sz="quarter" idx="17"/>
            <p:custDataLst>
              <p:tags r:id="rId4"/>
            </p:custDataLst>
          </p:nvPr>
        </p:nvSpPr>
        <p:spPr>
          <a:xfrm>
            <a:off x="8610600" y="5182846"/>
            <a:ext cx="2743200" cy="504000"/>
          </a:xfrm>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2" name="标题"/>
          <p:cNvSpPr>
            <a:spLocks noGrp="1"/>
          </p:cNvSpPr>
          <p:nvPr>
            <p:ph type="title"/>
            <p:custDataLst>
              <p:tags r:id="rId1"/>
            </p:custDataLst>
          </p:nvPr>
        </p:nvSpPr>
        <p:spPr>
          <a:xfrm>
            <a:off x="1754188" y="1009199"/>
            <a:ext cx="2880000" cy="2568390"/>
          </a:xfrm>
        </p:spPr>
        <p:txBody>
          <a:bodyPr/>
          <a:p>
            <a:r>
              <a:rPr altLang="en-US" lang="zh-CN"/>
              <a:t>目录</a:t>
            </a:r>
            <a:endParaRPr altLang="en-US" lang="zh-CN"/>
          </a:p>
        </p:txBody>
      </p:sp>
      <p:sp>
        <p:nvSpPr>
          <p:cNvPr id="1048774" name="序号"/>
          <p:cNvSpPr txBox="1"/>
          <p:nvPr>
            <p:custDataLst>
              <p:tags r:id="rId2"/>
            </p:custDataLst>
          </p:nvPr>
        </p:nvSpPr>
        <p:spPr>
          <a:xfrm>
            <a:off x="10605135" y="152209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01</a:t>
            </a:r>
            <a:endParaRPr b="1" lang="en-US">
              <a:solidFill>
                <a:schemeClr val="tx1">
                  <a:lumMod val="85000"/>
                  <a:lumOff val="15000"/>
                </a:schemeClr>
              </a:solidFill>
              <a:latin typeface="+mj-ea"/>
              <a:ea typeface="+mj-ea"/>
            </a:endParaRPr>
          </a:p>
        </p:txBody>
      </p:sp>
      <p:sp>
        <p:nvSpPr>
          <p:cNvPr id="1048776" name="项标题"/>
          <p:cNvSpPr txBox="1"/>
          <p:nvPr>
            <p:custDataLst>
              <p:tags r:id="rId3"/>
            </p:custDataLst>
          </p:nvPr>
        </p:nvSpPr>
        <p:spPr>
          <a:xfrm>
            <a:off x="6049645" y="152209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单击添加目录项标题</a:t>
            </a:r>
            <a:endParaRPr altLang="en-US" b="1" dirty="0" lang="zh-CN" spc="300">
              <a:solidFill>
                <a:schemeClr val="tx1">
                  <a:lumMod val="85000"/>
                  <a:lumOff val="15000"/>
                </a:schemeClr>
              </a:solidFill>
              <a:latin typeface="+mj-ea"/>
              <a:ea typeface="+mj-ea"/>
            </a:endParaRPr>
          </a:p>
        </p:txBody>
      </p:sp>
      <p:cxnSp>
        <p:nvCxnSpPr>
          <p:cNvPr id="3145729" name="直接连接符 2"/>
          <p:cNvCxnSpPr>
            <a:cxnSpLocks/>
          </p:cNvCxnSpPr>
          <p:nvPr>
            <p:custDataLst>
              <p:tags r:id="rId4"/>
            </p:custDataLst>
          </p:nvPr>
        </p:nvCxnSpPr>
        <p:spPr>
          <a:xfrm>
            <a:off x="5987415" y="21996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78" name="序号"/>
          <p:cNvSpPr txBox="1"/>
          <p:nvPr>
            <p:custDataLst>
              <p:tags r:id="rId5"/>
            </p:custDataLst>
          </p:nvPr>
        </p:nvSpPr>
        <p:spPr>
          <a:xfrm>
            <a:off x="10605135" y="231902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02</a:t>
            </a:r>
            <a:endParaRPr b="1" lang="en-US">
              <a:solidFill>
                <a:schemeClr val="tx1">
                  <a:lumMod val="85000"/>
                  <a:lumOff val="15000"/>
                </a:schemeClr>
              </a:solidFill>
              <a:latin typeface="+mj-ea"/>
              <a:ea typeface="+mj-ea"/>
            </a:endParaRPr>
          </a:p>
        </p:txBody>
      </p:sp>
      <p:sp>
        <p:nvSpPr>
          <p:cNvPr id="1048780" name="项标题"/>
          <p:cNvSpPr txBox="1"/>
          <p:nvPr>
            <p:custDataLst>
              <p:tags r:id="rId6"/>
            </p:custDataLst>
          </p:nvPr>
        </p:nvSpPr>
        <p:spPr>
          <a:xfrm>
            <a:off x="6049645" y="231902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供应商协调的重要性</a:t>
            </a:r>
            <a:endParaRPr altLang="en-US" b="1" dirty="0" lang="zh-CN" spc="300">
              <a:solidFill>
                <a:schemeClr val="tx1">
                  <a:lumMod val="85000"/>
                  <a:lumOff val="15000"/>
                </a:schemeClr>
              </a:solidFill>
              <a:latin typeface="+mj-ea"/>
              <a:ea typeface="+mj-ea"/>
            </a:endParaRPr>
          </a:p>
        </p:txBody>
      </p:sp>
      <p:cxnSp>
        <p:nvCxnSpPr>
          <p:cNvPr id="3145731" name="直接连接符 13"/>
          <p:cNvCxnSpPr>
            <a:cxnSpLocks/>
          </p:cNvCxnSpPr>
          <p:nvPr>
            <p:custDataLst>
              <p:tags r:id="rId7"/>
            </p:custDataLst>
          </p:nvPr>
        </p:nvCxnSpPr>
        <p:spPr>
          <a:xfrm>
            <a:off x="5987415" y="29965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2" name="序号"/>
          <p:cNvSpPr txBox="1"/>
          <p:nvPr>
            <p:custDataLst>
              <p:tags r:id="rId8"/>
            </p:custDataLst>
          </p:nvPr>
        </p:nvSpPr>
        <p:spPr>
          <a:xfrm>
            <a:off x="10605135" y="311594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03</a:t>
            </a:r>
            <a:endParaRPr b="1" lang="en-US">
              <a:solidFill>
                <a:schemeClr val="tx1">
                  <a:lumMod val="85000"/>
                  <a:lumOff val="15000"/>
                </a:schemeClr>
              </a:solidFill>
              <a:latin typeface="+mj-ea"/>
              <a:ea typeface="+mj-ea"/>
            </a:endParaRPr>
          </a:p>
        </p:txBody>
      </p:sp>
      <p:sp>
        <p:nvSpPr>
          <p:cNvPr id="1048784" name="项标题"/>
          <p:cNvSpPr txBox="1"/>
          <p:nvPr>
            <p:custDataLst>
              <p:tags r:id="rId9"/>
            </p:custDataLst>
          </p:nvPr>
        </p:nvSpPr>
        <p:spPr>
          <a:xfrm>
            <a:off x="6049645" y="311594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供应商协调的原则</a:t>
            </a:r>
            <a:endParaRPr altLang="en-US" b="1" dirty="0" lang="zh-CN" spc="300">
              <a:solidFill>
                <a:schemeClr val="tx1">
                  <a:lumMod val="85000"/>
                  <a:lumOff val="15000"/>
                </a:schemeClr>
              </a:solidFill>
              <a:latin typeface="+mj-ea"/>
              <a:ea typeface="+mj-ea"/>
            </a:endParaRPr>
          </a:p>
        </p:txBody>
      </p:sp>
      <p:cxnSp>
        <p:nvCxnSpPr>
          <p:cNvPr id="3145733" name="直接连接符 18"/>
          <p:cNvCxnSpPr>
            <a:cxnSpLocks/>
          </p:cNvCxnSpPr>
          <p:nvPr>
            <p:custDataLst>
              <p:tags r:id="rId10"/>
            </p:custDataLst>
          </p:nvPr>
        </p:nvCxnSpPr>
        <p:spPr>
          <a:xfrm>
            <a:off x="5987415" y="379349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6" name="序号"/>
          <p:cNvSpPr txBox="1"/>
          <p:nvPr>
            <p:custDataLst>
              <p:tags r:id="rId11"/>
            </p:custDataLst>
          </p:nvPr>
        </p:nvSpPr>
        <p:spPr>
          <a:xfrm>
            <a:off x="10605135" y="391287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04</a:t>
            </a:r>
            <a:endParaRPr b="1" lang="en-US">
              <a:solidFill>
                <a:schemeClr val="tx1">
                  <a:lumMod val="85000"/>
                  <a:lumOff val="15000"/>
                </a:schemeClr>
              </a:solidFill>
              <a:latin typeface="+mj-ea"/>
              <a:ea typeface="+mj-ea"/>
            </a:endParaRPr>
          </a:p>
        </p:txBody>
      </p:sp>
      <p:sp>
        <p:nvSpPr>
          <p:cNvPr id="1048788" name="项标题"/>
          <p:cNvSpPr txBox="1"/>
          <p:nvPr>
            <p:custDataLst>
              <p:tags r:id="rId12"/>
            </p:custDataLst>
          </p:nvPr>
        </p:nvSpPr>
        <p:spPr>
          <a:xfrm>
            <a:off x="6049645" y="391287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供应商协调的方法</a:t>
            </a:r>
            <a:endParaRPr altLang="en-US" b="1" dirty="0" lang="zh-CN" spc="300">
              <a:solidFill>
                <a:schemeClr val="tx1">
                  <a:lumMod val="85000"/>
                  <a:lumOff val="15000"/>
                </a:schemeClr>
              </a:solidFill>
              <a:latin typeface="+mj-ea"/>
              <a:ea typeface="+mj-ea"/>
            </a:endParaRPr>
          </a:p>
        </p:txBody>
      </p:sp>
      <p:cxnSp>
        <p:nvCxnSpPr>
          <p:cNvPr id="3145735" name="直接连接符 22"/>
          <p:cNvCxnSpPr>
            <a:cxnSpLocks/>
          </p:cNvCxnSpPr>
          <p:nvPr>
            <p:custDataLst>
              <p:tags r:id="rId13"/>
            </p:custDataLst>
          </p:nvPr>
        </p:nvCxnSpPr>
        <p:spPr>
          <a:xfrm>
            <a:off x="5987415" y="459041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0" name="序号"/>
          <p:cNvSpPr txBox="1"/>
          <p:nvPr>
            <p:custDataLst>
              <p:tags r:id="rId14"/>
            </p:custDataLst>
          </p:nvPr>
        </p:nvSpPr>
        <p:spPr>
          <a:xfrm>
            <a:off x="10605135" y="470979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05</a:t>
            </a:r>
            <a:endParaRPr b="1" lang="en-US">
              <a:solidFill>
                <a:schemeClr val="tx1">
                  <a:lumMod val="85000"/>
                  <a:lumOff val="15000"/>
                </a:schemeClr>
              </a:solidFill>
              <a:latin typeface="+mj-ea"/>
              <a:ea typeface="+mj-ea"/>
            </a:endParaRPr>
          </a:p>
        </p:txBody>
      </p:sp>
      <p:sp>
        <p:nvSpPr>
          <p:cNvPr id="1048792" name="项标题"/>
          <p:cNvSpPr txBox="1"/>
          <p:nvPr>
            <p:custDataLst>
              <p:tags r:id="rId15"/>
            </p:custDataLst>
          </p:nvPr>
        </p:nvSpPr>
        <p:spPr>
          <a:xfrm>
            <a:off x="6049645" y="470979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供应商协调的挑战与应对策略</a:t>
            </a:r>
            <a:endParaRPr altLang="en-US" b="1" dirty="0" lang="zh-CN" spc="300">
              <a:solidFill>
                <a:schemeClr val="tx1">
                  <a:lumMod val="85000"/>
                  <a:lumOff val="15000"/>
                </a:schemeClr>
              </a:solidFill>
              <a:latin typeface="+mj-ea"/>
              <a:ea typeface="+mj-ea"/>
            </a:endParaRPr>
          </a:p>
        </p:txBody>
      </p:sp>
      <p:cxnSp>
        <p:nvCxnSpPr>
          <p:cNvPr id="3145737" name="直接连接符 26"/>
          <p:cNvCxnSpPr>
            <a:cxnSpLocks/>
          </p:cNvCxnSpPr>
          <p:nvPr>
            <p:custDataLst>
              <p:tags r:id="rId16"/>
            </p:custDataLst>
          </p:nvPr>
        </p:nvCxnSpPr>
        <p:spPr>
          <a:xfrm>
            <a:off x="5987415" y="53873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4" name="序号"/>
          <p:cNvSpPr txBox="1"/>
          <p:nvPr>
            <p:custDataLst>
              <p:tags r:id="rId17"/>
            </p:custDataLst>
          </p:nvPr>
        </p:nvSpPr>
        <p:spPr>
          <a:xfrm>
            <a:off x="10605135" y="550672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06</a:t>
            </a:r>
            <a:endParaRPr b="1" lang="en-US">
              <a:solidFill>
                <a:schemeClr val="tx1">
                  <a:lumMod val="85000"/>
                  <a:lumOff val="15000"/>
                </a:schemeClr>
              </a:solidFill>
              <a:latin typeface="+mj-ea"/>
              <a:ea typeface="+mj-ea"/>
            </a:endParaRPr>
          </a:p>
        </p:txBody>
      </p:sp>
      <p:sp>
        <p:nvSpPr>
          <p:cNvPr id="1048796" name="项标题"/>
          <p:cNvSpPr txBox="1"/>
          <p:nvPr>
            <p:custDataLst>
              <p:tags r:id="rId18"/>
            </p:custDataLst>
          </p:nvPr>
        </p:nvSpPr>
        <p:spPr>
          <a:xfrm>
            <a:off x="6049645" y="550672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供应商协调的未来发展趋势</a:t>
            </a:r>
            <a:endParaRPr altLang="en-US" b="1" dirty="0" lang="zh-CN" spc="300">
              <a:solidFill>
                <a:schemeClr val="tx1">
                  <a:lumMod val="85000"/>
                  <a:lumOff val="15000"/>
                </a:schemeClr>
              </a:solidFill>
              <a:latin typeface="+mj-ea"/>
              <a:ea typeface="+mj-ea"/>
            </a:endParaRPr>
          </a:p>
        </p:txBody>
      </p:sp>
      <p:cxnSp>
        <p:nvCxnSpPr>
          <p:cNvPr id="3145739" name="直接连接符 30"/>
          <p:cNvCxnSpPr>
            <a:cxnSpLocks/>
          </p:cNvCxnSpPr>
          <p:nvPr>
            <p:custDataLst>
              <p:tags r:id="rId19"/>
            </p:custDataLst>
          </p:nvPr>
        </p:nvCxnSpPr>
        <p:spPr>
          <a:xfrm>
            <a:off x="5987415" y="61842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6" name="标题"/>
          <p:cNvSpPr>
            <a:spLocks noGrp="1"/>
          </p:cNvSpPr>
          <p:nvPr>
            <p:ph type="title"/>
            <p:custDataLst>
              <p:tags r:id="rId1"/>
            </p:custDataLst>
          </p:nvPr>
        </p:nvSpPr>
        <p:spPr>
          <a:xfrm>
            <a:off x="825361" y="3133103"/>
            <a:ext cx="6367550" cy="1743697"/>
          </a:xfrm>
        </p:spPr>
        <p:txBody>
          <a:bodyPr/>
          <a:p>
            <a:r>
              <a:rPr altLang="en-US" lang="zh-CN"/>
              <a:t>添加章节标题</a:t>
            </a:r>
            <a:endParaRPr altLang="en-US" lang="zh-CN"/>
          </a:p>
        </p:txBody>
      </p:sp>
      <p:sp>
        <p:nvSpPr>
          <p:cNvPr id="104882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50" name="标题"/>
          <p:cNvSpPr>
            <a:spLocks noGrp="1"/>
          </p:cNvSpPr>
          <p:nvPr>
            <p:ph type="title"/>
            <p:custDataLst>
              <p:tags r:id="rId1"/>
            </p:custDataLst>
          </p:nvPr>
        </p:nvSpPr>
        <p:spPr>
          <a:xfrm>
            <a:off x="825361" y="3133103"/>
            <a:ext cx="6367550" cy="1743697"/>
          </a:xfrm>
        </p:spPr>
        <p:txBody>
          <a:bodyPr/>
          <a:p>
            <a:r>
              <a:rPr altLang="en-US" lang="zh-CN"/>
              <a:t>供应商协调的重要性</a:t>
            </a:r>
            <a:endParaRPr altLang="en-US" lang="zh-CN"/>
          </a:p>
        </p:txBody>
      </p:sp>
      <p:sp>
        <p:nvSpPr>
          <p:cNvPr id="104885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02" name="标题 1"/>
          <p:cNvSpPr>
            <a:spLocks noGrp="1"/>
          </p:cNvSpPr>
          <p:nvPr>
            <p:ph type="title"/>
          </p:nvPr>
        </p:nvSpPr>
        <p:spPr/>
        <p:txBody>
          <a:bodyPr/>
          <a:p>
            <a:r>
              <a:rPr altLang="en-US" lang="zh-CN"/>
              <a:t>供应链稳定性的保障</a:t>
            </a:r>
            <a:endParaRPr altLang="en-US" lang="zh-CN"/>
          </a:p>
        </p:txBody>
      </p:sp>
      <p:sp>
        <p:nvSpPr>
          <p:cNvPr id="104890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实现供应链的多元化，降低对特定供应商的依赖</a:t>
            </a:r>
            <a:endParaRPr altLang="zh-CN" dirty="0" lang="en-US">
              <a:solidFill>
                <a:schemeClr val="dk1">
                  <a:lumMod val="80000"/>
                  <a:lumOff val="20000"/>
                </a:schemeClr>
              </a:solidFill>
              <a:latin typeface="+mn-ea"/>
              <a:sym typeface="+mn-ea"/>
            </a:endParaRPr>
          </a:p>
        </p:txBody>
      </p:sp>
      <p:sp>
        <p:nvSpPr>
          <p:cNvPr id="104891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供应商协调能够确保原材料供应的稳定性</a:t>
            </a:r>
            <a:endParaRPr altLang="en-US" dirty="0" lang="zh-CN">
              <a:solidFill>
                <a:schemeClr val="dk1">
                  <a:lumMod val="80000"/>
                  <a:lumOff val="20000"/>
                </a:schemeClr>
              </a:solidFill>
              <a:latin typeface="+mn-ea"/>
              <a:sym typeface="+mn-ea"/>
            </a:endParaRPr>
          </a:p>
        </p:txBody>
      </p:sp>
      <p:sp>
        <p:nvSpPr>
          <p:cNvPr id="104892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避免单一供应商带来的风险</a:t>
            </a:r>
            <a:endParaRPr altLang="en-US" dirty="0" lang="zh-CN">
              <a:solidFill>
                <a:schemeClr val="dk1">
                  <a:lumMod val="80000"/>
                  <a:lumOff val="20000"/>
                </a:schemeClr>
              </a:solidFill>
              <a:latin typeface="+mn-ea"/>
              <a:sym typeface="+mn-ea"/>
            </a:endParaRPr>
          </a:p>
        </p:txBody>
      </p:sp>
      <p:sp>
        <p:nvSpPr>
          <p:cNvPr id="104892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供应商协调能够提高供应链的响应速度和灵活性</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68" name="标题 1"/>
          <p:cNvSpPr>
            <a:spLocks noGrp="1"/>
          </p:cNvSpPr>
          <p:nvPr>
            <p:ph type="title"/>
          </p:nvPr>
        </p:nvSpPr>
        <p:spPr/>
        <p:txBody>
          <a:bodyPr/>
          <a:p>
            <a:r>
              <a:rPr altLang="en-US" lang="zh-CN"/>
              <a:t>降低采购成本的关键</a:t>
            </a:r>
            <a:endParaRPr altLang="en-US" lang="zh-CN"/>
          </a:p>
        </p:txBody>
      </p:sp>
      <p:sp>
        <p:nvSpPr>
          <p:cNvPr id="104897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供应商协调能够降低采购成本</a:t>
            </a:r>
            <a:endParaRPr altLang="en-US" dirty="0" sz="2000" lang="zh-CN" spc="150">
              <a:solidFill>
                <a:schemeClr val="tx1">
                  <a:lumMod val="85000"/>
                  <a:lumOff val="15000"/>
                </a:schemeClr>
              </a:solidFill>
              <a:latin typeface="+mn-ea"/>
              <a:sym typeface="+mn-ea"/>
            </a:endParaRPr>
          </a:p>
        </p:txBody>
      </p:sp>
      <p:sp>
        <p:nvSpPr>
          <p:cNvPr id="104897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供应商协调能够提高采购效率</a:t>
            </a:r>
            <a:endParaRPr altLang="en-US" dirty="0" sz="2000" lang="zh-CN" spc="150">
              <a:solidFill>
                <a:schemeClr val="tx1">
                  <a:lumMod val="85000"/>
                  <a:lumOff val="15000"/>
                </a:schemeClr>
              </a:solidFill>
              <a:latin typeface="+mn-ea"/>
              <a:sym typeface="+mn-ea"/>
            </a:endParaRPr>
          </a:p>
        </p:txBody>
      </p:sp>
      <p:sp>
        <p:nvSpPr>
          <p:cNvPr id="104898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供应商协调能够增强采购透明度</a:t>
            </a:r>
            <a:endParaRPr altLang="en-US" dirty="0" sz="2000" lang="zh-CN" spc="150">
              <a:solidFill>
                <a:schemeClr val="tx1">
                  <a:lumMod val="85000"/>
                  <a:lumOff val="15000"/>
                </a:schemeClr>
              </a:solidFill>
              <a:latin typeface="+mn-ea"/>
              <a:sym typeface="+mn-ea"/>
            </a:endParaRPr>
          </a:p>
        </p:txBody>
      </p:sp>
      <p:sp>
        <p:nvSpPr>
          <p:cNvPr id="104898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供应商协调能够提升企业竞争力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26" name="标题 1"/>
          <p:cNvSpPr>
            <a:spLocks noGrp="1"/>
          </p:cNvSpPr>
          <p:nvPr>
            <p:ph type="title"/>
          </p:nvPr>
        </p:nvSpPr>
        <p:spPr/>
        <p:txBody>
          <a:bodyPr/>
          <a:p>
            <a:r>
              <a:rPr altLang="en-US" lang="zh-CN"/>
              <a:t>提高产品质量和生产效率的途径</a:t>
            </a:r>
            <a:endParaRPr altLang="en-US" lang="zh-CN"/>
          </a:p>
        </p:txBody>
      </p:sp>
      <p:sp>
        <p:nvSpPr>
          <p:cNvPr id="104902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3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供应商协调能够确保原材料的稳定供应，提高产品质量</a:t>
            </a:r>
            <a:endParaRPr altLang="en-US" dirty="0" sz="2000" lang="zh-CN" spc="150">
              <a:solidFill>
                <a:schemeClr val="tx1">
                  <a:lumMod val="75000"/>
                  <a:lumOff val="25000"/>
                </a:schemeClr>
              </a:solidFill>
              <a:latin typeface="+mn-ea"/>
              <a:sym typeface="+mn-ea"/>
            </a:endParaRPr>
          </a:p>
        </p:txBody>
      </p:sp>
      <p:sp>
        <p:nvSpPr>
          <p:cNvPr id="104903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3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3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供应商协调能够优化采购成本，提高生产效率</a:t>
            </a:r>
            <a:endParaRPr altLang="en-US" dirty="0" sz="2000" lang="zh-CN" spc="150">
              <a:solidFill>
                <a:schemeClr val="tx1">
                  <a:lumMod val="75000"/>
                  <a:lumOff val="25000"/>
                </a:schemeClr>
              </a:solidFill>
              <a:latin typeface="+mn-ea"/>
              <a:sym typeface="+mn-ea"/>
            </a:endParaRPr>
          </a:p>
        </p:txBody>
      </p:sp>
      <p:sp>
        <p:nvSpPr>
          <p:cNvPr id="104903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4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4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供应商协调能够加强与供应商的沟通与合作，提高产品质量和生产效率</a:t>
            </a:r>
            <a:endParaRPr altLang="en-US" dirty="0" sz="2000" lang="zh-CN" spc="150">
              <a:solidFill>
                <a:schemeClr val="tx1">
                  <a:lumMod val="75000"/>
                  <a:lumOff val="25000"/>
                </a:schemeClr>
              </a:solidFill>
              <a:latin typeface="+mn-ea"/>
              <a:sym typeface="+mn-ea"/>
            </a:endParaRPr>
          </a:p>
        </p:txBody>
      </p:sp>
      <p:sp>
        <p:nvSpPr>
          <p:cNvPr id="104904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4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4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供应商协调能够促进企业与供应商的长期合作，提高产品质量和生产效率</a:t>
            </a:r>
            <a:endParaRPr altLang="en-US" dirty="0" sz="2000" lang="zh-CN" spc="150">
              <a:solidFill>
                <a:schemeClr val="tx1">
                  <a:lumMod val="75000"/>
                  <a:lumOff val="25000"/>
                </a:schemeClr>
              </a:solidFill>
              <a:latin typeface="+mn-ea"/>
              <a:sym typeface="+mn-ea"/>
            </a:endParaRPr>
          </a:p>
        </p:txBody>
      </p:sp>
      <p:sp>
        <p:nvSpPr>
          <p:cNvPr id="104905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84" name="标题"/>
          <p:cNvSpPr>
            <a:spLocks noGrp="1"/>
          </p:cNvSpPr>
          <p:nvPr>
            <p:ph type="title"/>
            <p:custDataLst>
              <p:tags r:id="rId1"/>
            </p:custDataLst>
          </p:nvPr>
        </p:nvSpPr>
        <p:spPr>
          <a:xfrm>
            <a:off x="825361" y="3133103"/>
            <a:ext cx="6367550" cy="1743697"/>
          </a:xfrm>
        </p:spPr>
        <p:txBody>
          <a:bodyPr/>
          <a:p>
            <a:r>
              <a:rPr altLang="en-US" lang="zh-CN"/>
              <a:t>供应商协调的原则</a:t>
            </a:r>
            <a:endParaRPr altLang="en-US" lang="zh-CN"/>
          </a:p>
        </p:txBody>
      </p:sp>
      <p:sp>
        <p:nvSpPr>
          <p:cNvPr id="1049086"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36" name="标题 1"/>
          <p:cNvSpPr>
            <a:spLocks noGrp="1"/>
          </p:cNvSpPr>
          <p:nvPr>
            <p:ph type="title"/>
          </p:nvPr>
        </p:nvSpPr>
        <p:spPr/>
        <p:txBody>
          <a:bodyPr/>
          <a:p>
            <a:r>
              <a:rPr altLang="en-US" lang="zh-CN"/>
              <a:t>公平公正原则</a:t>
            </a:r>
            <a:endParaRPr altLang="en-US" lang="zh-CN"/>
          </a:p>
        </p:txBody>
      </p:sp>
      <p:sp>
        <p:nvSpPr>
          <p:cNvPr id="104913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4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4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4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4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4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5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5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避免偏袒或歧视任何供应商</a:t>
            </a:r>
            <a:endParaRPr altLang="en-US" dirty="0" sz="2400" lang="zh-CN">
              <a:latin typeface="+mn-ea"/>
              <a:ea typeface="+mn-ea"/>
            </a:endParaRPr>
          </a:p>
        </p:txBody>
      </p:sp>
      <p:sp>
        <p:nvSpPr>
          <p:cNvPr id="104915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遵守法律法规和商业道德，维护市场秩序</a:t>
            </a:r>
            <a:endParaRPr altLang="en-US" dirty="0" sz="2400" lang="zh-CN">
              <a:latin typeface="+mn-ea"/>
              <a:ea typeface="+mn-ea"/>
            </a:endParaRPr>
          </a:p>
        </p:txBody>
      </p:sp>
      <p:sp>
        <p:nvSpPr>
          <p:cNvPr id="104915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公平对待所有供应商</a:t>
            </a:r>
            <a:endParaRPr altLang="en-US" dirty="0" sz="2400" lang="zh-CN">
              <a:latin typeface="+mn-ea"/>
              <a:ea typeface="+mn-ea"/>
            </a:endParaRPr>
          </a:p>
        </p:txBody>
      </p:sp>
      <p:sp>
        <p:nvSpPr>
          <p:cNvPr id="104916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公正评价供应商的绩效</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94" name="标题 1"/>
          <p:cNvSpPr>
            <a:spLocks noGrp="1"/>
          </p:cNvSpPr>
          <p:nvPr>
            <p:ph type="title"/>
          </p:nvPr>
        </p:nvSpPr>
        <p:spPr/>
        <p:txBody>
          <a:bodyPr/>
          <a:p>
            <a:r>
              <a:rPr altLang="en-US" lang="zh-CN"/>
              <a:t>互利共赢原则</a:t>
            </a:r>
            <a:endParaRPr altLang="en-US" lang="zh-CN"/>
          </a:p>
        </p:txBody>
      </p:sp>
      <p:sp>
        <p:nvSpPr>
          <p:cNvPr id="104919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透明沟通：双方保持开放、透明的沟通，及时解决问题</a:t>
            </a:r>
            <a:endParaRPr altLang="zh-CN" dirty="0" lang="en-US">
              <a:solidFill>
                <a:schemeClr val="dk1">
                  <a:lumMod val="80000"/>
                  <a:lumOff val="20000"/>
                </a:schemeClr>
              </a:solidFill>
              <a:latin typeface="+mn-ea"/>
              <a:sym typeface="+mn-ea"/>
            </a:endParaRPr>
          </a:p>
        </p:txBody>
      </p:sp>
      <p:sp>
        <p:nvSpPr>
          <p:cNvPr id="104920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双方利益共享：供应商和企业管理者共同分享利润和成果</a:t>
            </a:r>
            <a:endParaRPr altLang="en-US" dirty="0" lang="zh-CN">
              <a:solidFill>
                <a:schemeClr val="dk1">
                  <a:lumMod val="80000"/>
                  <a:lumOff val="20000"/>
                </a:schemeClr>
              </a:solidFill>
              <a:latin typeface="+mn-ea"/>
              <a:sym typeface="+mn-ea"/>
            </a:endParaRPr>
          </a:p>
        </p:txBody>
      </p:sp>
      <p:sp>
        <p:nvSpPr>
          <p:cNvPr id="104921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长期合作：建立长期稳定的合作关系，避免短期行为</a:t>
            </a:r>
            <a:endParaRPr altLang="en-US" dirty="0" lang="zh-CN">
              <a:solidFill>
                <a:schemeClr val="dk1">
                  <a:lumMod val="80000"/>
                  <a:lumOff val="20000"/>
                </a:schemeClr>
              </a:solidFill>
              <a:latin typeface="+mn-ea"/>
              <a:sym typeface="+mn-ea"/>
            </a:endParaRPr>
          </a:p>
        </p:txBody>
      </p:sp>
      <p:sp>
        <p:nvSpPr>
          <p:cNvPr id="104922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相互信任：建立互信关系，避免欺诈和不信任行为</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60" name="标题 1"/>
          <p:cNvSpPr>
            <a:spLocks noGrp="1"/>
          </p:cNvSpPr>
          <p:nvPr>
            <p:ph type="title"/>
          </p:nvPr>
        </p:nvSpPr>
        <p:spPr/>
        <p:txBody>
          <a:bodyPr/>
          <a:p>
            <a:r>
              <a:rPr altLang="en-US" lang="zh-CN"/>
              <a:t>长期合作原则</a:t>
            </a:r>
            <a:endParaRPr altLang="en-US" lang="zh-CN"/>
          </a:p>
        </p:txBody>
      </p:sp>
      <p:sp>
        <p:nvSpPr>
          <p:cNvPr id="104926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7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7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7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8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8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8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8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8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9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9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9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9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9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建立长期合作关系：与供应商建立长期合作关系，共同发展，实现共赢</a:t>
            </a:r>
            <a:endParaRPr altLang="en-US" dirty="0" sz="1200" lang="zh-CN" spc="150">
              <a:solidFill>
                <a:schemeClr val="tx1">
                  <a:lumMod val="65000"/>
                  <a:lumOff val="35000"/>
                </a:schemeClr>
              </a:solidFill>
              <a:latin typeface="+mn-ea"/>
              <a:sym typeface="+mn-ea"/>
            </a:endParaRPr>
          </a:p>
        </p:txBody>
      </p:sp>
      <p:sp>
        <p:nvSpPr>
          <p:cNvPr id="104930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合作与竞争：在合作中竞争，在竞争中合作，共同推动行业发展</a:t>
            </a:r>
            <a:endParaRPr altLang="en-US" dirty="0" sz="1200" lang="zh-CN" spc="150">
              <a:solidFill>
                <a:schemeClr val="tx1">
                  <a:lumMod val="65000"/>
                  <a:lumOff val="35000"/>
                </a:schemeClr>
              </a:solidFill>
              <a:latin typeface="+mn-ea"/>
              <a:sym typeface="+mn-ea"/>
            </a:endParaRPr>
          </a:p>
        </p:txBody>
      </p:sp>
      <p:sp>
        <p:nvSpPr>
          <p:cNvPr id="104930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公平与公正：公平、公正地对待供应商，不偏袒任何一方</a:t>
            </a:r>
            <a:endParaRPr altLang="en-US" dirty="0" sz="1200" lang="zh-CN" spc="150">
              <a:solidFill>
                <a:schemeClr val="tx1">
                  <a:lumMod val="65000"/>
                  <a:lumOff val="35000"/>
                </a:schemeClr>
              </a:solidFill>
              <a:latin typeface="+mn-ea"/>
              <a:sym typeface="+mn-ea"/>
            </a:endParaRPr>
          </a:p>
        </p:txBody>
      </p:sp>
      <p:sp>
        <p:nvSpPr>
          <p:cNvPr id="104930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信任与尊重：相互信任、尊重，建立良好的沟通机制，共同解决问题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38" name="标题"/>
          <p:cNvSpPr>
            <a:spLocks noGrp="1"/>
          </p:cNvSpPr>
          <p:nvPr>
            <p:ph type="title"/>
            <p:custDataLst>
              <p:tags r:id="rId1"/>
            </p:custDataLst>
          </p:nvPr>
        </p:nvSpPr>
        <p:spPr>
          <a:xfrm>
            <a:off x="825361" y="3133103"/>
            <a:ext cx="6367550" cy="1743697"/>
          </a:xfrm>
        </p:spPr>
        <p:txBody>
          <a:bodyPr/>
          <a:p>
            <a:r>
              <a:rPr altLang="en-US" lang="zh-CN"/>
              <a:t>供应商协调的方法</a:t>
            </a:r>
            <a:endParaRPr altLang="en-US" lang="zh-CN"/>
          </a:p>
        </p:txBody>
      </p:sp>
      <p:sp>
        <p:nvSpPr>
          <p:cNvPr id="1049340"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390" name="标题 1"/>
          <p:cNvSpPr>
            <a:spLocks noGrp="1"/>
          </p:cNvSpPr>
          <p:nvPr>
            <p:ph type="title"/>
          </p:nvPr>
        </p:nvSpPr>
        <p:spPr/>
        <p:txBody>
          <a:bodyPr/>
          <a:p>
            <a:r>
              <a:rPr altLang="en-US" lang="zh-CN"/>
              <a:t>建立稳定的供应商关系</a:t>
            </a:r>
            <a:endParaRPr altLang="en-US" lang="zh-CN"/>
          </a:p>
        </p:txBody>
      </p:sp>
      <p:sp>
        <p:nvSpPr>
          <p:cNvPr id="1049392" name="对角圆角矩形 15"/>
          <p:cNvSpPr/>
          <p:nvPr>
            <p:custDataLst>
              <p:tags r:id="rId1"/>
            </p:custDataLst>
          </p:nvPr>
        </p:nvSpPr>
        <p:spPr>
          <a:xfrm>
            <a:off x="1372017" y="3481849"/>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4" name="对角圆角矩形 16"/>
          <p:cNvSpPr/>
          <p:nvPr>
            <p:custDataLst>
              <p:tags r:id="rId2"/>
            </p:custDataLst>
          </p:nvPr>
        </p:nvSpPr>
        <p:spPr>
          <a:xfrm>
            <a:off x="1372017" y="3352838"/>
            <a:ext cx="511207" cy="48780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6" name="直角三角形 17"/>
          <p:cNvSpPr/>
          <p:nvPr>
            <p:custDataLst>
              <p:tags r:id="rId3"/>
            </p:custDataLst>
          </p:nvPr>
        </p:nvSpPr>
        <p:spPr>
          <a:xfrm>
            <a:off x="1883567" y="3353479"/>
            <a:ext cx="77021" cy="12836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8" name="文本框 27"/>
          <p:cNvSpPr txBox="1"/>
          <p:nvPr>
            <p:custDataLst>
              <p:tags r:id="rId4"/>
            </p:custDataLst>
          </p:nvPr>
        </p:nvSpPr>
        <p:spPr>
          <a:xfrm>
            <a:off x="1916943" y="3491476"/>
            <a:ext cx="8656571" cy="695761"/>
          </a:xfrm>
          <a:prstGeom prst="rect"/>
          <a:noFill/>
        </p:spPr>
        <p:txBody>
          <a:bodyPr anchor="ctr" anchorCtr="0" bIns="107950" rtlCol="0" tIns="0" wrap="square">
            <a:normAutofit fontScale="71111"/>
          </a:bodyPr>
          <a:p>
            <a:pPr>
              <a:lnSpc>
                <a:spcPct val="150000"/>
              </a:lnSpc>
            </a:pPr>
            <a:r>
              <a:rPr altLang="zh-CN" dirty="0" lang="en-US">
                <a:solidFill>
                  <a:schemeClr val="dk1">
                    <a:lumMod val="80000"/>
                    <a:lumOff val="20000"/>
                  </a:schemeClr>
                </a:solidFill>
                <a:latin typeface="+mn-ea"/>
                <a:sym typeface="+mn-ea"/>
              </a:rPr>
              <a:t>建立有效的沟通机制：定期与供应商进行沟通，及时了解供应商的生产情况、质量状况和交货期等，确保供应链的顺畅运行。</a:t>
            </a:r>
            <a:endParaRPr altLang="zh-CN" dirty="0" lang="en-US">
              <a:solidFill>
                <a:schemeClr val="dk1">
                  <a:lumMod val="80000"/>
                  <a:lumOff val="20000"/>
                </a:schemeClr>
              </a:solidFill>
              <a:latin typeface="+mn-ea"/>
              <a:sym typeface="+mn-ea"/>
            </a:endParaRPr>
          </a:p>
        </p:txBody>
      </p:sp>
      <p:sp>
        <p:nvSpPr>
          <p:cNvPr id="1049400" name="对角圆角矩形 52"/>
          <p:cNvSpPr/>
          <p:nvPr>
            <p:custDataLst>
              <p:tags r:id="rId5"/>
            </p:custDataLst>
          </p:nvPr>
        </p:nvSpPr>
        <p:spPr>
          <a:xfrm>
            <a:off x="1372017" y="1493411"/>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对角圆角矩形 53"/>
          <p:cNvSpPr/>
          <p:nvPr>
            <p:custDataLst>
              <p:tags r:id="rId6"/>
            </p:custDataLst>
          </p:nvPr>
        </p:nvSpPr>
        <p:spPr>
          <a:xfrm>
            <a:off x="1372017" y="1364400"/>
            <a:ext cx="511207" cy="48780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4" name="直角三角形 54"/>
          <p:cNvSpPr/>
          <p:nvPr>
            <p:custDataLst>
              <p:tags r:id="rId7"/>
            </p:custDataLst>
          </p:nvPr>
        </p:nvSpPr>
        <p:spPr>
          <a:xfrm>
            <a:off x="1883567" y="1365042"/>
            <a:ext cx="77021" cy="12836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6" name="文本框 56"/>
          <p:cNvSpPr txBox="1"/>
          <p:nvPr>
            <p:custDataLst>
              <p:tags r:id="rId8"/>
            </p:custDataLst>
          </p:nvPr>
        </p:nvSpPr>
        <p:spPr>
          <a:xfrm>
            <a:off x="1916943" y="1496620"/>
            <a:ext cx="8656571" cy="695761"/>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明确供应商选择标准：选择具有良好信誉、稳定生产能力和质量保障的供应商，确保长期合作的可靠性。</a:t>
            </a:r>
            <a:endParaRPr altLang="en-US" dirty="0" sz="1100" lang="zh-CN">
              <a:solidFill>
                <a:schemeClr val="dk1">
                  <a:lumMod val="80000"/>
                  <a:lumOff val="20000"/>
                </a:schemeClr>
              </a:solidFill>
              <a:latin typeface="+mn-ea"/>
              <a:sym typeface="+mn-ea"/>
            </a:endParaRPr>
          </a:p>
        </p:txBody>
      </p:sp>
      <p:sp>
        <p:nvSpPr>
          <p:cNvPr id="1049408" name="对角圆角矩形 5"/>
          <p:cNvSpPr/>
          <p:nvPr>
            <p:custDataLst>
              <p:tags r:id="rId9"/>
            </p:custDataLst>
          </p:nvPr>
        </p:nvSpPr>
        <p:spPr>
          <a:xfrm>
            <a:off x="1372017" y="2487630"/>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0" name="对角圆角矩形 6"/>
          <p:cNvSpPr/>
          <p:nvPr>
            <p:custDataLst>
              <p:tags r:id="rId10"/>
            </p:custDataLst>
          </p:nvPr>
        </p:nvSpPr>
        <p:spPr>
          <a:xfrm>
            <a:off x="1372017" y="2358619"/>
            <a:ext cx="511207" cy="48780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2" name="直角三角形 7"/>
          <p:cNvSpPr/>
          <p:nvPr>
            <p:custDataLst>
              <p:tags r:id="rId11"/>
            </p:custDataLst>
          </p:nvPr>
        </p:nvSpPr>
        <p:spPr>
          <a:xfrm>
            <a:off x="1883567" y="2359261"/>
            <a:ext cx="77021" cy="12836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4" name="文本框 8"/>
          <p:cNvSpPr txBox="1"/>
          <p:nvPr>
            <p:custDataLst>
              <p:tags r:id="rId12"/>
            </p:custDataLst>
          </p:nvPr>
        </p:nvSpPr>
        <p:spPr>
          <a:xfrm>
            <a:off x="1916943" y="2497257"/>
            <a:ext cx="8656571" cy="695761"/>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签订长期合同：与供应商签订长期合同，明确双方的权利和义务，确保供需关系的稳定。</a:t>
            </a:r>
            <a:endParaRPr altLang="en-US" dirty="0" sz="1100" lang="zh-CN">
              <a:solidFill>
                <a:schemeClr val="dk1">
                  <a:lumMod val="80000"/>
                  <a:lumOff val="20000"/>
                </a:schemeClr>
              </a:solidFill>
              <a:latin typeface="+mn-ea"/>
              <a:sym typeface="+mn-ea"/>
            </a:endParaRPr>
          </a:p>
        </p:txBody>
      </p:sp>
      <p:sp>
        <p:nvSpPr>
          <p:cNvPr id="1049416" name="对角圆角矩形 9"/>
          <p:cNvSpPr/>
          <p:nvPr>
            <p:custDataLst>
              <p:tags r:id="rId13"/>
            </p:custDataLst>
          </p:nvPr>
        </p:nvSpPr>
        <p:spPr>
          <a:xfrm>
            <a:off x="1372017" y="4476067"/>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8" name="对角圆角矩形 10"/>
          <p:cNvSpPr/>
          <p:nvPr>
            <p:custDataLst>
              <p:tags r:id="rId14"/>
            </p:custDataLst>
          </p:nvPr>
        </p:nvSpPr>
        <p:spPr>
          <a:xfrm>
            <a:off x="1372017" y="4347056"/>
            <a:ext cx="511207" cy="48780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0" name="直角三角形 11"/>
          <p:cNvSpPr/>
          <p:nvPr>
            <p:custDataLst>
              <p:tags r:id="rId15"/>
            </p:custDataLst>
          </p:nvPr>
        </p:nvSpPr>
        <p:spPr>
          <a:xfrm>
            <a:off x="1883567" y="4347698"/>
            <a:ext cx="77021" cy="12836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2" name="文本框 12"/>
          <p:cNvSpPr txBox="1"/>
          <p:nvPr>
            <p:custDataLst>
              <p:tags r:id="rId16"/>
            </p:custDataLst>
          </p:nvPr>
        </p:nvSpPr>
        <p:spPr>
          <a:xfrm>
            <a:off x="1916943" y="4485695"/>
            <a:ext cx="8656571" cy="695761"/>
          </a:xfrm>
          <a:prstGeom prst="rect"/>
          <a:noFill/>
        </p:spPr>
        <p:txBody>
          <a:bodyPr anchor="ctr" anchorCtr="0" bIns="107950" rtlCol="0" tIns="0" wrap="square">
            <a:normAutofit/>
          </a:bodyPr>
          <a:p>
            <a:pPr>
              <a:lnSpc>
                <a:spcPct val="150000"/>
              </a:lnSpc>
            </a:pPr>
            <a:r>
              <a:rPr altLang="zh-CN" dirty="0" sz="1100" lang="en-US">
                <a:solidFill>
                  <a:schemeClr val="dk1">
                    <a:lumMod val="80000"/>
                    <a:lumOff val="20000"/>
                  </a:schemeClr>
                </a:solidFill>
                <a:latin typeface="+mn-ea"/>
                <a:sym typeface="+mn-ea"/>
              </a:rPr>
              <a:t>建立互信机制：加强与供应商的互信合作，建立良好的信誉体系，避免因信任问题导致的合作中断或纠纷。</a:t>
            </a:r>
            <a:endParaRPr altLang="zh-CN" dirty="0" sz="1100" lang="en-US">
              <a:solidFill>
                <a:schemeClr val="dk1">
                  <a:lumMod val="80000"/>
                  <a:lumOff val="20000"/>
                </a:schemeClr>
              </a:solidFill>
              <a:latin typeface="+mn-ea"/>
              <a:sym typeface="+mn-ea"/>
            </a:endParaRPr>
          </a:p>
        </p:txBody>
      </p:sp>
      <p:sp>
        <p:nvSpPr>
          <p:cNvPr id="1049424" name="对角圆角矩形 14"/>
          <p:cNvSpPr/>
          <p:nvPr>
            <p:custDataLst>
              <p:tags r:id="rId17"/>
            </p:custDataLst>
          </p:nvPr>
        </p:nvSpPr>
        <p:spPr>
          <a:xfrm>
            <a:off x="1372017" y="5470286"/>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6" name="对角圆角矩形 18"/>
          <p:cNvSpPr/>
          <p:nvPr>
            <p:custDataLst>
              <p:tags r:id="rId18"/>
            </p:custDataLst>
          </p:nvPr>
        </p:nvSpPr>
        <p:spPr>
          <a:xfrm>
            <a:off x="1372017" y="5341275"/>
            <a:ext cx="511207" cy="487803"/>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8" name="直角三角形 19"/>
          <p:cNvSpPr/>
          <p:nvPr>
            <p:custDataLst>
              <p:tags r:id="rId19"/>
            </p:custDataLst>
          </p:nvPr>
        </p:nvSpPr>
        <p:spPr>
          <a:xfrm>
            <a:off x="1883567" y="5341917"/>
            <a:ext cx="77021" cy="12836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0" name="文本框 20"/>
          <p:cNvSpPr txBox="1"/>
          <p:nvPr>
            <p:custDataLst>
              <p:tags r:id="rId20"/>
            </p:custDataLst>
          </p:nvPr>
        </p:nvSpPr>
        <p:spPr>
          <a:xfrm>
            <a:off x="1916943" y="5479914"/>
            <a:ext cx="8656571" cy="695761"/>
          </a:xfrm>
          <a:prstGeom prst="rect"/>
          <a:noFill/>
        </p:spPr>
        <p:txBody>
          <a:bodyPr anchor="ctr" anchorCtr="0" bIns="107950" rtlCol="0" tIns="0" wrap="square">
            <a:normAutofit fontScale="71111"/>
          </a:bodyPr>
          <a:p>
            <a:pPr>
              <a:lnSpc>
                <a:spcPct val="150000"/>
              </a:lnSpc>
            </a:pPr>
            <a:r>
              <a:rPr altLang="zh-CN" dirty="0" lang="en-US">
                <a:solidFill>
                  <a:schemeClr val="dk1">
                    <a:lumMod val="80000"/>
                    <a:lumOff val="20000"/>
                  </a:schemeClr>
                </a:solidFill>
                <a:latin typeface="+mn-ea"/>
                <a:sym typeface="+mn-ea"/>
              </a:rPr>
              <a:t>定期评估和调整：定期对供应商进行评估，根据评估结果及时调整供应商选择和合作策略，确保供应商关系的持续优化。</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64" name="标题 1"/>
          <p:cNvSpPr>
            <a:spLocks noGrp="1"/>
          </p:cNvSpPr>
          <p:nvPr>
            <p:ph type="title"/>
          </p:nvPr>
        </p:nvSpPr>
        <p:spPr/>
        <p:txBody>
          <a:bodyPr/>
          <a:p>
            <a:r>
              <a:rPr altLang="en-US" lang="zh-CN"/>
              <a:t>定期评估和调整供应商名单</a:t>
            </a:r>
            <a:endParaRPr altLang="en-US" lang="zh-CN"/>
          </a:p>
        </p:txBody>
      </p:sp>
      <p:sp>
        <p:nvSpPr>
          <p:cNvPr id="104946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定期评估供应商绩效：对供应商的服务质量、交货期、价格、质量等方面进行定期评估，确保供应商能够满足企业的要求</a:t>
            </a:r>
            <a:endParaRPr altLang="en-US" dirty="0" sz="2000" lang="zh-CN" spc="150">
              <a:solidFill>
                <a:schemeClr val="tx1">
                  <a:lumMod val="85000"/>
                  <a:lumOff val="15000"/>
                </a:schemeClr>
              </a:solidFill>
              <a:latin typeface="+mn-ea"/>
              <a:sym typeface="+mn-ea"/>
            </a:endParaRPr>
          </a:p>
        </p:txBody>
      </p:sp>
      <p:sp>
        <p:nvSpPr>
          <p:cNvPr id="104947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调整供应商名单：根据评估结果，对供应商名单进行调整，包括新增、替换、淘汰等操作，确保企业能够与优秀的供应商建立长期稳定的合作关系</a:t>
            </a:r>
            <a:endParaRPr altLang="en-US" dirty="0" sz="2000" lang="zh-CN" spc="150">
              <a:solidFill>
                <a:schemeClr val="tx1">
                  <a:lumMod val="85000"/>
                  <a:lumOff val="15000"/>
                </a:schemeClr>
              </a:solidFill>
              <a:latin typeface="+mn-ea"/>
              <a:sym typeface="+mn-ea"/>
            </a:endParaRPr>
          </a:p>
        </p:txBody>
      </p:sp>
      <p:sp>
        <p:nvSpPr>
          <p:cNvPr id="104947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建立供应商评估体系：制定评估标准、评估流程和评估周期，确保评估工作的科学性和规范性</a:t>
            </a:r>
            <a:endParaRPr altLang="en-US" dirty="0" sz="2000" lang="zh-CN" spc="150">
              <a:solidFill>
                <a:schemeClr val="tx1">
                  <a:lumMod val="85000"/>
                  <a:lumOff val="15000"/>
                </a:schemeClr>
              </a:solidFill>
              <a:latin typeface="+mn-ea"/>
              <a:sym typeface="+mn-ea"/>
            </a:endParaRPr>
          </a:p>
        </p:txBody>
      </p:sp>
      <p:sp>
        <p:nvSpPr>
          <p:cNvPr id="104948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加强与供应商的沟通：通过定期的会议、电话、邮件等方式，加强与供应商的沟通，及时了解供应商的情况，确保供应商能够及时响应企业的需求</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22" name="标题 1"/>
          <p:cNvSpPr>
            <a:spLocks noGrp="1"/>
          </p:cNvSpPr>
          <p:nvPr>
            <p:ph type="title"/>
          </p:nvPr>
        </p:nvSpPr>
        <p:spPr/>
        <p:txBody>
          <a:bodyPr/>
          <a:p>
            <a:r>
              <a:rPr altLang="en-US" lang="zh-CN"/>
              <a:t>建立有效的沟通渠道和反馈机制</a:t>
            </a:r>
            <a:endParaRPr altLang="en-US" lang="zh-CN"/>
          </a:p>
        </p:txBody>
      </p:sp>
      <p:sp>
        <p:nvSpPr>
          <p:cNvPr id="104952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3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3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建立有效的信息反馈机制，及时将供应商的绩效情况反馈给供应商，以便供应商及时调整生产计划和交货期。</a:t>
            </a:r>
            <a:endParaRPr altLang="en-US" sz="1400" lang="zh-CN" spc="150">
              <a:solidFill>
                <a:schemeClr val="tx1"/>
              </a:solidFill>
              <a:effectLst/>
              <a:latin typeface="+mn-ea"/>
              <a:sym typeface="+mn-ea"/>
            </a:endParaRPr>
          </a:p>
        </p:txBody>
      </p:sp>
      <p:sp>
        <p:nvSpPr>
          <p:cNvPr id="104953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定期召开供应商会议，及时了解供应商的生产情况、质量状况和交货期等信息。</a:t>
            </a:r>
            <a:endParaRPr altLang="en-US" dirty="0" sz="1400" lang="zh-CN" spc="150">
              <a:solidFill>
                <a:schemeClr val="tx1"/>
              </a:solidFill>
              <a:effectLst/>
              <a:latin typeface="+mn-ea"/>
              <a:sym typeface="+mn-ea"/>
            </a:endParaRPr>
          </a:p>
        </p:txBody>
      </p:sp>
      <p:sp>
        <p:nvSpPr>
          <p:cNvPr id="104953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建立有效的沟通渠道，及时解决供应商在生产过程中遇到的问题，提高生产效率和质量。</a:t>
            </a:r>
            <a:endParaRPr altLang="en-US" sz="1400" lang="zh-CN" spc="150">
              <a:solidFill>
                <a:schemeClr val="tx1"/>
              </a:solidFill>
              <a:effectLst/>
              <a:latin typeface="+mn-ea"/>
              <a:sym typeface="+mn-ea"/>
            </a:endParaRPr>
          </a:p>
        </p:txBody>
      </p:sp>
      <p:sp>
        <p:nvSpPr>
          <p:cNvPr id="104953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建立有效的激励机制，鼓励供应商提高生产效率和质量，降低成本，提高竞争力。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72" name="标题 1"/>
          <p:cNvSpPr>
            <a:spLocks noGrp="1"/>
          </p:cNvSpPr>
          <p:nvPr>
            <p:ph type="title"/>
          </p:nvPr>
        </p:nvSpPr>
        <p:spPr/>
        <p:txBody>
          <a:bodyPr/>
          <a:p>
            <a:r>
              <a:rPr altLang="en-US" lang="zh-CN"/>
              <a:t>实施联合研发和共同改进项目</a:t>
            </a:r>
            <a:endParaRPr altLang="en-US" lang="zh-CN"/>
          </a:p>
        </p:txBody>
      </p:sp>
      <p:sp>
        <p:nvSpPr>
          <p:cNvPr id="104957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联合研发：与供应商共同投入资源，进行产品研发和创新</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促进信息共享：加强与供应商之间的信息交流，提高透明度和信任度</a:t>
            </a:r>
            <a:endParaRPr dirty="0" err="1">
              <a:solidFill>
                <a:schemeClr val="tx1">
                  <a:lumMod val="75000"/>
                  <a:lumOff val="25000"/>
                </a:schemeClr>
              </a:solidFill>
              <a:latin typeface="+mn-ea"/>
              <a:ea typeface="+mn-ea"/>
              <a:cs typeface="+mn-ea"/>
              <a:sym typeface="+mn-lt"/>
            </a:endParaRPr>
          </a:p>
        </p:txBody>
      </p:sp>
      <p:sp>
        <p:nvSpPr>
          <p:cNvPr id="104959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0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建立长期合作关系：通过联合研发和共同改进项目，建立长期稳定的合作关系，实现共赢</a:t>
            </a:r>
            <a:endParaRPr dirty="0" sz="2000" err="1">
              <a:solidFill>
                <a:schemeClr val="tx1">
                  <a:lumMod val="75000"/>
                  <a:lumOff val="25000"/>
                </a:schemeClr>
              </a:solidFill>
              <a:latin typeface="+mn-ea"/>
              <a:ea typeface="+mn-ea"/>
              <a:cs typeface="+mn-ea"/>
              <a:sym typeface="+mn-lt"/>
            </a:endParaRPr>
          </a:p>
        </p:txBody>
      </p:sp>
      <p:sp>
        <p:nvSpPr>
          <p:cNvPr id="10496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共同改进项目：针对供应商产品或服务存在的问题，共同制定改进计划并实施</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46" name="标题"/>
          <p:cNvSpPr>
            <a:spLocks noGrp="1"/>
          </p:cNvSpPr>
          <p:nvPr>
            <p:ph type="title"/>
            <p:custDataLst>
              <p:tags r:id="rId1"/>
            </p:custDataLst>
          </p:nvPr>
        </p:nvSpPr>
        <p:spPr>
          <a:xfrm>
            <a:off x="825361" y="3133103"/>
            <a:ext cx="6367550" cy="1743697"/>
          </a:xfrm>
        </p:spPr>
        <p:txBody>
          <a:bodyPr/>
          <a:p>
            <a:r>
              <a:rPr altLang="en-US" lang="zh-CN"/>
              <a:t>供应商协调的挑战与应对策略</a:t>
            </a:r>
            <a:endParaRPr altLang="en-US" lang="zh-CN"/>
          </a:p>
        </p:txBody>
      </p:sp>
      <p:sp>
        <p:nvSpPr>
          <p:cNvPr id="104964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698" name="标题 1"/>
          <p:cNvSpPr>
            <a:spLocks noGrp="1"/>
          </p:cNvSpPr>
          <p:nvPr>
            <p:ph type="title"/>
          </p:nvPr>
        </p:nvSpPr>
        <p:spPr/>
        <p:txBody>
          <a:bodyPr/>
          <a:p>
            <a:r>
              <a:rPr altLang="en-US" lang="zh-CN"/>
              <a:t>供应商不稳定因素及应对策略</a:t>
            </a:r>
            <a:endParaRPr altLang="en-US" lang="zh-CN"/>
          </a:p>
        </p:txBody>
      </p:sp>
      <p:sp>
        <p:nvSpPr>
          <p:cNvPr id="1049700" name="任意多边形: 形状 47"/>
          <p:cNvSpPr/>
          <p:nvPr>
            <p:custDataLst>
              <p:tags r:id="rId1"/>
            </p:custDataLst>
          </p:nvPr>
        </p:nvSpPr>
        <p:spPr>
          <a:xfrm rot="10800000">
            <a:off x="962465" y="2037994"/>
            <a:ext cx="4888875" cy="346688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02" name="矩形 48"/>
          <p:cNvSpPr/>
          <p:nvPr>
            <p:custDataLst>
              <p:tags r:id="rId2"/>
            </p:custDataLst>
          </p:nvPr>
        </p:nvSpPr>
        <p:spPr>
          <a:xfrm>
            <a:off x="838200" y="2538099"/>
            <a:ext cx="248442" cy="250353"/>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4" name="文本框 52"/>
          <p:cNvSpPr txBox="1"/>
          <p:nvPr>
            <p:custDataLst>
              <p:tags r:id="rId3"/>
            </p:custDataLst>
          </p:nvPr>
        </p:nvSpPr>
        <p:spPr>
          <a:xfrm>
            <a:off x="1316376" y="2332209"/>
            <a:ext cx="4222732" cy="233770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3000" lang="zh-CN" spc="150">
                <a:solidFill>
                  <a:schemeClr val="lt1">
                    <a:lumMod val="100000"/>
                  </a:schemeClr>
                </a:solidFill>
                <a:latin typeface="Arial" panose="02080604020202020204" pitchFamily="34" charset="0"/>
                <a:ea typeface="微软雅黑" panose="020B0503020204020204" charset="-122"/>
                <a:sym typeface="+mn-ea"/>
              </a:rPr>
              <a:t>供应商不稳定因素：供应商破产、供应商产品质量不稳定、供应商交货延迟等</a:t>
            </a:r>
            <a:endParaRPr altLang="en-US" dirty="0" sz="3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06" name="任意多边形: 形状 19"/>
          <p:cNvSpPr/>
          <p:nvPr>
            <p:custDataLst>
              <p:tags r:id="rId4"/>
            </p:custDataLst>
          </p:nvPr>
        </p:nvSpPr>
        <p:spPr>
          <a:xfrm rot="10800000">
            <a:off x="6464835" y="2037994"/>
            <a:ext cx="4888875" cy="346688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08" name="矩形 20"/>
          <p:cNvSpPr/>
          <p:nvPr>
            <p:custDataLst>
              <p:tags r:id="rId5"/>
            </p:custDataLst>
          </p:nvPr>
        </p:nvSpPr>
        <p:spPr>
          <a:xfrm>
            <a:off x="6340570" y="2538099"/>
            <a:ext cx="248442" cy="250353"/>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0" name="文本框 3"/>
          <p:cNvSpPr txBox="1"/>
          <p:nvPr>
            <p:custDataLst>
              <p:tags r:id="rId6"/>
            </p:custDataLst>
          </p:nvPr>
        </p:nvSpPr>
        <p:spPr>
          <a:xfrm>
            <a:off x="6818746" y="2332209"/>
            <a:ext cx="4222732" cy="233770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3000" lang="zh-CN" spc="150">
                <a:solidFill>
                  <a:schemeClr val="tx1">
                    <a:lumMod val="75000"/>
                    <a:lumOff val="25000"/>
                  </a:schemeClr>
                </a:solidFill>
                <a:latin typeface="Arial" panose="02080604020202020204" pitchFamily="34" charset="0"/>
                <a:ea typeface="微软雅黑" panose="020B0503020204020204" charset="-122"/>
                <a:sym typeface="+mn-ea"/>
              </a:rPr>
              <a:t>应对策略：建立稳定的供应商关系、建立供应商评估机制、建立应急预案等</a:t>
            </a:r>
            <a:endParaRPr altLang="en-US" dirty="0" sz="3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44" name="标题 1"/>
          <p:cNvSpPr>
            <a:spLocks noGrp="1"/>
          </p:cNvSpPr>
          <p:nvPr>
            <p:ph type="title"/>
          </p:nvPr>
        </p:nvSpPr>
        <p:spPr/>
        <p:txBody>
          <a:bodyPr/>
          <a:p>
            <a:r>
              <a:rPr altLang="en-US" lang="zh-CN"/>
              <a:t>价格波动及应对策略</a:t>
            </a:r>
            <a:endParaRPr altLang="en-US" lang="zh-CN"/>
          </a:p>
        </p:txBody>
      </p:sp>
      <p:sp>
        <p:nvSpPr>
          <p:cNvPr id="104974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供应商价格波动的背景和原因</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应对策略：建立稳定的供应商关系、采用多种采购方式、加强与供应商的沟通等</a:t>
            </a:r>
            <a:endParaRPr dirty="0" sz="2000" err="1">
              <a:solidFill>
                <a:schemeClr val="tx1">
                  <a:lumMod val="75000"/>
                  <a:lumOff val="25000"/>
                </a:schemeClr>
              </a:solidFill>
              <a:latin typeface="+mn-ea"/>
              <a:ea typeface="+mn-ea"/>
              <a:cs typeface="+mn-ea"/>
              <a:sym typeface="+mn-lt"/>
            </a:endParaRPr>
          </a:p>
        </p:txBody>
      </p:sp>
      <p:sp>
        <p:nvSpPr>
          <p:cNvPr id="104976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7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实施效果：降低采购成本、提高采购效率、增强供应链稳定性等</a:t>
            </a:r>
            <a:endParaRPr dirty="0" sz="2000" err="1">
              <a:solidFill>
                <a:schemeClr val="tx1">
                  <a:lumMod val="75000"/>
                  <a:lumOff val="25000"/>
                </a:schemeClr>
              </a:solidFill>
              <a:latin typeface="+mn-ea"/>
              <a:ea typeface="+mn-ea"/>
              <a:cs typeface="+mn-ea"/>
              <a:sym typeface="+mn-lt"/>
            </a:endParaRPr>
          </a:p>
        </p:txBody>
      </p:sp>
      <p:sp>
        <p:nvSpPr>
          <p:cNvPr id="10497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价格波动对采购方的影响</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18" name="标题 1"/>
          <p:cNvSpPr>
            <a:spLocks noGrp="1"/>
          </p:cNvSpPr>
          <p:nvPr>
            <p:ph type="title"/>
          </p:nvPr>
        </p:nvSpPr>
        <p:spPr/>
        <p:txBody>
          <a:bodyPr/>
          <a:p>
            <a:r>
              <a:rPr altLang="en-US" lang="zh-CN"/>
              <a:t>质量波动及应对策略</a:t>
            </a:r>
            <a:endParaRPr altLang="en-US" lang="zh-CN"/>
          </a:p>
        </p:txBody>
      </p:sp>
      <p:sp>
        <p:nvSpPr>
          <p:cNvPr id="104982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质量波动的原因：供应商原材料质量不稳定、生产设备老化、生产工艺不规范等</a:t>
            </a:r>
            <a:endParaRPr altLang="en-US" dirty="0" sz="1200" lang="zh-CN" spc="150">
              <a:solidFill>
                <a:schemeClr val="tx1">
                  <a:lumMod val="65000"/>
                  <a:lumOff val="35000"/>
                </a:schemeClr>
              </a:solidFill>
              <a:latin typeface="+mn-ea"/>
              <a:sym typeface="+mn-ea"/>
            </a:endParaRPr>
          </a:p>
        </p:txBody>
      </p:sp>
      <p:sp>
        <p:nvSpPr>
          <p:cNvPr id="104982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质量波动的后果：产品不合格率上升、客户投诉增加、企业声誉受损</a:t>
            </a:r>
            <a:endParaRPr altLang="en-US" dirty="0" sz="1200" lang="zh-CN" spc="150">
              <a:solidFill>
                <a:schemeClr val="tx1">
                  <a:lumMod val="65000"/>
                  <a:lumOff val="35000"/>
                </a:schemeClr>
              </a:solidFill>
              <a:latin typeface="+mn-ea"/>
              <a:sym typeface="+mn-ea"/>
            </a:endParaRPr>
          </a:p>
        </p:txBody>
      </p:sp>
      <p:sp>
        <p:nvSpPr>
          <p:cNvPr id="104982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应对策略：加强供应商管理、定期对供应商进行评估和审计、建立质量信息共享平台等</a:t>
            </a:r>
            <a:endParaRPr altLang="en-US" dirty="0" sz="1200" lang="zh-CN" spc="150">
              <a:solidFill>
                <a:schemeClr val="tx1">
                  <a:lumMod val="65000"/>
                  <a:lumOff val="35000"/>
                </a:schemeClr>
              </a:solidFill>
              <a:latin typeface="+mn-ea"/>
              <a:sym typeface="+mn-ea"/>
            </a:endParaRPr>
          </a:p>
        </p:txBody>
      </p:sp>
      <p:sp>
        <p:nvSpPr>
          <p:cNvPr id="104982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案例分析：某企业如何通过加强供应商管理和建立质量信息共享平台来应对质量波动问题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60" name="标题 1"/>
          <p:cNvSpPr>
            <a:spLocks noGrp="1"/>
          </p:cNvSpPr>
          <p:nvPr>
            <p:ph type="title"/>
          </p:nvPr>
        </p:nvSpPr>
        <p:spPr/>
        <p:txBody>
          <a:bodyPr/>
          <a:p>
            <a:r>
              <a:rPr altLang="en-US" lang="zh-CN"/>
              <a:t>交货期延误及应对策略</a:t>
            </a:r>
            <a:endParaRPr altLang="en-US" lang="zh-CN"/>
          </a:p>
        </p:txBody>
      </p:sp>
      <p:cxnSp>
        <p:nvCxnSpPr>
          <p:cNvPr id="3145755" name="直接连接符 28"/>
          <p:cNvCxnSpPr>
            <a:cxnSpLocks/>
          </p:cNvCxnSpPr>
          <p:nvPr>
            <p:custDataLst>
              <p:tags r:id="rId1"/>
            </p:custDataLst>
          </p:nvPr>
        </p:nvCxnSpPr>
        <p:spPr>
          <a:xfrm>
            <a:off x="2419583" y="3724438"/>
            <a:ext cx="7353500" cy="50553"/>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cxnSp>
        <p:nvCxnSpPr>
          <p:cNvPr id="3145757" name="直接连接符 29"/>
          <p:cNvCxnSpPr>
            <a:cxnSpLocks/>
          </p:cNvCxnSpPr>
          <p:nvPr>
            <p:custDataLst>
              <p:tags r:id="rId2"/>
            </p:custDataLst>
          </p:nvPr>
        </p:nvCxnSpPr>
        <p:spPr>
          <a:xfrm flipV="1">
            <a:off x="2419583" y="2454620"/>
            <a:ext cx="7353500" cy="8647"/>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cxnSp>
        <p:nvCxnSpPr>
          <p:cNvPr id="3145759" name="直接连接符 30"/>
          <p:cNvCxnSpPr>
            <a:cxnSpLocks/>
          </p:cNvCxnSpPr>
          <p:nvPr>
            <p:custDataLst>
              <p:tags r:id="rId3"/>
            </p:custDataLst>
          </p:nvPr>
        </p:nvCxnSpPr>
        <p:spPr>
          <a:xfrm>
            <a:off x="2419583" y="5068755"/>
            <a:ext cx="7353500" cy="35254"/>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49862" name="正文"/>
          <p:cNvSpPr txBox="1"/>
          <p:nvPr>
            <p:custDataLst>
              <p:tags r:id="rId4"/>
            </p:custDataLst>
          </p:nvPr>
        </p:nvSpPr>
        <p:spPr>
          <a:xfrm>
            <a:off x="2657050" y="1793437"/>
            <a:ext cx="6755508" cy="462961"/>
          </a:xfrm>
          <a:prstGeom prst="rect"/>
          <a:noFill/>
        </p:spPr>
        <p:txBody>
          <a:bodyPr anchor="t" anchorCtr="0" bIns="0" lIns="0" rIns="0" rtlCol="0" tIns="0" wrap="square">
            <a:normAutofit lnSpcReduction="10000"/>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单击此处输入你的智能图形项正文，文字是您思想的提炼，请尽量言简意赅的阐述观点。单击此处输入你的智能图形项正文</a:t>
            </a:r>
            <a:endParaRPr altLang="en-US" dirty="0" sz="1200" lang="zh-CN" spc="150">
              <a:solidFill>
                <a:schemeClr val="tx1">
                  <a:lumMod val="85000"/>
                  <a:lumOff val="15000"/>
                </a:schemeClr>
              </a:solidFill>
              <a:latin typeface="+mn-ea"/>
              <a:sym typeface="+mn-ea"/>
            </a:endParaRPr>
          </a:p>
        </p:txBody>
      </p:sp>
      <p:sp>
        <p:nvSpPr>
          <p:cNvPr id="1049864" name="正文"/>
          <p:cNvSpPr txBox="1"/>
          <p:nvPr>
            <p:custDataLst>
              <p:tags r:id="rId5"/>
            </p:custDataLst>
          </p:nvPr>
        </p:nvSpPr>
        <p:spPr>
          <a:xfrm>
            <a:off x="2657050" y="3100504"/>
            <a:ext cx="6755508" cy="462961"/>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供应商协调的挑战与应对策略</a:t>
            </a:r>
            <a:endParaRPr altLang="en-US" dirty="0" sz="1200" lang="zh-CN" spc="150">
              <a:solidFill>
                <a:schemeClr val="tx1">
                  <a:lumMod val="85000"/>
                  <a:lumOff val="15000"/>
                </a:schemeClr>
              </a:solidFill>
              <a:latin typeface="+mn-ea"/>
              <a:sym typeface="+mn-ea"/>
            </a:endParaRPr>
          </a:p>
        </p:txBody>
      </p:sp>
      <p:sp>
        <p:nvSpPr>
          <p:cNvPr id="1049866" name="正文"/>
          <p:cNvSpPr txBox="1"/>
          <p:nvPr>
            <p:custDataLst>
              <p:tags r:id="rId6"/>
            </p:custDataLst>
          </p:nvPr>
        </p:nvSpPr>
        <p:spPr>
          <a:xfrm>
            <a:off x="2655719" y="4407572"/>
            <a:ext cx="6755508" cy="462961"/>
          </a:xfrm>
          <a:prstGeom prst="rect"/>
          <a:noFill/>
        </p:spPr>
        <p:txBody>
          <a:bodyPr anchor="t" anchorCtr="0" bIns="0" lIns="0" rIns="0" rtlCol="0" tIns="0" wrap="square">
            <a:normAutofit lnSpcReduction="10000"/>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单击此处输入你的智能图形项正文，文字是您思想的提炼，请尽量言简意赅的阐述观点。单击此处输入你的智能图形项正文</a:t>
            </a:r>
            <a:endParaRPr altLang="en-US" dirty="0" sz="1200" lang="zh-CN" spc="150">
              <a:solidFill>
                <a:schemeClr val="tx1">
                  <a:lumMod val="85000"/>
                  <a:lumOff val="15000"/>
                </a:schemeClr>
              </a:solidFill>
              <a:latin typeface="+mn-ea"/>
              <a:sym typeface="+mn-ea"/>
            </a:endParaRPr>
          </a:p>
        </p:txBody>
      </p:sp>
      <p:sp>
        <p:nvSpPr>
          <p:cNvPr id="1049868" name="正文"/>
          <p:cNvSpPr txBox="1"/>
          <p:nvPr>
            <p:custDataLst>
              <p:tags r:id="rId7"/>
            </p:custDataLst>
          </p:nvPr>
        </p:nvSpPr>
        <p:spPr>
          <a:xfrm>
            <a:off x="2655719" y="5714639"/>
            <a:ext cx="6755508" cy="462961"/>
          </a:xfrm>
          <a:prstGeom prst="rect"/>
          <a:noFill/>
        </p:spPr>
        <p:txBody>
          <a:bodyPr anchor="t" anchorCtr="0" bIns="0" lIns="0" rIns="0" rtlCol="0" tIns="0" wrap="square">
            <a:normAutofit lnSpcReduction="10000"/>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单击此处输入你的智能图形项正文，文字是您思想的提炼，请尽量言简意赅的阐述观点。单击此处输入你的智能图形项正文</a:t>
            </a:r>
            <a:endParaRPr altLang="en-US" dirty="0" sz="1200" lang="zh-CN" spc="150">
              <a:solidFill>
                <a:schemeClr val="tx1">
                  <a:lumMod val="85000"/>
                  <a:lumOff val="15000"/>
                </a:schemeClr>
              </a:solidFill>
              <a:latin typeface="+mn-ea"/>
              <a:sym typeface="+mn-ea"/>
            </a:endParaRPr>
          </a:p>
        </p:txBody>
      </p:sp>
      <p:sp>
        <p:nvSpPr>
          <p:cNvPr id="1049870" name="标题"/>
          <p:cNvSpPr txBox="1"/>
          <p:nvPr>
            <p:custDataLst>
              <p:tags r:id="rId8"/>
            </p:custDataLst>
          </p:nvPr>
        </p:nvSpPr>
        <p:spPr>
          <a:xfrm>
            <a:off x="2655719" y="2666146"/>
            <a:ext cx="6756174" cy="380480"/>
          </a:xfrm>
          <a:prstGeom prst="rect"/>
          <a:noFill/>
        </p:spPr>
        <p:txBody>
          <a:bodyPr anchor="b" bIns="0" lIns="0" rIns="0" rtlCol="0" tIns="0" wrap="square">
            <a:normAutofit fontScale="65556"/>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应对策略：加强供应商管理、提前与供应商沟通、建立应急机制等  供应商协调的挑战与应对策略</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49872" name="标题"/>
          <p:cNvSpPr txBox="1"/>
          <p:nvPr>
            <p:custDataLst>
              <p:tags r:id="rId9"/>
            </p:custDataLst>
          </p:nvPr>
        </p:nvSpPr>
        <p:spPr>
          <a:xfrm>
            <a:off x="2655054" y="5269637"/>
            <a:ext cx="6756174" cy="380480"/>
          </a:xfrm>
          <a:prstGeom prst="rect"/>
          <a:noFill/>
        </p:spPr>
        <p:txBody>
          <a:bodyPr anchor="b" bIns="0" lIns="0" rIns="0" rtlCol="0" tIns="0" wrap="square">
            <a:normAutofit fontScale="71111"/>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应对策略：建立稳定的供应商合作关系、加强供应链管理、采用多元化供应商等</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49874" name="标题"/>
          <p:cNvSpPr txBox="1"/>
          <p:nvPr>
            <p:custDataLst>
              <p:tags r:id="rId10"/>
            </p:custDataLst>
          </p:nvPr>
        </p:nvSpPr>
        <p:spPr>
          <a:xfrm>
            <a:off x="2655719" y="3967892"/>
            <a:ext cx="6756174" cy="380480"/>
          </a:xfrm>
          <a:prstGeom prst="rect"/>
          <a:noFill/>
        </p:spPr>
        <p:txBody>
          <a:bodyPr anchor="b" bIns="0" lIns="0" rIns="0" rtlCol="0" tIns="0" wrap="square">
            <a:normAutofit/>
          </a:bodyPr>
          <a:p>
            <a:pPr algn="l" lvl="0">
              <a:buClrTx/>
              <a:buSzTx/>
              <a:buFontTx/>
            </a:pPr>
            <a:r>
              <a:rPr altLang="en-US" b="1" dirty="0" sz="1100" lang="zh-CN" spc="300">
                <a:solidFill>
                  <a:schemeClr val="accent1"/>
                </a:solidFill>
                <a:latin typeface="+mj-ea"/>
                <a:ea typeface="+mj-ea"/>
                <a:cs typeface="微软雅黑" panose="020B0503020204020204" pitchFamily="34" charset="-122"/>
                <a:sym typeface="+mn-ea"/>
              </a:rPr>
              <a:t>挑战：供应商能力不足、交货期不稳定、价格波动等</a:t>
            </a:r>
            <a:endParaRPr altLang="en-US" b="1" dirty="0" sz="1100" lang="zh-CN" spc="300">
              <a:solidFill>
                <a:schemeClr val="accent1"/>
              </a:solidFill>
              <a:latin typeface="+mj-ea"/>
              <a:ea typeface="+mj-ea"/>
              <a:cs typeface="微软雅黑" panose="020B0503020204020204" pitchFamily="34" charset="-122"/>
              <a:sym typeface="+mn-ea"/>
            </a:endParaRPr>
          </a:p>
        </p:txBody>
      </p:sp>
      <p:sp>
        <p:nvSpPr>
          <p:cNvPr id="1049876" name="标题"/>
          <p:cNvSpPr txBox="1"/>
          <p:nvPr>
            <p:custDataLst>
              <p:tags r:id="rId11"/>
            </p:custDataLst>
          </p:nvPr>
        </p:nvSpPr>
        <p:spPr>
          <a:xfrm>
            <a:off x="2656385" y="1364400"/>
            <a:ext cx="6756174" cy="380480"/>
          </a:xfrm>
          <a:prstGeom prst="rect"/>
          <a:noFill/>
        </p:spPr>
        <p:txBody>
          <a:bodyPr anchor="b" bIns="0" lIns="0" rIns="0" rtlCol="0" tIns="0" wrap="square">
            <a:normAutofit/>
          </a:bodyPr>
          <a:p>
            <a:pPr algn="l" lvl="0">
              <a:buClrTx/>
              <a:buSzTx/>
              <a:buFontTx/>
            </a:pPr>
            <a:r>
              <a:rPr altLang="en-US" b="1" dirty="0" sz="1100" lang="zh-CN" spc="300">
                <a:solidFill>
                  <a:schemeClr val="accent1"/>
                </a:solidFill>
                <a:latin typeface="+mj-ea"/>
                <a:ea typeface="+mj-ea"/>
                <a:cs typeface="微软雅黑" panose="020B0503020204020204" pitchFamily="34" charset="-122"/>
                <a:sym typeface="+mn-ea"/>
              </a:rPr>
              <a:t>原因分析：供应商生产能力不足、物流问题、自然灾害等</a:t>
            </a:r>
            <a:endParaRPr altLang="en-US" b="1" dirty="0" sz="1100" lang="zh-CN" spc="300">
              <a:solidFill>
                <a:schemeClr val="accent1"/>
              </a:solidFill>
              <a:latin typeface="+mj-ea"/>
              <a:ea typeface="+mj-ea"/>
              <a:cs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10" name="标题"/>
          <p:cNvSpPr>
            <a:spLocks noGrp="1"/>
          </p:cNvSpPr>
          <p:nvPr>
            <p:ph type="title"/>
            <p:custDataLst>
              <p:tags r:id="rId1"/>
            </p:custDataLst>
          </p:nvPr>
        </p:nvSpPr>
        <p:spPr>
          <a:xfrm>
            <a:off x="825361" y="3133103"/>
            <a:ext cx="6367550" cy="1743697"/>
          </a:xfrm>
        </p:spPr>
        <p:txBody>
          <a:bodyPr/>
          <a:p>
            <a:r>
              <a:rPr altLang="en-US" lang="zh-CN"/>
              <a:t>供应商协调的未来发展趋势</a:t>
            </a:r>
            <a:endParaRPr altLang="en-US" lang="zh-CN"/>
          </a:p>
        </p:txBody>
      </p:sp>
      <p:sp>
        <p:nvSpPr>
          <p:cNvPr id="104991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962" name="标题 1"/>
          <p:cNvSpPr>
            <a:spLocks noGrp="1"/>
          </p:cNvSpPr>
          <p:nvPr>
            <p:ph type="title"/>
          </p:nvPr>
        </p:nvSpPr>
        <p:spPr/>
        <p:txBody>
          <a:bodyPr/>
          <a:p>
            <a:r>
              <a:rPr altLang="en-US" lang="zh-CN"/>
              <a:t>数字化和智能化趋势</a:t>
            </a:r>
            <a:endParaRPr altLang="en-US" lang="zh-CN"/>
          </a:p>
        </p:txBody>
      </p:sp>
      <p:sp>
        <p:nvSpPr>
          <p:cNvPr id="104996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智能化趋势：利用人工智能技术对供应商数据进行智能分析，实现供应商选择和评估的自动化</a:t>
            </a:r>
            <a:endParaRPr altLang="en-US" sz="1400" lang="zh-CN" spc="150">
              <a:solidFill>
                <a:schemeClr val="tx1"/>
              </a:solidFill>
              <a:effectLst/>
              <a:latin typeface="+mn-ea"/>
              <a:sym typeface="+mn-ea"/>
            </a:endParaRPr>
          </a:p>
        </p:txBody>
      </p:sp>
      <p:sp>
        <p:nvSpPr>
          <p:cNvPr id="104997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数字化趋势：通过数字化技术提高供应商协调效率，实现实时数据共享和沟通</a:t>
            </a:r>
            <a:endParaRPr altLang="en-US" dirty="0" sz="1400" lang="zh-CN" spc="150">
              <a:solidFill>
                <a:schemeClr val="tx1"/>
              </a:solidFill>
              <a:effectLst/>
              <a:latin typeface="+mn-ea"/>
              <a:sym typeface="+mn-ea"/>
            </a:endParaRPr>
          </a:p>
        </p:txBody>
      </p:sp>
      <p:sp>
        <p:nvSpPr>
          <p:cNvPr id="104997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未来发展趋势：数字化和智能化将逐渐成为供应商协调的主要趋势，提高企业管理的效率和准确性</a:t>
            </a:r>
            <a:endParaRPr altLang="en-US" sz="1400" lang="zh-CN" spc="150">
              <a:solidFill>
                <a:schemeClr val="tx1"/>
              </a:solidFill>
              <a:effectLst/>
              <a:latin typeface="+mn-ea"/>
              <a:sym typeface="+mn-ea"/>
            </a:endParaRPr>
          </a:p>
        </p:txBody>
      </p:sp>
      <p:sp>
        <p:nvSpPr>
          <p:cNvPr id="104997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应对策略：企业需要积极应对数字化和智能化趋势，加强技术研发和人才培养，以适应未来发展的需要</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12" name="标题 1"/>
          <p:cNvSpPr>
            <a:spLocks noGrp="1"/>
          </p:cNvSpPr>
          <p:nvPr>
            <p:ph type="title"/>
          </p:nvPr>
        </p:nvSpPr>
        <p:spPr/>
        <p:txBody>
          <a:bodyPr/>
          <a:p>
            <a:r>
              <a:rPr altLang="en-US" lang="zh-CN"/>
              <a:t>绿色环保和可持续发展趋势</a:t>
            </a:r>
            <a:endParaRPr altLang="en-US" lang="zh-CN"/>
          </a:p>
        </p:txBody>
      </p:sp>
      <p:sp>
        <p:nvSpPr>
          <p:cNvPr id="1050014" name="Freeform 21"/>
          <p:cNvSpPr>
            <a:spLocks noChangeArrowheads="1"/>
          </p:cNvSpPr>
          <p:nvPr>
            <p:custDataLst>
              <p:tags r:id="rId1"/>
            </p:custDataLst>
          </p:nvPr>
        </p:nvSpPr>
        <p:spPr bwMode="auto">
          <a:xfrm>
            <a:off x="838200" y="1876755"/>
            <a:ext cx="2060965" cy="1747992"/>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016" name="Freeform 22"/>
          <p:cNvSpPr>
            <a:spLocks noChangeArrowheads="1"/>
          </p:cNvSpPr>
          <p:nvPr>
            <p:custDataLst>
              <p:tags r:id="rId2"/>
            </p:custDataLst>
          </p:nvPr>
        </p:nvSpPr>
        <p:spPr bwMode="auto">
          <a:xfrm>
            <a:off x="838200" y="2915957"/>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018" name="Freeform 26"/>
          <p:cNvSpPr>
            <a:spLocks noChangeArrowheads="1"/>
          </p:cNvSpPr>
          <p:nvPr>
            <p:custDataLst>
              <p:tags r:id="rId3"/>
            </p:custDataLst>
          </p:nvPr>
        </p:nvSpPr>
        <p:spPr bwMode="auto">
          <a:xfrm>
            <a:off x="838200" y="2918392"/>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020" name="Freeform 22"/>
          <p:cNvSpPr>
            <a:spLocks noChangeArrowheads="1"/>
          </p:cNvSpPr>
          <p:nvPr>
            <p:custDataLst>
              <p:tags r:id="rId4"/>
            </p:custDataLst>
          </p:nvPr>
        </p:nvSpPr>
        <p:spPr bwMode="auto">
          <a:xfrm>
            <a:off x="838200" y="3960029"/>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022" name="Freeform 27"/>
          <p:cNvSpPr>
            <a:spLocks noChangeArrowheads="1"/>
          </p:cNvSpPr>
          <p:nvPr>
            <p:custDataLst>
              <p:tags r:id="rId5"/>
            </p:custDataLst>
          </p:nvPr>
        </p:nvSpPr>
        <p:spPr bwMode="auto">
          <a:xfrm>
            <a:off x="838200" y="5003492"/>
            <a:ext cx="2060965" cy="708648"/>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024" name="Freeform 26"/>
          <p:cNvSpPr>
            <a:spLocks noChangeArrowheads="1"/>
          </p:cNvSpPr>
          <p:nvPr>
            <p:custDataLst>
              <p:tags r:id="rId6"/>
            </p:custDataLst>
          </p:nvPr>
        </p:nvSpPr>
        <p:spPr bwMode="auto">
          <a:xfrm>
            <a:off x="838200" y="3962464"/>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026" name="正文"/>
          <p:cNvSpPr txBox="1"/>
          <p:nvPr>
            <p:custDataLst>
              <p:tags r:id="rId7"/>
            </p:custDataLst>
          </p:nvPr>
        </p:nvSpPr>
        <p:spPr>
          <a:xfrm>
            <a:off x="2974438" y="1792134"/>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绿色环保：随着环保意识的提高，越来越多的企业开始关注供应商的环保表现，要求供应商采取环保措施，减少对环境的影响。</a:t>
            </a:r>
            <a:endParaRPr altLang="en-US" sz="1600" lang="zh-CN" spc="150">
              <a:solidFill>
                <a:schemeClr val="tx1">
                  <a:lumMod val="65000"/>
                  <a:lumOff val="35000"/>
                </a:schemeClr>
              </a:solidFill>
              <a:latin typeface="+mn-ea"/>
            </a:endParaRPr>
          </a:p>
        </p:txBody>
      </p:sp>
      <p:sp>
        <p:nvSpPr>
          <p:cNvPr id="1050028" name="正文"/>
          <p:cNvSpPr txBox="1"/>
          <p:nvPr>
            <p:custDataLst>
              <p:tags r:id="rId8"/>
            </p:custDataLst>
          </p:nvPr>
        </p:nvSpPr>
        <p:spPr>
          <a:xfrm>
            <a:off x="2974438" y="2843511"/>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可持续发展：企业不仅关注供应商的环保表现，还关注供应商的可持续发展能力，要求供应商能够持续提供优质的产品和服务，并符合企业的长期发展战略。</a:t>
            </a:r>
            <a:endParaRPr altLang="en-US" sz="1600" lang="zh-CN" spc="150">
              <a:solidFill>
                <a:schemeClr val="tx1">
                  <a:lumMod val="65000"/>
                  <a:lumOff val="35000"/>
                </a:schemeClr>
              </a:solidFill>
              <a:latin typeface="+mn-ea"/>
            </a:endParaRPr>
          </a:p>
        </p:txBody>
      </p:sp>
      <p:sp>
        <p:nvSpPr>
          <p:cNvPr id="1050030" name="正文"/>
          <p:cNvSpPr txBox="1"/>
          <p:nvPr>
            <p:custDataLst>
              <p:tags r:id="rId9"/>
            </p:custDataLst>
          </p:nvPr>
        </p:nvSpPr>
        <p:spPr>
          <a:xfrm>
            <a:off x="2974438" y="3894888"/>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供应链透明化：企业要求供应商公开供应链信息，以便更好地了解供应商的生产过程和原材料来源，从而确保产品的质量和环保性。</a:t>
            </a:r>
            <a:endParaRPr altLang="en-US" sz="1600" lang="zh-CN" spc="150">
              <a:solidFill>
                <a:schemeClr val="tx1">
                  <a:lumMod val="65000"/>
                  <a:lumOff val="35000"/>
                </a:schemeClr>
              </a:solidFill>
              <a:latin typeface="+mn-ea"/>
            </a:endParaRPr>
          </a:p>
        </p:txBody>
      </p:sp>
      <p:sp>
        <p:nvSpPr>
          <p:cNvPr id="1050032" name="正文"/>
          <p:cNvSpPr txBox="1"/>
          <p:nvPr>
            <p:custDataLst>
              <p:tags r:id="rId10"/>
            </p:custDataLst>
          </p:nvPr>
        </p:nvSpPr>
        <p:spPr>
          <a:xfrm>
            <a:off x="2974438" y="4946266"/>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数字化转型：随着互联网技术的发展，企业开始采用数字化手段与供应商进行协调和沟通，提高协调效率，降低协调成本。</a:t>
            </a:r>
            <a:endParaRPr altLang="en-US" sz="1600" lang="zh-CN" spc="150">
              <a:solidFill>
                <a:schemeClr val="tx1">
                  <a:lumMod val="65000"/>
                  <a:lumOff val="35000"/>
                </a:schemeClr>
              </a:solidFill>
              <a:latin typeface="+mn-ea"/>
            </a:endParaRPr>
          </a:p>
        </p:txBody>
      </p:sp>
      <p:sp>
        <p:nvSpPr>
          <p:cNvPr id="1050034" name="Freeform 23"/>
          <p:cNvSpPr>
            <a:spLocks noChangeArrowheads="1"/>
          </p:cNvSpPr>
          <p:nvPr>
            <p:custDataLst>
              <p:tags r:id="rId11"/>
            </p:custDataLst>
          </p:nvPr>
        </p:nvSpPr>
        <p:spPr bwMode="auto">
          <a:xfrm>
            <a:off x="838200" y="1854839"/>
            <a:ext cx="2060965" cy="708648"/>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068" name="标题 1"/>
          <p:cNvSpPr>
            <a:spLocks noGrp="1"/>
          </p:cNvSpPr>
          <p:nvPr>
            <p:ph type="title"/>
          </p:nvPr>
        </p:nvSpPr>
        <p:spPr/>
        <p:txBody>
          <a:bodyPr/>
          <a:p>
            <a:r>
              <a:rPr altLang="en-US" lang="zh-CN"/>
              <a:t>多元化和个性化趋势</a:t>
            </a:r>
            <a:endParaRPr altLang="en-US" lang="zh-CN"/>
          </a:p>
        </p:txBody>
      </p:sp>
      <p:sp>
        <p:nvSpPr>
          <p:cNvPr id="105007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7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多元化发展：随着企业业务的不断拓展，供应商协调需要更加注重多元化发展，包括供应商来源、产品种类、服务方式等方面。</a:t>
            </a:r>
            <a:endParaRPr altLang="en-US" dirty="0" sz="2000" lang="zh-CN" spc="150">
              <a:solidFill>
                <a:schemeClr val="tx1">
                  <a:lumMod val="75000"/>
                  <a:lumOff val="25000"/>
                </a:schemeClr>
              </a:solidFill>
              <a:latin typeface="+mn-ea"/>
              <a:sym typeface="+mn-ea"/>
            </a:endParaRPr>
          </a:p>
        </p:txBody>
      </p:sp>
      <p:sp>
        <p:nvSpPr>
          <p:cNvPr id="105007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7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7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个性化需求：随着消费者需求的不断变化，企业需要更加注重个性化需求，包括产品定制、服务定制、个性化解决方案等方面。</a:t>
            </a:r>
            <a:endParaRPr altLang="en-US" dirty="0" sz="2000" lang="zh-CN" spc="150">
              <a:solidFill>
                <a:schemeClr val="tx1">
                  <a:lumMod val="75000"/>
                  <a:lumOff val="25000"/>
                </a:schemeClr>
              </a:solidFill>
              <a:latin typeface="+mn-ea"/>
              <a:sym typeface="+mn-ea"/>
            </a:endParaRPr>
          </a:p>
        </p:txBody>
      </p:sp>
      <p:sp>
        <p:nvSpPr>
          <p:cNvPr id="105008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8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8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5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数字化转型：随着数字化技术的不断发展，供应商协调需要更加注重数字化转型，包括数字化采购、数字化供应链、数字化协作等方面。</a:t>
            </a:r>
            <a:endParaRPr altLang="en-US" dirty="0" sz="2000" lang="zh-CN" spc="150">
              <a:solidFill>
                <a:schemeClr val="tx1">
                  <a:lumMod val="75000"/>
                  <a:lumOff val="25000"/>
                </a:schemeClr>
              </a:solidFill>
              <a:latin typeface="+mn-ea"/>
              <a:sym typeface="+mn-ea"/>
            </a:endParaRPr>
          </a:p>
        </p:txBody>
      </p:sp>
      <p:sp>
        <p:nvSpPr>
          <p:cNvPr id="105008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8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9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5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智能化升级：随着智能化技术的不断发展，供应商协调需要更加注重智能化升级，包括智能化采购、智能化供应链、智能化协作等方面。</a:t>
            </a:r>
            <a:endParaRPr altLang="en-US" dirty="0" sz="2000" lang="zh-CN" spc="150">
              <a:solidFill>
                <a:schemeClr val="tx1">
                  <a:lumMod val="75000"/>
                  <a:lumOff val="25000"/>
                </a:schemeClr>
              </a:solidFill>
              <a:latin typeface="+mn-ea"/>
              <a:sym typeface="+mn-ea"/>
            </a:endParaRPr>
          </a:p>
        </p:txBody>
      </p:sp>
      <p:sp>
        <p:nvSpPr>
          <p:cNvPr id="105009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26" name="标题 1"/>
          <p:cNvSpPr>
            <a:spLocks noGrp="1"/>
          </p:cNvSpPr>
          <p:nvPr>
            <p:ph type="title"/>
          </p:nvPr>
        </p:nvSpPr>
        <p:spPr/>
        <p:txBody>
          <a:bodyPr/>
          <a:p>
            <a:r>
              <a:rPr altLang="en-US" lang="zh-CN"/>
              <a:t>跨界合作和协同创新趋势</a:t>
            </a:r>
            <a:endParaRPr altLang="en-US" lang="zh-CN"/>
          </a:p>
        </p:txBody>
      </p:sp>
      <p:sp>
        <p:nvSpPr>
          <p:cNvPr id="105012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跨界合作：不同行业的企业之间进行合作，共同研发新产品或服务，实现资源共享和优势互补</a:t>
            </a:r>
            <a:endParaRPr altLang="en-US" dirty="0" sz="2000" lang="zh-CN" spc="150">
              <a:solidFill>
                <a:schemeClr val="tx1">
                  <a:lumMod val="85000"/>
                  <a:lumOff val="15000"/>
                </a:schemeClr>
              </a:solidFill>
              <a:latin typeface="+mn-ea"/>
              <a:sym typeface="+mn-ea"/>
            </a:endParaRPr>
          </a:p>
        </p:txBody>
      </p:sp>
      <p:sp>
        <p:nvSpPr>
          <p:cNvPr id="105013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协同创新：企业与供应商、客户、高校等合作伙伴共同进行技术创新，推动产业链上下游的协同发展</a:t>
            </a:r>
            <a:endParaRPr altLang="en-US" dirty="0" sz="2000" lang="zh-CN" spc="150">
              <a:solidFill>
                <a:schemeClr val="tx1">
                  <a:lumMod val="85000"/>
                  <a:lumOff val="15000"/>
                </a:schemeClr>
              </a:solidFill>
              <a:latin typeface="+mn-ea"/>
              <a:sym typeface="+mn-ea"/>
            </a:endParaRPr>
          </a:p>
        </p:txBody>
      </p:sp>
      <p:sp>
        <p:nvSpPr>
          <p:cNvPr id="105014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数字化转型：利用大数据、人工智能等先进技术，实现供应商协调的数字化转型，提高效率和准确性</a:t>
            </a:r>
            <a:endParaRPr altLang="en-US" dirty="0" sz="2000" lang="zh-CN" spc="150">
              <a:solidFill>
                <a:schemeClr val="tx1">
                  <a:lumMod val="85000"/>
                  <a:lumOff val="15000"/>
                </a:schemeClr>
              </a:solidFill>
              <a:latin typeface="+mn-ea"/>
              <a:sym typeface="+mn-ea"/>
            </a:endParaRPr>
          </a:p>
        </p:txBody>
      </p:sp>
      <p:sp>
        <p:nvSpPr>
          <p:cNvPr id="105014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可持续发展：注重环境保护和可持续发展，推动供应商协调向绿色、低碳的方向发展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184" name="公司名"/>
          <p:cNvSpPr>
            <a:spLocks noGrp="1"/>
          </p:cNvSpPr>
          <p:nvPr>
            <p:ph type="body" sz="quarter" idx="13"/>
            <p:custDataLst>
              <p:tags r:id="rId1"/>
            </p:custDataLst>
          </p:nvPr>
        </p:nvSpPr>
        <p:spPr>
          <a:xfrm>
            <a:off x="838799" y="356515"/>
            <a:ext cx="9740301" cy="504000"/>
          </a:xfrm>
        </p:spPr>
        <p:txBody>
          <a:bodyPr/>
          <a:p>
            <a:r>
              <a:rPr altLang="en-US" lang="zh-CN"/>
              <a:t>xxx学院</a:t>
            </a:r>
            <a:endParaRPr altLang="en-US" lang="zh-CN"/>
          </a:p>
        </p:txBody>
      </p:sp>
      <p:sp>
        <p:nvSpPr>
          <p:cNvPr id="1050186" name="署名"/>
          <p:cNvSpPr>
            <a:spLocks noGrp="1"/>
          </p:cNvSpPr>
          <p:nvPr>
            <p:ph type="body" sz="quarter" idx="17"/>
            <p:custDataLst>
              <p:tags r:id="rId2"/>
            </p:custDataLst>
          </p:nvPr>
        </p:nvSpPr>
        <p:spPr>
          <a:xfrm>
            <a:off x="4749165" y="3572510"/>
            <a:ext cx="6604635" cy="504190"/>
          </a:xfrm>
        </p:spPr>
        <p:txBody>
          <a:bodyPr/>
          <a:p>
            <a:r>
              <a:rPr altLang="en-US" lang="zh-CN"/>
              <a:t>汇报人：</a:t>
            </a:r>
            <a:r>
              <a:rPr altLang="zh-CN" lang="en-US"/>
              <a:t>xxx</a:t>
            </a:r>
            <a:endParaRPr altLang="en-US" lang="zh-CN"/>
          </a:p>
        </p:txBody>
      </p:sp>
      <p:sp>
        <p:nvSpPr>
          <p:cNvPr id="1050188" name="标题"/>
          <p:cNvSpPr>
            <a:spLocks noGrp="1"/>
          </p:cNvSpPr>
          <p:nvPr>
            <p:ph type="ctrTitle"/>
            <p:custDataLst>
              <p:tags r:id="rId3"/>
            </p:custDataLst>
          </p:nvPr>
        </p:nvSpPr>
        <p:spPr>
          <a:xfrm>
            <a:off x="4748980" y="1772761"/>
            <a:ext cx="6604219" cy="1800000"/>
          </a:xfrm>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BEAUTIFY_FLAG" val="#wm#"/>
  <p:tag name="KSO_WM_UNIT_TYPE" val="i"/>
  <p:tag name="KSO_WM_UNIT_INDEX" val="5"/>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BEAUTIFY_FLAG" val="#wm#"/>
  <p:tag name="KSO_WM_UNIT_TYPE" val="i"/>
  <p:tag name="KSO_WM_UNIT_INDEX" val="4"/>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BEAUTIFY_FLAG" val="#wm#"/>
  <p:tag name="KSO_WM_UNIT_TYPE" val="i"/>
  <p:tag name="KSO_WM_UNIT_INDEX" val="5"/>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28"/>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BEAUTIFY_FLAG" val="#wm#"/>
  <p:tag name="KSO_WM_UNIT_TYPE" val="i"/>
  <p:tag name="KSO_WM_UNIT_INDEX" val="3"/>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ISCONTENTSTITLE" val="0"/>
  <p:tag name="KSO_WM_UNIT_ISNUMDGMTITLE" val="0"/>
  <p:tag name="KSO_WM_UNIT_NOCLEAR" val="0"/>
  <p:tag name="KSO_WM_TEMPLATE_CATEGORY" val="custom"/>
  <p:tag name="KSO_WM_TEMPLATE_INDEX" val="20231216"/>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6"/>
  <p:tag name="KSO_WM_TEMPLATE_THUMBS_INDEX" val="1、9"/>
</p:tagLst>
</file>

<file path=ppt/tags/tag7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6_1*a*1"/>
  <p:tag name="KSO_WM_TEMPLATE_CATEGORY" val="custom"/>
  <p:tag name="KSO_WM_TEMPLATE_INDEX" val="20231216"/>
  <p:tag name="KSO_WM_UNIT_LAYERLEVEL" val="1"/>
  <p:tag name="KSO_WM_TAG_VERSION" val="3.0"/>
  <p:tag name="KSO_WM_BEAUTIFY_FLAG" val="#wm#"/>
  <p:tag name="KSO_WM_UNIT_PRESET_TEXT" val="单击此处添加 文档标题"/>
</p:tagLst>
</file>

<file path=ppt/tags/tag7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6_1*b*1"/>
  <p:tag name="KSO_WM_TEMPLATE_CATEGORY" val="custom"/>
  <p:tag name="KSO_WM_TEMPLATE_INDEX" val="20231216"/>
  <p:tag name="KSO_WM_UNIT_LAYERLEVEL" val="1"/>
  <p:tag name="KSO_WM_TAG_VERSION" val="3.0"/>
  <p:tag name="KSO_WM_BEAUTIFY_FLAG" val="#wm#"/>
  <p:tag name="KSO_WM_UNIT_PRESET_TEXT" val="单击此处添加副标题"/>
</p:tagLst>
</file>

<file path=ppt/tags/tag8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1"/>
  <p:tag name="KSO_WM_TEMPLATE_CATEGORY" val="custom"/>
  <p:tag name="KSO_WM_TEMPLATE_INDEX" val="20231216"/>
  <p:tag name="KSO_WM_UNIT_LAYERLEVEL" val="1"/>
  <p:tag name="KSO_WM_TAG_VERSION" val="3.0"/>
  <p:tag name="KSO_WM_BEAUTIFY_FLAG" val="#wm#"/>
  <p:tag name="KSO_WM_UNIT_SUBTYPE" val="g"/>
  <p:tag name="KSO_WM_UNIT_VALUE" val="120"/>
  <p:tag name="KSO_WM_UNIT_TYPE" val="f"/>
  <p:tag name="KSO_WM_UNIT_INDEX" val="1"/>
  <p:tag name="KSO_WM_UNIT_PRESET_TEXT" val="稻壳公司"/>
</p:tagLst>
</file>

<file path=ppt/tags/tag8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2"/>
  <p:tag name="KSO_WM_TEMPLATE_CATEGORY" val="custom"/>
  <p:tag name="KSO_WM_TEMPLATE_INDEX" val="20231216"/>
  <p:tag name="KSO_WM_UNIT_LAYERLEVEL" val="1"/>
  <p:tag name="KSO_WM_TAG_VERSION" val="3.0"/>
  <p:tag name="KSO_WM_BEAUTIFY_FLAG" val="#wm#"/>
  <p:tag name="KSO_WM_UNIT_SUBTYPE" val="b"/>
  <p:tag name="KSO_WM_UNIT_VALUE" val="11"/>
  <p:tag name="KSO_WM_UNIT_TYPE" val="f"/>
  <p:tag name="KSO_WM_UNIT_INDEX" val="2"/>
  <p:tag name="KSO_WM_UNIT_PRESET_TEXT" val="汇报人：WPS"/>
</p:tagLst>
</file>

<file path=ppt/tags/tag82.xml><?xml version="1.0" encoding="utf-8"?>
<p:tagLst xmlns:p="http://schemas.openxmlformats.org/presentationml/2006/main">
  <p:tag name="KSO_WM_SLIDE_ID" val="custom202312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6"/>
  <p:tag name="KSO_WM_SLIDE_LAYOUT" val="a_b_f"/>
  <p:tag name="KSO_WM_SLIDE_LAYOUT_CNT" val="1_1_2"/>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a*1"/>
  <p:tag name="KSO_WM_TEMPLATE_CATEGORY" val="custom"/>
  <p:tag name="KSO_WM_TEMPLATE_INDEX" val="20231216"/>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6_6*l_h_i*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6_6*l_h_a*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1_2"/>
  <p:tag name="KSO_WM_TEMPLATE_CATEGORY" val="custom"/>
  <p:tag name="KSO_WM_TEMPLATE_INDEX" val="20231216"/>
  <p:tag name="KSO_WM_UNIT_LAYERLEVEL" val="1_1_1"/>
  <p:tag name="KSO_WM_TAG_VERSION" val="3.0"/>
  <p:tag name="KSO_WM_BEAUTIFY_FLAG" val="#wm#"/>
  <p:tag name="KSO_WM_UNIT_TYPE" val="l_h_i"/>
  <p:tag name="KSO_WM_UNIT_INDEX" val="1_1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6_6*l_h_i*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2"/>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6_6*l_h_a*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2_2"/>
  <p:tag name="KSO_WM_TEMPLATE_CATEGORY" val="custom"/>
  <p:tag name="KSO_WM_TEMPLATE_INDEX" val="20231216"/>
  <p:tag name="KSO_WM_UNIT_LAYERLEVEL" val="1_1_1"/>
  <p:tag name="KSO_WM_TAG_VERSION" val="3.0"/>
  <p:tag name="KSO_WM_BEAUTIFY_FLAG" val="#wm#"/>
  <p:tag name="KSO_WM_UNIT_TYPE" val="l_h_i"/>
  <p:tag name="KSO_WM_UNIT_INDEX" val="1_2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6_6*l_h_i*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3"/>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6_6*l_h_a*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3_2"/>
  <p:tag name="KSO_WM_TEMPLATE_CATEGORY" val="custom"/>
  <p:tag name="KSO_WM_TEMPLATE_INDEX" val="20231216"/>
  <p:tag name="KSO_WM_UNIT_LAYERLEVEL" val="1_1_1"/>
  <p:tag name="KSO_WM_TAG_VERSION" val="3.0"/>
  <p:tag name="KSO_WM_BEAUTIFY_FLAG" val="#wm#"/>
  <p:tag name="KSO_WM_UNIT_TYPE" val="l_h_i"/>
  <p:tag name="KSO_WM_UNIT_INDEX" val="1_3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6_6*l_h_i*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4"/>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6_6*l_h_a*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4_2"/>
  <p:tag name="KSO_WM_TEMPLATE_CATEGORY" val="custom"/>
  <p:tag name="KSO_WM_TEMPLATE_INDEX" val="20231216"/>
  <p:tag name="KSO_WM_UNIT_LAYERLEVEL" val="1_1_1"/>
  <p:tag name="KSO_WM_TAG_VERSION" val="3.0"/>
  <p:tag name="KSO_WM_BEAUTIFY_FLAG" val="#wm#"/>
  <p:tag name="KSO_WM_UNIT_TYPE" val="l_h_i"/>
  <p:tag name="KSO_WM_UNIT_INDEX" val="1_4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6_6*l_h_i*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5"/>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6_6*l_h_a*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5_2"/>
  <p:tag name="KSO_WM_TEMPLATE_CATEGORY" val="custom"/>
  <p:tag name="KSO_WM_TEMPLATE_INDEX" val="20231216"/>
  <p:tag name="KSO_WM_UNIT_LAYERLEVEL" val="1_1_1"/>
  <p:tag name="KSO_WM_TAG_VERSION" val="3.0"/>
  <p:tag name="KSO_WM_BEAUTIFY_FLAG" val="#wm#"/>
  <p:tag name="KSO_WM_UNIT_TYPE" val="l_h_i"/>
  <p:tag name="KSO_WM_UNIT_INDEX" val="1_5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6_6*l_h_i*1_6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6"/>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6_6*l_h_a*1_6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6_2"/>
  <p:tag name="KSO_WM_TEMPLATE_CATEGORY" val="custom"/>
  <p:tag name="KSO_WM_TEMPLATE_INDEX" val="20231216"/>
  <p:tag name="KSO_WM_UNIT_LAYERLEVEL" val="1_1_1"/>
  <p:tag name="KSO_WM_TAG_VERSION" val="3.0"/>
  <p:tag name="KSO_WM_BEAUTIFY_FLAG" val="#wm#"/>
  <p:tag name="KSO_WM_UNIT_TYPE" val="l_h_i"/>
  <p:tag name="KSO_WM_UNIT_INDEX" val="1_6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SLIDE_ID" val="custom202312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6"/>
  <p:tag name="KSO_WM_SLIDE_LAYOUT" val="a_l"/>
  <p:tag name="KSO_WM_SLIDE_LAYOUT_CNT" val="1_1"/>
  <p:tag name="KSO_WM_SLIDE_TYPE" val="contents"/>
  <p:tag name="KSO_WM_SLIDE_SUBTYPE" val="diag"/>
  <p:tag name="KSO_WM_DIAGRAM_GROUP_CODE" val="l1-1"/>
  <p:tag name="KSO_WM_SLIDE_DIAGTYPE" val="l"/>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5.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8.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51.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11.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74.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1*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1*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1*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1*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1*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1*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3*l_h_i*1_3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06.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3*l_h_i*1_2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07.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3*l_h_i*1_4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100_3*l_h_f*1_1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单击此处输入你的智能图形项正文"/>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100_3*l_h_f*1_2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单击此处输入你的智能图形项正文"/>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100_3*l_h_f*1_3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单击此处输入你的智能图形项正文"/>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100_3*l_h_f*1_4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单击此处输入你的智能图形项正文"/>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100_3*l_h_a*1_2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100_3*l_h_a*1_4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100_3*l_h_a*1_3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100_3*l_h_a*1_1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318.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1"/>
  <p:tag name="KSO_WM_TEMPLATE_CATEGORY" val="custom"/>
  <p:tag name="KSO_WM_TEMPLATE_INDEX" val="20231216"/>
  <p:tag name="KSO_WM_UNIT_LAYERLEVEL" val="1"/>
  <p:tag name="KSO_WM_TAG_VERSION" val="3.0"/>
  <p:tag name="KSO_WM_BEAUTIFY_FLAG" val="#wm#"/>
  <p:tag name="KSO_WM_UNIT_NOCLEAR" val="0"/>
  <p:tag name="KSO_WM_UNIT_SUBTYPE" val="g"/>
  <p:tag name="KSO_WM_UNIT_VALUE" val="124"/>
  <p:tag name="KSO_WM_UNIT_TYPE" val="f"/>
  <p:tag name="KSO_WM_UNIT_INDEX" val="1"/>
  <p:tag name="KSO_WM_UNIT_PRESET_TEXT" val="稻壳学院"/>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2"/>
  <p:tag name="KSO_WM_TEMPLATE_CATEGORY" val="custom"/>
  <p:tag name="KSO_WM_TEMPLATE_INDEX" val="20231216"/>
  <p:tag name="KSO_WM_UNIT_LAYERLEVEL" val="1"/>
  <p:tag name="KSO_WM_TAG_VERSION" val="3.0"/>
  <p:tag name="KSO_WM_BEAUTIFY_FLAG" val="#wm#"/>
  <p:tag name="KSO_WM_UNIT_NOCLEAR" val="0"/>
  <p:tag name="KSO_WM_UNIT_SUBTYPE" val="b"/>
  <p:tag name="KSO_WM_UNIT_VALUE" val="28"/>
  <p:tag name="KSO_WM_UNIT_TYPE" val="f"/>
  <p:tag name="KSO_WM_UNIT_INDEX" val="2"/>
  <p:tag name="KSO_WM_UNIT_PRESET_TEXT" val="汇报人：WPS"/>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65.xml><?xml version="1.0" encoding="utf-8"?>
<p:tagLst xmlns:p="http://schemas.openxmlformats.org/presentationml/2006/main">
  <p:tag name="KSO_WM_SLIDE_ID" val="custom202312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6"/>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59">
      <a:dk1>
        <a:srgbClr val="000000"/>
      </a:dk1>
      <a:lt1>
        <a:srgbClr val="FFFFFF"/>
      </a:lt1>
      <a:dk2>
        <a:srgbClr val="001548"/>
      </a:dk2>
      <a:lt2>
        <a:srgbClr val="D9D9D9"/>
      </a:lt2>
      <a:accent1>
        <a:srgbClr val="EE562E"/>
      </a:accent1>
      <a:accent2>
        <a:srgbClr val="B86B31"/>
      </a:accent2>
      <a:accent3>
        <a:srgbClr val="958739"/>
      </a:accent3>
      <a:accent4>
        <a:srgbClr val="71A440"/>
      </a:accent4>
      <a:accent5>
        <a:srgbClr val="22CC46"/>
      </a:accent5>
      <a:accent6>
        <a:srgbClr val="AA58AC"/>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5875">
          <a:solidFill>
            <a:schemeClr val="tx1">
              <a:lumMod val="50000"/>
              <a:lumOff val="50000"/>
              <a:alpha val="80000"/>
            </a:schemeClr>
          </a:solidFill>
        </a:ln>
      </a:spPr>
      <a:bodyPr/>
      <a:lstStyle/>
      <a:style>
        <a:lnRef idx="2">
          <a:schemeClr val="accent1"/>
        </a:lnRef>
        <a:fillRef idx="0">
          <a:srgbClr val="FFFFFF"/>
        </a:fillRef>
        <a:effectRef idx="0">
          <a:srgbClr val="FFFFFF"/>
        </a:effectRef>
        <a:fontRef idx="minor">
          <a:schemeClr val="tx1"/>
        </a:fontRef>
      </a:style>
    </a:lnDef>
    <a:txDef>
      <a:spPr>
        <a:noFill/>
      </a:spPr>
      <a:bodyPr anchor="b" bIns="0" lIns="0" rIns="0" rtlCol="0" tIns="0" wrap="square">
        <a:normAutofit/>
      </a:bodyPr>
      <a:lstStyle>
        <a:defPPr>
          <a:lnSpc>
            <a:spcPct val="100000"/>
          </a:lnSpc>
          <a:defRPr altLang="en-US" b="1" dirty="0" lang="zh-CN" spc="300">
            <a:solidFill>
              <a:schemeClr val="tx1">
                <a:lumMod val="85000"/>
                <a:lumOff val="15000"/>
              </a:schemeClr>
            </a:solidFill>
            <a:latin typeface="+mj-ea"/>
            <a:ea typeface="+mj-ea"/>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2023-12-19T14:12:12Z</dcterms:created>
  <dcterms:modified xsi:type="dcterms:W3CDTF">2023-12-19T14:12:12Z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df8b0305122144f7b39ac8c62dc52d40_21</vt:lpwstr>
  </property>
</Properties>
</file>