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3" r:id="rId3"/>
    <p:sldId id="257" r:id="rId5"/>
    <p:sldId id="259" r:id="rId6"/>
    <p:sldId id="268" r:id="rId7"/>
    <p:sldId id="275" r:id="rId8"/>
    <p:sldId id="277" r:id="rId9"/>
    <p:sldId id="281" r:id="rId10"/>
    <p:sldId id="264" r:id="rId11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372"/>
    <a:srgbClr val="FEB068"/>
    <a:srgbClr val="00B6BF"/>
    <a:srgbClr val="228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43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102" y="-1338"/>
      </p:cViewPr>
      <p:guideLst>
        <p:guide orient="horz" pos="218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26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3D8F82-AC35-4462-81AF-456114E02D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CAA79-63ED-4D4C-97FF-23192032DF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4CAA79-63ED-4D4C-97FF-23192032DF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CAA79-63ED-4D4C-97FF-23192032D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CAA79-63ED-4D4C-97FF-23192032D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CAA79-63ED-4D4C-97FF-23192032D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CAA79-63ED-4D4C-97FF-23192032D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CAA79-63ED-4D4C-97FF-23192032D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CAA79-63ED-4D4C-97FF-23192032D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CAA79-63ED-4D4C-97FF-23192032D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890032" y="2432707"/>
            <a:ext cx="1585406" cy="1568930"/>
          </a:xfrm>
          <a:custGeom>
            <a:avLst/>
            <a:gdLst>
              <a:gd name="connsiteX0" fmla="*/ 792703 w 1585406"/>
              <a:gd name="connsiteY0" fmla="*/ 0 h 1568930"/>
              <a:gd name="connsiteX1" fmla="*/ 1585406 w 1585406"/>
              <a:gd name="connsiteY1" fmla="*/ 784465 h 1568930"/>
              <a:gd name="connsiteX2" fmla="*/ 792703 w 1585406"/>
              <a:gd name="connsiteY2" fmla="*/ 1568930 h 1568930"/>
              <a:gd name="connsiteX3" fmla="*/ 0 w 1585406"/>
              <a:gd name="connsiteY3" fmla="*/ 784465 h 1568930"/>
              <a:gd name="connsiteX4" fmla="*/ 792703 w 1585406"/>
              <a:gd name="connsiteY4" fmla="*/ 0 h 1568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5406" h="1568930">
                <a:moveTo>
                  <a:pt x="792703" y="0"/>
                </a:moveTo>
                <a:cubicBezTo>
                  <a:pt x="1230501" y="0"/>
                  <a:pt x="1585406" y="351217"/>
                  <a:pt x="1585406" y="784465"/>
                </a:cubicBezTo>
                <a:cubicBezTo>
                  <a:pt x="1585406" y="1217713"/>
                  <a:pt x="1230501" y="1568930"/>
                  <a:pt x="792703" y="1568930"/>
                </a:cubicBezTo>
                <a:cubicBezTo>
                  <a:pt x="354905" y="1568930"/>
                  <a:pt x="0" y="1217713"/>
                  <a:pt x="0" y="784465"/>
                </a:cubicBezTo>
                <a:cubicBezTo>
                  <a:pt x="0" y="351217"/>
                  <a:pt x="354905" y="0"/>
                  <a:pt x="7927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5322565" y="2432707"/>
            <a:ext cx="1585406" cy="1568930"/>
          </a:xfrm>
          <a:custGeom>
            <a:avLst/>
            <a:gdLst>
              <a:gd name="connsiteX0" fmla="*/ 792703 w 1585406"/>
              <a:gd name="connsiteY0" fmla="*/ 0 h 1568930"/>
              <a:gd name="connsiteX1" fmla="*/ 1585406 w 1585406"/>
              <a:gd name="connsiteY1" fmla="*/ 784465 h 1568930"/>
              <a:gd name="connsiteX2" fmla="*/ 792703 w 1585406"/>
              <a:gd name="connsiteY2" fmla="*/ 1568930 h 1568930"/>
              <a:gd name="connsiteX3" fmla="*/ 0 w 1585406"/>
              <a:gd name="connsiteY3" fmla="*/ 784465 h 1568930"/>
              <a:gd name="connsiteX4" fmla="*/ 792703 w 1585406"/>
              <a:gd name="connsiteY4" fmla="*/ 0 h 1568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5406" h="1568930">
                <a:moveTo>
                  <a:pt x="792703" y="0"/>
                </a:moveTo>
                <a:cubicBezTo>
                  <a:pt x="1230501" y="0"/>
                  <a:pt x="1585406" y="351217"/>
                  <a:pt x="1585406" y="784465"/>
                </a:cubicBezTo>
                <a:cubicBezTo>
                  <a:pt x="1585406" y="1217713"/>
                  <a:pt x="1230501" y="1568930"/>
                  <a:pt x="792703" y="1568930"/>
                </a:cubicBezTo>
                <a:cubicBezTo>
                  <a:pt x="354905" y="1568930"/>
                  <a:pt x="0" y="1217713"/>
                  <a:pt x="0" y="784465"/>
                </a:cubicBezTo>
                <a:cubicBezTo>
                  <a:pt x="0" y="351217"/>
                  <a:pt x="354905" y="0"/>
                  <a:pt x="7927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743553" y="2432707"/>
            <a:ext cx="1585406" cy="1568930"/>
          </a:xfrm>
          <a:custGeom>
            <a:avLst/>
            <a:gdLst>
              <a:gd name="connsiteX0" fmla="*/ 792703 w 1585406"/>
              <a:gd name="connsiteY0" fmla="*/ 0 h 1568930"/>
              <a:gd name="connsiteX1" fmla="*/ 1585406 w 1585406"/>
              <a:gd name="connsiteY1" fmla="*/ 784465 h 1568930"/>
              <a:gd name="connsiteX2" fmla="*/ 792703 w 1585406"/>
              <a:gd name="connsiteY2" fmla="*/ 1568930 h 1568930"/>
              <a:gd name="connsiteX3" fmla="*/ 0 w 1585406"/>
              <a:gd name="connsiteY3" fmla="*/ 784465 h 1568930"/>
              <a:gd name="connsiteX4" fmla="*/ 792703 w 1585406"/>
              <a:gd name="connsiteY4" fmla="*/ 0 h 1568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5406" h="1568930">
                <a:moveTo>
                  <a:pt x="792703" y="0"/>
                </a:moveTo>
                <a:cubicBezTo>
                  <a:pt x="1230501" y="0"/>
                  <a:pt x="1585406" y="351217"/>
                  <a:pt x="1585406" y="784465"/>
                </a:cubicBezTo>
                <a:cubicBezTo>
                  <a:pt x="1585406" y="1217713"/>
                  <a:pt x="1230501" y="1568930"/>
                  <a:pt x="792703" y="1568930"/>
                </a:cubicBezTo>
                <a:cubicBezTo>
                  <a:pt x="354905" y="1568930"/>
                  <a:pt x="0" y="1217713"/>
                  <a:pt x="0" y="784465"/>
                </a:cubicBezTo>
                <a:cubicBezTo>
                  <a:pt x="0" y="351217"/>
                  <a:pt x="354905" y="0"/>
                  <a:pt x="7927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0" y="1810259"/>
            <a:ext cx="4550500" cy="3595494"/>
          </a:xfrm>
          <a:custGeom>
            <a:avLst/>
            <a:gdLst>
              <a:gd name="connsiteX0" fmla="*/ 0 w 4550500"/>
              <a:gd name="connsiteY0" fmla="*/ 0 h 3595494"/>
              <a:gd name="connsiteX1" fmla="*/ 4550500 w 4550500"/>
              <a:gd name="connsiteY1" fmla="*/ 0 h 3595494"/>
              <a:gd name="connsiteX2" fmla="*/ 4550500 w 4550500"/>
              <a:gd name="connsiteY2" fmla="*/ 3595494 h 3595494"/>
              <a:gd name="connsiteX3" fmla="*/ 0 w 4550500"/>
              <a:gd name="connsiteY3" fmla="*/ 3595494 h 359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0500" h="3595494">
                <a:moveTo>
                  <a:pt x="0" y="0"/>
                </a:moveTo>
                <a:lnTo>
                  <a:pt x="4550500" y="0"/>
                </a:lnTo>
                <a:lnTo>
                  <a:pt x="4550500" y="3595494"/>
                </a:lnTo>
                <a:lnTo>
                  <a:pt x="0" y="35954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4599089" y="1810261"/>
            <a:ext cx="1922847" cy="1774131"/>
          </a:xfrm>
          <a:custGeom>
            <a:avLst/>
            <a:gdLst>
              <a:gd name="connsiteX0" fmla="*/ 0 w 1922847"/>
              <a:gd name="connsiteY0" fmla="*/ 0 h 1774131"/>
              <a:gd name="connsiteX1" fmla="*/ 1922847 w 1922847"/>
              <a:gd name="connsiteY1" fmla="*/ 0 h 1774131"/>
              <a:gd name="connsiteX2" fmla="*/ 1922847 w 1922847"/>
              <a:gd name="connsiteY2" fmla="*/ 1774131 h 1774131"/>
              <a:gd name="connsiteX3" fmla="*/ 0 w 1922847"/>
              <a:gd name="connsiteY3" fmla="*/ 1774131 h 1774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2847" h="1774131">
                <a:moveTo>
                  <a:pt x="0" y="0"/>
                </a:moveTo>
                <a:lnTo>
                  <a:pt x="1922847" y="0"/>
                </a:lnTo>
                <a:lnTo>
                  <a:pt x="1922847" y="1774131"/>
                </a:lnTo>
                <a:lnTo>
                  <a:pt x="0" y="17741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6570521" y="3631624"/>
            <a:ext cx="1922847" cy="1774131"/>
          </a:xfrm>
          <a:custGeom>
            <a:avLst/>
            <a:gdLst>
              <a:gd name="connsiteX0" fmla="*/ 0 w 1922847"/>
              <a:gd name="connsiteY0" fmla="*/ 0 h 1774131"/>
              <a:gd name="connsiteX1" fmla="*/ 1922847 w 1922847"/>
              <a:gd name="connsiteY1" fmla="*/ 0 h 1774131"/>
              <a:gd name="connsiteX2" fmla="*/ 1922847 w 1922847"/>
              <a:gd name="connsiteY2" fmla="*/ 1774131 h 1774131"/>
              <a:gd name="connsiteX3" fmla="*/ 0 w 1922847"/>
              <a:gd name="connsiteY3" fmla="*/ 1774131 h 1774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2847" h="1774131">
                <a:moveTo>
                  <a:pt x="0" y="0"/>
                </a:moveTo>
                <a:lnTo>
                  <a:pt x="1922847" y="0"/>
                </a:lnTo>
                <a:lnTo>
                  <a:pt x="1922847" y="1774131"/>
                </a:lnTo>
                <a:lnTo>
                  <a:pt x="0" y="17741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8541954" y="1810261"/>
            <a:ext cx="1922847" cy="1774131"/>
          </a:xfrm>
          <a:custGeom>
            <a:avLst/>
            <a:gdLst>
              <a:gd name="connsiteX0" fmla="*/ 0 w 1922847"/>
              <a:gd name="connsiteY0" fmla="*/ 0 h 1774131"/>
              <a:gd name="connsiteX1" fmla="*/ 1922847 w 1922847"/>
              <a:gd name="connsiteY1" fmla="*/ 0 h 1774131"/>
              <a:gd name="connsiteX2" fmla="*/ 1922847 w 1922847"/>
              <a:gd name="connsiteY2" fmla="*/ 1774131 h 1774131"/>
              <a:gd name="connsiteX3" fmla="*/ 0 w 1922847"/>
              <a:gd name="connsiteY3" fmla="*/ 1774131 h 1774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2847" h="1774131">
                <a:moveTo>
                  <a:pt x="0" y="0"/>
                </a:moveTo>
                <a:lnTo>
                  <a:pt x="1922847" y="0"/>
                </a:lnTo>
                <a:lnTo>
                  <a:pt x="1922847" y="1774131"/>
                </a:lnTo>
                <a:lnTo>
                  <a:pt x="0" y="17741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1250758" y="2060848"/>
            <a:ext cx="1633640" cy="1633640"/>
          </a:xfrm>
          <a:custGeom>
            <a:avLst/>
            <a:gdLst>
              <a:gd name="connsiteX0" fmla="*/ 816820 w 1633640"/>
              <a:gd name="connsiteY0" fmla="*/ 0 h 1633640"/>
              <a:gd name="connsiteX1" fmla="*/ 1633640 w 1633640"/>
              <a:gd name="connsiteY1" fmla="*/ 816820 h 1633640"/>
              <a:gd name="connsiteX2" fmla="*/ 816820 w 1633640"/>
              <a:gd name="connsiteY2" fmla="*/ 1633640 h 1633640"/>
              <a:gd name="connsiteX3" fmla="*/ 0 w 1633640"/>
              <a:gd name="connsiteY3" fmla="*/ 816820 h 1633640"/>
              <a:gd name="connsiteX4" fmla="*/ 816820 w 1633640"/>
              <a:gd name="connsiteY4" fmla="*/ 0 h 163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3640" h="1633640">
                <a:moveTo>
                  <a:pt x="816820" y="0"/>
                </a:moveTo>
                <a:cubicBezTo>
                  <a:pt x="1267937" y="0"/>
                  <a:pt x="1633640" y="365703"/>
                  <a:pt x="1633640" y="816820"/>
                </a:cubicBezTo>
                <a:cubicBezTo>
                  <a:pt x="1633640" y="1267937"/>
                  <a:pt x="1267937" y="1633640"/>
                  <a:pt x="816820" y="1633640"/>
                </a:cubicBezTo>
                <a:cubicBezTo>
                  <a:pt x="365703" y="1633640"/>
                  <a:pt x="0" y="1267937"/>
                  <a:pt x="0" y="816820"/>
                </a:cubicBezTo>
                <a:cubicBezTo>
                  <a:pt x="0" y="365703"/>
                  <a:pt x="365703" y="0"/>
                  <a:pt x="8168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3933456" y="2060848"/>
            <a:ext cx="1633640" cy="1633640"/>
          </a:xfrm>
          <a:custGeom>
            <a:avLst/>
            <a:gdLst>
              <a:gd name="connsiteX0" fmla="*/ 816820 w 1633640"/>
              <a:gd name="connsiteY0" fmla="*/ 0 h 1633640"/>
              <a:gd name="connsiteX1" fmla="*/ 1633640 w 1633640"/>
              <a:gd name="connsiteY1" fmla="*/ 816820 h 1633640"/>
              <a:gd name="connsiteX2" fmla="*/ 816820 w 1633640"/>
              <a:gd name="connsiteY2" fmla="*/ 1633640 h 1633640"/>
              <a:gd name="connsiteX3" fmla="*/ 0 w 1633640"/>
              <a:gd name="connsiteY3" fmla="*/ 816820 h 1633640"/>
              <a:gd name="connsiteX4" fmla="*/ 816820 w 1633640"/>
              <a:gd name="connsiteY4" fmla="*/ 0 h 163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3640" h="1633640">
                <a:moveTo>
                  <a:pt x="816820" y="0"/>
                </a:moveTo>
                <a:cubicBezTo>
                  <a:pt x="1267937" y="0"/>
                  <a:pt x="1633640" y="365703"/>
                  <a:pt x="1633640" y="816820"/>
                </a:cubicBezTo>
                <a:cubicBezTo>
                  <a:pt x="1633640" y="1267937"/>
                  <a:pt x="1267937" y="1633640"/>
                  <a:pt x="816820" y="1633640"/>
                </a:cubicBezTo>
                <a:cubicBezTo>
                  <a:pt x="365703" y="1633640"/>
                  <a:pt x="0" y="1267937"/>
                  <a:pt x="0" y="816820"/>
                </a:cubicBezTo>
                <a:cubicBezTo>
                  <a:pt x="0" y="365703"/>
                  <a:pt x="365703" y="0"/>
                  <a:pt x="8168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6616154" y="2060848"/>
            <a:ext cx="1633640" cy="1633640"/>
          </a:xfrm>
          <a:custGeom>
            <a:avLst/>
            <a:gdLst>
              <a:gd name="connsiteX0" fmla="*/ 816820 w 1633640"/>
              <a:gd name="connsiteY0" fmla="*/ 0 h 1633640"/>
              <a:gd name="connsiteX1" fmla="*/ 1633640 w 1633640"/>
              <a:gd name="connsiteY1" fmla="*/ 816820 h 1633640"/>
              <a:gd name="connsiteX2" fmla="*/ 816820 w 1633640"/>
              <a:gd name="connsiteY2" fmla="*/ 1633640 h 1633640"/>
              <a:gd name="connsiteX3" fmla="*/ 0 w 1633640"/>
              <a:gd name="connsiteY3" fmla="*/ 816820 h 1633640"/>
              <a:gd name="connsiteX4" fmla="*/ 816820 w 1633640"/>
              <a:gd name="connsiteY4" fmla="*/ 0 h 163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3640" h="1633640">
                <a:moveTo>
                  <a:pt x="816820" y="0"/>
                </a:moveTo>
                <a:cubicBezTo>
                  <a:pt x="1267937" y="0"/>
                  <a:pt x="1633640" y="365703"/>
                  <a:pt x="1633640" y="816820"/>
                </a:cubicBezTo>
                <a:cubicBezTo>
                  <a:pt x="1633640" y="1267937"/>
                  <a:pt x="1267937" y="1633640"/>
                  <a:pt x="816820" y="1633640"/>
                </a:cubicBezTo>
                <a:cubicBezTo>
                  <a:pt x="365703" y="1633640"/>
                  <a:pt x="0" y="1267937"/>
                  <a:pt x="0" y="816820"/>
                </a:cubicBezTo>
                <a:cubicBezTo>
                  <a:pt x="0" y="365703"/>
                  <a:pt x="365703" y="0"/>
                  <a:pt x="8168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3"/>
          </p:nvPr>
        </p:nvSpPr>
        <p:spPr>
          <a:xfrm>
            <a:off x="9298852" y="2060848"/>
            <a:ext cx="1633640" cy="1633640"/>
          </a:xfrm>
          <a:custGeom>
            <a:avLst/>
            <a:gdLst>
              <a:gd name="connsiteX0" fmla="*/ 816820 w 1633640"/>
              <a:gd name="connsiteY0" fmla="*/ 0 h 1633640"/>
              <a:gd name="connsiteX1" fmla="*/ 1633640 w 1633640"/>
              <a:gd name="connsiteY1" fmla="*/ 816820 h 1633640"/>
              <a:gd name="connsiteX2" fmla="*/ 816820 w 1633640"/>
              <a:gd name="connsiteY2" fmla="*/ 1633640 h 1633640"/>
              <a:gd name="connsiteX3" fmla="*/ 0 w 1633640"/>
              <a:gd name="connsiteY3" fmla="*/ 816820 h 1633640"/>
              <a:gd name="connsiteX4" fmla="*/ 816820 w 1633640"/>
              <a:gd name="connsiteY4" fmla="*/ 0 h 163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3640" h="1633640">
                <a:moveTo>
                  <a:pt x="816820" y="0"/>
                </a:moveTo>
                <a:cubicBezTo>
                  <a:pt x="1267937" y="0"/>
                  <a:pt x="1633640" y="365703"/>
                  <a:pt x="1633640" y="816820"/>
                </a:cubicBezTo>
                <a:cubicBezTo>
                  <a:pt x="1633640" y="1267937"/>
                  <a:pt x="1267937" y="1633640"/>
                  <a:pt x="816820" y="1633640"/>
                </a:cubicBezTo>
                <a:cubicBezTo>
                  <a:pt x="365703" y="1633640"/>
                  <a:pt x="0" y="1267937"/>
                  <a:pt x="0" y="816820"/>
                </a:cubicBezTo>
                <a:cubicBezTo>
                  <a:pt x="0" y="365703"/>
                  <a:pt x="365703" y="0"/>
                  <a:pt x="8168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871864" cy="6858000"/>
          </a:xfrm>
          <a:custGeom>
            <a:avLst/>
            <a:gdLst>
              <a:gd name="connsiteX0" fmla="*/ 0 w 4871864"/>
              <a:gd name="connsiteY0" fmla="*/ 0 h 6858000"/>
              <a:gd name="connsiteX1" fmla="*/ 2472325 w 4871864"/>
              <a:gd name="connsiteY1" fmla="*/ 0 h 6858000"/>
              <a:gd name="connsiteX2" fmla="*/ 4871864 w 4871864"/>
              <a:gd name="connsiteY2" fmla="*/ 3429000 h 6858000"/>
              <a:gd name="connsiteX3" fmla="*/ 2472325 w 4871864"/>
              <a:gd name="connsiteY3" fmla="*/ 6858000 h 6858000"/>
              <a:gd name="connsiteX4" fmla="*/ 0 w 487186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1864" h="6858000">
                <a:moveTo>
                  <a:pt x="0" y="0"/>
                </a:moveTo>
                <a:lnTo>
                  <a:pt x="2472325" y="0"/>
                </a:lnTo>
                <a:lnTo>
                  <a:pt x="4871864" y="3429000"/>
                </a:lnTo>
                <a:lnTo>
                  <a:pt x="247232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2395992"/>
            <a:ext cx="3862162" cy="2786743"/>
          </a:xfrm>
          <a:custGeom>
            <a:avLst/>
            <a:gdLst>
              <a:gd name="connsiteX0" fmla="*/ 0 w 3862162"/>
              <a:gd name="connsiteY0" fmla="*/ 0 h 2786743"/>
              <a:gd name="connsiteX1" fmla="*/ 3862162 w 3862162"/>
              <a:gd name="connsiteY1" fmla="*/ 0 h 2786743"/>
              <a:gd name="connsiteX2" fmla="*/ 3862162 w 3862162"/>
              <a:gd name="connsiteY2" fmla="*/ 2786743 h 2786743"/>
              <a:gd name="connsiteX3" fmla="*/ 0 w 3862162"/>
              <a:gd name="connsiteY3" fmla="*/ 2786743 h 278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2162" h="2786743">
                <a:moveTo>
                  <a:pt x="0" y="0"/>
                </a:moveTo>
                <a:lnTo>
                  <a:pt x="3862162" y="0"/>
                </a:lnTo>
                <a:lnTo>
                  <a:pt x="3862162" y="2786743"/>
                </a:lnTo>
                <a:lnTo>
                  <a:pt x="0" y="27867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8714717" y="4280772"/>
            <a:ext cx="1655572" cy="1655572"/>
          </a:xfrm>
          <a:custGeom>
            <a:avLst/>
            <a:gdLst>
              <a:gd name="connsiteX0" fmla="*/ 827786 w 1655572"/>
              <a:gd name="connsiteY0" fmla="*/ 0 h 1655572"/>
              <a:gd name="connsiteX1" fmla="*/ 1655572 w 1655572"/>
              <a:gd name="connsiteY1" fmla="*/ 827786 h 1655572"/>
              <a:gd name="connsiteX2" fmla="*/ 827786 w 1655572"/>
              <a:gd name="connsiteY2" fmla="*/ 1655572 h 1655572"/>
              <a:gd name="connsiteX3" fmla="*/ 0 w 1655572"/>
              <a:gd name="connsiteY3" fmla="*/ 827786 h 1655572"/>
              <a:gd name="connsiteX4" fmla="*/ 827786 w 1655572"/>
              <a:gd name="connsiteY4" fmla="*/ 0 h 1655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5572" h="1655572">
                <a:moveTo>
                  <a:pt x="827786" y="0"/>
                </a:moveTo>
                <a:cubicBezTo>
                  <a:pt x="1284960" y="0"/>
                  <a:pt x="1655572" y="370612"/>
                  <a:pt x="1655572" y="827786"/>
                </a:cubicBezTo>
                <a:cubicBezTo>
                  <a:pt x="1655572" y="1284960"/>
                  <a:pt x="1284960" y="1655572"/>
                  <a:pt x="827786" y="1655572"/>
                </a:cubicBezTo>
                <a:cubicBezTo>
                  <a:pt x="370612" y="1655572"/>
                  <a:pt x="0" y="1284960"/>
                  <a:pt x="0" y="827786"/>
                </a:cubicBezTo>
                <a:cubicBezTo>
                  <a:pt x="0" y="370612"/>
                  <a:pt x="370612" y="0"/>
                  <a:pt x="8277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1532185"/>
            <a:ext cx="12192000" cy="2257178"/>
          </a:xfrm>
          <a:custGeom>
            <a:avLst/>
            <a:gdLst>
              <a:gd name="connsiteX0" fmla="*/ 0 w 12192000"/>
              <a:gd name="connsiteY0" fmla="*/ 0 h 2257178"/>
              <a:gd name="connsiteX1" fmla="*/ 12192000 w 12192000"/>
              <a:gd name="connsiteY1" fmla="*/ 0 h 2257178"/>
              <a:gd name="connsiteX2" fmla="*/ 12192000 w 12192000"/>
              <a:gd name="connsiteY2" fmla="*/ 2257178 h 2257178"/>
              <a:gd name="connsiteX3" fmla="*/ 0 w 12192000"/>
              <a:gd name="connsiteY3" fmla="*/ 2257178 h 225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257178">
                <a:moveTo>
                  <a:pt x="0" y="0"/>
                </a:moveTo>
                <a:lnTo>
                  <a:pt x="12192000" y="0"/>
                </a:lnTo>
                <a:lnTo>
                  <a:pt x="12192000" y="2257178"/>
                </a:lnTo>
                <a:lnTo>
                  <a:pt x="0" y="22571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4407512" y="2425700"/>
            <a:ext cx="3352188" cy="1917700"/>
          </a:xfrm>
          <a:custGeom>
            <a:avLst/>
            <a:gdLst>
              <a:gd name="connsiteX0" fmla="*/ 0 w 3352188"/>
              <a:gd name="connsiteY0" fmla="*/ 0 h 1917700"/>
              <a:gd name="connsiteX1" fmla="*/ 3352188 w 3352188"/>
              <a:gd name="connsiteY1" fmla="*/ 0 h 1917700"/>
              <a:gd name="connsiteX2" fmla="*/ 3352188 w 3352188"/>
              <a:gd name="connsiteY2" fmla="*/ 1917700 h 1917700"/>
              <a:gd name="connsiteX3" fmla="*/ 0 w 3352188"/>
              <a:gd name="connsiteY3" fmla="*/ 1917700 h 191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2188" h="1917700">
                <a:moveTo>
                  <a:pt x="0" y="0"/>
                </a:moveTo>
                <a:lnTo>
                  <a:pt x="3352188" y="0"/>
                </a:lnTo>
                <a:lnTo>
                  <a:pt x="3352188" y="1917700"/>
                </a:lnTo>
                <a:lnTo>
                  <a:pt x="0" y="1917700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2114768" y="2366759"/>
            <a:ext cx="2845204" cy="2845206"/>
          </a:xfrm>
          <a:custGeom>
            <a:avLst/>
            <a:gdLst>
              <a:gd name="connsiteX0" fmla="*/ 1422602 w 2845204"/>
              <a:gd name="connsiteY0" fmla="*/ 0 h 2845206"/>
              <a:gd name="connsiteX1" fmla="*/ 2845204 w 2845204"/>
              <a:gd name="connsiteY1" fmla="*/ 1422603 h 2845206"/>
              <a:gd name="connsiteX2" fmla="*/ 1422602 w 2845204"/>
              <a:gd name="connsiteY2" fmla="*/ 2845206 h 2845206"/>
              <a:gd name="connsiteX3" fmla="*/ 0 w 2845204"/>
              <a:gd name="connsiteY3" fmla="*/ 1422603 h 2845206"/>
              <a:gd name="connsiteX4" fmla="*/ 1422602 w 2845204"/>
              <a:gd name="connsiteY4" fmla="*/ 0 h 284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5204" h="2845206">
                <a:moveTo>
                  <a:pt x="1422602" y="0"/>
                </a:moveTo>
                <a:cubicBezTo>
                  <a:pt x="2208283" y="0"/>
                  <a:pt x="2845204" y="636921"/>
                  <a:pt x="2845204" y="1422603"/>
                </a:cubicBezTo>
                <a:cubicBezTo>
                  <a:pt x="2845204" y="2208285"/>
                  <a:pt x="2208283" y="2845206"/>
                  <a:pt x="1422602" y="2845206"/>
                </a:cubicBezTo>
                <a:cubicBezTo>
                  <a:pt x="636921" y="2845206"/>
                  <a:pt x="0" y="2208285"/>
                  <a:pt x="0" y="1422603"/>
                </a:cubicBezTo>
                <a:cubicBezTo>
                  <a:pt x="0" y="636921"/>
                  <a:pt x="636921" y="0"/>
                  <a:pt x="14226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553026" y="1268413"/>
            <a:ext cx="3889830" cy="3889830"/>
          </a:xfrm>
          <a:custGeom>
            <a:avLst/>
            <a:gdLst>
              <a:gd name="connsiteX0" fmla="*/ 0 w 3889830"/>
              <a:gd name="connsiteY0" fmla="*/ 0 h 3889830"/>
              <a:gd name="connsiteX1" fmla="*/ 3889830 w 3889830"/>
              <a:gd name="connsiteY1" fmla="*/ 0 h 3889830"/>
              <a:gd name="connsiteX2" fmla="*/ 3889830 w 3889830"/>
              <a:gd name="connsiteY2" fmla="*/ 3889830 h 3889830"/>
              <a:gd name="connsiteX3" fmla="*/ 0 w 3889830"/>
              <a:gd name="connsiteY3" fmla="*/ 3889830 h 3889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9830" h="3889830">
                <a:moveTo>
                  <a:pt x="0" y="0"/>
                </a:moveTo>
                <a:lnTo>
                  <a:pt x="3889830" y="0"/>
                </a:lnTo>
                <a:lnTo>
                  <a:pt x="3889830" y="3889830"/>
                </a:lnTo>
                <a:lnTo>
                  <a:pt x="0" y="38898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7" Type="http://schemas.openxmlformats.org/officeDocument/2006/relationships/notesSlide" Target="../notesSlides/notesSlide4.xml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4.jpeg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2.jpe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773308" y="1181099"/>
            <a:ext cx="13425710" cy="4091928"/>
            <a:chOff x="1697108" y="1219199"/>
            <a:chExt cx="13425710" cy="4091928"/>
          </a:xfrm>
        </p:grpSpPr>
        <p:sp>
          <p:nvSpPr>
            <p:cNvPr id="10" name="矩形 9"/>
            <p:cNvSpPr/>
            <p:nvPr/>
          </p:nvSpPr>
          <p:spPr>
            <a:xfrm rot="1800000">
              <a:off x="1697108" y="4403586"/>
              <a:ext cx="13425710" cy="907541"/>
            </a:xfrm>
            <a:custGeom>
              <a:avLst/>
              <a:gdLst>
                <a:gd name="connsiteX0" fmla="*/ 0 w 13677900"/>
                <a:gd name="connsiteY0" fmla="*/ 0 h 897257"/>
                <a:gd name="connsiteX1" fmla="*/ 13677900 w 13677900"/>
                <a:gd name="connsiteY1" fmla="*/ 0 h 897257"/>
                <a:gd name="connsiteX2" fmla="*/ 13677900 w 13677900"/>
                <a:gd name="connsiteY2" fmla="*/ 897257 h 897257"/>
                <a:gd name="connsiteX3" fmla="*/ 0 w 13677900"/>
                <a:gd name="connsiteY3" fmla="*/ 897257 h 897257"/>
                <a:gd name="connsiteX4" fmla="*/ 0 w 13677900"/>
                <a:gd name="connsiteY4" fmla="*/ 0 h 897257"/>
                <a:gd name="connsiteX0-1" fmla="*/ 0 w 13677900"/>
                <a:gd name="connsiteY0-2" fmla="*/ 0 h 897257"/>
                <a:gd name="connsiteX1-3" fmla="*/ 13677900 w 13677900"/>
                <a:gd name="connsiteY1-4" fmla="*/ 0 h 897257"/>
                <a:gd name="connsiteX2-5" fmla="*/ 13677900 w 13677900"/>
                <a:gd name="connsiteY2-6" fmla="*/ 897257 h 897257"/>
                <a:gd name="connsiteX3-7" fmla="*/ 252190 w 13677900"/>
                <a:gd name="connsiteY3-8" fmla="*/ 892550 h 897257"/>
                <a:gd name="connsiteX4-9" fmla="*/ 0 w 13677900"/>
                <a:gd name="connsiteY4-10" fmla="*/ 897257 h 897257"/>
                <a:gd name="connsiteX5" fmla="*/ 0 w 13677900"/>
                <a:gd name="connsiteY5" fmla="*/ 0 h 897257"/>
                <a:gd name="connsiteX0-11" fmla="*/ 0 w 13677900"/>
                <a:gd name="connsiteY0-12" fmla="*/ 10284 h 907541"/>
                <a:gd name="connsiteX1-13" fmla="*/ 451603 w 13677900"/>
                <a:gd name="connsiteY1-14" fmla="*/ 0 h 907541"/>
                <a:gd name="connsiteX2-15" fmla="*/ 13677900 w 13677900"/>
                <a:gd name="connsiteY2-16" fmla="*/ 10284 h 907541"/>
                <a:gd name="connsiteX3-17" fmla="*/ 13677900 w 13677900"/>
                <a:gd name="connsiteY3-18" fmla="*/ 907541 h 907541"/>
                <a:gd name="connsiteX4-19" fmla="*/ 252190 w 13677900"/>
                <a:gd name="connsiteY4-20" fmla="*/ 902834 h 907541"/>
                <a:gd name="connsiteX5-21" fmla="*/ 0 w 13677900"/>
                <a:gd name="connsiteY5-22" fmla="*/ 907541 h 907541"/>
                <a:gd name="connsiteX6" fmla="*/ 0 w 13677900"/>
                <a:gd name="connsiteY6" fmla="*/ 10284 h 907541"/>
                <a:gd name="connsiteX0-23" fmla="*/ 0 w 13677900"/>
                <a:gd name="connsiteY0-24" fmla="*/ 907541 h 907541"/>
                <a:gd name="connsiteX1-25" fmla="*/ 451603 w 13677900"/>
                <a:gd name="connsiteY1-26" fmla="*/ 0 h 907541"/>
                <a:gd name="connsiteX2-27" fmla="*/ 13677900 w 13677900"/>
                <a:gd name="connsiteY2-28" fmla="*/ 10284 h 907541"/>
                <a:gd name="connsiteX3-29" fmla="*/ 13677900 w 13677900"/>
                <a:gd name="connsiteY3-30" fmla="*/ 907541 h 907541"/>
                <a:gd name="connsiteX4-31" fmla="*/ 252190 w 13677900"/>
                <a:gd name="connsiteY4-32" fmla="*/ 902834 h 907541"/>
                <a:gd name="connsiteX5-33" fmla="*/ 0 w 13677900"/>
                <a:gd name="connsiteY5-34" fmla="*/ 907541 h 907541"/>
                <a:gd name="connsiteX0-35" fmla="*/ 0 w 13425710"/>
                <a:gd name="connsiteY0-36" fmla="*/ 902834 h 907541"/>
                <a:gd name="connsiteX1-37" fmla="*/ 199413 w 13425710"/>
                <a:gd name="connsiteY1-38" fmla="*/ 0 h 907541"/>
                <a:gd name="connsiteX2-39" fmla="*/ 13425710 w 13425710"/>
                <a:gd name="connsiteY2-40" fmla="*/ 10284 h 907541"/>
                <a:gd name="connsiteX3-41" fmla="*/ 13425710 w 13425710"/>
                <a:gd name="connsiteY3-42" fmla="*/ 907541 h 907541"/>
                <a:gd name="connsiteX4-43" fmla="*/ 0 w 13425710"/>
                <a:gd name="connsiteY4-44" fmla="*/ 902834 h 9075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425710" h="907541">
                  <a:moveTo>
                    <a:pt x="0" y="902834"/>
                  </a:moveTo>
                  <a:lnTo>
                    <a:pt x="199413" y="0"/>
                  </a:lnTo>
                  <a:lnTo>
                    <a:pt x="13425710" y="10284"/>
                  </a:lnTo>
                  <a:lnTo>
                    <a:pt x="13425710" y="907541"/>
                  </a:lnTo>
                  <a:lnTo>
                    <a:pt x="0" y="9028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40000"/>
                  </a:schemeClr>
                </a:gs>
                <a:gs pos="846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371272" y="1219199"/>
              <a:ext cx="667658" cy="66765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158344" y="1407884"/>
            <a:ext cx="1625600" cy="16256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763483" y="2002969"/>
            <a:ext cx="13353088" cy="6893833"/>
            <a:chOff x="1763483" y="2002969"/>
            <a:chExt cx="13353088" cy="6893833"/>
          </a:xfrm>
        </p:grpSpPr>
        <p:sp>
          <p:nvSpPr>
            <p:cNvPr id="8" name="矩形 7"/>
            <p:cNvSpPr/>
            <p:nvPr/>
          </p:nvSpPr>
          <p:spPr>
            <a:xfrm rot="1800000">
              <a:off x="1977604" y="4383926"/>
              <a:ext cx="13138967" cy="4512876"/>
            </a:xfrm>
            <a:custGeom>
              <a:avLst/>
              <a:gdLst>
                <a:gd name="connsiteX0" fmla="*/ 0 w 13677900"/>
                <a:gd name="connsiteY0" fmla="*/ 0 h 4499376"/>
                <a:gd name="connsiteX1" fmla="*/ 13677900 w 13677900"/>
                <a:gd name="connsiteY1" fmla="*/ 0 h 4499376"/>
                <a:gd name="connsiteX2" fmla="*/ 13677900 w 13677900"/>
                <a:gd name="connsiteY2" fmla="*/ 4499376 h 4499376"/>
                <a:gd name="connsiteX3" fmla="*/ 0 w 13677900"/>
                <a:gd name="connsiteY3" fmla="*/ 4499376 h 4499376"/>
                <a:gd name="connsiteX4" fmla="*/ 0 w 13677900"/>
                <a:gd name="connsiteY4" fmla="*/ 0 h 4499376"/>
                <a:gd name="connsiteX0-1" fmla="*/ 0 w 13677900"/>
                <a:gd name="connsiteY0-2" fmla="*/ 13500 h 4512876"/>
                <a:gd name="connsiteX1-3" fmla="*/ 1732323 w 13677900"/>
                <a:gd name="connsiteY1-4" fmla="*/ 0 h 4512876"/>
                <a:gd name="connsiteX2-5" fmla="*/ 13677900 w 13677900"/>
                <a:gd name="connsiteY2-6" fmla="*/ 13500 h 4512876"/>
                <a:gd name="connsiteX3-7" fmla="*/ 13677900 w 13677900"/>
                <a:gd name="connsiteY3-8" fmla="*/ 4512876 h 4512876"/>
                <a:gd name="connsiteX4-9" fmla="*/ 0 w 13677900"/>
                <a:gd name="connsiteY4-10" fmla="*/ 4512876 h 4512876"/>
                <a:gd name="connsiteX5" fmla="*/ 0 w 13677900"/>
                <a:gd name="connsiteY5" fmla="*/ 13500 h 4512876"/>
                <a:gd name="connsiteX0-11" fmla="*/ 0 w 13677900"/>
                <a:gd name="connsiteY0-12" fmla="*/ 13500 h 4512876"/>
                <a:gd name="connsiteX1-13" fmla="*/ 1732323 w 13677900"/>
                <a:gd name="connsiteY1-14" fmla="*/ 0 h 4512876"/>
                <a:gd name="connsiteX2-15" fmla="*/ 13677900 w 13677900"/>
                <a:gd name="connsiteY2-16" fmla="*/ 13500 h 4512876"/>
                <a:gd name="connsiteX3-17" fmla="*/ 13677900 w 13677900"/>
                <a:gd name="connsiteY3-18" fmla="*/ 4512876 h 4512876"/>
                <a:gd name="connsiteX4-19" fmla="*/ 538933 w 13677900"/>
                <a:gd name="connsiteY4-20" fmla="*/ 4493446 h 4512876"/>
                <a:gd name="connsiteX5-21" fmla="*/ 0 w 13677900"/>
                <a:gd name="connsiteY5-22" fmla="*/ 4512876 h 4512876"/>
                <a:gd name="connsiteX6" fmla="*/ 0 w 13677900"/>
                <a:gd name="connsiteY6" fmla="*/ 13500 h 4512876"/>
                <a:gd name="connsiteX0-23" fmla="*/ 0 w 13677900"/>
                <a:gd name="connsiteY0-24" fmla="*/ 13500 h 4512876"/>
                <a:gd name="connsiteX1-25" fmla="*/ 1732323 w 13677900"/>
                <a:gd name="connsiteY1-26" fmla="*/ 0 h 4512876"/>
                <a:gd name="connsiteX2-27" fmla="*/ 13677900 w 13677900"/>
                <a:gd name="connsiteY2-28" fmla="*/ 13500 h 4512876"/>
                <a:gd name="connsiteX3-29" fmla="*/ 13677900 w 13677900"/>
                <a:gd name="connsiteY3-30" fmla="*/ 4512876 h 4512876"/>
                <a:gd name="connsiteX4-31" fmla="*/ 538933 w 13677900"/>
                <a:gd name="connsiteY4-32" fmla="*/ 4493446 h 4512876"/>
                <a:gd name="connsiteX5-33" fmla="*/ 0 w 13677900"/>
                <a:gd name="connsiteY5-34" fmla="*/ 13500 h 4512876"/>
                <a:gd name="connsiteX0-35" fmla="*/ 0 w 13138967"/>
                <a:gd name="connsiteY0-36" fmla="*/ 4493446 h 4512876"/>
                <a:gd name="connsiteX1-37" fmla="*/ 1193390 w 13138967"/>
                <a:gd name="connsiteY1-38" fmla="*/ 0 h 4512876"/>
                <a:gd name="connsiteX2-39" fmla="*/ 13138967 w 13138967"/>
                <a:gd name="connsiteY2-40" fmla="*/ 13500 h 4512876"/>
                <a:gd name="connsiteX3-41" fmla="*/ 13138967 w 13138967"/>
                <a:gd name="connsiteY3-42" fmla="*/ 4512876 h 4512876"/>
                <a:gd name="connsiteX4-43" fmla="*/ 0 w 13138967"/>
                <a:gd name="connsiteY4-44" fmla="*/ 4493446 h 45128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138967" h="4512876">
                  <a:moveTo>
                    <a:pt x="0" y="4493446"/>
                  </a:moveTo>
                  <a:lnTo>
                    <a:pt x="1193390" y="0"/>
                  </a:lnTo>
                  <a:lnTo>
                    <a:pt x="13138967" y="13500"/>
                  </a:lnTo>
                  <a:lnTo>
                    <a:pt x="13138967" y="4512876"/>
                  </a:lnTo>
                  <a:lnTo>
                    <a:pt x="0" y="44934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60000"/>
                  </a:schemeClr>
                </a:gs>
                <a:gs pos="846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763483" y="2002969"/>
              <a:ext cx="3294745" cy="329474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518785" y="3421380"/>
            <a:ext cx="5783580" cy="922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操车电控系统</a:t>
            </a:r>
            <a:endParaRPr kumimoji="0" lang="zh-CN" altLang="en-US" sz="5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56158" y="2240677"/>
            <a:ext cx="2217420" cy="119888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2024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273800" y="473120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181725" y="4380230"/>
            <a:ext cx="1138555" cy="3016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Kuangan001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50274" y="4702628"/>
            <a:ext cx="12474999" cy="4416484"/>
            <a:chOff x="850274" y="4702628"/>
            <a:chExt cx="12474999" cy="4416484"/>
          </a:xfrm>
        </p:grpSpPr>
        <p:sp>
          <p:nvSpPr>
            <p:cNvPr id="11" name="矩形 10"/>
            <p:cNvSpPr/>
            <p:nvPr/>
          </p:nvSpPr>
          <p:spPr>
            <a:xfrm rot="1800000">
              <a:off x="850274" y="7513404"/>
              <a:ext cx="12474999" cy="1605708"/>
            </a:xfrm>
            <a:custGeom>
              <a:avLst/>
              <a:gdLst>
                <a:gd name="connsiteX0" fmla="*/ 0 w 13677900"/>
                <a:gd name="connsiteY0" fmla="*/ 0 h 1587113"/>
                <a:gd name="connsiteX1" fmla="*/ 13677900 w 13677900"/>
                <a:gd name="connsiteY1" fmla="*/ 0 h 1587113"/>
                <a:gd name="connsiteX2" fmla="*/ 13677900 w 13677900"/>
                <a:gd name="connsiteY2" fmla="*/ 1587113 h 1587113"/>
                <a:gd name="connsiteX3" fmla="*/ 0 w 13677900"/>
                <a:gd name="connsiteY3" fmla="*/ 1587113 h 1587113"/>
                <a:gd name="connsiteX4" fmla="*/ 0 w 13677900"/>
                <a:gd name="connsiteY4" fmla="*/ 0 h 1587113"/>
                <a:gd name="connsiteX0-1" fmla="*/ 0 w 13677900"/>
                <a:gd name="connsiteY0-2" fmla="*/ 0 h 1587113"/>
                <a:gd name="connsiteX1-3" fmla="*/ 1620651 w 13677900"/>
                <a:gd name="connsiteY1-4" fmla="*/ 6988 h 1587113"/>
                <a:gd name="connsiteX2-5" fmla="*/ 13677900 w 13677900"/>
                <a:gd name="connsiteY2-6" fmla="*/ 0 h 1587113"/>
                <a:gd name="connsiteX3-7" fmla="*/ 13677900 w 13677900"/>
                <a:gd name="connsiteY3-8" fmla="*/ 1587113 h 1587113"/>
                <a:gd name="connsiteX4-9" fmla="*/ 0 w 13677900"/>
                <a:gd name="connsiteY4-10" fmla="*/ 1587113 h 1587113"/>
                <a:gd name="connsiteX5" fmla="*/ 0 w 13677900"/>
                <a:gd name="connsiteY5" fmla="*/ 0 h 1587113"/>
                <a:gd name="connsiteX0-11" fmla="*/ 0 w 13677900"/>
                <a:gd name="connsiteY0-12" fmla="*/ 0 h 1605708"/>
                <a:gd name="connsiteX1-13" fmla="*/ 1620651 w 13677900"/>
                <a:gd name="connsiteY1-14" fmla="*/ 6988 h 1605708"/>
                <a:gd name="connsiteX2-15" fmla="*/ 13677900 w 13677900"/>
                <a:gd name="connsiteY2-16" fmla="*/ 0 h 1605708"/>
                <a:gd name="connsiteX3-17" fmla="*/ 13677900 w 13677900"/>
                <a:gd name="connsiteY3-18" fmla="*/ 1587113 h 1605708"/>
                <a:gd name="connsiteX4-19" fmla="*/ 1202901 w 13677900"/>
                <a:gd name="connsiteY4-20" fmla="*/ 1605708 h 1605708"/>
                <a:gd name="connsiteX5-21" fmla="*/ 0 w 13677900"/>
                <a:gd name="connsiteY5-22" fmla="*/ 1587113 h 1605708"/>
                <a:gd name="connsiteX6" fmla="*/ 0 w 13677900"/>
                <a:gd name="connsiteY6" fmla="*/ 0 h 1605708"/>
                <a:gd name="connsiteX0-23" fmla="*/ 0 w 13677900"/>
                <a:gd name="connsiteY0-24" fmla="*/ 0 h 1605708"/>
                <a:gd name="connsiteX1-25" fmla="*/ 1620651 w 13677900"/>
                <a:gd name="connsiteY1-26" fmla="*/ 6988 h 1605708"/>
                <a:gd name="connsiteX2-27" fmla="*/ 13677900 w 13677900"/>
                <a:gd name="connsiteY2-28" fmla="*/ 0 h 1605708"/>
                <a:gd name="connsiteX3-29" fmla="*/ 13677900 w 13677900"/>
                <a:gd name="connsiteY3-30" fmla="*/ 1587113 h 1605708"/>
                <a:gd name="connsiteX4-31" fmla="*/ 1202901 w 13677900"/>
                <a:gd name="connsiteY4-32" fmla="*/ 1605708 h 1605708"/>
                <a:gd name="connsiteX5-33" fmla="*/ 0 w 13677900"/>
                <a:gd name="connsiteY5-34" fmla="*/ 0 h 1605708"/>
                <a:gd name="connsiteX0-35" fmla="*/ 0 w 12474999"/>
                <a:gd name="connsiteY0-36" fmla="*/ 1605708 h 1605708"/>
                <a:gd name="connsiteX1-37" fmla="*/ 417750 w 12474999"/>
                <a:gd name="connsiteY1-38" fmla="*/ 6988 h 1605708"/>
                <a:gd name="connsiteX2-39" fmla="*/ 12474999 w 12474999"/>
                <a:gd name="connsiteY2-40" fmla="*/ 0 h 1605708"/>
                <a:gd name="connsiteX3-41" fmla="*/ 12474999 w 12474999"/>
                <a:gd name="connsiteY3-42" fmla="*/ 1587113 h 1605708"/>
                <a:gd name="connsiteX4-43" fmla="*/ 0 w 12474999"/>
                <a:gd name="connsiteY4-44" fmla="*/ 1605708 h 16057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74999" h="1605708">
                  <a:moveTo>
                    <a:pt x="0" y="1605708"/>
                  </a:moveTo>
                  <a:lnTo>
                    <a:pt x="417750" y="6988"/>
                  </a:lnTo>
                  <a:lnTo>
                    <a:pt x="12474999" y="0"/>
                  </a:lnTo>
                  <a:lnTo>
                    <a:pt x="12474999" y="1587113"/>
                  </a:lnTo>
                  <a:lnTo>
                    <a:pt x="0" y="160570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40000"/>
                  </a:schemeClr>
                </a:gs>
                <a:gs pos="846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69995" y="4702628"/>
              <a:ext cx="1190171" cy="11901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927488" y="1371598"/>
            <a:ext cx="10871624" cy="4102647"/>
            <a:chOff x="3927488" y="1371598"/>
            <a:chExt cx="10871624" cy="4102647"/>
          </a:xfrm>
        </p:grpSpPr>
        <p:sp>
          <p:nvSpPr>
            <p:cNvPr id="30" name="矩形 29"/>
            <p:cNvSpPr/>
            <p:nvPr/>
          </p:nvSpPr>
          <p:spPr>
            <a:xfrm rot="1800000">
              <a:off x="3927488" y="3741413"/>
              <a:ext cx="10871624" cy="1732832"/>
            </a:xfrm>
            <a:custGeom>
              <a:avLst/>
              <a:gdLst>
                <a:gd name="connsiteX0" fmla="*/ 0 w 13677900"/>
                <a:gd name="connsiteY0" fmla="*/ 0 h 1718137"/>
                <a:gd name="connsiteX1" fmla="*/ 13677900 w 13677900"/>
                <a:gd name="connsiteY1" fmla="*/ 0 h 1718137"/>
                <a:gd name="connsiteX2" fmla="*/ 13677900 w 13677900"/>
                <a:gd name="connsiteY2" fmla="*/ 1718137 h 1718137"/>
                <a:gd name="connsiteX3" fmla="*/ 0 w 13677900"/>
                <a:gd name="connsiteY3" fmla="*/ 1718137 h 1718137"/>
                <a:gd name="connsiteX4" fmla="*/ 0 w 13677900"/>
                <a:gd name="connsiteY4" fmla="*/ 0 h 1718137"/>
                <a:gd name="connsiteX0-1" fmla="*/ 0 w 13677900"/>
                <a:gd name="connsiteY0-2" fmla="*/ 14695 h 1732832"/>
                <a:gd name="connsiteX1-3" fmla="*/ 3232208 w 13677900"/>
                <a:gd name="connsiteY1-4" fmla="*/ 0 h 1732832"/>
                <a:gd name="connsiteX2-5" fmla="*/ 13677900 w 13677900"/>
                <a:gd name="connsiteY2-6" fmla="*/ 14695 h 1732832"/>
                <a:gd name="connsiteX3-7" fmla="*/ 13677900 w 13677900"/>
                <a:gd name="connsiteY3-8" fmla="*/ 1732832 h 1732832"/>
                <a:gd name="connsiteX4-9" fmla="*/ 0 w 13677900"/>
                <a:gd name="connsiteY4-10" fmla="*/ 1732832 h 1732832"/>
                <a:gd name="connsiteX5" fmla="*/ 0 w 13677900"/>
                <a:gd name="connsiteY5" fmla="*/ 14695 h 1732832"/>
                <a:gd name="connsiteX0-11" fmla="*/ 0 w 13677900"/>
                <a:gd name="connsiteY0-12" fmla="*/ 14695 h 1732832"/>
                <a:gd name="connsiteX1-13" fmla="*/ 3232208 w 13677900"/>
                <a:gd name="connsiteY1-14" fmla="*/ 0 h 1732832"/>
                <a:gd name="connsiteX2-15" fmla="*/ 13677900 w 13677900"/>
                <a:gd name="connsiteY2-16" fmla="*/ 14695 h 1732832"/>
                <a:gd name="connsiteX3-17" fmla="*/ 13677900 w 13677900"/>
                <a:gd name="connsiteY3-18" fmla="*/ 1732832 h 1732832"/>
                <a:gd name="connsiteX4-19" fmla="*/ 2806276 w 13677900"/>
                <a:gd name="connsiteY4-20" fmla="*/ 1719713 h 1732832"/>
                <a:gd name="connsiteX5-21" fmla="*/ 0 w 13677900"/>
                <a:gd name="connsiteY5-22" fmla="*/ 1732832 h 1732832"/>
                <a:gd name="connsiteX6" fmla="*/ 0 w 13677900"/>
                <a:gd name="connsiteY6" fmla="*/ 14695 h 1732832"/>
                <a:gd name="connsiteX0-23" fmla="*/ 0 w 13677900"/>
                <a:gd name="connsiteY0-24" fmla="*/ 14695 h 1732832"/>
                <a:gd name="connsiteX1-25" fmla="*/ 3232208 w 13677900"/>
                <a:gd name="connsiteY1-26" fmla="*/ 0 h 1732832"/>
                <a:gd name="connsiteX2-27" fmla="*/ 13677900 w 13677900"/>
                <a:gd name="connsiteY2-28" fmla="*/ 14695 h 1732832"/>
                <a:gd name="connsiteX3-29" fmla="*/ 13677900 w 13677900"/>
                <a:gd name="connsiteY3-30" fmla="*/ 1732832 h 1732832"/>
                <a:gd name="connsiteX4-31" fmla="*/ 2806276 w 13677900"/>
                <a:gd name="connsiteY4-32" fmla="*/ 1719713 h 1732832"/>
                <a:gd name="connsiteX5-33" fmla="*/ 0 w 13677900"/>
                <a:gd name="connsiteY5-34" fmla="*/ 14695 h 1732832"/>
                <a:gd name="connsiteX0-35" fmla="*/ 0 w 10871624"/>
                <a:gd name="connsiteY0-36" fmla="*/ 1719713 h 1732832"/>
                <a:gd name="connsiteX1-37" fmla="*/ 425932 w 10871624"/>
                <a:gd name="connsiteY1-38" fmla="*/ 0 h 1732832"/>
                <a:gd name="connsiteX2-39" fmla="*/ 10871624 w 10871624"/>
                <a:gd name="connsiteY2-40" fmla="*/ 14695 h 1732832"/>
                <a:gd name="connsiteX3-41" fmla="*/ 10871624 w 10871624"/>
                <a:gd name="connsiteY3-42" fmla="*/ 1732832 h 1732832"/>
                <a:gd name="connsiteX4-43" fmla="*/ 0 w 10871624"/>
                <a:gd name="connsiteY4-44" fmla="*/ 1719713 h 17328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71624" h="1732832">
                  <a:moveTo>
                    <a:pt x="0" y="1719713"/>
                  </a:moveTo>
                  <a:lnTo>
                    <a:pt x="425932" y="0"/>
                  </a:lnTo>
                  <a:lnTo>
                    <a:pt x="10871624" y="14695"/>
                  </a:lnTo>
                  <a:lnTo>
                    <a:pt x="10871624" y="1732832"/>
                  </a:lnTo>
                  <a:lnTo>
                    <a:pt x="0" y="171971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40000"/>
                  </a:schemeClr>
                </a:gs>
                <a:gs pos="846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4209141" y="1371598"/>
              <a:ext cx="1262744" cy="12627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407882" y="3918852"/>
            <a:ext cx="1712690" cy="171269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915883" y="2002970"/>
            <a:ext cx="10341635" cy="5677493"/>
            <a:chOff x="1915883" y="2002970"/>
            <a:chExt cx="10341635" cy="5677493"/>
          </a:xfrm>
        </p:grpSpPr>
        <p:sp>
          <p:nvSpPr>
            <p:cNvPr id="31" name="矩形 30"/>
            <p:cNvSpPr/>
            <p:nvPr/>
          </p:nvSpPr>
          <p:spPr>
            <a:xfrm rot="1800000">
              <a:off x="2235718" y="3704028"/>
              <a:ext cx="10021800" cy="3976435"/>
            </a:xfrm>
            <a:custGeom>
              <a:avLst/>
              <a:gdLst>
                <a:gd name="connsiteX0" fmla="*/ 0 w 13677900"/>
                <a:gd name="connsiteY0" fmla="*/ 0 h 3972377"/>
                <a:gd name="connsiteX1" fmla="*/ 13677900 w 13677900"/>
                <a:gd name="connsiteY1" fmla="*/ 0 h 3972377"/>
                <a:gd name="connsiteX2" fmla="*/ 13677900 w 13677900"/>
                <a:gd name="connsiteY2" fmla="*/ 3972377 h 3972377"/>
                <a:gd name="connsiteX3" fmla="*/ 0 w 13677900"/>
                <a:gd name="connsiteY3" fmla="*/ 3972377 h 3972377"/>
                <a:gd name="connsiteX4" fmla="*/ 0 w 13677900"/>
                <a:gd name="connsiteY4" fmla="*/ 0 h 3972377"/>
                <a:gd name="connsiteX0-1" fmla="*/ 0 w 13677900"/>
                <a:gd name="connsiteY0-2" fmla="*/ 0 h 3972377"/>
                <a:gd name="connsiteX1-3" fmla="*/ 13677900 w 13677900"/>
                <a:gd name="connsiteY1-4" fmla="*/ 0 h 3972377"/>
                <a:gd name="connsiteX2-5" fmla="*/ 13677900 w 13677900"/>
                <a:gd name="connsiteY2-6" fmla="*/ 3972377 h 3972377"/>
                <a:gd name="connsiteX3-7" fmla="*/ 3656100 w 13677900"/>
                <a:gd name="connsiteY3-8" fmla="*/ 3965562 h 3972377"/>
                <a:gd name="connsiteX4-9" fmla="*/ 0 w 13677900"/>
                <a:gd name="connsiteY4-10" fmla="*/ 3972377 h 3972377"/>
                <a:gd name="connsiteX5" fmla="*/ 0 w 13677900"/>
                <a:gd name="connsiteY5" fmla="*/ 0 h 3972377"/>
                <a:gd name="connsiteX0-11" fmla="*/ 0 w 13677900"/>
                <a:gd name="connsiteY0-12" fmla="*/ 4058 h 3976435"/>
                <a:gd name="connsiteX1-13" fmla="*/ 4733999 w 13677900"/>
                <a:gd name="connsiteY1-14" fmla="*/ 0 h 3976435"/>
                <a:gd name="connsiteX2-15" fmla="*/ 13677900 w 13677900"/>
                <a:gd name="connsiteY2-16" fmla="*/ 4058 h 3976435"/>
                <a:gd name="connsiteX3-17" fmla="*/ 13677900 w 13677900"/>
                <a:gd name="connsiteY3-18" fmla="*/ 3976435 h 3976435"/>
                <a:gd name="connsiteX4-19" fmla="*/ 3656100 w 13677900"/>
                <a:gd name="connsiteY4-20" fmla="*/ 3969620 h 3976435"/>
                <a:gd name="connsiteX5-21" fmla="*/ 0 w 13677900"/>
                <a:gd name="connsiteY5-22" fmla="*/ 3976435 h 3976435"/>
                <a:gd name="connsiteX6" fmla="*/ 0 w 13677900"/>
                <a:gd name="connsiteY6" fmla="*/ 4058 h 3976435"/>
                <a:gd name="connsiteX0-23" fmla="*/ 0 w 13677900"/>
                <a:gd name="connsiteY0-24" fmla="*/ 3976435 h 3976435"/>
                <a:gd name="connsiteX1-25" fmla="*/ 4733999 w 13677900"/>
                <a:gd name="connsiteY1-26" fmla="*/ 0 h 3976435"/>
                <a:gd name="connsiteX2-27" fmla="*/ 13677900 w 13677900"/>
                <a:gd name="connsiteY2-28" fmla="*/ 4058 h 3976435"/>
                <a:gd name="connsiteX3-29" fmla="*/ 13677900 w 13677900"/>
                <a:gd name="connsiteY3-30" fmla="*/ 3976435 h 3976435"/>
                <a:gd name="connsiteX4-31" fmla="*/ 3656100 w 13677900"/>
                <a:gd name="connsiteY4-32" fmla="*/ 3969620 h 3976435"/>
                <a:gd name="connsiteX5-33" fmla="*/ 0 w 13677900"/>
                <a:gd name="connsiteY5-34" fmla="*/ 3976435 h 3976435"/>
                <a:gd name="connsiteX0-35" fmla="*/ 0 w 10021800"/>
                <a:gd name="connsiteY0-36" fmla="*/ 3969620 h 3976435"/>
                <a:gd name="connsiteX1-37" fmla="*/ 1077899 w 10021800"/>
                <a:gd name="connsiteY1-38" fmla="*/ 0 h 3976435"/>
                <a:gd name="connsiteX2-39" fmla="*/ 10021800 w 10021800"/>
                <a:gd name="connsiteY2-40" fmla="*/ 4058 h 3976435"/>
                <a:gd name="connsiteX3-41" fmla="*/ 10021800 w 10021800"/>
                <a:gd name="connsiteY3-42" fmla="*/ 3976435 h 3976435"/>
                <a:gd name="connsiteX4-43" fmla="*/ 0 w 10021800"/>
                <a:gd name="connsiteY4-44" fmla="*/ 3969620 h 39764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21800" h="3976435">
                  <a:moveTo>
                    <a:pt x="0" y="3969620"/>
                  </a:moveTo>
                  <a:lnTo>
                    <a:pt x="1077899" y="0"/>
                  </a:lnTo>
                  <a:lnTo>
                    <a:pt x="10021800" y="4058"/>
                  </a:lnTo>
                  <a:lnTo>
                    <a:pt x="10021800" y="3976435"/>
                  </a:lnTo>
                  <a:lnTo>
                    <a:pt x="0" y="396962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60000"/>
                  </a:schemeClr>
                </a:gs>
                <a:gs pos="846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1915883" y="2002970"/>
              <a:ext cx="2917374" cy="29173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166546" y="3134505"/>
            <a:ext cx="2416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</a:rPr>
              <a:t>CONTENT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295525" y="4092575"/>
            <a:ext cx="9144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4874548" y="4963884"/>
            <a:ext cx="7235046" cy="2520778"/>
            <a:chOff x="4874548" y="4963884"/>
            <a:chExt cx="7235046" cy="2520778"/>
          </a:xfrm>
        </p:grpSpPr>
        <p:sp>
          <p:nvSpPr>
            <p:cNvPr id="32" name="矩形 31"/>
            <p:cNvSpPr/>
            <p:nvPr/>
          </p:nvSpPr>
          <p:spPr>
            <a:xfrm rot="1800000">
              <a:off x="4874548" y="6602282"/>
              <a:ext cx="7235046" cy="882380"/>
            </a:xfrm>
            <a:custGeom>
              <a:avLst/>
              <a:gdLst>
                <a:gd name="connsiteX0" fmla="*/ 0 w 13677900"/>
                <a:gd name="connsiteY0" fmla="*/ 0 h 882180"/>
                <a:gd name="connsiteX1" fmla="*/ 13677900 w 13677900"/>
                <a:gd name="connsiteY1" fmla="*/ 0 h 882180"/>
                <a:gd name="connsiteX2" fmla="*/ 13677900 w 13677900"/>
                <a:gd name="connsiteY2" fmla="*/ 882180 h 882180"/>
                <a:gd name="connsiteX3" fmla="*/ 0 w 13677900"/>
                <a:gd name="connsiteY3" fmla="*/ 882180 h 882180"/>
                <a:gd name="connsiteX4" fmla="*/ 0 w 13677900"/>
                <a:gd name="connsiteY4" fmla="*/ 0 h 882180"/>
                <a:gd name="connsiteX0-1" fmla="*/ 0 w 13677900"/>
                <a:gd name="connsiteY0-2" fmla="*/ 0 h 882180"/>
                <a:gd name="connsiteX1-3" fmla="*/ 13677900 w 13677900"/>
                <a:gd name="connsiteY1-4" fmla="*/ 0 h 882180"/>
                <a:gd name="connsiteX2-5" fmla="*/ 13677900 w 13677900"/>
                <a:gd name="connsiteY2-6" fmla="*/ 882180 h 882180"/>
                <a:gd name="connsiteX3-7" fmla="*/ 6442854 w 13677900"/>
                <a:gd name="connsiteY3-8" fmla="*/ 872397 h 882180"/>
                <a:gd name="connsiteX4-9" fmla="*/ 0 w 13677900"/>
                <a:gd name="connsiteY4-10" fmla="*/ 882180 h 882180"/>
                <a:gd name="connsiteX5" fmla="*/ 0 w 13677900"/>
                <a:gd name="connsiteY5" fmla="*/ 0 h 882180"/>
                <a:gd name="connsiteX0-11" fmla="*/ 0 w 13677900"/>
                <a:gd name="connsiteY0-12" fmla="*/ 200 h 882380"/>
                <a:gd name="connsiteX1-13" fmla="*/ 6704557 w 13677900"/>
                <a:gd name="connsiteY1-14" fmla="*/ 0 h 882380"/>
                <a:gd name="connsiteX2-15" fmla="*/ 13677900 w 13677900"/>
                <a:gd name="connsiteY2-16" fmla="*/ 200 h 882380"/>
                <a:gd name="connsiteX3-17" fmla="*/ 13677900 w 13677900"/>
                <a:gd name="connsiteY3-18" fmla="*/ 882380 h 882380"/>
                <a:gd name="connsiteX4-19" fmla="*/ 6442854 w 13677900"/>
                <a:gd name="connsiteY4-20" fmla="*/ 872597 h 882380"/>
                <a:gd name="connsiteX5-21" fmla="*/ 0 w 13677900"/>
                <a:gd name="connsiteY5-22" fmla="*/ 882380 h 882380"/>
                <a:gd name="connsiteX6" fmla="*/ 0 w 13677900"/>
                <a:gd name="connsiteY6" fmla="*/ 200 h 882380"/>
                <a:gd name="connsiteX0-23" fmla="*/ 0 w 13677900"/>
                <a:gd name="connsiteY0-24" fmla="*/ 882380 h 882380"/>
                <a:gd name="connsiteX1-25" fmla="*/ 6704557 w 13677900"/>
                <a:gd name="connsiteY1-26" fmla="*/ 0 h 882380"/>
                <a:gd name="connsiteX2-27" fmla="*/ 13677900 w 13677900"/>
                <a:gd name="connsiteY2-28" fmla="*/ 200 h 882380"/>
                <a:gd name="connsiteX3-29" fmla="*/ 13677900 w 13677900"/>
                <a:gd name="connsiteY3-30" fmla="*/ 882380 h 882380"/>
                <a:gd name="connsiteX4-31" fmla="*/ 6442854 w 13677900"/>
                <a:gd name="connsiteY4-32" fmla="*/ 872597 h 882380"/>
                <a:gd name="connsiteX5-33" fmla="*/ 0 w 13677900"/>
                <a:gd name="connsiteY5-34" fmla="*/ 882380 h 882380"/>
                <a:gd name="connsiteX0-35" fmla="*/ 0 w 7235046"/>
                <a:gd name="connsiteY0-36" fmla="*/ 872597 h 882380"/>
                <a:gd name="connsiteX1-37" fmla="*/ 261703 w 7235046"/>
                <a:gd name="connsiteY1-38" fmla="*/ 0 h 882380"/>
                <a:gd name="connsiteX2-39" fmla="*/ 7235046 w 7235046"/>
                <a:gd name="connsiteY2-40" fmla="*/ 200 h 882380"/>
                <a:gd name="connsiteX3-41" fmla="*/ 7235046 w 7235046"/>
                <a:gd name="connsiteY3-42" fmla="*/ 882380 h 882380"/>
                <a:gd name="connsiteX4-43" fmla="*/ 0 w 7235046"/>
                <a:gd name="connsiteY4-44" fmla="*/ 872597 h 8823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235046" h="882380">
                  <a:moveTo>
                    <a:pt x="0" y="872597"/>
                  </a:moveTo>
                  <a:lnTo>
                    <a:pt x="261703" y="0"/>
                  </a:lnTo>
                  <a:lnTo>
                    <a:pt x="7235046" y="200"/>
                  </a:lnTo>
                  <a:lnTo>
                    <a:pt x="7235046" y="882380"/>
                  </a:lnTo>
                  <a:lnTo>
                    <a:pt x="0" y="87259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40000"/>
                  </a:schemeClr>
                </a:gs>
                <a:gs pos="846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5138055" y="4963884"/>
              <a:ext cx="667658" cy="66765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>
            <p:custDataLst>
              <p:tags r:id="rId1"/>
            </p:custDataLst>
          </p:nvPr>
        </p:nvGrpSpPr>
        <p:grpSpPr>
          <a:xfrm>
            <a:off x="5916247" y="2321829"/>
            <a:ext cx="4313629" cy="972768"/>
            <a:chOff x="6629352" y="1760489"/>
            <a:chExt cx="4313629" cy="972768"/>
          </a:xfrm>
        </p:grpSpPr>
        <p:sp>
          <p:nvSpPr>
            <p:cNvPr id="11" name="文本框 10"/>
            <p:cNvSpPr txBox="1"/>
            <p:nvPr>
              <p:custDataLst>
                <p:tags r:id="rId2"/>
              </p:custDataLst>
            </p:nvPr>
          </p:nvSpPr>
          <p:spPr>
            <a:xfrm>
              <a:off x="7481596" y="1780122"/>
              <a:ext cx="3461385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2800" dirty="0" smtClean="0"/>
                <a:t>操车电控系统产品介绍</a:t>
              </a:r>
              <a:endParaRPr lang="zh-CN" altLang="en-US" sz="2800" dirty="0" smtClean="0"/>
            </a:p>
          </p:txBody>
        </p:sp>
        <p:sp>
          <p:nvSpPr>
            <p:cNvPr id="13" name="文本框 12"/>
            <p:cNvSpPr txBox="1"/>
            <p:nvPr>
              <p:custDataLst>
                <p:tags r:id="rId3"/>
              </p:custDataLst>
            </p:nvPr>
          </p:nvSpPr>
          <p:spPr>
            <a:xfrm>
              <a:off x="6629352" y="1760489"/>
              <a:ext cx="898003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4000" dirty="0" smtClean="0">
                  <a:solidFill>
                    <a:schemeClr val="bg1">
                      <a:lumMod val="65000"/>
                    </a:schemeClr>
                  </a:solidFill>
                </a:rPr>
                <a:t>01.</a:t>
              </a:r>
              <a:endParaRPr lang="zh-CN" altLang="en-US" sz="4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4"/>
            </p:custDataLst>
          </p:nvPr>
        </p:nvGrpSpPr>
        <p:grpSpPr>
          <a:xfrm>
            <a:off x="5916247" y="3328593"/>
            <a:ext cx="5024829" cy="706755"/>
            <a:chOff x="6629352" y="2767253"/>
            <a:chExt cx="5024829" cy="706755"/>
          </a:xfrm>
        </p:grpSpPr>
        <p:sp>
          <p:nvSpPr>
            <p:cNvPr id="19" name="文本框 18"/>
            <p:cNvSpPr txBox="1"/>
            <p:nvPr>
              <p:custDataLst>
                <p:tags r:id="rId5"/>
              </p:custDataLst>
            </p:nvPr>
          </p:nvSpPr>
          <p:spPr>
            <a:xfrm>
              <a:off x="7481596" y="2786886"/>
              <a:ext cx="417258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2800" dirty="0" smtClean="0"/>
                <a:t>操车电控系统组成</a:t>
              </a:r>
              <a:endParaRPr lang="zh-CN" altLang="en-US" sz="2800" dirty="0" smtClean="0"/>
            </a:p>
          </p:txBody>
        </p:sp>
        <p:sp>
          <p:nvSpPr>
            <p:cNvPr id="17" name="文本框 16"/>
            <p:cNvSpPr txBox="1"/>
            <p:nvPr>
              <p:custDataLst>
                <p:tags r:id="rId6"/>
              </p:custDataLst>
            </p:nvPr>
          </p:nvSpPr>
          <p:spPr>
            <a:xfrm>
              <a:off x="6629352" y="2767253"/>
              <a:ext cx="898003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4000" dirty="0" smtClean="0">
                  <a:solidFill>
                    <a:schemeClr val="bg1">
                      <a:lumMod val="65000"/>
                    </a:schemeClr>
                  </a:solidFill>
                </a:rPr>
                <a:t>02.</a:t>
              </a:r>
              <a:endParaRPr lang="zh-CN" altLang="en-US" sz="4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8" name="组合 37"/>
          <p:cNvGrpSpPr/>
          <p:nvPr>
            <p:custDataLst>
              <p:tags r:id="rId7"/>
            </p:custDataLst>
          </p:nvPr>
        </p:nvGrpSpPr>
        <p:grpSpPr>
          <a:xfrm>
            <a:off x="5916247" y="4335357"/>
            <a:ext cx="5024829" cy="706755"/>
            <a:chOff x="6629352" y="3774017"/>
            <a:chExt cx="5024829" cy="706755"/>
          </a:xfrm>
        </p:grpSpPr>
        <p:sp>
          <p:nvSpPr>
            <p:cNvPr id="24" name="文本框 23"/>
            <p:cNvSpPr txBox="1"/>
            <p:nvPr>
              <p:custDataLst>
                <p:tags r:id="rId8"/>
              </p:custDataLst>
            </p:nvPr>
          </p:nvSpPr>
          <p:spPr>
            <a:xfrm>
              <a:off x="7481596" y="3793650"/>
              <a:ext cx="417258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2800" dirty="0" smtClean="0"/>
                <a:t>操车电控系统工作流程</a:t>
              </a:r>
              <a:endParaRPr lang="zh-CN" altLang="en-US" sz="2800" dirty="0" smtClean="0"/>
            </a:p>
          </p:txBody>
        </p:sp>
        <p:sp>
          <p:nvSpPr>
            <p:cNvPr id="22" name="文本框 21"/>
            <p:cNvSpPr txBox="1"/>
            <p:nvPr>
              <p:custDataLst>
                <p:tags r:id="rId9"/>
              </p:custDataLst>
            </p:nvPr>
          </p:nvSpPr>
          <p:spPr>
            <a:xfrm>
              <a:off x="6629352" y="3774017"/>
              <a:ext cx="898003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4000" dirty="0" smtClean="0">
                  <a:solidFill>
                    <a:schemeClr val="bg1">
                      <a:lumMod val="65000"/>
                    </a:schemeClr>
                  </a:solidFill>
                </a:rPr>
                <a:t>03.</a:t>
              </a:r>
              <a:endParaRPr lang="zh-CN" altLang="en-US" sz="4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 rot="1800000">
            <a:off x="2044538" y="2764093"/>
            <a:ext cx="10212972" cy="5277179"/>
          </a:xfrm>
          <a:custGeom>
            <a:avLst/>
            <a:gdLst>
              <a:gd name="connsiteX0" fmla="*/ 0 w 13677900"/>
              <a:gd name="connsiteY0" fmla="*/ 0 h 5277179"/>
              <a:gd name="connsiteX1" fmla="*/ 13677900 w 13677900"/>
              <a:gd name="connsiteY1" fmla="*/ 0 h 5277179"/>
              <a:gd name="connsiteX2" fmla="*/ 13677900 w 13677900"/>
              <a:gd name="connsiteY2" fmla="*/ 5277179 h 5277179"/>
              <a:gd name="connsiteX3" fmla="*/ 0 w 13677900"/>
              <a:gd name="connsiteY3" fmla="*/ 5277179 h 5277179"/>
              <a:gd name="connsiteX4" fmla="*/ 0 w 13677900"/>
              <a:gd name="connsiteY4" fmla="*/ 0 h 5277179"/>
              <a:gd name="connsiteX0-1" fmla="*/ 0 w 13677900"/>
              <a:gd name="connsiteY0-2" fmla="*/ 0 h 5277179"/>
              <a:gd name="connsiteX1-3" fmla="*/ 13677900 w 13677900"/>
              <a:gd name="connsiteY1-4" fmla="*/ 0 h 5277179"/>
              <a:gd name="connsiteX2-5" fmla="*/ 13677900 w 13677900"/>
              <a:gd name="connsiteY2-6" fmla="*/ 5277179 h 5277179"/>
              <a:gd name="connsiteX3-7" fmla="*/ 3464928 w 13677900"/>
              <a:gd name="connsiteY3-8" fmla="*/ 5276544 h 5277179"/>
              <a:gd name="connsiteX4-9" fmla="*/ 0 w 13677900"/>
              <a:gd name="connsiteY4-10" fmla="*/ 5277179 h 5277179"/>
              <a:gd name="connsiteX5" fmla="*/ 0 w 13677900"/>
              <a:gd name="connsiteY5" fmla="*/ 0 h 5277179"/>
              <a:gd name="connsiteX0-11" fmla="*/ 0 w 13677900"/>
              <a:gd name="connsiteY0-12" fmla="*/ 0 h 5277179"/>
              <a:gd name="connsiteX1-13" fmla="*/ 4885166 w 13677900"/>
              <a:gd name="connsiteY1-14" fmla="*/ 2168 h 5277179"/>
              <a:gd name="connsiteX2-15" fmla="*/ 13677900 w 13677900"/>
              <a:gd name="connsiteY2-16" fmla="*/ 0 h 5277179"/>
              <a:gd name="connsiteX3-17" fmla="*/ 13677900 w 13677900"/>
              <a:gd name="connsiteY3-18" fmla="*/ 5277179 h 5277179"/>
              <a:gd name="connsiteX4-19" fmla="*/ 3464928 w 13677900"/>
              <a:gd name="connsiteY4-20" fmla="*/ 5276544 h 5277179"/>
              <a:gd name="connsiteX5-21" fmla="*/ 0 w 13677900"/>
              <a:gd name="connsiteY5-22" fmla="*/ 5277179 h 5277179"/>
              <a:gd name="connsiteX6" fmla="*/ 0 w 13677900"/>
              <a:gd name="connsiteY6" fmla="*/ 0 h 5277179"/>
              <a:gd name="connsiteX0-23" fmla="*/ 0 w 13677900"/>
              <a:gd name="connsiteY0-24" fmla="*/ 0 h 5277179"/>
              <a:gd name="connsiteX1-25" fmla="*/ 4885166 w 13677900"/>
              <a:gd name="connsiteY1-26" fmla="*/ 2168 h 5277179"/>
              <a:gd name="connsiteX2-27" fmla="*/ 13677900 w 13677900"/>
              <a:gd name="connsiteY2-28" fmla="*/ 0 h 5277179"/>
              <a:gd name="connsiteX3-29" fmla="*/ 13677900 w 13677900"/>
              <a:gd name="connsiteY3-30" fmla="*/ 5277179 h 5277179"/>
              <a:gd name="connsiteX4-31" fmla="*/ 3464928 w 13677900"/>
              <a:gd name="connsiteY4-32" fmla="*/ 5276544 h 5277179"/>
              <a:gd name="connsiteX5-33" fmla="*/ 0 w 13677900"/>
              <a:gd name="connsiteY5-34" fmla="*/ 0 h 5277179"/>
              <a:gd name="connsiteX0-35" fmla="*/ 0 w 10212972"/>
              <a:gd name="connsiteY0-36" fmla="*/ 5276544 h 5277179"/>
              <a:gd name="connsiteX1-37" fmla="*/ 1420238 w 10212972"/>
              <a:gd name="connsiteY1-38" fmla="*/ 2168 h 5277179"/>
              <a:gd name="connsiteX2-39" fmla="*/ 10212972 w 10212972"/>
              <a:gd name="connsiteY2-40" fmla="*/ 0 h 5277179"/>
              <a:gd name="connsiteX3-41" fmla="*/ 10212972 w 10212972"/>
              <a:gd name="connsiteY3-42" fmla="*/ 5277179 h 5277179"/>
              <a:gd name="connsiteX4-43" fmla="*/ 0 w 10212972"/>
              <a:gd name="connsiteY4-44" fmla="*/ 5276544 h 5277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212972" h="5277179">
                <a:moveTo>
                  <a:pt x="0" y="5276544"/>
                </a:moveTo>
                <a:lnTo>
                  <a:pt x="1420238" y="2168"/>
                </a:lnTo>
                <a:lnTo>
                  <a:pt x="10212972" y="0"/>
                </a:lnTo>
                <a:lnTo>
                  <a:pt x="10212972" y="5277179"/>
                </a:lnTo>
                <a:lnTo>
                  <a:pt x="0" y="527654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6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1800000">
            <a:off x="4629948" y="3112133"/>
            <a:ext cx="8826230" cy="800368"/>
          </a:xfrm>
          <a:custGeom>
            <a:avLst/>
            <a:gdLst>
              <a:gd name="connsiteX0" fmla="*/ 0 w 13677900"/>
              <a:gd name="connsiteY0" fmla="*/ 0 h 793261"/>
              <a:gd name="connsiteX1" fmla="*/ 13677900 w 13677900"/>
              <a:gd name="connsiteY1" fmla="*/ 0 h 793261"/>
              <a:gd name="connsiteX2" fmla="*/ 13677900 w 13677900"/>
              <a:gd name="connsiteY2" fmla="*/ 793261 h 793261"/>
              <a:gd name="connsiteX3" fmla="*/ 0 w 13677900"/>
              <a:gd name="connsiteY3" fmla="*/ 793261 h 793261"/>
              <a:gd name="connsiteX4" fmla="*/ 0 w 13677900"/>
              <a:gd name="connsiteY4" fmla="*/ 0 h 793261"/>
              <a:gd name="connsiteX0-1" fmla="*/ 0 w 13677900"/>
              <a:gd name="connsiteY0-2" fmla="*/ 7107 h 800368"/>
              <a:gd name="connsiteX1-3" fmla="*/ 5047842 w 13677900"/>
              <a:gd name="connsiteY1-4" fmla="*/ 0 h 800368"/>
              <a:gd name="connsiteX2-5" fmla="*/ 13677900 w 13677900"/>
              <a:gd name="connsiteY2-6" fmla="*/ 7107 h 800368"/>
              <a:gd name="connsiteX3-7" fmla="*/ 13677900 w 13677900"/>
              <a:gd name="connsiteY3-8" fmla="*/ 800368 h 800368"/>
              <a:gd name="connsiteX4-9" fmla="*/ 0 w 13677900"/>
              <a:gd name="connsiteY4-10" fmla="*/ 800368 h 800368"/>
              <a:gd name="connsiteX5" fmla="*/ 0 w 13677900"/>
              <a:gd name="connsiteY5" fmla="*/ 7107 h 800368"/>
              <a:gd name="connsiteX0-11" fmla="*/ 0 w 13677900"/>
              <a:gd name="connsiteY0-12" fmla="*/ 7107 h 800368"/>
              <a:gd name="connsiteX1-13" fmla="*/ 5047842 w 13677900"/>
              <a:gd name="connsiteY1-14" fmla="*/ 0 h 800368"/>
              <a:gd name="connsiteX2-15" fmla="*/ 13677900 w 13677900"/>
              <a:gd name="connsiteY2-16" fmla="*/ 7107 h 800368"/>
              <a:gd name="connsiteX3-17" fmla="*/ 13677900 w 13677900"/>
              <a:gd name="connsiteY3-18" fmla="*/ 800368 h 800368"/>
              <a:gd name="connsiteX4-19" fmla="*/ 4851670 w 13677900"/>
              <a:gd name="connsiteY4-20" fmla="*/ 784169 h 800368"/>
              <a:gd name="connsiteX5-21" fmla="*/ 0 w 13677900"/>
              <a:gd name="connsiteY5-22" fmla="*/ 800368 h 800368"/>
              <a:gd name="connsiteX6" fmla="*/ 0 w 13677900"/>
              <a:gd name="connsiteY6" fmla="*/ 7107 h 800368"/>
              <a:gd name="connsiteX0-23" fmla="*/ 0 w 13677900"/>
              <a:gd name="connsiteY0-24" fmla="*/ 7107 h 800368"/>
              <a:gd name="connsiteX1-25" fmla="*/ 5047842 w 13677900"/>
              <a:gd name="connsiteY1-26" fmla="*/ 0 h 800368"/>
              <a:gd name="connsiteX2-27" fmla="*/ 13677900 w 13677900"/>
              <a:gd name="connsiteY2-28" fmla="*/ 7107 h 800368"/>
              <a:gd name="connsiteX3-29" fmla="*/ 13677900 w 13677900"/>
              <a:gd name="connsiteY3-30" fmla="*/ 800368 h 800368"/>
              <a:gd name="connsiteX4-31" fmla="*/ 4851670 w 13677900"/>
              <a:gd name="connsiteY4-32" fmla="*/ 784169 h 800368"/>
              <a:gd name="connsiteX5-33" fmla="*/ 0 w 13677900"/>
              <a:gd name="connsiteY5-34" fmla="*/ 7107 h 800368"/>
              <a:gd name="connsiteX0-35" fmla="*/ 0 w 8826230"/>
              <a:gd name="connsiteY0-36" fmla="*/ 784169 h 800368"/>
              <a:gd name="connsiteX1-37" fmla="*/ 196172 w 8826230"/>
              <a:gd name="connsiteY1-38" fmla="*/ 0 h 800368"/>
              <a:gd name="connsiteX2-39" fmla="*/ 8826230 w 8826230"/>
              <a:gd name="connsiteY2-40" fmla="*/ 7107 h 800368"/>
              <a:gd name="connsiteX3-41" fmla="*/ 8826230 w 8826230"/>
              <a:gd name="connsiteY3-42" fmla="*/ 800368 h 800368"/>
              <a:gd name="connsiteX4-43" fmla="*/ 0 w 8826230"/>
              <a:gd name="connsiteY4-44" fmla="*/ 784169 h 8003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826230" h="800368">
                <a:moveTo>
                  <a:pt x="0" y="784169"/>
                </a:moveTo>
                <a:lnTo>
                  <a:pt x="196172" y="0"/>
                </a:lnTo>
                <a:lnTo>
                  <a:pt x="8826230" y="7107"/>
                </a:lnTo>
                <a:lnTo>
                  <a:pt x="8826230" y="800368"/>
                </a:lnTo>
                <a:lnTo>
                  <a:pt x="0" y="78416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screen"/>
          <a:srcRect/>
          <a:stretch>
            <a:fillRect/>
          </a:stretch>
        </p:blipFill>
        <p:spPr>
          <a:xfrm>
            <a:off x="1400626" y="1268413"/>
            <a:ext cx="3889830" cy="3889830"/>
          </a:xfrm>
        </p:spPr>
      </p:pic>
      <p:sp>
        <p:nvSpPr>
          <p:cNvPr id="5" name="矩形 4"/>
          <p:cNvSpPr/>
          <p:nvPr/>
        </p:nvSpPr>
        <p:spPr>
          <a:xfrm>
            <a:off x="5013098" y="1064419"/>
            <a:ext cx="580573" cy="5805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97411" y="4486951"/>
            <a:ext cx="1001492" cy="100149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1800000">
            <a:off x="4364220" y="5568754"/>
            <a:ext cx="7387498" cy="2177055"/>
          </a:xfrm>
          <a:custGeom>
            <a:avLst/>
            <a:gdLst>
              <a:gd name="connsiteX0" fmla="*/ 0 w 13677900"/>
              <a:gd name="connsiteY0" fmla="*/ 0 h 2210423"/>
              <a:gd name="connsiteX1" fmla="*/ 13677900 w 13677900"/>
              <a:gd name="connsiteY1" fmla="*/ 0 h 2210423"/>
              <a:gd name="connsiteX2" fmla="*/ 13677900 w 13677900"/>
              <a:gd name="connsiteY2" fmla="*/ 2210423 h 2210423"/>
              <a:gd name="connsiteX3" fmla="*/ 0 w 13677900"/>
              <a:gd name="connsiteY3" fmla="*/ 2210423 h 2210423"/>
              <a:gd name="connsiteX4" fmla="*/ 0 w 13677900"/>
              <a:gd name="connsiteY4" fmla="*/ 0 h 2210423"/>
              <a:gd name="connsiteX0-1" fmla="*/ 0 w 13677900"/>
              <a:gd name="connsiteY0-2" fmla="*/ 2355 h 2212778"/>
              <a:gd name="connsiteX1-3" fmla="*/ 6891338 w 13677900"/>
              <a:gd name="connsiteY1-4" fmla="*/ 0 h 2212778"/>
              <a:gd name="connsiteX2-5" fmla="*/ 13677900 w 13677900"/>
              <a:gd name="connsiteY2-6" fmla="*/ 2355 h 2212778"/>
              <a:gd name="connsiteX3-7" fmla="*/ 13677900 w 13677900"/>
              <a:gd name="connsiteY3-8" fmla="*/ 2212778 h 2212778"/>
              <a:gd name="connsiteX4-9" fmla="*/ 0 w 13677900"/>
              <a:gd name="connsiteY4-10" fmla="*/ 2212778 h 2212778"/>
              <a:gd name="connsiteX5" fmla="*/ 0 w 13677900"/>
              <a:gd name="connsiteY5" fmla="*/ 2355 h 2212778"/>
              <a:gd name="connsiteX0-11" fmla="*/ 0 w 13677900"/>
              <a:gd name="connsiteY0-12" fmla="*/ 2355 h 2216700"/>
              <a:gd name="connsiteX1-13" fmla="*/ 6891338 w 13677900"/>
              <a:gd name="connsiteY1-14" fmla="*/ 0 h 2216700"/>
              <a:gd name="connsiteX2-15" fmla="*/ 13677900 w 13677900"/>
              <a:gd name="connsiteY2-16" fmla="*/ 2355 h 2216700"/>
              <a:gd name="connsiteX3-17" fmla="*/ 13677900 w 13677900"/>
              <a:gd name="connsiteY3-18" fmla="*/ 2212778 h 2216700"/>
              <a:gd name="connsiteX4-19" fmla="*/ 6290402 w 13677900"/>
              <a:gd name="connsiteY4-20" fmla="*/ 2216700 h 2216700"/>
              <a:gd name="connsiteX5-21" fmla="*/ 0 w 13677900"/>
              <a:gd name="connsiteY5-22" fmla="*/ 2212778 h 2216700"/>
              <a:gd name="connsiteX6" fmla="*/ 0 w 13677900"/>
              <a:gd name="connsiteY6" fmla="*/ 2355 h 2216700"/>
              <a:gd name="connsiteX0-23" fmla="*/ 0 w 13677900"/>
              <a:gd name="connsiteY0-24" fmla="*/ 2355 h 2216700"/>
              <a:gd name="connsiteX1-25" fmla="*/ 6891338 w 13677900"/>
              <a:gd name="connsiteY1-26" fmla="*/ 0 h 2216700"/>
              <a:gd name="connsiteX2-27" fmla="*/ 13677900 w 13677900"/>
              <a:gd name="connsiteY2-28" fmla="*/ 2355 h 2216700"/>
              <a:gd name="connsiteX3-29" fmla="*/ 13677900 w 13677900"/>
              <a:gd name="connsiteY3-30" fmla="*/ 2212778 h 2216700"/>
              <a:gd name="connsiteX4-31" fmla="*/ 6290402 w 13677900"/>
              <a:gd name="connsiteY4-32" fmla="*/ 2216700 h 2216700"/>
              <a:gd name="connsiteX5-33" fmla="*/ 0 w 13677900"/>
              <a:gd name="connsiteY5-34" fmla="*/ 2355 h 2216700"/>
              <a:gd name="connsiteX0-35" fmla="*/ 0 w 7387498"/>
              <a:gd name="connsiteY0-36" fmla="*/ 2216700 h 2216700"/>
              <a:gd name="connsiteX1-37" fmla="*/ 600936 w 7387498"/>
              <a:gd name="connsiteY1-38" fmla="*/ 0 h 2216700"/>
              <a:gd name="connsiteX2-39" fmla="*/ 7387498 w 7387498"/>
              <a:gd name="connsiteY2-40" fmla="*/ 2355 h 2216700"/>
              <a:gd name="connsiteX3-41" fmla="*/ 7387498 w 7387498"/>
              <a:gd name="connsiteY3-42" fmla="*/ 2212778 h 2216700"/>
              <a:gd name="connsiteX4-43" fmla="*/ 0 w 7387498"/>
              <a:gd name="connsiteY4-44" fmla="*/ 2216700 h 2216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387498" h="2216700">
                <a:moveTo>
                  <a:pt x="0" y="2216700"/>
                </a:moveTo>
                <a:lnTo>
                  <a:pt x="600936" y="0"/>
                </a:lnTo>
                <a:lnTo>
                  <a:pt x="7387498" y="2355"/>
                </a:lnTo>
                <a:lnTo>
                  <a:pt x="7387498" y="2212778"/>
                </a:lnTo>
                <a:lnTo>
                  <a:pt x="0" y="22167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05070" y="4136571"/>
            <a:ext cx="1624015" cy="16240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1800000">
            <a:off x="10252663" y="3736198"/>
            <a:ext cx="7062898" cy="901710"/>
          </a:xfrm>
          <a:custGeom>
            <a:avLst/>
            <a:gdLst>
              <a:gd name="connsiteX0" fmla="*/ 0 w 13677900"/>
              <a:gd name="connsiteY0" fmla="*/ 0 h 878149"/>
              <a:gd name="connsiteX1" fmla="*/ 13677900 w 13677900"/>
              <a:gd name="connsiteY1" fmla="*/ 0 h 878149"/>
              <a:gd name="connsiteX2" fmla="*/ 13677900 w 13677900"/>
              <a:gd name="connsiteY2" fmla="*/ 878149 h 878149"/>
              <a:gd name="connsiteX3" fmla="*/ 0 w 13677900"/>
              <a:gd name="connsiteY3" fmla="*/ 878149 h 878149"/>
              <a:gd name="connsiteX4" fmla="*/ 0 w 13677900"/>
              <a:gd name="connsiteY4" fmla="*/ 0 h 878149"/>
              <a:gd name="connsiteX0-1" fmla="*/ 0 w 13677900"/>
              <a:gd name="connsiteY0-2" fmla="*/ 11310 h 889459"/>
              <a:gd name="connsiteX1-3" fmla="*/ 6622329 w 13677900"/>
              <a:gd name="connsiteY1-4" fmla="*/ 0 h 889459"/>
              <a:gd name="connsiteX2-5" fmla="*/ 13677900 w 13677900"/>
              <a:gd name="connsiteY2-6" fmla="*/ 11310 h 889459"/>
              <a:gd name="connsiteX3-7" fmla="*/ 13677900 w 13677900"/>
              <a:gd name="connsiteY3-8" fmla="*/ 889459 h 889459"/>
              <a:gd name="connsiteX4-9" fmla="*/ 0 w 13677900"/>
              <a:gd name="connsiteY4-10" fmla="*/ 889459 h 889459"/>
              <a:gd name="connsiteX5" fmla="*/ 0 w 13677900"/>
              <a:gd name="connsiteY5" fmla="*/ 11310 h 889459"/>
              <a:gd name="connsiteX0-11" fmla="*/ 0 w 13677900"/>
              <a:gd name="connsiteY0-12" fmla="*/ 11310 h 901710"/>
              <a:gd name="connsiteX1-13" fmla="*/ 6622329 w 13677900"/>
              <a:gd name="connsiteY1-14" fmla="*/ 0 h 901710"/>
              <a:gd name="connsiteX2-15" fmla="*/ 13677900 w 13677900"/>
              <a:gd name="connsiteY2-16" fmla="*/ 11310 h 901710"/>
              <a:gd name="connsiteX3-17" fmla="*/ 13677900 w 13677900"/>
              <a:gd name="connsiteY3-18" fmla="*/ 889459 h 901710"/>
              <a:gd name="connsiteX4-19" fmla="*/ 6615002 w 13677900"/>
              <a:gd name="connsiteY4-20" fmla="*/ 901710 h 901710"/>
              <a:gd name="connsiteX5-21" fmla="*/ 0 w 13677900"/>
              <a:gd name="connsiteY5-22" fmla="*/ 889459 h 901710"/>
              <a:gd name="connsiteX6" fmla="*/ 0 w 13677900"/>
              <a:gd name="connsiteY6" fmla="*/ 11310 h 901710"/>
              <a:gd name="connsiteX0-23" fmla="*/ 0 w 13677900"/>
              <a:gd name="connsiteY0-24" fmla="*/ 11310 h 901710"/>
              <a:gd name="connsiteX1-25" fmla="*/ 6622329 w 13677900"/>
              <a:gd name="connsiteY1-26" fmla="*/ 0 h 901710"/>
              <a:gd name="connsiteX2-27" fmla="*/ 13677900 w 13677900"/>
              <a:gd name="connsiteY2-28" fmla="*/ 11310 h 901710"/>
              <a:gd name="connsiteX3-29" fmla="*/ 13677900 w 13677900"/>
              <a:gd name="connsiteY3-30" fmla="*/ 889459 h 901710"/>
              <a:gd name="connsiteX4-31" fmla="*/ 6615002 w 13677900"/>
              <a:gd name="connsiteY4-32" fmla="*/ 901710 h 901710"/>
              <a:gd name="connsiteX5-33" fmla="*/ 0 w 13677900"/>
              <a:gd name="connsiteY5-34" fmla="*/ 11310 h 901710"/>
              <a:gd name="connsiteX0-35" fmla="*/ 0 w 7062898"/>
              <a:gd name="connsiteY0-36" fmla="*/ 901710 h 901710"/>
              <a:gd name="connsiteX1-37" fmla="*/ 7327 w 7062898"/>
              <a:gd name="connsiteY1-38" fmla="*/ 0 h 901710"/>
              <a:gd name="connsiteX2-39" fmla="*/ 7062898 w 7062898"/>
              <a:gd name="connsiteY2-40" fmla="*/ 11310 h 901710"/>
              <a:gd name="connsiteX3-41" fmla="*/ 7062898 w 7062898"/>
              <a:gd name="connsiteY3-42" fmla="*/ 889459 h 901710"/>
              <a:gd name="connsiteX4-43" fmla="*/ 0 w 7062898"/>
              <a:gd name="connsiteY4-44" fmla="*/ 901710 h 9017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62898" h="901710">
                <a:moveTo>
                  <a:pt x="0" y="901710"/>
                </a:moveTo>
                <a:cubicBezTo>
                  <a:pt x="2442" y="601140"/>
                  <a:pt x="4885" y="300570"/>
                  <a:pt x="7327" y="0"/>
                </a:cubicBezTo>
                <a:lnTo>
                  <a:pt x="7062898" y="11310"/>
                </a:lnTo>
                <a:lnTo>
                  <a:pt x="7062898" y="889459"/>
                </a:lnTo>
                <a:lnTo>
                  <a:pt x="0" y="90171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784771" y="959370"/>
            <a:ext cx="5367417" cy="3286058"/>
            <a:chOff x="5784771" y="959370"/>
            <a:chExt cx="5367417" cy="3286058"/>
          </a:xfrm>
        </p:grpSpPr>
        <p:sp>
          <p:nvSpPr>
            <p:cNvPr id="14" name="文本框 13"/>
            <p:cNvSpPr txBox="1"/>
            <p:nvPr/>
          </p:nvSpPr>
          <p:spPr>
            <a:xfrm>
              <a:off x="5784771" y="959370"/>
              <a:ext cx="37388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2800" dirty="0" smtClean="0">
                  <a:sym typeface="+mn-ea"/>
                </a:rPr>
                <a:t>操车电控系统产品介绍</a:t>
              </a:r>
              <a:endParaRPr lang="zh-CN" altLang="en-US" sz="2800" dirty="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443901" y="2428760"/>
              <a:ext cx="4191635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操车电控系统采用进口</a:t>
              </a:r>
              <a:r>
                <a:rPr lang="en-US" altLang="zh-CN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PLC</a:t>
              </a:r>
              <a:r>
                <a: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控制，可监测操车设备各组成部件的工作状态，并集中控制各操车设备</a:t>
              </a:r>
              <a:r>
                <a:rPr lang="en-US" altLang="zh-CN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an</a:t>
              </a:r>
              <a:r>
                <a:rPr lang="zh-CN" altLang="en-US" sz="1600" dirty="0">
                  <a:solidFill>
                    <a:schemeClr val="tx1"/>
                  </a:solidFill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</a:rPr>
                <a:t>全有序运行，并可与提升信号系统实现闭锁。</a:t>
              </a:r>
              <a:endPara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0237788" y="4245428"/>
              <a:ext cx="9144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5" grpId="0" animBg="1"/>
      <p:bldP spid="3" grpId="0" animBg="1"/>
      <p:bldP spid="10" grpId="0" bldLvl="0" animBg="1"/>
      <p:bldP spid="4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任意多边形 44"/>
          <p:cNvSpPr/>
          <p:nvPr/>
        </p:nvSpPr>
        <p:spPr>
          <a:xfrm rot="1800000">
            <a:off x="1989034" y="4152608"/>
            <a:ext cx="10040338" cy="3864634"/>
          </a:xfrm>
          <a:custGeom>
            <a:avLst/>
            <a:gdLst>
              <a:gd name="connsiteX0" fmla="*/ 1338 w 10040338"/>
              <a:gd name="connsiteY0" fmla="*/ 3858378 h 3864634"/>
              <a:gd name="connsiteX1" fmla="*/ 4949 w 10040338"/>
              <a:gd name="connsiteY1" fmla="*/ 3864633 h 3864634"/>
              <a:gd name="connsiteX2" fmla="*/ 0 w 10040338"/>
              <a:gd name="connsiteY2" fmla="*/ 3864634 h 3864634"/>
              <a:gd name="connsiteX3" fmla="*/ 826342 w 10040338"/>
              <a:gd name="connsiteY3" fmla="*/ 0 h 3864634"/>
              <a:gd name="connsiteX4" fmla="*/ 10040338 w 10040338"/>
              <a:gd name="connsiteY4" fmla="*/ 4030 h 3864634"/>
              <a:gd name="connsiteX5" fmla="*/ 10040338 w 10040338"/>
              <a:gd name="connsiteY5" fmla="*/ 3862307 h 3864634"/>
              <a:gd name="connsiteX6" fmla="*/ 12549 w 10040338"/>
              <a:gd name="connsiteY6" fmla="*/ 3864631 h 3864634"/>
              <a:gd name="connsiteX7" fmla="*/ 2297186 w 10040338"/>
              <a:gd name="connsiteY7" fmla="*/ 2545595 h 3864634"/>
              <a:gd name="connsiteX8" fmla="*/ 832001 w 10040338"/>
              <a:gd name="connsiteY8" fmla="*/ 7820 h 3864634"/>
              <a:gd name="connsiteX9" fmla="*/ 823638 w 10040338"/>
              <a:gd name="connsiteY9" fmla="*/ 12649 h 3864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40338" h="3864634">
                <a:moveTo>
                  <a:pt x="1338" y="3858378"/>
                </a:moveTo>
                <a:lnTo>
                  <a:pt x="4949" y="3864633"/>
                </a:lnTo>
                <a:lnTo>
                  <a:pt x="0" y="3864634"/>
                </a:lnTo>
                <a:close/>
                <a:moveTo>
                  <a:pt x="826342" y="0"/>
                </a:moveTo>
                <a:lnTo>
                  <a:pt x="10040338" y="4030"/>
                </a:lnTo>
                <a:lnTo>
                  <a:pt x="10040338" y="3862307"/>
                </a:lnTo>
                <a:lnTo>
                  <a:pt x="12549" y="3864631"/>
                </a:lnTo>
                <a:lnTo>
                  <a:pt x="2297186" y="2545595"/>
                </a:lnTo>
                <a:lnTo>
                  <a:pt x="832001" y="7820"/>
                </a:lnTo>
                <a:lnTo>
                  <a:pt x="823638" y="1264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任意多边形 45"/>
          <p:cNvSpPr/>
          <p:nvPr/>
        </p:nvSpPr>
        <p:spPr>
          <a:xfrm rot="1800000">
            <a:off x="5067254" y="4152608"/>
            <a:ext cx="10040338" cy="3864634"/>
          </a:xfrm>
          <a:custGeom>
            <a:avLst/>
            <a:gdLst>
              <a:gd name="connsiteX0" fmla="*/ 1338 w 10040338"/>
              <a:gd name="connsiteY0" fmla="*/ 3858378 h 3864634"/>
              <a:gd name="connsiteX1" fmla="*/ 4949 w 10040338"/>
              <a:gd name="connsiteY1" fmla="*/ 3864633 h 3864634"/>
              <a:gd name="connsiteX2" fmla="*/ 0 w 10040338"/>
              <a:gd name="connsiteY2" fmla="*/ 3864634 h 3864634"/>
              <a:gd name="connsiteX3" fmla="*/ 826342 w 10040338"/>
              <a:gd name="connsiteY3" fmla="*/ 0 h 3864634"/>
              <a:gd name="connsiteX4" fmla="*/ 10040338 w 10040338"/>
              <a:gd name="connsiteY4" fmla="*/ 4030 h 3864634"/>
              <a:gd name="connsiteX5" fmla="*/ 10040338 w 10040338"/>
              <a:gd name="connsiteY5" fmla="*/ 3862307 h 3864634"/>
              <a:gd name="connsiteX6" fmla="*/ 12549 w 10040338"/>
              <a:gd name="connsiteY6" fmla="*/ 3864631 h 3864634"/>
              <a:gd name="connsiteX7" fmla="*/ 2297186 w 10040338"/>
              <a:gd name="connsiteY7" fmla="*/ 2545595 h 3864634"/>
              <a:gd name="connsiteX8" fmla="*/ 832001 w 10040338"/>
              <a:gd name="connsiteY8" fmla="*/ 7820 h 3864634"/>
              <a:gd name="connsiteX9" fmla="*/ 823638 w 10040338"/>
              <a:gd name="connsiteY9" fmla="*/ 12649 h 3864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40338" h="3864634">
                <a:moveTo>
                  <a:pt x="1338" y="3858378"/>
                </a:moveTo>
                <a:lnTo>
                  <a:pt x="4949" y="3864633"/>
                </a:lnTo>
                <a:lnTo>
                  <a:pt x="0" y="3864634"/>
                </a:lnTo>
                <a:close/>
                <a:moveTo>
                  <a:pt x="826342" y="0"/>
                </a:moveTo>
                <a:lnTo>
                  <a:pt x="10040338" y="4030"/>
                </a:lnTo>
                <a:lnTo>
                  <a:pt x="10040338" y="3862307"/>
                </a:lnTo>
                <a:lnTo>
                  <a:pt x="12549" y="3864631"/>
                </a:lnTo>
                <a:lnTo>
                  <a:pt x="2297186" y="2545595"/>
                </a:lnTo>
                <a:lnTo>
                  <a:pt x="832001" y="7820"/>
                </a:lnTo>
                <a:lnTo>
                  <a:pt x="823638" y="1264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7" name="任意多边形 46"/>
          <p:cNvSpPr/>
          <p:nvPr/>
        </p:nvSpPr>
        <p:spPr>
          <a:xfrm rot="1800000">
            <a:off x="8145476" y="4152608"/>
            <a:ext cx="10040338" cy="3864634"/>
          </a:xfrm>
          <a:custGeom>
            <a:avLst/>
            <a:gdLst>
              <a:gd name="connsiteX0" fmla="*/ 1338 w 10040338"/>
              <a:gd name="connsiteY0" fmla="*/ 3858378 h 3864634"/>
              <a:gd name="connsiteX1" fmla="*/ 4949 w 10040338"/>
              <a:gd name="connsiteY1" fmla="*/ 3864633 h 3864634"/>
              <a:gd name="connsiteX2" fmla="*/ 0 w 10040338"/>
              <a:gd name="connsiteY2" fmla="*/ 3864634 h 3864634"/>
              <a:gd name="connsiteX3" fmla="*/ 826342 w 10040338"/>
              <a:gd name="connsiteY3" fmla="*/ 0 h 3864634"/>
              <a:gd name="connsiteX4" fmla="*/ 10040338 w 10040338"/>
              <a:gd name="connsiteY4" fmla="*/ 4030 h 3864634"/>
              <a:gd name="connsiteX5" fmla="*/ 10040338 w 10040338"/>
              <a:gd name="connsiteY5" fmla="*/ 3862307 h 3864634"/>
              <a:gd name="connsiteX6" fmla="*/ 12549 w 10040338"/>
              <a:gd name="connsiteY6" fmla="*/ 3864631 h 3864634"/>
              <a:gd name="connsiteX7" fmla="*/ 2297186 w 10040338"/>
              <a:gd name="connsiteY7" fmla="*/ 2545595 h 3864634"/>
              <a:gd name="connsiteX8" fmla="*/ 832001 w 10040338"/>
              <a:gd name="connsiteY8" fmla="*/ 7820 h 3864634"/>
              <a:gd name="connsiteX9" fmla="*/ 823638 w 10040338"/>
              <a:gd name="connsiteY9" fmla="*/ 12649 h 3864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40338" h="3864634">
                <a:moveTo>
                  <a:pt x="1338" y="3858378"/>
                </a:moveTo>
                <a:lnTo>
                  <a:pt x="4949" y="3864633"/>
                </a:lnTo>
                <a:lnTo>
                  <a:pt x="0" y="3864634"/>
                </a:lnTo>
                <a:close/>
                <a:moveTo>
                  <a:pt x="826342" y="0"/>
                </a:moveTo>
                <a:lnTo>
                  <a:pt x="10040338" y="4030"/>
                </a:lnTo>
                <a:lnTo>
                  <a:pt x="10040338" y="3862307"/>
                </a:lnTo>
                <a:lnTo>
                  <a:pt x="12549" y="3864631"/>
                </a:lnTo>
                <a:lnTo>
                  <a:pt x="2297186" y="2545595"/>
                </a:lnTo>
                <a:lnTo>
                  <a:pt x="832001" y="7820"/>
                </a:lnTo>
                <a:lnTo>
                  <a:pt x="823638" y="12649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4773672" y="2324178"/>
            <a:ext cx="2644657" cy="2930370"/>
            <a:chOff x="4669152" y="2204864"/>
            <a:chExt cx="2853697" cy="3161994"/>
          </a:xfrm>
        </p:grpSpPr>
        <p:sp>
          <p:nvSpPr>
            <p:cNvPr id="28" name="矩形: 剪去单角 444"/>
            <p:cNvSpPr/>
            <p:nvPr>
              <p:custDataLst>
                <p:tags r:id="rId2"/>
              </p:custDataLst>
            </p:nvPr>
          </p:nvSpPr>
          <p:spPr>
            <a:xfrm>
              <a:off x="4669152" y="2204864"/>
              <a:ext cx="2853695" cy="3161994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矩形 29"/>
            <p:cNvSpPr/>
            <p:nvPr>
              <p:custDataLst>
                <p:tags r:id="rId3"/>
              </p:custDataLst>
            </p:nvPr>
          </p:nvSpPr>
          <p:spPr>
            <a:xfrm>
              <a:off x="4669153" y="5243677"/>
              <a:ext cx="2853695" cy="123181"/>
            </a:xfrm>
            <a:prstGeom prst="rect">
              <a:avLst/>
            </a:prstGeom>
            <a:solidFill>
              <a:schemeClr val="accent1"/>
            </a:solidFill>
            <a:ln w="3175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: 形状 445"/>
            <p:cNvSpPr/>
            <p:nvPr>
              <p:custDataLst>
                <p:tags r:id="rId4"/>
              </p:custDataLst>
            </p:nvPr>
          </p:nvSpPr>
          <p:spPr bwMode="auto">
            <a:xfrm>
              <a:off x="6802874" y="2204864"/>
              <a:ext cx="719975" cy="719975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</a:ln>
            <a:effectLst/>
          </p:spPr>
          <p:txBody>
            <a:bodyPr vert="horz" wrap="square" lIns="121920" tIns="60960" rIns="121920" bIns="60960" anchor="t" anchorCtr="0" compatLnSpc="1">
              <a:normAutofit/>
            </a:bodyPr>
            <a:lstStyle/>
            <a:p>
              <a:pPr lvl="0" algn="r"/>
              <a:r>
                <a:rPr lang="en-US" altLang="zh-CN" sz="2000" b="1">
                  <a:solidFill>
                    <a:schemeClr val="bg1"/>
                  </a:solidFill>
                </a:rPr>
                <a:t>2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>
            <p:custDataLst>
              <p:tags r:id="rId5"/>
            </p:custDataLst>
          </p:nvPr>
        </p:nvGrpSpPr>
        <p:grpSpPr>
          <a:xfrm>
            <a:off x="1703943" y="2324178"/>
            <a:ext cx="2644657" cy="2930370"/>
            <a:chOff x="1703943" y="2324178"/>
            <a:chExt cx="2644657" cy="2930370"/>
          </a:xfrm>
        </p:grpSpPr>
        <p:sp>
          <p:nvSpPr>
            <p:cNvPr id="25" name="矩形: 剪去单角 437"/>
            <p:cNvSpPr/>
            <p:nvPr>
              <p:custDataLst>
                <p:tags r:id="rId6"/>
              </p:custDataLst>
            </p:nvPr>
          </p:nvSpPr>
          <p:spPr>
            <a:xfrm>
              <a:off x="1703943" y="2324178"/>
              <a:ext cx="2644655" cy="2930370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矩形 25"/>
            <p:cNvSpPr/>
            <p:nvPr>
              <p:custDataLst>
                <p:tags r:id="rId7"/>
              </p:custDataLst>
            </p:nvPr>
          </p:nvSpPr>
          <p:spPr>
            <a:xfrm>
              <a:off x="1703944" y="5140390"/>
              <a:ext cx="2644655" cy="114158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任意多边形: 形状 438"/>
            <p:cNvSpPr/>
            <p:nvPr>
              <p:custDataLst>
                <p:tags r:id="rId8"/>
              </p:custDataLst>
            </p:nvPr>
          </p:nvSpPr>
          <p:spPr bwMode="auto">
            <a:xfrm>
              <a:off x="3681365" y="2324178"/>
              <a:ext cx="667235" cy="667235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</a:ln>
            <a:effectLst/>
          </p:spPr>
          <p:txBody>
            <a:bodyPr vert="horz" wrap="square" lIns="121920" tIns="60960" rIns="121920" bIns="60960" anchor="t" anchorCtr="0" compatLnSpc="1">
              <a:normAutofit/>
            </a:bodyPr>
            <a:lstStyle/>
            <a:p>
              <a:pPr lvl="0" algn="r"/>
              <a:r>
                <a:rPr lang="en-US" altLang="ko-KR" sz="2000" b="1">
                  <a:solidFill>
                    <a:schemeClr val="bg1"/>
                  </a:solidFill>
                </a:rPr>
                <a:t>1</a:t>
              </a:r>
              <a:endParaRPr lang="en-US" altLang="ko-K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9"/>
            </p:custDataLst>
          </p:nvPr>
        </p:nvGrpSpPr>
        <p:grpSpPr>
          <a:xfrm>
            <a:off x="7843402" y="2324178"/>
            <a:ext cx="2644657" cy="2930370"/>
            <a:chOff x="247577" y="3140968"/>
            <a:chExt cx="2501994" cy="2772295"/>
          </a:xfrm>
        </p:grpSpPr>
        <p:sp>
          <p:nvSpPr>
            <p:cNvPr id="15" name="矩形: 剪去单角 455"/>
            <p:cNvSpPr/>
            <p:nvPr>
              <p:custDataLst>
                <p:tags r:id="rId10"/>
              </p:custDataLst>
            </p:nvPr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矩形 15"/>
            <p:cNvSpPr/>
            <p:nvPr>
              <p:custDataLst>
                <p:tags r:id="rId11"/>
              </p:custDataLst>
            </p:nvPr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: 形状 456"/>
            <p:cNvSpPr/>
            <p:nvPr>
              <p:custDataLst>
                <p:tags r:id="rId12"/>
              </p:custDataLst>
            </p:nvPr>
          </p:nvSpPr>
          <p:spPr bwMode="auto">
            <a:xfrm>
              <a:off x="2118329" y="3140968"/>
              <a:ext cx="631242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</a:ln>
            <a:effectLst/>
          </p:spPr>
          <p:txBody>
            <a:bodyPr vert="horz" wrap="square" lIns="121920" tIns="60960" rIns="121920" bIns="60960" anchor="t" anchorCtr="0" compatLnSpc="1">
              <a:normAutofit/>
            </a:bodyPr>
            <a:lstStyle/>
            <a:p>
              <a:pPr lvl="0" algn="r"/>
              <a:r>
                <a:rPr lang="en-US" altLang="ko-KR" sz="2000" b="1" dirty="0" smtClean="0">
                  <a:solidFill>
                    <a:schemeClr val="bg1"/>
                  </a:solidFill>
                </a:rPr>
                <a:t>3</a:t>
              </a:r>
              <a:endParaRPr lang="en-US" altLang="ko-K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74713" y="304800"/>
            <a:ext cx="1182909" cy="850419"/>
            <a:chOff x="874713" y="304800"/>
            <a:chExt cx="1182909" cy="850419"/>
          </a:xfrm>
        </p:grpSpPr>
        <p:sp>
          <p:nvSpPr>
            <p:cNvPr id="38" name="矩形 16"/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-1" fmla="*/ 0 w 1504748"/>
                <a:gd name="connsiteY0-2" fmla="*/ 5104 h 470893"/>
                <a:gd name="connsiteX1-3" fmla="*/ 342087 w 1504748"/>
                <a:gd name="connsiteY1-4" fmla="*/ 0 h 470893"/>
                <a:gd name="connsiteX2-5" fmla="*/ 1504748 w 1504748"/>
                <a:gd name="connsiteY2-6" fmla="*/ 5104 h 470893"/>
                <a:gd name="connsiteX3-7" fmla="*/ 1504748 w 1504748"/>
                <a:gd name="connsiteY3-8" fmla="*/ 470893 h 470893"/>
                <a:gd name="connsiteX4-9" fmla="*/ 0 w 1504748"/>
                <a:gd name="connsiteY4-10" fmla="*/ 470893 h 470893"/>
                <a:gd name="connsiteX5" fmla="*/ 0 w 1504748"/>
                <a:gd name="connsiteY5" fmla="*/ 5104 h 470893"/>
                <a:gd name="connsiteX0-11" fmla="*/ 0 w 1504748"/>
                <a:gd name="connsiteY0-12" fmla="*/ 5104 h 473453"/>
                <a:gd name="connsiteX1-13" fmla="*/ 342087 w 1504748"/>
                <a:gd name="connsiteY1-14" fmla="*/ 0 h 473453"/>
                <a:gd name="connsiteX2-15" fmla="*/ 1504748 w 1504748"/>
                <a:gd name="connsiteY2-16" fmla="*/ 5104 h 473453"/>
                <a:gd name="connsiteX3-17" fmla="*/ 1504748 w 1504748"/>
                <a:gd name="connsiteY3-18" fmla="*/ 470893 h 473453"/>
                <a:gd name="connsiteX4-19" fmla="*/ 322141 w 1504748"/>
                <a:gd name="connsiteY4-20" fmla="*/ 473453 h 473453"/>
                <a:gd name="connsiteX5-21" fmla="*/ 0 w 1504748"/>
                <a:gd name="connsiteY5-22" fmla="*/ 470893 h 473453"/>
                <a:gd name="connsiteX6" fmla="*/ 0 w 1504748"/>
                <a:gd name="connsiteY6" fmla="*/ 5104 h 473453"/>
                <a:gd name="connsiteX0-23" fmla="*/ 0 w 1504748"/>
                <a:gd name="connsiteY0-24" fmla="*/ 5104 h 473453"/>
                <a:gd name="connsiteX1-25" fmla="*/ 342087 w 1504748"/>
                <a:gd name="connsiteY1-26" fmla="*/ 0 h 473453"/>
                <a:gd name="connsiteX2-27" fmla="*/ 1504748 w 1504748"/>
                <a:gd name="connsiteY2-28" fmla="*/ 5104 h 473453"/>
                <a:gd name="connsiteX3-29" fmla="*/ 1504748 w 1504748"/>
                <a:gd name="connsiteY3-30" fmla="*/ 470893 h 473453"/>
                <a:gd name="connsiteX4-31" fmla="*/ 322141 w 1504748"/>
                <a:gd name="connsiteY4-32" fmla="*/ 473453 h 473453"/>
                <a:gd name="connsiteX5-33" fmla="*/ 0 w 1504748"/>
                <a:gd name="connsiteY5-34" fmla="*/ 5104 h 473453"/>
                <a:gd name="connsiteX0-35" fmla="*/ 0 w 1182607"/>
                <a:gd name="connsiteY0-36" fmla="*/ 473453 h 473453"/>
                <a:gd name="connsiteX1-37" fmla="*/ 19946 w 1182607"/>
                <a:gd name="connsiteY1-38" fmla="*/ 0 h 473453"/>
                <a:gd name="connsiteX2-39" fmla="*/ 1182607 w 1182607"/>
                <a:gd name="connsiteY2-40" fmla="*/ 5104 h 473453"/>
                <a:gd name="connsiteX3-41" fmla="*/ 1182607 w 1182607"/>
                <a:gd name="connsiteY3-42" fmla="*/ 470893 h 473453"/>
                <a:gd name="connsiteX4-43" fmla="*/ 0 w 1182607"/>
                <a:gd name="connsiteY4-44" fmla="*/ 473453 h 473453"/>
                <a:gd name="connsiteX0-45" fmla="*/ 0 w 1182607"/>
                <a:gd name="connsiteY0-46" fmla="*/ 473453 h 473453"/>
                <a:gd name="connsiteX1-47" fmla="*/ 187993 w 1182607"/>
                <a:gd name="connsiteY1-48" fmla="*/ 240265 h 473453"/>
                <a:gd name="connsiteX2-49" fmla="*/ 19946 w 1182607"/>
                <a:gd name="connsiteY2-50" fmla="*/ 0 h 473453"/>
                <a:gd name="connsiteX3-51" fmla="*/ 1182607 w 1182607"/>
                <a:gd name="connsiteY3-52" fmla="*/ 5104 h 473453"/>
                <a:gd name="connsiteX4-53" fmla="*/ 1182607 w 1182607"/>
                <a:gd name="connsiteY4-54" fmla="*/ 470893 h 473453"/>
                <a:gd name="connsiteX5-55" fmla="*/ 0 w 1182607"/>
                <a:gd name="connsiteY5-56" fmla="*/ 473453 h 4734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13"/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992992" y="446990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 smtClean="0">
                <a:sym typeface="+mn-ea"/>
              </a:rPr>
              <a:t>操车电控系统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6" name="图片 5" descr="操车系统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88630" y="2884805"/>
            <a:ext cx="2110105" cy="2110105"/>
          </a:xfrm>
          <a:prstGeom prst="rect">
            <a:avLst/>
          </a:prstGeom>
        </p:spPr>
      </p:pic>
      <p:pic>
        <p:nvPicPr>
          <p:cNvPr id="7" name="图片 6" descr="操车系统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40630" y="2884805"/>
            <a:ext cx="2110105" cy="2110105"/>
          </a:xfrm>
          <a:prstGeom prst="rect">
            <a:avLst/>
          </a:prstGeom>
        </p:spPr>
      </p:pic>
      <p:pic>
        <p:nvPicPr>
          <p:cNvPr id="9" name="图片 8" descr="操车系统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93265" y="2884805"/>
            <a:ext cx="2110105" cy="2110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 rot="1800000">
            <a:off x="458496" y="2538121"/>
            <a:ext cx="11757098" cy="5988512"/>
          </a:xfrm>
          <a:custGeom>
            <a:avLst/>
            <a:gdLst>
              <a:gd name="connsiteX0" fmla="*/ 0 w 13677900"/>
              <a:gd name="connsiteY0" fmla="*/ 0 h 5970928"/>
              <a:gd name="connsiteX1" fmla="*/ 13677900 w 13677900"/>
              <a:gd name="connsiteY1" fmla="*/ 0 h 5970928"/>
              <a:gd name="connsiteX2" fmla="*/ 13677900 w 13677900"/>
              <a:gd name="connsiteY2" fmla="*/ 5970928 h 5970928"/>
              <a:gd name="connsiteX3" fmla="*/ 0 w 13677900"/>
              <a:gd name="connsiteY3" fmla="*/ 5970928 h 5970928"/>
              <a:gd name="connsiteX4" fmla="*/ 0 w 13677900"/>
              <a:gd name="connsiteY4" fmla="*/ 0 h 5970928"/>
              <a:gd name="connsiteX0-1" fmla="*/ 0 w 13677900"/>
              <a:gd name="connsiteY0-2" fmla="*/ 17584 h 5988512"/>
              <a:gd name="connsiteX1-3" fmla="*/ 1920802 w 13677900"/>
              <a:gd name="connsiteY1-4" fmla="*/ 0 h 5988512"/>
              <a:gd name="connsiteX2-5" fmla="*/ 13677900 w 13677900"/>
              <a:gd name="connsiteY2-6" fmla="*/ 17584 h 5988512"/>
              <a:gd name="connsiteX3-7" fmla="*/ 13677900 w 13677900"/>
              <a:gd name="connsiteY3-8" fmla="*/ 5988512 h 5988512"/>
              <a:gd name="connsiteX4-9" fmla="*/ 0 w 13677900"/>
              <a:gd name="connsiteY4-10" fmla="*/ 5988512 h 5988512"/>
              <a:gd name="connsiteX5" fmla="*/ 0 w 13677900"/>
              <a:gd name="connsiteY5" fmla="*/ 17584 h 5988512"/>
              <a:gd name="connsiteX0-11" fmla="*/ 0 w 13677900"/>
              <a:gd name="connsiteY0-12" fmla="*/ 17584 h 5988512"/>
              <a:gd name="connsiteX1-13" fmla="*/ 1920802 w 13677900"/>
              <a:gd name="connsiteY1-14" fmla="*/ 0 h 5988512"/>
              <a:gd name="connsiteX2-15" fmla="*/ 13677900 w 13677900"/>
              <a:gd name="connsiteY2-16" fmla="*/ 17584 h 5988512"/>
              <a:gd name="connsiteX3-17" fmla="*/ 13677900 w 13677900"/>
              <a:gd name="connsiteY3-18" fmla="*/ 5988512 h 5988512"/>
              <a:gd name="connsiteX4-19" fmla="*/ 5309834 w 13677900"/>
              <a:gd name="connsiteY4-20" fmla="*/ 5984275 h 5988512"/>
              <a:gd name="connsiteX5-21" fmla="*/ 0 w 13677900"/>
              <a:gd name="connsiteY5-22" fmla="*/ 5988512 h 5988512"/>
              <a:gd name="connsiteX6" fmla="*/ 0 w 13677900"/>
              <a:gd name="connsiteY6" fmla="*/ 17584 h 5988512"/>
              <a:gd name="connsiteX0-23" fmla="*/ 0 w 13677900"/>
              <a:gd name="connsiteY0-24" fmla="*/ 5988512 h 5988512"/>
              <a:gd name="connsiteX1-25" fmla="*/ 1920802 w 13677900"/>
              <a:gd name="connsiteY1-26" fmla="*/ 0 h 5988512"/>
              <a:gd name="connsiteX2-27" fmla="*/ 13677900 w 13677900"/>
              <a:gd name="connsiteY2-28" fmla="*/ 17584 h 5988512"/>
              <a:gd name="connsiteX3-29" fmla="*/ 13677900 w 13677900"/>
              <a:gd name="connsiteY3-30" fmla="*/ 5988512 h 5988512"/>
              <a:gd name="connsiteX4-31" fmla="*/ 5309834 w 13677900"/>
              <a:gd name="connsiteY4-32" fmla="*/ 5984275 h 5988512"/>
              <a:gd name="connsiteX5-33" fmla="*/ 0 w 13677900"/>
              <a:gd name="connsiteY5-34" fmla="*/ 5988512 h 5988512"/>
              <a:gd name="connsiteX0-35" fmla="*/ 3389032 w 11757098"/>
              <a:gd name="connsiteY0-36" fmla="*/ 5984275 h 5988512"/>
              <a:gd name="connsiteX1-37" fmla="*/ 0 w 11757098"/>
              <a:gd name="connsiteY1-38" fmla="*/ 0 h 5988512"/>
              <a:gd name="connsiteX2-39" fmla="*/ 11757098 w 11757098"/>
              <a:gd name="connsiteY2-40" fmla="*/ 17584 h 5988512"/>
              <a:gd name="connsiteX3-41" fmla="*/ 11757098 w 11757098"/>
              <a:gd name="connsiteY3-42" fmla="*/ 5988512 h 5988512"/>
              <a:gd name="connsiteX4-43" fmla="*/ 3389032 w 11757098"/>
              <a:gd name="connsiteY4-44" fmla="*/ 5984275 h 59885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757098" h="5988512">
                <a:moveTo>
                  <a:pt x="3389032" y="5984275"/>
                </a:moveTo>
                <a:lnTo>
                  <a:pt x="0" y="0"/>
                </a:lnTo>
                <a:lnTo>
                  <a:pt x="11757098" y="17584"/>
                </a:lnTo>
                <a:lnTo>
                  <a:pt x="11757098" y="5988512"/>
                </a:lnTo>
                <a:lnTo>
                  <a:pt x="3389032" y="5984275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0" name="矩形 9"/>
          <p:cNvSpPr/>
          <p:nvPr/>
        </p:nvSpPr>
        <p:spPr>
          <a:xfrm rot="1800000">
            <a:off x="7936865" y="6210935"/>
            <a:ext cx="12307570" cy="831850"/>
          </a:xfrm>
          <a:custGeom>
            <a:avLst/>
            <a:gdLst>
              <a:gd name="connsiteX0" fmla="*/ 0 w 13677900"/>
              <a:gd name="connsiteY0" fmla="*/ 0 h 897257"/>
              <a:gd name="connsiteX1" fmla="*/ 13677900 w 13677900"/>
              <a:gd name="connsiteY1" fmla="*/ 0 h 897257"/>
              <a:gd name="connsiteX2" fmla="*/ 13677900 w 13677900"/>
              <a:gd name="connsiteY2" fmla="*/ 897257 h 897257"/>
              <a:gd name="connsiteX3" fmla="*/ 0 w 13677900"/>
              <a:gd name="connsiteY3" fmla="*/ 897257 h 897257"/>
              <a:gd name="connsiteX4" fmla="*/ 0 w 13677900"/>
              <a:gd name="connsiteY4" fmla="*/ 0 h 897257"/>
              <a:gd name="connsiteX0-1" fmla="*/ 0 w 13677900"/>
              <a:gd name="connsiteY0-2" fmla="*/ 0 h 897257"/>
              <a:gd name="connsiteX1-3" fmla="*/ 13677900 w 13677900"/>
              <a:gd name="connsiteY1-4" fmla="*/ 0 h 897257"/>
              <a:gd name="connsiteX2-5" fmla="*/ 13677900 w 13677900"/>
              <a:gd name="connsiteY2-6" fmla="*/ 897257 h 897257"/>
              <a:gd name="connsiteX3-7" fmla="*/ 252190 w 13677900"/>
              <a:gd name="connsiteY3-8" fmla="*/ 892550 h 897257"/>
              <a:gd name="connsiteX4-9" fmla="*/ 0 w 13677900"/>
              <a:gd name="connsiteY4-10" fmla="*/ 897257 h 897257"/>
              <a:gd name="connsiteX5" fmla="*/ 0 w 13677900"/>
              <a:gd name="connsiteY5" fmla="*/ 0 h 897257"/>
              <a:gd name="connsiteX0-11" fmla="*/ 0 w 13677900"/>
              <a:gd name="connsiteY0-12" fmla="*/ 10284 h 907541"/>
              <a:gd name="connsiteX1-13" fmla="*/ 451603 w 13677900"/>
              <a:gd name="connsiteY1-14" fmla="*/ 0 h 907541"/>
              <a:gd name="connsiteX2-15" fmla="*/ 13677900 w 13677900"/>
              <a:gd name="connsiteY2-16" fmla="*/ 10284 h 907541"/>
              <a:gd name="connsiteX3-17" fmla="*/ 13677900 w 13677900"/>
              <a:gd name="connsiteY3-18" fmla="*/ 907541 h 907541"/>
              <a:gd name="connsiteX4-19" fmla="*/ 252190 w 13677900"/>
              <a:gd name="connsiteY4-20" fmla="*/ 902834 h 907541"/>
              <a:gd name="connsiteX5-21" fmla="*/ 0 w 13677900"/>
              <a:gd name="connsiteY5-22" fmla="*/ 907541 h 907541"/>
              <a:gd name="connsiteX6" fmla="*/ 0 w 13677900"/>
              <a:gd name="connsiteY6" fmla="*/ 10284 h 907541"/>
              <a:gd name="connsiteX0-23" fmla="*/ 0 w 13677900"/>
              <a:gd name="connsiteY0-24" fmla="*/ 907541 h 907541"/>
              <a:gd name="connsiteX1-25" fmla="*/ 451603 w 13677900"/>
              <a:gd name="connsiteY1-26" fmla="*/ 0 h 907541"/>
              <a:gd name="connsiteX2-27" fmla="*/ 13677900 w 13677900"/>
              <a:gd name="connsiteY2-28" fmla="*/ 10284 h 907541"/>
              <a:gd name="connsiteX3-29" fmla="*/ 13677900 w 13677900"/>
              <a:gd name="connsiteY3-30" fmla="*/ 907541 h 907541"/>
              <a:gd name="connsiteX4-31" fmla="*/ 252190 w 13677900"/>
              <a:gd name="connsiteY4-32" fmla="*/ 902834 h 907541"/>
              <a:gd name="connsiteX5-33" fmla="*/ 0 w 13677900"/>
              <a:gd name="connsiteY5-34" fmla="*/ 907541 h 907541"/>
              <a:gd name="connsiteX0-35" fmla="*/ 0 w 13425710"/>
              <a:gd name="connsiteY0-36" fmla="*/ 902834 h 907541"/>
              <a:gd name="connsiteX1-37" fmla="*/ 199413 w 13425710"/>
              <a:gd name="connsiteY1-38" fmla="*/ 0 h 907541"/>
              <a:gd name="connsiteX2-39" fmla="*/ 13425710 w 13425710"/>
              <a:gd name="connsiteY2-40" fmla="*/ 10284 h 907541"/>
              <a:gd name="connsiteX3-41" fmla="*/ 13425710 w 13425710"/>
              <a:gd name="connsiteY3-42" fmla="*/ 907541 h 907541"/>
              <a:gd name="connsiteX4-43" fmla="*/ 0 w 13425710"/>
              <a:gd name="connsiteY4-44" fmla="*/ 902834 h 9075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425710" h="907541">
                <a:moveTo>
                  <a:pt x="0" y="902834"/>
                </a:moveTo>
                <a:lnTo>
                  <a:pt x="199413" y="0"/>
                </a:lnTo>
                <a:lnTo>
                  <a:pt x="13425710" y="10284"/>
                </a:lnTo>
                <a:lnTo>
                  <a:pt x="13425710" y="907541"/>
                </a:lnTo>
                <a:lnTo>
                  <a:pt x="0" y="90283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3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9"/>
          <p:cNvSpPr/>
          <p:nvPr/>
        </p:nvSpPr>
        <p:spPr>
          <a:xfrm rot="1800000">
            <a:off x="7936865" y="7595235"/>
            <a:ext cx="12307570" cy="831850"/>
          </a:xfrm>
          <a:custGeom>
            <a:avLst/>
            <a:gdLst>
              <a:gd name="connsiteX0" fmla="*/ 0 w 13677900"/>
              <a:gd name="connsiteY0" fmla="*/ 0 h 897257"/>
              <a:gd name="connsiteX1" fmla="*/ 13677900 w 13677900"/>
              <a:gd name="connsiteY1" fmla="*/ 0 h 897257"/>
              <a:gd name="connsiteX2" fmla="*/ 13677900 w 13677900"/>
              <a:gd name="connsiteY2" fmla="*/ 897257 h 897257"/>
              <a:gd name="connsiteX3" fmla="*/ 0 w 13677900"/>
              <a:gd name="connsiteY3" fmla="*/ 897257 h 897257"/>
              <a:gd name="connsiteX4" fmla="*/ 0 w 13677900"/>
              <a:gd name="connsiteY4" fmla="*/ 0 h 897257"/>
              <a:gd name="connsiteX0-1" fmla="*/ 0 w 13677900"/>
              <a:gd name="connsiteY0-2" fmla="*/ 0 h 897257"/>
              <a:gd name="connsiteX1-3" fmla="*/ 13677900 w 13677900"/>
              <a:gd name="connsiteY1-4" fmla="*/ 0 h 897257"/>
              <a:gd name="connsiteX2-5" fmla="*/ 13677900 w 13677900"/>
              <a:gd name="connsiteY2-6" fmla="*/ 897257 h 897257"/>
              <a:gd name="connsiteX3-7" fmla="*/ 252190 w 13677900"/>
              <a:gd name="connsiteY3-8" fmla="*/ 892550 h 897257"/>
              <a:gd name="connsiteX4-9" fmla="*/ 0 w 13677900"/>
              <a:gd name="connsiteY4-10" fmla="*/ 897257 h 897257"/>
              <a:gd name="connsiteX5" fmla="*/ 0 w 13677900"/>
              <a:gd name="connsiteY5" fmla="*/ 0 h 897257"/>
              <a:gd name="connsiteX0-11" fmla="*/ 0 w 13677900"/>
              <a:gd name="connsiteY0-12" fmla="*/ 10284 h 907541"/>
              <a:gd name="connsiteX1-13" fmla="*/ 451603 w 13677900"/>
              <a:gd name="connsiteY1-14" fmla="*/ 0 h 907541"/>
              <a:gd name="connsiteX2-15" fmla="*/ 13677900 w 13677900"/>
              <a:gd name="connsiteY2-16" fmla="*/ 10284 h 907541"/>
              <a:gd name="connsiteX3-17" fmla="*/ 13677900 w 13677900"/>
              <a:gd name="connsiteY3-18" fmla="*/ 907541 h 907541"/>
              <a:gd name="connsiteX4-19" fmla="*/ 252190 w 13677900"/>
              <a:gd name="connsiteY4-20" fmla="*/ 902834 h 907541"/>
              <a:gd name="connsiteX5-21" fmla="*/ 0 w 13677900"/>
              <a:gd name="connsiteY5-22" fmla="*/ 907541 h 907541"/>
              <a:gd name="connsiteX6" fmla="*/ 0 w 13677900"/>
              <a:gd name="connsiteY6" fmla="*/ 10284 h 907541"/>
              <a:gd name="connsiteX0-23" fmla="*/ 0 w 13677900"/>
              <a:gd name="connsiteY0-24" fmla="*/ 907541 h 907541"/>
              <a:gd name="connsiteX1-25" fmla="*/ 451603 w 13677900"/>
              <a:gd name="connsiteY1-26" fmla="*/ 0 h 907541"/>
              <a:gd name="connsiteX2-27" fmla="*/ 13677900 w 13677900"/>
              <a:gd name="connsiteY2-28" fmla="*/ 10284 h 907541"/>
              <a:gd name="connsiteX3-29" fmla="*/ 13677900 w 13677900"/>
              <a:gd name="connsiteY3-30" fmla="*/ 907541 h 907541"/>
              <a:gd name="connsiteX4-31" fmla="*/ 252190 w 13677900"/>
              <a:gd name="connsiteY4-32" fmla="*/ 902834 h 907541"/>
              <a:gd name="connsiteX5-33" fmla="*/ 0 w 13677900"/>
              <a:gd name="connsiteY5-34" fmla="*/ 907541 h 907541"/>
              <a:gd name="connsiteX0-35" fmla="*/ 0 w 13425710"/>
              <a:gd name="connsiteY0-36" fmla="*/ 902834 h 907541"/>
              <a:gd name="connsiteX1-37" fmla="*/ 199413 w 13425710"/>
              <a:gd name="connsiteY1-38" fmla="*/ 0 h 907541"/>
              <a:gd name="connsiteX2-39" fmla="*/ 13425710 w 13425710"/>
              <a:gd name="connsiteY2-40" fmla="*/ 10284 h 907541"/>
              <a:gd name="connsiteX3-41" fmla="*/ 13425710 w 13425710"/>
              <a:gd name="connsiteY3-42" fmla="*/ 907541 h 907541"/>
              <a:gd name="connsiteX4-43" fmla="*/ 0 w 13425710"/>
              <a:gd name="connsiteY4-44" fmla="*/ 902834 h 9075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425710" h="907541">
                <a:moveTo>
                  <a:pt x="0" y="902834"/>
                </a:moveTo>
                <a:lnTo>
                  <a:pt x="199413" y="0"/>
                </a:lnTo>
                <a:lnTo>
                  <a:pt x="13425710" y="10284"/>
                </a:lnTo>
                <a:lnTo>
                  <a:pt x="13425710" y="907541"/>
                </a:lnTo>
                <a:lnTo>
                  <a:pt x="0" y="90283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3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箭头: 五边形 4"/>
          <p:cNvSpPr/>
          <p:nvPr/>
        </p:nvSpPr>
        <p:spPr bwMode="auto">
          <a:xfrm>
            <a:off x="144016" y="3448"/>
            <a:ext cx="5015880" cy="6858000"/>
          </a:xfrm>
          <a:prstGeom prst="homePlate">
            <a:avLst>
              <a:gd name="adj" fmla="val 49046"/>
            </a:avLst>
          </a:prstGeom>
          <a:solidFill>
            <a:schemeClr val="tx1">
              <a:lumMod val="20000"/>
              <a:lumOff val="80000"/>
            </a:schemeClr>
          </a:solidFill>
          <a:ln w="9525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箭头: 五边形 3"/>
          <p:cNvSpPr/>
          <p:nvPr/>
        </p:nvSpPr>
        <p:spPr bwMode="auto">
          <a:xfrm>
            <a:off x="144016" y="0"/>
            <a:ext cx="5015880" cy="6858000"/>
          </a:xfrm>
          <a:prstGeom prst="homePlate">
            <a:avLst>
              <a:gd name="adj" fmla="val 51739"/>
            </a:avLst>
          </a:prstGeom>
          <a:solidFill>
            <a:schemeClr val="tx2">
              <a:lumMod val="75000"/>
              <a:alpha val="94000"/>
            </a:schemeClr>
          </a:solidFill>
          <a:ln w="9525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20" name="直接连接符 19"/>
          <p:cNvCxnSpPr/>
          <p:nvPr/>
        </p:nvCxnSpPr>
        <p:spPr>
          <a:xfrm>
            <a:off x="5620385" y="4499499"/>
            <a:ext cx="5585773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图片占位符 46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screen"/>
          <a:srcRect/>
          <a:stretch>
            <a:fillRect/>
          </a:stretch>
        </p:blipFill>
        <p:spPr/>
      </p:pic>
      <p:sp>
        <p:nvSpPr>
          <p:cNvPr id="49" name="矩形 48"/>
          <p:cNvSpPr/>
          <p:nvPr/>
        </p:nvSpPr>
        <p:spPr>
          <a:xfrm>
            <a:off x="5862320" y="3054350"/>
            <a:ext cx="4483735" cy="10604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</a:rPr>
              <a:t>操车电控系统由本安型电控操作台、矿用隔爆兼本安型电源箱、矿用本安型位置传感器、声光报警器等几部分组成，各组成部件及系统具备煤安标志</a:t>
            </a:r>
            <a:r>
              <a:rPr lang="en-US" altLang="zh-CN" sz="1400" dirty="0">
                <a:solidFill>
                  <a:schemeClr val="tx1"/>
                </a:solidFill>
              </a:rPr>
              <a:t>.</a:t>
            </a:r>
            <a:endParaRPr lang="en-US" altLang="zh-CN" sz="1400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554980" y="1230630"/>
            <a:ext cx="4204335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lang="zh-CN" altLang="en-US" sz="2400" dirty="0" smtClean="0">
                <a:sym typeface="+mn-ea"/>
              </a:rPr>
              <a:t>操车电控系统组成</a:t>
            </a:r>
            <a:endParaRPr lang="zh-CN" altLang="en-US" sz="2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" grpId="0" animBg="1"/>
      <p:bldP spid="5" grpId="0" animBg="1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 rot="1800000">
            <a:off x="176883" y="4484477"/>
            <a:ext cx="13365927" cy="4333865"/>
          </a:xfrm>
          <a:custGeom>
            <a:avLst/>
            <a:gdLst>
              <a:gd name="connsiteX0" fmla="*/ 0 w 13677900"/>
              <a:gd name="connsiteY0" fmla="*/ 0 h 4331892"/>
              <a:gd name="connsiteX1" fmla="*/ 13677900 w 13677900"/>
              <a:gd name="connsiteY1" fmla="*/ 0 h 4331892"/>
              <a:gd name="connsiteX2" fmla="*/ 13677900 w 13677900"/>
              <a:gd name="connsiteY2" fmla="*/ 4331892 h 4331892"/>
              <a:gd name="connsiteX3" fmla="*/ 0 w 13677900"/>
              <a:gd name="connsiteY3" fmla="*/ 4331892 h 4331892"/>
              <a:gd name="connsiteX4" fmla="*/ 0 w 13677900"/>
              <a:gd name="connsiteY4" fmla="*/ 0 h 4331892"/>
              <a:gd name="connsiteX0-1" fmla="*/ 0 w 13677900"/>
              <a:gd name="connsiteY0-2" fmla="*/ 1973 h 4333865"/>
              <a:gd name="connsiteX1-3" fmla="*/ 2264096 w 13677900"/>
              <a:gd name="connsiteY1-4" fmla="*/ 0 h 4333865"/>
              <a:gd name="connsiteX2-5" fmla="*/ 13677900 w 13677900"/>
              <a:gd name="connsiteY2-6" fmla="*/ 1973 h 4333865"/>
              <a:gd name="connsiteX3-7" fmla="*/ 13677900 w 13677900"/>
              <a:gd name="connsiteY3-8" fmla="*/ 4333865 h 4333865"/>
              <a:gd name="connsiteX4-9" fmla="*/ 0 w 13677900"/>
              <a:gd name="connsiteY4-10" fmla="*/ 4333865 h 4333865"/>
              <a:gd name="connsiteX5" fmla="*/ 0 w 13677900"/>
              <a:gd name="connsiteY5" fmla="*/ 1973 h 4333865"/>
              <a:gd name="connsiteX0-11" fmla="*/ 0 w 13677900"/>
              <a:gd name="connsiteY0-12" fmla="*/ 1973 h 4333865"/>
              <a:gd name="connsiteX1-13" fmla="*/ 2264096 w 13677900"/>
              <a:gd name="connsiteY1-14" fmla="*/ 0 h 4333865"/>
              <a:gd name="connsiteX2-15" fmla="*/ 13677900 w 13677900"/>
              <a:gd name="connsiteY2-16" fmla="*/ 1973 h 4333865"/>
              <a:gd name="connsiteX3-17" fmla="*/ 13677900 w 13677900"/>
              <a:gd name="connsiteY3-18" fmla="*/ 4333865 h 4333865"/>
              <a:gd name="connsiteX4-19" fmla="*/ 311973 w 13677900"/>
              <a:gd name="connsiteY4-20" fmla="*/ 4311394 h 4333865"/>
              <a:gd name="connsiteX5-21" fmla="*/ 0 w 13677900"/>
              <a:gd name="connsiteY5-22" fmla="*/ 4333865 h 4333865"/>
              <a:gd name="connsiteX6" fmla="*/ 0 w 13677900"/>
              <a:gd name="connsiteY6" fmla="*/ 1973 h 4333865"/>
              <a:gd name="connsiteX0-23" fmla="*/ 0 w 13677900"/>
              <a:gd name="connsiteY0-24" fmla="*/ 1973 h 4333865"/>
              <a:gd name="connsiteX1-25" fmla="*/ 2264096 w 13677900"/>
              <a:gd name="connsiteY1-26" fmla="*/ 0 h 4333865"/>
              <a:gd name="connsiteX2-27" fmla="*/ 13677900 w 13677900"/>
              <a:gd name="connsiteY2-28" fmla="*/ 1973 h 4333865"/>
              <a:gd name="connsiteX3-29" fmla="*/ 13677900 w 13677900"/>
              <a:gd name="connsiteY3-30" fmla="*/ 4333865 h 4333865"/>
              <a:gd name="connsiteX4-31" fmla="*/ 311973 w 13677900"/>
              <a:gd name="connsiteY4-32" fmla="*/ 4311394 h 4333865"/>
              <a:gd name="connsiteX5-33" fmla="*/ 0 w 13677900"/>
              <a:gd name="connsiteY5-34" fmla="*/ 1973 h 4333865"/>
              <a:gd name="connsiteX0-35" fmla="*/ 0 w 13365927"/>
              <a:gd name="connsiteY0-36" fmla="*/ 4311394 h 4333865"/>
              <a:gd name="connsiteX1-37" fmla="*/ 1952123 w 13365927"/>
              <a:gd name="connsiteY1-38" fmla="*/ 0 h 4333865"/>
              <a:gd name="connsiteX2-39" fmla="*/ 13365927 w 13365927"/>
              <a:gd name="connsiteY2-40" fmla="*/ 1973 h 4333865"/>
              <a:gd name="connsiteX3-41" fmla="*/ 13365927 w 13365927"/>
              <a:gd name="connsiteY3-42" fmla="*/ 4333865 h 4333865"/>
              <a:gd name="connsiteX4-43" fmla="*/ 0 w 13365927"/>
              <a:gd name="connsiteY4-44" fmla="*/ 4311394 h 43338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365927" h="4333865">
                <a:moveTo>
                  <a:pt x="0" y="4311394"/>
                </a:moveTo>
                <a:lnTo>
                  <a:pt x="1952123" y="0"/>
                </a:lnTo>
                <a:lnTo>
                  <a:pt x="13365927" y="1973"/>
                </a:lnTo>
                <a:lnTo>
                  <a:pt x="13365927" y="4333865"/>
                </a:lnTo>
                <a:lnTo>
                  <a:pt x="0" y="431139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 rot="1800000">
            <a:off x="4149681" y="4894546"/>
            <a:ext cx="13024601" cy="3814513"/>
          </a:xfrm>
          <a:custGeom>
            <a:avLst/>
            <a:gdLst>
              <a:gd name="connsiteX0" fmla="*/ 0 w 13677900"/>
              <a:gd name="connsiteY0" fmla="*/ 0 h 3803877"/>
              <a:gd name="connsiteX1" fmla="*/ 13677900 w 13677900"/>
              <a:gd name="connsiteY1" fmla="*/ 0 h 3803877"/>
              <a:gd name="connsiteX2" fmla="*/ 13677900 w 13677900"/>
              <a:gd name="connsiteY2" fmla="*/ 3803877 h 3803877"/>
              <a:gd name="connsiteX3" fmla="*/ 0 w 13677900"/>
              <a:gd name="connsiteY3" fmla="*/ 3803877 h 3803877"/>
              <a:gd name="connsiteX4" fmla="*/ 0 w 13677900"/>
              <a:gd name="connsiteY4" fmla="*/ 0 h 3803877"/>
              <a:gd name="connsiteX0-1" fmla="*/ 0 w 13677900"/>
              <a:gd name="connsiteY0-2" fmla="*/ 0 h 3803877"/>
              <a:gd name="connsiteX1-3" fmla="*/ 1673318 w 13677900"/>
              <a:gd name="connsiteY1-4" fmla="*/ 7751 h 3803877"/>
              <a:gd name="connsiteX2-5" fmla="*/ 13677900 w 13677900"/>
              <a:gd name="connsiteY2-6" fmla="*/ 0 h 3803877"/>
              <a:gd name="connsiteX3-7" fmla="*/ 13677900 w 13677900"/>
              <a:gd name="connsiteY3-8" fmla="*/ 3803877 h 3803877"/>
              <a:gd name="connsiteX4-9" fmla="*/ 0 w 13677900"/>
              <a:gd name="connsiteY4-10" fmla="*/ 3803877 h 3803877"/>
              <a:gd name="connsiteX5" fmla="*/ 0 w 13677900"/>
              <a:gd name="connsiteY5" fmla="*/ 0 h 3803877"/>
              <a:gd name="connsiteX0-11" fmla="*/ 0 w 13677900"/>
              <a:gd name="connsiteY0-12" fmla="*/ 0 h 3814513"/>
              <a:gd name="connsiteX1-13" fmla="*/ 1673318 w 13677900"/>
              <a:gd name="connsiteY1-14" fmla="*/ 7751 h 3814513"/>
              <a:gd name="connsiteX2-15" fmla="*/ 13677900 w 13677900"/>
              <a:gd name="connsiteY2-16" fmla="*/ 0 h 3814513"/>
              <a:gd name="connsiteX3-17" fmla="*/ 13677900 w 13677900"/>
              <a:gd name="connsiteY3-18" fmla="*/ 3803877 h 3814513"/>
              <a:gd name="connsiteX4-19" fmla="*/ 653299 w 13677900"/>
              <a:gd name="connsiteY4-20" fmla="*/ 3814513 h 3814513"/>
              <a:gd name="connsiteX5-21" fmla="*/ 0 w 13677900"/>
              <a:gd name="connsiteY5-22" fmla="*/ 3803877 h 3814513"/>
              <a:gd name="connsiteX6" fmla="*/ 0 w 13677900"/>
              <a:gd name="connsiteY6" fmla="*/ 0 h 3814513"/>
              <a:gd name="connsiteX0-23" fmla="*/ 0 w 13677900"/>
              <a:gd name="connsiteY0-24" fmla="*/ 0 h 3814513"/>
              <a:gd name="connsiteX1-25" fmla="*/ 1673318 w 13677900"/>
              <a:gd name="connsiteY1-26" fmla="*/ 7751 h 3814513"/>
              <a:gd name="connsiteX2-27" fmla="*/ 13677900 w 13677900"/>
              <a:gd name="connsiteY2-28" fmla="*/ 0 h 3814513"/>
              <a:gd name="connsiteX3-29" fmla="*/ 13677900 w 13677900"/>
              <a:gd name="connsiteY3-30" fmla="*/ 3803877 h 3814513"/>
              <a:gd name="connsiteX4-31" fmla="*/ 653299 w 13677900"/>
              <a:gd name="connsiteY4-32" fmla="*/ 3814513 h 3814513"/>
              <a:gd name="connsiteX5-33" fmla="*/ 0 w 13677900"/>
              <a:gd name="connsiteY5-34" fmla="*/ 0 h 3814513"/>
              <a:gd name="connsiteX0-35" fmla="*/ 0 w 13024601"/>
              <a:gd name="connsiteY0-36" fmla="*/ 3814513 h 3814513"/>
              <a:gd name="connsiteX1-37" fmla="*/ 1020019 w 13024601"/>
              <a:gd name="connsiteY1-38" fmla="*/ 7751 h 3814513"/>
              <a:gd name="connsiteX2-39" fmla="*/ 13024601 w 13024601"/>
              <a:gd name="connsiteY2-40" fmla="*/ 0 h 3814513"/>
              <a:gd name="connsiteX3-41" fmla="*/ 13024601 w 13024601"/>
              <a:gd name="connsiteY3-42" fmla="*/ 3803877 h 3814513"/>
              <a:gd name="connsiteX4-43" fmla="*/ 0 w 13024601"/>
              <a:gd name="connsiteY4-44" fmla="*/ 3814513 h 38145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024601" h="3814513">
                <a:moveTo>
                  <a:pt x="0" y="3814513"/>
                </a:moveTo>
                <a:lnTo>
                  <a:pt x="1020019" y="7751"/>
                </a:lnTo>
                <a:lnTo>
                  <a:pt x="13024601" y="0"/>
                </a:lnTo>
                <a:lnTo>
                  <a:pt x="13024601" y="3803877"/>
                </a:lnTo>
                <a:lnTo>
                  <a:pt x="0" y="3814513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 rot="1800000">
            <a:off x="7089861" y="4885046"/>
            <a:ext cx="13056997" cy="3816457"/>
          </a:xfrm>
          <a:custGeom>
            <a:avLst/>
            <a:gdLst>
              <a:gd name="connsiteX0" fmla="*/ 0 w 13677900"/>
              <a:gd name="connsiteY0" fmla="*/ 0 h 3803877"/>
              <a:gd name="connsiteX1" fmla="*/ 13677900 w 13677900"/>
              <a:gd name="connsiteY1" fmla="*/ 0 h 3803877"/>
              <a:gd name="connsiteX2" fmla="*/ 13677900 w 13677900"/>
              <a:gd name="connsiteY2" fmla="*/ 3803877 h 3803877"/>
              <a:gd name="connsiteX3" fmla="*/ 0 w 13677900"/>
              <a:gd name="connsiteY3" fmla="*/ 3803877 h 3803877"/>
              <a:gd name="connsiteX4" fmla="*/ 0 w 13677900"/>
              <a:gd name="connsiteY4" fmla="*/ 0 h 3803877"/>
              <a:gd name="connsiteX0-1" fmla="*/ 0 w 13677900"/>
              <a:gd name="connsiteY0-2" fmla="*/ 0 h 3803877"/>
              <a:gd name="connsiteX1-3" fmla="*/ 1653491 w 13677900"/>
              <a:gd name="connsiteY1-4" fmla="*/ 2439 h 3803877"/>
              <a:gd name="connsiteX2-5" fmla="*/ 13677900 w 13677900"/>
              <a:gd name="connsiteY2-6" fmla="*/ 0 h 3803877"/>
              <a:gd name="connsiteX3-7" fmla="*/ 13677900 w 13677900"/>
              <a:gd name="connsiteY3-8" fmla="*/ 3803877 h 3803877"/>
              <a:gd name="connsiteX4-9" fmla="*/ 0 w 13677900"/>
              <a:gd name="connsiteY4-10" fmla="*/ 3803877 h 3803877"/>
              <a:gd name="connsiteX5" fmla="*/ 0 w 13677900"/>
              <a:gd name="connsiteY5" fmla="*/ 0 h 3803877"/>
              <a:gd name="connsiteX0-11" fmla="*/ 0 w 13677900"/>
              <a:gd name="connsiteY0-12" fmla="*/ 0 h 3816457"/>
              <a:gd name="connsiteX1-13" fmla="*/ 1653491 w 13677900"/>
              <a:gd name="connsiteY1-14" fmla="*/ 2439 h 3816457"/>
              <a:gd name="connsiteX2-15" fmla="*/ 13677900 w 13677900"/>
              <a:gd name="connsiteY2-16" fmla="*/ 0 h 3816457"/>
              <a:gd name="connsiteX3-17" fmla="*/ 13677900 w 13677900"/>
              <a:gd name="connsiteY3-18" fmla="*/ 3803877 h 3816457"/>
              <a:gd name="connsiteX4-19" fmla="*/ 620903 w 13677900"/>
              <a:gd name="connsiteY4-20" fmla="*/ 3816457 h 3816457"/>
              <a:gd name="connsiteX5-21" fmla="*/ 0 w 13677900"/>
              <a:gd name="connsiteY5-22" fmla="*/ 3803877 h 3816457"/>
              <a:gd name="connsiteX6" fmla="*/ 0 w 13677900"/>
              <a:gd name="connsiteY6" fmla="*/ 0 h 3816457"/>
              <a:gd name="connsiteX0-23" fmla="*/ 0 w 13677900"/>
              <a:gd name="connsiteY0-24" fmla="*/ 0 h 3816457"/>
              <a:gd name="connsiteX1-25" fmla="*/ 1653491 w 13677900"/>
              <a:gd name="connsiteY1-26" fmla="*/ 2439 h 3816457"/>
              <a:gd name="connsiteX2-27" fmla="*/ 13677900 w 13677900"/>
              <a:gd name="connsiteY2-28" fmla="*/ 0 h 3816457"/>
              <a:gd name="connsiteX3-29" fmla="*/ 13677900 w 13677900"/>
              <a:gd name="connsiteY3-30" fmla="*/ 3803877 h 3816457"/>
              <a:gd name="connsiteX4-31" fmla="*/ 620903 w 13677900"/>
              <a:gd name="connsiteY4-32" fmla="*/ 3816457 h 3816457"/>
              <a:gd name="connsiteX5-33" fmla="*/ 0 w 13677900"/>
              <a:gd name="connsiteY5-34" fmla="*/ 0 h 3816457"/>
              <a:gd name="connsiteX0-35" fmla="*/ 0 w 13056997"/>
              <a:gd name="connsiteY0-36" fmla="*/ 3816457 h 3816457"/>
              <a:gd name="connsiteX1-37" fmla="*/ 1032588 w 13056997"/>
              <a:gd name="connsiteY1-38" fmla="*/ 2439 h 3816457"/>
              <a:gd name="connsiteX2-39" fmla="*/ 13056997 w 13056997"/>
              <a:gd name="connsiteY2-40" fmla="*/ 0 h 3816457"/>
              <a:gd name="connsiteX3-41" fmla="*/ 13056997 w 13056997"/>
              <a:gd name="connsiteY3-42" fmla="*/ 3803877 h 3816457"/>
              <a:gd name="connsiteX4-43" fmla="*/ 0 w 13056997"/>
              <a:gd name="connsiteY4-44" fmla="*/ 3816457 h 38164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056997" h="3816457">
                <a:moveTo>
                  <a:pt x="0" y="3816457"/>
                </a:moveTo>
                <a:lnTo>
                  <a:pt x="1032588" y="2439"/>
                </a:lnTo>
                <a:lnTo>
                  <a:pt x="13056997" y="0"/>
                </a:lnTo>
                <a:lnTo>
                  <a:pt x="13056997" y="3803877"/>
                </a:lnTo>
                <a:lnTo>
                  <a:pt x="0" y="3816457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74713" y="304800"/>
            <a:ext cx="1182909" cy="850419"/>
            <a:chOff x="874713" y="304800"/>
            <a:chExt cx="1182909" cy="850419"/>
          </a:xfrm>
        </p:grpSpPr>
        <p:sp>
          <p:nvSpPr>
            <p:cNvPr id="15" name="矩形 16"/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-1" fmla="*/ 0 w 1504748"/>
                <a:gd name="connsiteY0-2" fmla="*/ 5104 h 470893"/>
                <a:gd name="connsiteX1-3" fmla="*/ 342087 w 1504748"/>
                <a:gd name="connsiteY1-4" fmla="*/ 0 h 470893"/>
                <a:gd name="connsiteX2-5" fmla="*/ 1504748 w 1504748"/>
                <a:gd name="connsiteY2-6" fmla="*/ 5104 h 470893"/>
                <a:gd name="connsiteX3-7" fmla="*/ 1504748 w 1504748"/>
                <a:gd name="connsiteY3-8" fmla="*/ 470893 h 470893"/>
                <a:gd name="connsiteX4-9" fmla="*/ 0 w 1504748"/>
                <a:gd name="connsiteY4-10" fmla="*/ 470893 h 470893"/>
                <a:gd name="connsiteX5" fmla="*/ 0 w 1504748"/>
                <a:gd name="connsiteY5" fmla="*/ 5104 h 470893"/>
                <a:gd name="connsiteX0-11" fmla="*/ 0 w 1504748"/>
                <a:gd name="connsiteY0-12" fmla="*/ 5104 h 473453"/>
                <a:gd name="connsiteX1-13" fmla="*/ 342087 w 1504748"/>
                <a:gd name="connsiteY1-14" fmla="*/ 0 h 473453"/>
                <a:gd name="connsiteX2-15" fmla="*/ 1504748 w 1504748"/>
                <a:gd name="connsiteY2-16" fmla="*/ 5104 h 473453"/>
                <a:gd name="connsiteX3-17" fmla="*/ 1504748 w 1504748"/>
                <a:gd name="connsiteY3-18" fmla="*/ 470893 h 473453"/>
                <a:gd name="connsiteX4-19" fmla="*/ 322141 w 1504748"/>
                <a:gd name="connsiteY4-20" fmla="*/ 473453 h 473453"/>
                <a:gd name="connsiteX5-21" fmla="*/ 0 w 1504748"/>
                <a:gd name="connsiteY5-22" fmla="*/ 470893 h 473453"/>
                <a:gd name="connsiteX6" fmla="*/ 0 w 1504748"/>
                <a:gd name="connsiteY6" fmla="*/ 5104 h 473453"/>
                <a:gd name="connsiteX0-23" fmla="*/ 0 w 1504748"/>
                <a:gd name="connsiteY0-24" fmla="*/ 5104 h 473453"/>
                <a:gd name="connsiteX1-25" fmla="*/ 342087 w 1504748"/>
                <a:gd name="connsiteY1-26" fmla="*/ 0 h 473453"/>
                <a:gd name="connsiteX2-27" fmla="*/ 1504748 w 1504748"/>
                <a:gd name="connsiteY2-28" fmla="*/ 5104 h 473453"/>
                <a:gd name="connsiteX3-29" fmla="*/ 1504748 w 1504748"/>
                <a:gd name="connsiteY3-30" fmla="*/ 470893 h 473453"/>
                <a:gd name="connsiteX4-31" fmla="*/ 322141 w 1504748"/>
                <a:gd name="connsiteY4-32" fmla="*/ 473453 h 473453"/>
                <a:gd name="connsiteX5-33" fmla="*/ 0 w 1504748"/>
                <a:gd name="connsiteY5-34" fmla="*/ 5104 h 473453"/>
                <a:gd name="connsiteX0-35" fmla="*/ 0 w 1182607"/>
                <a:gd name="connsiteY0-36" fmla="*/ 473453 h 473453"/>
                <a:gd name="connsiteX1-37" fmla="*/ 19946 w 1182607"/>
                <a:gd name="connsiteY1-38" fmla="*/ 0 h 473453"/>
                <a:gd name="connsiteX2-39" fmla="*/ 1182607 w 1182607"/>
                <a:gd name="connsiteY2-40" fmla="*/ 5104 h 473453"/>
                <a:gd name="connsiteX3-41" fmla="*/ 1182607 w 1182607"/>
                <a:gd name="connsiteY3-42" fmla="*/ 470893 h 473453"/>
                <a:gd name="connsiteX4-43" fmla="*/ 0 w 1182607"/>
                <a:gd name="connsiteY4-44" fmla="*/ 473453 h 473453"/>
                <a:gd name="connsiteX0-45" fmla="*/ 0 w 1182607"/>
                <a:gd name="connsiteY0-46" fmla="*/ 473453 h 473453"/>
                <a:gd name="connsiteX1-47" fmla="*/ 187993 w 1182607"/>
                <a:gd name="connsiteY1-48" fmla="*/ 240265 h 473453"/>
                <a:gd name="connsiteX2-49" fmla="*/ 19946 w 1182607"/>
                <a:gd name="connsiteY2-50" fmla="*/ 0 h 473453"/>
                <a:gd name="connsiteX3-51" fmla="*/ 1182607 w 1182607"/>
                <a:gd name="connsiteY3-52" fmla="*/ 5104 h 473453"/>
                <a:gd name="connsiteX4-53" fmla="*/ 1182607 w 1182607"/>
                <a:gd name="connsiteY4-54" fmla="*/ 470893 h 473453"/>
                <a:gd name="connsiteX5-55" fmla="*/ 0 w 1182607"/>
                <a:gd name="connsiteY5-56" fmla="*/ 473453 h 4734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椭圆 13"/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992992" y="44699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sym typeface="+mn-ea"/>
              </a:rPr>
              <a:t>操车电控系统</a:t>
            </a: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screen"/>
          <a:srcRect/>
          <a:stretch>
            <a:fillRect/>
          </a:stretch>
        </p:blipFill>
        <p:spPr/>
      </p:pic>
      <p:sp>
        <p:nvSpPr>
          <p:cNvPr id="6" name="Rectangle 6"/>
          <p:cNvSpPr/>
          <p:nvPr>
            <p:custDataLst>
              <p:tags r:id="rId2"/>
            </p:custDataLst>
          </p:nvPr>
        </p:nvSpPr>
        <p:spPr>
          <a:xfrm>
            <a:off x="4068445" y="2435225"/>
            <a:ext cx="2718435" cy="2718435"/>
          </a:xfrm>
          <a:prstGeom prst="rect">
            <a:avLst/>
          </a:prstGeom>
          <a:solidFill>
            <a:schemeClr val="bg1"/>
          </a:solidFill>
          <a:ln w="889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/>
          </a:p>
        </p:txBody>
      </p:sp>
      <p:sp>
        <p:nvSpPr>
          <p:cNvPr id="7" name="Rectangle 7"/>
          <p:cNvSpPr/>
          <p:nvPr>
            <p:custDataLst>
              <p:tags r:id="rId3"/>
            </p:custDataLst>
          </p:nvPr>
        </p:nvSpPr>
        <p:spPr>
          <a:xfrm>
            <a:off x="7063105" y="2435225"/>
            <a:ext cx="2718435" cy="2718435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/>
          </a:p>
        </p:txBody>
      </p:sp>
      <p:pic>
        <p:nvPicPr>
          <p:cNvPr id="4" name="图片 3" descr="操车系统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850" y="2743200"/>
            <a:ext cx="2216150" cy="2216150"/>
          </a:xfrm>
          <a:prstGeom prst="rect">
            <a:avLst/>
          </a:prstGeom>
        </p:spPr>
      </p:pic>
      <p:pic>
        <p:nvPicPr>
          <p:cNvPr id="5" name="图片 4" descr="操车系统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8160" y="2743200"/>
            <a:ext cx="2216150" cy="2216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bldLvl="0" animBg="1"/>
      <p:bldP spid="22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 rot="1800000">
            <a:off x="2745239" y="5018189"/>
            <a:ext cx="10798548" cy="2850816"/>
          </a:xfrm>
          <a:custGeom>
            <a:avLst/>
            <a:gdLst>
              <a:gd name="connsiteX0" fmla="*/ 0 w 13677900"/>
              <a:gd name="connsiteY0" fmla="*/ 0 h 2842423"/>
              <a:gd name="connsiteX1" fmla="*/ 13677900 w 13677900"/>
              <a:gd name="connsiteY1" fmla="*/ 0 h 2842423"/>
              <a:gd name="connsiteX2" fmla="*/ 13677900 w 13677900"/>
              <a:gd name="connsiteY2" fmla="*/ 2842423 h 2842423"/>
              <a:gd name="connsiteX3" fmla="*/ 0 w 13677900"/>
              <a:gd name="connsiteY3" fmla="*/ 2842423 h 2842423"/>
              <a:gd name="connsiteX4" fmla="*/ 0 w 13677900"/>
              <a:gd name="connsiteY4" fmla="*/ 0 h 2842423"/>
              <a:gd name="connsiteX0-1" fmla="*/ 0 w 13677900"/>
              <a:gd name="connsiteY0-2" fmla="*/ 22477 h 2864900"/>
              <a:gd name="connsiteX1-3" fmla="*/ 2979974 w 13677900"/>
              <a:gd name="connsiteY1-4" fmla="*/ 0 h 2864900"/>
              <a:gd name="connsiteX2-5" fmla="*/ 13677900 w 13677900"/>
              <a:gd name="connsiteY2-6" fmla="*/ 22477 h 2864900"/>
              <a:gd name="connsiteX3-7" fmla="*/ 13677900 w 13677900"/>
              <a:gd name="connsiteY3-8" fmla="*/ 2864900 h 2864900"/>
              <a:gd name="connsiteX4-9" fmla="*/ 0 w 13677900"/>
              <a:gd name="connsiteY4-10" fmla="*/ 2864900 h 2864900"/>
              <a:gd name="connsiteX5" fmla="*/ 0 w 13677900"/>
              <a:gd name="connsiteY5" fmla="*/ 22477 h 2864900"/>
              <a:gd name="connsiteX0-11" fmla="*/ 0 w 13677900"/>
              <a:gd name="connsiteY0-12" fmla="*/ 22477 h 2873716"/>
              <a:gd name="connsiteX1-13" fmla="*/ 2979974 w 13677900"/>
              <a:gd name="connsiteY1-14" fmla="*/ 0 h 2873716"/>
              <a:gd name="connsiteX2-15" fmla="*/ 13677900 w 13677900"/>
              <a:gd name="connsiteY2-16" fmla="*/ 22477 h 2873716"/>
              <a:gd name="connsiteX3-17" fmla="*/ 13677900 w 13677900"/>
              <a:gd name="connsiteY3-18" fmla="*/ 2864900 h 2873716"/>
              <a:gd name="connsiteX4-19" fmla="*/ 2879352 w 13677900"/>
              <a:gd name="connsiteY4-20" fmla="*/ 2873716 h 2873716"/>
              <a:gd name="connsiteX5-21" fmla="*/ 0 w 13677900"/>
              <a:gd name="connsiteY5-22" fmla="*/ 2864900 h 2873716"/>
              <a:gd name="connsiteX6" fmla="*/ 0 w 13677900"/>
              <a:gd name="connsiteY6" fmla="*/ 22477 h 2873716"/>
              <a:gd name="connsiteX0-23" fmla="*/ 0 w 13677900"/>
              <a:gd name="connsiteY0-24" fmla="*/ 22477 h 2873716"/>
              <a:gd name="connsiteX1-25" fmla="*/ 2979974 w 13677900"/>
              <a:gd name="connsiteY1-26" fmla="*/ 0 h 2873716"/>
              <a:gd name="connsiteX2-27" fmla="*/ 13677900 w 13677900"/>
              <a:gd name="connsiteY2-28" fmla="*/ 22477 h 2873716"/>
              <a:gd name="connsiteX3-29" fmla="*/ 13677900 w 13677900"/>
              <a:gd name="connsiteY3-30" fmla="*/ 2864900 h 2873716"/>
              <a:gd name="connsiteX4-31" fmla="*/ 2879352 w 13677900"/>
              <a:gd name="connsiteY4-32" fmla="*/ 2873716 h 2873716"/>
              <a:gd name="connsiteX5-33" fmla="*/ 0 w 13677900"/>
              <a:gd name="connsiteY5-34" fmla="*/ 22477 h 2873716"/>
              <a:gd name="connsiteX0-35" fmla="*/ 0 w 10798548"/>
              <a:gd name="connsiteY0-36" fmla="*/ 2873716 h 2873716"/>
              <a:gd name="connsiteX1-37" fmla="*/ 100622 w 10798548"/>
              <a:gd name="connsiteY1-38" fmla="*/ 0 h 2873716"/>
              <a:gd name="connsiteX2-39" fmla="*/ 10798548 w 10798548"/>
              <a:gd name="connsiteY2-40" fmla="*/ 22477 h 2873716"/>
              <a:gd name="connsiteX3-41" fmla="*/ 10798548 w 10798548"/>
              <a:gd name="connsiteY3-42" fmla="*/ 2864900 h 2873716"/>
              <a:gd name="connsiteX4-43" fmla="*/ 0 w 10798548"/>
              <a:gd name="connsiteY4-44" fmla="*/ 2873716 h 28737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798548" h="2873716">
                <a:moveTo>
                  <a:pt x="0" y="2873716"/>
                </a:moveTo>
                <a:lnTo>
                  <a:pt x="100622" y="0"/>
                </a:lnTo>
                <a:lnTo>
                  <a:pt x="10798548" y="22477"/>
                </a:lnTo>
                <a:lnTo>
                  <a:pt x="10798548" y="2864900"/>
                </a:lnTo>
                <a:lnTo>
                  <a:pt x="0" y="2873716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 flipH="1">
            <a:off x="917420" y="1891407"/>
            <a:ext cx="3795911" cy="3795911"/>
          </a:xfrm>
          <a:prstGeom prst="ellipse">
            <a:avLst/>
          </a:prstGeom>
          <a:noFill/>
          <a:ln w="19050">
            <a:solidFill>
              <a:schemeClr val="bg2">
                <a:lumMod val="75000"/>
                <a:alpha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7" name="矩形 36"/>
          <p:cNvSpPr/>
          <p:nvPr>
            <p:custDataLst>
              <p:tags r:id="rId1"/>
            </p:custDataLst>
          </p:nvPr>
        </p:nvSpPr>
        <p:spPr>
          <a:xfrm rot="1800000">
            <a:off x="4664710" y="4259580"/>
            <a:ext cx="8308975" cy="822960"/>
          </a:xfrm>
          <a:custGeom>
            <a:avLst/>
            <a:gdLst>
              <a:gd name="connsiteX0" fmla="*/ 0 w 13677900"/>
              <a:gd name="connsiteY0" fmla="*/ 0 h 808325"/>
              <a:gd name="connsiteX1" fmla="*/ 13677900 w 13677900"/>
              <a:gd name="connsiteY1" fmla="*/ 0 h 808325"/>
              <a:gd name="connsiteX2" fmla="*/ 13677900 w 13677900"/>
              <a:gd name="connsiteY2" fmla="*/ 808325 h 808325"/>
              <a:gd name="connsiteX3" fmla="*/ 0 w 13677900"/>
              <a:gd name="connsiteY3" fmla="*/ 808325 h 808325"/>
              <a:gd name="connsiteX4" fmla="*/ 0 w 13677900"/>
              <a:gd name="connsiteY4" fmla="*/ 0 h 808325"/>
              <a:gd name="connsiteX0-1" fmla="*/ 0 w 13677900"/>
              <a:gd name="connsiteY0-2" fmla="*/ 14512 h 822837"/>
              <a:gd name="connsiteX1-3" fmla="*/ 5370941 w 13677900"/>
              <a:gd name="connsiteY1-4" fmla="*/ 0 h 822837"/>
              <a:gd name="connsiteX2-5" fmla="*/ 13677900 w 13677900"/>
              <a:gd name="connsiteY2-6" fmla="*/ 14512 h 822837"/>
              <a:gd name="connsiteX3-7" fmla="*/ 13677900 w 13677900"/>
              <a:gd name="connsiteY3-8" fmla="*/ 822837 h 822837"/>
              <a:gd name="connsiteX4-9" fmla="*/ 0 w 13677900"/>
              <a:gd name="connsiteY4-10" fmla="*/ 822837 h 822837"/>
              <a:gd name="connsiteX5" fmla="*/ 0 w 13677900"/>
              <a:gd name="connsiteY5" fmla="*/ 14512 h 822837"/>
              <a:gd name="connsiteX0-11" fmla="*/ 0 w 13677900"/>
              <a:gd name="connsiteY0-12" fmla="*/ 14512 h 822837"/>
              <a:gd name="connsiteX1-13" fmla="*/ 5370941 w 13677900"/>
              <a:gd name="connsiteY1-14" fmla="*/ 0 h 822837"/>
              <a:gd name="connsiteX2-15" fmla="*/ 13677900 w 13677900"/>
              <a:gd name="connsiteY2-16" fmla="*/ 14512 h 822837"/>
              <a:gd name="connsiteX3-17" fmla="*/ 13677900 w 13677900"/>
              <a:gd name="connsiteY3-18" fmla="*/ 822837 h 822837"/>
              <a:gd name="connsiteX4-19" fmla="*/ 5368663 w 13677900"/>
              <a:gd name="connsiteY4-20" fmla="*/ 815205 h 822837"/>
              <a:gd name="connsiteX5-21" fmla="*/ 0 w 13677900"/>
              <a:gd name="connsiteY5-22" fmla="*/ 822837 h 822837"/>
              <a:gd name="connsiteX6" fmla="*/ 0 w 13677900"/>
              <a:gd name="connsiteY6" fmla="*/ 14512 h 822837"/>
              <a:gd name="connsiteX0-23" fmla="*/ 0 w 13677900"/>
              <a:gd name="connsiteY0-24" fmla="*/ 822837 h 822837"/>
              <a:gd name="connsiteX1-25" fmla="*/ 5370941 w 13677900"/>
              <a:gd name="connsiteY1-26" fmla="*/ 0 h 822837"/>
              <a:gd name="connsiteX2-27" fmla="*/ 13677900 w 13677900"/>
              <a:gd name="connsiteY2-28" fmla="*/ 14512 h 822837"/>
              <a:gd name="connsiteX3-29" fmla="*/ 13677900 w 13677900"/>
              <a:gd name="connsiteY3-30" fmla="*/ 822837 h 822837"/>
              <a:gd name="connsiteX4-31" fmla="*/ 5368663 w 13677900"/>
              <a:gd name="connsiteY4-32" fmla="*/ 815205 h 822837"/>
              <a:gd name="connsiteX5-33" fmla="*/ 0 w 13677900"/>
              <a:gd name="connsiteY5-34" fmla="*/ 822837 h 822837"/>
              <a:gd name="connsiteX0-35" fmla="*/ 0 w 8309237"/>
              <a:gd name="connsiteY0-36" fmla="*/ 815205 h 822837"/>
              <a:gd name="connsiteX1-37" fmla="*/ 2278 w 8309237"/>
              <a:gd name="connsiteY1-38" fmla="*/ 0 h 822837"/>
              <a:gd name="connsiteX2-39" fmla="*/ 8309237 w 8309237"/>
              <a:gd name="connsiteY2-40" fmla="*/ 14512 h 822837"/>
              <a:gd name="connsiteX3-41" fmla="*/ 8309237 w 8309237"/>
              <a:gd name="connsiteY3-42" fmla="*/ 822837 h 822837"/>
              <a:gd name="connsiteX4-43" fmla="*/ 0 w 8309237"/>
              <a:gd name="connsiteY4-44" fmla="*/ 815205 h 8228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309237" h="822837">
                <a:moveTo>
                  <a:pt x="0" y="815205"/>
                </a:moveTo>
                <a:cubicBezTo>
                  <a:pt x="759" y="543470"/>
                  <a:pt x="1519" y="271735"/>
                  <a:pt x="2278" y="0"/>
                </a:cubicBezTo>
                <a:lnTo>
                  <a:pt x="8309237" y="14512"/>
                </a:lnTo>
                <a:lnTo>
                  <a:pt x="8309237" y="822837"/>
                </a:lnTo>
                <a:lnTo>
                  <a:pt x="0" y="815205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8" name="矩形 36"/>
          <p:cNvSpPr/>
          <p:nvPr/>
        </p:nvSpPr>
        <p:spPr>
          <a:xfrm rot="1800000">
            <a:off x="4584700" y="6725920"/>
            <a:ext cx="8308975" cy="822960"/>
          </a:xfrm>
          <a:custGeom>
            <a:avLst/>
            <a:gdLst>
              <a:gd name="connsiteX0" fmla="*/ 0 w 13677900"/>
              <a:gd name="connsiteY0" fmla="*/ 0 h 808325"/>
              <a:gd name="connsiteX1" fmla="*/ 13677900 w 13677900"/>
              <a:gd name="connsiteY1" fmla="*/ 0 h 808325"/>
              <a:gd name="connsiteX2" fmla="*/ 13677900 w 13677900"/>
              <a:gd name="connsiteY2" fmla="*/ 808325 h 808325"/>
              <a:gd name="connsiteX3" fmla="*/ 0 w 13677900"/>
              <a:gd name="connsiteY3" fmla="*/ 808325 h 808325"/>
              <a:gd name="connsiteX4" fmla="*/ 0 w 13677900"/>
              <a:gd name="connsiteY4" fmla="*/ 0 h 808325"/>
              <a:gd name="connsiteX0-1" fmla="*/ 0 w 13677900"/>
              <a:gd name="connsiteY0-2" fmla="*/ 14512 h 822837"/>
              <a:gd name="connsiteX1-3" fmla="*/ 5370941 w 13677900"/>
              <a:gd name="connsiteY1-4" fmla="*/ 0 h 822837"/>
              <a:gd name="connsiteX2-5" fmla="*/ 13677900 w 13677900"/>
              <a:gd name="connsiteY2-6" fmla="*/ 14512 h 822837"/>
              <a:gd name="connsiteX3-7" fmla="*/ 13677900 w 13677900"/>
              <a:gd name="connsiteY3-8" fmla="*/ 822837 h 822837"/>
              <a:gd name="connsiteX4-9" fmla="*/ 0 w 13677900"/>
              <a:gd name="connsiteY4-10" fmla="*/ 822837 h 822837"/>
              <a:gd name="connsiteX5" fmla="*/ 0 w 13677900"/>
              <a:gd name="connsiteY5" fmla="*/ 14512 h 822837"/>
              <a:gd name="connsiteX0-11" fmla="*/ 0 w 13677900"/>
              <a:gd name="connsiteY0-12" fmla="*/ 14512 h 822837"/>
              <a:gd name="connsiteX1-13" fmla="*/ 5370941 w 13677900"/>
              <a:gd name="connsiteY1-14" fmla="*/ 0 h 822837"/>
              <a:gd name="connsiteX2-15" fmla="*/ 13677900 w 13677900"/>
              <a:gd name="connsiteY2-16" fmla="*/ 14512 h 822837"/>
              <a:gd name="connsiteX3-17" fmla="*/ 13677900 w 13677900"/>
              <a:gd name="connsiteY3-18" fmla="*/ 822837 h 822837"/>
              <a:gd name="connsiteX4-19" fmla="*/ 5368663 w 13677900"/>
              <a:gd name="connsiteY4-20" fmla="*/ 815205 h 822837"/>
              <a:gd name="connsiteX5-21" fmla="*/ 0 w 13677900"/>
              <a:gd name="connsiteY5-22" fmla="*/ 822837 h 822837"/>
              <a:gd name="connsiteX6" fmla="*/ 0 w 13677900"/>
              <a:gd name="connsiteY6" fmla="*/ 14512 h 822837"/>
              <a:gd name="connsiteX0-23" fmla="*/ 0 w 13677900"/>
              <a:gd name="connsiteY0-24" fmla="*/ 822837 h 822837"/>
              <a:gd name="connsiteX1-25" fmla="*/ 5370941 w 13677900"/>
              <a:gd name="connsiteY1-26" fmla="*/ 0 h 822837"/>
              <a:gd name="connsiteX2-27" fmla="*/ 13677900 w 13677900"/>
              <a:gd name="connsiteY2-28" fmla="*/ 14512 h 822837"/>
              <a:gd name="connsiteX3-29" fmla="*/ 13677900 w 13677900"/>
              <a:gd name="connsiteY3-30" fmla="*/ 822837 h 822837"/>
              <a:gd name="connsiteX4-31" fmla="*/ 5368663 w 13677900"/>
              <a:gd name="connsiteY4-32" fmla="*/ 815205 h 822837"/>
              <a:gd name="connsiteX5-33" fmla="*/ 0 w 13677900"/>
              <a:gd name="connsiteY5-34" fmla="*/ 822837 h 822837"/>
              <a:gd name="connsiteX0-35" fmla="*/ 0 w 8309237"/>
              <a:gd name="connsiteY0-36" fmla="*/ 815205 h 822837"/>
              <a:gd name="connsiteX1-37" fmla="*/ 2278 w 8309237"/>
              <a:gd name="connsiteY1-38" fmla="*/ 0 h 822837"/>
              <a:gd name="connsiteX2-39" fmla="*/ 8309237 w 8309237"/>
              <a:gd name="connsiteY2-40" fmla="*/ 14512 h 822837"/>
              <a:gd name="connsiteX3-41" fmla="*/ 8309237 w 8309237"/>
              <a:gd name="connsiteY3-42" fmla="*/ 822837 h 822837"/>
              <a:gd name="connsiteX4-43" fmla="*/ 0 w 8309237"/>
              <a:gd name="connsiteY4-44" fmla="*/ 815205 h 8228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309237" h="822837">
                <a:moveTo>
                  <a:pt x="0" y="815205"/>
                </a:moveTo>
                <a:cubicBezTo>
                  <a:pt x="759" y="543470"/>
                  <a:pt x="1519" y="271735"/>
                  <a:pt x="2278" y="0"/>
                </a:cubicBezTo>
                <a:lnTo>
                  <a:pt x="8309237" y="14512"/>
                </a:lnTo>
                <a:lnTo>
                  <a:pt x="8309237" y="822837"/>
                </a:lnTo>
                <a:lnTo>
                  <a:pt x="0" y="815205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9" name="矩形 36"/>
          <p:cNvSpPr/>
          <p:nvPr/>
        </p:nvSpPr>
        <p:spPr>
          <a:xfrm rot="1800000">
            <a:off x="4862195" y="5516880"/>
            <a:ext cx="8308975" cy="822960"/>
          </a:xfrm>
          <a:custGeom>
            <a:avLst/>
            <a:gdLst>
              <a:gd name="connsiteX0" fmla="*/ 0 w 13677900"/>
              <a:gd name="connsiteY0" fmla="*/ 0 h 808325"/>
              <a:gd name="connsiteX1" fmla="*/ 13677900 w 13677900"/>
              <a:gd name="connsiteY1" fmla="*/ 0 h 808325"/>
              <a:gd name="connsiteX2" fmla="*/ 13677900 w 13677900"/>
              <a:gd name="connsiteY2" fmla="*/ 808325 h 808325"/>
              <a:gd name="connsiteX3" fmla="*/ 0 w 13677900"/>
              <a:gd name="connsiteY3" fmla="*/ 808325 h 808325"/>
              <a:gd name="connsiteX4" fmla="*/ 0 w 13677900"/>
              <a:gd name="connsiteY4" fmla="*/ 0 h 808325"/>
              <a:gd name="connsiteX0-1" fmla="*/ 0 w 13677900"/>
              <a:gd name="connsiteY0-2" fmla="*/ 14512 h 822837"/>
              <a:gd name="connsiteX1-3" fmla="*/ 5370941 w 13677900"/>
              <a:gd name="connsiteY1-4" fmla="*/ 0 h 822837"/>
              <a:gd name="connsiteX2-5" fmla="*/ 13677900 w 13677900"/>
              <a:gd name="connsiteY2-6" fmla="*/ 14512 h 822837"/>
              <a:gd name="connsiteX3-7" fmla="*/ 13677900 w 13677900"/>
              <a:gd name="connsiteY3-8" fmla="*/ 822837 h 822837"/>
              <a:gd name="connsiteX4-9" fmla="*/ 0 w 13677900"/>
              <a:gd name="connsiteY4-10" fmla="*/ 822837 h 822837"/>
              <a:gd name="connsiteX5" fmla="*/ 0 w 13677900"/>
              <a:gd name="connsiteY5" fmla="*/ 14512 h 822837"/>
              <a:gd name="connsiteX0-11" fmla="*/ 0 w 13677900"/>
              <a:gd name="connsiteY0-12" fmla="*/ 14512 h 822837"/>
              <a:gd name="connsiteX1-13" fmla="*/ 5370941 w 13677900"/>
              <a:gd name="connsiteY1-14" fmla="*/ 0 h 822837"/>
              <a:gd name="connsiteX2-15" fmla="*/ 13677900 w 13677900"/>
              <a:gd name="connsiteY2-16" fmla="*/ 14512 h 822837"/>
              <a:gd name="connsiteX3-17" fmla="*/ 13677900 w 13677900"/>
              <a:gd name="connsiteY3-18" fmla="*/ 822837 h 822837"/>
              <a:gd name="connsiteX4-19" fmla="*/ 5368663 w 13677900"/>
              <a:gd name="connsiteY4-20" fmla="*/ 815205 h 822837"/>
              <a:gd name="connsiteX5-21" fmla="*/ 0 w 13677900"/>
              <a:gd name="connsiteY5-22" fmla="*/ 822837 h 822837"/>
              <a:gd name="connsiteX6" fmla="*/ 0 w 13677900"/>
              <a:gd name="connsiteY6" fmla="*/ 14512 h 822837"/>
              <a:gd name="connsiteX0-23" fmla="*/ 0 w 13677900"/>
              <a:gd name="connsiteY0-24" fmla="*/ 822837 h 822837"/>
              <a:gd name="connsiteX1-25" fmla="*/ 5370941 w 13677900"/>
              <a:gd name="connsiteY1-26" fmla="*/ 0 h 822837"/>
              <a:gd name="connsiteX2-27" fmla="*/ 13677900 w 13677900"/>
              <a:gd name="connsiteY2-28" fmla="*/ 14512 h 822837"/>
              <a:gd name="connsiteX3-29" fmla="*/ 13677900 w 13677900"/>
              <a:gd name="connsiteY3-30" fmla="*/ 822837 h 822837"/>
              <a:gd name="connsiteX4-31" fmla="*/ 5368663 w 13677900"/>
              <a:gd name="connsiteY4-32" fmla="*/ 815205 h 822837"/>
              <a:gd name="connsiteX5-33" fmla="*/ 0 w 13677900"/>
              <a:gd name="connsiteY5-34" fmla="*/ 822837 h 822837"/>
              <a:gd name="connsiteX0-35" fmla="*/ 0 w 8309237"/>
              <a:gd name="connsiteY0-36" fmla="*/ 815205 h 822837"/>
              <a:gd name="connsiteX1-37" fmla="*/ 2278 w 8309237"/>
              <a:gd name="connsiteY1-38" fmla="*/ 0 h 822837"/>
              <a:gd name="connsiteX2-39" fmla="*/ 8309237 w 8309237"/>
              <a:gd name="connsiteY2-40" fmla="*/ 14512 h 822837"/>
              <a:gd name="connsiteX3-41" fmla="*/ 8309237 w 8309237"/>
              <a:gd name="connsiteY3-42" fmla="*/ 822837 h 822837"/>
              <a:gd name="connsiteX4-43" fmla="*/ 0 w 8309237"/>
              <a:gd name="connsiteY4-44" fmla="*/ 815205 h 8228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309237" h="822837">
                <a:moveTo>
                  <a:pt x="0" y="815205"/>
                </a:moveTo>
                <a:cubicBezTo>
                  <a:pt x="759" y="543470"/>
                  <a:pt x="1519" y="271735"/>
                  <a:pt x="2278" y="0"/>
                </a:cubicBezTo>
                <a:lnTo>
                  <a:pt x="8309237" y="14512"/>
                </a:lnTo>
                <a:lnTo>
                  <a:pt x="8309237" y="822837"/>
                </a:lnTo>
                <a:lnTo>
                  <a:pt x="0" y="815205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40000"/>
                </a:schemeClr>
              </a:gs>
              <a:gs pos="846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74713" y="304800"/>
            <a:ext cx="1182909" cy="850419"/>
            <a:chOff x="874713" y="304800"/>
            <a:chExt cx="1182909" cy="850419"/>
          </a:xfrm>
        </p:grpSpPr>
        <p:sp>
          <p:nvSpPr>
            <p:cNvPr id="29" name="矩形 16"/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-1" fmla="*/ 0 w 1504748"/>
                <a:gd name="connsiteY0-2" fmla="*/ 5104 h 470893"/>
                <a:gd name="connsiteX1-3" fmla="*/ 342087 w 1504748"/>
                <a:gd name="connsiteY1-4" fmla="*/ 0 h 470893"/>
                <a:gd name="connsiteX2-5" fmla="*/ 1504748 w 1504748"/>
                <a:gd name="connsiteY2-6" fmla="*/ 5104 h 470893"/>
                <a:gd name="connsiteX3-7" fmla="*/ 1504748 w 1504748"/>
                <a:gd name="connsiteY3-8" fmla="*/ 470893 h 470893"/>
                <a:gd name="connsiteX4-9" fmla="*/ 0 w 1504748"/>
                <a:gd name="connsiteY4-10" fmla="*/ 470893 h 470893"/>
                <a:gd name="connsiteX5" fmla="*/ 0 w 1504748"/>
                <a:gd name="connsiteY5" fmla="*/ 5104 h 470893"/>
                <a:gd name="connsiteX0-11" fmla="*/ 0 w 1504748"/>
                <a:gd name="connsiteY0-12" fmla="*/ 5104 h 473453"/>
                <a:gd name="connsiteX1-13" fmla="*/ 342087 w 1504748"/>
                <a:gd name="connsiteY1-14" fmla="*/ 0 h 473453"/>
                <a:gd name="connsiteX2-15" fmla="*/ 1504748 w 1504748"/>
                <a:gd name="connsiteY2-16" fmla="*/ 5104 h 473453"/>
                <a:gd name="connsiteX3-17" fmla="*/ 1504748 w 1504748"/>
                <a:gd name="connsiteY3-18" fmla="*/ 470893 h 473453"/>
                <a:gd name="connsiteX4-19" fmla="*/ 322141 w 1504748"/>
                <a:gd name="connsiteY4-20" fmla="*/ 473453 h 473453"/>
                <a:gd name="connsiteX5-21" fmla="*/ 0 w 1504748"/>
                <a:gd name="connsiteY5-22" fmla="*/ 470893 h 473453"/>
                <a:gd name="connsiteX6" fmla="*/ 0 w 1504748"/>
                <a:gd name="connsiteY6" fmla="*/ 5104 h 473453"/>
                <a:gd name="connsiteX0-23" fmla="*/ 0 w 1504748"/>
                <a:gd name="connsiteY0-24" fmla="*/ 5104 h 473453"/>
                <a:gd name="connsiteX1-25" fmla="*/ 342087 w 1504748"/>
                <a:gd name="connsiteY1-26" fmla="*/ 0 h 473453"/>
                <a:gd name="connsiteX2-27" fmla="*/ 1504748 w 1504748"/>
                <a:gd name="connsiteY2-28" fmla="*/ 5104 h 473453"/>
                <a:gd name="connsiteX3-29" fmla="*/ 1504748 w 1504748"/>
                <a:gd name="connsiteY3-30" fmla="*/ 470893 h 473453"/>
                <a:gd name="connsiteX4-31" fmla="*/ 322141 w 1504748"/>
                <a:gd name="connsiteY4-32" fmla="*/ 473453 h 473453"/>
                <a:gd name="connsiteX5-33" fmla="*/ 0 w 1504748"/>
                <a:gd name="connsiteY5-34" fmla="*/ 5104 h 473453"/>
                <a:gd name="connsiteX0-35" fmla="*/ 0 w 1182607"/>
                <a:gd name="connsiteY0-36" fmla="*/ 473453 h 473453"/>
                <a:gd name="connsiteX1-37" fmla="*/ 19946 w 1182607"/>
                <a:gd name="connsiteY1-38" fmla="*/ 0 h 473453"/>
                <a:gd name="connsiteX2-39" fmla="*/ 1182607 w 1182607"/>
                <a:gd name="connsiteY2-40" fmla="*/ 5104 h 473453"/>
                <a:gd name="connsiteX3-41" fmla="*/ 1182607 w 1182607"/>
                <a:gd name="connsiteY3-42" fmla="*/ 470893 h 473453"/>
                <a:gd name="connsiteX4-43" fmla="*/ 0 w 1182607"/>
                <a:gd name="connsiteY4-44" fmla="*/ 473453 h 473453"/>
                <a:gd name="connsiteX0-45" fmla="*/ 0 w 1182607"/>
                <a:gd name="connsiteY0-46" fmla="*/ 473453 h 473453"/>
                <a:gd name="connsiteX1-47" fmla="*/ 187993 w 1182607"/>
                <a:gd name="connsiteY1-48" fmla="*/ 240265 h 473453"/>
                <a:gd name="connsiteX2-49" fmla="*/ 19946 w 1182607"/>
                <a:gd name="connsiteY2-50" fmla="*/ 0 h 473453"/>
                <a:gd name="connsiteX3-51" fmla="*/ 1182607 w 1182607"/>
                <a:gd name="connsiteY3-52" fmla="*/ 5104 h 473453"/>
                <a:gd name="connsiteX4-53" fmla="*/ 1182607 w 1182607"/>
                <a:gd name="connsiteY4-54" fmla="*/ 470893 h 473453"/>
                <a:gd name="connsiteX5-55" fmla="*/ 0 w 1182607"/>
                <a:gd name="connsiteY5-56" fmla="*/ 473453 h 4734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13"/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992992" y="44699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lang="zh-CN" altLang="en-US" sz="2400" dirty="0" smtClean="0">
                <a:sym typeface="+mn-ea"/>
              </a:rPr>
              <a:t>操车电控系统工作流程</a:t>
            </a: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7" name="矩形 46"/>
          <p:cNvSpPr/>
          <p:nvPr>
            <p:custDataLst>
              <p:tags r:id="rId2"/>
            </p:custDataLst>
          </p:nvPr>
        </p:nvSpPr>
        <p:spPr>
          <a:xfrm>
            <a:off x="4782185" y="843915"/>
            <a:ext cx="7063105" cy="60007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</a:rPr>
              <a:t>操车工作流程</a:t>
            </a:r>
            <a:r>
              <a:rPr lang="en-US" altLang="zh-CN" sz="1600" dirty="0">
                <a:solidFill>
                  <a:schemeClr val="tx1"/>
                </a:solidFill>
              </a:rPr>
              <a:t>: 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</a:rPr>
              <a:t>罐笼到位</a:t>
            </a:r>
            <a:r>
              <a:rPr lang="en-US" altLang="zh-CN" sz="1600" dirty="0">
                <a:solidFill>
                  <a:schemeClr val="tx1"/>
                </a:solidFill>
              </a:rPr>
              <a:t>—&gt;</a:t>
            </a:r>
            <a:r>
              <a:rPr lang="zh-CN" altLang="en-US" sz="1600" dirty="0">
                <a:solidFill>
                  <a:schemeClr val="tx1"/>
                </a:solidFill>
              </a:rPr>
              <a:t>收到停车信号</a:t>
            </a:r>
            <a:r>
              <a:rPr lang="en-US" altLang="zh-CN" sz="1600" dirty="0">
                <a:solidFill>
                  <a:schemeClr val="tx1"/>
                </a:solidFill>
              </a:rPr>
              <a:t>—&gt;an</a:t>
            </a:r>
            <a:r>
              <a:rPr lang="zh-CN" altLang="en-US" sz="1600" dirty="0">
                <a:solidFill>
                  <a:schemeClr val="tx1"/>
                </a:solidFill>
              </a:rPr>
              <a:t>全门打开</a:t>
            </a:r>
            <a:r>
              <a:rPr lang="en-US" altLang="zh-CN" sz="1600" dirty="0">
                <a:solidFill>
                  <a:schemeClr val="tx1"/>
                </a:solidFill>
              </a:rPr>
              <a:t>—&gt;</a:t>
            </a:r>
            <a:r>
              <a:rPr lang="zh-CN" altLang="en-US" sz="1600" dirty="0">
                <a:solidFill>
                  <a:schemeClr val="tx1"/>
                </a:solidFill>
              </a:rPr>
              <a:t>摇台落下</a:t>
            </a:r>
            <a:r>
              <a:rPr lang="en-US" altLang="zh-CN" sz="1600" dirty="0">
                <a:solidFill>
                  <a:schemeClr val="tx1"/>
                </a:solidFill>
              </a:rPr>
              <a:t>—&gt;</a:t>
            </a:r>
            <a:r>
              <a:rPr lang="zh-CN" altLang="en-US" sz="1600" dirty="0">
                <a:solidFill>
                  <a:schemeClr val="tx1"/>
                </a:solidFill>
              </a:rPr>
              <a:t>阻车器打开</a:t>
            </a:r>
            <a:r>
              <a:rPr lang="en-US" altLang="zh-CN" sz="1600" dirty="0">
                <a:solidFill>
                  <a:schemeClr val="tx1"/>
                </a:solidFill>
              </a:rPr>
              <a:t>—&gt;</a:t>
            </a:r>
            <a:r>
              <a:rPr lang="zh-CN" altLang="en-US" sz="1600" dirty="0">
                <a:solidFill>
                  <a:schemeClr val="tx1"/>
                </a:solidFill>
              </a:rPr>
              <a:t>推车机推车</a:t>
            </a:r>
            <a:r>
              <a:rPr lang="en-US" altLang="zh-CN" sz="1600" dirty="0">
                <a:solidFill>
                  <a:schemeClr val="tx1"/>
                </a:solidFill>
              </a:rPr>
              <a:t>—&gt;</a:t>
            </a:r>
            <a:r>
              <a:rPr lang="zh-CN" altLang="en-US" sz="1600" dirty="0">
                <a:solidFill>
                  <a:schemeClr val="tx1"/>
                </a:solidFill>
              </a:rPr>
              <a:t>摇台阻车器抬起</a:t>
            </a:r>
            <a:r>
              <a:rPr lang="en-US" altLang="zh-CN" sz="1600" dirty="0">
                <a:solidFill>
                  <a:schemeClr val="tx1"/>
                </a:solidFill>
              </a:rPr>
              <a:t>—&gt;an</a:t>
            </a:r>
            <a:r>
              <a:rPr lang="zh-CN" altLang="en-US" sz="1600" dirty="0">
                <a:solidFill>
                  <a:schemeClr val="tx1"/>
                </a:solidFill>
              </a:rPr>
              <a:t>全门关闭</a:t>
            </a:r>
            <a:r>
              <a:rPr lang="en-US" altLang="zh-CN" sz="1600" dirty="0">
                <a:solidFill>
                  <a:schemeClr val="tx1"/>
                </a:solidFill>
              </a:rPr>
              <a:t>—&gt;</a:t>
            </a:r>
            <a:r>
              <a:rPr lang="zh-CN" altLang="en-US" sz="1600" dirty="0">
                <a:solidFill>
                  <a:schemeClr val="tx1"/>
                </a:solidFill>
              </a:rPr>
              <a:t>开车继电器动作</a:t>
            </a:r>
            <a:r>
              <a:rPr lang="en-US" altLang="zh-CN" sz="1600" dirty="0">
                <a:solidFill>
                  <a:schemeClr val="tx1"/>
                </a:solidFill>
              </a:rPr>
              <a:t>(</a:t>
            </a:r>
            <a:r>
              <a:rPr lang="zh-CN" altLang="en-US" sz="1600" dirty="0">
                <a:solidFill>
                  <a:schemeClr val="tx1"/>
                </a:solidFill>
              </a:rPr>
              <a:t>可以发开车信号</a:t>
            </a:r>
            <a:r>
              <a:rPr lang="en-US" altLang="zh-CN" sz="1600" dirty="0">
                <a:solidFill>
                  <a:schemeClr val="tx1"/>
                </a:solidFill>
              </a:rPr>
              <a:t>)—&gt;</a:t>
            </a:r>
            <a:r>
              <a:rPr lang="zh-CN" altLang="en-US" sz="1600" dirty="0">
                <a:solidFill>
                  <a:schemeClr val="tx1"/>
                </a:solidFill>
              </a:rPr>
              <a:t>推车机返回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</a:rPr>
              <a:t>电气闭锁</a:t>
            </a:r>
            <a:r>
              <a:rPr lang="en-US" altLang="zh-CN" sz="1600" dirty="0">
                <a:solidFill>
                  <a:schemeClr val="tx1"/>
                </a:solidFill>
              </a:rPr>
              <a:t>: 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</a:rPr>
              <a:t>罐笼不到位，</a:t>
            </a:r>
            <a:r>
              <a:rPr lang="en-US" altLang="zh-CN" sz="1600" dirty="0">
                <a:solidFill>
                  <a:schemeClr val="tx1"/>
                </a:solidFill>
              </a:rPr>
              <a:t>an</a:t>
            </a:r>
            <a:r>
              <a:rPr lang="zh-CN" altLang="en-US" sz="1600" dirty="0">
                <a:solidFill>
                  <a:schemeClr val="tx1"/>
                </a:solidFill>
              </a:rPr>
              <a:t>全门、摇台、阻车器都不能动作。</a:t>
            </a:r>
            <a:r>
              <a:rPr lang="en-US" altLang="zh-CN" sz="1600" dirty="0">
                <a:solidFill>
                  <a:schemeClr val="tx1"/>
                </a:solidFill>
              </a:rPr>
              <a:t> 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</a:rPr>
              <a:t>罐笼到位，</a:t>
            </a:r>
            <a:r>
              <a:rPr lang="en-US" altLang="zh-CN" sz="1600" dirty="0">
                <a:solidFill>
                  <a:schemeClr val="tx1"/>
                </a:solidFill>
              </a:rPr>
              <a:t>an</a:t>
            </a:r>
            <a:r>
              <a:rPr lang="zh-CN" altLang="en-US" sz="1600" dirty="0">
                <a:solidFill>
                  <a:schemeClr val="tx1"/>
                </a:solidFill>
              </a:rPr>
              <a:t>全门未关闭，摇台、阻车器未抬起开车继电器不能动作（发不出开车信号</a:t>
            </a:r>
            <a:r>
              <a:rPr lang="en-US" altLang="zh-CN" sz="1600" dirty="0">
                <a:solidFill>
                  <a:schemeClr val="tx1"/>
                </a:solidFill>
              </a:rPr>
              <a:t>)</a:t>
            </a:r>
            <a:r>
              <a:rPr lang="zh-CN" altLang="en-US" sz="1600" dirty="0">
                <a:solidFill>
                  <a:schemeClr val="tx1"/>
                </a:solidFill>
              </a:rPr>
              <a:t>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</a:rPr>
              <a:t>罐笼在位，</a:t>
            </a:r>
            <a:r>
              <a:rPr lang="en-US" altLang="zh-CN" sz="1600" dirty="0">
                <a:solidFill>
                  <a:schemeClr val="tx1"/>
                </a:solidFill>
              </a:rPr>
              <a:t>an</a:t>
            </a:r>
            <a:r>
              <a:rPr lang="zh-CN" altLang="en-US" sz="1600" dirty="0">
                <a:solidFill>
                  <a:schemeClr val="tx1"/>
                </a:solidFill>
              </a:rPr>
              <a:t>全门已关闭，摇台、阻车器下放，推车机不能向前推车。</a:t>
            </a:r>
            <a:r>
              <a:rPr lang="en-US" altLang="zh-CN" sz="1600" dirty="0">
                <a:solidFill>
                  <a:schemeClr val="tx1"/>
                </a:solidFill>
              </a:rPr>
              <a:t> 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</a:rPr>
              <a:t>双罐笼提升时，两股道的操车设备之间相互闭锁。</a:t>
            </a:r>
            <a:r>
              <a:rPr lang="en-US" altLang="zh-CN" sz="1600" dirty="0">
                <a:solidFill>
                  <a:schemeClr val="tx1"/>
                </a:solidFill>
              </a:rPr>
              <a:t> 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</a:rPr>
              <a:t>为检修方便，按下检修按键，解除闭锁，这时蜂鸣器报警，提醒现在状态为检修状态，但是，摇台、阻车器不抬起，推车机不能向前推车。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</a:rPr>
              <a:t>操作：</a:t>
            </a:r>
            <a:r>
              <a:rPr lang="en-US" altLang="zh-CN" sz="1600" dirty="0">
                <a:solidFill>
                  <a:schemeClr val="tx1"/>
                </a:solidFill>
              </a:rPr>
              <a:t> 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</a:rPr>
              <a:t>自动：只要按下联动键，以上动作过程可以自动实现。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</a:rPr>
              <a:t>手动：处在该状态，</a:t>
            </a:r>
            <a:r>
              <a:rPr lang="en-US" altLang="zh-CN" sz="1600" dirty="0">
                <a:solidFill>
                  <a:schemeClr val="tx1"/>
                </a:solidFill>
              </a:rPr>
              <a:t>an</a:t>
            </a:r>
            <a:r>
              <a:rPr lang="zh-CN" altLang="en-US" sz="1600" dirty="0">
                <a:solidFill>
                  <a:schemeClr val="tx1"/>
                </a:solidFill>
              </a:rPr>
              <a:t>全门、摇台、阻车器、推车机都可以在闭锁允许情况下单独动作。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pic>
        <p:nvPicPr>
          <p:cNvPr id="2" name="图片 1" descr="操车系统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775" y="2237740"/>
            <a:ext cx="3136265" cy="313626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" grpId="0" bldLvl="0" animBg="1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651725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773308" y="1181099"/>
            <a:ext cx="13425710" cy="4091928"/>
            <a:chOff x="1697108" y="1219199"/>
            <a:chExt cx="13425710" cy="4091928"/>
          </a:xfrm>
        </p:grpSpPr>
        <p:sp>
          <p:nvSpPr>
            <p:cNvPr id="10" name="矩形 9"/>
            <p:cNvSpPr/>
            <p:nvPr/>
          </p:nvSpPr>
          <p:spPr>
            <a:xfrm rot="1800000">
              <a:off x="1697108" y="4403586"/>
              <a:ext cx="13425710" cy="907541"/>
            </a:xfrm>
            <a:custGeom>
              <a:avLst/>
              <a:gdLst>
                <a:gd name="connsiteX0" fmla="*/ 0 w 13677900"/>
                <a:gd name="connsiteY0" fmla="*/ 0 h 897257"/>
                <a:gd name="connsiteX1" fmla="*/ 13677900 w 13677900"/>
                <a:gd name="connsiteY1" fmla="*/ 0 h 897257"/>
                <a:gd name="connsiteX2" fmla="*/ 13677900 w 13677900"/>
                <a:gd name="connsiteY2" fmla="*/ 897257 h 897257"/>
                <a:gd name="connsiteX3" fmla="*/ 0 w 13677900"/>
                <a:gd name="connsiteY3" fmla="*/ 897257 h 897257"/>
                <a:gd name="connsiteX4" fmla="*/ 0 w 13677900"/>
                <a:gd name="connsiteY4" fmla="*/ 0 h 897257"/>
                <a:gd name="connsiteX0-1" fmla="*/ 0 w 13677900"/>
                <a:gd name="connsiteY0-2" fmla="*/ 0 h 897257"/>
                <a:gd name="connsiteX1-3" fmla="*/ 13677900 w 13677900"/>
                <a:gd name="connsiteY1-4" fmla="*/ 0 h 897257"/>
                <a:gd name="connsiteX2-5" fmla="*/ 13677900 w 13677900"/>
                <a:gd name="connsiteY2-6" fmla="*/ 897257 h 897257"/>
                <a:gd name="connsiteX3-7" fmla="*/ 252190 w 13677900"/>
                <a:gd name="connsiteY3-8" fmla="*/ 892550 h 897257"/>
                <a:gd name="connsiteX4-9" fmla="*/ 0 w 13677900"/>
                <a:gd name="connsiteY4-10" fmla="*/ 897257 h 897257"/>
                <a:gd name="connsiteX5" fmla="*/ 0 w 13677900"/>
                <a:gd name="connsiteY5" fmla="*/ 0 h 897257"/>
                <a:gd name="connsiteX0-11" fmla="*/ 0 w 13677900"/>
                <a:gd name="connsiteY0-12" fmla="*/ 10284 h 907541"/>
                <a:gd name="connsiteX1-13" fmla="*/ 451603 w 13677900"/>
                <a:gd name="connsiteY1-14" fmla="*/ 0 h 907541"/>
                <a:gd name="connsiteX2-15" fmla="*/ 13677900 w 13677900"/>
                <a:gd name="connsiteY2-16" fmla="*/ 10284 h 907541"/>
                <a:gd name="connsiteX3-17" fmla="*/ 13677900 w 13677900"/>
                <a:gd name="connsiteY3-18" fmla="*/ 907541 h 907541"/>
                <a:gd name="connsiteX4-19" fmla="*/ 252190 w 13677900"/>
                <a:gd name="connsiteY4-20" fmla="*/ 902834 h 907541"/>
                <a:gd name="connsiteX5-21" fmla="*/ 0 w 13677900"/>
                <a:gd name="connsiteY5-22" fmla="*/ 907541 h 907541"/>
                <a:gd name="connsiteX6" fmla="*/ 0 w 13677900"/>
                <a:gd name="connsiteY6" fmla="*/ 10284 h 907541"/>
                <a:gd name="connsiteX0-23" fmla="*/ 0 w 13677900"/>
                <a:gd name="connsiteY0-24" fmla="*/ 907541 h 907541"/>
                <a:gd name="connsiteX1-25" fmla="*/ 451603 w 13677900"/>
                <a:gd name="connsiteY1-26" fmla="*/ 0 h 907541"/>
                <a:gd name="connsiteX2-27" fmla="*/ 13677900 w 13677900"/>
                <a:gd name="connsiteY2-28" fmla="*/ 10284 h 907541"/>
                <a:gd name="connsiteX3-29" fmla="*/ 13677900 w 13677900"/>
                <a:gd name="connsiteY3-30" fmla="*/ 907541 h 907541"/>
                <a:gd name="connsiteX4-31" fmla="*/ 252190 w 13677900"/>
                <a:gd name="connsiteY4-32" fmla="*/ 902834 h 907541"/>
                <a:gd name="connsiteX5-33" fmla="*/ 0 w 13677900"/>
                <a:gd name="connsiteY5-34" fmla="*/ 907541 h 907541"/>
                <a:gd name="connsiteX0-35" fmla="*/ 0 w 13425710"/>
                <a:gd name="connsiteY0-36" fmla="*/ 902834 h 907541"/>
                <a:gd name="connsiteX1-37" fmla="*/ 199413 w 13425710"/>
                <a:gd name="connsiteY1-38" fmla="*/ 0 h 907541"/>
                <a:gd name="connsiteX2-39" fmla="*/ 13425710 w 13425710"/>
                <a:gd name="connsiteY2-40" fmla="*/ 10284 h 907541"/>
                <a:gd name="connsiteX3-41" fmla="*/ 13425710 w 13425710"/>
                <a:gd name="connsiteY3-42" fmla="*/ 907541 h 907541"/>
                <a:gd name="connsiteX4-43" fmla="*/ 0 w 13425710"/>
                <a:gd name="connsiteY4-44" fmla="*/ 902834 h 9075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425710" h="907541">
                  <a:moveTo>
                    <a:pt x="0" y="902834"/>
                  </a:moveTo>
                  <a:lnTo>
                    <a:pt x="199413" y="0"/>
                  </a:lnTo>
                  <a:lnTo>
                    <a:pt x="13425710" y="10284"/>
                  </a:lnTo>
                  <a:lnTo>
                    <a:pt x="13425710" y="907541"/>
                  </a:lnTo>
                  <a:lnTo>
                    <a:pt x="0" y="9028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40000"/>
                  </a:schemeClr>
                </a:gs>
                <a:gs pos="846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371272" y="1219199"/>
              <a:ext cx="667658" cy="66765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158344" y="1407884"/>
            <a:ext cx="1625600" cy="16256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763483" y="2002969"/>
            <a:ext cx="13353088" cy="6893833"/>
            <a:chOff x="1763483" y="2002969"/>
            <a:chExt cx="13353088" cy="6893833"/>
          </a:xfrm>
        </p:grpSpPr>
        <p:sp>
          <p:nvSpPr>
            <p:cNvPr id="8" name="矩形 7"/>
            <p:cNvSpPr/>
            <p:nvPr/>
          </p:nvSpPr>
          <p:spPr>
            <a:xfrm rot="1800000">
              <a:off x="1977604" y="4383926"/>
              <a:ext cx="13138967" cy="4512876"/>
            </a:xfrm>
            <a:custGeom>
              <a:avLst/>
              <a:gdLst>
                <a:gd name="connsiteX0" fmla="*/ 0 w 13677900"/>
                <a:gd name="connsiteY0" fmla="*/ 0 h 4499376"/>
                <a:gd name="connsiteX1" fmla="*/ 13677900 w 13677900"/>
                <a:gd name="connsiteY1" fmla="*/ 0 h 4499376"/>
                <a:gd name="connsiteX2" fmla="*/ 13677900 w 13677900"/>
                <a:gd name="connsiteY2" fmla="*/ 4499376 h 4499376"/>
                <a:gd name="connsiteX3" fmla="*/ 0 w 13677900"/>
                <a:gd name="connsiteY3" fmla="*/ 4499376 h 4499376"/>
                <a:gd name="connsiteX4" fmla="*/ 0 w 13677900"/>
                <a:gd name="connsiteY4" fmla="*/ 0 h 4499376"/>
                <a:gd name="connsiteX0-1" fmla="*/ 0 w 13677900"/>
                <a:gd name="connsiteY0-2" fmla="*/ 13500 h 4512876"/>
                <a:gd name="connsiteX1-3" fmla="*/ 1732323 w 13677900"/>
                <a:gd name="connsiteY1-4" fmla="*/ 0 h 4512876"/>
                <a:gd name="connsiteX2-5" fmla="*/ 13677900 w 13677900"/>
                <a:gd name="connsiteY2-6" fmla="*/ 13500 h 4512876"/>
                <a:gd name="connsiteX3-7" fmla="*/ 13677900 w 13677900"/>
                <a:gd name="connsiteY3-8" fmla="*/ 4512876 h 4512876"/>
                <a:gd name="connsiteX4-9" fmla="*/ 0 w 13677900"/>
                <a:gd name="connsiteY4-10" fmla="*/ 4512876 h 4512876"/>
                <a:gd name="connsiteX5" fmla="*/ 0 w 13677900"/>
                <a:gd name="connsiteY5" fmla="*/ 13500 h 4512876"/>
                <a:gd name="connsiteX0-11" fmla="*/ 0 w 13677900"/>
                <a:gd name="connsiteY0-12" fmla="*/ 13500 h 4512876"/>
                <a:gd name="connsiteX1-13" fmla="*/ 1732323 w 13677900"/>
                <a:gd name="connsiteY1-14" fmla="*/ 0 h 4512876"/>
                <a:gd name="connsiteX2-15" fmla="*/ 13677900 w 13677900"/>
                <a:gd name="connsiteY2-16" fmla="*/ 13500 h 4512876"/>
                <a:gd name="connsiteX3-17" fmla="*/ 13677900 w 13677900"/>
                <a:gd name="connsiteY3-18" fmla="*/ 4512876 h 4512876"/>
                <a:gd name="connsiteX4-19" fmla="*/ 538933 w 13677900"/>
                <a:gd name="connsiteY4-20" fmla="*/ 4493446 h 4512876"/>
                <a:gd name="connsiteX5-21" fmla="*/ 0 w 13677900"/>
                <a:gd name="connsiteY5-22" fmla="*/ 4512876 h 4512876"/>
                <a:gd name="connsiteX6" fmla="*/ 0 w 13677900"/>
                <a:gd name="connsiteY6" fmla="*/ 13500 h 4512876"/>
                <a:gd name="connsiteX0-23" fmla="*/ 0 w 13677900"/>
                <a:gd name="connsiteY0-24" fmla="*/ 13500 h 4512876"/>
                <a:gd name="connsiteX1-25" fmla="*/ 1732323 w 13677900"/>
                <a:gd name="connsiteY1-26" fmla="*/ 0 h 4512876"/>
                <a:gd name="connsiteX2-27" fmla="*/ 13677900 w 13677900"/>
                <a:gd name="connsiteY2-28" fmla="*/ 13500 h 4512876"/>
                <a:gd name="connsiteX3-29" fmla="*/ 13677900 w 13677900"/>
                <a:gd name="connsiteY3-30" fmla="*/ 4512876 h 4512876"/>
                <a:gd name="connsiteX4-31" fmla="*/ 538933 w 13677900"/>
                <a:gd name="connsiteY4-32" fmla="*/ 4493446 h 4512876"/>
                <a:gd name="connsiteX5-33" fmla="*/ 0 w 13677900"/>
                <a:gd name="connsiteY5-34" fmla="*/ 13500 h 4512876"/>
                <a:gd name="connsiteX0-35" fmla="*/ 0 w 13138967"/>
                <a:gd name="connsiteY0-36" fmla="*/ 4493446 h 4512876"/>
                <a:gd name="connsiteX1-37" fmla="*/ 1193390 w 13138967"/>
                <a:gd name="connsiteY1-38" fmla="*/ 0 h 4512876"/>
                <a:gd name="connsiteX2-39" fmla="*/ 13138967 w 13138967"/>
                <a:gd name="connsiteY2-40" fmla="*/ 13500 h 4512876"/>
                <a:gd name="connsiteX3-41" fmla="*/ 13138967 w 13138967"/>
                <a:gd name="connsiteY3-42" fmla="*/ 4512876 h 4512876"/>
                <a:gd name="connsiteX4-43" fmla="*/ 0 w 13138967"/>
                <a:gd name="connsiteY4-44" fmla="*/ 4493446 h 45128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138967" h="4512876">
                  <a:moveTo>
                    <a:pt x="0" y="4493446"/>
                  </a:moveTo>
                  <a:lnTo>
                    <a:pt x="1193390" y="0"/>
                  </a:lnTo>
                  <a:lnTo>
                    <a:pt x="13138967" y="13500"/>
                  </a:lnTo>
                  <a:lnTo>
                    <a:pt x="13138967" y="4512876"/>
                  </a:lnTo>
                  <a:lnTo>
                    <a:pt x="0" y="44934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60000"/>
                  </a:schemeClr>
                </a:gs>
                <a:gs pos="846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763483" y="2002969"/>
              <a:ext cx="3294745" cy="329474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175208" y="3353288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noProof="0" dirty="0" smtClea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</a:rPr>
              <a:t>感谢您的观看</a:t>
            </a:r>
            <a:endParaRPr kumimoji="0" lang="zh-CN" altLang="en-US" sz="4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56158" y="2255191"/>
            <a:ext cx="403187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THANKS</a:t>
            </a:r>
            <a:endParaRPr kumimoji="0" lang="zh-CN" altLang="en-US" sz="7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273800" y="473120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850274" y="4702628"/>
            <a:ext cx="12474999" cy="4416484"/>
            <a:chOff x="850274" y="4702628"/>
            <a:chExt cx="12474999" cy="4416484"/>
          </a:xfrm>
        </p:grpSpPr>
        <p:sp>
          <p:nvSpPr>
            <p:cNvPr id="11" name="矩形 10"/>
            <p:cNvSpPr/>
            <p:nvPr/>
          </p:nvSpPr>
          <p:spPr>
            <a:xfrm rot="1800000">
              <a:off x="850274" y="7513404"/>
              <a:ext cx="12474999" cy="1605708"/>
            </a:xfrm>
            <a:custGeom>
              <a:avLst/>
              <a:gdLst>
                <a:gd name="connsiteX0" fmla="*/ 0 w 13677900"/>
                <a:gd name="connsiteY0" fmla="*/ 0 h 1587113"/>
                <a:gd name="connsiteX1" fmla="*/ 13677900 w 13677900"/>
                <a:gd name="connsiteY1" fmla="*/ 0 h 1587113"/>
                <a:gd name="connsiteX2" fmla="*/ 13677900 w 13677900"/>
                <a:gd name="connsiteY2" fmla="*/ 1587113 h 1587113"/>
                <a:gd name="connsiteX3" fmla="*/ 0 w 13677900"/>
                <a:gd name="connsiteY3" fmla="*/ 1587113 h 1587113"/>
                <a:gd name="connsiteX4" fmla="*/ 0 w 13677900"/>
                <a:gd name="connsiteY4" fmla="*/ 0 h 1587113"/>
                <a:gd name="connsiteX0-1" fmla="*/ 0 w 13677900"/>
                <a:gd name="connsiteY0-2" fmla="*/ 0 h 1587113"/>
                <a:gd name="connsiteX1-3" fmla="*/ 1620651 w 13677900"/>
                <a:gd name="connsiteY1-4" fmla="*/ 6988 h 1587113"/>
                <a:gd name="connsiteX2-5" fmla="*/ 13677900 w 13677900"/>
                <a:gd name="connsiteY2-6" fmla="*/ 0 h 1587113"/>
                <a:gd name="connsiteX3-7" fmla="*/ 13677900 w 13677900"/>
                <a:gd name="connsiteY3-8" fmla="*/ 1587113 h 1587113"/>
                <a:gd name="connsiteX4-9" fmla="*/ 0 w 13677900"/>
                <a:gd name="connsiteY4-10" fmla="*/ 1587113 h 1587113"/>
                <a:gd name="connsiteX5" fmla="*/ 0 w 13677900"/>
                <a:gd name="connsiteY5" fmla="*/ 0 h 1587113"/>
                <a:gd name="connsiteX0-11" fmla="*/ 0 w 13677900"/>
                <a:gd name="connsiteY0-12" fmla="*/ 0 h 1605708"/>
                <a:gd name="connsiteX1-13" fmla="*/ 1620651 w 13677900"/>
                <a:gd name="connsiteY1-14" fmla="*/ 6988 h 1605708"/>
                <a:gd name="connsiteX2-15" fmla="*/ 13677900 w 13677900"/>
                <a:gd name="connsiteY2-16" fmla="*/ 0 h 1605708"/>
                <a:gd name="connsiteX3-17" fmla="*/ 13677900 w 13677900"/>
                <a:gd name="connsiteY3-18" fmla="*/ 1587113 h 1605708"/>
                <a:gd name="connsiteX4-19" fmla="*/ 1202901 w 13677900"/>
                <a:gd name="connsiteY4-20" fmla="*/ 1605708 h 1605708"/>
                <a:gd name="connsiteX5-21" fmla="*/ 0 w 13677900"/>
                <a:gd name="connsiteY5-22" fmla="*/ 1587113 h 1605708"/>
                <a:gd name="connsiteX6" fmla="*/ 0 w 13677900"/>
                <a:gd name="connsiteY6" fmla="*/ 0 h 1605708"/>
                <a:gd name="connsiteX0-23" fmla="*/ 0 w 13677900"/>
                <a:gd name="connsiteY0-24" fmla="*/ 0 h 1605708"/>
                <a:gd name="connsiteX1-25" fmla="*/ 1620651 w 13677900"/>
                <a:gd name="connsiteY1-26" fmla="*/ 6988 h 1605708"/>
                <a:gd name="connsiteX2-27" fmla="*/ 13677900 w 13677900"/>
                <a:gd name="connsiteY2-28" fmla="*/ 0 h 1605708"/>
                <a:gd name="connsiteX3-29" fmla="*/ 13677900 w 13677900"/>
                <a:gd name="connsiteY3-30" fmla="*/ 1587113 h 1605708"/>
                <a:gd name="connsiteX4-31" fmla="*/ 1202901 w 13677900"/>
                <a:gd name="connsiteY4-32" fmla="*/ 1605708 h 1605708"/>
                <a:gd name="connsiteX5-33" fmla="*/ 0 w 13677900"/>
                <a:gd name="connsiteY5-34" fmla="*/ 0 h 1605708"/>
                <a:gd name="connsiteX0-35" fmla="*/ 0 w 12474999"/>
                <a:gd name="connsiteY0-36" fmla="*/ 1605708 h 1605708"/>
                <a:gd name="connsiteX1-37" fmla="*/ 417750 w 12474999"/>
                <a:gd name="connsiteY1-38" fmla="*/ 6988 h 1605708"/>
                <a:gd name="connsiteX2-39" fmla="*/ 12474999 w 12474999"/>
                <a:gd name="connsiteY2-40" fmla="*/ 0 h 1605708"/>
                <a:gd name="connsiteX3-41" fmla="*/ 12474999 w 12474999"/>
                <a:gd name="connsiteY3-42" fmla="*/ 1587113 h 1605708"/>
                <a:gd name="connsiteX4-43" fmla="*/ 0 w 12474999"/>
                <a:gd name="connsiteY4-44" fmla="*/ 1605708 h 16057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74999" h="1605708">
                  <a:moveTo>
                    <a:pt x="0" y="1605708"/>
                  </a:moveTo>
                  <a:lnTo>
                    <a:pt x="417750" y="6988"/>
                  </a:lnTo>
                  <a:lnTo>
                    <a:pt x="12474999" y="0"/>
                  </a:lnTo>
                  <a:lnTo>
                    <a:pt x="12474999" y="1587113"/>
                  </a:lnTo>
                  <a:lnTo>
                    <a:pt x="0" y="160570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40000"/>
                  </a:schemeClr>
                </a:gs>
                <a:gs pos="846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69995" y="4702628"/>
              <a:ext cx="1190171" cy="11901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257.6955118110236,&quot;left&quot;:465.09622047244085,&quot;top&quot;:139.3211811023622,&quot;width&quot;:396.40582677165366}"/>
</p:tagLst>
</file>

<file path=ppt/tags/tag2.xml><?xml version="1.0" encoding="utf-8"?>
<p:tagLst xmlns:p="http://schemas.openxmlformats.org/presentationml/2006/main">
  <p:tag name="KSO_WM_DIAGRAM_VIRTUALLY_FRAME" val="{&quot;height&quot;:257.6955118110236,&quot;left&quot;:465.09622047244085,&quot;top&quot;:139.3211811023622,&quot;width&quot;:396.40582677165366}"/>
</p:tagLst>
</file>

<file path=ppt/tags/tag3.xml><?xml version="1.0" encoding="utf-8"?>
<p:tagLst xmlns:p="http://schemas.openxmlformats.org/presentationml/2006/main">
  <p:tag name="KSO_WM_DIAGRAM_VIRTUALLY_FRAME" val="{&quot;height&quot;:257.6955118110236,&quot;left&quot;:465.09622047244085,&quot;top&quot;:139.3211811023622,&quot;width&quot;:396.40582677165366}"/>
</p:tagLst>
</file>

<file path=ppt/tags/tag4.xml><?xml version="1.0" encoding="utf-8"?>
<p:tagLst xmlns:p="http://schemas.openxmlformats.org/presentationml/2006/main">
  <p:tag name="KSO_WM_DIAGRAM_VIRTUALLY_FRAME" val="{&quot;height&quot;:257.6955118110236,&quot;left&quot;:465.09622047244085,&quot;top&quot;:139.3211811023622,&quot;width&quot;:396.40582677165366}"/>
</p:tagLst>
</file>

<file path=ppt/tags/tag5.xml><?xml version="1.0" encoding="utf-8"?>
<p:tagLst xmlns:p="http://schemas.openxmlformats.org/presentationml/2006/main">
  <p:tag name="KSO_WM_DIAGRAM_VIRTUALLY_FRAME" val="{&quot;height&quot;:257.6955118110236,&quot;left&quot;:465.09622047244085,&quot;top&quot;:139.3211811023622,&quot;width&quot;:396.40582677165366}"/>
</p:tagLst>
</file>

<file path=ppt/tags/tag6.xml><?xml version="1.0" encoding="utf-8"?>
<p:tagLst xmlns:p="http://schemas.openxmlformats.org/presentationml/2006/main">
  <p:tag name="KSO_WM_DIAGRAM_VIRTUALLY_FRAME" val="{&quot;height&quot;:257.6955118110236,&quot;left&quot;:465.09622047244085,&quot;top&quot;:139.3211811023622,&quot;width&quot;:396.40582677165366}"/>
</p:tagLst>
</file>

<file path=ppt/tags/tag7.xml><?xml version="1.0" encoding="utf-8"?>
<p:tagLst xmlns:p="http://schemas.openxmlformats.org/presentationml/2006/main">
  <p:tag name="KSO_WM_DIAGRAM_VIRTUALLY_FRAME" val="{&quot;height&quot;:257.6955118110236,&quot;left&quot;:465.09622047244085,&quot;top&quot;:139.3211811023622,&quot;width&quot;:396.40582677165366}"/>
</p:tagLst>
</file>

<file path=ppt/tags/tag8.xml><?xml version="1.0" encoding="utf-8"?>
<p:tagLst xmlns:p="http://schemas.openxmlformats.org/presentationml/2006/main">
  <p:tag name="KSO_WM_DIAGRAM_VIRTUALLY_FRAME" val="{&quot;height&quot;:257.6955118110236,&quot;left&quot;:465.09622047244085,&quot;top&quot;:139.3211811023622,&quot;width&quot;:396.40582677165366}"/>
</p:tagLst>
</file>

<file path=ppt/tags/tag9.xml><?xml version="1.0" encoding="utf-8"?>
<p:tagLst xmlns:p="http://schemas.openxmlformats.org/presentationml/2006/main">
  <p:tag name="KSO_WM_DIAGRAM_VIRTUALLY_FRAME" val="{&quot;height&quot;:257.6955118110236,&quot;left&quot;:465.09622047244085,&quot;top&quot;:139.3211811023622,&quot;width&quot;:396.40582677165366}"/>
</p:tagLst>
</file>

<file path=ppt/tags/tag10.xml><?xml version="1.0" encoding="utf-8"?>
<p:tagLst xmlns:p="http://schemas.openxmlformats.org/presentationml/2006/main">
  <p:tag name="KSO_WM_DIAGRAM_VIRTUALLY_FRAME" val="{&quot;height&quot;:230.7377952755906,&quot;left&quot;:134.1687401574803,&quot;top&quot;:183.00614173228345,&quot;width&quot;:691.6626771653542}"/>
</p:tagLst>
</file>

<file path=ppt/tags/tag11.xml><?xml version="1.0" encoding="utf-8"?>
<p:tagLst xmlns:p="http://schemas.openxmlformats.org/presentationml/2006/main">
  <p:tag name="KSO_WM_DIAGRAM_VIRTUALLY_FRAME" val="{&quot;height&quot;:230.7377952755906,&quot;left&quot;:134.1687401574803,&quot;top&quot;:183.00614173228345,&quot;width&quot;:691.6626771653542}"/>
</p:tagLst>
</file>

<file path=ppt/tags/tag12.xml><?xml version="1.0" encoding="utf-8"?>
<p:tagLst xmlns:p="http://schemas.openxmlformats.org/presentationml/2006/main">
  <p:tag name="KSO_WM_DIAGRAM_VIRTUALLY_FRAME" val="{&quot;height&quot;:230.7377952755906,&quot;left&quot;:134.1687401574803,&quot;top&quot;:183.00614173228345,&quot;width&quot;:691.6626771653542}"/>
</p:tagLst>
</file>

<file path=ppt/tags/tag13.xml><?xml version="1.0" encoding="utf-8"?>
<p:tagLst xmlns:p="http://schemas.openxmlformats.org/presentationml/2006/main">
  <p:tag name="KSO_WM_DIAGRAM_VIRTUALLY_FRAME" val="{&quot;height&quot;:230.7377952755906,&quot;left&quot;:134.1687401574803,&quot;top&quot;:183.00614173228345,&quot;width&quot;:691.6626771653542}"/>
</p:tagLst>
</file>

<file path=ppt/tags/tag14.xml><?xml version="1.0" encoding="utf-8"?>
<p:tagLst xmlns:p="http://schemas.openxmlformats.org/presentationml/2006/main">
  <p:tag name="KSO_WM_DIAGRAM_VIRTUALLY_FRAME" val="{&quot;height&quot;:230.7377952755906,&quot;left&quot;:134.1687401574803,&quot;top&quot;:183.00614173228345,&quot;width&quot;:691.6626771653542}"/>
</p:tagLst>
</file>

<file path=ppt/tags/tag15.xml><?xml version="1.0" encoding="utf-8"?>
<p:tagLst xmlns:p="http://schemas.openxmlformats.org/presentationml/2006/main">
  <p:tag name="KSO_WM_DIAGRAM_VIRTUALLY_FRAME" val="{&quot;height&quot;:230.7377952755906,&quot;left&quot;:134.1687401574803,&quot;top&quot;:183.00614173228345,&quot;width&quot;:691.6626771653542}"/>
</p:tagLst>
</file>

<file path=ppt/tags/tag16.xml><?xml version="1.0" encoding="utf-8"?>
<p:tagLst xmlns:p="http://schemas.openxmlformats.org/presentationml/2006/main">
  <p:tag name="KSO_WM_DIAGRAM_VIRTUALLY_FRAME" val="{&quot;height&quot;:230.7377952755906,&quot;left&quot;:134.1687401574803,&quot;top&quot;:183.00614173228345,&quot;width&quot;:691.6626771653542}"/>
</p:tagLst>
</file>

<file path=ppt/tags/tag17.xml><?xml version="1.0" encoding="utf-8"?>
<p:tagLst xmlns:p="http://schemas.openxmlformats.org/presentationml/2006/main">
  <p:tag name="KSO_WM_DIAGRAM_VIRTUALLY_FRAME" val="{&quot;height&quot;:230.7377952755906,&quot;left&quot;:134.1687401574803,&quot;top&quot;:183.00614173228345,&quot;width&quot;:691.6626771653542}"/>
</p:tagLst>
</file>

<file path=ppt/tags/tag18.xml><?xml version="1.0" encoding="utf-8"?>
<p:tagLst xmlns:p="http://schemas.openxmlformats.org/presentationml/2006/main">
  <p:tag name="KSO_WM_DIAGRAM_VIRTUALLY_FRAME" val="{&quot;height&quot;:230.7377952755906,&quot;left&quot;:134.1687401574803,&quot;top&quot;:183.00614173228345,&quot;width&quot;:691.6626771653542}"/>
</p:tagLst>
</file>

<file path=ppt/tags/tag19.xml><?xml version="1.0" encoding="utf-8"?>
<p:tagLst xmlns:p="http://schemas.openxmlformats.org/presentationml/2006/main">
  <p:tag name="KSO_WM_DIAGRAM_VIRTUALLY_FRAME" val="{&quot;height&quot;:230.7377952755906,&quot;left&quot;:134.1687401574803,&quot;top&quot;:183.00614173228345,&quot;width&quot;:691.6626771653542}"/>
</p:tagLst>
</file>

<file path=ppt/tags/tag20.xml><?xml version="1.0" encoding="utf-8"?>
<p:tagLst xmlns:p="http://schemas.openxmlformats.org/presentationml/2006/main">
  <p:tag name="KSO_WM_DIAGRAM_VIRTUALLY_FRAME" val="{&quot;height&quot;:230.7377952755906,&quot;left&quot;:134.1687401574803,&quot;top&quot;:183.00614173228345,&quot;width&quot;:691.6626771653542}"/>
</p:tagLst>
</file>

<file path=ppt/tags/tag21.xml><?xml version="1.0" encoding="utf-8"?>
<p:tagLst xmlns:p="http://schemas.openxmlformats.org/presentationml/2006/main">
  <p:tag name="KSO_WM_DIAGRAM_VIRTUALLY_FRAME" val="{&quot;height&quot;:230.7377952755906,&quot;left&quot;:134.1687401574803,&quot;top&quot;:183.00614173228345,&quot;width&quot;:691.6626771653542}"/>
</p:tagLst>
</file>

<file path=ppt/tags/tag22.xml><?xml version="1.0" encoding="utf-8"?>
<p:tagLst xmlns:p="http://schemas.openxmlformats.org/presentationml/2006/main">
  <p:tag name="KSO_WM_DIAGRAM_VIRTUALLY_FRAME" val="{&quot;height&quot;:214.06952755905513,&quot;left&quot;:320.35,&quot;top&quot;:191.74645669291337,&quot;width&quot;:449.8591338582677}"/>
</p:tagLst>
</file>

<file path=ppt/tags/tag23.xml><?xml version="1.0" encoding="utf-8"?>
<p:tagLst xmlns:p="http://schemas.openxmlformats.org/presentationml/2006/main">
  <p:tag name="KSO_WM_DIAGRAM_VIRTUALLY_FRAME" val="{&quot;height&quot;:214.06952755905513,&quot;left&quot;:320.35,&quot;top&quot;:191.74645669291337,&quot;width&quot;:449.8591338582677}"/>
</p:tagLst>
</file>

<file path=ppt/tags/tag24.xml><?xml version="1.0" encoding="utf-8"?>
<p:tagLst xmlns:p="http://schemas.openxmlformats.org/presentationml/2006/main">
  <p:tag name="KSO_WM_DIAGRAM_VIRTUALLY_FRAME" val="{&quot;height&quot;:480.0727559055118,&quot;left&quot;:361.01921259842527,&quot;top&quot;:114.3,&quot;width&quot;:676.0850393700787}"/>
</p:tagLst>
</file>

<file path=ppt/tags/tag25.xml><?xml version="1.0" encoding="utf-8"?>
<p:tagLst xmlns:p="http://schemas.openxmlformats.org/presentationml/2006/main">
  <p:tag name="KSO_WM_DIAGRAM_VIRTUALLY_FRAME" val="{&quot;height&quot;:480.0727559055118,&quot;left&quot;:361.01921259842527,&quot;top&quot;:114.3,&quot;width&quot;:676.0850393700787}"/>
</p:tagLst>
</file>

<file path=ppt/tags/tag26.xml><?xml version="1.0" encoding="utf-8"?>
<p:tagLst xmlns:p="http://schemas.openxmlformats.org/presentationml/2006/main">
  <p:tag name="ISPRING_PRESENTATION_TITLE" val="PowerPoint 演示文稿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自定义 8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28EB0"/>
      </a:accent1>
      <a:accent2>
        <a:srgbClr val="00B6BF"/>
      </a:accent2>
      <a:accent3>
        <a:srgbClr val="FEB068"/>
      </a:accent3>
      <a:accent4>
        <a:srgbClr val="FF6372"/>
      </a:accent4>
      <a:accent5>
        <a:srgbClr val="228EB0"/>
      </a:accent5>
      <a:accent6>
        <a:srgbClr val="00B6BF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1125</Words>
  <Application>WPS 演示</Application>
  <PresentationFormat>自定义</PresentationFormat>
  <Paragraphs>67</Paragraphs>
  <Slides>8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Arial</vt:lpstr>
      <vt:lpstr>微软雅黑</vt:lpstr>
      <vt:lpstr>等线</vt:lpstr>
      <vt:lpstr>方正隶书_GBK</vt:lpstr>
      <vt:lpstr>Calibri</vt:lpstr>
      <vt:lpstr>Arial Unicode MS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简洁彩色扁平化</dc:title>
  <dc:creator>第一PPT</dc:creator>
  <cp:keywords>www.1ppt.com</cp:keywords>
  <dc:description>www.1ppt.com</dc:description>
  <cp:lastModifiedBy>Administrator</cp:lastModifiedBy>
  <cp:revision>37</cp:revision>
  <dcterms:created xsi:type="dcterms:W3CDTF">2017-07-19T00:44:00Z</dcterms:created>
  <dcterms:modified xsi:type="dcterms:W3CDTF">2025-01-14T02:57:48Z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4D8E9A0E211E414FA6D2F429F0CFD830_13</vt:lpwstr>
  </property>
  <property fmtid="{D5CDD505-2E9C-101B-9397-08002B2CF9AE}" pid="3" name="KSOProductBuildVer">
    <vt:lpwstr>2052-12.1.0.19770</vt:lpwstr>
  </property>
</Properties>
</file>