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528" r:id="rId1"/>
    <p:sldMasterId id="2147490565" r:id="rId2"/>
  </p:sldMasterIdLst>
  <p:notesMasterIdLst>
    <p:notesMasterId r:id="rId3"/>
  </p:notesMasterIdLst>
  <p:sldIdLst>
    <p:sldId id="3503" r:id="rId4"/>
    <p:sldId id="3508" r:id="rId5"/>
    <p:sldId id="3512" r:id="rId6"/>
    <p:sldId id="3515" r:id="rId7"/>
    <p:sldId id="3521" r:id="rId9"/>
    <p:sldId id="3524" r:id="rId10"/>
    <p:sldId id="3527" r:id="rId11"/>
    <p:sldId id="3530" r:id="rId12"/>
    <p:sldId id="3536" r:id="rId14"/>
    <p:sldId id="3539" r:id="rId15"/>
    <p:sldId id="3542" r:id="rId16"/>
    <p:sldId id="3545" r:id="rId17"/>
    <p:sldId id="3548" r:id="rId18"/>
    <p:sldId id="3554" r:id="rId20"/>
    <p:sldId id="3557" r:id="rId21"/>
    <p:sldId id="3560" r:id="rId22"/>
    <p:sldId id="3563" r:id="rId23"/>
    <p:sldId id="3566" r:id="rId24"/>
    <p:sldId id="3572" r:id="rId26"/>
    <p:sldId id="3575" r:id="rId27"/>
    <p:sldId id="3578" r:id="rId28"/>
    <p:sldId id="3581" r:id="rId29"/>
    <p:sldId id="3584" r:id="rId30"/>
    <p:sldId id="3590" r:id="rId32"/>
    <p:sldId id="3593" r:id="rId33"/>
    <p:sldId id="3596" r:id="rId34"/>
    <p:sldId id="3599" r:id="rId35"/>
    <p:sldId id="3605" r:id="rId37"/>
    <p:sldId id="3608" r:id="rId38"/>
    <p:sldId id="3611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29" r:id="rId1"/>
    <p:sldLayoutId id="2147490530" r:id="rId2"/>
    <p:sldLayoutId id="2147490531" r:id="rId3"/>
    <p:sldLayoutId id="2147490532" r:id="rId4"/>
    <p:sldLayoutId id="2147490533" r:id="rId5"/>
    <p:sldLayoutId id="2147490534" r:id="rId6"/>
    <p:sldLayoutId id="2147490535" r:id="rId7"/>
    <p:sldLayoutId id="2147490536" r:id="rId8"/>
    <p:sldLayoutId id="2147490537" r:id="rId9"/>
    <p:sldLayoutId id="2147490538" r:id="rId10"/>
    <p:sldLayoutId id="21474905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66" r:id="rId1"/>
    <p:sldLayoutId id="2147490567" r:id="rId2"/>
    <p:sldLayoutId id="2147490568" r:id="rId3"/>
    <p:sldLayoutId id="2147490569" r:id="rId4"/>
    <p:sldLayoutId id="2147490570" r:id="rId5"/>
    <p:sldLayoutId id="2147490571" r:id="rId6"/>
    <p:sldLayoutId id="2147490572" r:id="rId7"/>
    <p:sldLayoutId id="2147490573" r:id="rId8"/>
    <p:sldLayoutId id="2147490574" r:id="rId9"/>
    <p:sldLayoutId id="2147490575" r:id="rId10"/>
    <p:sldLayoutId id="21474905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tags" Target="../tags/tag77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tags" Target="../tags/tag789.xml"/><Relationship Id="rId14" Type="http://schemas.openxmlformats.org/officeDocument/2006/relationships/tags" Target="../tags/tag790.xml"/><Relationship Id="rId15" Type="http://schemas.openxmlformats.org/officeDocument/2006/relationships/tags" Target="../tags/tag791.xml"/><Relationship Id="rId16" Type="http://schemas.openxmlformats.org/officeDocument/2006/relationships/tags" Target="../tags/tag79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tags" Target="../tags/tag827.xml"/><Relationship Id="rId5" Type="http://schemas.openxmlformats.org/officeDocument/2006/relationships/tags" Target="../tags/tag828.xml"/><Relationship Id="rId6" Type="http://schemas.openxmlformats.org/officeDocument/2006/relationships/tags" Target="../tags/tag829.xml"/><Relationship Id="rId7" Type="http://schemas.openxmlformats.org/officeDocument/2006/relationships/tags" Target="../tags/tag830.xml"/><Relationship Id="rId8" Type="http://schemas.openxmlformats.org/officeDocument/2006/relationships/tags" Target="../tags/tag831.xml"/><Relationship Id="rId9" Type="http://schemas.openxmlformats.org/officeDocument/2006/relationships/tags" Target="../tags/tag832.xml"/><Relationship Id="rId10" Type="http://schemas.openxmlformats.org/officeDocument/2006/relationships/tags" Target="../tags/tag833.xml"/><Relationship Id="rId11" Type="http://schemas.openxmlformats.org/officeDocument/2006/relationships/tags" Target="../tags/tag834.xml"/><Relationship Id="rId12" Type="http://schemas.openxmlformats.org/officeDocument/2006/relationships/tags" Target="../tags/tag835.xml"/><Relationship Id="rId13" Type="http://schemas.openxmlformats.org/officeDocument/2006/relationships/tags" Target="../tags/tag836.xml"/><Relationship Id="rId14" Type="http://schemas.openxmlformats.org/officeDocument/2006/relationships/tags" Target="../tags/tag837.xml"/><Relationship Id="rId15" Type="http://schemas.openxmlformats.org/officeDocument/2006/relationships/tags" Target="../tags/tag838.xml"/><Relationship Id="rId16" Type="http://schemas.openxmlformats.org/officeDocument/2006/relationships/tags" Target="../tags/tag839.xml"/><Relationship Id="rId17" Type="http://schemas.openxmlformats.org/officeDocument/2006/relationships/tags" Target="../tags/tag840.xml"/><Relationship Id="rId18" Type="http://schemas.openxmlformats.org/officeDocument/2006/relationships/tags" Target="../tags/tag841.xml"/><Relationship Id="rId19" Type="http://schemas.openxmlformats.org/officeDocument/2006/relationships/tags" Target="../tags/tag842.xml"/><Relationship Id="rId20" Type="http://schemas.openxmlformats.org/officeDocument/2006/relationships/tags" Target="../tags/tag84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2.xml"/><Relationship Id="rId2" Type="http://schemas.openxmlformats.org/officeDocument/2006/relationships/tags" Target="../tags/tag853.xml"/><Relationship Id="rId3" Type="http://schemas.openxmlformats.org/officeDocument/2006/relationships/tags" Target="../tags/tag854.xml"/><Relationship Id="rId4" Type="http://schemas.openxmlformats.org/officeDocument/2006/relationships/tags" Target="../tags/tag855.xml"/><Relationship Id="rId5" Type="http://schemas.openxmlformats.org/officeDocument/2006/relationships/tags" Target="../tags/tag856.xml"/><Relationship Id="rId6" Type="http://schemas.openxmlformats.org/officeDocument/2006/relationships/tags" Target="../tags/tag857.xml"/><Relationship Id="rId7" Type="http://schemas.openxmlformats.org/officeDocument/2006/relationships/tags" Target="../tags/tag858.xml"/><Relationship Id="rId8" Type="http://schemas.openxmlformats.org/officeDocument/2006/relationships/tags" Target="../tags/tag859.xml"/><Relationship Id="rId9" Type="http://schemas.openxmlformats.org/officeDocument/2006/relationships/tags" Target="../tags/tag860.xml"/><Relationship Id="rId10" Type="http://schemas.openxmlformats.org/officeDocument/2006/relationships/tags" Target="../tags/tag861.xml"/><Relationship Id="rId11" Type="http://schemas.openxmlformats.org/officeDocument/2006/relationships/tags" Target="../tags/tag862.xml"/><Relationship Id="rId12" Type="http://schemas.openxmlformats.org/officeDocument/2006/relationships/tags" Target="../tags/tag8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tags" Target="../tags/tag875.xml"/><Relationship Id="rId10" Type="http://schemas.openxmlformats.org/officeDocument/2006/relationships/tags" Target="../tags/tag876.xml"/><Relationship Id="rId11" Type="http://schemas.openxmlformats.org/officeDocument/2006/relationships/tags" Target="../tags/tag877.xml"/><Relationship Id="rId12" Type="http://schemas.openxmlformats.org/officeDocument/2006/relationships/tags" Target="../tags/tag8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tags" Target="../tags/tag887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tags" Target="../tags/tag891.xml"/><Relationship Id="rId14" Type="http://schemas.openxmlformats.org/officeDocument/2006/relationships/tags" Target="../tags/tag892.xml"/><Relationship Id="rId15" Type="http://schemas.openxmlformats.org/officeDocument/2006/relationships/tags" Target="../tags/tag893.xml"/><Relationship Id="rId16" Type="http://schemas.openxmlformats.org/officeDocument/2006/relationships/tags" Target="../tags/tag89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tags" Target="../tags/tag903.xml"/><Relationship Id="rId6" Type="http://schemas.openxmlformats.org/officeDocument/2006/relationships/tags" Target="../tags/tag904.xml"/><Relationship Id="rId7" Type="http://schemas.openxmlformats.org/officeDocument/2006/relationships/tags" Target="../tags/tag905.xml"/><Relationship Id="rId8" Type="http://schemas.openxmlformats.org/officeDocument/2006/relationships/tags" Target="../tags/tag906.xml"/><Relationship Id="rId9" Type="http://schemas.openxmlformats.org/officeDocument/2006/relationships/tags" Target="../tags/tag907.xml"/><Relationship Id="rId10" Type="http://schemas.openxmlformats.org/officeDocument/2006/relationships/tags" Target="../tags/tag908.xml"/><Relationship Id="rId11" Type="http://schemas.openxmlformats.org/officeDocument/2006/relationships/tags" Target="../tags/tag909.xml"/><Relationship Id="rId12" Type="http://schemas.openxmlformats.org/officeDocument/2006/relationships/tags" Target="../tags/tag910.xml"/><Relationship Id="rId13" Type="http://schemas.openxmlformats.org/officeDocument/2006/relationships/tags" Target="../tags/tag911.xml"/><Relationship Id="rId14" Type="http://schemas.openxmlformats.org/officeDocument/2006/relationships/tags" Target="../tags/tag912.xml"/><Relationship Id="rId15" Type="http://schemas.openxmlformats.org/officeDocument/2006/relationships/tags" Target="../tags/tag913.xml"/><Relationship Id="rId16" Type="http://schemas.openxmlformats.org/officeDocument/2006/relationships/tags" Target="../tags/tag914.xml"/><Relationship Id="rId17" Type="http://schemas.openxmlformats.org/officeDocument/2006/relationships/tags" Target="../tags/tag915.xml"/><Relationship Id="rId18" Type="http://schemas.openxmlformats.org/officeDocument/2006/relationships/tags" Target="../tags/tag916.xml"/><Relationship Id="rId19" Type="http://schemas.openxmlformats.org/officeDocument/2006/relationships/tags" Target="../tags/tag917.xml"/><Relationship Id="rId20" Type="http://schemas.openxmlformats.org/officeDocument/2006/relationships/tags" Target="../tags/tag91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2.xml"/><Relationship Id="rId2" Type="http://schemas.openxmlformats.org/officeDocument/2006/relationships/tags" Target="../tags/tag923.xml"/><Relationship Id="rId3" Type="http://schemas.openxmlformats.org/officeDocument/2006/relationships/tags" Target="../tags/tag924.xml"/><Relationship Id="rId4" Type="http://schemas.openxmlformats.org/officeDocument/2006/relationships/tags" Target="../tags/tag925.xml"/><Relationship Id="rId5" Type="http://schemas.openxmlformats.org/officeDocument/2006/relationships/tags" Target="../tags/tag926.xml"/><Relationship Id="rId6" Type="http://schemas.openxmlformats.org/officeDocument/2006/relationships/tags" Target="../tags/tag927.xml"/><Relationship Id="rId7" Type="http://schemas.openxmlformats.org/officeDocument/2006/relationships/tags" Target="../tags/tag928.xml"/><Relationship Id="rId8" Type="http://schemas.openxmlformats.org/officeDocument/2006/relationships/tags" Target="../tags/tag929.xml"/><Relationship Id="rId9" Type="http://schemas.openxmlformats.org/officeDocument/2006/relationships/tags" Target="../tags/tag930.xml"/><Relationship Id="rId10" Type="http://schemas.openxmlformats.org/officeDocument/2006/relationships/tags" Target="../tags/tag931.xml"/><Relationship Id="rId11" Type="http://schemas.openxmlformats.org/officeDocument/2006/relationships/tags" Target="../tags/tag932.xml"/><Relationship Id="rId12" Type="http://schemas.openxmlformats.org/officeDocument/2006/relationships/tags" Target="../tags/tag93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tags" Target="../tags/tag937.xml"/><Relationship Id="rId5" Type="http://schemas.openxmlformats.org/officeDocument/2006/relationships/tags" Target="../tags/tag938.xml"/><Relationship Id="rId6" Type="http://schemas.openxmlformats.org/officeDocument/2006/relationships/tags" Target="../tags/tag939.xml"/><Relationship Id="rId7" Type="http://schemas.openxmlformats.org/officeDocument/2006/relationships/tags" Target="../tags/tag940.xml"/><Relationship Id="rId8" Type="http://schemas.openxmlformats.org/officeDocument/2006/relationships/tags" Target="../tags/tag941.xml"/><Relationship Id="rId9" Type="http://schemas.openxmlformats.org/officeDocument/2006/relationships/tags" Target="../tags/tag942.xml"/><Relationship Id="rId10" Type="http://schemas.openxmlformats.org/officeDocument/2006/relationships/tags" Target="../tags/tag943.xml"/><Relationship Id="rId11" Type="http://schemas.openxmlformats.org/officeDocument/2006/relationships/tags" Target="../tags/tag944.xml"/><Relationship Id="rId12" Type="http://schemas.openxmlformats.org/officeDocument/2006/relationships/tags" Target="../tags/tag945.xml"/><Relationship Id="rId13" Type="http://schemas.openxmlformats.org/officeDocument/2006/relationships/tags" Target="../tags/tag946.xml"/><Relationship Id="rId14" Type="http://schemas.openxmlformats.org/officeDocument/2006/relationships/tags" Target="../tags/tag947.xml"/><Relationship Id="rId15" Type="http://schemas.openxmlformats.org/officeDocument/2006/relationships/tags" Target="../tags/tag948.xml"/><Relationship Id="rId16" Type="http://schemas.openxmlformats.org/officeDocument/2006/relationships/tags" Target="../tags/tag949.xml"/><Relationship Id="rId17" Type="http://schemas.openxmlformats.org/officeDocument/2006/relationships/tags" Target="../tags/tag950.xml"/><Relationship Id="rId18" Type="http://schemas.openxmlformats.org/officeDocument/2006/relationships/tags" Target="../tags/tag951.xml"/><Relationship Id="rId19" Type="http://schemas.openxmlformats.org/officeDocument/2006/relationships/tags" Target="../tags/tag952.xml"/><Relationship Id="rId20" Type="http://schemas.openxmlformats.org/officeDocument/2006/relationships/tags" Target="../tags/tag953.xml"/><Relationship Id="rId21" Type="http://schemas.openxmlformats.org/officeDocument/2006/relationships/tags" Target="../tags/tag954.xml"/><Relationship Id="rId22" Type="http://schemas.openxmlformats.org/officeDocument/2006/relationships/tags" Target="../tags/tag955.xml"/><Relationship Id="rId23" Type="http://schemas.openxmlformats.org/officeDocument/2006/relationships/tags" Target="../tags/tag956.xml"/><Relationship Id="rId24" Type="http://schemas.openxmlformats.org/officeDocument/2006/relationships/tags" Target="../tags/tag957.xml"/><Relationship Id="rId25" Type="http://schemas.openxmlformats.org/officeDocument/2006/relationships/tags" Target="../tags/tag958.xml"/><Relationship Id="rId26" Type="http://schemas.openxmlformats.org/officeDocument/2006/relationships/tags" Target="../tags/tag959.xml"/><Relationship Id="rId27" Type="http://schemas.openxmlformats.org/officeDocument/2006/relationships/tags" Target="../tags/tag960.xml"/><Relationship Id="rId28" Type="http://schemas.openxmlformats.org/officeDocument/2006/relationships/tags" Target="../tags/tag961.xml"/><Relationship Id="rId29" Type="http://schemas.openxmlformats.org/officeDocument/2006/relationships/tags" Target="../tags/tag96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tags" Target="../tags/tag966.xml"/><Relationship Id="rId5" Type="http://schemas.openxmlformats.org/officeDocument/2006/relationships/tags" Target="../tags/tag967.xml"/><Relationship Id="rId6" Type="http://schemas.openxmlformats.org/officeDocument/2006/relationships/tags" Target="../tags/tag968.xml"/><Relationship Id="rId7" Type="http://schemas.openxmlformats.org/officeDocument/2006/relationships/tags" Target="../tags/tag969.xml"/><Relationship Id="rId8" Type="http://schemas.openxmlformats.org/officeDocument/2006/relationships/tags" Target="../tags/tag970.xml"/><Relationship Id="rId9" Type="http://schemas.openxmlformats.org/officeDocument/2006/relationships/tags" Target="../tags/tag971.xml"/><Relationship Id="rId10" Type="http://schemas.openxmlformats.org/officeDocument/2006/relationships/tags" Target="../tags/tag972.xml"/><Relationship Id="rId11" Type="http://schemas.openxmlformats.org/officeDocument/2006/relationships/tags" Target="../tags/tag973.xml"/><Relationship Id="rId12" Type="http://schemas.openxmlformats.org/officeDocument/2006/relationships/tags" Target="../tags/tag9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5.xml"/><Relationship Id="rId2" Type="http://schemas.openxmlformats.org/officeDocument/2006/relationships/tags" Target="../tags/tag976.xml"/><Relationship Id="rId3" Type="http://schemas.openxmlformats.org/officeDocument/2006/relationships/tags" Target="../tags/tag97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8.xml"/><Relationship Id="rId2" Type="http://schemas.openxmlformats.org/officeDocument/2006/relationships/tags" Target="../tags/tag979.xml"/><Relationship Id="rId3" Type="http://schemas.openxmlformats.org/officeDocument/2006/relationships/tags" Target="../tags/tag980.xml"/><Relationship Id="rId4" Type="http://schemas.openxmlformats.org/officeDocument/2006/relationships/tags" Target="../tags/tag981.xml"/><Relationship Id="rId5" Type="http://schemas.openxmlformats.org/officeDocument/2006/relationships/tags" Target="../tags/tag982.xml"/><Relationship Id="rId6" Type="http://schemas.openxmlformats.org/officeDocument/2006/relationships/tags" Target="../tags/tag983.xml"/><Relationship Id="rId7" Type="http://schemas.openxmlformats.org/officeDocument/2006/relationships/tags" Target="../tags/tag984.xml"/><Relationship Id="rId8" Type="http://schemas.openxmlformats.org/officeDocument/2006/relationships/tags" Target="../tags/tag985.xml"/><Relationship Id="rId9" Type="http://schemas.openxmlformats.org/officeDocument/2006/relationships/tags" Target="../tags/tag986.xml"/><Relationship Id="rId10" Type="http://schemas.openxmlformats.org/officeDocument/2006/relationships/tags" Target="../tags/tag987.xml"/><Relationship Id="rId11" Type="http://schemas.openxmlformats.org/officeDocument/2006/relationships/tags" Target="../tags/tag988.xml"/><Relationship Id="rId12" Type="http://schemas.openxmlformats.org/officeDocument/2006/relationships/tags" Target="../tags/tag98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tags" Target="../tags/tag994.xml"/><Relationship Id="rId6" Type="http://schemas.openxmlformats.org/officeDocument/2006/relationships/tags" Target="../tags/tag995.xml"/><Relationship Id="rId7" Type="http://schemas.openxmlformats.org/officeDocument/2006/relationships/tags" Target="../tags/tag996.xml"/><Relationship Id="rId8" Type="http://schemas.openxmlformats.org/officeDocument/2006/relationships/tags" Target="../tags/tag997.xml"/><Relationship Id="rId9" Type="http://schemas.openxmlformats.org/officeDocument/2006/relationships/tags" Target="../tags/tag998.xml"/><Relationship Id="rId10" Type="http://schemas.openxmlformats.org/officeDocument/2006/relationships/tags" Target="../tags/tag999.xml"/><Relationship Id="rId11" Type="http://schemas.openxmlformats.org/officeDocument/2006/relationships/tags" Target="../tags/tag1000.xml"/><Relationship Id="rId12" Type="http://schemas.openxmlformats.org/officeDocument/2006/relationships/tags" Target="../tags/tag100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02.xml"/><Relationship Id="rId2" Type="http://schemas.openxmlformats.org/officeDocument/2006/relationships/tags" Target="../tags/tag1003.xml"/><Relationship Id="rId3" Type="http://schemas.openxmlformats.org/officeDocument/2006/relationships/tags" Target="../tags/tag10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2024年水务与环境保护行业工作总结及展望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水务与环境保护行业概述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2024年水务与环境保护行业工作总结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水务与环境保护行业发展趋势分析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水务与环境保护行业未来展望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水务与环境保护行业面临的挑战与机遇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水务与环境保护行业概述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7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7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水务行业的定义：指与水资源开发、利用、保护和管理相关的业务领域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环境保护行业的定义：指与环境保护和治理相关的业务领域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行业分类：水务行业包括自来水供应、污水处理、水资源保护等领域；环境保护行业包括大气污染治理、水污染治理、固体废弃物处理等领域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行业特点：水务与环境保护行业具有公益性、基础性、长期性等特点，需要政府、企业和社会各方面的共同努力来推动发展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520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行业规模：水务与环境保护行业的市场规模和增长趋势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增长动力：推动水务与环境保护行业增长的主要因素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行业结构：水务与环境保护行业的产业链结构和主要参与者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行业趋势：未来水务与环境保护行业的发展趋势和前景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523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非政府组织：参与环保活动，推动可持续发展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政府机构：负责制定和执行水务与环境保护政策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企业：提供水务与环保产品和服务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研究机构：开展水务与环保领域的研究工作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2024年水务与环境保护行业工作总结</a:t>
            </a:r>
            <a:endParaRPr altLang="en-US" lang="zh-CN"/>
          </a:p>
        </p:txBody>
      </p:sp>
      <p:sp>
        <p:nvSpPr>
          <p:cNvPr id="10526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行业政策与法规</a:t>
            </a:r>
            <a:endParaRPr altLang="en-US" lang="zh-CN"/>
          </a:p>
        </p:txBody>
      </p:sp>
      <p:sp>
        <p:nvSpPr>
          <p:cNvPr id="10534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行业政策法规的执行情况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2024年水务与环境保护行业政策法规概述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政策法规对行业发展的影响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未来政策法规的展望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行业技术创新与研发</a:t>
            </a:r>
            <a:endParaRPr altLang="en-US" lang="zh-CN"/>
          </a:p>
        </p:txBody>
      </p:sp>
      <p:sp>
        <p:nvSpPr>
          <p:cNvPr id="10537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2024年水务与环境保护行业技术创新成果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行业研发重点与方向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未来技术发展趋势与展望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行业基础设施建设与运营</a:t>
            </a:r>
            <a:endParaRPr altLang="en-US" lang="zh-CN"/>
          </a:p>
        </p:txBody>
      </p:sp>
      <p:sp>
        <p:nvSpPr>
          <p:cNvPr id="10540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运营效果：分析2024年水务与环境保护行业基础设施运营的效果，包括处理效率、成本控制、社会效益等方面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经验教训：总结在基础设施建设与运营过程中遇到的问题和经验教训，提出改进措施和建议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基础设施建设：介绍2024年水务与环境保护行业的基础设施建设情况，包括新建、改扩建等项目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运营管理：阐述如何对已建成的设施进行有效的运营管理，包括人员配置、设备维护、安全监管等方面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行业环境治理与保护</a:t>
            </a:r>
            <a:endParaRPr altLang="en-US" lang="zh-CN"/>
          </a:p>
        </p:txBody>
      </p:sp>
      <p:sp>
        <p:nvSpPr>
          <p:cNvPr id="10543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3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行业概述：介绍水务与环境保护行业的定义、发展历程和现状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3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3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行业环境治理：介绍水务与环境保护行业在环境治理方面的主要工作和成果，包括污水处理、水资源保护、垃圾处理等方面的内容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3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3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行业环境保护：介绍水务与环境保护行业在环境保护方面的主要工作和成果，包括空气质量改善、生态修复、环境监测等方面的内容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3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3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行业发展趋势：分析水务与环境保护行业未来的发展趋势和挑战，提出相应的对策和建议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水务与环境保护行业发展趋势分析</a:t>
            </a:r>
            <a:endParaRPr altLang="en-US" lang="zh-CN"/>
          </a:p>
        </p:txBody>
      </p:sp>
      <p:sp>
        <p:nvSpPr>
          <p:cNvPr id="10546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554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政策法规的出台和调整对水务与环境保护行业的发展具有重要影响。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政策法规的完善将提高水务与环境保护行业的市场化和规范化水平。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政策法规的执行将加强水务与环境保护行业的监管和管理，确保行业健康有序发展。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政策法规的推动将促进水务与环境保护行业的创新和转型升级。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6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6250"/>
          </a:bodyPr>
          <a:p>
            <a:r>
              <a:rPr altLang="en-US" lang="zh-CN"/>
              <a:t>技术创新推动水务与环保行业的发展  随着科技的不断发展，技术创新对水务与环保行业的影响越来越大。新的技术和方法不断涌现，为水务与环保行业提供了更多的解决方案和可能性。</a:t>
            </a:r>
            <a:endParaRPr altLang="en-US" lang="zh-CN"/>
          </a:p>
          <a:p>
            <a:pPr lvl="1"/>
            <a:r>
              <a:rPr altLang="en-US" lang="zh-CN"/>
              <a:t>随着科技的不断发展，技术创新对水务与环保行业的影响越来越大。新的技术和方法不断涌现，为水务与环保行业提供了更多的解决方案和可能性。</a:t>
            </a:r>
            <a:endParaRPr altLang="en-US" lang="zh-CN"/>
          </a:p>
          <a:p>
            <a:r>
              <a:rPr altLang="en-US" lang="zh-CN"/>
              <a:t>技术创新提高水务与环保行业的效率和质量  技术创新可以大大提高水务与环保行业的效率和质量。例如，通过引入先进的自动化技术和智能传感器，可以实时监测水质和水量，提高水质监测的准确性和效率。</a:t>
            </a:r>
            <a:endParaRPr altLang="en-US" lang="zh-CN"/>
          </a:p>
          <a:p>
            <a:pPr lvl="1"/>
            <a:r>
              <a:rPr altLang="en-US" lang="zh-CN"/>
              <a:t>技术创新可以大大提高水务与环保行业的效率和质量。例如，通过引入先进的自动化技术和智能传感器，可以实时监测水质和水量，提高水质监测的准确性和效率。</a:t>
            </a:r>
            <a:endParaRPr altLang="en-US" lang="zh-CN"/>
          </a:p>
          <a:p>
            <a:r>
              <a:rPr altLang="en-US" lang="zh-CN"/>
              <a:t>技术创新促进水务与环保行业的可持续发展  技术创新可以促进水务与环保行业的可持续发展。例如，通过引入可再生能源和节能技术，可以减少水务与环保行业的能源消耗和环境污染，提高行业的可持续性。</a:t>
            </a:r>
            <a:endParaRPr altLang="en-US" lang="zh-CN"/>
          </a:p>
          <a:p>
            <a:pPr lvl="1"/>
            <a:r>
              <a:rPr altLang="en-US" lang="zh-CN"/>
              <a:t>技术创新可以促进水务与环保行业的可持续发展。例如，通过引入可再生能源和节能技术，可以减少水务与环保行业的能源消耗和环境污染，提高行业的可持续性。</a:t>
            </a:r>
            <a:endParaRPr altLang="en-US" lang="zh-CN"/>
          </a:p>
          <a:p>
            <a:r>
              <a:rPr altLang="en-US" lang="zh-CN"/>
              <a:t>技术创新推动水务与环保行业的数字化转型  随着互联网和大数据技术的不断发展，技术创新正在推动水务与环保行业的数字化转型。通过引入云计算、大数据和人工智能等技术，可以实现水务与环保行业的数字化管理和智能化决策。</a:t>
            </a:r>
            <a:endParaRPr altLang="en-US" lang="zh-CN"/>
          </a:p>
          <a:p>
            <a:pPr lvl="1"/>
            <a:r>
              <a:rPr altLang="en-US" lang="zh-CN"/>
              <a:t>随着互联网和大数据技术的不断发展，技术创新正在推动水务与环保行业的数字化转型。通过引入云计算、大数据和人工智能等技术，可以实现水务与环保行业的数字化管理和智能化决策。</a:t>
            </a:r>
            <a:endParaRPr altLang="en-US" lang="zh-CN"/>
          </a:p>
        </p:txBody>
      </p:sp>
      <p:sp>
        <p:nvSpPr>
          <p:cNvPr id="10557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基础设施建设对行业的影响</a:t>
            </a:r>
            <a:endParaRPr altLang="en-US" lang="zh-CN"/>
          </a:p>
        </p:txBody>
      </p:sp>
      <p:sp>
        <p:nvSpPr>
          <p:cNvPr id="10560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技术创新推动行业发展：随着科技的不断进步，水务与环保行业在基础设施建设方面不断进行技术创新，提高处理效率和质量。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基础设施建设投资增加：政府加大对水务与环保基础设施建设的投入，推动行业快速发展。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行业竞争格局变化：基础设施建设对行业的竞争格局产生影响，企业需要不断提高自身技术水平和运营能力以适应市场需求。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政策法规不断完善：政府出台一系列政策法规，为水务与环保行业的基础设施建设提供有力保障和支持。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环境治理与保护对行业的影响</a:t>
            </a:r>
            <a:endParaRPr altLang="en-US" lang="zh-CN"/>
          </a:p>
        </p:txBody>
      </p:sp>
      <p:sp>
        <p:nvSpPr>
          <p:cNvPr id="10563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政策法规推动行业规范发展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环保技术进步提升行业效率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公众环保意识增强促进市场需求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国际合作推动行业全球化发展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水务与环境保护行业未来展望</a:t>
            </a:r>
            <a:endParaRPr altLang="en-US" lang="zh-CN"/>
          </a:p>
        </p:txBody>
      </p:sp>
      <p:sp>
        <p:nvSpPr>
          <p:cNvPr id="10566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政策法规展望</a:t>
            </a:r>
            <a:endParaRPr altLang="en-US" lang="zh-CN"/>
          </a:p>
        </p:txBody>
      </p:sp>
      <p:sp>
        <p:nvSpPr>
          <p:cNvPr id="10573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政策法规不断完善，为水务与环境保护行业提供有力保障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3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未来将加大对水务与环境保护行业的投入和支持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3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政策法规将推动水务与环境保护行业向高质量发展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3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未来将加强水务与环境保护行业的监管和执法力度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技术创新展望</a:t>
            </a:r>
            <a:endParaRPr altLang="en-US" lang="zh-CN"/>
          </a:p>
        </p:txBody>
      </p:sp>
      <p:sp>
        <p:nvSpPr>
          <p:cNvPr id="10576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数字化技术应用：提升水务与环保行业的监管能力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智能化技术应用：提高水务与环保行业的运营效率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6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新能源技术应用：推动水务与环保行业绿色发展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创新技术研发：加强水务与环保行业的创新能力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基础设施建设展望</a:t>
            </a:r>
            <a:endParaRPr altLang="en-US" lang="zh-CN"/>
          </a:p>
        </p:txBody>
      </p:sp>
      <p:sp>
        <p:nvSpPr>
          <p:cNvPr id="10579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提升水务设施建设水平：加强污水处理厂、排水管网等设施建设，提高水质处理效率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推进海绵城市建设：通过雨水收集、利用等技术手段，减少城市内涝，提高城市生态环境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加强水资源保护：加强水源地保护，推进水资源循环利用，提高水资源利用效率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推动绿色建筑发展：推广绿色建筑技术，降低建筑能耗，减少对环境的影响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环境治理与保护展望</a:t>
            </a:r>
            <a:endParaRPr altLang="en-US" lang="zh-CN"/>
          </a:p>
        </p:txBody>
      </p:sp>
      <p:sp>
        <p:nvSpPr>
          <p:cNvPr id="1058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未来水务与环境保护行业发展趋势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政策法规对水务与环境保护行业的推动作用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公众参与在水务与环境保护行业中的重要性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创新技术在水务与环境保护领域的应用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水务与环境保护行业面临的挑战与机遇</a:t>
            </a:r>
            <a:endParaRPr altLang="en-US" lang="zh-CN"/>
          </a:p>
        </p:txBody>
      </p:sp>
      <p:sp>
        <p:nvSpPr>
          <p:cNvPr id="10586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93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3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93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水资源短缺：全球范围内水资源短缺问题日益严重，需要采取有效措施加以解决。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3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3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水污染治理：随着工业化和城市化的快速发展，水污染问题日益突出，需要加强治理和监管。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3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3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气候变化：气候变化对水务与环境保护行业产生重大影响，需要采取应对措施以减少负面影响。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3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3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政策法规：政策法规的变化对水务与环境保护行业产生重要影响，需要密切关注并适应新的政策法规。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596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6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6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7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7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政策支持：政府加大对水务与环保行业的扶持力度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跨界合作：与其他行业的跨界合作，共同推动水务与环保行业的发展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技术创新：新技术、新工艺的应用为水务与环保行业带来新的发展机遇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市场需求：随着社会对环境问题的关注度提高，市场需求不断增长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99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9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加强政策引导，推动行业可持续发展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0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0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加大投入力度，提高水务与环保设施建设水平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0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0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推广先进技术，提高水资源利用效率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0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0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加强国际合作，共同应对全球环境问题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603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对水务与环境保护行业的总结</a:t>
            </a:r>
            <a:endParaRPr altLang="en-US" lang="zh-CN"/>
          </a:p>
        </p:txBody>
      </p:sp>
      <p:sp>
        <p:nvSpPr>
          <p:cNvPr id="1061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10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0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行业现状及发展趋势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10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0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面临的问题与挑战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10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取得的成果与经验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0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10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0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未来发展方向与建议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613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加强技术创新，提高水务与环保行业的科技水平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推动绿色发展，促进水务与环保行业的可持续发展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加强政策引导，推动水务与环保行业的健康发展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加强国际合作，共同应对全球水务与环保挑战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6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6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2023-12-17T23:13:26Z</dcterms:created>
  <dcterms:modified xsi:type="dcterms:W3CDTF">2023-12-17T23:13:26Z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b64b1a732ce744bf9e4cc34b3c49675b_21</vt:lpwstr>
  </property>
</Properties>
</file>