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60" r:id="rId3"/>
    <p:sldId id="263" r:id="rId4"/>
    <p:sldId id="266" r:id="rId5"/>
    <p:sldId id="269" r:id="rId6"/>
    <p:sldId id="272" r:id="rId7"/>
    <p:sldId id="275" r:id="rId8"/>
    <p:sldId id="278" r:id="rId9"/>
    <p:sldId id="281" r:id="rId10"/>
    <p:sldId id="284" r:id="rId11"/>
    <p:sldId id="287" r:id="rId12"/>
    <p:sldId id="290" r:id="rId13"/>
    <p:sldId id="293" r:id="rId14"/>
    <p:sldId id="296" r:id="rId15"/>
    <p:sldId id="299" r:id="rId16"/>
    <p:sldId id="302" r:id="rId17"/>
    <p:sldId id="305" r:id="rId18"/>
    <p:sldId id="308" r:id="rId19"/>
    <p:sldId id="311" r:id="rId20"/>
    <p:sldId id="314" r:id="rId21"/>
    <p:sldId id="317" r:id="rId22"/>
    <p:sldId id="320" r:id="rId23"/>
    <p:sldId id="323" r:id="rId24"/>
    <p:sldId id="326" r:id="rId25"/>
    <p:sldId id="329" r:id="rId26"/>
    <p:sldId id="332" r:id="rId27"/>
    <p:sldId id="335" r:id="rId28"/>
    <p:sldId id="338" r:id="rId29"/>
    <p:sldId id="341" r:id="rId30"/>
    <p:sldId id="344" r:id="rId31"/>
    <p:sldId id="347" r:id="rId32"/>
  </p:sldIdLst>
  <p:sldSz cx="9144000" cy="5143500" type="screen16x9"/>
  <p:notesSz cx="6858000" cy="9144000"/>
  <p:custDataLst>
    <p:tags r:id="rId3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51" d="100"/>
          <a:sy n="151" d="100"/>
        </p:scale>
        <p:origin x="456" y="13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tags" Target="tags/tag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heme" Target="theme/theme1.xml" /><Relationship Id="rId37"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A025AF-33AF-4393-AD0A-EDF55E0814DB}"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5D46A6-DEB1-4609-BC90-D8CF176D4067}"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10242"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243"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10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fld id="{9765AFAC-C682-420D-B9D1-34E4613F05D2}" type="slidenum">
              <a:rPr lang="zh-CN" altLang="en-US"/>
              <a:t>6</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13314"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315"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133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fld id="{1482C650-A510-4FB9-AED7-C49BE3307E13}" type="slidenum">
              <a:rPr lang="zh-CN" altLang="en-US"/>
              <a:t>8</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3554"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3555"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smtClean="0"/>
          </a:p>
        </p:txBody>
      </p:sp>
      <p:sp>
        <p:nvSpPr>
          <p:cNvPr id="235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fld id="{9D5E19FE-4A30-413A-858F-A37C71D13376}" type="slidenum">
              <a:rPr lang="zh-CN" altLang="en-US"/>
              <a:t>17</a:t>
            </a:fld>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a:p>
        </p:txBody>
      </p:sp>
      <p:sp>
        <p:nvSpPr>
          <p:cNvPr id="4" name="Date Placeholder 3"/>
          <p:cNvSpPr>
            <a:spLocks noGrp="1"/>
          </p:cNvSpPr>
          <p:nvPr>
            <p:ph type="dt" sz="half" idx="10"/>
          </p:nvPr>
        </p:nvSpPr>
        <p:spPr/>
        <p:txBody>
          <a:bodyPr/>
          <a:lstStyle/>
          <a:p>
            <a:fld id="{D997B5FA-0921-464F-AAE1-844C04324D75}" type="datetimeFigureOut">
              <a:rPr lang="zh-CN" altLang="en-US" smtClean="0"/>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
            </a:fld>
            <a:endParaRPr lang="zh-CN" altLang="en-US"/>
          </a:p>
        </p:txBody>
      </p:sp>
      <p:sp>
        <p:nvSpPr>
          <p:cNvPr id="7" name="矩形 6"/>
          <p:cNvSpPr/>
          <p:nvPr userDrawn="1"/>
        </p:nvSpPr>
        <p:spPr>
          <a:xfrm>
            <a:off x="100013" y="114300"/>
            <a:ext cx="8943975" cy="49149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8" name="椭圆 7"/>
          <p:cNvSpPr/>
          <p:nvPr userDrawn="1"/>
        </p:nvSpPr>
        <p:spPr>
          <a:xfrm>
            <a:off x="7143" y="0"/>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9" name="椭圆 8"/>
          <p:cNvSpPr/>
          <p:nvPr userDrawn="1"/>
        </p:nvSpPr>
        <p:spPr>
          <a:xfrm>
            <a:off x="8793956" y="0"/>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10" name="椭圆 9"/>
          <p:cNvSpPr/>
          <p:nvPr userDrawn="1"/>
        </p:nvSpPr>
        <p:spPr>
          <a:xfrm>
            <a:off x="0" y="4793457"/>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
        <p:nvSpPr>
          <p:cNvPr id="11" name="椭圆 10"/>
          <p:cNvSpPr/>
          <p:nvPr userDrawn="1"/>
        </p:nvSpPr>
        <p:spPr>
          <a:xfrm>
            <a:off x="8793957" y="4793457"/>
            <a:ext cx="350044" cy="350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997B5FA-0921-464F-AAE1-844C04324D75}" type="datetimeFigureOut">
              <a:rPr lang="zh-CN" altLang="en-US" smtClean="0"/>
              <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65CE74E-AB26-4998-AD42-012C4C1AD076}"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hyperlink" Target="John%20Denver%20-%20Take%20Me%20Home,%20Country%20Roads.mp4" TargetMode="External" /><Relationship Id="rId4"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image" Target="../media/image4.png" /><Relationship Id="rId4" Type="http://schemas.openxmlformats.org/officeDocument/2006/relationships/image" Target="../media/image5.png" /><Relationship Id="rId5" Type="http://schemas.openxmlformats.org/officeDocument/2006/relationships/image" Target="../media/image6.png" /><Relationship Id="rId6" Type="http://schemas.openxmlformats.org/officeDocument/2006/relationships/image" Target="../media/image7.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8.png" /><Relationship Id="rId4" Type="http://schemas.openxmlformats.org/officeDocument/2006/relationships/image" Target="../media/image9.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image" Target="../media/image9.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png" /><Relationship Id="rId3" Type="http://schemas.openxmlformats.org/officeDocument/2006/relationships/audio" Target="file:///F:\&#29066;&#27901;&#20029;\2022&#26149;&#19979;\4.%20&#20809;&#30424;\2-R&#183;&#20843;&#24180;&#32423;&#33521;&#35821;&#19979;&#20876;&#65288;&#21019;&#20248;&#20316;&#19994;&#65289;\2-R&#183;&#20843;&#24180;&#32423;&#33521;&#35821;&#19979;&#20876;&#65288;&#21019;&#20248;&#20316;&#19994;&#65289;\R&#183;&#20843;&#33521;&#19979;&#65288;&#21019;&#20248;&#20316;&#19994;&#65289;&#25945;&#23398;&#36164;&#28304;\&#19978;&#35838;&#35838;&#20214;\1.&#20132;&#20114;&#31934;&#21326;&#29256;\Unit%208\&#31532;5&#35838;&#26102;(%20B%202a-2e&#65289;\U8B2b.mp3" TargetMode="Externa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098" name="Text Box 2"/>
          <p:cNvSpPr txBox="1">
            <a:spLocks noChangeArrowheads="1"/>
          </p:cNvSpPr>
          <p:nvPr/>
        </p:nvSpPr>
        <p:spPr bwMode="auto">
          <a:xfrm>
            <a:off x="323850" y="463550"/>
            <a:ext cx="67691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10000"/>
              </a:lnSpc>
            </a:pPr>
            <a:r>
              <a:rPr lang="en-US" altLang="zh-CN" sz="3600" b="1">
                <a:solidFill>
                  <a:srgbClr val="000000"/>
                </a:solidFill>
                <a:latin typeface="Times New Roman" panose="02020603050405020304" pitchFamily="18" charset="0"/>
              </a:rPr>
              <a:t>Unit 8  Have you read </a:t>
            </a:r>
            <a:r>
              <a:rPr lang="en-US" altLang="zh-CN" sz="3600" b="1" i="1">
                <a:solidFill>
                  <a:srgbClr val="000000"/>
                </a:solidFill>
                <a:latin typeface="Times New Roman" panose="02020603050405020304" pitchFamily="18" charset="0"/>
              </a:rPr>
              <a:t>Treasure Island </a:t>
            </a:r>
            <a:r>
              <a:rPr lang="en-US" altLang="zh-CN" sz="3600" b="1">
                <a:solidFill>
                  <a:srgbClr val="000000"/>
                </a:solidFill>
                <a:latin typeface="Times New Roman" panose="02020603050405020304" pitchFamily="18" charset="0"/>
              </a:rPr>
              <a:t>yet?</a:t>
            </a:r>
          </a:p>
        </p:txBody>
      </p:sp>
      <p:sp>
        <p:nvSpPr>
          <p:cNvPr id="4099" name="Text Box 2"/>
          <p:cNvSpPr txBox="1">
            <a:spLocks noChangeArrowheads="1"/>
          </p:cNvSpPr>
          <p:nvPr/>
        </p:nvSpPr>
        <p:spPr bwMode="auto">
          <a:xfrm>
            <a:off x="1979614" y="1851025"/>
            <a:ext cx="34575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buFont typeface="Arial" panose="020b0604020202020204" pitchFamily="34" charset="0"/>
              <a:buNone/>
            </a:pPr>
            <a:r>
              <a:rPr lang="en-US" altLang="zh-CN" sz="3200" b="1">
                <a:solidFill>
                  <a:srgbClr val="000000"/>
                </a:solidFill>
                <a:latin typeface="Times New Roman" panose="02020603050405020304" pitchFamily="18" charset="0"/>
              </a:rPr>
              <a:t>Section B 2a-2e</a:t>
            </a:r>
          </a:p>
        </p:txBody>
      </p:sp>
      <p:sp>
        <p:nvSpPr>
          <p:cNvPr id="4100" name="Text Box 3"/>
          <p:cNvSpPr txBox="1">
            <a:spLocks noChangeArrowheads="1"/>
          </p:cNvSpPr>
          <p:nvPr/>
        </p:nvSpPr>
        <p:spPr bwMode="auto">
          <a:xfrm>
            <a:off x="179388" y="4483100"/>
            <a:ext cx="26638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buFont typeface="Arial" panose="020b0604020202020204" pitchFamily="34" charset="0"/>
              <a:buNone/>
            </a:pPr>
            <a:r>
              <a:rPr lang="en-US" altLang="zh-CN" sz="2800" b="1">
                <a:solidFill>
                  <a:srgbClr val="000000"/>
                </a:solidFill>
                <a:latin typeface="Times New Roman" panose="02020603050405020304" pitchFamily="18" charset="0"/>
                <a:ea typeface="黑体" panose="02010609060101010101" pitchFamily="49" charset="-122"/>
                <a:sym typeface="+mn-ea"/>
              </a:rPr>
              <a:t>R</a:t>
            </a:r>
            <a:r>
              <a:rPr lang="en-US" altLang="zh-CN" sz="2800" b="1">
                <a:solidFill>
                  <a:srgbClr val="000000"/>
                </a:solidFill>
                <a:latin typeface="楷体" panose="02010609060101010101" pitchFamily="49" charset="-122"/>
                <a:ea typeface="楷体" panose="02010609060101010101" pitchFamily="49" charset="-122"/>
                <a:sym typeface="+mn-ea"/>
              </a:rPr>
              <a:t>·</a:t>
            </a:r>
            <a:r>
              <a:rPr lang="zh-CN" altLang="en-US" sz="2800" b="1">
                <a:solidFill>
                  <a:srgbClr val="000000"/>
                </a:solidFill>
                <a:latin typeface="楷体" panose="02010609060101010101" pitchFamily="49" charset="-122"/>
                <a:ea typeface="楷体" panose="02010609060101010101" pitchFamily="49" charset="-122"/>
                <a:sym typeface="+mn-ea"/>
              </a:rPr>
              <a:t>八年级下册</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122" name="Rectangle 387"/>
          <p:cNvSpPr>
            <a:spLocks noChangeArrowheads="1"/>
          </p:cNvSpPr>
          <p:nvPr/>
        </p:nvSpPr>
        <p:spPr bwMode="auto">
          <a:xfrm>
            <a:off x="1862138" y="115888"/>
            <a:ext cx="541972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3200" b="1">
                <a:solidFill>
                  <a:srgbClr val="FF0000"/>
                </a:solidFill>
                <a:latin typeface="Times New Roman" panose="02020603050405020304" pitchFamily="18" charset="0"/>
                <a:cs typeface="Times New Roman" panose="02020603050405020304" pitchFamily="18" charset="0"/>
              </a:rPr>
              <a:t>Learning objects</a:t>
            </a:r>
            <a:r>
              <a:rPr lang="zh-CN" altLang="en-US" sz="3200" b="1">
                <a:solidFill>
                  <a:srgbClr val="FF0000"/>
                </a:solidFill>
                <a:latin typeface="Times New Roman" panose="02020603050405020304" pitchFamily="18" charset="0"/>
                <a:cs typeface="Times New Roman" panose="02020603050405020304" pitchFamily="18" charset="0"/>
              </a:rPr>
              <a:t>（学习目标）</a:t>
            </a:r>
            <a:endParaRPr lang="en-US" altLang="zh-CN" sz="3200" b="1">
              <a:solidFill>
                <a:srgbClr val="FF0000"/>
              </a:solidFill>
              <a:latin typeface="Times New Roman" panose="02020603050405020304" pitchFamily="18" charset="0"/>
              <a:cs typeface="Times New Roman" panose="02020603050405020304" pitchFamily="18" charset="0"/>
            </a:endParaRPr>
          </a:p>
        </p:txBody>
      </p:sp>
      <p:sp>
        <p:nvSpPr>
          <p:cNvPr id="3" name="Rectangle 387"/>
          <p:cNvSpPr>
            <a:spLocks noChangeArrowheads="1"/>
          </p:cNvSpPr>
          <p:nvPr/>
        </p:nvSpPr>
        <p:spPr bwMode="auto">
          <a:xfrm>
            <a:off x="252412" y="714375"/>
            <a:ext cx="8639175" cy="4324350"/>
          </a:xfrm>
          <a:prstGeom prst="rect">
            <a:avLst/>
          </a:prstGeom>
          <a:noFill/>
          <a:ln w="25400" cap="flat" cmpd="sng" algn="ctr">
            <a:noFill/>
            <a:prstDash val="solid"/>
          </a:ln>
          <a:effectLst/>
        </p:spPr>
        <p:txBody>
          <a:bodyPr>
            <a:spAutoFit/>
          </a:bodyPr>
          <a:lstStyle>
            <a:defPPr>
              <a:defRPr lang="zh-CN"/>
            </a:defPPr>
          </a:lstStyle>
          <a:p>
            <a:pPr eaLnBrk="1" fontAlgn="auto" hangingPunct="1">
              <a:lnSpc>
                <a:spcPct val="110000"/>
              </a:lnSpc>
              <a:spcBef>
                <a:spcPct val="0"/>
              </a:spcBef>
              <a:spcAft>
                <a:spcPct val="0"/>
              </a:spcAft>
              <a:defRPr/>
            </a:pPr>
            <a:r>
              <a:rPr kumimoji="1" lang="en-US" altLang="zh-CN" sz="2800" b="1" kern="0">
                <a:solidFill>
                  <a:srgbClr val="0000FF"/>
                </a:solidFill>
                <a:latin typeface="Times New Roman"/>
                <a:ea typeface="黑体"/>
              </a:rPr>
              <a:t>By</a:t>
            </a:r>
            <a:r>
              <a:rPr kumimoji="1" lang="zh-CN" altLang="en-US" sz="2800" b="1" kern="0">
                <a:solidFill>
                  <a:srgbClr val="0000FF"/>
                </a:solidFill>
                <a:latin typeface="Times New Roman"/>
                <a:ea typeface="黑体"/>
              </a:rPr>
              <a:t> </a:t>
            </a:r>
            <a:r>
              <a:rPr kumimoji="1" lang="en-US" altLang="zh-CN" sz="2800" b="1" kern="0">
                <a:solidFill>
                  <a:srgbClr val="0000FF"/>
                </a:solidFill>
                <a:latin typeface="Times New Roman"/>
                <a:ea typeface="黑体"/>
              </a:rPr>
              <a:t>the</a:t>
            </a:r>
            <a:r>
              <a:rPr kumimoji="1" lang="zh-CN" altLang="en-US" sz="2800" b="1" kern="0">
                <a:solidFill>
                  <a:srgbClr val="0000FF"/>
                </a:solidFill>
                <a:latin typeface="Times New Roman"/>
                <a:ea typeface="黑体"/>
              </a:rPr>
              <a:t> </a:t>
            </a:r>
            <a:r>
              <a:rPr kumimoji="1" lang="en-US" altLang="zh-CN" sz="2800" b="1" kern="0">
                <a:solidFill>
                  <a:srgbClr val="0000FF"/>
                </a:solidFill>
                <a:latin typeface="Times New Roman"/>
                <a:ea typeface="黑体"/>
              </a:rPr>
              <a:t>end</a:t>
            </a:r>
            <a:r>
              <a:rPr kumimoji="1" lang="zh-CN" altLang="en-US" sz="2800" b="1" kern="0">
                <a:solidFill>
                  <a:srgbClr val="0000FF"/>
                </a:solidFill>
                <a:latin typeface="Times New Roman"/>
                <a:ea typeface="黑体"/>
              </a:rPr>
              <a:t> </a:t>
            </a:r>
            <a:r>
              <a:rPr kumimoji="1" lang="en-US" altLang="zh-CN" sz="2800" b="1" kern="0">
                <a:solidFill>
                  <a:srgbClr val="0000FF"/>
                </a:solidFill>
                <a:latin typeface="Times New Roman"/>
                <a:ea typeface="黑体"/>
              </a:rPr>
              <a:t>of</a:t>
            </a:r>
            <a:r>
              <a:rPr kumimoji="1" lang="zh-CN" altLang="en-US" sz="2800" b="1" kern="0">
                <a:solidFill>
                  <a:srgbClr val="0000FF"/>
                </a:solidFill>
                <a:latin typeface="Times New Roman"/>
                <a:ea typeface="黑体"/>
              </a:rPr>
              <a:t> </a:t>
            </a:r>
            <a:r>
              <a:rPr kumimoji="1" lang="en-US" altLang="zh-CN" sz="2800" b="1" kern="0">
                <a:solidFill>
                  <a:srgbClr val="0000FF"/>
                </a:solidFill>
                <a:latin typeface="Times New Roman"/>
                <a:ea typeface="黑体"/>
              </a:rPr>
              <a:t>the</a:t>
            </a:r>
            <a:r>
              <a:rPr kumimoji="1" lang="zh-CN" altLang="en-US" sz="2800" b="1" kern="0">
                <a:solidFill>
                  <a:srgbClr val="0000FF"/>
                </a:solidFill>
                <a:latin typeface="Times New Roman"/>
                <a:ea typeface="黑体"/>
              </a:rPr>
              <a:t> </a:t>
            </a:r>
            <a:r>
              <a:rPr kumimoji="1" lang="en-US" altLang="zh-CN" sz="2800" b="1" kern="0">
                <a:solidFill>
                  <a:srgbClr val="0000FF"/>
                </a:solidFill>
                <a:latin typeface="Times New Roman"/>
                <a:ea typeface="黑体"/>
              </a:rPr>
              <a:t>class, you will be able to:</a:t>
            </a:r>
          </a:p>
          <a:p>
            <a:pPr eaLnBrk="1" fontAlgn="auto" hangingPunct="1">
              <a:lnSpc>
                <a:spcPct val="110000"/>
              </a:lnSpc>
              <a:spcBef>
                <a:spcPct val="0"/>
              </a:spcBef>
              <a:spcAft>
                <a:spcPct val="0"/>
              </a:spcAft>
              <a:defRPr/>
            </a:pPr>
            <a:r>
              <a:rPr kumimoji="1" lang="en-US" altLang="zh-CN" sz="2800" b="1" kern="0">
                <a:solidFill>
                  <a:prstClr val="black"/>
                </a:solidFill>
                <a:latin typeface="Times New Roman"/>
                <a:ea typeface="黑体"/>
              </a:rPr>
              <a:t>1. Learn the following key words and phrases: </a:t>
            </a:r>
          </a:p>
          <a:p>
            <a:pPr eaLnBrk="1" fontAlgn="auto" hangingPunct="1">
              <a:lnSpc>
                <a:spcPct val="110000"/>
              </a:lnSpc>
              <a:spcBef>
                <a:spcPct val="0"/>
              </a:spcBef>
              <a:spcAft>
                <a:spcPct val="0"/>
              </a:spcAft>
              <a:defRPr/>
            </a:pPr>
            <a:r>
              <a:rPr kumimoji="1" lang="en-US" altLang="zh-CN" sz="2800" b="1" kern="0">
                <a:solidFill>
                  <a:prstClr val="black"/>
                </a:solidFill>
                <a:latin typeface="Times New Roman"/>
                <a:ea typeface="黑体"/>
              </a:rPr>
              <a:t>    forever, abroad, ever since, fan, southern, modern,</a:t>
            </a:r>
          </a:p>
          <a:p>
            <a:pPr eaLnBrk="1" fontAlgn="auto" hangingPunct="1">
              <a:lnSpc>
                <a:spcPct val="110000"/>
              </a:lnSpc>
              <a:spcBef>
                <a:spcPct val="0"/>
              </a:spcBef>
              <a:spcAft>
                <a:spcPct val="0"/>
              </a:spcAft>
              <a:defRPr/>
            </a:pPr>
            <a:r>
              <a:rPr kumimoji="1" lang="en-US" altLang="zh-CN" sz="2800" b="1" kern="0">
                <a:solidFill>
                  <a:prstClr val="black"/>
                </a:solidFill>
                <a:latin typeface="Times New Roman"/>
                <a:ea typeface="黑体"/>
              </a:rPr>
              <a:t>    success, one another, laughter, beauty, record…</a:t>
            </a:r>
          </a:p>
          <a:p>
            <a:pPr eaLnBrk="1" fontAlgn="auto" hangingPunct="1">
              <a:lnSpc>
                <a:spcPct val="110000"/>
              </a:lnSpc>
              <a:spcBef>
                <a:spcPct val="0"/>
              </a:spcBef>
              <a:spcAft>
                <a:spcPct val="0"/>
              </a:spcAft>
              <a:defRPr/>
            </a:pPr>
            <a:r>
              <a:rPr kumimoji="1" lang="en-US" altLang="zh-CN" sz="2800" b="1" kern="0">
                <a:solidFill>
                  <a:prstClr val="black"/>
                </a:solidFill>
                <a:latin typeface="Times New Roman"/>
                <a:ea typeface="黑体"/>
              </a:rPr>
              <a:t>2. Learn how to use reading strategies to help us better</a:t>
            </a:r>
          </a:p>
          <a:p>
            <a:pPr eaLnBrk="1" fontAlgn="auto" hangingPunct="1">
              <a:lnSpc>
                <a:spcPct val="110000"/>
              </a:lnSpc>
              <a:spcBef>
                <a:spcPct val="0"/>
              </a:spcBef>
              <a:spcAft>
                <a:spcPct val="0"/>
              </a:spcAft>
              <a:defRPr/>
            </a:pPr>
            <a:r>
              <a:rPr kumimoji="1" lang="en-US" altLang="zh-CN" sz="2800" b="1" kern="0">
                <a:solidFill>
                  <a:prstClr val="black"/>
                </a:solidFill>
                <a:latin typeface="Times New Roman"/>
                <a:ea typeface="黑体"/>
              </a:rPr>
              <a:t>    understand the text.</a:t>
            </a:r>
          </a:p>
          <a:p>
            <a:pPr eaLnBrk="1" fontAlgn="auto" hangingPunct="1">
              <a:lnSpc>
                <a:spcPct val="110000"/>
              </a:lnSpc>
              <a:spcBef>
                <a:spcPct val="0"/>
              </a:spcBef>
              <a:spcAft>
                <a:spcPct val="0"/>
              </a:spcAft>
              <a:defRPr/>
            </a:pPr>
            <a:r>
              <a:rPr kumimoji="1" lang="en-US" altLang="zh-CN" sz="2800" b="1" kern="0">
                <a:solidFill>
                  <a:prstClr val="black"/>
                </a:solidFill>
                <a:latin typeface="Times New Roman"/>
                <a:ea typeface="黑体"/>
              </a:rPr>
              <a:t>3. Develop the ability of summarizing.</a:t>
            </a:r>
          </a:p>
          <a:p>
            <a:pPr eaLnBrk="1" fontAlgn="auto" hangingPunct="1">
              <a:lnSpc>
                <a:spcPct val="110000"/>
              </a:lnSpc>
              <a:spcBef>
                <a:spcPct val="0"/>
              </a:spcBef>
              <a:spcAft>
                <a:spcPct val="0"/>
              </a:spcAft>
              <a:defRPr/>
            </a:pPr>
            <a:r>
              <a:rPr kumimoji="1" lang="en-US" altLang="zh-CN" sz="2800" b="1" kern="0">
                <a:solidFill>
                  <a:prstClr val="black"/>
                </a:solidFill>
                <a:latin typeface="Times New Roman"/>
                <a:ea typeface="黑体"/>
              </a:rPr>
              <a:t>4. Learn to write a short summary in your own words</a:t>
            </a:r>
          </a:p>
          <a:p>
            <a:pPr eaLnBrk="1" fontAlgn="auto" hangingPunct="1">
              <a:lnSpc>
                <a:spcPct val="110000"/>
              </a:lnSpc>
              <a:spcBef>
                <a:spcPct val="0"/>
              </a:spcBef>
              <a:spcAft>
                <a:spcPct val="0"/>
              </a:spcAft>
              <a:defRPr/>
            </a:pPr>
            <a:r>
              <a:rPr kumimoji="1" lang="en-US" altLang="zh-CN" sz="2800" b="1" kern="0">
                <a:solidFill>
                  <a:prstClr val="black"/>
                </a:solidFill>
                <a:latin typeface="Times New Roman"/>
                <a:ea typeface="黑体"/>
              </a:rPr>
              <a:t>    after reading.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6146" name="图片 2">
            <a:hlinkClick r:id="rId3" action="ppaction://hlinkfile"/>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9425" y="1601788"/>
            <a:ext cx="2260600" cy="239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87"/>
          <p:cNvSpPr>
            <a:spLocks noChangeArrowheads="1"/>
          </p:cNvSpPr>
          <p:nvPr/>
        </p:nvSpPr>
        <p:spPr bwMode="auto">
          <a:xfrm>
            <a:off x="195263" y="207963"/>
            <a:ext cx="347345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3200" b="1">
                <a:solidFill>
                  <a:srgbClr val="FF0000"/>
                </a:solidFill>
                <a:latin typeface="Times New Roman" panose="02020603050405020304" pitchFamily="18" charset="0"/>
                <a:cs typeface="Times New Roman" panose="02020603050405020304" pitchFamily="18" charset="0"/>
              </a:rPr>
              <a:t>Watch and answer</a:t>
            </a:r>
          </a:p>
        </p:txBody>
      </p:sp>
      <p:pic>
        <p:nvPicPr>
          <p:cNvPr id="6148" name="图片 15">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095500" y="3424238"/>
            <a:ext cx="6254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Rectangle 387"/>
          <p:cNvSpPr>
            <a:spLocks noChangeArrowheads="1"/>
          </p:cNvSpPr>
          <p:nvPr/>
        </p:nvSpPr>
        <p:spPr bwMode="auto">
          <a:xfrm>
            <a:off x="3038475" y="928688"/>
            <a:ext cx="136683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Name: </a:t>
            </a:r>
          </a:p>
        </p:txBody>
      </p:sp>
      <p:sp>
        <p:nvSpPr>
          <p:cNvPr id="18" name="Rectangle 387"/>
          <p:cNvSpPr>
            <a:spLocks noChangeArrowheads="1"/>
          </p:cNvSpPr>
          <p:nvPr/>
        </p:nvSpPr>
        <p:spPr bwMode="auto">
          <a:xfrm>
            <a:off x="4125912" y="919163"/>
            <a:ext cx="485298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Take me home, country roads</a:t>
            </a:r>
          </a:p>
        </p:txBody>
      </p:sp>
      <p:sp>
        <p:nvSpPr>
          <p:cNvPr id="6151" name="Rectangle 387"/>
          <p:cNvSpPr>
            <a:spLocks noChangeArrowheads="1"/>
          </p:cNvSpPr>
          <p:nvPr/>
        </p:nvSpPr>
        <p:spPr bwMode="auto">
          <a:xfrm>
            <a:off x="3038475" y="1471613"/>
            <a:ext cx="136683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Singer: </a:t>
            </a:r>
          </a:p>
        </p:txBody>
      </p:sp>
      <p:sp>
        <p:nvSpPr>
          <p:cNvPr id="20" name="Rectangle 387"/>
          <p:cNvSpPr>
            <a:spLocks noChangeArrowheads="1"/>
          </p:cNvSpPr>
          <p:nvPr/>
        </p:nvSpPr>
        <p:spPr bwMode="auto">
          <a:xfrm>
            <a:off x="4191000" y="1482725"/>
            <a:ext cx="2397125"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John Denver</a:t>
            </a:r>
          </a:p>
        </p:txBody>
      </p:sp>
      <p:sp>
        <p:nvSpPr>
          <p:cNvPr id="6153" name="Rectangle 387"/>
          <p:cNvSpPr>
            <a:spLocks noChangeArrowheads="1"/>
          </p:cNvSpPr>
          <p:nvPr/>
        </p:nvSpPr>
        <p:spPr bwMode="auto">
          <a:xfrm>
            <a:off x="3038475" y="2006600"/>
            <a:ext cx="1138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From: </a:t>
            </a:r>
          </a:p>
        </p:txBody>
      </p:sp>
      <p:sp>
        <p:nvSpPr>
          <p:cNvPr id="22" name="Rectangle 387"/>
          <p:cNvSpPr>
            <a:spLocks noChangeArrowheads="1"/>
          </p:cNvSpPr>
          <p:nvPr/>
        </p:nvSpPr>
        <p:spPr bwMode="auto">
          <a:xfrm>
            <a:off x="4054475" y="2014538"/>
            <a:ext cx="1260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the US</a:t>
            </a:r>
          </a:p>
        </p:txBody>
      </p:sp>
      <p:sp>
        <p:nvSpPr>
          <p:cNvPr id="6155" name="Rectangle 387"/>
          <p:cNvSpPr>
            <a:spLocks noChangeArrowheads="1"/>
          </p:cNvSpPr>
          <p:nvPr/>
        </p:nvSpPr>
        <p:spPr bwMode="auto">
          <a:xfrm>
            <a:off x="3054350" y="2490788"/>
            <a:ext cx="13668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Kind: </a:t>
            </a:r>
          </a:p>
        </p:txBody>
      </p:sp>
      <p:sp>
        <p:nvSpPr>
          <p:cNvPr id="24" name="Rectangle 387"/>
          <p:cNvSpPr>
            <a:spLocks noChangeArrowheads="1"/>
          </p:cNvSpPr>
          <p:nvPr/>
        </p:nvSpPr>
        <p:spPr bwMode="auto">
          <a:xfrm>
            <a:off x="3976687" y="2476500"/>
            <a:ext cx="2395537"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country music</a:t>
            </a:r>
          </a:p>
        </p:txBody>
      </p:sp>
      <p:sp>
        <p:nvSpPr>
          <p:cNvPr id="6157" name="Rectangle 387"/>
          <p:cNvSpPr>
            <a:spLocks noChangeArrowheads="1"/>
          </p:cNvSpPr>
          <p:nvPr/>
        </p:nvSpPr>
        <p:spPr bwMode="auto">
          <a:xfrm>
            <a:off x="3055939" y="2997200"/>
            <a:ext cx="12446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About: </a:t>
            </a:r>
          </a:p>
        </p:txBody>
      </p:sp>
      <p:sp>
        <p:nvSpPr>
          <p:cNvPr id="26" name="Rectangle 387"/>
          <p:cNvSpPr>
            <a:spLocks noChangeArrowheads="1"/>
          </p:cNvSpPr>
          <p:nvPr/>
        </p:nvSpPr>
        <p:spPr bwMode="auto">
          <a:xfrm>
            <a:off x="4181475" y="2982914"/>
            <a:ext cx="4005263"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the beauty of nature and the countryside</a:t>
            </a:r>
          </a:p>
        </p:txBody>
      </p:sp>
      <p:sp>
        <p:nvSpPr>
          <p:cNvPr id="27" name="Rectangle 387"/>
          <p:cNvSpPr>
            <a:spLocks noChangeArrowheads="1"/>
          </p:cNvSpPr>
          <p:nvPr/>
        </p:nvSpPr>
        <p:spPr bwMode="auto">
          <a:xfrm>
            <a:off x="3054350" y="3965575"/>
            <a:ext cx="5046663"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This song was his great success.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1"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500"/>
                                        <p:tgtEl>
                                          <p:spTgt spid="20"/>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2"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6" presetClass="entr" presetSubtype="21" fill="hold" grpId="3"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barn(inVertical)">
                                      <p:cBhvr>
                                        <p:cTn id="25" dur="500"/>
                                        <p:tgtEl>
                                          <p:spTgt spid="24"/>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6" presetClass="entr" presetSubtype="21" fill="hold" grpId="4"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barn(inVertical)">
                                      <p:cBhvr>
                                        <p:cTn id="31" dur="500"/>
                                        <p:tgtEl>
                                          <p:spTgt spid="26"/>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6" presetClass="entr" presetSubtype="21" fill="hold" grpId="5"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arn(inVertical)">
                                      <p:cBhvr>
                                        <p:cTn id="3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1"/>
      <p:bldP spid="22" grpId="2"/>
      <p:bldP spid="24" grpId="3"/>
      <p:bldP spid="26" grpId="4"/>
      <p:bldP spid="27" grpId="5"/>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170" name="Rectangle 387"/>
          <p:cNvSpPr>
            <a:spLocks noChangeArrowheads="1"/>
          </p:cNvSpPr>
          <p:nvPr/>
        </p:nvSpPr>
        <p:spPr bwMode="auto">
          <a:xfrm>
            <a:off x="468313" y="341313"/>
            <a:ext cx="8424862"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Which following aspects(</a:t>
            </a:r>
            <a:r>
              <a:rPr lang="zh-CN" altLang="en-US" sz="2800" b="1">
                <a:solidFill>
                  <a:srgbClr val="0000FF"/>
                </a:solidFill>
                <a:latin typeface="Times New Roman" panose="02020603050405020304" pitchFamily="18" charset="0"/>
                <a:cs typeface="Times New Roman" panose="02020603050405020304" pitchFamily="18" charset="0"/>
              </a:rPr>
              <a:t>方面</a:t>
            </a:r>
            <a:r>
              <a:rPr lang="en-US" altLang="zh-CN" sz="2800" b="1">
                <a:solidFill>
                  <a:srgbClr val="0000FF"/>
                </a:solidFill>
                <a:latin typeface="Times New Roman" panose="02020603050405020304" pitchFamily="18" charset="0"/>
                <a:cs typeface="Times New Roman" panose="02020603050405020304" pitchFamily="18" charset="0"/>
              </a:rPr>
              <a:t>) does the country music probably talk about?</a:t>
            </a:r>
          </a:p>
        </p:txBody>
      </p:sp>
      <p:sp>
        <p:nvSpPr>
          <p:cNvPr id="4" name="Rectangle 387"/>
          <p:cNvSpPr>
            <a:spLocks noChangeArrowheads="1"/>
          </p:cNvSpPr>
          <p:nvPr/>
        </p:nvSpPr>
        <p:spPr bwMode="auto">
          <a:xfrm>
            <a:off x="1257300" y="1311275"/>
            <a:ext cx="1512888"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pPr>
            <a:r>
              <a:rPr lang="en-US" altLang="zh-CN" sz="2800" b="1">
                <a:latin typeface="Times New Roman" panose="02020603050405020304" pitchFamily="18" charset="0"/>
                <a:cs typeface="Times New Roman" panose="02020603050405020304" pitchFamily="18" charset="0"/>
              </a:rPr>
              <a:t>Home</a:t>
            </a:r>
          </a:p>
          <a:p>
            <a:pPr eaLnBrk="1" hangingPunct="1">
              <a:lnSpc>
                <a:spcPct val="120000"/>
              </a:lnSpc>
            </a:pPr>
            <a:r>
              <a:rPr lang="en-US" altLang="zh-CN" sz="2800" b="1">
                <a:latin typeface="Times New Roman" panose="02020603050405020304" pitchFamily="18" charset="0"/>
                <a:cs typeface="Times New Roman" panose="02020603050405020304" pitchFamily="18" charset="0"/>
              </a:rPr>
              <a:t>Success</a:t>
            </a:r>
          </a:p>
          <a:p>
            <a:pPr eaLnBrk="1" hangingPunct="1">
              <a:lnSpc>
                <a:spcPct val="120000"/>
              </a:lnSpc>
            </a:pPr>
            <a:r>
              <a:rPr lang="en-US" altLang="zh-CN" sz="2800" b="1">
                <a:latin typeface="Times New Roman" panose="02020603050405020304" pitchFamily="18" charset="0"/>
                <a:cs typeface="Times New Roman" panose="02020603050405020304" pitchFamily="18" charset="0"/>
              </a:rPr>
              <a:t>Money</a:t>
            </a:r>
          </a:p>
          <a:p>
            <a:pPr eaLnBrk="1" hangingPunct="1">
              <a:lnSpc>
                <a:spcPct val="120000"/>
              </a:lnSpc>
            </a:pPr>
            <a:r>
              <a:rPr lang="en-US" altLang="zh-CN" sz="2800" b="1">
                <a:latin typeface="Times New Roman" panose="02020603050405020304" pitchFamily="18" charset="0"/>
                <a:cs typeface="Times New Roman" panose="02020603050405020304" pitchFamily="18" charset="0"/>
              </a:rPr>
              <a:t>Friends</a:t>
            </a:r>
          </a:p>
          <a:p>
            <a:pPr eaLnBrk="1" hangingPunct="1">
              <a:lnSpc>
                <a:spcPct val="120000"/>
              </a:lnSpc>
            </a:pPr>
            <a:r>
              <a:rPr lang="en-US" altLang="zh-CN" sz="2800" b="1">
                <a:latin typeface="Times New Roman" panose="02020603050405020304" pitchFamily="18" charset="0"/>
                <a:cs typeface="Times New Roman" panose="02020603050405020304" pitchFamily="18" charset="0"/>
              </a:rPr>
              <a:t>Nature</a:t>
            </a:r>
          </a:p>
          <a:p>
            <a:pPr eaLnBrk="1" hangingPunct="1">
              <a:lnSpc>
                <a:spcPct val="120000"/>
              </a:lnSpc>
            </a:pPr>
            <a:r>
              <a:rPr lang="en-US" altLang="zh-CN" sz="2800" b="1">
                <a:latin typeface="Times New Roman" panose="02020603050405020304" pitchFamily="18" charset="0"/>
                <a:cs typeface="Times New Roman" panose="02020603050405020304" pitchFamily="18" charset="0"/>
              </a:rPr>
              <a:t>Fashion</a:t>
            </a:r>
          </a:p>
          <a:p>
            <a:pPr eaLnBrk="1" hangingPunct="1">
              <a:lnSpc>
                <a:spcPct val="120000"/>
              </a:lnSpc>
            </a:pPr>
            <a:r>
              <a:rPr lang="en-US" altLang="zh-CN" sz="2800" b="1">
                <a:latin typeface="Times New Roman" panose="02020603050405020304" pitchFamily="18" charset="0"/>
                <a:cs typeface="Times New Roman" panose="02020603050405020304" pitchFamily="18" charset="0"/>
              </a:rPr>
              <a:t>…</a:t>
            </a:r>
          </a:p>
        </p:txBody>
      </p:sp>
      <p:pic>
        <p:nvPicPr>
          <p:cNvPr id="6" name="图片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rot="21073061">
            <a:off x="3475038" y="3046414"/>
            <a:ext cx="1716087"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62450" y="1203325"/>
            <a:ext cx="264795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noChangeArrowheads="1"/>
          </p:cNvPicPr>
          <p:nvPr/>
        </p:nvPicPr>
        <p:blipFill>
          <a:blip r:embed="rId4">
            <a:extLst>
              <a:ext uri="{28A0092B-C50C-407E-A947-70E740481C1C}">
                <a14:useLocalDpi xmlns:a14="http://schemas.microsoft.com/office/drawing/2010/main" val="0"/>
              </a:ext>
            </a:extLst>
          </a:blip>
          <a:srcRect r="6357"/>
          <a:stretch>
            <a:fillRect/>
          </a:stretch>
        </p:blipFill>
        <p:spPr bwMode="auto">
          <a:xfrm rot="420639">
            <a:off x="6403975" y="2990850"/>
            <a:ext cx="1733550" cy="180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noChangeArrowheads="1"/>
          </p:cNvPicPr>
          <p:nvPr/>
        </p:nvPicPr>
        <p:blipFill>
          <a:blip r:embed="rId5">
            <a:extLst>
              <a:ext uri="{28A0092B-C50C-407E-A947-70E740481C1C}">
                <a14:useLocalDpi xmlns:a14="http://schemas.microsoft.com/office/drawing/2010/main" val="0"/>
              </a:ext>
            </a:extLst>
          </a:blip>
          <a:srcRect l="8110" t="25017" r="15102" b="17802"/>
          <a:stretch>
            <a:fillRect/>
          </a:stretch>
        </p:blipFill>
        <p:spPr bwMode="auto">
          <a:xfrm>
            <a:off x="738188" y="1409700"/>
            <a:ext cx="588962"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25"/>
          <p:cNvPicPr>
            <a:picLocks noChangeAspect="1" noChangeArrowheads="1"/>
          </p:cNvPicPr>
          <p:nvPr/>
        </p:nvPicPr>
        <p:blipFill>
          <a:blip r:embed="rId6">
            <a:extLst>
              <a:ext uri="{28A0092B-C50C-407E-A947-70E740481C1C}">
                <a14:useLocalDpi xmlns:a14="http://schemas.microsoft.com/office/drawing/2010/main" val="0"/>
              </a:ext>
            </a:extLst>
          </a:blip>
          <a:srcRect l="8110" t="25017" r="15102" b="17802"/>
          <a:stretch>
            <a:fillRect/>
          </a:stretch>
        </p:blipFill>
        <p:spPr bwMode="auto">
          <a:xfrm>
            <a:off x="738188" y="2890838"/>
            <a:ext cx="5889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26"/>
          <p:cNvPicPr>
            <a:picLocks noChangeAspect="1" noChangeArrowheads="1"/>
          </p:cNvPicPr>
          <p:nvPr/>
        </p:nvPicPr>
        <p:blipFill>
          <a:blip r:embed="rId5">
            <a:extLst>
              <a:ext uri="{28A0092B-C50C-407E-A947-70E740481C1C}">
                <a14:useLocalDpi xmlns:a14="http://schemas.microsoft.com/office/drawing/2010/main" val="0"/>
              </a:ext>
            </a:extLst>
          </a:blip>
          <a:srcRect l="8110" t="25017" r="15102" b="17802"/>
          <a:stretch>
            <a:fillRect/>
          </a:stretch>
        </p:blipFill>
        <p:spPr bwMode="auto">
          <a:xfrm>
            <a:off x="738188" y="3441700"/>
            <a:ext cx="588962"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arn(inVertical)">
                                      <p:cBhvr>
                                        <p:cTn id="22" dur="500"/>
                                        <p:tgtEl>
                                          <p:spTgt spid="25"/>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16" presetClass="entr" presetSubtype="21"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6" presetClass="entr" presetSubtype="21"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arn(inVertical)">
                                      <p:cBhvr>
                                        <p:cTn id="3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194" name="TextBox 1"/>
          <p:cNvSpPr txBox="1">
            <a:spLocks noChangeArrowheads="1"/>
          </p:cNvSpPr>
          <p:nvPr/>
        </p:nvSpPr>
        <p:spPr bwMode="auto">
          <a:xfrm>
            <a:off x="1036638" y="771525"/>
            <a:ext cx="7002462"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30000"/>
              </a:lnSpc>
              <a:buFont typeface="Arial" panose="020b0604020202020204" pitchFamily="34" charset="0"/>
              <a:buNone/>
            </a:pPr>
            <a:r>
              <a:rPr lang="en-US" altLang="zh-CN" sz="3000" b="1">
                <a:latin typeface="Times New Roman" panose="02020603050405020304" pitchFamily="18" charset="0"/>
                <a:cs typeface="Times New Roman" panose="02020603050405020304" pitchFamily="18" charset="0"/>
              </a:rPr>
              <a:t>Discuss the questions with a partner.</a:t>
            </a:r>
          </a:p>
        </p:txBody>
      </p:sp>
      <p:grpSp>
        <p:nvGrpSpPr>
          <p:cNvPr id="8195" name="组合 4"/>
          <p:cNvGrpSpPr/>
          <p:nvPr/>
        </p:nvGrpSpPr>
        <p:grpSpPr>
          <a:xfrm>
            <a:off x="254000" y="835025"/>
            <a:ext cx="838200" cy="654050"/>
            <a:chOff x="449580" y="418535"/>
            <a:chExt cx="837908" cy="654694"/>
          </a:xfrm>
        </p:grpSpPr>
        <p:sp>
          <p:nvSpPr>
            <p:cNvPr id="5" name="椭圆 4"/>
            <p:cNvSpPr/>
            <p:nvPr/>
          </p:nvSpPr>
          <p:spPr>
            <a:xfrm>
              <a:off x="449580" y="418536"/>
              <a:ext cx="739517" cy="654694"/>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8202" name="TextBox 3"/>
            <p:cNvSpPr txBox="1">
              <a:spLocks noChangeArrowheads="1"/>
            </p:cNvSpPr>
            <p:nvPr/>
          </p:nvSpPr>
          <p:spPr bwMode="auto">
            <a:xfrm>
              <a:off x="502628" y="418535"/>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3200" b="1">
                  <a:solidFill>
                    <a:srgbClr val="0000FF"/>
                  </a:solidFill>
                  <a:latin typeface="Arial" panose="020b0604020202020204" pitchFamily="34" charset="0"/>
                </a:rPr>
                <a:t>2a</a:t>
              </a:r>
              <a:endParaRPr lang="zh-CN" altLang="en-US" sz="3200" b="1">
                <a:solidFill>
                  <a:srgbClr val="0000FF"/>
                </a:solidFill>
                <a:latin typeface="Arial" panose="020b0604020202020204" pitchFamily="34" charset="0"/>
              </a:endParaRPr>
            </a:p>
          </p:txBody>
        </p:sp>
      </p:grpSp>
      <p:sp>
        <p:nvSpPr>
          <p:cNvPr id="7" name="Rectangle 3"/>
          <p:cNvSpPr>
            <a:spLocks noChangeArrowheads="1"/>
          </p:cNvSpPr>
          <p:nvPr/>
        </p:nvSpPr>
        <p:spPr bwMode="auto">
          <a:xfrm>
            <a:off x="1033463" y="1538288"/>
            <a:ext cx="7851775" cy="2879725"/>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88900">
                <a:solidFill>
                  <a:schemeClr val="hlink"/>
                </a:solidFill>
                <a:bevel/>
                <a:headEnd/>
                <a:tailEnd/>
              </a14:hiddenLine>
            </a:ext>
          </a:extLst>
        </p:spPr>
        <p:txBody>
          <a:bodyPr wrap="none" anchor="ctr"/>
          <a:lstStyle>
            <a:defPPr>
              <a:defRPr lang="zh-CN"/>
            </a:defPPr>
            <a:lvl1pPr marL="342900" indent="-3429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60000"/>
              </a:lnSpc>
              <a:buFont typeface="Arial" panose="020b0604020202020204" pitchFamily="34" charset="0"/>
              <a:buAutoNum type="arabicPeriod"/>
            </a:pPr>
            <a:r>
              <a:rPr lang="en-US" altLang="zh-CN" sz="3000" b="1">
                <a:latin typeface="Times New Roman" panose="02020603050405020304" pitchFamily="18" charset="0"/>
              </a:rPr>
              <a:t>Do you have a favorite singer or band?</a:t>
            </a:r>
          </a:p>
          <a:p>
            <a:pPr eaLnBrk="1" hangingPunct="1">
              <a:lnSpc>
                <a:spcPct val="160000"/>
              </a:lnSpc>
            </a:pPr>
            <a:r>
              <a:rPr lang="en-US" altLang="zh-CN" sz="3000" b="1">
                <a:latin typeface="Times New Roman" panose="02020603050405020304" pitchFamily="18" charset="0"/>
              </a:rPr>
              <a:t>2. Do you have a favorite song?</a:t>
            </a:r>
          </a:p>
          <a:p>
            <a:pPr eaLnBrk="1" hangingPunct="1">
              <a:lnSpc>
                <a:spcPct val="160000"/>
              </a:lnSpc>
            </a:pPr>
            <a:r>
              <a:rPr lang="en-US" altLang="zh-CN" sz="3000" b="1">
                <a:latin typeface="Times New Roman" panose="02020603050405020304" pitchFamily="18" charset="0"/>
              </a:rPr>
              <a:t>3. What facts do you know about your favorite</a:t>
            </a:r>
          </a:p>
          <a:p>
            <a:pPr eaLnBrk="1" hangingPunct="1">
              <a:lnSpc>
                <a:spcPct val="160000"/>
              </a:lnSpc>
            </a:pPr>
            <a:r>
              <a:rPr lang="en-US" altLang="zh-CN" sz="3000" b="1">
                <a:latin typeface="Times New Roman" panose="02020603050405020304" pitchFamily="18" charset="0"/>
              </a:rPr>
              <a:t>    singer, band or song?</a:t>
            </a:r>
            <a:endParaRPr lang="zh-CN" altLang="en-US" sz="3000" b="1">
              <a:latin typeface="Times New Roman" panose="02020603050405020304" pitchFamily="18" charset="0"/>
            </a:endParaRPr>
          </a:p>
        </p:txBody>
      </p:sp>
      <p:sp>
        <p:nvSpPr>
          <p:cNvPr id="8197" name="文本框 32"/>
          <p:cNvSpPr txBox="1">
            <a:spLocks noChangeArrowheads="1"/>
          </p:cNvSpPr>
          <p:nvPr/>
        </p:nvSpPr>
        <p:spPr bwMode="auto">
          <a:xfrm rot="529347">
            <a:off x="1730375" y="4951413"/>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8198" name="文本框 49"/>
          <p:cNvSpPr txBox="1">
            <a:spLocks noChangeArrowheads="1"/>
          </p:cNvSpPr>
          <p:nvPr/>
        </p:nvSpPr>
        <p:spPr bwMode="auto">
          <a:xfrm rot="20749349">
            <a:off x="3603625" y="4941888"/>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8199" name="文本框 37"/>
          <p:cNvSpPr txBox="1">
            <a:spLocks noChangeArrowheads="1"/>
          </p:cNvSpPr>
          <p:nvPr/>
        </p:nvSpPr>
        <p:spPr bwMode="auto">
          <a:xfrm rot="829244">
            <a:off x="5878513" y="4941888"/>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8200" name="文本框 50"/>
          <p:cNvSpPr txBox="1">
            <a:spLocks noChangeArrowheads="1"/>
          </p:cNvSpPr>
          <p:nvPr/>
        </p:nvSpPr>
        <p:spPr bwMode="auto">
          <a:xfrm>
            <a:off x="7164388" y="4968875"/>
            <a:ext cx="1841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ppt_w*0.05"/>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anim calcmode="lin" valueType="num">
                                      <p:cBhvr>
                                        <p:cTn id="9" dur="500" fill="hold"/>
                                        <p:tgtEl>
                                          <p:spTgt spid="7"/>
                                        </p:tgtEl>
                                        <p:attrNameLst>
                                          <p:attrName>ppt_x</p:attrName>
                                        </p:attrNameLst>
                                      </p:cBhvr>
                                      <p:tavLst>
                                        <p:tav tm="0">
                                          <p:val>
                                            <p:strVal val="#ppt_x-.2"/>
                                          </p:val>
                                        </p:tav>
                                        <p:tav tm="100000">
                                          <p:val>
                                            <p:strVal val="#ppt_x"/>
                                          </p:val>
                                        </p:tav>
                                      </p:tavLst>
                                    </p:anim>
                                    <p:anim calcmode="lin" valueType="num">
                                      <p:cBhvr>
                                        <p:cTn id="10" dur="500" fill="hold"/>
                                        <p:tgtEl>
                                          <p:spTgt spid="7"/>
                                        </p:tgtEl>
                                        <p:attrNameLst>
                                          <p:attrName>ppt_y</p:attrName>
                                        </p:attrNameLst>
                                      </p:cBhvr>
                                      <p:tavLst>
                                        <p:tav tm="0">
                                          <p:val>
                                            <p:strVal val="#ppt_y"/>
                                          </p:val>
                                        </p:tav>
                                        <p:tav tm="100000">
                                          <p:val>
                                            <p:strVal val="#ppt_y"/>
                                          </p:val>
                                        </p:tav>
                                      </p:tavLst>
                                    </p:anim>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218" name="图片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02150" y="233363"/>
            <a:ext cx="4291013"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387"/>
          <p:cNvSpPr>
            <a:spLocks noChangeArrowheads="1"/>
          </p:cNvSpPr>
          <p:nvPr/>
        </p:nvSpPr>
        <p:spPr bwMode="auto">
          <a:xfrm>
            <a:off x="141288" y="142875"/>
            <a:ext cx="42926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3200" b="1">
                <a:solidFill>
                  <a:srgbClr val="FF0000"/>
                </a:solidFill>
                <a:latin typeface="Times New Roman" panose="02020603050405020304" pitchFamily="18" charset="0"/>
                <a:cs typeface="Times New Roman" panose="02020603050405020304" pitchFamily="18" charset="0"/>
              </a:rPr>
              <a:t>Pre-reading: Prediction</a:t>
            </a:r>
          </a:p>
        </p:txBody>
      </p:sp>
      <p:sp>
        <p:nvSpPr>
          <p:cNvPr id="5" name="Rectangle 387"/>
          <p:cNvSpPr>
            <a:spLocks noChangeArrowheads="1"/>
          </p:cNvSpPr>
          <p:nvPr/>
        </p:nvSpPr>
        <p:spPr bwMode="auto">
          <a:xfrm>
            <a:off x="350838" y="677863"/>
            <a:ext cx="3852862"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600" b="1">
                <a:solidFill>
                  <a:srgbClr val="0000FF"/>
                </a:solidFill>
                <a:latin typeface="Times New Roman" panose="02020603050405020304" pitchFamily="18" charset="0"/>
                <a:cs typeface="Times New Roman" panose="02020603050405020304" pitchFamily="18" charset="0"/>
              </a:rPr>
              <a:t>Look at the picture and the title of the passage. Try to predict:</a:t>
            </a:r>
          </a:p>
        </p:txBody>
      </p:sp>
      <p:sp>
        <p:nvSpPr>
          <p:cNvPr id="7" name="Rectangle 387"/>
          <p:cNvSpPr>
            <a:spLocks noChangeArrowheads="1"/>
          </p:cNvSpPr>
          <p:nvPr/>
        </p:nvSpPr>
        <p:spPr bwMode="auto">
          <a:xfrm>
            <a:off x="366713" y="1874838"/>
            <a:ext cx="3636962"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600" b="1">
                <a:latin typeface="Times New Roman" panose="02020603050405020304" pitchFamily="18" charset="0"/>
                <a:cs typeface="Times New Roman" panose="02020603050405020304" pitchFamily="18" charset="0"/>
              </a:rPr>
              <a:t>1. What kind of music </a:t>
            </a:r>
          </a:p>
          <a:p>
            <a:pPr eaLnBrk="1" hangingPunct="1">
              <a:lnSpc>
                <a:spcPct val="90000"/>
              </a:lnSpc>
            </a:pPr>
            <a:r>
              <a:rPr lang="en-US" altLang="zh-CN" sz="2600" b="1">
                <a:latin typeface="Times New Roman" panose="02020603050405020304" pitchFamily="18" charset="0"/>
                <a:cs typeface="Times New Roman" panose="02020603050405020304" pitchFamily="18" charset="0"/>
              </a:rPr>
              <a:t>   does the girl like best?</a:t>
            </a:r>
          </a:p>
        </p:txBody>
      </p:sp>
      <p:sp>
        <p:nvSpPr>
          <p:cNvPr id="8" name="Rectangle 387"/>
          <p:cNvSpPr>
            <a:spLocks noChangeArrowheads="1"/>
          </p:cNvSpPr>
          <p:nvPr/>
        </p:nvSpPr>
        <p:spPr bwMode="auto">
          <a:xfrm>
            <a:off x="723900" y="2679700"/>
            <a:ext cx="26924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600" b="1">
                <a:solidFill>
                  <a:srgbClr val="FF00FF"/>
                </a:solidFill>
                <a:latin typeface="Times New Roman" panose="02020603050405020304" pitchFamily="18" charset="0"/>
                <a:cs typeface="Times New Roman" panose="02020603050405020304" pitchFamily="18" charset="0"/>
              </a:rPr>
              <a:t>She likes country </a:t>
            </a:r>
          </a:p>
          <a:p>
            <a:pPr eaLnBrk="1" hangingPunct="1">
              <a:lnSpc>
                <a:spcPct val="90000"/>
              </a:lnSpc>
            </a:pPr>
            <a:r>
              <a:rPr lang="en-US" altLang="zh-CN" sz="2600" b="1">
                <a:solidFill>
                  <a:srgbClr val="FF00FF"/>
                </a:solidFill>
                <a:latin typeface="Times New Roman" panose="02020603050405020304" pitchFamily="18" charset="0"/>
                <a:cs typeface="Times New Roman" panose="02020603050405020304" pitchFamily="18" charset="0"/>
              </a:rPr>
              <a:t>music best.</a:t>
            </a:r>
          </a:p>
        </p:txBody>
      </p:sp>
      <p:sp>
        <p:nvSpPr>
          <p:cNvPr id="9" name="Rectangle 387"/>
          <p:cNvSpPr>
            <a:spLocks noChangeArrowheads="1"/>
          </p:cNvSpPr>
          <p:nvPr/>
        </p:nvSpPr>
        <p:spPr bwMode="auto">
          <a:xfrm>
            <a:off x="360363" y="3476625"/>
            <a:ext cx="385445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600" b="1">
                <a:latin typeface="Times New Roman" panose="02020603050405020304" pitchFamily="18" charset="0"/>
                <a:cs typeface="Times New Roman" panose="02020603050405020304" pitchFamily="18" charset="0"/>
              </a:rPr>
              <a:t>2. How has country music</a:t>
            </a:r>
          </a:p>
          <a:p>
            <a:pPr eaLnBrk="1" hangingPunct="1">
              <a:lnSpc>
                <a:spcPct val="90000"/>
              </a:lnSpc>
            </a:pPr>
            <a:r>
              <a:rPr lang="en-US" altLang="zh-CN" sz="2600" b="1">
                <a:latin typeface="Times New Roman" panose="02020603050405020304" pitchFamily="18" charset="0"/>
                <a:cs typeface="Times New Roman" panose="02020603050405020304" pitchFamily="18" charset="0"/>
              </a:rPr>
              <a:t>    changed her life?</a:t>
            </a:r>
          </a:p>
        </p:txBody>
      </p:sp>
      <p:sp>
        <p:nvSpPr>
          <p:cNvPr id="10" name="Rectangle 387"/>
          <p:cNvSpPr>
            <a:spLocks noChangeArrowheads="1"/>
          </p:cNvSpPr>
          <p:nvPr/>
        </p:nvSpPr>
        <p:spPr bwMode="auto">
          <a:xfrm>
            <a:off x="709613" y="4281488"/>
            <a:ext cx="363855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600" b="1">
                <a:solidFill>
                  <a:srgbClr val="FF00FF"/>
                </a:solidFill>
                <a:latin typeface="Times New Roman" panose="02020603050405020304" pitchFamily="18" charset="0"/>
                <a:cs typeface="Times New Roman" panose="02020603050405020304" pitchFamily="18" charset="0"/>
              </a:rPr>
              <a:t>Maybe the music makes her calm down.</a:t>
            </a:r>
          </a:p>
        </p:txBody>
      </p:sp>
      <p:sp>
        <p:nvSpPr>
          <p:cNvPr id="11" name="Text Box 9"/>
          <p:cNvSpPr txBox="1">
            <a:spLocks noChangeArrowheads="1"/>
          </p:cNvSpPr>
          <p:nvPr/>
        </p:nvSpPr>
        <p:spPr bwMode="auto">
          <a:xfrm>
            <a:off x="549275" y="4195763"/>
            <a:ext cx="7567614" cy="830262"/>
          </a:xfrm>
          <a:prstGeom prst="rect">
            <a:avLst/>
          </a:prstGeom>
          <a:solidFill>
            <a:srgbClr val="FFFF99"/>
          </a:solidFill>
          <a:ln w="57150" cmpd="thinThick">
            <a:solidFill>
              <a:srgbClr val="339966"/>
            </a:solidFill>
            <a:miter lim="800000"/>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en-US" altLang="zh-CN" sz="2400" b="1">
                <a:latin typeface="Times New Roman" panose="02020603050405020304" pitchFamily="18" charset="0"/>
                <a:ea typeface="黑体" panose="02010609060101010101" pitchFamily="49" charset="-122"/>
              </a:rPr>
              <a:t>Tips: Look at the title and picture, and predict what you will read about.</a:t>
            </a:r>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8172450" y="4075113"/>
            <a:ext cx="811213"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2"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6" presetClass="entr" presetSubtype="21" fill="hold" grpId="3"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6" presetClass="entr" presetSubtype="21" fill="hold" grpId="4"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42"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3" presetClass="entr" presetSubtype="10" fill="hold" grpId="5"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P spid="9" grpId="3"/>
      <p:bldP spid="10" grpId="4"/>
      <p:bldP spid="11" grpId="5"/>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1266" name="Rectangle 387"/>
          <p:cNvSpPr>
            <a:spLocks noChangeArrowheads="1"/>
          </p:cNvSpPr>
          <p:nvPr/>
        </p:nvSpPr>
        <p:spPr bwMode="auto">
          <a:xfrm>
            <a:off x="179388" y="493713"/>
            <a:ext cx="248602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3200" b="1">
                <a:solidFill>
                  <a:srgbClr val="FF0000"/>
                </a:solidFill>
                <a:latin typeface="Times New Roman" panose="02020603050405020304" pitchFamily="18" charset="0"/>
                <a:cs typeface="Times New Roman" panose="02020603050405020304" pitchFamily="18" charset="0"/>
              </a:rPr>
              <a:t>Fast reading</a:t>
            </a:r>
          </a:p>
        </p:txBody>
      </p:sp>
      <p:sp>
        <p:nvSpPr>
          <p:cNvPr id="11267" name="Rectangle 387"/>
          <p:cNvSpPr>
            <a:spLocks noChangeArrowheads="1"/>
          </p:cNvSpPr>
          <p:nvPr/>
        </p:nvSpPr>
        <p:spPr bwMode="auto">
          <a:xfrm>
            <a:off x="520700" y="1276350"/>
            <a:ext cx="78946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Read the passage quickly and get the general idea.</a:t>
            </a:r>
          </a:p>
        </p:txBody>
      </p:sp>
      <p:sp>
        <p:nvSpPr>
          <p:cNvPr id="11268" name="Rectangle 387"/>
          <p:cNvSpPr>
            <a:spLocks noChangeArrowheads="1"/>
          </p:cNvSpPr>
          <p:nvPr/>
        </p:nvSpPr>
        <p:spPr bwMode="auto">
          <a:xfrm>
            <a:off x="493713" y="1781175"/>
            <a:ext cx="826770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en-US" altLang="zh-CN" sz="2800" b="1">
                <a:latin typeface="Times New Roman" panose="02020603050405020304" pitchFamily="18" charset="0"/>
                <a:cs typeface="Times New Roman" panose="02020603050405020304" pitchFamily="18" charset="0"/>
              </a:rPr>
              <a:t>The general idea of the passage is about _______.</a:t>
            </a:r>
          </a:p>
          <a:p>
            <a:pPr eaLnBrk="1" hangingPunct="1">
              <a:lnSpc>
                <a:spcPct val="150000"/>
              </a:lnSpc>
            </a:pPr>
            <a:r>
              <a:rPr lang="en-US" altLang="zh-CN" sz="2800" b="1">
                <a:latin typeface="Times New Roman" panose="02020603050405020304" pitchFamily="18" charset="0"/>
                <a:cs typeface="Times New Roman" panose="02020603050405020304" pitchFamily="18" charset="0"/>
              </a:rPr>
              <a:t>A. Sarah</a:t>
            </a:r>
          </a:p>
          <a:p>
            <a:pPr eaLnBrk="1" hangingPunct="1">
              <a:lnSpc>
                <a:spcPct val="150000"/>
              </a:lnSpc>
            </a:pPr>
            <a:r>
              <a:rPr lang="en-US" altLang="zh-CN" sz="2800" b="1">
                <a:latin typeface="Times New Roman" panose="02020603050405020304" pitchFamily="18" charset="0"/>
                <a:cs typeface="Times New Roman" panose="02020603050405020304" pitchFamily="18" charset="0"/>
              </a:rPr>
              <a:t>B. a country music song changed Sarah’s life forever</a:t>
            </a:r>
          </a:p>
          <a:p>
            <a:pPr eaLnBrk="1" hangingPunct="1">
              <a:lnSpc>
                <a:spcPct val="150000"/>
              </a:lnSpc>
            </a:pPr>
            <a:r>
              <a:rPr lang="en-US" altLang="zh-CN" sz="2800" b="1">
                <a:latin typeface="Times New Roman" panose="02020603050405020304" pitchFamily="18" charset="0"/>
                <a:cs typeface="Times New Roman" panose="02020603050405020304" pitchFamily="18" charset="0"/>
              </a:rPr>
              <a:t>C. country music</a:t>
            </a:r>
          </a:p>
        </p:txBody>
      </p:sp>
      <p:pic>
        <p:nvPicPr>
          <p:cNvPr id="6" name="图片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6375" y="3081338"/>
            <a:ext cx="1357313"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2290" name="Rectangle 387"/>
          <p:cNvSpPr>
            <a:spLocks noChangeArrowheads="1"/>
          </p:cNvSpPr>
          <p:nvPr/>
        </p:nvSpPr>
        <p:spPr bwMode="auto">
          <a:xfrm>
            <a:off x="625475" y="503238"/>
            <a:ext cx="789305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Read the passage and match each paragraph with the main idea.</a:t>
            </a:r>
          </a:p>
        </p:txBody>
      </p:sp>
      <p:sp>
        <p:nvSpPr>
          <p:cNvPr id="4" name="Rectangle 387"/>
          <p:cNvSpPr>
            <a:spLocks noChangeArrowheads="1"/>
          </p:cNvSpPr>
          <p:nvPr/>
        </p:nvSpPr>
        <p:spPr bwMode="auto">
          <a:xfrm>
            <a:off x="722313" y="1481138"/>
            <a:ext cx="2465387" cy="2546350"/>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9pPr>
          </a:lstStyle>
          <a:p>
            <a:pPr eaLnBrk="1" hangingPunct="1">
              <a:lnSpc>
                <a:spcPct val="200000"/>
              </a:lnSpc>
              <a:defRPr/>
            </a:pPr>
            <a:r>
              <a:rPr lang="en-US" altLang="zh-CN" sz="2800" b="1">
                <a:cs typeface="Times New Roman" panose="02020603050405020304" pitchFamily="18" charset="0"/>
              </a:rPr>
              <a:t>Paragraph 1</a:t>
            </a:r>
          </a:p>
          <a:p>
            <a:pPr eaLnBrk="1" hangingPunct="1">
              <a:lnSpc>
                <a:spcPct val="200000"/>
              </a:lnSpc>
              <a:defRPr/>
            </a:pPr>
            <a:r>
              <a:rPr lang="en-US" altLang="zh-CN" sz="2800" b="1">
                <a:cs typeface="Times New Roman" panose="02020603050405020304" pitchFamily="18" charset="0"/>
              </a:rPr>
              <a:t>Paragraph 2</a:t>
            </a:r>
          </a:p>
          <a:p>
            <a:pPr eaLnBrk="1" hangingPunct="1">
              <a:lnSpc>
                <a:spcPct val="200000"/>
              </a:lnSpc>
              <a:defRPr/>
            </a:pPr>
            <a:r>
              <a:rPr lang="en-US" altLang="zh-CN" sz="2800" b="1">
                <a:cs typeface="Times New Roman" panose="02020603050405020304" pitchFamily="18" charset="0"/>
              </a:rPr>
              <a:t>Paragraph 3</a:t>
            </a:r>
          </a:p>
        </p:txBody>
      </p:sp>
      <p:sp>
        <p:nvSpPr>
          <p:cNvPr id="6" name="Rectangle 387"/>
          <p:cNvSpPr>
            <a:spLocks noChangeArrowheads="1"/>
          </p:cNvSpPr>
          <p:nvPr/>
        </p:nvSpPr>
        <p:spPr bwMode="auto">
          <a:xfrm>
            <a:off x="4703763" y="1481138"/>
            <a:ext cx="2676525" cy="2546350"/>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1pPr>
            <a:lvl2pPr marL="742950" marR="0" indent="-28575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2pPr>
            <a:lvl3pPr marL="1143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3pPr>
            <a:lvl4pPr marL="1600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4pPr>
            <a:lvl5pPr marL="20574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5pPr>
            <a:lvl6pPr marL="25146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6pPr>
            <a:lvl7pPr marL="29718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7pPr>
            <a:lvl8pPr marL="34290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8pPr>
            <a:lvl9pPr marL="3886200" marR="0" indent="-22860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Times New Roman" panose="02020603050405020304" pitchFamily="18" charset="0"/>
                <a:ea typeface="宋体" pitchFamily="2" charset="-122"/>
                <a:cs typeface="Arial"/>
                <a:sym typeface="Wingdings"/>
              </a:defRPr>
            </a:lvl9pPr>
          </a:lstStyle>
          <a:p>
            <a:pPr eaLnBrk="1" hangingPunct="1">
              <a:lnSpc>
                <a:spcPct val="200000"/>
              </a:lnSpc>
              <a:defRPr/>
            </a:pPr>
            <a:r>
              <a:rPr lang="en-US" altLang="zh-CN" sz="2800" b="1">
                <a:cs typeface="Times New Roman" panose="02020603050405020304" pitchFamily="18" charset="0"/>
              </a:rPr>
              <a:t>Sarah’s dream</a:t>
            </a:r>
          </a:p>
          <a:p>
            <a:pPr eaLnBrk="1" hangingPunct="1">
              <a:lnSpc>
                <a:spcPct val="200000"/>
              </a:lnSpc>
              <a:defRPr/>
            </a:pPr>
            <a:r>
              <a:rPr lang="en-US" altLang="zh-CN" sz="2800" b="1">
                <a:cs typeface="Times New Roman" panose="02020603050405020304" pitchFamily="18" charset="0"/>
              </a:rPr>
              <a:t>Sarah’s change</a:t>
            </a:r>
          </a:p>
          <a:p>
            <a:pPr eaLnBrk="1" hangingPunct="1">
              <a:lnSpc>
                <a:spcPct val="200000"/>
              </a:lnSpc>
              <a:defRPr/>
            </a:pPr>
            <a:r>
              <a:rPr lang="en-US" altLang="zh-CN" sz="2800" b="1">
                <a:cs typeface="Times New Roman" panose="02020603050405020304" pitchFamily="18" charset="0"/>
              </a:rPr>
              <a:t>Country music</a:t>
            </a:r>
          </a:p>
        </p:txBody>
      </p:sp>
      <p:cxnSp>
        <p:nvCxnSpPr>
          <p:cNvPr id="8" name="直接连接符 7"/>
          <p:cNvCxnSpPr/>
          <p:nvPr/>
        </p:nvCxnSpPr>
        <p:spPr>
          <a:xfrm>
            <a:off x="2741614" y="2068514"/>
            <a:ext cx="2046287" cy="912812"/>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744789" y="2925764"/>
            <a:ext cx="2046287" cy="912812"/>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2747963" y="2068514"/>
            <a:ext cx="2030412" cy="168275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sp>
        <p:nvSpPr>
          <p:cNvPr id="17" name="Text Box 9"/>
          <p:cNvSpPr txBox="1">
            <a:spLocks noChangeArrowheads="1"/>
          </p:cNvSpPr>
          <p:nvPr/>
        </p:nvSpPr>
        <p:spPr bwMode="auto">
          <a:xfrm>
            <a:off x="722313" y="4210050"/>
            <a:ext cx="6802438" cy="831850"/>
          </a:xfrm>
          <a:prstGeom prst="rect">
            <a:avLst/>
          </a:prstGeom>
          <a:solidFill>
            <a:srgbClr val="FFFF99"/>
          </a:solidFill>
          <a:ln w="57150" cmpd="thinThick">
            <a:solidFill>
              <a:srgbClr val="339966"/>
            </a:solidFill>
            <a:miter lim="800000"/>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en-US" altLang="zh-CN" sz="2400" b="1">
                <a:latin typeface="Times New Roman" panose="02020603050405020304" pitchFamily="18" charset="0"/>
                <a:ea typeface="黑体" panose="02010609060101010101" pitchFamily="49" charset="-122"/>
              </a:rPr>
              <a:t>Tips: The topic sentence usually is the first or last sentence in each paragraph.</a:t>
            </a:r>
          </a:p>
        </p:txBody>
      </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577139" y="4089400"/>
            <a:ext cx="811212"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42"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par>
                                <p:cTn id="28" presetID="3" presetClass="entr" presetSubtype="1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linds(horizontal)">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4338" name="Rectangle 387"/>
          <p:cNvSpPr>
            <a:spLocks noChangeArrowheads="1"/>
          </p:cNvSpPr>
          <p:nvPr/>
        </p:nvSpPr>
        <p:spPr bwMode="auto">
          <a:xfrm>
            <a:off x="300038" y="341313"/>
            <a:ext cx="3095625"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3200" b="1">
                <a:solidFill>
                  <a:srgbClr val="FF0000"/>
                </a:solidFill>
                <a:latin typeface="Times New Roman" panose="02020603050405020304" pitchFamily="18" charset="0"/>
                <a:cs typeface="Times New Roman" panose="02020603050405020304" pitchFamily="18" charset="0"/>
              </a:rPr>
              <a:t>Careful reading</a:t>
            </a:r>
          </a:p>
        </p:txBody>
      </p:sp>
      <p:sp>
        <p:nvSpPr>
          <p:cNvPr id="14339" name="Rectangle 387"/>
          <p:cNvSpPr>
            <a:spLocks noChangeArrowheads="1"/>
          </p:cNvSpPr>
          <p:nvPr/>
        </p:nvSpPr>
        <p:spPr bwMode="auto">
          <a:xfrm>
            <a:off x="295275" y="935038"/>
            <a:ext cx="64135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Read paragraph 1 and fill in the blanks.</a:t>
            </a:r>
          </a:p>
        </p:txBody>
      </p:sp>
      <p:sp>
        <p:nvSpPr>
          <p:cNvPr id="14340" name="Rectangle 387"/>
          <p:cNvSpPr>
            <a:spLocks noChangeArrowheads="1"/>
          </p:cNvSpPr>
          <p:nvPr/>
        </p:nvSpPr>
        <p:spPr bwMode="auto">
          <a:xfrm>
            <a:off x="295275" y="1427163"/>
            <a:ext cx="8574088"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30000"/>
              </a:lnSpc>
            </a:pPr>
            <a:r>
              <a:rPr lang="en-US" altLang="zh-CN" sz="2800" b="1">
                <a:latin typeface="Times New Roman" panose="02020603050405020304" pitchFamily="18" charset="0"/>
                <a:cs typeface="Times New Roman" panose="02020603050405020304" pitchFamily="18" charset="0"/>
              </a:rPr>
              <a:t>Used to __________ almost everything _____________.</a:t>
            </a:r>
          </a:p>
          <a:p>
            <a:pPr eaLnBrk="1" hangingPunct="1">
              <a:lnSpc>
                <a:spcPct val="130000"/>
              </a:lnSpc>
            </a:pPr>
            <a:r>
              <a:rPr lang="en-US" altLang="zh-CN" sz="2800" b="1">
                <a:latin typeface="Times New Roman" panose="02020603050405020304" pitchFamily="18" charset="0"/>
                <a:cs typeface="Times New Roman" panose="02020603050405020304" pitchFamily="18" charset="0"/>
              </a:rPr>
              <a:t>While she was ______________ in England, she heard a song _____________ about _______________.</a:t>
            </a:r>
          </a:p>
          <a:p>
            <a:pPr eaLnBrk="1" hangingPunct="1">
              <a:lnSpc>
                <a:spcPct val="130000"/>
              </a:lnSpc>
            </a:pPr>
            <a:r>
              <a:rPr lang="en-US" altLang="zh-CN" sz="2800" b="1">
                <a:latin typeface="Times New Roman" panose="02020603050405020304" pitchFamily="18" charset="0"/>
                <a:cs typeface="Times New Roman" panose="02020603050405020304" pitchFamily="18" charset="0"/>
              </a:rPr>
              <a:t>She came to realize ___________ she actually ______</a:t>
            </a:r>
          </a:p>
          <a:p>
            <a:pPr eaLnBrk="1" hangingPunct="1">
              <a:lnSpc>
                <a:spcPct val="130000"/>
              </a:lnSpc>
            </a:pPr>
            <a:r>
              <a:rPr lang="en-US" altLang="zh-CN" sz="2800" b="1">
                <a:latin typeface="Times New Roman" panose="02020603050405020304" pitchFamily="18" charset="0"/>
                <a:cs typeface="Times New Roman" panose="02020603050405020304" pitchFamily="18" charset="0"/>
              </a:rPr>
              <a:t>all of them.</a:t>
            </a:r>
          </a:p>
          <a:p>
            <a:pPr eaLnBrk="1" hangingPunct="1">
              <a:lnSpc>
                <a:spcPct val="130000"/>
              </a:lnSpc>
            </a:pPr>
            <a:r>
              <a:rPr lang="en-US" altLang="zh-CN" sz="2800" b="1">
                <a:latin typeface="Times New Roman" panose="02020603050405020304" pitchFamily="18" charset="0"/>
                <a:cs typeface="Times New Roman" panose="02020603050405020304" pitchFamily="18" charset="0"/>
              </a:rPr>
              <a:t>She has been a fan of ______________________.</a:t>
            </a:r>
          </a:p>
        </p:txBody>
      </p:sp>
      <p:sp>
        <p:nvSpPr>
          <p:cNvPr id="6" name="Rectangle 387"/>
          <p:cNvSpPr>
            <a:spLocks noChangeArrowheads="1"/>
          </p:cNvSpPr>
          <p:nvPr/>
        </p:nvSpPr>
        <p:spPr bwMode="auto">
          <a:xfrm>
            <a:off x="1647825" y="1519238"/>
            <a:ext cx="17478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fight over</a:t>
            </a:r>
          </a:p>
        </p:txBody>
      </p:sp>
      <p:sp>
        <p:nvSpPr>
          <p:cNvPr id="7" name="Rectangle 387"/>
          <p:cNvSpPr>
            <a:spLocks noChangeArrowheads="1"/>
          </p:cNvSpPr>
          <p:nvPr/>
        </p:nvSpPr>
        <p:spPr bwMode="auto">
          <a:xfrm>
            <a:off x="6200775" y="1520825"/>
            <a:ext cx="2519363"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with her family</a:t>
            </a:r>
          </a:p>
        </p:txBody>
      </p:sp>
      <p:sp>
        <p:nvSpPr>
          <p:cNvPr id="8" name="Rectangle 387"/>
          <p:cNvSpPr>
            <a:spLocks noChangeArrowheads="1"/>
          </p:cNvSpPr>
          <p:nvPr/>
        </p:nvSpPr>
        <p:spPr bwMode="auto">
          <a:xfrm>
            <a:off x="2528888" y="2066925"/>
            <a:ext cx="2794000"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studying abroad</a:t>
            </a:r>
          </a:p>
        </p:txBody>
      </p:sp>
      <p:sp>
        <p:nvSpPr>
          <p:cNvPr id="9" name="Rectangle 387"/>
          <p:cNvSpPr>
            <a:spLocks noChangeArrowheads="1"/>
          </p:cNvSpPr>
          <p:nvPr/>
        </p:nvSpPr>
        <p:spPr bwMode="auto">
          <a:xfrm>
            <a:off x="1403350" y="2611439"/>
            <a:ext cx="237648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full of feelings</a:t>
            </a:r>
          </a:p>
        </p:txBody>
      </p:sp>
      <p:sp>
        <p:nvSpPr>
          <p:cNvPr id="10" name="Rectangle 387"/>
          <p:cNvSpPr>
            <a:spLocks noChangeArrowheads="1"/>
          </p:cNvSpPr>
          <p:nvPr/>
        </p:nvSpPr>
        <p:spPr bwMode="auto">
          <a:xfrm>
            <a:off x="4716464" y="2616200"/>
            <a:ext cx="2627312"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returning home</a:t>
            </a:r>
          </a:p>
        </p:txBody>
      </p:sp>
      <p:sp>
        <p:nvSpPr>
          <p:cNvPr id="11" name="Rectangle 387"/>
          <p:cNvSpPr>
            <a:spLocks noChangeArrowheads="1"/>
          </p:cNvSpPr>
          <p:nvPr/>
        </p:nvSpPr>
        <p:spPr bwMode="auto">
          <a:xfrm>
            <a:off x="3421062" y="3209925"/>
            <a:ext cx="1820862"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how much</a:t>
            </a:r>
          </a:p>
        </p:txBody>
      </p:sp>
      <p:sp>
        <p:nvSpPr>
          <p:cNvPr id="12" name="Rectangle 387"/>
          <p:cNvSpPr>
            <a:spLocks noChangeArrowheads="1"/>
          </p:cNvSpPr>
          <p:nvPr/>
        </p:nvSpPr>
        <p:spPr bwMode="auto">
          <a:xfrm>
            <a:off x="7212013" y="3194050"/>
            <a:ext cx="1249362"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missed</a:t>
            </a:r>
          </a:p>
        </p:txBody>
      </p:sp>
      <p:sp>
        <p:nvSpPr>
          <p:cNvPr id="13" name="Rectangle 387"/>
          <p:cNvSpPr>
            <a:spLocks noChangeArrowheads="1"/>
          </p:cNvSpPr>
          <p:nvPr/>
        </p:nvSpPr>
        <p:spPr bwMode="auto">
          <a:xfrm>
            <a:off x="3687763" y="4294188"/>
            <a:ext cx="410368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FF"/>
                </a:solidFill>
                <a:latin typeface="Times New Roman" panose="02020603050405020304" pitchFamily="18" charset="0"/>
                <a:cs typeface="Times New Roman" panose="02020603050405020304" pitchFamily="18" charset="0"/>
              </a:rPr>
              <a:t>American country music</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grpId="2"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6" presetClass="entr" presetSubtype="21" fill="hold" grpId="3"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6" presetClass="entr" presetSubtype="21" fill="hold" grpId="4"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6" presetClass="entr" presetSubtype="21" fill="hold" grpId="5"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6" presetClass="entr" presetSubtype="21" fill="hold" grpId="6"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inVertical)">
                                      <p:cBhvr>
                                        <p:cTn id="43" dur="500"/>
                                        <p:tgtEl>
                                          <p:spTgt spid="12"/>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16" presetClass="entr" presetSubtype="21" fill="hold" grpId="7"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inVertical)">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P spid="8" grpId="2"/>
      <p:bldP spid="9" grpId="3"/>
      <p:bldP spid="10" grpId="4"/>
      <p:bldP spid="11" grpId="5"/>
      <p:bldP spid="12" grpId="6"/>
      <p:bldP spid="13" grpId="7"/>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15362" name="组合 4"/>
          <p:cNvGrpSpPr/>
          <p:nvPr/>
        </p:nvGrpSpPr>
        <p:grpSpPr>
          <a:xfrm>
            <a:off x="407988" y="571500"/>
            <a:ext cx="844550" cy="728663"/>
            <a:chOff x="449580" y="344198"/>
            <a:chExt cx="845020" cy="729032"/>
          </a:xfrm>
        </p:grpSpPr>
        <p:sp>
          <p:nvSpPr>
            <p:cNvPr id="3" name="椭圆 2"/>
            <p:cNvSpPr/>
            <p:nvPr/>
          </p:nvSpPr>
          <p:spPr>
            <a:xfrm>
              <a:off x="449580" y="344198"/>
              <a:ext cx="740187" cy="72903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15369" name="TextBox 3"/>
            <p:cNvSpPr txBox="1">
              <a:spLocks noChangeArrowheads="1"/>
            </p:cNvSpPr>
            <p:nvPr/>
          </p:nvSpPr>
          <p:spPr bwMode="auto">
            <a:xfrm>
              <a:off x="509740" y="402665"/>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3200" b="1">
                  <a:solidFill>
                    <a:srgbClr val="0000FF"/>
                  </a:solidFill>
                  <a:latin typeface="Arial" panose="020b0604020202020204" pitchFamily="34" charset="0"/>
                </a:rPr>
                <a:t>2b</a:t>
              </a:r>
              <a:endParaRPr lang="zh-CN" altLang="en-US" sz="3200" b="1">
                <a:solidFill>
                  <a:srgbClr val="0000FF"/>
                </a:solidFill>
                <a:latin typeface="Arial" panose="020b0604020202020204" pitchFamily="34" charset="0"/>
              </a:endParaRPr>
            </a:p>
          </p:txBody>
        </p:sp>
      </p:grpSp>
      <p:sp>
        <p:nvSpPr>
          <p:cNvPr id="15363" name="Rectangle 387"/>
          <p:cNvSpPr>
            <a:spLocks noChangeArrowheads="1"/>
          </p:cNvSpPr>
          <p:nvPr/>
        </p:nvSpPr>
        <p:spPr bwMode="auto">
          <a:xfrm>
            <a:off x="1193800" y="473075"/>
            <a:ext cx="74961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3000" b="1">
                <a:latin typeface="Times New Roman" panose="02020603050405020304" pitchFamily="18" charset="0"/>
                <a:cs typeface="Times New Roman" panose="02020603050405020304" pitchFamily="18" charset="0"/>
              </a:rPr>
              <a:t>Read the passage and complete the fact sheet on page 63.</a:t>
            </a:r>
          </a:p>
        </p:txBody>
      </p:sp>
      <p:sp>
        <p:nvSpPr>
          <p:cNvPr id="15364" name="TextBox 7"/>
          <p:cNvSpPr txBox="1">
            <a:spLocks noChangeArrowheads="1"/>
          </p:cNvSpPr>
          <p:nvPr/>
        </p:nvSpPr>
        <p:spPr bwMode="auto">
          <a:xfrm>
            <a:off x="1147763" y="1362075"/>
            <a:ext cx="7491412"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30000"/>
              </a:lnSpc>
              <a:buFont typeface="Arial" panose="020b0604020202020204" pitchFamily="34" charset="0"/>
              <a:buNone/>
            </a:pPr>
            <a:r>
              <a:rPr lang="en-US" altLang="zh-CN" sz="2800" b="1">
                <a:latin typeface="Times New Roman" panose="02020603050405020304" pitchFamily="18" charset="0"/>
                <a:cs typeface="Times New Roman" panose="02020603050405020304" pitchFamily="18" charset="0"/>
              </a:rPr>
              <a:t>Country Music Fact Sheet</a:t>
            </a:r>
          </a:p>
          <a:p>
            <a:pPr eaLnBrk="1" hangingPunct="1">
              <a:lnSpc>
                <a:spcPct val="135000"/>
              </a:lnSpc>
              <a:buFont typeface="Arial" panose="020b0604020202020204" pitchFamily="34" charset="0"/>
              <a:buNone/>
            </a:pPr>
            <a:r>
              <a:rPr lang="en-US" altLang="zh-CN" sz="2800" b="1">
                <a:latin typeface="Times New Roman" panose="02020603050405020304" pitchFamily="18" charset="0"/>
                <a:cs typeface="Times New Roman" panose="02020603050405020304" pitchFamily="18" charset="0"/>
              </a:rPr>
              <a:t>Where it is from:__________________________ _________________________________________</a:t>
            </a:r>
          </a:p>
          <a:p>
            <a:pPr eaLnBrk="1" hangingPunct="1">
              <a:lnSpc>
                <a:spcPct val="135000"/>
              </a:lnSpc>
              <a:buFont typeface="Arial" panose="020b0604020202020204" pitchFamily="34" charset="0"/>
              <a:buNone/>
            </a:pPr>
            <a:r>
              <a:rPr lang="en-US" altLang="zh-CN" sz="2800" b="1">
                <a:latin typeface="Times New Roman" panose="02020603050405020304" pitchFamily="18" charset="0"/>
                <a:cs typeface="Times New Roman" panose="02020603050405020304" pitchFamily="18" charset="0"/>
              </a:rPr>
              <a:t>What kind of music it is:____________________ _________________________________________ _________________________________________</a:t>
            </a:r>
          </a:p>
        </p:txBody>
      </p:sp>
      <p:sp>
        <p:nvSpPr>
          <p:cNvPr id="7" name="Text Box 4"/>
          <p:cNvSpPr txBox="1">
            <a:spLocks noChangeArrowheads="1"/>
          </p:cNvSpPr>
          <p:nvPr/>
        </p:nvSpPr>
        <p:spPr bwMode="auto">
          <a:xfrm>
            <a:off x="1216025" y="1890713"/>
            <a:ext cx="7178675" cy="123190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40000"/>
              </a:lnSpc>
            </a:pPr>
            <a:r>
              <a:rPr lang="en-US" altLang="zh-CN" sz="2800" b="1">
                <a:solidFill>
                  <a:srgbClr val="0000FF"/>
                </a:solidFill>
                <a:latin typeface="Times New Roman" panose="02020603050405020304" pitchFamily="18" charset="0"/>
              </a:rPr>
              <a:t>                              the southern states of America, such as Nashville, Tennessee</a:t>
            </a:r>
          </a:p>
        </p:txBody>
      </p:sp>
      <p:sp>
        <p:nvSpPr>
          <p:cNvPr id="8" name="Text Box 5"/>
          <p:cNvSpPr txBox="1">
            <a:spLocks noChangeArrowheads="1"/>
          </p:cNvSpPr>
          <p:nvPr/>
        </p:nvSpPr>
        <p:spPr bwMode="auto">
          <a:xfrm>
            <a:off x="5010150" y="3122613"/>
            <a:ext cx="3384550" cy="522287"/>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2800" b="1">
                <a:solidFill>
                  <a:srgbClr val="0000FF"/>
                </a:solidFill>
                <a:latin typeface="Times New Roman" panose="02020603050405020304" pitchFamily="18" charset="0"/>
              </a:rPr>
              <a:t>a traditional kind of</a:t>
            </a:r>
          </a:p>
        </p:txBody>
      </p:sp>
      <p:sp>
        <p:nvSpPr>
          <p:cNvPr id="9" name="矩形 8"/>
          <p:cNvSpPr>
            <a:spLocks noChangeArrowheads="1"/>
          </p:cNvSpPr>
          <p:nvPr/>
        </p:nvSpPr>
        <p:spPr bwMode="auto">
          <a:xfrm>
            <a:off x="1235075" y="3597275"/>
            <a:ext cx="7334250"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35000"/>
              </a:lnSpc>
              <a:spcBef>
                <a:spcPct val="50000"/>
              </a:spcBef>
            </a:pPr>
            <a:r>
              <a:rPr lang="en-US" altLang="zh-CN" sz="2800" b="1">
                <a:solidFill>
                  <a:srgbClr val="0000FF"/>
                </a:solidFill>
                <a:latin typeface="Times New Roman" panose="02020603050405020304" pitchFamily="18" charset="0"/>
              </a:rPr>
              <a:t>music about belonging to a group, people being kind to each other and trusting one another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1"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6" presetClass="entr" presetSubtype="21" fill="hold" grpId="2"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P spid="9" grpId="2"/>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386" name="矩形 3"/>
          <p:cNvSpPr>
            <a:spLocks noChangeArrowheads="1"/>
          </p:cNvSpPr>
          <p:nvPr/>
        </p:nvSpPr>
        <p:spPr bwMode="auto">
          <a:xfrm>
            <a:off x="793750" y="892175"/>
            <a:ext cx="763905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en-US" altLang="zh-CN" sz="2800" b="1">
                <a:solidFill>
                  <a:srgbClr val="000000"/>
                </a:solidFill>
                <a:latin typeface="Times New Roman" panose="02020603050405020304" pitchFamily="18" charset="0"/>
              </a:rPr>
              <a:t>A famous country music place in Nashville: ___________________________________</a:t>
            </a:r>
          </a:p>
          <a:p>
            <a:pPr eaLnBrk="1" hangingPunct="1">
              <a:lnSpc>
                <a:spcPct val="150000"/>
              </a:lnSpc>
            </a:pPr>
            <a:r>
              <a:rPr lang="en-US" altLang="zh-CN" sz="2800" b="1">
                <a:solidFill>
                  <a:srgbClr val="000000"/>
                </a:solidFill>
                <a:latin typeface="Times New Roman" panose="02020603050405020304" pitchFamily="18" charset="0"/>
              </a:rPr>
              <a:t>A famous country music singer: ______________</a:t>
            </a:r>
          </a:p>
          <a:p>
            <a:pPr eaLnBrk="1" hangingPunct="1">
              <a:lnSpc>
                <a:spcPct val="150000"/>
              </a:lnSpc>
            </a:pPr>
            <a:r>
              <a:rPr lang="en-US" altLang="zh-CN" sz="2800" b="1">
                <a:solidFill>
                  <a:srgbClr val="FF00FF"/>
                </a:solidFill>
                <a:latin typeface="Times New Roman" panose="02020603050405020304" pitchFamily="18" charset="0"/>
              </a:rPr>
              <a:t>The number of </a:t>
            </a:r>
            <a:r>
              <a:rPr lang="en-US" altLang="zh-CN" sz="2800" b="1">
                <a:solidFill>
                  <a:srgbClr val="000000"/>
                </a:solidFill>
                <a:latin typeface="Times New Roman" panose="02020603050405020304" pitchFamily="18" charset="0"/>
              </a:rPr>
              <a:t>records he has sold: </a:t>
            </a:r>
          </a:p>
          <a:p>
            <a:pPr eaLnBrk="1" hangingPunct="1">
              <a:lnSpc>
                <a:spcPct val="150000"/>
              </a:lnSpc>
            </a:pPr>
            <a:r>
              <a:rPr lang="en-US" altLang="zh-CN" sz="2800" b="1">
                <a:solidFill>
                  <a:srgbClr val="000000"/>
                </a:solidFill>
                <a:latin typeface="Times New Roman" panose="02020603050405020304" pitchFamily="18" charset="0"/>
              </a:rPr>
              <a:t>______________________</a:t>
            </a:r>
          </a:p>
        </p:txBody>
      </p:sp>
      <p:sp>
        <p:nvSpPr>
          <p:cNvPr id="4" name="Text Box 4"/>
          <p:cNvSpPr txBox="1">
            <a:spLocks noChangeArrowheads="1"/>
          </p:cNvSpPr>
          <p:nvPr/>
        </p:nvSpPr>
        <p:spPr bwMode="auto">
          <a:xfrm>
            <a:off x="800100" y="1628775"/>
            <a:ext cx="6796089" cy="523875"/>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2800" b="1">
                <a:solidFill>
                  <a:srgbClr val="0000FF"/>
                </a:solidFill>
                <a:latin typeface="Times New Roman" panose="02020603050405020304" pitchFamily="18" charset="0"/>
              </a:rPr>
              <a:t>Country Music Hall of Fame and Museum</a:t>
            </a:r>
          </a:p>
        </p:txBody>
      </p:sp>
      <p:sp>
        <p:nvSpPr>
          <p:cNvPr id="5" name="Text Box 5"/>
          <p:cNvSpPr txBox="1">
            <a:spLocks noChangeArrowheads="1"/>
          </p:cNvSpPr>
          <p:nvPr/>
        </p:nvSpPr>
        <p:spPr bwMode="auto">
          <a:xfrm>
            <a:off x="5768975" y="2308225"/>
            <a:ext cx="2376488" cy="523875"/>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2800" b="1">
                <a:solidFill>
                  <a:srgbClr val="0000FF"/>
                </a:solidFill>
                <a:latin typeface="Times New Roman" panose="02020603050405020304" pitchFamily="18" charset="0"/>
              </a:rPr>
              <a:t>Garth Brooks</a:t>
            </a:r>
          </a:p>
        </p:txBody>
      </p:sp>
      <p:sp>
        <p:nvSpPr>
          <p:cNvPr id="6" name="Text Box 6"/>
          <p:cNvSpPr txBox="1">
            <a:spLocks noChangeArrowheads="1"/>
          </p:cNvSpPr>
          <p:nvPr/>
        </p:nvSpPr>
        <p:spPr bwMode="auto">
          <a:xfrm>
            <a:off x="865188" y="3589338"/>
            <a:ext cx="3559175" cy="522287"/>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2800" b="1">
                <a:solidFill>
                  <a:srgbClr val="0000FF"/>
                </a:solidFill>
                <a:latin typeface="Times New Roman" panose="02020603050405020304" pitchFamily="18" charset="0"/>
              </a:rPr>
              <a:t>more than 120 million</a:t>
            </a:r>
          </a:p>
        </p:txBody>
      </p:sp>
      <p:sp>
        <p:nvSpPr>
          <p:cNvPr id="16390" name="文本框 32"/>
          <p:cNvSpPr txBox="1">
            <a:spLocks noChangeArrowheads="1"/>
          </p:cNvSpPr>
          <p:nvPr/>
        </p:nvSpPr>
        <p:spPr bwMode="auto">
          <a:xfrm rot="529347">
            <a:off x="1730375" y="4951413"/>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16391" name="文本框 49"/>
          <p:cNvSpPr txBox="1">
            <a:spLocks noChangeArrowheads="1"/>
          </p:cNvSpPr>
          <p:nvPr/>
        </p:nvSpPr>
        <p:spPr bwMode="auto">
          <a:xfrm rot="20749349">
            <a:off x="3603625" y="4941888"/>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16392" name="文本框 37"/>
          <p:cNvSpPr txBox="1">
            <a:spLocks noChangeArrowheads="1"/>
          </p:cNvSpPr>
          <p:nvPr/>
        </p:nvSpPr>
        <p:spPr bwMode="auto">
          <a:xfrm rot="829244">
            <a:off x="5878513" y="4941888"/>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16393" name="文本框 50"/>
          <p:cNvSpPr txBox="1">
            <a:spLocks noChangeArrowheads="1"/>
          </p:cNvSpPr>
          <p:nvPr/>
        </p:nvSpPr>
        <p:spPr bwMode="auto">
          <a:xfrm>
            <a:off x="7164388" y="4968875"/>
            <a:ext cx="1841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10" name="圆角矩形 7"/>
          <p:cNvSpPr/>
          <p:nvPr/>
        </p:nvSpPr>
        <p:spPr>
          <a:xfrm>
            <a:off x="533400" y="838200"/>
            <a:ext cx="4221162" cy="2103438"/>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a:latin typeface="Times New Roman" panose="02020603050405020304" pitchFamily="18" charset="0"/>
              </a:rPr>
              <a:t>the number of </a:t>
            </a:r>
            <a:r>
              <a:rPr lang="en-US" altLang="zh-CN" sz="1350" b="1">
                <a:latin typeface="+mj-ea"/>
                <a:ea typeface="+mj-ea"/>
              </a:rPr>
              <a:t>……</a:t>
            </a:r>
            <a:r>
              <a:rPr lang="zh-CN" altLang="en-US" sz="1350" b="1">
                <a:latin typeface="Times New Roman" panose="02020603050405020304" pitchFamily="18" charset="0"/>
              </a:rPr>
              <a:t>的数量</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the number of+</a:t>
            </a:r>
            <a:r>
              <a:rPr lang="zh-CN" altLang="en-US" sz="1350" b="1">
                <a:solidFill>
                  <a:srgbClr val="FF0000"/>
                </a:solidFill>
                <a:latin typeface="Times New Roman" panose="02020603050405020304" pitchFamily="18" charset="0"/>
              </a:rPr>
              <a:t>可数名词复数</a:t>
            </a:r>
            <a:r>
              <a:rPr lang="zh-CN" altLang="en-US" sz="1350" b="1">
                <a:latin typeface="Times New Roman" panose="02020603050405020304" pitchFamily="18" charset="0"/>
              </a:rPr>
              <a:t>，作</a:t>
            </a:r>
            <a:r>
              <a:rPr lang="zh-CN" altLang="en-US" sz="1350" b="1">
                <a:solidFill>
                  <a:srgbClr val="FF0000"/>
                </a:solidFill>
                <a:latin typeface="Times New Roman" panose="02020603050405020304" pitchFamily="18" charset="0"/>
              </a:rPr>
              <a:t>主语</a:t>
            </a:r>
            <a:r>
              <a:rPr lang="zh-CN" altLang="en-US" sz="1350" b="1">
                <a:latin typeface="Times New Roman" panose="02020603050405020304" pitchFamily="18" charset="0"/>
              </a:rPr>
              <a:t>时，谓语动词用</a:t>
            </a:r>
            <a:r>
              <a:rPr lang="zh-CN" altLang="en-US" sz="1350" b="1">
                <a:solidFill>
                  <a:srgbClr val="FF0000"/>
                </a:solidFill>
                <a:latin typeface="Times New Roman" panose="02020603050405020304" pitchFamily="18" charset="0"/>
              </a:rPr>
              <a:t>单数</a:t>
            </a:r>
            <a:r>
              <a:rPr lang="zh-CN" altLang="en-US" sz="1350" b="1">
                <a:latin typeface="Times New Roman" panose="02020603050405020304" pitchFamily="18" charset="0"/>
              </a:rPr>
              <a:t>形式。</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latin typeface="Times New Roman" panose="02020603050405020304" pitchFamily="18" charset="0"/>
              </a:rPr>
              <a:t>a number of </a:t>
            </a:r>
            <a:r>
              <a:rPr lang="zh-CN" altLang="en-US" sz="1350" b="1">
                <a:latin typeface="Times New Roman" panose="02020603050405020304" pitchFamily="18" charset="0"/>
              </a:rPr>
              <a:t>许多；大量</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a number of+</a:t>
            </a:r>
            <a:r>
              <a:rPr lang="zh-CN" altLang="en-US" sz="1350" b="1">
                <a:solidFill>
                  <a:srgbClr val="FF0000"/>
                </a:solidFill>
                <a:latin typeface="Times New Roman" panose="02020603050405020304" pitchFamily="18" charset="0"/>
              </a:rPr>
              <a:t>可数名词复数</a:t>
            </a:r>
            <a:r>
              <a:rPr lang="zh-CN" altLang="en-US" sz="1350" b="1">
                <a:latin typeface="Times New Roman" panose="02020603050405020304" pitchFamily="18" charset="0"/>
              </a:rPr>
              <a:t>，作</a:t>
            </a:r>
            <a:r>
              <a:rPr lang="zh-CN" altLang="en-US" sz="1350" b="1">
                <a:solidFill>
                  <a:srgbClr val="FF0000"/>
                </a:solidFill>
                <a:latin typeface="Times New Roman" panose="02020603050405020304" pitchFamily="18" charset="0"/>
              </a:rPr>
              <a:t>主语</a:t>
            </a:r>
            <a:r>
              <a:rPr lang="zh-CN" altLang="en-US" sz="1350" b="1">
                <a:latin typeface="Times New Roman" panose="02020603050405020304" pitchFamily="18" charset="0"/>
              </a:rPr>
              <a:t>时，谓语动词用</a:t>
            </a:r>
            <a:r>
              <a:rPr lang="zh-CN" altLang="en-US" sz="1350" b="1">
                <a:solidFill>
                  <a:srgbClr val="FF0000"/>
                </a:solidFill>
                <a:latin typeface="Times New Roman" panose="02020603050405020304" pitchFamily="18" charset="0"/>
              </a:rPr>
              <a:t>复数</a:t>
            </a:r>
            <a:r>
              <a:rPr lang="zh-CN" altLang="en-US" sz="1350" b="1">
                <a:latin typeface="Times New Roman" panose="02020603050405020304" pitchFamily="18" charset="0"/>
              </a:rPr>
              <a:t>形式。</a:t>
            </a:r>
            <a:r>
              <a:rPr lang="en-US" altLang="zh-CN" sz="1350" b="1">
                <a:latin typeface="Times New Roman" panose="02020603050405020304" pitchFamily="18" charset="0"/>
              </a:rPr>
              <a:t>number</a:t>
            </a:r>
            <a:r>
              <a:rPr lang="zh-CN" altLang="en-US" sz="1350" b="1">
                <a:latin typeface="Times New Roman" panose="02020603050405020304" pitchFamily="18" charset="0"/>
              </a:rPr>
              <a:t>前可加</a:t>
            </a:r>
            <a:r>
              <a:rPr lang="en-US" altLang="zh-CN" sz="1350" b="1">
                <a:solidFill>
                  <a:srgbClr val="FF0000"/>
                </a:solidFill>
                <a:latin typeface="Times New Roman" panose="02020603050405020304" pitchFamily="18" charset="0"/>
              </a:rPr>
              <a:t>large, small, great</a:t>
            </a:r>
            <a:r>
              <a:rPr lang="zh-CN" altLang="en-US" sz="1350" b="1">
                <a:latin typeface="Times New Roman" panose="02020603050405020304" pitchFamily="18" charset="0"/>
              </a:rPr>
              <a:t>等表示程度。</a:t>
            </a:r>
            <a:endParaRPr lang="en-US" altLang="zh-CN" sz="1350" b="1">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2" presetClass="entr" presetSubtype="4" fill="hold" grpId="3"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500"/>
                                        <p:tgtEl>
                                          <p:spTgt spid="10"/>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 presetClass="exit" presetSubtype="0" fill="hold" grpId="4" nodeType="clickEffect">
                                  <p:stCondLst>
                                    <p:cond delay="0"/>
                                  </p:stCondLst>
                                  <p:childTnLst>
                                    <p:set>
                                      <p:cBhvr>
                                        <p:cTn id="33"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10" grpId="3"/>
      <p:bldP spid="10" grpId="4"/>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7410" name="Rectangle 387"/>
          <p:cNvSpPr>
            <a:spLocks noChangeArrowheads="1"/>
          </p:cNvSpPr>
          <p:nvPr/>
        </p:nvSpPr>
        <p:spPr bwMode="auto">
          <a:xfrm>
            <a:off x="138112" y="115888"/>
            <a:ext cx="76327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Read paragraph 2 and choose the right answers.</a:t>
            </a:r>
          </a:p>
        </p:txBody>
      </p:sp>
      <p:sp>
        <p:nvSpPr>
          <p:cNvPr id="17411" name="Rectangle 387"/>
          <p:cNvSpPr>
            <a:spLocks noChangeArrowheads="1"/>
          </p:cNvSpPr>
          <p:nvPr/>
        </p:nvSpPr>
        <p:spPr bwMode="auto">
          <a:xfrm>
            <a:off x="138112" y="595313"/>
            <a:ext cx="8970962"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5000"/>
              </a:lnSpc>
            </a:pPr>
            <a:r>
              <a:rPr lang="en-US" altLang="zh-CN" sz="2800" b="1">
                <a:latin typeface="Times New Roman" panose="02020603050405020304" pitchFamily="18" charset="0"/>
                <a:cs typeface="Times New Roman" panose="02020603050405020304" pitchFamily="18" charset="0"/>
              </a:rPr>
              <a:t>1. Country music is a _______ kind of music.</a:t>
            </a:r>
          </a:p>
          <a:p>
            <a:pPr eaLnBrk="1" hangingPunct="1">
              <a:lnSpc>
                <a:spcPct val="125000"/>
              </a:lnSpc>
            </a:pPr>
            <a:r>
              <a:rPr lang="en-US" altLang="zh-CN" sz="2800" b="1">
                <a:latin typeface="Times New Roman" panose="02020603050405020304" pitchFamily="18" charset="0"/>
                <a:cs typeface="Times New Roman" panose="02020603050405020304" pitchFamily="18" charset="0"/>
              </a:rPr>
              <a:t>    A. traditional    	B. modern</a:t>
            </a:r>
          </a:p>
          <a:p>
            <a:pPr eaLnBrk="1" hangingPunct="1">
              <a:lnSpc>
                <a:spcPct val="125000"/>
              </a:lnSpc>
            </a:pPr>
            <a:r>
              <a:rPr lang="en-US" altLang="zh-CN" sz="2800" b="1">
                <a:latin typeface="Times New Roman" panose="02020603050405020304" pitchFamily="18" charset="0"/>
                <a:cs typeface="Times New Roman" panose="02020603050405020304" pitchFamily="18" charset="0"/>
              </a:rPr>
              <a:t>2. The home of country music is in _________.</a:t>
            </a:r>
          </a:p>
          <a:p>
            <a:pPr eaLnBrk="1" hangingPunct="1">
              <a:lnSpc>
                <a:spcPct val="125000"/>
              </a:lnSpc>
            </a:pPr>
            <a:r>
              <a:rPr lang="en-US" altLang="zh-CN" sz="2800" b="1">
                <a:latin typeface="Times New Roman" panose="02020603050405020304" pitchFamily="18" charset="0"/>
                <a:cs typeface="Times New Roman" panose="02020603050405020304" pitchFamily="18" charset="0"/>
              </a:rPr>
              <a:t>    A. England    		B. Nashville</a:t>
            </a:r>
          </a:p>
          <a:p>
            <a:pPr eaLnBrk="1" hangingPunct="1">
              <a:lnSpc>
                <a:spcPct val="125000"/>
              </a:lnSpc>
            </a:pPr>
            <a:r>
              <a:rPr lang="en-US" altLang="zh-CN" sz="2800" b="1">
                <a:latin typeface="Times New Roman" panose="02020603050405020304" pitchFamily="18" charset="0"/>
                <a:cs typeface="Times New Roman" panose="02020603050405020304" pitchFamily="18" charset="0"/>
              </a:rPr>
              <a:t>3. Country music can bring people back to the good</a:t>
            </a:r>
          </a:p>
          <a:p>
            <a:pPr eaLnBrk="1" hangingPunct="1">
              <a:lnSpc>
                <a:spcPct val="125000"/>
              </a:lnSpc>
            </a:pPr>
            <a:r>
              <a:rPr lang="en-US" altLang="zh-CN" sz="2800" b="1">
                <a:latin typeface="Times New Roman" panose="02020603050405020304" pitchFamily="18" charset="0"/>
                <a:cs typeface="Times New Roman" panose="02020603050405020304" pitchFamily="18" charset="0"/>
              </a:rPr>
              <a:t>    ______ and remind us the best things in life are ______.</a:t>
            </a:r>
          </a:p>
          <a:p>
            <a:pPr eaLnBrk="1" hangingPunct="1">
              <a:lnSpc>
                <a:spcPct val="125000"/>
              </a:lnSpc>
            </a:pPr>
            <a:r>
              <a:rPr lang="en-US" altLang="zh-CN" sz="2800" b="1">
                <a:latin typeface="Times New Roman" panose="02020603050405020304" pitchFamily="18" charset="0"/>
                <a:cs typeface="Times New Roman" panose="02020603050405020304" pitchFamily="18" charset="0"/>
              </a:rPr>
              <a:t>   A. old days; money    	B. present days; success</a:t>
            </a:r>
          </a:p>
          <a:p>
            <a:pPr eaLnBrk="1" hangingPunct="1">
              <a:lnSpc>
                <a:spcPct val="125000"/>
              </a:lnSpc>
            </a:pPr>
            <a:r>
              <a:rPr lang="en-US" altLang="zh-CN" sz="2800" b="1">
                <a:latin typeface="Times New Roman" panose="02020603050405020304" pitchFamily="18" charset="0"/>
                <a:cs typeface="Times New Roman" panose="02020603050405020304" pitchFamily="18" charset="0"/>
              </a:rPr>
              <a:t>   C. old days; free    	D. present days; music</a:t>
            </a:r>
          </a:p>
        </p:txBody>
      </p:sp>
      <p:pic>
        <p:nvPicPr>
          <p:cNvPr id="5" name="图片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6063" y="1076325"/>
            <a:ext cx="1357312"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92500" y="2035175"/>
            <a:ext cx="13557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4300" y="4181475"/>
            <a:ext cx="1357313"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6" presetClass="entr" presetSubtype="21"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8434" name="Rectangle 387"/>
          <p:cNvSpPr>
            <a:spLocks noChangeArrowheads="1"/>
          </p:cNvSpPr>
          <p:nvPr/>
        </p:nvSpPr>
        <p:spPr bwMode="auto">
          <a:xfrm>
            <a:off x="379413" y="671513"/>
            <a:ext cx="839470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0000FF"/>
                </a:solidFill>
                <a:latin typeface="Times New Roman" panose="02020603050405020304" pitchFamily="18" charset="0"/>
                <a:cs typeface="Times New Roman" panose="02020603050405020304" pitchFamily="18" charset="0"/>
              </a:rPr>
              <a:t>Read paragraph 3 and answer the following questions.</a:t>
            </a:r>
          </a:p>
        </p:txBody>
      </p:sp>
      <p:sp>
        <p:nvSpPr>
          <p:cNvPr id="18435" name="Rectangle 387"/>
          <p:cNvSpPr>
            <a:spLocks noChangeArrowheads="1"/>
          </p:cNvSpPr>
          <p:nvPr/>
        </p:nvSpPr>
        <p:spPr bwMode="auto">
          <a:xfrm>
            <a:off x="374650" y="1225550"/>
            <a:ext cx="41449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5000"/>
              </a:lnSpc>
            </a:pPr>
            <a:r>
              <a:rPr lang="en-US" altLang="zh-CN" sz="2800" b="1">
                <a:latin typeface="Times New Roman" panose="02020603050405020304" pitchFamily="18" charset="0"/>
                <a:cs typeface="Times New Roman" panose="02020603050405020304" pitchFamily="18" charset="0"/>
              </a:rPr>
              <a:t>1. What has Sarah done?</a:t>
            </a:r>
          </a:p>
        </p:txBody>
      </p:sp>
      <p:sp>
        <p:nvSpPr>
          <p:cNvPr id="5" name="Rectangle 387"/>
          <p:cNvSpPr>
            <a:spLocks noChangeArrowheads="1"/>
          </p:cNvSpPr>
          <p:nvPr/>
        </p:nvSpPr>
        <p:spPr bwMode="auto">
          <a:xfrm>
            <a:off x="703263" y="1890713"/>
            <a:ext cx="8064500" cy="111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5000"/>
              </a:lnSpc>
            </a:pPr>
            <a:r>
              <a:rPr lang="en-US" altLang="zh-CN" sz="2800" b="1">
                <a:solidFill>
                  <a:srgbClr val="FF00FF"/>
                </a:solidFill>
                <a:latin typeface="Times New Roman" panose="02020603050405020304" pitchFamily="18" charset="0"/>
                <a:cs typeface="Times New Roman" panose="02020603050405020304" pitchFamily="18" charset="0"/>
              </a:rPr>
              <a:t>She has already read a lot about the place and done some research on it.</a:t>
            </a:r>
          </a:p>
        </p:txBody>
      </p:sp>
      <p:sp>
        <p:nvSpPr>
          <p:cNvPr id="18437" name="Rectangle 387"/>
          <p:cNvSpPr>
            <a:spLocks noChangeArrowheads="1"/>
          </p:cNvSpPr>
          <p:nvPr/>
        </p:nvSpPr>
        <p:spPr bwMode="auto">
          <a:xfrm>
            <a:off x="374650" y="3124200"/>
            <a:ext cx="63055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5000"/>
              </a:lnSpc>
            </a:pPr>
            <a:r>
              <a:rPr lang="en-US" altLang="zh-CN" sz="2800" b="1">
                <a:latin typeface="Times New Roman" panose="02020603050405020304" pitchFamily="18" charset="0"/>
                <a:cs typeface="Times New Roman" panose="02020603050405020304" pitchFamily="18" charset="0"/>
              </a:rPr>
              <a:t>2. How many records has Garth sold?</a:t>
            </a:r>
          </a:p>
        </p:txBody>
      </p:sp>
      <p:sp>
        <p:nvSpPr>
          <p:cNvPr id="7" name="Rectangle 387"/>
          <p:cNvSpPr>
            <a:spLocks noChangeArrowheads="1"/>
          </p:cNvSpPr>
          <p:nvPr/>
        </p:nvSpPr>
        <p:spPr bwMode="auto">
          <a:xfrm>
            <a:off x="703263" y="3854450"/>
            <a:ext cx="64087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5000"/>
              </a:lnSpc>
            </a:pPr>
            <a:r>
              <a:rPr lang="en-US" altLang="zh-CN" sz="2800" b="1">
                <a:solidFill>
                  <a:srgbClr val="FF00FF"/>
                </a:solidFill>
                <a:latin typeface="Times New Roman" panose="02020603050405020304" pitchFamily="18" charset="0"/>
                <a:cs typeface="Times New Roman" panose="02020603050405020304" pitchFamily="18" charset="0"/>
              </a:rPr>
              <a:t>He’s sold more than 120 million records.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9458" name="文本框 32"/>
          <p:cNvSpPr txBox="1">
            <a:spLocks noChangeArrowheads="1"/>
          </p:cNvSpPr>
          <p:nvPr/>
        </p:nvSpPr>
        <p:spPr bwMode="auto">
          <a:xfrm rot="529347">
            <a:off x="1730375" y="4951413"/>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19459" name="文本框 49"/>
          <p:cNvSpPr txBox="1">
            <a:spLocks noChangeArrowheads="1"/>
          </p:cNvSpPr>
          <p:nvPr/>
        </p:nvSpPr>
        <p:spPr bwMode="auto">
          <a:xfrm rot="20749349">
            <a:off x="3603625" y="4941888"/>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19460" name="文本框 37"/>
          <p:cNvSpPr txBox="1">
            <a:spLocks noChangeArrowheads="1"/>
          </p:cNvSpPr>
          <p:nvPr/>
        </p:nvSpPr>
        <p:spPr bwMode="auto">
          <a:xfrm rot="829244">
            <a:off x="5878513" y="4941888"/>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19461" name="文本框 50"/>
          <p:cNvSpPr txBox="1">
            <a:spLocks noChangeArrowheads="1"/>
          </p:cNvSpPr>
          <p:nvPr/>
        </p:nvSpPr>
        <p:spPr bwMode="auto">
          <a:xfrm>
            <a:off x="7164388" y="4968875"/>
            <a:ext cx="1841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grpSp>
        <p:nvGrpSpPr>
          <p:cNvPr id="19462" name="组合 4"/>
          <p:cNvGrpSpPr/>
          <p:nvPr/>
        </p:nvGrpSpPr>
        <p:grpSpPr>
          <a:xfrm>
            <a:off x="187325" y="2055813"/>
            <a:ext cx="844550" cy="728662"/>
            <a:chOff x="449580" y="344198"/>
            <a:chExt cx="845020" cy="729032"/>
          </a:xfrm>
        </p:grpSpPr>
        <p:sp>
          <p:nvSpPr>
            <p:cNvPr id="14" name="椭圆 13"/>
            <p:cNvSpPr/>
            <p:nvPr/>
          </p:nvSpPr>
          <p:spPr>
            <a:xfrm>
              <a:off x="449580" y="344198"/>
              <a:ext cx="740187" cy="72903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19484" name="TextBox 3"/>
            <p:cNvSpPr txBox="1">
              <a:spLocks noChangeArrowheads="1"/>
            </p:cNvSpPr>
            <p:nvPr/>
          </p:nvSpPr>
          <p:spPr bwMode="auto">
            <a:xfrm>
              <a:off x="509740" y="402665"/>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3200" b="1">
                  <a:solidFill>
                    <a:srgbClr val="0000FF"/>
                  </a:solidFill>
                  <a:latin typeface="Arial" panose="020b0604020202020204" pitchFamily="34" charset="0"/>
                </a:rPr>
                <a:t>2c</a:t>
              </a:r>
              <a:endParaRPr lang="zh-CN" altLang="en-US" sz="3200" b="1">
                <a:solidFill>
                  <a:srgbClr val="0000FF"/>
                </a:solidFill>
                <a:latin typeface="Arial" panose="020b0604020202020204" pitchFamily="34" charset="0"/>
              </a:endParaRPr>
            </a:p>
          </p:txBody>
        </p:sp>
      </p:grpSp>
      <p:sp>
        <p:nvSpPr>
          <p:cNvPr id="19463" name="Rectangle 387"/>
          <p:cNvSpPr>
            <a:spLocks noChangeArrowheads="1"/>
          </p:cNvSpPr>
          <p:nvPr/>
        </p:nvSpPr>
        <p:spPr bwMode="auto">
          <a:xfrm>
            <a:off x="1031875" y="1646239"/>
            <a:ext cx="2535239"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latin typeface="Times New Roman" panose="02020603050405020304" pitchFamily="18" charset="0"/>
                <a:cs typeface="Times New Roman" panose="02020603050405020304" pitchFamily="18" charset="0"/>
              </a:rPr>
              <a:t>Read the passage again and underline the main ideas. </a:t>
            </a:r>
          </a:p>
        </p:txBody>
      </p:sp>
      <p:pic>
        <p:nvPicPr>
          <p:cNvPr id="19464" name="图片 16"/>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06825" y="123825"/>
            <a:ext cx="4522788" cy="492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直接连接符 17"/>
          <p:cNvCxnSpPr/>
          <p:nvPr/>
        </p:nvCxnSpPr>
        <p:spPr>
          <a:xfrm>
            <a:off x="3916362" y="736600"/>
            <a:ext cx="1735137"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3913188" y="895350"/>
            <a:ext cx="1379537"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913188" y="1058863"/>
            <a:ext cx="1436687"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486525" y="1392238"/>
            <a:ext cx="1614488"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913188" y="1563688"/>
            <a:ext cx="1811337"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4978399" y="1738313"/>
            <a:ext cx="3122613"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3919538" y="1889125"/>
            <a:ext cx="365125"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919539" y="2109788"/>
            <a:ext cx="4070350"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6364288" y="2628900"/>
            <a:ext cx="1736725"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913188" y="2784475"/>
            <a:ext cx="4025900"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3905250" y="2952750"/>
            <a:ext cx="1047750"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334000" y="3338513"/>
            <a:ext cx="2655888"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349875" y="3508375"/>
            <a:ext cx="1525588"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7334250" y="4011612"/>
            <a:ext cx="766763"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5292725" y="4170363"/>
            <a:ext cx="2697164"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5264150" y="4351338"/>
            <a:ext cx="2725739"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6269038" y="4840288"/>
            <a:ext cx="1831975"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5235575" y="5018088"/>
            <a:ext cx="415925"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6" presetClass="entr" presetSubtype="2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par>
                                <p:cTn id="11" presetID="16" presetClass="entr" presetSubtype="21"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inVertical)">
                                      <p:cBhvr>
                                        <p:cTn id="13" dur="500"/>
                                        <p:tgtEl>
                                          <p:spTgt spid="26"/>
                                        </p:tgtEl>
                                      </p:cBhvr>
                                    </p:animEffect>
                                  </p:childTnLst>
                                </p:cTn>
                              </p:par>
                              <p:par>
                                <p:cTn id="14" presetID="16" presetClass="entr" presetSubtype="21"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barn(inVertical)">
                                      <p:cBhvr>
                                        <p:cTn id="16" dur="500"/>
                                        <p:tgtEl>
                                          <p:spTgt spid="28"/>
                                        </p:tgtEl>
                                      </p:cBhvr>
                                    </p:animEffect>
                                  </p:childTnLst>
                                </p:cTn>
                              </p:par>
                              <p:par>
                                <p:cTn id="17" presetID="16" presetClass="entr" presetSubtype="21"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barn(inVertical)">
                                      <p:cBhvr>
                                        <p:cTn id="19" dur="500"/>
                                        <p:tgtEl>
                                          <p:spTgt spid="29"/>
                                        </p:tgtEl>
                                      </p:cBhvr>
                                    </p:animEffect>
                                  </p:childTnLst>
                                </p:cTn>
                              </p:par>
                              <p:par>
                                <p:cTn id="20" presetID="16" presetClass="entr" presetSubtype="21"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barn(inVertical)">
                                      <p:cBhvr>
                                        <p:cTn id="22" dur="500"/>
                                        <p:tgtEl>
                                          <p:spTgt spid="32"/>
                                        </p:tgtEl>
                                      </p:cBhvr>
                                    </p:animEffect>
                                  </p:childTnLst>
                                </p:cTn>
                              </p:par>
                              <p:par>
                                <p:cTn id="23" presetID="16" presetClass="entr" presetSubtype="21"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barn(inVertical)">
                                      <p:cBhvr>
                                        <p:cTn id="25" dur="500"/>
                                        <p:tgtEl>
                                          <p:spTgt spid="34"/>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6" presetClass="entr" presetSubtype="21"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barn(inVertical)">
                                      <p:cBhvr>
                                        <p:cTn id="31" dur="500"/>
                                        <p:tgtEl>
                                          <p:spTgt spid="36"/>
                                        </p:tgtEl>
                                      </p:cBhvr>
                                    </p:animEffect>
                                  </p:childTnLst>
                                </p:cTn>
                              </p:par>
                              <p:par>
                                <p:cTn id="32" presetID="16" presetClass="entr" presetSubtype="21"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barn(inVertical)">
                                      <p:cBhvr>
                                        <p:cTn id="34" dur="500"/>
                                        <p:tgtEl>
                                          <p:spTgt spid="38"/>
                                        </p:tgtEl>
                                      </p:cBhvr>
                                    </p:animEffect>
                                  </p:childTnLst>
                                </p:cTn>
                              </p:par>
                              <p:par>
                                <p:cTn id="35" presetID="16" presetClass="entr" presetSubtype="21"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barn(inVertical)">
                                      <p:cBhvr>
                                        <p:cTn id="37" dur="500"/>
                                        <p:tgtEl>
                                          <p:spTgt spid="40"/>
                                        </p:tgtEl>
                                      </p:cBhvr>
                                    </p:animEffect>
                                  </p:childTnLst>
                                </p:cTn>
                              </p:par>
                              <p:par>
                                <p:cTn id="38" presetID="16" presetClass="entr" presetSubtype="21" fill="hold"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barn(inVertical)">
                                      <p:cBhvr>
                                        <p:cTn id="40" dur="500"/>
                                        <p:tgtEl>
                                          <p:spTgt spid="42"/>
                                        </p:tgtEl>
                                      </p:cBhvr>
                                    </p:animEffect>
                                  </p:childTnLst>
                                </p:cTn>
                              </p:par>
                            </p:childTnLst>
                          </p:cTn>
                        </p:par>
                      </p:childTnLst>
                    </p:cTn>
                  </p:par>
                  <p:par>
                    <p:cTn id="41" fill="hold" nodeType="clickPar">
                      <p:stCondLst>
                        <p:cond delay="indefinite"/>
                      </p:stCondLst>
                      <p:childTnLst>
                        <p:par>
                          <p:cTn id="42" fill="hold" nodeType="withGroup">
                            <p:stCondLst>
                              <p:cond delay="indefinite"/>
                            </p:stCondLst>
                          </p:cTn>
                        </p:par>
                        <p:par>
                          <p:cTn id="43" fill="hold" nodeType="afterGroup">
                            <p:stCondLst>
                              <p:cond delay="0"/>
                            </p:stCondLst>
                            <p:childTnLst>
                              <p:par>
                                <p:cTn id="44" presetID="16" presetClass="entr" presetSubtype="21" fill="hold" nodeType="click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barn(inVertical)">
                                      <p:cBhvr>
                                        <p:cTn id="46" dur="500"/>
                                        <p:tgtEl>
                                          <p:spTgt spid="44"/>
                                        </p:tgtEl>
                                      </p:cBhvr>
                                    </p:animEffect>
                                  </p:childTnLst>
                                </p:cTn>
                              </p:par>
                              <p:par>
                                <p:cTn id="47" presetID="16" presetClass="entr" presetSubtype="21" fill="hold"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barn(inVertical)">
                                      <p:cBhvr>
                                        <p:cTn id="49" dur="500"/>
                                        <p:tgtEl>
                                          <p:spTgt spid="45"/>
                                        </p:tgtEl>
                                      </p:cBhvr>
                                    </p:animEffect>
                                  </p:childTnLst>
                                </p:cTn>
                              </p:par>
                              <p:par>
                                <p:cTn id="50" presetID="16" presetClass="entr" presetSubtype="21" fill="hold"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barn(inVertical)">
                                      <p:cBhvr>
                                        <p:cTn id="52" dur="500"/>
                                        <p:tgtEl>
                                          <p:spTgt spid="48"/>
                                        </p:tgtEl>
                                      </p:cBhvr>
                                    </p:animEffect>
                                  </p:childTnLst>
                                </p:cTn>
                              </p:par>
                              <p:par>
                                <p:cTn id="53" presetID="16" presetClass="entr" presetSubtype="21"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barn(inVertical)">
                                      <p:cBhvr>
                                        <p:cTn id="55" dur="500"/>
                                        <p:tgtEl>
                                          <p:spTgt spid="49"/>
                                        </p:tgtEl>
                                      </p:cBhvr>
                                    </p:animEffect>
                                  </p:childTnLst>
                                </p:cTn>
                              </p:par>
                              <p:par>
                                <p:cTn id="56" presetID="16" presetClass="entr" presetSubtype="21" fill="hold"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barn(inVertical)">
                                      <p:cBhvr>
                                        <p:cTn id="58" dur="500"/>
                                        <p:tgtEl>
                                          <p:spTgt spid="51"/>
                                        </p:tgtEl>
                                      </p:cBhvr>
                                    </p:animEffect>
                                  </p:childTnLst>
                                </p:cTn>
                              </p:par>
                              <p:par>
                                <p:cTn id="59" presetID="16" presetClass="entr" presetSubtype="21" fill="hold" nodeType="with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barn(inVertical)">
                                      <p:cBhvr>
                                        <p:cTn id="61" dur="500"/>
                                        <p:tgtEl>
                                          <p:spTgt spid="54"/>
                                        </p:tgtEl>
                                      </p:cBhvr>
                                    </p:animEffect>
                                  </p:childTnLst>
                                </p:cTn>
                              </p:par>
                              <p:par>
                                <p:cTn id="62" presetID="16" presetClass="entr" presetSubtype="21" fill="hold" nodeType="with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barn(inVertical)">
                                      <p:cBhvr>
                                        <p:cTn id="6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p:cNvSpPr txBox="1"/>
          <p:nvPr/>
        </p:nvSpPr>
        <p:spPr>
          <a:xfrm>
            <a:off x="549275" y="271463"/>
            <a:ext cx="8031163" cy="954087"/>
          </a:xfrm>
          <a:prstGeom prst="rect">
            <a:avLst/>
          </a:prstGeom>
          <a:noFill/>
        </p:spPr>
        <p:txBody>
          <a:bodyPr>
            <a:spAutoFit/>
          </a:bodyPr>
          <a:lstStyle>
            <a:defPPr>
              <a:defRPr lang="zh-CN"/>
            </a:defPPr>
          </a:lstStyle>
          <a:p>
            <a:pPr eaLnBrk="1" hangingPunct="1">
              <a:buFont typeface="Arial"/>
              <a:buNone/>
              <a:defRPr/>
            </a:pPr>
            <a:r>
              <a:rPr lang="en-US" altLang="zh-CN" sz="2800" b="1">
                <a:latin typeface="Times New Roman" panose="02020603050405020304" pitchFamily="18" charset="0"/>
                <a:cs typeface="Times New Roman" panose="02020603050405020304" pitchFamily="18" charset="0"/>
              </a:rPr>
              <a:t>Then use the</a:t>
            </a:r>
            <a:r>
              <a:rPr lang="en-US" altLang="zh-CN" sz="2800" b="1">
                <a:uFill>
                  <a:solidFill>
                    <a:srgbClr val="FF99FF"/>
                  </a:solidFill>
                </a:uFill>
                <a:latin typeface="Times New Roman" panose="02020603050405020304" pitchFamily="18" charset="0"/>
                <a:cs typeface="Times New Roman" panose="02020603050405020304" pitchFamily="18" charset="0"/>
              </a:rPr>
              <a:t> </a:t>
            </a:r>
            <a:r>
              <a:rPr lang="en-US" altLang="zh-CN" sz="2800" b="1">
                <a:uFill>
                  <a:solidFill>
                    <a:srgbClr val="FF0000"/>
                  </a:solidFill>
                </a:uFill>
                <a:latin typeface="Times New Roman" panose="02020603050405020304" pitchFamily="18" charset="0"/>
                <a:cs typeface="Times New Roman" panose="02020603050405020304" pitchFamily="18" charset="0"/>
              </a:rPr>
              <a:t>underlined </a:t>
            </a:r>
            <a:r>
              <a:rPr lang="en-US" altLang="zh-CN" sz="2800" b="1">
                <a:latin typeface="Times New Roman" panose="02020603050405020304" pitchFamily="18" charset="0"/>
                <a:cs typeface="Times New Roman" panose="02020603050405020304" pitchFamily="18" charset="0"/>
              </a:rPr>
              <a:t>text to write short answers to the questions below. </a:t>
            </a:r>
          </a:p>
        </p:txBody>
      </p:sp>
      <p:sp>
        <p:nvSpPr>
          <p:cNvPr id="9" name="Text Box 3"/>
          <p:cNvSpPr txBox="1">
            <a:spLocks noChangeArrowheads="1"/>
          </p:cNvSpPr>
          <p:nvPr/>
        </p:nvSpPr>
        <p:spPr bwMode="auto">
          <a:xfrm>
            <a:off x="549275" y="1238250"/>
            <a:ext cx="6773863" cy="3438525"/>
          </a:xfrm>
          <a:prstGeom prst="rect">
            <a:avLst/>
          </a:prstGeom>
          <a:noFill/>
          <a:ln>
            <a:noFill/>
          </a:ln>
          <a:effectLst>
            <a:prstShdw prst="shdw13" dist="53882" dir="13500000">
              <a:schemeClr val="bg2">
                <a:alpha val="50000"/>
              </a:schemeClr>
            </a:prstShdw>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5pPr>
            <a:lvl6pPr marL="2514600" indent="-228600" algn="l" defTabSz="914400" rtl="0" eaLnBrk="0" fontAlgn="base" latinLnBrk="0" hangingPunct="0">
              <a:spcBef>
                <a:spcPct val="0"/>
              </a:spcBef>
              <a:spcAft>
                <a:spcPct val="0"/>
              </a:spcAft>
              <a:buFont typeface="Arial" panose="020b0604020202020204" pitchFamily="34" charset="0"/>
              <a:defRPr sz="1800" kern="1200">
                <a:solidFill>
                  <a:schemeClr val="tx1"/>
                </a:solidFill>
                <a:latin typeface="Arial" panose="020b0604020202020204" pitchFamily="34" charset="0"/>
                <a:ea typeface="宋体" pitchFamily="2" charset="-122"/>
                <a:cs typeface="+mn-cs"/>
              </a:defRPr>
            </a:lvl6pPr>
            <a:lvl7pPr marL="2971800" indent="-228600" algn="l" defTabSz="914400" rtl="0" eaLnBrk="0" fontAlgn="base" latinLnBrk="0" hangingPunct="0">
              <a:spcBef>
                <a:spcPct val="0"/>
              </a:spcBef>
              <a:spcAft>
                <a:spcPct val="0"/>
              </a:spcAft>
              <a:buFont typeface="Arial" panose="020b0604020202020204" pitchFamily="34" charset="0"/>
              <a:defRPr sz="1800" kern="1200">
                <a:solidFill>
                  <a:schemeClr val="tx1"/>
                </a:solidFill>
                <a:latin typeface="Arial" panose="020b0604020202020204" pitchFamily="34" charset="0"/>
                <a:ea typeface="宋体" pitchFamily="2" charset="-122"/>
                <a:cs typeface="+mn-cs"/>
              </a:defRPr>
            </a:lvl7pPr>
            <a:lvl8pPr marL="3429000" indent="-228600" algn="l" defTabSz="914400" rtl="0" eaLnBrk="0" fontAlgn="base" latinLnBrk="0" hangingPunct="0">
              <a:spcBef>
                <a:spcPct val="0"/>
              </a:spcBef>
              <a:spcAft>
                <a:spcPct val="0"/>
              </a:spcAft>
              <a:buFont typeface="Arial" panose="020b0604020202020204" pitchFamily="34" charset="0"/>
              <a:defRPr sz="1800" kern="1200">
                <a:solidFill>
                  <a:schemeClr val="tx1"/>
                </a:solidFill>
                <a:latin typeface="Arial" panose="020b0604020202020204" pitchFamily="34" charset="0"/>
                <a:ea typeface="宋体" pitchFamily="2" charset="-122"/>
                <a:cs typeface="+mn-cs"/>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algn="ctr" eaLnBrk="1" hangingPunct="1">
              <a:lnSpc>
                <a:spcPct val="130000"/>
              </a:lnSpc>
              <a:buFont typeface="Arial"/>
              <a:buNone/>
              <a:defRPr/>
            </a:pPr>
            <a:r>
              <a:rPr lang="en-US" altLang="zh-CN" sz="3000" b="1">
                <a:solidFill>
                  <a:srgbClr val="0000FF"/>
                </a:solidFill>
                <a:latin typeface="Times New Roman" panose="02020603050405020304" pitchFamily="18" charset="0"/>
                <a:cs typeface="Times New Roman" panose="02020603050405020304" pitchFamily="18" charset="0"/>
              </a:rPr>
              <a:t>First paragraph</a:t>
            </a:r>
          </a:p>
          <a:p>
            <a:pPr marL="457200" indent="-457200" eaLnBrk="1" hangingPunct="1">
              <a:lnSpc>
                <a:spcPct val="130000"/>
              </a:lnSpc>
              <a:buFont typeface="Wingdings" panose="05000000000000000000" pitchFamily="2" charset="2"/>
              <a:buChar char="Ø"/>
              <a:defRPr/>
            </a:pPr>
            <a:r>
              <a:rPr lang="en-US" altLang="zh-CN" sz="2800" b="1">
                <a:latin typeface="Times New Roman" panose="02020603050405020304" pitchFamily="18" charset="0"/>
              </a:rPr>
              <a:t>Who is Sarah? </a:t>
            </a:r>
          </a:p>
          <a:p>
            <a:pPr marL="457200" indent="-457200" eaLnBrk="1" hangingPunct="1">
              <a:lnSpc>
                <a:spcPct val="130000"/>
              </a:lnSpc>
              <a:buFont typeface="Wingdings" panose="05000000000000000000" pitchFamily="2" charset="2"/>
              <a:buChar char="Ø"/>
              <a:defRPr/>
            </a:pPr>
            <a:endParaRPr lang="en-US" altLang="zh-CN" sz="2800" b="1">
              <a:latin typeface="Times New Roman" panose="02020603050405020304" pitchFamily="18" charset="0"/>
            </a:endParaRPr>
          </a:p>
          <a:p>
            <a:pPr marL="457200" indent="-457200" eaLnBrk="1" hangingPunct="1">
              <a:lnSpc>
                <a:spcPct val="130000"/>
              </a:lnSpc>
              <a:buFont typeface="Wingdings" panose="05000000000000000000" pitchFamily="2" charset="2"/>
              <a:buChar char="Ø"/>
              <a:defRPr/>
            </a:pPr>
            <a:endParaRPr lang="en-US" altLang="zh-CN" sz="2800" b="1">
              <a:latin typeface="Times New Roman" panose="02020603050405020304" pitchFamily="18" charset="0"/>
            </a:endParaRPr>
          </a:p>
          <a:p>
            <a:pPr marL="457200" indent="-457200" eaLnBrk="1" hangingPunct="1">
              <a:lnSpc>
                <a:spcPct val="130000"/>
              </a:lnSpc>
              <a:buFont typeface="Wingdings" panose="05000000000000000000" pitchFamily="2" charset="2"/>
              <a:buChar char="Ø"/>
              <a:defRPr/>
            </a:pPr>
            <a:r>
              <a:rPr lang="en-US" altLang="zh-CN" sz="2800" b="1">
                <a:latin typeface="Times New Roman" panose="02020603050405020304" pitchFamily="18" charset="0"/>
              </a:rPr>
              <a:t>Where is she from? </a:t>
            </a:r>
          </a:p>
          <a:p>
            <a:pPr marL="457200" indent="-457200" eaLnBrk="1" hangingPunct="1">
              <a:lnSpc>
                <a:spcPct val="130000"/>
              </a:lnSpc>
              <a:buFont typeface="Wingdings" panose="05000000000000000000" pitchFamily="2" charset="2"/>
              <a:buChar char="Ø"/>
              <a:defRPr/>
            </a:pPr>
            <a:r>
              <a:rPr lang="en-US" altLang="zh-CN" sz="2800" b="1">
                <a:latin typeface="Times New Roman" panose="02020603050405020304" pitchFamily="18" charset="0"/>
              </a:rPr>
              <a:t>What does she like?</a:t>
            </a:r>
          </a:p>
        </p:txBody>
      </p:sp>
      <p:sp>
        <p:nvSpPr>
          <p:cNvPr id="10" name="Text Box 4"/>
          <p:cNvSpPr txBox="1">
            <a:spLocks noChangeArrowheads="1"/>
          </p:cNvSpPr>
          <p:nvPr/>
        </p:nvSpPr>
        <p:spPr bwMode="auto">
          <a:xfrm>
            <a:off x="1042988" y="2397125"/>
            <a:ext cx="6773862" cy="1082675"/>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50000"/>
              </a:spcBef>
            </a:pPr>
            <a:r>
              <a:rPr lang="en-US" altLang="zh-CN" sz="2800" b="1">
                <a:solidFill>
                  <a:srgbClr val="FF0000"/>
                </a:solidFill>
                <a:latin typeface="Times New Roman" panose="02020603050405020304" pitchFamily="18" charset="0"/>
              </a:rPr>
              <a:t>Sarah is a teenager who used to fight over almost everything with her family.</a:t>
            </a:r>
          </a:p>
        </p:txBody>
      </p:sp>
      <p:sp>
        <p:nvSpPr>
          <p:cNvPr id="11" name="Text Box 5"/>
          <p:cNvSpPr txBox="1">
            <a:spLocks noChangeArrowheads="1"/>
          </p:cNvSpPr>
          <p:nvPr/>
        </p:nvSpPr>
        <p:spPr bwMode="auto">
          <a:xfrm>
            <a:off x="4148138" y="3554412"/>
            <a:ext cx="3016250" cy="523875"/>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2800" b="1">
                <a:solidFill>
                  <a:srgbClr val="FF0000"/>
                </a:solidFill>
                <a:latin typeface="Times New Roman" panose="02020603050405020304" pitchFamily="18" charset="0"/>
              </a:rPr>
              <a:t>She is from the US.</a:t>
            </a:r>
            <a:endParaRPr lang="zh-CN" altLang="en-US" sz="2800" b="1">
              <a:solidFill>
                <a:srgbClr val="FF0000"/>
              </a:solidFill>
              <a:latin typeface="Times New Roman" panose="02020603050405020304" pitchFamily="18" charset="0"/>
            </a:endParaRPr>
          </a:p>
        </p:txBody>
      </p:sp>
      <p:sp>
        <p:nvSpPr>
          <p:cNvPr id="12" name="Text Box 6"/>
          <p:cNvSpPr txBox="1">
            <a:spLocks noChangeArrowheads="1"/>
          </p:cNvSpPr>
          <p:nvPr/>
        </p:nvSpPr>
        <p:spPr bwMode="auto">
          <a:xfrm>
            <a:off x="4164012" y="4111625"/>
            <a:ext cx="4138612" cy="523875"/>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2800" b="1">
                <a:solidFill>
                  <a:srgbClr val="FF0000"/>
                </a:solidFill>
                <a:latin typeface="Times New Roman" panose="02020603050405020304" pitchFamily="18" charset="0"/>
              </a:rPr>
              <a:t>American country music.</a:t>
            </a:r>
          </a:p>
        </p:txBody>
      </p:sp>
      <p:sp>
        <p:nvSpPr>
          <p:cNvPr id="20487" name="文本框 32"/>
          <p:cNvSpPr txBox="1">
            <a:spLocks noChangeArrowheads="1"/>
          </p:cNvSpPr>
          <p:nvPr/>
        </p:nvSpPr>
        <p:spPr bwMode="auto">
          <a:xfrm rot="529347">
            <a:off x="1730375" y="4951413"/>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20488" name="文本框 49"/>
          <p:cNvSpPr txBox="1">
            <a:spLocks noChangeArrowheads="1"/>
          </p:cNvSpPr>
          <p:nvPr/>
        </p:nvSpPr>
        <p:spPr bwMode="auto">
          <a:xfrm rot="20749349">
            <a:off x="3603625" y="4941888"/>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0489" name="文本框 37"/>
          <p:cNvSpPr txBox="1">
            <a:spLocks noChangeArrowheads="1"/>
          </p:cNvSpPr>
          <p:nvPr/>
        </p:nvSpPr>
        <p:spPr bwMode="auto">
          <a:xfrm rot="829244">
            <a:off x="5878513" y="4941888"/>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0490" name="文本框 50"/>
          <p:cNvSpPr txBox="1">
            <a:spLocks noChangeArrowheads="1"/>
          </p:cNvSpPr>
          <p:nvPr/>
        </p:nvSpPr>
        <p:spPr bwMode="auto">
          <a:xfrm>
            <a:off x="7164388" y="4968875"/>
            <a:ext cx="1841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indefinite"/>
                            </p:stCondLst>
                          </p:cTn>
                        </p:par>
                        <p:par>
                          <p:cTn id="17" fill="hold" nodeType="afterGroup">
                            <p:stCondLst>
                              <p:cond delay="0"/>
                            </p:stCondLst>
                            <p:childTnLst>
                              <p:par>
                                <p:cTn id="18" presetID="2" presetClass="entr" presetSubtype="4" fill="hold" grpId="2"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2" presetClass="entr" presetSubtype="4" fill="hold" grpId="3"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P spid="11" grpId="2"/>
      <p:bldP spid="12" grpId="3"/>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3"/>
          <p:cNvSpPr txBox="1">
            <a:spLocks noChangeArrowheads="1"/>
          </p:cNvSpPr>
          <p:nvPr/>
        </p:nvSpPr>
        <p:spPr bwMode="auto">
          <a:xfrm>
            <a:off x="468312" y="293688"/>
            <a:ext cx="7085012" cy="2890837"/>
          </a:xfrm>
          <a:prstGeom prst="rect">
            <a:avLst/>
          </a:prstGeom>
          <a:noFill/>
          <a:ln>
            <a:noFill/>
          </a:ln>
          <a:effectLst>
            <a:prstShdw prst="shdw13" dist="53882" dir="13500000">
              <a:schemeClr val="bg2">
                <a:alpha val="50000"/>
              </a:schemeClr>
            </a:prstShdw>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5pPr>
            <a:lvl6pPr marL="2514600" indent="-228600" algn="l" defTabSz="914400" rtl="0" eaLnBrk="0" fontAlgn="base" latinLnBrk="0" hangingPunct="0">
              <a:spcBef>
                <a:spcPct val="0"/>
              </a:spcBef>
              <a:spcAft>
                <a:spcPct val="0"/>
              </a:spcAft>
              <a:buFont typeface="Arial" panose="020b0604020202020204" pitchFamily="34" charset="0"/>
              <a:defRPr sz="1800" kern="1200">
                <a:solidFill>
                  <a:schemeClr val="tx1"/>
                </a:solidFill>
                <a:latin typeface="Arial" panose="020b0604020202020204" pitchFamily="34" charset="0"/>
                <a:ea typeface="宋体" pitchFamily="2" charset="-122"/>
                <a:cs typeface="+mn-cs"/>
              </a:defRPr>
            </a:lvl6pPr>
            <a:lvl7pPr marL="2971800" indent="-228600" algn="l" defTabSz="914400" rtl="0" eaLnBrk="0" fontAlgn="base" latinLnBrk="0" hangingPunct="0">
              <a:spcBef>
                <a:spcPct val="0"/>
              </a:spcBef>
              <a:spcAft>
                <a:spcPct val="0"/>
              </a:spcAft>
              <a:buFont typeface="Arial" panose="020b0604020202020204" pitchFamily="34" charset="0"/>
              <a:defRPr sz="1800" kern="1200">
                <a:solidFill>
                  <a:schemeClr val="tx1"/>
                </a:solidFill>
                <a:latin typeface="Arial" panose="020b0604020202020204" pitchFamily="34" charset="0"/>
                <a:ea typeface="宋体" pitchFamily="2" charset="-122"/>
                <a:cs typeface="+mn-cs"/>
              </a:defRPr>
            </a:lvl7pPr>
            <a:lvl8pPr marL="3429000" indent="-228600" algn="l" defTabSz="914400" rtl="0" eaLnBrk="0" fontAlgn="base" latinLnBrk="0" hangingPunct="0">
              <a:spcBef>
                <a:spcPct val="0"/>
              </a:spcBef>
              <a:spcAft>
                <a:spcPct val="0"/>
              </a:spcAft>
              <a:buFont typeface="Arial" panose="020b0604020202020204" pitchFamily="34" charset="0"/>
              <a:defRPr sz="1800" kern="1200">
                <a:solidFill>
                  <a:schemeClr val="tx1"/>
                </a:solidFill>
                <a:latin typeface="Arial" panose="020b0604020202020204" pitchFamily="34" charset="0"/>
                <a:ea typeface="宋体" pitchFamily="2" charset="-122"/>
                <a:cs typeface="+mn-cs"/>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algn="ctr" eaLnBrk="1" hangingPunct="1">
              <a:lnSpc>
                <a:spcPct val="130000"/>
              </a:lnSpc>
              <a:defRPr/>
            </a:pPr>
            <a:r>
              <a:rPr lang="en-US" altLang="zh-CN" sz="3000" b="1">
                <a:solidFill>
                  <a:srgbClr val="0000FF"/>
                </a:solidFill>
                <a:latin typeface="Times New Roman" panose="02020603050405020304" pitchFamily="18" charset="0"/>
                <a:cs typeface="Times New Roman" panose="02020603050405020304" pitchFamily="18" charset="0"/>
              </a:rPr>
              <a:t>        Second paragraph</a:t>
            </a:r>
          </a:p>
          <a:p>
            <a:pPr marL="457200" indent="-457200" eaLnBrk="1" hangingPunct="1">
              <a:lnSpc>
                <a:spcPct val="130000"/>
              </a:lnSpc>
              <a:buFont typeface="Wingdings" panose="05000000000000000000" pitchFamily="2" charset="2"/>
              <a:buChar char="Ø"/>
              <a:defRPr/>
            </a:pPr>
            <a:r>
              <a:rPr lang="en-US" altLang="zh-CN" sz="2800" b="1">
                <a:latin typeface="Times New Roman" panose="02020603050405020304" pitchFamily="18" charset="0"/>
              </a:rPr>
              <a:t>What is country music?</a:t>
            </a:r>
          </a:p>
          <a:p>
            <a:pPr marL="457200" indent="-457200" eaLnBrk="1" hangingPunct="1">
              <a:lnSpc>
                <a:spcPct val="125000"/>
              </a:lnSpc>
              <a:buFont typeface="Wingdings" panose="05000000000000000000" pitchFamily="2" charset="2"/>
              <a:buChar char="Ø"/>
              <a:defRPr/>
            </a:pPr>
            <a:endParaRPr lang="en-US" altLang="zh-CN" sz="2800" b="1">
              <a:latin typeface="+mj-lt"/>
            </a:endParaRPr>
          </a:p>
          <a:p>
            <a:pPr marL="457200" indent="-457200" eaLnBrk="1" hangingPunct="1">
              <a:lnSpc>
                <a:spcPct val="125000"/>
              </a:lnSpc>
              <a:buFont typeface="Wingdings" panose="05000000000000000000" pitchFamily="2" charset="2"/>
              <a:buChar char="Ø"/>
              <a:defRPr/>
            </a:pPr>
            <a:endParaRPr lang="en-US" altLang="zh-CN" sz="2800" b="1">
              <a:latin typeface="+mj-lt"/>
            </a:endParaRPr>
          </a:p>
          <a:p>
            <a:pPr marL="457200" indent="-457200" eaLnBrk="1" hangingPunct="1">
              <a:lnSpc>
                <a:spcPct val="130000"/>
              </a:lnSpc>
              <a:buFont typeface="Wingdings" panose="05000000000000000000" pitchFamily="2" charset="2"/>
              <a:buChar char="Ø"/>
              <a:defRPr/>
            </a:pPr>
            <a:r>
              <a:rPr lang="en-US" altLang="zh-CN" sz="2800" b="1">
                <a:latin typeface="Times New Roman" panose="02020603050405020304" pitchFamily="18" charset="0"/>
              </a:rPr>
              <a:t>What is country music about?</a:t>
            </a:r>
          </a:p>
        </p:txBody>
      </p:sp>
      <p:sp>
        <p:nvSpPr>
          <p:cNvPr id="3" name="Text Box 4"/>
          <p:cNvSpPr txBox="1">
            <a:spLocks noChangeArrowheads="1"/>
          </p:cNvSpPr>
          <p:nvPr/>
        </p:nvSpPr>
        <p:spPr bwMode="auto">
          <a:xfrm>
            <a:off x="973138" y="1524000"/>
            <a:ext cx="77724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00"/>
                </a:solidFill>
                <a:latin typeface="Times New Roman" panose="02020603050405020304" pitchFamily="18" charset="0"/>
              </a:rPr>
              <a:t>It is a traditional kind of music from the southern states of America.</a:t>
            </a:r>
          </a:p>
        </p:txBody>
      </p:sp>
      <p:sp>
        <p:nvSpPr>
          <p:cNvPr id="4" name="Text Box 5"/>
          <p:cNvSpPr txBox="1">
            <a:spLocks noChangeArrowheads="1"/>
          </p:cNvSpPr>
          <p:nvPr/>
        </p:nvSpPr>
        <p:spPr bwMode="auto">
          <a:xfrm>
            <a:off x="958850" y="3133725"/>
            <a:ext cx="7356475" cy="148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10000"/>
              </a:lnSpc>
            </a:pPr>
            <a:r>
              <a:rPr lang="en-US" altLang="zh-CN" sz="2800" b="1">
                <a:solidFill>
                  <a:srgbClr val="FF0000"/>
                </a:solidFill>
                <a:latin typeface="Times New Roman" panose="02020603050405020304" pitchFamily="18" charset="0"/>
              </a:rPr>
              <a:t>It’s about belonging to a group and reminds us of a time when people were kind to each other and trusted one another.</a:t>
            </a:r>
          </a:p>
        </p:txBody>
      </p:sp>
      <p:sp>
        <p:nvSpPr>
          <p:cNvPr id="21509" name="文本框 32"/>
          <p:cNvSpPr txBox="1">
            <a:spLocks noChangeArrowheads="1"/>
          </p:cNvSpPr>
          <p:nvPr/>
        </p:nvSpPr>
        <p:spPr bwMode="auto">
          <a:xfrm rot="529347">
            <a:off x="1730375" y="4951413"/>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21510" name="文本框 49"/>
          <p:cNvSpPr txBox="1">
            <a:spLocks noChangeArrowheads="1"/>
          </p:cNvSpPr>
          <p:nvPr/>
        </p:nvSpPr>
        <p:spPr bwMode="auto">
          <a:xfrm rot="20749349">
            <a:off x="3603625" y="4941888"/>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1511" name="文本框 37"/>
          <p:cNvSpPr txBox="1">
            <a:spLocks noChangeArrowheads="1"/>
          </p:cNvSpPr>
          <p:nvPr/>
        </p:nvSpPr>
        <p:spPr bwMode="auto">
          <a:xfrm rot="829244">
            <a:off x="5878513" y="4941888"/>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1512" name="文本框 50"/>
          <p:cNvSpPr txBox="1">
            <a:spLocks noChangeArrowheads="1"/>
          </p:cNvSpPr>
          <p:nvPr/>
        </p:nvSpPr>
        <p:spPr bwMode="auto">
          <a:xfrm>
            <a:off x="7164388" y="4968875"/>
            <a:ext cx="1841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ox(in)">
                                      <p:cBhvr>
                                        <p:cTn id="10" dur="500"/>
                                        <p:tgtEl>
                                          <p:spTgt spid="2">
                                            <p:txEl>
                                              <p:pRg st="1" end="1"/>
                                            </p:txEl>
                                          </p:spTgt>
                                        </p:tgtEl>
                                      </p:cBhvr>
                                    </p:animEffect>
                                  </p:childTnLst>
                                </p:cTn>
                              </p:par>
                            </p:childTnLst>
                          </p:cTn>
                        </p:par>
                        <p:par>
                          <p:cTn id="11" fill="hold" nodeType="withGroup">
                            <p:stCondLst>
                              <p:cond delay="500"/>
                            </p:stCondLst>
                            <p:childTnLst>
                              <p:par>
                                <p:cTn id="12" presetID="4" presetClass="entr" presetSubtype="16" fill="hold" nodeType="afterEffec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box(in)">
                                      <p:cBhvr>
                                        <p:cTn id="14" dur="500"/>
                                        <p:tgtEl>
                                          <p:spTgt spid="2">
                                            <p:txEl>
                                              <p:pRg st="4" end="4"/>
                                            </p:txEl>
                                          </p:spTgt>
                                        </p:tgtEl>
                                      </p:cBhvr>
                                    </p:animEffect>
                                  </p:childTnLst>
                                </p:cTn>
                              </p:par>
                            </p:childTnLst>
                          </p:cTn>
                        </p:par>
                      </p:childTnLst>
                    </p:cTn>
                  </p:par>
                  <p:par>
                    <p:cTn id="15" fill="hold" nodeType="clickPar">
                      <p:stCondLst>
                        <p:cond delay="indefinite"/>
                        <p:cond evt="onBegin" delay="0">
                          <p:tn val="14"/>
                        </p:cond>
                      </p:stCondLst>
                      <p:childTnLst>
                        <p:par>
                          <p:cTn id="16" fill="hold" nodeType="withGroup">
                            <p:stCondLst>
                              <p:cond delay="indefinite"/>
                            </p:stCondLst>
                          </p:cTn>
                        </p:par>
                        <p:par>
                          <p:cTn id="17" fill="hold" nodeType="afterGroup">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circle(in)">
                                      <p:cBhvr>
                                        <p:cTn id="20" dur="1000"/>
                                        <p:tgtEl>
                                          <p:spTgt spid="3"/>
                                        </p:tgtEl>
                                      </p:cBhvr>
                                    </p:animEffect>
                                  </p:childTnLst>
                                </p:cTn>
                              </p:par>
                            </p:childTnLst>
                          </p:cTn>
                        </p:par>
                      </p:childTnLst>
                    </p:cTn>
                  </p:par>
                  <p:par>
                    <p:cTn id="21" fill="hold" nodeType="clickPar">
                      <p:stCondLst>
                        <p:cond delay="indefinite"/>
                        <p:cond evt="onBegin" delay="0">
                          <p:tn val="20"/>
                        </p:cond>
                      </p:stCondLst>
                      <p:childTnLst>
                        <p:par>
                          <p:cTn id="22" fill="hold" nodeType="withGroup">
                            <p:stCondLst>
                              <p:cond delay="indefinite"/>
                            </p:stCondLst>
                          </p:cTn>
                        </p:par>
                        <p:par>
                          <p:cTn id="23" fill="hold" nodeType="afterGroup">
                            <p:stCondLst>
                              <p:cond delay="0"/>
                            </p:stCondLst>
                            <p:childTnLst>
                              <p:par>
                                <p:cTn id="24" presetID="20" presetClass="entr" presetSubtype="0" fill="hold" grpId="1"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edge">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3"/>
          <p:cNvSpPr txBox="1">
            <a:spLocks noChangeArrowheads="1"/>
          </p:cNvSpPr>
          <p:nvPr/>
        </p:nvSpPr>
        <p:spPr bwMode="auto">
          <a:xfrm>
            <a:off x="957263" y="452438"/>
            <a:ext cx="6861175" cy="2898775"/>
          </a:xfrm>
          <a:prstGeom prst="rect">
            <a:avLst/>
          </a:prstGeom>
          <a:noFill/>
          <a:ln>
            <a:noFill/>
          </a:ln>
          <a:effectLst>
            <a:prstShdw prst="shdw13" dist="53882" dir="13500000">
              <a:schemeClr val="bg2">
                <a:alpha val="50000"/>
              </a:schemeClr>
            </a:prstShdw>
          </a:effec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宋体" pitchFamily="2" charset="-122"/>
                <a:cs typeface="+mn-cs"/>
              </a:defRPr>
            </a:lvl5pPr>
            <a:lvl6pPr marL="2514600" indent="-228600" algn="l" defTabSz="914400" rtl="0" eaLnBrk="0" fontAlgn="base" latinLnBrk="0" hangingPunct="0">
              <a:spcBef>
                <a:spcPct val="0"/>
              </a:spcBef>
              <a:spcAft>
                <a:spcPct val="0"/>
              </a:spcAft>
              <a:buFont typeface="Arial" panose="020b0604020202020204" pitchFamily="34" charset="0"/>
              <a:defRPr sz="1800" kern="1200">
                <a:solidFill>
                  <a:schemeClr val="tx1"/>
                </a:solidFill>
                <a:latin typeface="Arial" panose="020b0604020202020204" pitchFamily="34" charset="0"/>
                <a:ea typeface="宋体" pitchFamily="2" charset="-122"/>
                <a:cs typeface="+mn-cs"/>
              </a:defRPr>
            </a:lvl6pPr>
            <a:lvl7pPr marL="2971800" indent="-228600" algn="l" defTabSz="914400" rtl="0" eaLnBrk="0" fontAlgn="base" latinLnBrk="0" hangingPunct="0">
              <a:spcBef>
                <a:spcPct val="0"/>
              </a:spcBef>
              <a:spcAft>
                <a:spcPct val="0"/>
              </a:spcAft>
              <a:buFont typeface="Arial" panose="020b0604020202020204" pitchFamily="34" charset="0"/>
              <a:defRPr sz="1800" kern="1200">
                <a:solidFill>
                  <a:schemeClr val="tx1"/>
                </a:solidFill>
                <a:latin typeface="Arial" panose="020b0604020202020204" pitchFamily="34" charset="0"/>
                <a:ea typeface="宋体" pitchFamily="2" charset="-122"/>
                <a:cs typeface="+mn-cs"/>
              </a:defRPr>
            </a:lvl7pPr>
            <a:lvl8pPr marL="3429000" indent="-228600" algn="l" defTabSz="914400" rtl="0" eaLnBrk="0" fontAlgn="base" latinLnBrk="0" hangingPunct="0">
              <a:spcBef>
                <a:spcPct val="0"/>
              </a:spcBef>
              <a:spcAft>
                <a:spcPct val="0"/>
              </a:spcAft>
              <a:buFont typeface="Arial" panose="020b0604020202020204" pitchFamily="34" charset="0"/>
              <a:defRPr sz="1800" kern="1200">
                <a:solidFill>
                  <a:schemeClr val="tx1"/>
                </a:solidFill>
                <a:latin typeface="Arial" panose="020b0604020202020204" pitchFamily="34" charset="0"/>
                <a:ea typeface="宋体" pitchFamily="2" charset="-122"/>
                <a:cs typeface="+mn-cs"/>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algn="ctr" eaLnBrk="1" hangingPunct="1">
              <a:lnSpc>
                <a:spcPct val="160000"/>
              </a:lnSpc>
              <a:buFont typeface="Arial"/>
              <a:buNone/>
              <a:defRPr/>
            </a:pPr>
            <a:r>
              <a:rPr lang="en-US" altLang="zh-CN" sz="3000" b="1">
                <a:solidFill>
                  <a:srgbClr val="0000FF"/>
                </a:solidFill>
                <a:latin typeface="Times New Roman" panose="02020603050405020304" pitchFamily="18" charset="0"/>
                <a:cs typeface="Times New Roman" panose="02020603050405020304" pitchFamily="18" charset="0"/>
              </a:rPr>
              <a:t>Third paragraph</a:t>
            </a:r>
          </a:p>
          <a:p>
            <a:pPr marL="457200" indent="-457200" eaLnBrk="1" hangingPunct="1">
              <a:lnSpc>
                <a:spcPct val="160000"/>
              </a:lnSpc>
              <a:buFont typeface="Wingdings" panose="05000000000000000000" pitchFamily="2" charset="2"/>
              <a:buChar char="Ø"/>
              <a:defRPr/>
            </a:pPr>
            <a:r>
              <a:rPr lang="en-US" altLang="zh-CN" sz="2800" b="1">
                <a:latin typeface="Times New Roman" panose="02020603050405020304" pitchFamily="18" charset="0"/>
              </a:rPr>
              <a:t>What is Sarah’s dream?</a:t>
            </a:r>
          </a:p>
          <a:p>
            <a:pPr marL="457200" indent="-457200" eaLnBrk="1" hangingPunct="1">
              <a:lnSpc>
                <a:spcPct val="160000"/>
              </a:lnSpc>
              <a:buFont typeface="Wingdings" panose="05000000000000000000" pitchFamily="2" charset="2"/>
              <a:buChar char="Ø"/>
              <a:defRPr/>
            </a:pPr>
            <a:endParaRPr lang="en-US" altLang="zh-CN" sz="2800" b="1">
              <a:latin typeface="Times New Roman" panose="02020603050405020304" pitchFamily="18" charset="0"/>
            </a:endParaRPr>
          </a:p>
          <a:p>
            <a:pPr marL="457200" indent="-457200" eaLnBrk="1" hangingPunct="1">
              <a:lnSpc>
                <a:spcPct val="160000"/>
              </a:lnSpc>
              <a:buFont typeface="Wingdings" panose="05000000000000000000" pitchFamily="2" charset="2"/>
              <a:buChar char="Ø"/>
              <a:defRPr/>
            </a:pPr>
            <a:r>
              <a:rPr lang="en-US" altLang="zh-CN" sz="2800" b="1">
                <a:latin typeface="Times New Roman" panose="02020603050405020304" pitchFamily="18" charset="0"/>
              </a:rPr>
              <a:t>Who is Garth Brooks?</a:t>
            </a:r>
          </a:p>
        </p:txBody>
      </p:sp>
      <p:sp>
        <p:nvSpPr>
          <p:cNvPr id="3" name="Text Box 4"/>
          <p:cNvSpPr txBox="1">
            <a:spLocks noChangeArrowheads="1"/>
          </p:cNvSpPr>
          <p:nvPr/>
        </p:nvSpPr>
        <p:spPr bwMode="auto">
          <a:xfrm>
            <a:off x="1495425" y="1957388"/>
            <a:ext cx="45164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00"/>
                </a:solidFill>
                <a:latin typeface="Times New Roman" panose="02020603050405020304" pitchFamily="18" charset="0"/>
              </a:rPr>
              <a:t>To go to Nashville one day.</a:t>
            </a:r>
          </a:p>
        </p:txBody>
      </p:sp>
      <p:sp>
        <p:nvSpPr>
          <p:cNvPr id="4" name="Text Box 5"/>
          <p:cNvSpPr txBox="1">
            <a:spLocks noChangeArrowheads="1"/>
          </p:cNvSpPr>
          <p:nvPr/>
        </p:nvSpPr>
        <p:spPr bwMode="auto">
          <a:xfrm>
            <a:off x="1435100" y="3357563"/>
            <a:ext cx="68961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00"/>
                </a:solidFill>
                <a:latin typeface="Times New Roman" panose="02020603050405020304" pitchFamily="18" charset="0"/>
              </a:rPr>
              <a:t>Garth Brooks is a famous country singer who has sold more than 120 million records.</a:t>
            </a:r>
          </a:p>
        </p:txBody>
      </p:sp>
      <p:sp>
        <p:nvSpPr>
          <p:cNvPr id="22533" name="文本框 32"/>
          <p:cNvSpPr txBox="1">
            <a:spLocks noChangeArrowheads="1"/>
          </p:cNvSpPr>
          <p:nvPr/>
        </p:nvSpPr>
        <p:spPr bwMode="auto">
          <a:xfrm rot="529347">
            <a:off x="1730375" y="4951413"/>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22534" name="文本框 49"/>
          <p:cNvSpPr txBox="1">
            <a:spLocks noChangeArrowheads="1"/>
          </p:cNvSpPr>
          <p:nvPr/>
        </p:nvSpPr>
        <p:spPr bwMode="auto">
          <a:xfrm rot="20749349">
            <a:off x="3603625" y="4941888"/>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2535" name="文本框 37"/>
          <p:cNvSpPr txBox="1">
            <a:spLocks noChangeArrowheads="1"/>
          </p:cNvSpPr>
          <p:nvPr/>
        </p:nvSpPr>
        <p:spPr bwMode="auto">
          <a:xfrm rot="829244">
            <a:off x="5878513" y="4941888"/>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2536" name="文本框 50"/>
          <p:cNvSpPr txBox="1">
            <a:spLocks noChangeArrowheads="1"/>
          </p:cNvSpPr>
          <p:nvPr/>
        </p:nvSpPr>
        <p:spPr bwMode="auto">
          <a:xfrm>
            <a:off x="7164388" y="4968875"/>
            <a:ext cx="1841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par>
                          <p:cTn id="11" fill="hold" nodeType="withGroup">
                            <p:stCondLst>
                              <p:cond delay="500"/>
                            </p:stCondLst>
                            <p:childTnLst>
                              <p:par>
                                <p:cTn id="12" presetID="3" presetClass="entr" presetSubtype="10" fill="hold" nodeType="afterEffec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blinds(horizontal)">
                                      <p:cBhvr>
                                        <p:cTn id="14" dur="500"/>
                                        <p:tgtEl>
                                          <p:spTgt spid="2">
                                            <p:txEl>
                                              <p:pRg st="3" end="3"/>
                                            </p:txEl>
                                          </p:spTgt>
                                        </p:tgtEl>
                                      </p:cBhvr>
                                    </p:animEffect>
                                  </p:childTnLst>
                                </p:cTn>
                              </p:par>
                            </p:childTnLst>
                          </p:cTn>
                        </p:par>
                      </p:childTnLst>
                    </p:cTn>
                  </p:par>
                  <p:par>
                    <p:cTn id="15" fill="hold" nodeType="clickPar">
                      <p:stCondLst>
                        <p:cond delay="indefinite"/>
                        <p:cond evt="onBegin" delay="0">
                          <p:tn val="14"/>
                        </p:cond>
                      </p:stCondLst>
                      <p:childTnLst>
                        <p:par>
                          <p:cTn id="16" fill="hold" nodeType="withGroup">
                            <p:stCondLst>
                              <p:cond delay="indefinite"/>
                            </p:stCondLst>
                          </p:cTn>
                        </p:par>
                        <p:par>
                          <p:cTn id="17" fill="hold" nodeType="afterGroup">
                            <p:stCondLst>
                              <p:cond delay="0"/>
                            </p:stCondLst>
                            <p:childTnLst>
                              <p:par>
                                <p:cTn id="18" presetID="15" presetClass="entr" presetSubtype="0" fill="hold" grpId="2"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 calcmode="lin" valueType="num">
                                      <p:cBhvr>
                                        <p:cTn id="22"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4" fill="hold" nodeType="clickPar">
                      <p:stCondLst>
                        <p:cond delay="indefinite"/>
                        <p:cond evt="onBegin" delay="0">
                          <p:tn val="23"/>
                        </p:cond>
                      </p:stCondLst>
                      <p:childTnLst>
                        <p:par>
                          <p:cTn id="25" fill="hold" nodeType="withGroup">
                            <p:stCondLst>
                              <p:cond delay="indefinite"/>
                            </p:stCondLst>
                          </p:cTn>
                        </p:par>
                        <p:par>
                          <p:cTn id="26" fill="hold" nodeType="afterGroup">
                            <p:stCondLst>
                              <p:cond delay="0"/>
                            </p:stCondLst>
                            <p:childTnLst>
                              <p:par>
                                <p:cTn id="27" presetID="12" presetClass="entr" presetSubtype="4" fill="hold" grpId="3"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slide(fromBottom)">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4" grpId="3"/>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矩形 5"/>
          <p:cNvSpPr/>
          <p:nvPr/>
        </p:nvSpPr>
        <p:spPr>
          <a:xfrm>
            <a:off x="374650" y="982663"/>
            <a:ext cx="7869238" cy="596900"/>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eaLnBrk="1" hangingPunct="1">
              <a:lnSpc>
                <a:spcPct val="130000"/>
              </a:lnSpc>
              <a:buFont typeface="Arial"/>
              <a:buNone/>
              <a:defRPr/>
            </a:pPr>
            <a:r>
              <a:rPr lang="en-US" altLang="zh-CN" sz="2800" b="1">
                <a:solidFill>
                  <a:schemeClr val="tx1"/>
                </a:solidFill>
                <a:latin typeface="Times New Roman" panose="02020603050405020304" pitchFamily="18" charset="0"/>
                <a:cs typeface="Times New Roman" panose="02020603050405020304" pitchFamily="18" charset="0"/>
              </a:rPr>
              <a:t>A Country Music Song Changed Her Life Forever</a:t>
            </a:r>
            <a:endParaRPr lang="zh-CN" altLang="en-US" sz="2800" b="1">
              <a:solidFill>
                <a:schemeClr val="tx1"/>
              </a:solidFill>
              <a:latin typeface="Times New Roman" panose="02020603050405020304" pitchFamily="18" charset="0"/>
              <a:cs typeface="Times New Roman" panose="02020603050405020304" pitchFamily="18" charset="0"/>
            </a:endParaRPr>
          </a:p>
        </p:txBody>
      </p:sp>
      <p:sp>
        <p:nvSpPr>
          <p:cNvPr id="24579" name="TextBox 1"/>
          <p:cNvSpPr txBox="1">
            <a:spLocks noChangeArrowheads="1"/>
          </p:cNvSpPr>
          <p:nvPr/>
        </p:nvSpPr>
        <p:spPr bwMode="auto">
          <a:xfrm>
            <a:off x="374650" y="100013"/>
            <a:ext cx="7694613"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buFont typeface="Arial" panose="020b0604020202020204" pitchFamily="34" charset="0"/>
              <a:buNone/>
            </a:pPr>
            <a:r>
              <a:rPr lang="en-US" altLang="zh-CN" sz="2800" b="1">
                <a:solidFill>
                  <a:srgbClr val="0000FF"/>
                </a:solidFill>
                <a:latin typeface="Times New Roman" panose="02020603050405020304" pitchFamily="18" charset="0"/>
                <a:cs typeface="Times New Roman" panose="02020603050405020304" pitchFamily="18" charset="0"/>
              </a:rPr>
              <a:t>Let’s read. Pay attention to the following phrases and patterns.</a:t>
            </a:r>
          </a:p>
        </p:txBody>
      </p:sp>
      <p:sp>
        <p:nvSpPr>
          <p:cNvPr id="2" name="矩形 1"/>
          <p:cNvSpPr/>
          <p:nvPr/>
        </p:nvSpPr>
        <p:spPr>
          <a:xfrm>
            <a:off x="374650" y="1576388"/>
            <a:ext cx="8061325" cy="353853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eaLnBrk="1" hangingPunct="1">
              <a:defRPr/>
            </a:pPr>
            <a:r>
              <a:rPr lang="en-US" altLang="zh-CN" sz="2800" b="1">
                <a:solidFill>
                  <a:schemeClr val="tx1"/>
                </a:solidFill>
                <a:latin typeface="Times New Roman" panose="02020603050405020304" pitchFamily="18" charset="0"/>
                <a:cs typeface="Times New Roman" panose="02020603050405020304" pitchFamily="18" charset="0"/>
              </a:rPr>
              <a:t>When Sarah was a teenager, she used to </a:t>
            </a:r>
            <a:r>
              <a:rPr lang="en-US" altLang="zh-CN" sz="2800" b="1">
                <a:solidFill>
                  <a:srgbClr val="FF00FF"/>
                </a:solidFill>
                <a:latin typeface="Times New Roman" panose="02020603050405020304" pitchFamily="18" charset="0"/>
                <a:cs typeface="Times New Roman" panose="02020603050405020304" pitchFamily="18" charset="0"/>
              </a:rPr>
              <a:t>fight over </a:t>
            </a:r>
            <a:r>
              <a:rPr lang="en-US" altLang="zh-CN" sz="2800" b="1">
                <a:solidFill>
                  <a:schemeClr val="tx1"/>
                </a:solidFill>
                <a:latin typeface="Times New Roman" panose="02020603050405020304" pitchFamily="18" charset="0"/>
                <a:cs typeface="Times New Roman" panose="02020603050405020304" pitchFamily="18" charset="0"/>
              </a:rPr>
              <a:t>almost everything with her family. But five years ago, while she was studying </a:t>
            </a:r>
            <a:r>
              <a:rPr lang="en-US" altLang="zh-CN" sz="2800" b="1">
                <a:solidFill>
                  <a:srgbClr val="FF00FF"/>
                </a:solidFill>
                <a:latin typeface="Times New Roman" panose="02020603050405020304" pitchFamily="18" charset="0"/>
                <a:cs typeface="Times New Roman" panose="02020603050405020304" pitchFamily="18" charset="0"/>
              </a:rPr>
              <a:t>abroad</a:t>
            </a:r>
            <a:r>
              <a:rPr lang="en-US" altLang="zh-CN" sz="2800" b="1">
                <a:solidFill>
                  <a:schemeClr val="tx1"/>
                </a:solidFill>
                <a:latin typeface="Times New Roman" panose="02020603050405020304" pitchFamily="18" charset="0"/>
                <a:cs typeface="Times New Roman" panose="02020603050405020304" pitchFamily="18" charset="0"/>
              </a:rPr>
              <a:t> in England, she heard a song full of feelings about returning home </a:t>
            </a:r>
            <a:r>
              <a:rPr lang="en-US" altLang="zh-CN" sz="2800" b="1">
                <a:solidFill>
                  <a:srgbClr val="FF00FF"/>
                </a:solidFill>
                <a:latin typeface="Times New Roman" panose="02020603050405020304" pitchFamily="18" charset="0"/>
                <a:cs typeface="Times New Roman" panose="02020603050405020304" pitchFamily="18" charset="0"/>
              </a:rPr>
              <a:t>on the radio</a:t>
            </a:r>
            <a:r>
              <a:rPr lang="en-US" altLang="zh-CN" sz="2800" b="1">
                <a:solidFill>
                  <a:schemeClr val="tx1"/>
                </a:solidFill>
                <a:latin typeface="Times New Roman" panose="02020603050405020304" pitchFamily="18" charset="0"/>
                <a:cs typeface="Times New Roman" panose="02020603050405020304" pitchFamily="18" charset="0"/>
              </a:rPr>
              <a:t>.</a:t>
            </a:r>
            <a:r>
              <a:rPr lang="en-US" altLang="zh-CN" sz="2800" b="1">
                <a:solidFill>
                  <a:schemeClr val="tx1"/>
                </a:solidFill>
              </a:rPr>
              <a:t> </a:t>
            </a:r>
            <a:r>
              <a:rPr lang="en-US" altLang="zh-CN" sz="2800" b="1">
                <a:solidFill>
                  <a:schemeClr val="tx1"/>
                </a:solidFill>
                <a:latin typeface="Times New Roman" panose="02020603050405020304" pitchFamily="18" charset="0"/>
                <a:cs typeface="Times New Roman" panose="02020603050405020304" pitchFamily="18" charset="0"/>
              </a:rPr>
              <a:t>It made Sarah think about her family and friends back in the US. She </a:t>
            </a:r>
            <a:r>
              <a:rPr lang="en-US" altLang="zh-CN" sz="2800" b="1">
                <a:solidFill>
                  <a:srgbClr val="FF00FF"/>
                </a:solidFill>
                <a:latin typeface="Times New Roman" panose="02020603050405020304" pitchFamily="18" charset="0"/>
                <a:cs typeface="Times New Roman" panose="02020603050405020304" pitchFamily="18" charset="0"/>
              </a:rPr>
              <a:t>came to realize </a:t>
            </a:r>
            <a:r>
              <a:rPr lang="en-US" altLang="zh-CN" sz="2800" b="1">
                <a:solidFill>
                  <a:schemeClr val="tx1"/>
                </a:solidFill>
                <a:latin typeface="Times New Roman" panose="02020603050405020304" pitchFamily="18" charset="0"/>
                <a:cs typeface="Times New Roman" panose="02020603050405020304" pitchFamily="18" charset="0"/>
              </a:rPr>
              <a:t>how much she actually missed all of them. </a:t>
            </a:r>
            <a:r>
              <a:rPr lang="en-US" altLang="zh-CN" sz="2800" b="1">
                <a:solidFill>
                  <a:srgbClr val="FF00FF"/>
                </a:solidFill>
                <a:latin typeface="Times New Roman" panose="02020603050405020304" pitchFamily="18" charset="0"/>
                <a:cs typeface="Times New Roman" panose="02020603050405020304" pitchFamily="18" charset="0"/>
              </a:rPr>
              <a:t>Ever since </a:t>
            </a:r>
            <a:r>
              <a:rPr lang="en-US" altLang="zh-CN" sz="2800" b="1">
                <a:solidFill>
                  <a:schemeClr val="tx1"/>
                </a:solidFill>
                <a:latin typeface="Times New Roman" panose="02020603050405020304" pitchFamily="18" charset="0"/>
                <a:cs typeface="Times New Roman" panose="02020603050405020304" pitchFamily="18" charset="0"/>
              </a:rPr>
              <a:t>then, she has been </a:t>
            </a:r>
            <a:r>
              <a:rPr lang="en-US" altLang="zh-CN" sz="2800" b="1">
                <a:solidFill>
                  <a:srgbClr val="FF00FF"/>
                </a:solidFill>
                <a:latin typeface="Times New Roman" panose="02020603050405020304" pitchFamily="18" charset="0"/>
                <a:cs typeface="Times New Roman" panose="02020603050405020304" pitchFamily="18" charset="0"/>
              </a:rPr>
              <a:t>a fan of </a:t>
            </a:r>
            <a:r>
              <a:rPr lang="en-US" altLang="zh-CN" sz="2800" b="1">
                <a:solidFill>
                  <a:schemeClr val="tx1"/>
                </a:solidFill>
                <a:latin typeface="Times New Roman" panose="02020603050405020304" pitchFamily="18" charset="0"/>
                <a:cs typeface="Times New Roman" panose="02020603050405020304" pitchFamily="18" charset="0"/>
              </a:rPr>
              <a:t>American country music.</a:t>
            </a:r>
            <a:endParaRPr lang="zh-CN" altLang="en-US" sz="2800" b="1">
              <a:solidFill>
                <a:schemeClr val="tx1"/>
              </a:solidFill>
              <a:latin typeface="Times New Roman" panose="02020603050405020304" pitchFamily="18" charset="0"/>
              <a:cs typeface="Times New Roman" panose="02020603050405020304" pitchFamily="18" charset="0"/>
            </a:endParaRPr>
          </a:p>
        </p:txBody>
      </p:sp>
      <p:sp>
        <p:nvSpPr>
          <p:cNvPr id="24581" name="文本框 32"/>
          <p:cNvSpPr txBox="1">
            <a:spLocks noChangeArrowheads="1"/>
          </p:cNvSpPr>
          <p:nvPr/>
        </p:nvSpPr>
        <p:spPr bwMode="auto">
          <a:xfrm rot="529347">
            <a:off x="1584325" y="4895850"/>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24582" name="文本框 49"/>
          <p:cNvSpPr txBox="1">
            <a:spLocks noChangeArrowheads="1"/>
          </p:cNvSpPr>
          <p:nvPr/>
        </p:nvSpPr>
        <p:spPr bwMode="auto">
          <a:xfrm rot="20749349">
            <a:off x="3457575" y="4886325"/>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4583" name="文本框 37"/>
          <p:cNvSpPr txBox="1">
            <a:spLocks noChangeArrowheads="1"/>
          </p:cNvSpPr>
          <p:nvPr/>
        </p:nvSpPr>
        <p:spPr bwMode="auto">
          <a:xfrm rot="829244">
            <a:off x="5732463" y="4886325"/>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4584" name="文本框 50"/>
          <p:cNvSpPr txBox="1">
            <a:spLocks noChangeArrowheads="1"/>
          </p:cNvSpPr>
          <p:nvPr/>
        </p:nvSpPr>
        <p:spPr bwMode="auto">
          <a:xfrm>
            <a:off x="7018338" y="4913313"/>
            <a:ext cx="18415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16" name="圆角矩形 7"/>
          <p:cNvSpPr/>
          <p:nvPr/>
        </p:nvSpPr>
        <p:spPr>
          <a:xfrm>
            <a:off x="2657475" y="965200"/>
            <a:ext cx="3829050" cy="1312863"/>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fight over </a:t>
            </a:r>
            <a:r>
              <a:rPr lang="zh-CN" altLang="en-US" sz="1350" b="1" kern="0">
                <a:latin typeface="Times New Roman"/>
                <a:ea typeface="黑体"/>
                <a:cs typeface="Times New Roman" panose="02020603050405020304" pitchFamily="18" charset="0"/>
              </a:rPr>
              <a:t>为</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a:t>
            </a:r>
            <a:r>
              <a:rPr lang="zh-CN" altLang="en-US" sz="1350" b="1" kern="0">
                <a:latin typeface="Times New Roman"/>
                <a:ea typeface="黑体"/>
                <a:cs typeface="Times New Roman" panose="02020603050405020304" pitchFamily="18" charset="0"/>
              </a:rPr>
              <a:t>而争吵</a:t>
            </a:r>
            <a:r>
              <a:rPr lang="en-US" altLang="zh-CN" sz="1350" b="1" kern="0">
                <a:latin typeface="Times New Roman"/>
                <a:ea typeface="黑体"/>
                <a:cs typeface="Times New Roman" panose="02020603050405020304" pitchFamily="18" charset="0"/>
              </a:rPr>
              <a:t>/</a:t>
            </a:r>
            <a:r>
              <a:rPr lang="zh-CN" altLang="en-US" sz="1350" b="1" kern="0">
                <a:latin typeface="Times New Roman"/>
                <a:ea typeface="黑体"/>
                <a:cs typeface="Times New Roman" panose="02020603050405020304" pitchFamily="18" charset="0"/>
              </a:rPr>
              <a:t>打架</a:t>
            </a:r>
            <a:endParaRPr lang="en-US" altLang="zh-CN" sz="1350" b="1" kern="0">
              <a:latin typeface="Times New Roman"/>
              <a:ea typeface="黑体"/>
              <a:cs typeface="Times New Roman" panose="02020603050405020304" pitchFamily="18" charset="0"/>
            </a:endParaRPr>
          </a:p>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fight for </a:t>
            </a:r>
            <a:r>
              <a:rPr lang="zh-CN" altLang="en-US" sz="1350" b="1" kern="0">
                <a:latin typeface="Times New Roman"/>
                <a:ea typeface="黑体"/>
                <a:cs typeface="Times New Roman" panose="02020603050405020304" pitchFamily="18" charset="0"/>
              </a:rPr>
              <a:t>为</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a:t>
            </a:r>
            <a:r>
              <a:rPr lang="zh-CN" altLang="en-US" sz="1350" b="1" kern="0">
                <a:latin typeface="Times New Roman"/>
                <a:ea typeface="黑体"/>
                <a:cs typeface="Times New Roman" panose="02020603050405020304" pitchFamily="18" charset="0"/>
              </a:rPr>
              <a:t>而战</a:t>
            </a:r>
            <a:endParaRPr lang="en-US" altLang="zh-CN" sz="1350" b="1" kern="0">
              <a:latin typeface="Times New Roman"/>
              <a:ea typeface="黑体"/>
              <a:cs typeface="Times New Roman" panose="02020603050405020304" pitchFamily="18" charset="0"/>
            </a:endParaRPr>
          </a:p>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fight with sb. </a:t>
            </a:r>
            <a:r>
              <a:rPr lang="zh-CN" altLang="en-US" sz="1350" b="1" kern="0">
                <a:latin typeface="Times New Roman"/>
                <a:ea typeface="黑体"/>
                <a:cs typeface="Times New Roman" panose="02020603050405020304" pitchFamily="18" charset="0"/>
              </a:rPr>
              <a:t>和某人打架</a:t>
            </a:r>
            <a:endParaRPr lang="en-US" altLang="zh-CN" sz="1350" b="1" kern="0">
              <a:latin typeface="Times New Roman"/>
              <a:ea typeface="黑体"/>
              <a:cs typeface="Times New Roman" panose="02020603050405020304" pitchFamily="18" charset="0"/>
            </a:endParaRPr>
          </a:p>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fight against </a:t>
            </a:r>
            <a:r>
              <a:rPr lang="zh-CN" altLang="en-US" sz="1350" b="1" kern="0">
                <a:latin typeface="Times New Roman"/>
                <a:ea typeface="黑体"/>
                <a:cs typeface="Times New Roman" panose="02020603050405020304" pitchFamily="18" charset="0"/>
              </a:rPr>
              <a:t>对抗</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 </a:t>
            </a:r>
            <a:r>
              <a:rPr lang="zh-CN" altLang="en-US" sz="1350" b="1" kern="0">
                <a:latin typeface="Times New Roman"/>
                <a:ea typeface="黑体"/>
                <a:cs typeface="Times New Roman" panose="02020603050405020304" pitchFamily="18" charset="0"/>
              </a:rPr>
              <a:t>；反对</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a:t>
            </a:r>
            <a:endParaRPr lang="zh-CN" altLang="en-US" sz="1350" b="1" kern="0">
              <a:latin typeface="Times New Roman"/>
              <a:ea typeface="黑体"/>
              <a:cs typeface="Times New Roman" panose="02020603050405020304" pitchFamily="18" charset="0"/>
            </a:endParaRPr>
          </a:p>
        </p:txBody>
      </p:sp>
      <p:sp>
        <p:nvSpPr>
          <p:cNvPr id="17" name="圆角矩形 7"/>
          <p:cNvSpPr/>
          <p:nvPr/>
        </p:nvSpPr>
        <p:spPr>
          <a:xfrm>
            <a:off x="3373438" y="842963"/>
            <a:ext cx="3829050" cy="1685925"/>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abroad</a:t>
            </a:r>
            <a:r>
              <a:rPr lang="zh-CN" altLang="en-US" sz="1350" b="1" kern="0">
                <a:latin typeface="Times New Roman"/>
                <a:ea typeface="黑体"/>
                <a:cs typeface="Times New Roman" panose="02020603050405020304" pitchFamily="18" charset="0"/>
              </a:rPr>
              <a:t>前不加冠词，也不能与</a:t>
            </a:r>
            <a:r>
              <a:rPr lang="en-US" altLang="zh-CN" sz="1350" b="1" kern="0">
                <a:solidFill>
                  <a:srgbClr val="FF0000"/>
                </a:solidFill>
                <a:latin typeface="Times New Roman"/>
                <a:ea typeface="黑体"/>
                <a:cs typeface="Times New Roman" panose="02020603050405020304" pitchFamily="18" charset="0"/>
              </a:rPr>
              <a:t>in, at, to</a:t>
            </a:r>
            <a:r>
              <a:rPr lang="zh-CN" altLang="en-US" sz="1350" b="1" kern="0">
                <a:latin typeface="Times New Roman"/>
                <a:ea typeface="黑体"/>
                <a:cs typeface="Times New Roman" panose="02020603050405020304" pitchFamily="18" charset="0"/>
              </a:rPr>
              <a:t>等介词连用，但可与</a:t>
            </a:r>
            <a:r>
              <a:rPr lang="en-US" altLang="zh-CN" sz="1350" b="1" kern="0">
                <a:solidFill>
                  <a:srgbClr val="FF0000"/>
                </a:solidFill>
                <a:latin typeface="Times New Roman"/>
                <a:ea typeface="黑体"/>
                <a:cs typeface="Times New Roman" panose="02020603050405020304" pitchFamily="18" charset="0"/>
              </a:rPr>
              <a:t>from</a:t>
            </a:r>
            <a:r>
              <a:rPr lang="zh-CN" altLang="en-US" sz="1350" b="1" kern="0">
                <a:latin typeface="Times New Roman"/>
                <a:ea typeface="黑体"/>
                <a:cs typeface="Times New Roman" panose="02020603050405020304" pitchFamily="18" charset="0"/>
              </a:rPr>
              <a:t>连用。</a:t>
            </a:r>
            <a:endParaRPr lang="en-US" altLang="zh-CN" sz="1350" b="1" kern="0">
              <a:latin typeface="Times New Roman"/>
              <a:ea typeface="黑体"/>
              <a:cs typeface="Times New Roman" panose="02020603050405020304" pitchFamily="18" charset="0"/>
            </a:endParaRPr>
          </a:p>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go abroad </a:t>
            </a:r>
            <a:r>
              <a:rPr lang="zh-CN" altLang="en-US" sz="1350" b="1" kern="0">
                <a:latin typeface="Times New Roman"/>
                <a:ea typeface="黑体"/>
                <a:cs typeface="Times New Roman" panose="02020603050405020304" pitchFamily="18" charset="0"/>
              </a:rPr>
              <a:t>出国</a:t>
            </a:r>
          </a:p>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at home and abroad </a:t>
            </a:r>
            <a:r>
              <a:rPr lang="zh-CN" altLang="en-US" sz="1350" b="1" kern="0">
                <a:latin typeface="Times New Roman"/>
                <a:ea typeface="黑体"/>
                <a:cs typeface="Times New Roman" panose="02020603050405020304" pitchFamily="18" charset="0"/>
              </a:rPr>
              <a:t>在国内外</a:t>
            </a:r>
          </a:p>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live abroad </a:t>
            </a:r>
            <a:r>
              <a:rPr lang="zh-CN" altLang="en-US" sz="1350" b="1" kern="0">
                <a:latin typeface="Times New Roman"/>
                <a:ea typeface="黑体"/>
                <a:cs typeface="Times New Roman" panose="02020603050405020304" pitchFamily="18" charset="0"/>
              </a:rPr>
              <a:t>住在国外</a:t>
            </a:r>
          </a:p>
        </p:txBody>
      </p:sp>
      <p:sp>
        <p:nvSpPr>
          <p:cNvPr id="20" name="圆角矩形 7"/>
          <p:cNvSpPr/>
          <p:nvPr/>
        </p:nvSpPr>
        <p:spPr>
          <a:xfrm>
            <a:off x="385763" y="1795463"/>
            <a:ext cx="2787650" cy="1550987"/>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on the radio </a:t>
            </a:r>
            <a:r>
              <a:rPr lang="zh-CN" altLang="en-US" sz="1350" b="1" kern="0">
                <a:latin typeface="Times New Roman"/>
                <a:ea typeface="黑体"/>
                <a:cs typeface="Times New Roman" panose="02020603050405020304" pitchFamily="18" charset="0"/>
              </a:rPr>
              <a:t>通过收音机</a:t>
            </a:r>
            <a:endParaRPr lang="en-US" altLang="zh-CN" sz="1350" b="1" kern="0">
              <a:latin typeface="Times New Roman"/>
              <a:ea typeface="黑体"/>
              <a:cs typeface="Times New Roman" panose="02020603050405020304" pitchFamily="18" charset="0"/>
            </a:endParaRPr>
          </a:p>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on TV </a:t>
            </a:r>
            <a:r>
              <a:rPr lang="zh-CN" altLang="en-US" sz="1350" b="1" kern="0">
                <a:latin typeface="Times New Roman"/>
                <a:ea typeface="黑体"/>
                <a:cs typeface="Times New Roman" panose="02020603050405020304" pitchFamily="18" charset="0"/>
              </a:rPr>
              <a:t>通过电视</a:t>
            </a:r>
          </a:p>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on the phone </a:t>
            </a:r>
            <a:r>
              <a:rPr lang="zh-CN" altLang="en-US" sz="1350" b="1" kern="0">
                <a:latin typeface="Times New Roman"/>
                <a:ea typeface="黑体"/>
                <a:cs typeface="Times New Roman" panose="02020603050405020304" pitchFamily="18" charset="0"/>
              </a:rPr>
              <a:t>通过电话</a:t>
            </a:r>
          </a:p>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on line </a:t>
            </a:r>
            <a:r>
              <a:rPr lang="zh-CN" altLang="en-US" sz="1350" b="1" kern="0">
                <a:latin typeface="Times New Roman"/>
                <a:ea typeface="黑体"/>
                <a:cs typeface="Times New Roman" panose="02020603050405020304" pitchFamily="18" charset="0"/>
              </a:rPr>
              <a:t>在线</a:t>
            </a:r>
          </a:p>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on the Internet </a:t>
            </a:r>
            <a:r>
              <a:rPr lang="zh-CN" altLang="en-US" sz="1350" b="1" kern="0">
                <a:latin typeface="Times New Roman"/>
                <a:ea typeface="黑体"/>
                <a:cs typeface="Times New Roman" panose="02020603050405020304" pitchFamily="18" charset="0"/>
              </a:rPr>
              <a:t>在网上</a:t>
            </a:r>
          </a:p>
        </p:txBody>
      </p:sp>
      <p:sp>
        <p:nvSpPr>
          <p:cNvPr id="21" name="圆角矩形 7"/>
          <p:cNvSpPr/>
          <p:nvPr/>
        </p:nvSpPr>
        <p:spPr>
          <a:xfrm>
            <a:off x="3302000" y="2720975"/>
            <a:ext cx="5302250" cy="1060450"/>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come to do sth. </a:t>
            </a:r>
            <a:r>
              <a:rPr lang="zh-CN" altLang="en-US" sz="1350" b="1" kern="0">
                <a:latin typeface="Times New Roman"/>
                <a:ea typeface="黑体"/>
                <a:cs typeface="Times New Roman" panose="02020603050405020304" pitchFamily="18" charset="0"/>
              </a:rPr>
              <a:t>（事情）逐渐</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a:t>
            </a:r>
            <a:r>
              <a:rPr lang="zh-CN" altLang="en-US" sz="1350" b="1" kern="0">
                <a:latin typeface="Times New Roman"/>
                <a:ea typeface="黑体"/>
                <a:cs typeface="Times New Roman" panose="02020603050405020304" pitchFamily="18" charset="0"/>
              </a:rPr>
              <a:t>；终于</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a:t>
            </a:r>
          </a:p>
          <a:p>
            <a:pPr eaLnBrk="1" fontAlgn="auto" hangingPunct="1">
              <a:spcBef>
                <a:spcPct val="0"/>
              </a:spcBef>
              <a:spcAft>
                <a:spcPct val="0"/>
              </a:spcAft>
              <a:defRPr/>
            </a:pPr>
            <a:r>
              <a:rPr lang="zh-CN" altLang="en-US" sz="1350" b="1" kern="0">
                <a:latin typeface="黑体" panose="02010609060101010101" pitchFamily="49" charset="-122"/>
                <a:ea typeface="黑体" panose="02010609060101010101" pitchFamily="49" charset="-122"/>
                <a:cs typeface="Times New Roman" panose="02020603050405020304" pitchFamily="18" charset="0"/>
              </a:rPr>
              <a:t>表示达到某种状态，常与</a:t>
            </a:r>
            <a:r>
              <a:rPr lang="en-US" altLang="zh-CN" sz="1350" b="1" ker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know, understand, realize, be, love, like</a:t>
            </a:r>
            <a:r>
              <a:rPr lang="zh-CN" altLang="en-US" sz="1350" b="1" kern="0">
                <a:latin typeface="黑体" panose="02010609060101010101" pitchFamily="49" charset="-122"/>
                <a:ea typeface="黑体" panose="02010609060101010101" pitchFamily="49" charset="-122"/>
                <a:cs typeface="Times New Roman" panose="02020603050405020304" pitchFamily="18" charset="0"/>
              </a:rPr>
              <a:t>等动词连用，强调渐变过程。</a:t>
            </a:r>
          </a:p>
        </p:txBody>
      </p:sp>
      <p:sp>
        <p:nvSpPr>
          <p:cNvPr id="22" name="圆角矩形 7"/>
          <p:cNvSpPr/>
          <p:nvPr/>
        </p:nvSpPr>
        <p:spPr>
          <a:xfrm>
            <a:off x="1206500" y="3702050"/>
            <a:ext cx="4911725" cy="919163"/>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ever since </a:t>
            </a:r>
            <a:r>
              <a:rPr lang="zh-CN" altLang="en-US" sz="1350" b="1" kern="0">
                <a:latin typeface="Times New Roman"/>
                <a:ea typeface="黑体"/>
                <a:cs typeface="Times New Roman" panose="02020603050405020304" pitchFamily="18" charset="0"/>
              </a:rPr>
              <a:t>自从，相当于</a:t>
            </a:r>
            <a:r>
              <a:rPr lang="en-US" altLang="zh-CN" sz="1350" b="1" kern="0">
                <a:solidFill>
                  <a:srgbClr val="FF0000"/>
                </a:solidFill>
                <a:latin typeface="Times New Roman"/>
                <a:ea typeface="黑体"/>
                <a:cs typeface="Times New Roman" panose="02020603050405020304" pitchFamily="18" charset="0"/>
              </a:rPr>
              <a:t>since,</a:t>
            </a:r>
            <a:r>
              <a:rPr lang="zh-CN" altLang="en-US" sz="1350" b="1" kern="0">
                <a:solidFill>
                  <a:srgbClr val="FF0000"/>
                </a:solidFill>
                <a:latin typeface="Times New Roman"/>
                <a:ea typeface="黑体"/>
                <a:cs typeface="Times New Roman" panose="02020603050405020304" pitchFamily="18" charset="0"/>
              </a:rPr>
              <a:t> </a:t>
            </a:r>
            <a:r>
              <a:rPr lang="en-US" altLang="zh-CN" sz="1350" b="1" kern="0">
                <a:solidFill>
                  <a:srgbClr val="FF0000"/>
                </a:solidFill>
                <a:latin typeface="Times New Roman"/>
                <a:ea typeface="黑体"/>
                <a:cs typeface="Times New Roman" panose="02020603050405020304" pitchFamily="18" charset="0"/>
              </a:rPr>
              <a:t>ever</a:t>
            </a:r>
            <a:r>
              <a:rPr lang="zh-CN" altLang="en-US" sz="1350" b="1" kern="0">
                <a:solidFill>
                  <a:srgbClr val="FF0000"/>
                </a:solidFill>
                <a:latin typeface="Times New Roman"/>
                <a:ea typeface="黑体"/>
                <a:cs typeface="Times New Roman" panose="02020603050405020304" pitchFamily="18" charset="0"/>
              </a:rPr>
              <a:t>起强调作用</a:t>
            </a:r>
            <a:r>
              <a:rPr lang="zh-CN" altLang="en-US" sz="1350" b="1" kern="0">
                <a:latin typeface="Times New Roman"/>
                <a:ea typeface="黑体"/>
                <a:cs typeface="Times New Roman" panose="02020603050405020304" pitchFamily="18" charset="0"/>
              </a:rPr>
              <a:t>。其后接表示过去的时间点，可以是单词、短语或从句，句子或主句通常用现在完成时。</a:t>
            </a:r>
            <a:r>
              <a:rPr lang="en-US" altLang="zh-CN" sz="1350" b="1" kern="0">
                <a:latin typeface="Times New Roman"/>
                <a:ea typeface="黑体"/>
                <a:cs typeface="Times New Roman" panose="02020603050405020304" pitchFamily="18" charset="0"/>
              </a:rPr>
              <a:t> </a:t>
            </a:r>
            <a:endParaRPr lang="zh-CN" altLang="en-US" sz="1350" b="1" kern="0">
              <a:latin typeface="黑体" panose="02010609060101010101" pitchFamily="49" charset="-122"/>
              <a:ea typeface="黑体" panose="02010609060101010101" pitchFamily="49" charset="-122"/>
              <a:cs typeface="Times New Roman" panose="02020603050405020304" pitchFamily="18" charset="0"/>
            </a:endParaRPr>
          </a:p>
        </p:txBody>
      </p:sp>
      <p:sp>
        <p:nvSpPr>
          <p:cNvPr id="23" name="圆角矩形 7"/>
          <p:cNvSpPr/>
          <p:nvPr/>
        </p:nvSpPr>
        <p:spPr>
          <a:xfrm>
            <a:off x="3059114" y="3998913"/>
            <a:ext cx="1893887" cy="571500"/>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kern="0">
                <a:solidFill>
                  <a:srgbClr val="FF0000"/>
                </a:solidFill>
                <a:latin typeface="Times New Roman"/>
                <a:ea typeface="黑体"/>
                <a:cs typeface="Times New Roman" panose="02020603050405020304" pitchFamily="18" charset="0"/>
              </a:rPr>
              <a:t>a fan of </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a:t>
            </a:r>
            <a:r>
              <a:rPr lang="zh-CN" altLang="en-US" sz="1350" b="1" kern="0">
                <a:latin typeface="Times New Roman"/>
                <a:ea typeface="黑体"/>
                <a:cs typeface="Times New Roman" panose="02020603050405020304" pitchFamily="18" charset="0"/>
              </a:rPr>
              <a:t>迷</a:t>
            </a:r>
            <a:endParaRPr lang="zh-CN" altLang="en-US" sz="1350" b="1" kern="0">
              <a:latin typeface="黑体" panose="02010609060101010101" pitchFamily="49" charset="-122"/>
              <a:ea typeface="黑体" panose="02010609060101010101" pitchFamily="49" charset="-122"/>
              <a:cs typeface="Times New Roman" panose="02020603050405020304" pitchFamily="18" charset="0"/>
            </a:endParaRPr>
          </a:p>
        </p:txBody>
      </p:sp>
      <p:pic>
        <p:nvPicPr>
          <p:cNvPr id="11" name="U8B2b.mp3">
            <a:hlinkClick action="ppaction://media"/>
          </p:cNvPr>
          <p:cNvPicPr>
            <a:picLocks noRot="1" noChangeAspect="1" noChangeArrowheads="1"/>
          </p:cNvPicPr>
          <p:nvPr>
            <a:audioFile r:link="rId3"/>
            <p:extLst/>
          </p:nvPr>
        </p:nvPicPr>
        <p:blipFill>
          <a:blip r:embed="rId2">
            <a:extLst>
              <a:ext uri="{28A0092B-C50C-407E-A947-70E740481C1C}">
                <a14:useLocalDpi xmlns:a14="http://schemas.microsoft.com/office/drawing/2010/main" val="0"/>
              </a:ext>
            </a:extLst>
          </a:blip>
          <a:stretch>
            <a:fillRect/>
          </a:stretch>
        </p:blipFill>
        <p:spPr bwMode="auto">
          <a:xfrm>
            <a:off x="2563814" y="4921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22" presetClass="entr" presetSubtype="4" fill="hold" grpId="2"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par>
                    <p:cTn id="19" fill="hold" nodeType="clickPar">
                      <p:stCondLst>
                        <p:cond delay="indefinite"/>
                      </p:stCondLst>
                      <p:childTnLst>
                        <p:par>
                          <p:cTn id="20" fill="hold" nodeType="withGroup">
                            <p:stCondLst>
                              <p:cond delay="indefinite"/>
                            </p:stCondLst>
                          </p:cTn>
                        </p:par>
                        <p:par>
                          <p:cTn id="21" fill="hold" nodeType="afterGroup">
                            <p:stCondLst>
                              <p:cond delay="0"/>
                            </p:stCondLst>
                            <p:childTnLst>
                              <p:par>
                                <p:cTn id="22" presetID="1" presetClass="exit" presetSubtype="0" fill="hold" grpId="3" nodeType="clickEffect">
                                  <p:stCondLst>
                                    <p:cond delay="0"/>
                                  </p:stCondLst>
                                  <p:childTnLst>
                                    <p:set>
                                      <p:cBhvr>
                                        <p:cTn id="23" dur="1" fill="hold">
                                          <p:stCondLst>
                                            <p:cond delay="0"/>
                                          </p:stCondLst>
                                        </p:cTn>
                                        <p:tgtEl>
                                          <p:spTgt spid="17"/>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indefinite"/>
                            </p:stCondLst>
                          </p:cTn>
                        </p:par>
                        <p:par>
                          <p:cTn id="26" fill="hold" nodeType="afterGroup">
                            <p:stCondLst>
                              <p:cond delay="0"/>
                            </p:stCondLst>
                            <p:childTnLst>
                              <p:par>
                                <p:cTn id="27" presetID="22" presetClass="entr" presetSubtype="4" fill="hold" grpId="4"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1" presetClass="exit" presetSubtype="0" fill="hold" grpId="5" nodeType="clickEffect">
                                  <p:stCondLst>
                                    <p:cond delay="0"/>
                                  </p:stCondLst>
                                  <p:childTnLst>
                                    <p:set>
                                      <p:cBhvr>
                                        <p:cTn id="34" dur="1" fill="hold">
                                          <p:stCondLst>
                                            <p:cond delay="0"/>
                                          </p:stCondLst>
                                        </p:cTn>
                                        <p:tgtEl>
                                          <p:spTgt spid="20"/>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indefinite"/>
                            </p:stCondLst>
                          </p:cTn>
                        </p:par>
                        <p:par>
                          <p:cTn id="37" fill="hold" nodeType="afterGroup">
                            <p:stCondLst>
                              <p:cond delay="0"/>
                            </p:stCondLst>
                            <p:childTnLst>
                              <p:par>
                                <p:cTn id="38" presetID="22" presetClass="entr" presetSubtype="4" fill="hold" grpId="6"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down)">
                                      <p:cBhvr>
                                        <p:cTn id="40" dur="500"/>
                                        <p:tgtEl>
                                          <p:spTgt spid="21"/>
                                        </p:tgtEl>
                                      </p:cBhvr>
                                    </p:animEffect>
                                  </p:childTnLst>
                                </p:cTn>
                              </p:par>
                            </p:childTnLst>
                          </p:cTn>
                        </p:par>
                      </p:childTnLst>
                    </p:cTn>
                  </p:par>
                  <p:par>
                    <p:cTn id="41" fill="hold" nodeType="clickPar">
                      <p:stCondLst>
                        <p:cond delay="indefinite"/>
                      </p:stCondLst>
                      <p:childTnLst>
                        <p:par>
                          <p:cTn id="42" fill="hold" nodeType="withGroup">
                            <p:stCondLst>
                              <p:cond delay="indefinite"/>
                            </p:stCondLst>
                          </p:cTn>
                        </p:par>
                        <p:par>
                          <p:cTn id="43" fill="hold" nodeType="afterGroup">
                            <p:stCondLst>
                              <p:cond delay="0"/>
                            </p:stCondLst>
                            <p:childTnLst>
                              <p:par>
                                <p:cTn id="44" presetID="1" presetClass="exit" presetSubtype="0" fill="hold" grpId="7" nodeType="clickEffect">
                                  <p:stCondLst>
                                    <p:cond delay="0"/>
                                  </p:stCondLst>
                                  <p:childTnLst>
                                    <p:set>
                                      <p:cBhvr>
                                        <p:cTn id="45" dur="1" fill="hold">
                                          <p:stCondLst>
                                            <p:cond delay="0"/>
                                          </p:stCondLst>
                                        </p:cTn>
                                        <p:tgtEl>
                                          <p:spTgt spid="21"/>
                                        </p:tgtEl>
                                        <p:attrNameLst>
                                          <p:attrName>style.visibility</p:attrName>
                                        </p:attrNameLst>
                                      </p:cBhvr>
                                      <p:to>
                                        <p:strVal val="hidden"/>
                                      </p:to>
                                    </p:set>
                                  </p:childTnLst>
                                </p:cTn>
                              </p:par>
                            </p:childTnLst>
                          </p:cTn>
                        </p:par>
                      </p:childTnLst>
                    </p:cTn>
                  </p:par>
                  <p:par>
                    <p:cTn id="46" fill="hold" nodeType="clickPar">
                      <p:stCondLst>
                        <p:cond delay="indefinite"/>
                      </p:stCondLst>
                      <p:childTnLst>
                        <p:par>
                          <p:cTn id="47" fill="hold" nodeType="withGroup">
                            <p:stCondLst>
                              <p:cond delay="indefinite"/>
                            </p:stCondLst>
                          </p:cTn>
                        </p:par>
                        <p:par>
                          <p:cTn id="48" fill="hold" nodeType="afterGroup">
                            <p:stCondLst>
                              <p:cond delay="0"/>
                            </p:stCondLst>
                            <p:childTnLst>
                              <p:par>
                                <p:cTn id="49" presetID="22" presetClass="entr" presetSubtype="4" fill="hold" grpId="8"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down)">
                                      <p:cBhvr>
                                        <p:cTn id="51" dur="500"/>
                                        <p:tgtEl>
                                          <p:spTgt spid="22"/>
                                        </p:tgtEl>
                                      </p:cBhvr>
                                    </p:animEffect>
                                  </p:childTnLst>
                                </p:cTn>
                              </p:par>
                            </p:childTnLst>
                          </p:cTn>
                        </p:par>
                      </p:childTnLst>
                    </p:cTn>
                  </p:par>
                  <p:par>
                    <p:cTn id="52" fill="hold" nodeType="clickPar">
                      <p:stCondLst>
                        <p:cond delay="indefinite"/>
                      </p:stCondLst>
                      <p:childTnLst>
                        <p:par>
                          <p:cTn id="53" fill="hold" nodeType="withGroup">
                            <p:stCondLst>
                              <p:cond delay="indefinite"/>
                            </p:stCondLst>
                          </p:cTn>
                        </p:par>
                        <p:par>
                          <p:cTn id="54" fill="hold" nodeType="afterGroup">
                            <p:stCondLst>
                              <p:cond delay="0"/>
                            </p:stCondLst>
                            <p:childTnLst>
                              <p:par>
                                <p:cTn id="55" presetID="1" presetClass="exit" presetSubtype="0" fill="hold" grpId="9" nodeType="clickEffect">
                                  <p:stCondLst>
                                    <p:cond delay="0"/>
                                  </p:stCondLst>
                                  <p:childTnLst>
                                    <p:set>
                                      <p:cBhvr>
                                        <p:cTn id="56" dur="1" fill="hold">
                                          <p:stCondLst>
                                            <p:cond delay="0"/>
                                          </p:stCondLst>
                                        </p:cTn>
                                        <p:tgtEl>
                                          <p:spTgt spid="22"/>
                                        </p:tgtEl>
                                        <p:attrNameLst>
                                          <p:attrName>style.visibility</p:attrName>
                                        </p:attrNameLst>
                                      </p:cBhvr>
                                      <p:to>
                                        <p:strVal val="hidden"/>
                                      </p:to>
                                    </p:set>
                                  </p:childTnLst>
                                </p:cTn>
                              </p:par>
                            </p:childTnLst>
                          </p:cTn>
                        </p:par>
                      </p:childTnLst>
                    </p:cTn>
                  </p:par>
                  <p:par>
                    <p:cTn id="57" fill="hold" nodeType="clickPar">
                      <p:stCondLst>
                        <p:cond delay="indefinite"/>
                      </p:stCondLst>
                      <p:childTnLst>
                        <p:par>
                          <p:cTn id="58" fill="hold" nodeType="withGroup">
                            <p:stCondLst>
                              <p:cond delay="indefinite"/>
                            </p:stCondLst>
                          </p:cTn>
                        </p:par>
                        <p:par>
                          <p:cTn id="59" fill="hold" nodeType="afterGroup">
                            <p:stCondLst>
                              <p:cond delay="0"/>
                            </p:stCondLst>
                            <p:childTnLst>
                              <p:par>
                                <p:cTn id="60" presetID="22" presetClass="entr" presetSubtype="4" fill="hold" grpId="1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childTnLst>
                          </p:cTn>
                        </p:par>
                      </p:childTnLst>
                    </p:cTn>
                  </p:par>
                  <p:par>
                    <p:cTn id="63" fill="hold" nodeType="clickPar">
                      <p:stCondLst>
                        <p:cond delay="indefinite"/>
                      </p:stCondLst>
                      <p:childTnLst>
                        <p:par>
                          <p:cTn id="64" fill="hold" nodeType="withGroup">
                            <p:stCondLst>
                              <p:cond delay="indefinite"/>
                            </p:stCondLst>
                          </p:cTn>
                        </p:par>
                        <p:par>
                          <p:cTn id="65" fill="hold" nodeType="afterGroup">
                            <p:stCondLst>
                              <p:cond delay="0"/>
                            </p:stCondLst>
                            <p:childTnLst>
                              <p:par>
                                <p:cTn id="66" presetID="1" presetClass="exit" presetSubtype="0" fill="hold" grpId="11" nodeType="clickEffect">
                                  <p:stCondLst>
                                    <p:cond delay="0"/>
                                  </p:stCondLst>
                                  <p:childTnLst>
                                    <p:set>
                                      <p:cBhvr>
                                        <p:cTn id="67"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11"/>
                    </p:tgtEl>
                  </p:cond>
                </p:stCondLst>
                <p:endSync evt="end" delay="0">
                  <p:rtn val="all"/>
                </p:endSync>
                <p:childTnLst>
                  <p:par>
                    <p:cTn id="69" fill="hold" nodeType="clickPar">
                      <p:stCondLst>
                        <p:cond delay="indefinite"/>
                      </p:stCondLst>
                      <p:childTnLst>
                        <p:par>
                          <p:cTn id="70" fill="hold" nodeType="afterGroup">
                            <p:stCondLst>
                              <p:cond delay="0"/>
                            </p:stCondLst>
                            <p:childTnLst>
                              <p:par>
                                <p:cTn id="71" presetID="1" presetClass="mediacall" presetSubtype="0" fill="hold" nodeType="clickEffect">
                                  <p:stCondLst>
                                    <p:cond delay="0"/>
                                  </p:stCondLst>
                                  <p:childTnLst>
                                    <p:cmd type="call" cmd="playFrom(0.0)">
                                      <p:cBhvr>
                                        <p:cTn id="72" dur="1" fill="hold"/>
                                        <p:tgtEl>
                                          <p:spTgt spid="11"/>
                                        </p:tgtEl>
                                      </p:cBhvr>
                                    </p:cmd>
                                  </p:childTnLst>
                                </p:cTn>
                              </p:par>
                            </p:childTnLst>
                          </p:cTn>
                        </p:par>
                      </p:childTnLst>
                    </p:cTn>
                  </p:par>
                </p:childTnLst>
              </p:cTn>
              <p:nextCondLst>
                <p:cond evt="onClick" delay="0">
                  <p:tgtEl>
                    <p:spTgt spid="11"/>
                  </p:tgtEl>
                </p:cond>
              </p:nextCondLst>
            </p:seq>
            <p:audio>
              <p:cMediaNode vol="80000">
                <p:cTn id="73" fill="hold" display="0">
                  <p:stCondLst>
                    <p:cond delay="indefinite"/>
                  </p:stCondLst>
                  <p:endCondLst>
                    <p:cond evt="onPrev" delay="0">
                      <p:tgtEl>
                        <p:sldTgt/>
                      </p:tgtEl>
                    </p:cond>
                    <p:cond evt="onStopAudio" delay="0">
                      <p:tgtEl>
                        <p:sldTgt/>
                      </p:tgtEl>
                    </p:cond>
                  </p:endCondLst>
                </p:cTn>
                <p:tgtEl>
                  <p:spTgt spid="11"/>
                </p:tgtEl>
              </p:cMediaNode>
            </p:audio>
          </p:childTnLst>
        </p:cTn>
      </p:par>
    </p:tnLst>
    <p:bldLst>
      <p:bldP spid="16" grpId="0"/>
      <p:bldP spid="16" grpId="1"/>
      <p:bldP spid="17" grpId="2"/>
      <p:bldP spid="17" grpId="3"/>
      <p:bldP spid="20" grpId="4"/>
      <p:bldP spid="20" grpId="5"/>
      <p:bldP spid="21" grpId="6"/>
      <p:bldP spid="21" grpId="7"/>
      <p:bldP spid="22" grpId="8"/>
      <p:bldP spid="22" grpId="9"/>
      <p:bldP spid="23" grpId="10"/>
      <p:bldP spid="23" grpId="11"/>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247650" y="206375"/>
            <a:ext cx="8640763" cy="453231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eaLnBrk="1" hangingPunct="1">
              <a:lnSpc>
                <a:spcPct val="110000"/>
              </a:lnSpc>
              <a:defRPr/>
            </a:pPr>
            <a:r>
              <a:rPr lang="en-US" altLang="zh-CN" sz="2400" b="1">
                <a:solidFill>
                  <a:schemeClr val="tx1"/>
                </a:solidFill>
                <a:latin typeface="Times New Roman" panose="02020603050405020304" pitchFamily="18" charset="0"/>
              </a:rPr>
              <a:t>Country is a traditional kind of music from the southern states of America. Nashville, Tennessee is the home of country music. Many songs these days are just about modern life in the US, such as the importance of money and </a:t>
            </a:r>
            <a:r>
              <a:rPr lang="en-US" altLang="zh-CN" sz="2400" b="1">
                <a:solidFill>
                  <a:srgbClr val="FF00FF"/>
                </a:solidFill>
                <a:latin typeface="Times New Roman" panose="02020603050405020304" pitchFamily="18" charset="0"/>
              </a:rPr>
              <a:t>success</a:t>
            </a:r>
            <a:r>
              <a:rPr lang="en-US" altLang="zh-CN" sz="2400" b="1">
                <a:solidFill>
                  <a:schemeClr val="tx1"/>
                </a:solidFill>
                <a:latin typeface="Times New Roman" panose="02020603050405020304" pitchFamily="18" charset="0"/>
              </a:rPr>
              <a:t>, but not about </a:t>
            </a:r>
            <a:r>
              <a:rPr lang="en-US" altLang="zh-CN" sz="2400" b="1">
                <a:solidFill>
                  <a:srgbClr val="FF00FF"/>
                </a:solidFill>
                <a:latin typeface="Times New Roman" panose="02020603050405020304" pitchFamily="18" charset="0"/>
              </a:rPr>
              <a:t>belonging to </a:t>
            </a:r>
            <a:r>
              <a:rPr lang="en-US" altLang="zh-CN" sz="2400" b="1">
                <a:solidFill>
                  <a:schemeClr val="tx1"/>
                </a:solidFill>
                <a:latin typeface="Times New Roman" panose="02020603050405020304" pitchFamily="18" charset="0"/>
              </a:rPr>
              <a:t>a group. However, country music brings us back to the “good old days” when people </a:t>
            </a:r>
            <a:r>
              <a:rPr lang="en-US" altLang="zh-CN" sz="2400" b="1">
                <a:solidFill>
                  <a:srgbClr val="FF00FF"/>
                </a:solidFill>
                <a:latin typeface="Times New Roman" panose="02020603050405020304" pitchFamily="18" charset="0"/>
              </a:rPr>
              <a:t>were kind to each other </a:t>
            </a:r>
            <a:r>
              <a:rPr lang="en-US" altLang="zh-CN" sz="2400" b="1">
                <a:solidFill>
                  <a:schemeClr val="tx1"/>
                </a:solidFill>
                <a:latin typeface="Times New Roman" panose="02020603050405020304" pitchFamily="18" charset="0"/>
              </a:rPr>
              <a:t>and trusted one</a:t>
            </a:r>
          </a:p>
          <a:p>
            <a:pPr eaLnBrk="1" hangingPunct="1">
              <a:lnSpc>
                <a:spcPct val="110000"/>
              </a:lnSpc>
              <a:defRPr/>
            </a:pPr>
            <a:endParaRPr lang="en-US" altLang="zh-CN" sz="2400" b="1">
              <a:solidFill>
                <a:schemeClr val="tx1"/>
              </a:solidFill>
              <a:latin typeface="Times New Roman" panose="02020603050405020304" pitchFamily="18" charset="0"/>
            </a:endParaRPr>
          </a:p>
          <a:p>
            <a:pPr eaLnBrk="1" hangingPunct="1">
              <a:lnSpc>
                <a:spcPct val="110000"/>
              </a:lnSpc>
              <a:defRPr/>
            </a:pPr>
            <a:r>
              <a:rPr lang="en-US" altLang="zh-CN" sz="2400" b="1">
                <a:solidFill>
                  <a:schemeClr val="tx1"/>
                </a:solidFill>
                <a:latin typeface="Times New Roman" panose="02020603050405020304" pitchFamily="18" charset="0"/>
              </a:rPr>
              <a:t>another. It reminds us that the best things in life are free—</a:t>
            </a:r>
          </a:p>
          <a:p>
            <a:pPr eaLnBrk="1" hangingPunct="1">
              <a:lnSpc>
                <a:spcPct val="110000"/>
              </a:lnSpc>
              <a:defRPr/>
            </a:pPr>
            <a:endParaRPr lang="en-US" altLang="zh-CN" sz="2400" b="1">
              <a:solidFill>
                <a:schemeClr val="tx1"/>
              </a:solidFill>
              <a:latin typeface="Times New Roman" panose="02020603050405020304" pitchFamily="18" charset="0"/>
            </a:endParaRPr>
          </a:p>
          <a:p>
            <a:pPr eaLnBrk="1" hangingPunct="1">
              <a:lnSpc>
                <a:spcPct val="110000"/>
              </a:lnSpc>
              <a:defRPr/>
            </a:pPr>
            <a:r>
              <a:rPr lang="en-US" altLang="zh-CN" sz="2400" b="1">
                <a:solidFill>
                  <a:schemeClr val="tx1"/>
                </a:solidFill>
                <a:latin typeface="Times New Roman" panose="02020603050405020304" pitchFamily="18" charset="0"/>
              </a:rPr>
              <a:t>laughter, friends, family, and the </a:t>
            </a:r>
            <a:r>
              <a:rPr lang="en-US" altLang="zh-CN" sz="2400" b="1">
                <a:solidFill>
                  <a:srgbClr val="FF00FF"/>
                </a:solidFill>
                <a:latin typeface="Times New Roman" panose="02020603050405020304" pitchFamily="18" charset="0"/>
              </a:rPr>
              <a:t>beauty</a:t>
            </a:r>
            <a:r>
              <a:rPr lang="en-US" altLang="zh-CN" sz="2400" b="1">
                <a:solidFill>
                  <a:schemeClr val="tx1"/>
                </a:solidFill>
                <a:latin typeface="Times New Roman" panose="02020603050405020304" pitchFamily="18" charset="0"/>
              </a:rPr>
              <a:t> of nature and the countryside.</a:t>
            </a:r>
            <a:endParaRPr lang="zh-CN" altLang="en-US" sz="2400" b="1">
              <a:solidFill>
                <a:schemeClr val="tx1"/>
              </a:solidFill>
              <a:latin typeface="Times New Roman" panose="02020603050405020304" pitchFamily="18" charset="0"/>
            </a:endParaRPr>
          </a:p>
        </p:txBody>
      </p:sp>
      <p:sp>
        <p:nvSpPr>
          <p:cNvPr id="3" name="圆角矩形 7"/>
          <p:cNvSpPr/>
          <p:nvPr/>
        </p:nvSpPr>
        <p:spPr>
          <a:xfrm>
            <a:off x="3276600" y="393700"/>
            <a:ext cx="2808288" cy="1152525"/>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success</a:t>
            </a:r>
            <a:r>
              <a:rPr lang="en-US" altLang="zh-CN" sz="1350" b="1">
                <a:solidFill>
                  <a:srgbClr val="FF00FF"/>
                </a:solidFill>
                <a:latin typeface="Times New Roman" panose="02020603050405020304" pitchFamily="18" charset="0"/>
              </a:rPr>
              <a:t> </a:t>
            </a:r>
            <a:r>
              <a:rPr lang="en-US" altLang="zh-CN" sz="1350" b="1" i="1">
                <a:latin typeface="Times New Roman" panose="02020603050405020304" pitchFamily="18" charset="0"/>
              </a:rPr>
              <a:t>n</a:t>
            </a:r>
            <a:r>
              <a:rPr lang="en-US" altLang="zh-CN" sz="1350" b="1">
                <a:latin typeface="Times New Roman" panose="02020603050405020304" pitchFamily="18" charset="0"/>
              </a:rPr>
              <a:t>. </a:t>
            </a:r>
            <a:r>
              <a:rPr lang="zh-CN" altLang="en-US" sz="1350" b="1">
                <a:latin typeface="Times New Roman" panose="02020603050405020304" pitchFamily="18" charset="0"/>
              </a:rPr>
              <a:t>成功</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succeed</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 </a:t>
            </a:r>
            <a:r>
              <a:rPr lang="en-US" altLang="zh-CN" sz="1350" b="1" i="1">
                <a:latin typeface="Times New Roman" panose="02020603050405020304" pitchFamily="18" charset="0"/>
              </a:rPr>
              <a:t>v.</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 </a:t>
            </a:r>
            <a:r>
              <a:rPr lang="zh-CN" altLang="en-US" sz="1350" b="1" kern="0">
                <a:latin typeface="黑体" panose="02010609060101010101" pitchFamily="49" charset="-122"/>
                <a:ea typeface="黑体" panose="02010609060101010101" pitchFamily="49" charset="-122"/>
                <a:cs typeface="Times New Roman" panose="02020603050405020304" pitchFamily="18" charset="0"/>
              </a:rPr>
              <a:t>成功 </a:t>
            </a:r>
            <a:endParaRPr lang="en-US" altLang="zh-CN" sz="1350" b="1" kern="0">
              <a:latin typeface="黑体" panose="02010609060101010101" pitchFamily="49" charset="-122"/>
              <a:ea typeface="黑体" panose="02010609060101010101" pitchFamily="49" charset="-122"/>
              <a:cs typeface="Times New Roman" panose="02020603050405020304" pitchFamily="18" charset="0"/>
            </a:endParaRP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successful</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 </a:t>
            </a:r>
            <a:r>
              <a:rPr lang="en-US" altLang="zh-CN" sz="1350" b="1" i="1">
                <a:latin typeface="Times New Roman" panose="02020603050405020304" pitchFamily="18" charset="0"/>
              </a:rPr>
              <a:t>adj.</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 </a:t>
            </a:r>
            <a:r>
              <a:rPr lang="zh-CN" altLang="en-US" sz="1350" b="1" kern="0">
                <a:latin typeface="黑体" panose="02010609060101010101" pitchFamily="49" charset="-122"/>
                <a:ea typeface="黑体" panose="02010609060101010101" pitchFamily="49" charset="-122"/>
                <a:cs typeface="Times New Roman" panose="02020603050405020304" pitchFamily="18" charset="0"/>
              </a:rPr>
              <a:t>成功的</a:t>
            </a:r>
            <a:endParaRPr lang="en-US" altLang="zh-CN" sz="1350" b="1" kern="0">
              <a:latin typeface="黑体" panose="02010609060101010101" pitchFamily="49" charset="-122"/>
              <a:ea typeface="黑体" panose="02010609060101010101" pitchFamily="49" charset="-122"/>
              <a:cs typeface="Times New Roman" panose="02020603050405020304" pitchFamily="18" charset="0"/>
            </a:endParaRP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successfully</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 </a:t>
            </a:r>
            <a:r>
              <a:rPr lang="en-US" altLang="zh-CN" sz="1350" b="1" i="1">
                <a:latin typeface="Times New Roman" panose="02020603050405020304" pitchFamily="18" charset="0"/>
              </a:rPr>
              <a:t>adv.</a:t>
            </a:r>
            <a:r>
              <a:rPr lang="en-US" altLang="zh-CN" sz="1350" b="1" kern="0">
                <a:latin typeface="黑体" panose="02010609060101010101" pitchFamily="49" charset="-122"/>
                <a:ea typeface="黑体" panose="02010609060101010101" pitchFamily="49" charset="-122"/>
                <a:cs typeface="Times New Roman" panose="02020603050405020304" pitchFamily="18" charset="0"/>
              </a:rPr>
              <a:t> </a:t>
            </a:r>
            <a:r>
              <a:rPr lang="zh-CN" altLang="en-US" sz="1350" b="1" kern="0">
                <a:latin typeface="黑体" panose="02010609060101010101" pitchFamily="49" charset="-122"/>
                <a:ea typeface="黑体" panose="02010609060101010101" pitchFamily="49" charset="-122"/>
                <a:cs typeface="Times New Roman" panose="02020603050405020304" pitchFamily="18" charset="0"/>
              </a:rPr>
              <a:t>成功地</a:t>
            </a:r>
            <a:endParaRPr lang="en-US" altLang="zh-CN" sz="1350" b="1" kern="0">
              <a:latin typeface="黑体" panose="02010609060101010101" pitchFamily="49" charset="-122"/>
              <a:ea typeface="黑体" panose="02010609060101010101" pitchFamily="49" charset="-122"/>
              <a:cs typeface="Times New Roman" panose="02020603050405020304" pitchFamily="18" charset="0"/>
            </a:endParaRPr>
          </a:p>
        </p:txBody>
      </p:sp>
      <p:cxnSp>
        <p:nvCxnSpPr>
          <p:cNvPr id="11" name="直接连接符 10"/>
          <p:cNvCxnSpPr/>
          <p:nvPr/>
        </p:nvCxnSpPr>
        <p:spPr>
          <a:xfrm>
            <a:off x="1643063" y="2665413"/>
            <a:ext cx="6816725"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sp>
        <p:nvSpPr>
          <p:cNvPr id="12" name="矩形 11"/>
          <p:cNvSpPr>
            <a:spLocks noChangeArrowheads="1"/>
          </p:cNvSpPr>
          <p:nvPr/>
        </p:nvSpPr>
        <p:spPr bwMode="auto">
          <a:xfrm>
            <a:off x="260350" y="2706689"/>
            <a:ext cx="43926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en-US" altLang="zh-CN" sz="1800" b="1">
                <a:solidFill>
                  <a:srgbClr val="0000FF"/>
                </a:solidFill>
                <a:latin typeface="Times New Roman" panose="02020603050405020304" pitchFamily="18" charset="0"/>
              </a:rPr>
              <a:t>when</a:t>
            </a:r>
            <a:r>
              <a:rPr lang="zh-CN" altLang="en-US" sz="1800" b="1">
                <a:solidFill>
                  <a:srgbClr val="0000FF"/>
                </a:solidFill>
                <a:latin typeface="Times New Roman" panose="02020603050405020304" pitchFamily="18" charset="0"/>
              </a:rPr>
              <a:t>引导的定语从句，修饰</a:t>
            </a:r>
            <a:r>
              <a:rPr lang="en-US" altLang="zh-CN" sz="1800" b="1">
                <a:solidFill>
                  <a:srgbClr val="0000FF"/>
                </a:solidFill>
                <a:latin typeface="Times New Roman" panose="02020603050405020304" pitchFamily="18" charset="0"/>
              </a:rPr>
              <a:t>good old days</a:t>
            </a:r>
            <a:endParaRPr lang="zh-CN" altLang="en-US" sz="1800">
              <a:solidFill>
                <a:srgbClr val="0000FF"/>
              </a:solidFill>
              <a:latin typeface="Times New Roman" panose="02020603050405020304" pitchFamily="18" charset="0"/>
            </a:endParaRPr>
          </a:p>
        </p:txBody>
      </p:sp>
      <p:cxnSp>
        <p:nvCxnSpPr>
          <p:cNvPr id="13" name="直接连接符 12"/>
          <p:cNvCxnSpPr/>
          <p:nvPr/>
        </p:nvCxnSpPr>
        <p:spPr>
          <a:xfrm>
            <a:off x="363538" y="3508375"/>
            <a:ext cx="968375"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sp>
        <p:nvSpPr>
          <p:cNvPr id="16" name="圆角矩形 7"/>
          <p:cNvSpPr/>
          <p:nvPr/>
        </p:nvSpPr>
        <p:spPr>
          <a:xfrm>
            <a:off x="3849688" y="1257300"/>
            <a:ext cx="1868487" cy="952500"/>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be kind to sb. = </a:t>
            </a: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be friendly to sb. </a:t>
            </a:r>
          </a:p>
          <a:p>
            <a:pPr eaLnBrk="1" fontAlgn="auto" hangingPunct="1">
              <a:spcBef>
                <a:spcPct val="0"/>
              </a:spcBef>
              <a:spcAft>
                <a:spcPct val="0"/>
              </a:spcAft>
              <a:defRPr/>
            </a:pPr>
            <a:r>
              <a:rPr lang="zh-CN" altLang="en-US" sz="1350" b="1">
                <a:latin typeface="Times New Roman" panose="02020603050405020304" pitchFamily="18" charset="0"/>
              </a:rPr>
              <a:t>对某人友好</a:t>
            </a:r>
            <a:endParaRPr lang="en-US" altLang="zh-CN" sz="1350" b="1" kern="0">
              <a:latin typeface="黑体" panose="02010609060101010101" pitchFamily="49" charset="-122"/>
              <a:ea typeface="黑体" panose="02010609060101010101" pitchFamily="49" charset="-122"/>
              <a:cs typeface="Times New Roman" panose="02020603050405020304" pitchFamily="18" charset="0"/>
            </a:endParaRPr>
          </a:p>
        </p:txBody>
      </p:sp>
      <p:sp>
        <p:nvSpPr>
          <p:cNvPr id="17" name="圆角矩形 7"/>
          <p:cNvSpPr/>
          <p:nvPr/>
        </p:nvSpPr>
        <p:spPr>
          <a:xfrm>
            <a:off x="5110163" y="1073150"/>
            <a:ext cx="3206750" cy="1196975"/>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one another= each other</a:t>
            </a:r>
            <a:r>
              <a:rPr lang="zh-CN" altLang="en-US" sz="1350" b="1">
                <a:solidFill>
                  <a:srgbClr val="FF0000"/>
                </a:solidFill>
                <a:latin typeface="Times New Roman" panose="02020603050405020304" pitchFamily="18" charset="0"/>
              </a:rPr>
              <a:t> </a:t>
            </a:r>
            <a:r>
              <a:rPr lang="zh-CN" altLang="en-US" sz="1350" b="1">
                <a:latin typeface="Times New Roman" panose="02020603050405020304" pitchFamily="18" charset="0"/>
              </a:rPr>
              <a:t>互相，常作</a:t>
            </a:r>
            <a:r>
              <a:rPr lang="zh-CN" altLang="en-US" sz="1350" b="1">
                <a:solidFill>
                  <a:srgbClr val="FF0000"/>
                </a:solidFill>
                <a:latin typeface="Times New Roman" panose="02020603050405020304" pitchFamily="18" charset="0"/>
              </a:rPr>
              <a:t>动词或介词</a:t>
            </a:r>
            <a:r>
              <a:rPr lang="zh-CN" altLang="en-US" sz="1350" b="1">
                <a:latin typeface="Times New Roman" panose="02020603050405020304" pitchFamily="18" charset="0"/>
              </a:rPr>
              <a:t>的</a:t>
            </a:r>
            <a:r>
              <a:rPr lang="zh-CN" altLang="en-US" sz="1350" b="1">
                <a:solidFill>
                  <a:srgbClr val="FF0000"/>
                </a:solidFill>
                <a:latin typeface="Times New Roman" panose="02020603050405020304" pitchFamily="18" charset="0"/>
              </a:rPr>
              <a:t>宾语</a:t>
            </a:r>
            <a:r>
              <a:rPr lang="zh-CN" altLang="en-US" sz="1350" b="1">
                <a:latin typeface="Times New Roman" panose="02020603050405020304" pitchFamily="18" charset="0"/>
              </a:rPr>
              <a:t>。</a:t>
            </a:r>
            <a:r>
              <a:rPr lang="en-US" altLang="zh-CN" sz="1350" b="1">
                <a:latin typeface="Times New Roman" panose="02020603050405020304" pitchFamily="18" charset="0"/>
              </a:rPr>
              <a:t>one another</a:t>
            </a:r>
            <a:r>
              <a:rPr lang="zh-CN" altLang="en-US" sz="1350" b="1">
                <a:latin typeface="Times New Roman" panose="02020603050405020304" pitchFamily="18" charset="0"/>
              </a:rPr>
              <a:t>与</a:t>
            </a:r>
            <a:r>
              <a:rPr lang="en-US" altLang="zh-CN" sz="1350" b="1">
                <a:latin typeface="Times New Roman" panose="02020603050405020304" pitchFamily="18" charset="0"/>
              </a:rPr>
              <a:t>each other</a:t>
            </a:r>
            <a:r>
              <a:rPr lang="zh-CN" altLang="en-US" sz="1350" b="1">
                <a:latin typeface="Times New Roman" panose="02020603050405020304" pitchFamily="18" charset="0"/>
              </a:rPr>
              <a:t>的所有格均是在其后加</a:t>
            </a:r>
            <a:r>
              <a:rPr lang="en-US" altLang="zh-CN" sz="1350" b="1">
                <a:solidFill>
                  <a:srgbClr val="FF0000"/>
                </a:solidFill>
                <a:latin typeface="Times New Roman" panose="02020603050405020304" pitchFamily="18" charset="0"/>
              </a:rPr>
              <a:t>-’s</a:t>
            </a:r>
            <a:r>
              <a:rPr lang="zh-CN" altLang="en-US" sz="1350" b="1">
                <a:latin typeface="Times New Roman" panose="02020603050405020304" pitchFamily="18" charset="0"/>
              </a:rPr>
              <a:t>。</a:t>
            </a:r>
            <a:endParaRPr lang="en-US" altLang="zh-CN" sz="1350" b="1" kern="0">
              <a:latin typeface="黑体" panose="02010609060101010101" pitchFamily="49" charset="-122"/>
              <a:ea typeface="黑体" panose="02010609060101010101" pitchFamily="49" charset="-122"/>
              <a:cs typeface="Times New Roman" panose="02020603050405020304" pitchFamily="18" charset="0"/>
            </a:endParaRPr>
          </a:p>
        </p:txBody>
      </p:sp>
      <p:cxnSp>
        <p:nvCxnSpPr>
          <p:cNvPr id="23" name="直接连接符 22"/>
          <p:cNvCxnSpPr/>
          <p:nvPr/>
        </p:nvCxnSpPr>
        <p:spPr>
          <a:xfrm>
            <a:off x="3294063" y="3435350"/>
            <a:ext cx="4733925"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374650" y="4300538"/>
            <a:ext cx="7510464"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76238" y="4702175"/>
            <a:ext cx="1458912"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sp>
        <p:nvSpPr>
          <p:cNvPr id="29" name="矩形 28"/>
          <p:cNvSpPr>
            <a:spLocks noChangeArrowheads="1"/>
          </p:cNvSpPr>
          <p:nvPr/>
        </p:nvSpPr>
        <p:spPr bwMode="auto">
          <a:xfrm>
            <a:off x="3252787" y="3541713"/>
            <a:ext cx="4198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en-US" altLang="zh-CN" sz="1800" b="1">
                <a:solidFill>
                  <a:srgbClr val="0000FF"/>
                </a:solidFill>
                <a:latin typeface="Times New Roman" panose="02020603050405020304" pitchFamily="18" charset="0"/>
              </a:rPr>
              <a:t>that</a:t>
            </a:r>
            <a:r>
              <a:rPr lang="zh-CN" altLang="en-US" sz="1800" b="1">
                <a:solidFill>
                  <a:srgbClr val="0000FF"/>
                </a:solidFill>
                <a:latin typeface="Times New Roman" panose="02020603050405020304" pitchFamily="18" charset="0"/>
              </a:rPr>
              <a:t>引导的宾语从句，作</a:t>
            </a:r>
            <a:r>
              <a:rPr lang="en-US" altLang="zh-CN" sz="1800" b="1">
                <a:solidFill>
                  <a:srgbClr val="0000FF"/>
                </a:solidFill>
                <a:latin typeface="Times New Roman" panose="02020603050405020304" pitchFamily="18" charset="0"/>
              </a:rPr>
              <a:t>remind</a:t>
            </a:r>
            <a:r>
              <a:rPr lang="zh-CN" altLang="en-US" sz="1800" b="1">
                <a:solidFill>
                  <a:srgbClr val="0000FF"/>
                </a:solidFill>
                <a:latin typeface="Times New Roman" panose="02020603050405020304" pitchFamily="18" charset="0"/>
              </a:rPr>
              <a:t>的宾语</a:t>
            </a:r>
            <a:endParaRPr lang="zh-CN" altLang="en-US" sz="1800">
              <a:solidFill>
                <a:srgbClr val="0000FF"/>
              </a:solidFill>
              <a:latin typeface="Times New Roman" panose="02020603050405020304" pitchFamily="18" charset="0"/>
            </a:endParaRPr>
          </a:p>
        </p:txBody>
      </p:sp>
      <p:sp>
        <p:nvSpPr>
          <p:cNvPr id="30" name="圆角矩形 7"/>
          <p:cNvSpPr/>
          <p:nvPr/>
        </p:nvSpPr>
        <p:spPr>
          <a:xfrm>
            <a:off x="1074738" y="3727450"/>
            <a:ext cx="3509962" cy="987425"/>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beauty </a:t>
            </a:r>
            <a:r>
              <a:rPr lang="en-US" altLang="zh-CN" sz="1350" b="1" i="1">
                <a:solidFill>
                  <a:srgbClr val="FF0000"/>
                </a:solidFill>
                <a:latin typeface="Times New Roman" panose="02020603050405020304" pitchFamily="18" charset="0"/>
              </a:rPr>
              <a:t>n</a:t>
            </a:r>
            <a:r>
              <a:rPr lang="en-US" altLang="zh-CN" sz="1350" b="1">
                <a:solidFill>
                  <a:srgbClr val="FF0000"/>
                </a:solidFill>
                <a:latin typeface="Times New Roman" panose="02020603050405020304" pitchFamily="18" charset="0"/>
              </a:rPr>
              <a:t>. </a:t>
            </a:r>
            <a:r>
              <a:rPr lang="zh-CN" altLang="en-US" sz="1350" b="1">
                <a:latin typeface="Times New Roman" panose="02020603050405020304" pitchFamily="18" charset="0"/>
              </a:rPr>
              <a:t>美；美丽</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beautiful </a:t>
            </a:r>
            <a:r>
              <a:rPr lang="en-US" altLang="zh-CN" sz="1350" b="1" i="1">
                <a:solidFill>
                  <a:srgbClr val="FF0000"/>
                </a:solidFill>
                <a:latin typeface="Times New Roman" panose="02020603050405020304" pitchFamily="18" charset="0"/>
              </a:rPr>
              <a:t>adj</a:t>
            </a:r>
            <a:r>
              <a:rPr lang="en-US" altLang="zh-CN" sz="1350" b="1">
                <a:solidFill>
                  <a:srgbClr val="FF0000"/>
                </a:solidFill>
                <a:latin typeface="Times New Roman" panose="02020603050405020304" pitchFamily="18" charset="0"/>
              </a:rPr>
              <a:t>. </a:t>
            </a:r>
            <a:r>
              <a:rPr lang="zh-CN" altLang="en-US" sz="1350" b="1">
                <a:latin typeface="Times New Roman" panose="02020603050405020304" pitchFamily="18" charset="0"/>
              </a:rPr>
              <a:t>美丽的；美好的</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beautifully </a:t>
            </a:r>
            <a:r>
              <a:rPr lang="en-US" altLang="zh-CN" sz="1350" b="1" i="1">
                <a:solidFill>
                  <a:srgbClr val="FF0000"/>
                </a:solidFill>
                <a:latin typeface="Times New Roman" panose="02020603050405020304" pitchFamily="18" charset="0"/>
              </a:rPr>
              <a:t>adv</a:t>
            </a:r>
            <a:r>
              <a:rPr lang="en-US" altLang="zh-CN" sz="1350" b="1">
                <a:solidFill>
                  <a:srgbClr val="FF0000"/>
                </a:solidFill>
                <a:latin typeface="Times New Roman" panose="02020603050405020304" pitchFamily="18" charset="0"/>
              </a:rPr>
              <a:t>. </a:t>
            </a:r>
            <a:r>
              <a:rPr lang="zh-CN" altLang="en-US" sz="1350" b="1">
                <a:latin typeface="Times New Roman" panose="02020603050405020304" pitchFamily="18" charset="0"/>
              </a:rPr>
              <a:t>漂亮地；美好地</a:t>
            </a:r>
            <a:endParaRPr lang="en-US" altLang="zh-CN" sz="1350" b="1">
              <a:latin typeface="Times New Roman" panose="02020603050405020304" pitchFamily="18" charset="0"/>
            </a:endParaRPr>
          </a:p>
        </p:txBody>
      </p:sp>
      <p:sp>
        <p:nvSpPr>
          <p:cNvPr id="8" name="圆角矩形 7"/>
          <p:cNvSpPr/>
          <p:nvPr/>
        </p:nvSpPr>
        <p:spPr>
          <a:xfrm>
            <a:off x="611188" y="119063"/>
            <a:ext cx="3889375" cy="2095500"/>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a:solidFill>
                  <a:srgbClr val="FF0000"/>
                </a:solidFill>
                <a:latin typeface="Times New Roman" panose="02020603050405020304" pitchFamily="18" charset="0"/>
                <a:ea typeface="黑体" panose="02010609060101010101" pitchFamily="49" charset="-122"/>
              </a:rPr>
              <a:t>belong to </a:t>
            </a:r>
            <a:r>
              <a:rPr lang="zh-CN" altLang="en-US" sz="1350" b="1">
                <a:solidFill>
                  <a:srgbClr val="FF0000"/>
                </a:solidFill>
                <a:latin typeface="Times New Roman" panose="02020603050405020304" pitchFamily="18" charset="0"/>
                <a:ea typeface="黑体" panose="02010609060101010101" pitchFamily="49" charset="-122"/>
              </a:rPr>
              <a:t>属于；归</a:t>
            </a:r>
            <a:r>
              <a:rPr lang="en-US" altLang="zh-CN" sz="1350" b="1">
                <a:solidFill>
                  <a:srgbClr val="FF0000"/>
                </a:solidFill>
                <a:latin typeface="黑体" panose="02010609060101010101" pitchFamily="49" charset="-122"/>
                <a:ea typeface="黑体" panose="02010609060101010101" pitchFamily="49" charset="-122"/>
              </a:rPr>
              <a:t>……</a:t>
            </a:r>
            <a:r>
              <a:rPr lang="zh-CN" altLang="en-US" sz="1350" b="1">
                <a:solidFill>
                  <a:srgbClr val="FF0000"/>
                </a:solidFill>
                <a:latin typeface="Times New Roman" panose="02020603050405020304" pitchFamily="18" charset="0"/>
                <a:ea typeface="黑体" panose="02010609060101010101" pitchFamily="49" charset="-122"/>
              </a:rPr>
              <a:t>所有，不用于被动语态，也不用于进行时。</a:t>
            </a:r>
            <a:endParaRPr lang="en-US" altLang="zh-CN" sz="1350" b="1">
              <a:solidFill>
                <a:srgbClr val="FF0000"/>
              </a:solidFill>
              <a:latin typeface="Times New Roman" panose="02020603050405020304" pitchFamily="18" charset="0"/>
              <a:ea typeface="黑体" panose="02010609060101010101" pitchFamily="49" charset="-122"/>
            </a:endParaRPr>
          </a:p>
          <a:p>
            <a:pPr eaLnBrk="1" fontAlgn="auto" hangingPunct="1">
              <a:spcBef>
                <a:spcPct val="0"/>
              </a:spcBef>
              <a:spcAft>
                <a:spcPct val="0"/>
              </a:spcAft>
              <a:defRPr/>
            </a:pPr>
            <a:r>
              <a:rPr lang="en-US" altLang="zh-CN" sz="1350" b="1" kern="0">
                <a:latin typeface="Times New Roman" panose="02020603050405020304" pitchFamily="18" charset="0"/>
                <a:ea typeface="黑体" panose="02010609060101010101" pitchFamily="49" charset="-122"/>
                <a:cs typeface="Times New Roman" panose="02020603050405020304" pitchFamily="18" charset="0"/>
              </a:rPr>
              <a:t>to</a:t>
            </a:r>
            <a:r>
              <a:rPr lang="zh-CN" altLang="en-US" sz="1350" b="1" kern="0">
                <a:latin typeface="Times New Roman" panose="02020603050405020304" pitchFamily="18" charset="0"/>
                <a:ea typeface="黑体" panose="02010609060101010101" pitchFamily="49" charset="-122"/>
                <a:cs typeface="Times New Roman" panose="02020603050405020304" pitchFamily="18" charset="0"/>
              </a:rPr>
              <a:t>为介词，后接</a:t>
            </a:r>
            <a:r>
              <a:rPr lang="zh-CN" altLang="en-US" sz="1350" b="1" ker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名词</a:t>
            </a:r>
            <a:r>
              <a:rPr lang="zh-CN" altLang="en-US" sz="1350" b="1" kern="0">
                <a:latin typeface="Times New Roman" panose="02020603050405020304" pitchFamily="18" charset="0"/>
                <a:ea typeface="黑体" panose="02010609060101010101" pitchFamily="49" charset="-122"/>
                <a:cs typeface="Times New Roman" panose="02020603050405020304" pitchFamily="18" charset="0"/>
              </a:rPr>
              <a:t>或人称代词的</a:t>
            </a:r>
            <a:r>
              <a:rPr lang="zh-CN" altLang="en-US" sz="1350" b="1" ker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宾格</a:t>
            </a:r>
            <a:r>
              <a:rPr lang="zh-CN" altLang="en-US" sz="1350" b="1" kern="0">
                <a:latin typeface="Times New Roman" panose="02020603050405020304" pitchFamily="18" charset="0"/>
                <a:ea typeface="黑体" panose="02010609060101010101" pitchFamily="49" charset="-122"/>
                <a:cs typeface="Times New Roman" panose="02020603050405020304" pitchFamily="18" charset="0"/>
              </a:rPr>
              <a:t>形式，不能接</a:t>
            </a:r>
            <a:r>
              <a:rPr lang="zh-CN" altLang="en-US" sz="1350" b="1" ker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名词性物主代词或名词所有格</a:t>
            </a:r>
            <a:r>
              <a:rPr lang="zh-CN" altLang="en-US" sz="1350" b="1" kern="0">
                <a:latin typeface="Times New Roman" panose="02020603050405020304" pitchFamily="18" charset="0"/>
                <a:ea typeface="黑体" panose="02010609060101010101" pitchFamily="49" charset="-122"/>
                <a:cs typeface="Times New Roman" panose="02020603050405020304" pitchFamily="18" charset="0"/>
              </a:rPr>
              <a:t>。</a:t>
            </a:r>
            <a:endParaRPr lang="en-US" altLang="zh-CN" sz="1350" b="1" kern="0">
              <a:latin typeface="Times New Roman" panose="02020603050405020304" pitchFamily="18" charset="0"/>
              <a:ea typeface="黑体" panose="02010609060101010101" pitchFamily="49" charset="-122"/>
              <a:cs typeface="Times New Roman" panose="02020603050405020304" pitchFamily="18" charset="0"/>
            </a:endParaRPr>
          </a:p>
          <a:p>
            <a:pPr eaLnBrk="1" fontAlgn="auto" hangingPunct="1">
              <a:spcBef>
                <a:spcPct val="0"/>
              </a:spcBef>
              <a:spcAft>
                <a:spcPct val="0"/>
              </a:spcAft>
              <a:defRPr/>
            </a:pPr>
            <a:r>
              <a:rPr lang="en-US" altLang="zh-CN" sz="1350" b="1" kern="0">
                <a:latin typeface="Times New Roman" panose="02020603050405020304" pitchFamily="18" charset="0"/>
                <a:ea typeface="黑体" panose="02010609060101010101" pitchFamily="49" charset="-122"/>
                <a:cs typeface="Times New Roman" panose="02020603050405020304" pitchFamily="18" charset="0"/>
              </a:rPr>
              <a:t>belong to</a:t>
            </a:r>
            <a:r>
              <a:rPr lang="zh-CN" altLang="en-US" sz="1350" b="1" kern="0">
                <a:latin typeface="Times New Roman" panose="02020603050405020304" pitchFamily="18" charset="0"/>
                <a:ea typeface="黑体" panose="02010609060101010101" pitchFamily="49" charset="-122"/>
                <a:cs typeface="Times New Roman" panose="02020603050405020304" pitchFamily="18" charset="0"/>
              </a:rPr>
              <a:t>＋名词</a:t>
            </a:r>
            <a:r>
              <a:rPr lang="en-US" altLang="zh-CN" sz="1350" b="1" kern="0">
                <a:latin typeface="Times New Roman" panose="02020603050405020304" pitchFamily="18" charset="0"/>
                <a:ea typeface="黑体" panose="02010609060101010101" pitchFamily="49" charset="-122"/>
                <a:cs typeface="Times New Roman" panose="02020603050405020304" pitchFamily="18" charset="0"/>
              </a:rPr>
              <a:t>/</a:t>
            </a:r>
            <a:r>
              <a:rPr lang="zh-CN" altLang="en-US" sz="1350" b="1" kern="0">
                <a:latin typeface="Times New Roman" panose="02020603050405020304" pitchFamily="18" charset="0"/>
                <a:ea typeface="黑体" panose="02010609060101010101" pitchFamily="49" charset="-122"/>
                <a:cs typeface="Times New Roman" panose="02020603050405020304" pitchFamily="18" charset="0"/>
              </a:rPr>
              <a:t>人称代词宾格</a:t>
            </a:r>
            <a:r>
              <a:rPr lang="en-US" altLang="zh-CN" sz="1350" b="1" kern="0">
                <a:latin typeface="Times New Roman" panose="02020603050405020304" pitchFamily="18" charset="0"/>
                <a:ea typeface="黑体" panose="02010609060101010101" pitchFamily="49" charset="-122"/>
                <a:cs typeface="Times New Roman" panose="02020603050405020304" pitchFamily="18" charset="0"/>
              </a:rPr>
              <a:t>= be</a:t>
            </a:r>
            <a:r>
              <a:rPr lang="zh-CN" altLang="en-US" sz="1350" b="1" kern="0">
                <a:latin typeface="Times New Roman" panose="02020603050405020304" pitchFamily="18" charset="0"/>
                <a:ea typeface="黑体" panose="02010609060101010101" pitchFamily="49" charset="-122"/>
                <a:cs typeface="Times New Roman" panose="02020603050405020304" pitchFamily="18" charset="0"/>
              </a:rPr>
              <a:t>＋名词所有格</a:t>
            </a:r>
            <a:r>
              <a:rPr lang="en-US" altLang="zh-CN" sz="1350" b="1" kern="0">
                <a:latin typeface="Times New Roman" panose="02020603050405020304" pitchFamily="18" charset="0"/>
                <a:ea typeface="黑体" panose="02010609060101010101" pitchFamily="49" charset="-122"/>
                <a:cs typeface="Times New Roman" panose="02020603050405020304" pitchFamily="18" charset="0"/>
              </a:rPr>
              <a:t>/</a:t>
            </a:r>
            <a:r>
              <a:rPr lang="zh-CN" altLang="en-US" sz="1350" b="1" kern="0">
                <a:latin typeface="Times New Roman" panose="02020603050405020304" pitchFamily="18" charset="0"/>
                <a:ea typeface="黑体" panose="02010609060101010101" pitchFamily="49" charset="-122"/>
                <a:cs typeface="Times New Roman" panose="02020603050405020304" pitchFamily="18" charset="0"/>
              </a:rPr>
              <a:t>名词性物主代词</a:t>
            </a:r>
            <a:endParaRPr lang="en-US" altLang="zh-CN" sz="1350" b="1" kern="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22" presetClass="entr" presetSubtype="4" fill="hold" grpId="1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indefinite"/>
                            </p:stCondLst>
                          </p:cTn>
                        </p:par>
                        <p:par>
                          <p:cTn id="21" fill="hold" nodeType="afterGroup">
                            <p:stCondLst>
                              <p:cond delay="0"/>
                            </p:stCondLst>
                            <p:childTnLst>
                              <p:par>
                                <p:cTn id="22" presetID="1" presetClass="exit" presetSubtype="0" fill="hold" grpId="11" nodeType="clickEffect">
                                  <p:stCondLst>
                                    <p:cond delay="0"/>
                                  </p:stCondLst>
                                  <p:childTnLst>
                                    <p:set>
                                      <p:cBhvr>
                                        <p:cTn id="23" dur="1" fill="hold">
                                          <p:stCondLst>
                                            <p:cond delay="0"/>
                                          </p:stCondLst>
                                        </p:cTn>
                                        <p:tgtEl>
                                          <p:spTgt spid="8"/>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indefinite"/>
                            </p:stCondLst>
                          </p:cTn>
                        </p:par>
                        <p:par>
                          <p:cTn id="26" fill="hold" nodeType="after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par>
                                <p:cTn id="30" presetID="22" presetClass="entr" presetSubtype="8"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childTnLst>
                    </p:cTn>
                  </p:par>
                  <p:par>
                    <p:cTn id="33" fill="hold" nodeType="clickPar">
                      <p:stCondLst>
                        <p:cond delay="indefinite"/>
                      </p:stCondLst>
                      <p:childTnLst>
                        <p:par>
                          <p:cTn id="34" fill="hold" nodeType="withGroup">
                            <p:stCondLst>
                              <p:cond delay="indefinite"/>
                            </p:stCondLst>
                          </p:cTn>
                        </p:par>
                        <p:par>
                          <p:cTn id="35" fill="hold" nodeType="afterGroup">
                            <p:stCondLst>
                              <p:cond delay="0"/>
                            </p:stCondLst>
                            <p:childTnLst>
                              <p:par>
                                <p:cTn id="36" presetID="14" presetClass="entr" presetSubtype="10" fill="hold" grpId="2"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childTnLst>
                    </p:cTn>
                  </p:par>
                  <p:par>
                    <p:cTn id="39" fill="hold" nodeType="clickPar">
                      <p:stCondLst>
                        <p:cond delay="indefinite"/>
                      </p:stCondLst>
                      <p:childTnLst>
                        <p:par>
                          <p:cTn id="40" fill="hold" nodeType="withGroup">
                            <p:stCondLst>
                              <p:cond delay="indefinite"/>
                            </p:stCondLst>
                          </p:cTn>
                        </p:par>
                        <p:par>
                          <p:cTn id="41" fill="hold" nodeType="afterGroup">
                            <p:stCondLst>
                              <p:cond delay="0"/>
                            </p:stCondLst>
                            <p:childTnLst>
                              <p:par>
                                <p:cTn id="42" presetID="22" presetClass="entr" presetSubtype="4" fill="hold" grpId="3"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500"/>
                                        <p:tgtEl>
                                          <p:spTgt spid="16"/>
                                        </p:tgtEl>
                                      </p:cBhvr>
                                    </p:animEffect>
                                  </p:childTnLst>
                                </p:cTn>
                              </p:par>
                            </p:childTnLst>
                          </p:cTn>
                        </p:par>
                      </p:childTnLst>
                    </p:cTn>
                  </p:par>
                  <p:par>
                    <p:cTn id="45" fill="hold" nodeType="clickPar">
                      <p:stCondLst>
                        <p:cond delay="indefinite"/>
                      </p:stCondLst>
                      <p:childTnLst>
                        <p:par>
                          <p:cTn id="46" fill="hold" nodeType="withGroup">
                            <p:stCondLst>
                              <p:cond delay="indefinite"/>
                            </p:stCondLst>
                          </p:cTn>
                        </p:par>
                        <p:par>
                          <p:cTn id="47" fill="hold" nodeType="afterGroup">
                            <p:stCondLst>
                              <p:cond delay="0"/>
                            </p:stCondLst>
                            <p:childTnLst>
                              <p:par>
                                <p:cTn id="48" presetID="1" presetClass="exit" presetSubtype="0" fill="hold" grpId="4" nodeType="clickEffect">
                                  <p:stCondLst>
                                    <p:cond delay="0"/>
                                  </p:stCondLst>
                                  <p:childTnLst>
                                    <p:set>
                                      <p:cBhvr>
                                        <p:cTn id="49" dur="1" fill="hold">
                                          <p:stCondLst>
                                            <p:cond delay="0"/>
                                          </p:stCondLst>
                                        </p:cTn>
                                        <p:tgtEl>
                                          <p:spTgt spid="16"/>
                                        </p:tgtEl>
                                        <p:attrNameLst>
                                          <p:attrName>style.visibility</p:attrName>
                                        </p:attrNameLst>
                                      </p:cBhvr>
                                      <p:to>
                                        <p:strVal val="hidden"/>
                                      </p:to>
                                    </p:se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22" presetClass="entr" presetSubtype="4" fill="hold" grpId="5"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500"/>
                                        <p:tgtEl>
                                          <p:spTgt spid="17"/>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1" presetClass="exit" presetSubtype="0" fill="hold" grpId="6" nodeType="clickEffect">
                                  <p:stCondLst>
                                    <p:cond delay="0"/>
                                  </p:stCondLst>
                                  <p:childTnLst>
                                    <p:set>
                                      <p:cBhvr>
                                        <p:cTn id="60" dur="1" fill="hold">
                                          <p:stCondLst>
                                            <p:cond delay="0"/>
                                          </p:stCondLst>
                                        </p:cTn>
                                        <p:tgtEl>
                                          <p:spTgt spid="17"/>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indefinite"/>
                            </p:stCondLst>
                          </p:cTn>
                        </p:par>
                        <p:par>
                          <p:cTn id="63" fill="hold" nodeType="afterGroup">
                            <p:stCondLst>
                              <p:cond delay="0"/>
                            </p:stCondLst>
                            <p:childTnLst>
                              <p:par>
                                <p:cTn id="64" presetID="22" presetClass="entr" presetSubtype="8" fill="hold"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par>
                                <p:cTn id="67" presetID="22" presetClass="entr" presetSubtype="8" fill="hold"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par>
                                <p:cTn id="70" presetID="22" presetClass="entr" presetSubtype="8"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childTnLst>
                    </p:cTn>
                  </p:par>
                  <p:par>
                    <p:cTn id="73" fill="hold" nodeType="clickPar">
                      <p:stCondLst>
                        <p:cond delay="indefinite"/>
                      </p:stCondLst>
                      <p:childTnLst>
                        <p:par>
                          <p:cTn id="74" fill="hold" nodeType="withGroup">
                            <p:stCondLst>
                              <p:cond delay="indefinite"/>
                            </p:stCondLst>
                          </p:cTn>
                        </p:par>
                        <p:par>
                          <p:cTn id="75" fill="hold" nodeType="afterGroup">
                            <p:stCondLst>
                              <p:cond delay="0"/>
                            </p:stCondLst>
                            <p:childTnLst>
                              <p:par>
                                <p:cTn id="76" presetID="14" presetClass="entr" presetSubtype="10" fill="hold" grpId="7" nodeType="click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randombar(horizontal)">
                                      <p:cBhvr>
                                        <p:cTn id="78" dur="500"/>
                                        <p:tgtEl>
                                          <p:spTgt spid="29"/>
                                        </p:tgtEl>
                                      </p:cBhvr>
                                    </p:animEffect>
                                  </p:childTnLst>
                                </p:cTn>
                              </p:par>
                            </p:childTnLst>
                          </p:cTn>
                        </p:par>
                      </p:childTnLst>
                    </p:cTn>
                  </p:par>
                  <p:par>
                    <p:cTn id="79" fill="hold" nodeType="clickPar">
                      <p:stCondLst>
                        <p:cond delay="indefinite"/>
                      </p:stCondLst>
                      <p:childTnLst>
                        <p:par>
                          <p:cTn id="80" fill="hold" nodeType="withGroup">
                            <p:stCondLst>
                              <p:cond delay="indefinite"/>
                            </p:stCondLst>
                          </p:cTn>
                        </p:par>
                        <p:par>
                          <p:cTn id="81" fill="hold" nodeType="afterGroup">
                            <p:stCondLst>
                              <p:cond delay="0"/>
                            </p:stCondLst>
                            <p:childTnLst>
                              <p:par>
                                <p:cTn id="82" presetID="22" presetClass="entr" presetSubtype="4" fill="hold" grpId="8"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down)">
                                      <p:cBhvr>
                                        <p:cTn id="84" dur="500"/>
                                        <p:tgtEl>
                                          <p:spTgt spid="30"/>
                                        </p:tgtEl>
                                      </p:cBhvr>
                                    </p:animEffect>
                                  </p:childTnLst>
                                </p:cTn>
                              </p:par>
                            </p:childTnLst>
                          </p:cTn>
                        </p:par>
                      </p:childTnLst>
                    </p:cTn>
                  </p:par>
                  <p:par>
                    <p:cTn id="85" fill="hold" nodeType="clickPar">
                      <p:stCondLst>
                        <p:cond delay="indefinite"/>
                      </p:stCondLst>
                      <p:childTnLst>
                        <p:par>
                          <p:cTn id="86" fill="hold" nodeType="withGroup">
                            <p:stCondLst>
                              <p:cond delay="indefinite"/>
                            </p:stCondLst>
                          </p:cTn>
                        </p:par>
                        <p:par>
                          <p:cTn id="87" fill="hold" nodeType="afterGroup">
                            <p:stCondLst>
                              <p:cond delay="0"/>
                            </p:stCondLst>
                            <p:childTnLst>
                              <p:par>
                                <p:cTn id="88" presetID="1" presetClass="exit" presetSubtype="0" fill="hold" grpId="9" nodeType="clickEffect">
                                  <p:stCondLst>
                                    <p:cond delay="0"/>
                                  </p:stCondLst>
                                  <p:childTnLst>
                                    <p:set>
                                      <p:cBhvr>
                                        <p:cTn id="89"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12" grpId="2"/>
      <p:bldP spid="16" grpId="3"/>
      <p:bldP spid="16" grpId="4"/>
      <p:bldP spid="17" grpId="5"/>
      <p:bldP spid="17" grpId="6"/>
      <p:bldP spid="29" grpId="7"/>
      <p:bldP spid="30" grpId="8"/>
      <p:bldP spid="30" grpId="9"/>
      <p:bldP spid="8" grpId="10"/>
      <p:bldP spid="8" grpId="11"/>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458788" y="123825"/>
            <a:ext cx="8318500" cy="4902200"/>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spAutoFit/>
          </a:bodyP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dk1"/>
                </a:solidFill>
                <a:uLnTx/>
                <a:uFillTx/>
                <a:latin typeface="Calibri"/>
                <a:ea typeface="Arial"/>
                <a:cs typeface="Arial"/>
                <a:sym typeface="Wingdings"/>
              </a:defRPr>
            </a:lvl9pPr>
          </a:lstStyle>
          <a:p>
            <a:pPr eaLnBrk="1" hangingPunct="1">
              <a:lnSpc>
                <a:spcPct val="110000"/>
              </a:lnSpc>
              <a:defRPr/>
            </a:pPr>
            <a:r>
              <a:rPr lang="en-US" altLang="zh-CN" sz="2600" b="1">
                <a:solidFill>
                  <a:schemeClr val="tx1"/>
                </a:solidFill>
                <a:latin typeface="Times New Roman" panose="02020603050405020304" pitchFamily="18" charset="0"/>
              </a:rPr>
              <a:t>Sarah </a:t>
            </a:r>
            <a:r>
              <a:rPr lang="en-US" altLang="zh-CN" sz="2600" b="1">
                <a:solidFill>
                  <a:srgbClr val="FF00FF"/>
                </a:solidFill>
                <a:latin typeface="Times New Roman" panose="02020603050405020304" pitchFamily="18" charset="0"/>
              </a:rPr>
              <a:t>hasn’t been to </a:t>
            </a:r>
            <a:r>
              <a:rPr lang="en-US" altLang="zh-CN" sz="2600" b="1">
                <a:solidFill>
                  <a:schemeClr val="tx1"/>
                </a:solidFill>
                <a:latin typeface="Times New Roman" panose="02020603050405020304" pitchFamily="18" charset="0"/>
              </a:rPr>
              <a:t>Nashville yet, but it is her dream</a:t>
            </a:r>
          </a:p>
          <a:p>
            <a:pPr eaLnBrk="1" hangingPunct="1">
              <a:lnSpc>
                <a:spcPct val="110000"/>
              </a:lnSpc>
              <a:defRPr/>
            </a:pPr>
            <a:r>
              <a:rPr lang="en-US" altLang="zh-CN" sz="2600" b="1">
                <a:solidFill>
                  <a:schemeClr val="tx1"/>
                </a:solidFill>
                <a:latin typeface="Times New Roman" panose="02020603050405020304" pitchFamily="18" charset="0"/>
              </a:rPr>
              <a:t> </a:t>
            </a:r>
          </a:p>
          <a:p>
            <a:pPr eaLnBrk="1" hangingPunct="1">
              <a:lnSpc>
                <a:spcPct val="110000"/>
              </a:lnSpc>
              <a:defRPr/>
            </a:pPr>
            <a:r>
              <a:rPr lang="en-US" altLang="zh-CN" sz="2600" b="1">
                <a:solidFill>
                  <a:schemeClr val="tx1"/>
                </a:solidFill>
                <a:latin typeface="Times New Roman" panose="02020603050405020304" pitchFamily="18" charset="0"/>
              </a:rPr>
              <a:t>to go there </a:t>
            </a:r>
            <a:r>
              <a:rPr lang="en-US" altLang="zh-CN" sz="2600" b="1">
                <a:solidFill>
                  <a:srgbClr val="FF00FF"/>
                </a:solidFill>
                <a:latin typeface="Times New Roman" panose="02020603050405020304" pitchFamily="18" charset="0"/>
              </a:rPr>
              <a:t>one day</a:t>
            </a:r>
            <a:r>
              <a:rPr lang="en-US" altLang="zh-CN" sz="2600" b="1">
                <a:solidFill>
                  <a:schemeClr val="tx1"/>
                </a:solidFill>
                <a:latin typeface="Times New Roman" panose="02020603050405020304" pitchFamily="18" charset="0"/>
              </a:rPr>
              <a:t>. She has already read a lot about the place and done some research on it. She knows that there is a Country Music Hall of Fame Museum in Nashville. There are also always a lot of great country music concerts with famous </a:t>
            </a:r>
            <a:r>
              <a:rPr lang="en-US" altLang="zh-CN" sz="2600" b="1">
                <a:solidFill>
                  <a:prstClr val="black"/>
                </a:solidFill>
                <a:latin typeface="Times New Roman" panose="02020603050405020304" pitchFamily="18" charset="0"/>
              </a:rPr>
              <a:t>musicians and singers, like Garth Brooks. Sarah has already listened to most of his songs. </a:t>
            </a:r>
            <a:r>
              <a:rPr lang="en-US" altLang="zh-CN" sz="2600" b="1">
                <a:latin typeface="Times New Roman" panose="02020603050405020304" pitchFamily="18" charset="0"/>
              </a:rPr>
              <a:t>“Garth is one of the most successful musicians in American history. He’s sold more than 120 </a:t>
            </a:r>
            <a:r>
              <a:rPr lang="en-US" altLang="zh-CN" sz="2600" b="1">
                <a:solidFill>
                  <a:srgbClr val="FF00FF"/>
                </a:solidFill>
                <a:latin typeface="Times New Roman" panose="02020603050405020304" pitchFamily="18" charset="0"/>
              </a:rPr>
              <a:t>million records</a:t>
            </a:r>
            <a:r>
              <a:rPr lang="en-US" altLang="zh-CN" sz="2600" b="1">
                <a:latin typeface="Times New Roman" panose="02020603050405020304" pitchFamily="18" charset="0"/>
              </a:rPr>
              <a:t>. I </a:t>
            </a:r>
            <a:r>
              <a:rPr lang="en-US" altLang="zh-CN" sz="2600" b="1">
                <a:solidFill>
                  <a:srgbClr val="FF00FF"/>
                </a:solidFill>
                <a:latin typeface="Times New Roman" panose="02020603050405020304" pitchFamily="18" charset="0"/>
              </a:rPr>
              <a:t>hope</a:t>
            </a:r>
            <a:r>
              <a:rPr lang="en-US" altLang="zh-CN" sz="2600" b="1">
                <a:latin typeface="Times New Roman" panose="02020603050405020304" pitchFamily="18" charset="0"/>
              </a:rPr>
              <a:t> to see him sing </a:t>
            </a:r>
            <a:r>
              <a:rPr lang="en-US" altLang="zh-CN" sz="2600" b="1">
                <a:solidFill>
                  <a:srgbClr val="FF00FF"/>
                </a:solidFill>
                <a:latin typeface="Times New Roman" panose="02020603050405020304" pitchFamily="18" charset="0"/>
              </a:rPr>
              <a:t>live</a:t>
            </a:r>
            <a:r>
              <a:rPr lang="en-US" altLang="zh-CN" sz="2600" b="1">
                <a:latin typeface="Times New Roman" panose="02020603050405020304" pitchFamily="18" charset="0"/>
              </a:rPr>
              <a:t> one day!”</a:t>
            </a:r>
          </a:p>
        </p:txBody>
      </p:sp>
      <p:cxnSp>
        <p:nvCxnSpPr>
          <p:cNvPr id="5" name="直接连接符 4"/>
          <p:cNvCxnSpPr/>
          <p:nvPr/>
        </p:nvCxnSpPr>
        <p:spPr>
          <a:xfrm>
            <a:off x="6048375" y="546100"/>
            <a:ext cx="323850"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sp>
        <p:nvSpPr>
          <p:cNvPr id="6" name="矩形 5"/>
          <p:cNvSpPr>
            <a:spLocks noChangeArrowheads="1"/>
          </p:cNvSpPr>
          <p:nvPr/>
        </p:nvSpPr>
        <p:spPr bwMode="auto">
          <a:xfrm>
            <a:off x="5591175" y="646113"/>
            <a:ext cx="15605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en-US" altLang="zh-CN" sz="1800" b="1">
                <a:solidFill>
                  <a:srgbClr val="0000FF"/>
                </a:solidFill>
                <a:latin typeface="Times New Roman" panose="02020603050405020304" pitchFamily="18" charset="0"/>
              </a:rPr>
              <a:t>it</a:t>
            </a:r>
            <a:r>
              <a:rPr lang="zh-CN" altLang="en-US" sz="1800" b="1">
                <a:solidFill>
                  <a:srgbClr val="0000FF"/>
                </a:solidFill>
                <a:latin typeface="Times New Roman" panose="02020603050405020304" pitchFamily="18" charset="0"/>
              </a:rPr>
              <a:t>作形式主语</a:t>
            </a:r>
            <a:endParaRPr lang="zh-CN" altLang="en-US" sz="1800">
              <a:solidFill>
                <a:srgbClr val="0000FF"/>
              </a:solidFill>
              <a:latin typeface="Times New Roman" panose="02020603050405020304" pitchFamily="18" charset="0"/>
            </a:endParaRPr>
          </a:p>
        </p:txBody>
      </p:sp>
      <p:cxnSp>
        <p:nvCxnSpPr>
          <p:cNvPr id="7" name="直接连接符 6"/>
          <p:cNvCxnSpPr/>
          <p:nvPr/>
        </p:nvCxnSpPr>
        <p:spPr>
          <a:xfrm>
            <a:off x="601663" y="1462088"/>
            <a:ext cx="2592387" cy="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sp>
        <p:nvSpPr>
          <p:cNvPr id="8" name="矩形 7"/>
          <p:cNvSpPr>
            <a:spLocks noChangeArrowheads="1"/>
          </p:cNvSpPr>
          <p:nvPr/>
        </p:nvSpPr>
        <p:spPr bwMode="auto">
          <a:xfrm>
            <a:off x="531813" y="646113"/>
            <a:ext cx="2732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sz="1800" b="1">
                <a:solidFill>
                  <a:srgbClr val="0000FF"/>
                </a:solidFill>
                <a:latin typeface="Times New Roman" panose="02020603050405020304" pitchFamily="18" charset="0"/>
              </a:rPr>
              <a:t>不定式短语是真正的主语</a:t>
            </a:r>
            <a:endParaRPr lang="zh-CN" altLang="en-US" sz="1800">
              <a:solidFill>
                <a:srgbClr val="0000FF"/>
              </a:solidFill>
              <a:latin typeface="Times New Roman" panose="02020603050405020304" pitchFamily="18" charset="0"/>
            </a:endParaRPr>
          </a:p>
        </p:txBody>
      </p:sp>
      <p:sp>
        <p:nvSpPr>
          <p:cNvPr id="10" name="圆角矩形 7"/>
          <p:cNvSpPr/>
          <p:nvPr/>
        </p:nvSpPr>
        <p:spPr>
          <a:xfrm>
            <a:off x="846138" y="569913"/>
            <a:ext cx="4103688" cy="1003300"/>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have/has been to</a:t>
            </a:r>
            <a:r>
              <a:rPr lang="zh-CN" altLang="en-US" sz="1350" b="1">
                <a:solidFill>
                  <a:srgbClr val="FF0000"/>
                </a:solidFill>
                <a:latin typeface="Times New Roman" panose="02020603050405020304" pitchFamily="18" charset="0"/>
              </a:rPr>
              <a:t>＋地点名词 </a:t>
            </a:r>
            <a:r>
              <a:rPr lang="zh-CN" altLang="en-US" sz="1350" b="1">
                <a:latin typeface="Times New Roman" panose="02020603050405020304" pitchFamily="18" charset="0"/>
              </a:rPr>
              <a:t>去过某地</a:t>
            </a:r>
            <a:endParaRPr lang="en-US" altLang="zh-CN" sz="1350" b="1">
              <a:latin typeface="Times New Roman" panose="02020603050405020304" pitchFamily="18" charset="0"/>
            </a:endParaRPr>
          </a:p>
          <a:p>
            <a:pPr eaLnBrk="1" fontAlgn="auto" hangingPunct="1">
              <a:spcBef>
                <a:spcPct val="0"/>
              </a:spcBef>
              <a:spcAft>
                <a:spcPct val="0"/>
              </a:spcAft>
              <a:defRPr/>
            </a:pPr>
            <a:r>
              <a:rPr lang="zh-CN" altLang="en-US" sz="1350" b="1">
                <a:latin typeface="Times New Roman" panose="02020603050405020304" pitchFamily="18" charset="0"/>
              </a:rPr>
              <a:t>表示</a:t>
            </a:r>
            <a:r>
              <a:rPr lang="zh-CN" altLang="en-US" sz="1350" b="1">
                <a:solidFill>
                  <a:srgbClr val="FF0000"/>
                </a:solidFill>
                <a:latin typeface="Times New Roman" panose="02020603050405020304" pitchFamily="18" charset="0"/>
              </a:rPr>
              <a:t>现在已不在</a:t>
            </a:r>
            <a:r>
              <a:rPr lang="zh-CN" altLang="en-US" sz="1350" b="1">
                <a:latin typeface="Times New Roman" panose="02020603050405020304" pitchFamily="18" charset="0"/>
              </a:rPr>
              <a:t>那里了。当表示地点的词为</a:t>
            </a:r>
            <a:r>
              <a:rPr lang="zh-CN" altLang="en-US" sz="1350" b="1">
                <a:solidFill>
                  <a:srgbClr val="FF0000"/>
                </a:solidFill>
                <a:latin typeface="Times New Roman" panose="02020603050405020304" pitchFamily="18" charset="0"/>
              </a:rPr>
              <a:t>副词</a:t>
            </a:r>
            <a:r>
              <a:rPr lang="zh-CN" altLang="en-US" sz="1350" b="1">
                <a:latin typeface="Times New Roman" panose="02020603050405020304" pitchFamily="18" charset="0"/>
              </a:rPr>
              <a:t>时，则省略</a:t>
            </a:r>
            <a:r>
              <a:rPr lang="en-US" altLang="zh-CN" sz="1350" b="1">
                <a:solidFill>
                  <a:srgbClr val="FF0000"/>
                </a:solidFill>
                <a:latin typeface="Times New Roman" panose="02020603050405020304" pitchFamily="18" charset="0"/>
              </a:rPr>
              <a:t>to</a:t>
            </a:r>
            <a:r>
              <a:rPr lang="zh-CN" altLang="en-US" sz="1350" b="1">
                <a:latin typeface="Times New Roman" panose="02020603050405020304" pitchFamily="18" charset="0"/>
              </a:rPr>
              <a:t>。</a:t>
            </a:r>
            <a:endParaRPr lang="en-US" altLang="zh-CN" sz="1350" b="1">
              <a:latin typeface="Times New Roman" panose="02020603050405020304" pitchFamily="18" charset="0"/>
            </a:endParaRPr>
          </a:p>
        </p:txBody>
      </p:sp>
      <p:sp>
        <p:nvSpPr>
          <p:cNvPr id="11" name="圆角矩形 7"/>
          <p:cNvSpPr/>
          <p:nvPr/>
        </p:nvSpPr>
        <p:spPr>
          <a:xfrm>
            <a:off x="576263" y="1573213"/>
            <a:ext cx="3419475" cy="1214437"/>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one day</a:t>
            </a:r>
            <a:r>
              <a:rPr lang="zh-CN" altLang="en-US" sz="1350" b="1">
                <a:latin typeface="Times New Roman" panose="02020603050405020304" pitchFamily="18" charset="0"/>
              </a:rPr>
              <a:t>指将来或过去的某一天</a:t>
            </a:r>
            <a:endParaRPr lang="en-US" altLang="zh-CN" sz="1350" b="1">
              <a:latin typeface="Times New Roman" panose="02020603050405020304" pitchFamily="18" charset="0"/>
            </a:endParaRPr>
          </a:p>
          <a:p>
            <a:pPr eaLnBrk="1" fontAlgn="auto" hangingPunct="1">
              <a:spcBef>
                <a:spcPct val="0"/>
              </a:spcBef>
              <a:spcAft>
                <a:spcPct val="0"/>
              </a:spcAft>
              <a:defRPr/>
            </a:pPr>
            <a:r>
              <a:rPr lang="zh-CN" altLang="en-US" sz="1350" b="1">
                <a:latin typeface="Times New Roman" panose="02020603050405020304" pitchFamily="18" charset="0"/>
              </a:rPr>
              <a:t>用于表示</a:t>
            </a:r>
            <a:r>
              <a:rPr lang="zh-CN" altLang="en-US" sz="1350" b="1">
                <a:solidFill>
                  <a:srgbClr val="FF0000"/>
                </a:solidFill>
                <a:latin typeface="Times New Roman" panose="02020603050405020304" pitchFamily="18" charset="0"/>
              </a:rPr>
              <a:t>将来或过去</a:t>
            </a:r>
            <a:r>
              <a:rPr lang="zh-CN" altLang="en-US" sz="1350" b="1">
                <a:latin typeface="Times New Roman" panose="02020603050405020304" pitchFamily="18" charset="0"/>
              </a:rPr>
              <a:t>的句子中</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some day</a:t>
            </a:r>
            <a:r>
              <a:rPr lang="zh-CN" altLang="en-US" sz="1350" b="1">
                <a:latin typeface="Times New Roman" panose="02020603050405020304" pitchFamily="18" charset="0"/>
              </a:rPr>
              <a:t>指将来的某一天 </a:t>
            </a:r>
            <a:endParaRPr lang="en-US" altLang="zh-CN" sz="1350" b="1">
              <a:latin typeface="Times New Roman" panose="02020603050405020304" pitchFamily="18" charset="0"/>
            </a:endParaRPr>
          </a:p>
          <a:p>
            <a:pPr eaLnBrk="1" fontAlgn="auto" hangingPunct="1">
              <a:spcBef>
                <a:spcPct val="0"/>
              </a:spcBef>
              <a:spcAft>
                <a:spcPct val="0"/>
              </a:spcAft>
              <a:defRPr/>
            </a:pPr>
            <a:r>
              <a:rPr lang="zh-CN" altLang="en-US" sz="1350" b="1">
                <a:latin typeface="Times New Roman" panose="02020603050405020304" pitchFamily="18" charset="0"/>
              </a:rPr>
              <a:t>用于表示</a:t>
            </a:r>
            <a:r>
              <a:rPr lang="zh-CN" altLang="en-US" sz="1350" b="1">
                <a:solidFill>
                  <a:srgbClr val="FF0000"/>
                </a:solidFill>
                <a:latin typeface="Times New Roman" panose="02020603050405020304" pitchFamily="18" charset="0"/>
              </a:rPr>
              <a:t>将来</a:t>
            </a:r>
            <a:r>
              <a:rPr lang="zh-CN" altLang="en-US" sz="1350" b="1">
                <a:latin typeface="Times New Roman" panose="02020603050405020304" pitchFamily="18" charset="0"/>
              </a:rPr>
              <a:t>的句子中</a:t>
            </a:r>
            <a:endParaRPr lang="en-US" altLang="zh-CN" sz="1350" b="1">
              <a:latin typeface="Times New Roman" panose="02020603050405020304" pitchFamily="18" charset="0"/>
            </a:endParaRPr>
          </a:p>
        </p:txBody>
      </p:sp>
      <p:sp>
        <p:nvSpPr>
          <p:cNvPr id="12" name="圆角矩形 7"/>
          <p:cNvSpPr/>
          <p:nvPr/>
        </p:nvSpPr>
        <p:spPr>
          <a:xfrm>
            <a:off x="4378325" y="2284414"/>
            <a:ext cx="3987800" cy="1738312"/>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zh-CN" altLang="en-US" sz="1350" b="1">
                <a:latin typeface="Times New Roman" panose="02020603050405020304" pitchFamily="18" charset="0"/>
              </a:rPr>
              <a:t>与</a:t>
            </a:r>
            <a:r>
              <a:rPr lang="zh-CN" altLang="en-US" sz="1350" b="1">
                <a:solidFill>
                  <a:srgbClr val="FF0000"/>
                </a:solidFill>
                <a:latin typeface="Times New Roman" panose="02020603050405020304" pitchFamily="18" charset="0"/>
              </a:rPr>
              <a:t>具体的数字</a:t>
            </a:r>
            <a:r>
              <a:rPr lang="zh-CN" altLang="en-US" sz="1350" b="1">
                <a:latin typeface="Times New Roman" panose="02020603050405020304" pitchFamily="18" charset="0"/>
              </a:rPr>
              <a:t>连用时，表示</a:t>
            </a:r>
            <a:r>
              <a:rPr lang="zh-CN" altLang="en-US" sz="1350" b="1">
                <a:solidFill>
                  <a:srgbClr val="FF0000"/>
                </a:solidFill>
                <a:latin typeface="Times New Roman" panose="02020603050405020304" pitchFamily="18" charset="0"/>
              </a:rPr>
              <a:t>确切的数目</a:t>
            </a:r>
            <a:r>
              <a:rPr lang="zh-CN" altLang="en-US" sz="1350" b="1">
                <a:latin typeface="Times New Roman" panose="02020603050405020304" pitchFamily="18" charset="0"/>
              </a:rPr>
              <a:t>，其后不加</a:t>
            </a:r>
            <a:r>
              <a:rPr lang="en-US" altLang="zh-CN" sz="1350" b="1">
                <a:latin typeface="Times New Roman" panose="02020603050405020304" pitchFamily="18" charset="0"/>
              </a:rPr>
              <a:t>-s</a:t>
            </a:r>
            <a:r>
              <a:rPr lang="zh-CN" altLang="en-US" sz="1350" b="1">
                <a:latin typeface="Times New Roman" panose="02020603050405020304" pitchFamily="18" charset="0"/>
              </a:rPr>
              <a:t>，而且不与</a:t>
            </a:r>
            <a:r>
              <a:rPr lang="en-US" altLang="zh-CN" sz="1350" b="1">
                <a:latin typeface="Times New Roman" panose="02020603050405020304" pitchFamily="18" charset="0"/>
              </a:rPr>
              <a:t>of</a:t>
            </a:r>
            <a:r>
              <a:rPr lang="zh-CN" altLang="en-US" sz="1350" b="1">
                <a:latin typeface="Times New Roman" panose="02020603050405020304" pitchFamily="18" charset="0"/>
              </a:rPr>
              <a:t>连用。</a:t>
            </a:r>
            <a:endParaRPr lang="en-US" altLang="zh-CN" sz="1350" b="1">
              <a:latin typeface="Times New Roman" panose="02020603050405020304" pitchFamily="18" charset="0"/>
            </a:endParaRPr>
          </a:p>
          <a:p>
            <a:pPr eaLnBrk="1" fontAlgn="auto" hangingPunct="1">
              <a:spcBef>
                <a:spcPct val="0"/>
              </a:spcBef>
              <a:spcAft>
                <a:spcPct val="0"/>
              </a:spcAft>
              <a:defRPr/>
            </a:pPr>
            <a:r>
              <a:rPr lang="zh-CN" altLang="en-US" sz="1350" b="1">
                <a:latin typeface="Times New Roman" panose="02020603050405020304" pitchFamily="18" charset="0"/>
              </a:rPr>
              <a:t>当表示</a:t>
            </a:r>
            <a:r>
              <a:rPr lang="zh-CN" altLang="en-US" sz="1350" b="1">
                <a:solidFill>
                  <a:srgbClr val="FF0000"/>
                </a:solidFill>
                <a:latin typeface="Times New Roman" panose="02020603050405020304" pitchFamily="18" charset="0"/>
              </a:rPr>
              <a:t>概数</a:t>
            </a:r>
            <a:r>
              <a:rPr lang="zh-CN" altLang="en-US" sz="1350" b="1">
                <a:latin typeface="Times New Roman" panose="02020603050405020304" pitchFamily="18" charset="0"/>
              </a:rPr>
              <a:t>时，前面没有具体数字，</a:t>
            </a:r>
            <a:r>
              <a:rPr lang="zh-CN" altLang="en-US" sz="1350" b="1">
                <a:solidFill>
                  <a:srgbClr val="FF0000"/>
                </a:solidFill>
                <a:latin typeface="Times New Roman" panose="02020603050405020304" pitchFamily="18" charset="0"/>
              </a:rPr>
              <a:t>其后加</a:t>
            </a:r>
            <a:r>
              <a:rPr lang="en-US" altLang="zh-CN" sz="1350" b="1">
                <a:solidFill>
                  <a:srgbClr val="FF0000"/>
                </a:solidFill>
                <a:latin typeface="Times New Roman" panose="02020603050405020304" pitchFamily="18" charset="0"/>
              </a:rPr>
              <a:t>-s</a:t>
            </a:r>
            <a:r>
              <a:rPr lang="zh-CN" altLang="en-US" sz="1350" b="1">
                <a:solidFill>
                  <a:srgbClr val="FF0000"/>
                </a:solidFill>
                <a:latin typeface="Times New Roman" panose="02020603050405020304" pitchFamily="18" charset="0"/>
              </a:rPr>
              <a:t>，而且要与</a:t>
            </a:r>
            <a:r>
              <a:rPr lang="en-US" altLang="zh-CN" sz="1350" b="1">
                <a:solidFill>
                  <a:srgbClr val="FF0000"/>
                </a:solidFill>
                <a:latin typeface="Times New Roman" panose="02020603050405020304" pitchFamily="18" charset="0"/>
              </a:rPr>
              <a:t>of</a:t>
            </a:r>
            <a:r>
              <a:rPr lang="zh-CN" altLang="en-US" sz="1350" b="1">
                <a:solidFill>
                  <a:srgbClr val="FF0000"/>
                </a:solidFill>
                <a:latin typeface="Times New Roman" panose="02020603050405020304" pitchFamily="18" charset="0"/>
              </a:rPr>
              <a:t>连用</a:t>
            </a:r>
            <a:r>
              <a:rPr lang="zh-CN" altLang="en-US" sz="1350" b="1">
                <a:latin typeface="Times New Roman" panose="02020603050405020304" pitchFamily="18" charset="0"/>
              </a:rPr>
              <a:t>。</a:t>
            </a:r>
            <a:endParaRPr lang="en-US" altLang="zh-CN" sz="1350" b="1">
              <a:latin typeface="Times New Roman" panose="02020603050405020304" pitchFamily="18" charset="0"/>
            </a:endParaRPr>
          </a:p>
          <a:p>
            <a:pPr eaLnBrk="1" fontAlgn="auto" hangingPunct="1">
              <a:spcBef>
                <a:spcPct val="0"/>
              </a:spcBef>
              <a:spcAft>
                <a:spcPct val="0"/>
              </a:spcAft>
              <a:defRPr/>
            </a:pPr>
            <a:r>
              <a:rPr lang="zh-CN" altLang="en-US" sz="1350" b="1">
                <a:latin typeface="Times New Roman" panose="02020603050405020304" pitchFamily="18" charset="0"/>
              </a:rPr>
              <a:t>与</a:t>
            </a:r>
            <a:r>
              <a:rPr lang="en-US" altLang="zh-CN" sz="1350" b="1">
                <a:latin typeface="Times New Roman" panose="02020603050405020304" pitchFamily="18" charset="0"/>
              </a:rPr>
              <a:t>million</a:t>
            </a:r>
            <a:r>
              <a:rPr lang="zh-CN" altLang="en-US" sz="1350" b="1">
                <a:latin typeface="Times New Roman" panose="02020603050405020304" pitchFamily="18" charset="0"/>
              </a:rPr>
              <a:t>用法类似的词还有</a:t>
            </a:r>
            <a:r>
              <a:rPr lang="en-US" altLang="zh-CN" sz="1350" b="1">
                <a:solidFill>
                  <a:srgbClr val="FF0000"/>
                </a:solidFill>
                <a:latin typeface="Times New Roman" panose="02020603050405020304" pitchFamily="18" charset="0"/>
              </a:rPr>
              <a:t>hundred, thousand, billion</a:t>
            </a:r>
            <a:r>
              <a:rPr lang="en-US" altLang="zh-CN" sz="1350" b="1">
                <a:latin typeface="Times New Roman" panose="02020603050405020304" pitchFamily="18" charset="0"/>
              </a:rPr>
              <a:t>(</a:t>
            </a:r>
            <a:r>
              <a:rPr lang="zh-CN" altLang="en-US" sz="1350" b="1">
                <a:latin typeface="Times New Roman" panose="02020603050405020304" pitchFamily="18" charset="0"/>
              </a:rPr>
              <a:t>十亿</a:t>
            </a:r>
            <a:r>
              <a:rPr lang="en-US" altLang="zh-CN" sz="1350" b="1">
                <a:latin typeface="Times New Roman" panose="02020603050405020304" pitchFamily="18" charset="0"/>
              </a:rPr>
              <a:t>)</a:t>
            </a:r>
            <a:r>
              <a:rPr lang="zh-CN" altLang="en-US" sz="1350" b="1">
                <a:latin typeface="Times New Roman" panose="02020603050405020304" pitchFamily="18" charset="0"/>
              </a:rPr>
              <a:t>。</a:t>
            </a:r>
            <a:endParaRPr lang="en-US" altLang="zh-CN" sz="1350" b="1">
              <a:latin typeface="Times New Roman" panose="02020603050405020304" pitchFamily="18" charset="0"/>
            </a:endParaRPr>
          </a:p>
        </p:txBody>
      </p:sp>
      <p:sp>
        <p:nvSpPr>
          <p:cNvPr id="14" name="圆角矩形 7"/>
          <p:cNvSpPr/>
          <p:nvPr/>
        </p:nvSpPr>
        <p:spPr>
          <a:xfrm>
            <a:off x="1684338" y="2259014"/>
            <a:ext cx="6323012" cy="2298700"/>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hope</a:t>
            </a:r>
            <a:r>
              <a:rPr lang="zh-CN" altLang="en-US" sz="1350" b="1">
                <a:solidFill>
                  <a:srgbClr val="FF0000"/>
                </a:solidFill>
                <a:latin typeface="Times New Roman" panose="02020603050405020304" pitchFamily="18" charset="0"/>
              </a:rPr>
              <a:t>表示可以实现的希望</a:t>
            </a:r>
            <a:endParaRPr lang="en-US" altLang="zh-CN" sz="1350" b="1">
              <a:solidFill>
                <a:srgbClr val="FF0000"/>
              </a:solidFill>
              <a:latin typeface="Times New Roman" panose="02020603050405020304" pitchFamily="18" charset="0"/>
            </a:endParaRPr>
          </a:p>
          <a:p>
            <a:pPr eaLnBrk="1" fontAlgn="auto" hangingPunct="1">
              <a:spcBef>
                <a:spcPct val="0"/>
              </a:spcBef>
              <a:spcAft>
                <a:spcPct val="0"/>
              </a:spcAft>
              <a:defRPr/>
            </a:pPr>
            <a:r>
              <a:rPr lang="en-US" altLang="zh-CN" sz="1350" b="1">
                <a:solidFill>
                  <a:srgbClr val="0000FF"/>
                </a:solidFill>
                <a:latin typeface="Times New Roman" panose="02020603050405020304" pitchFamily="18" charset="0"/>
              </a:rPr>
              <a:t>hope to do sth. </a:t>
            </a:r>
            <a:r>
              <a:rPr lang="zh-CN" altLang="en-US" sz="1350" b="1">
                <a:latin typeface="Times New Roman" panose="02020603050405020304" pitchFamily="18" charset="0"/>
              </a:rPr>
              <a:t>希望做某事 不能用</a:t>
            </a:r>
            <a:r>
              <a:rPr lang="en-US" altLang="zh-CN" sz="1350" b="1">
                <a:solidFill>
                  <a:srgbClr val="0000FF"/>
                </a:solidFill>
                <a:latin typeface="Times New Roman" panose="02020603050405020304" pitchFamily="18" charset="0"/>
              </a:rPr>
              <a:t>hope sb. to do sth. </a:t>
            </a:r>
          </a:p>
          <a:p>
            <a:pPr eaLnBrk="1" fontAlgn="auto" hangingPunct="1">
              <a:spcBef>
                <a:spcPct val="0"/>
              </a:spcBef>
              <a:spcAft>
                <a:spcPct val="0"/>
              </a:spcAft>
              <a:defRPr/>
            </a:pPr>
            <a:r>
              <a:rPr lang="en-US" altLang="zh-CN" sz="1350" b="1">
                <a:solidFill>
                  <a:srgbClr val="0000FF"/>
                </a:solidFill>
                <a:latin typeface="Times New Roman" panose="02020603050405020304" pitchFamily="18" charset="0"/>
              </a:rPr>
              <a:t>hope+(that) </a:t>
            </a:r>
            <a:r>
              <a:rPr lang="zh-CN" altLang="en-US" sz="1350" b="1">
                <a:latin typeface="Times New Roman" panose="02020603050405020304" pitchFamily="18" charset="0"/>
              </a:rPr>
              <a:t>从句 希望</a:t>
            </a:r>
            <a:r>
              <a:rPr lang="en-US" altLang="zh-CN" sz="1350" b="1">
                <a:latin typeface="+mj-ea"/>
              </a:rPr>
              <a:t>……</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wish</a:t>
            </a:r>
            <a:r>
              <a:rPr lang="zh-CN" altLang="en-US" sz="1350" b="1">
                <a:solidFill>
                  <a:srgbClr val="FF0000"/>
                </a:solidFill>
                <a:latin typeface="Times New Roman" panose="02020603050405020304" pitchFamily="18" charset="0"/>
              </a:rPr>
              <a:t>表示某种强烈的愿望或难以实现的愿望</a:t>
            </a:r>
            <a:endParaRPr lang="en-US" altLang="zh-CN" sz="1350" b="1">
              <a:solidFill>
                <a:srgbClr val="FF0000"/>
              </a:solidFill>
              <a:latin typeface="Times New Roman" panose="02020603050405020304" pitchFamily="18" charset="0"/>
            </a:endParaRPr>
          </a:p>
          <a:p>
            <a:pPr eaLnBrk="1" fontAlgn="auto" hangingPunct="1">
              <a:spcBef>
                <a:spcPct val="0"/>
              </a:spcBef>
              <a:spcAft>
                <a:spcPct val="0"/>
              </a:spcAft>
              <a:defRPr/>
            </a:pPr>
            <a:r>
              <a:rPr lang="en-US" altLang="zh-CN" sz="1350" b="1">
                <a:solidFill>
                  <a:srgbClr val="0000FF"/>
                </a:solidFill>
                <a:latin typeface="Times New Roman" panose="02020603050405020304" pitchFamily="18" charset="0"/>
              </a:rPr>
              <a:t>wish to do sth. </a:t>
            </a:r>
            <a:r>
              <a:rPr lang="zh-CN" altLang="en-US" sz="1350" b="1">
                <a:latin typeface="Times New Roman" panose="02020603050405020304" pitchFamily="18" charset="0"/>
              </a:rPr>
              <a:t>希望做某事</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solidFill>
                  <a:srgbClr val="0000FF"/>
                </a:solidFill>
                <a:latin typeface="Times New Roman" panose="02020603050405020304" pitchFamily="18" charset="0"/>
              </a:rPr>
              <a:t>wish sb. to do sth. </a:t>
            </a:r>
            <a:r>
              <a:rPr lang="zh-CN" altLang="en-US" sz="1350" b="1">
                <a:latin typeface="Times New Roman" panose="02020603050405020304" pitchFamily="18" charset="0"/>
              </a:rPr>
              <a:t>希望某人做某事</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solidFill>
                  <a:srgbClr val="0000FF"/>
                </a:solidFill>
                <a:latin typeface="Times New Roman" panose="02020603050405020304" pitchFamily="18" charset="0"/>
              </a:rPr>
              <a:t>wish+(that) </a:t>
            </a:r>
            <a:r>
              <a:rPr lang="zh-CN" altLang="en-US" sz="1350" b="1">
                <a:latin typeface="Times New Roman" panose="02020603050405020304" pitchFamily="18" charset="0"/>
              </a:rPr>
              <a:t>从句</a:t>
            </a:r>
            <a:r>
              <a:rPr lang="en-US" altLang="zh-CN" sz="1350" b="1">
                <a:latin typeface="Times New Roman" panose="02020603050405020304" pitchFamily="18" charset="0"/>
              </a:rPr>
              <a:t> </a:t>
            </a:r>
            <a:r>
              <a:rPr lang="zh-CN" altLang="en-US" sz="1350" b="1">
                <a:latin typeface="Times New Roman" panose="02020603050405020304" pitchFamily="18" charset="0"/>
              </a:rPr>
              <a:t>希望</a:t>
            </a:r>
            <a:r>
              <a:rPr lang="en-US" altLang="zh-CN" sz="1350" b="1">
                <a:latin typeface="+mj-ea"/>
                <a:ea typeface="+mj-ea"/>
              </a:rPr>
              <a:t>…… </a:t>
            </a:r>
          </a:p>
          <a:p>
            <a:pPr eaLnBrk="1" fontAlgn="auto" hangingPunct="1">
              <a:spcBef>
                <a:spcPct val="0"/>
              </a:spcBef>
              <a:spcAft>
                <a:spcPct val="0"/>
              </a:spcAft>
              <a:defRPr/>
            </a:pPr>
            <a:r>
              <a:rPr lang="en-US" altLang="zh-CN" sz="1350" b="1">
                <a:solidFill>
                  <a:srgbClr val="0000FF"/>
                </a:solidFill>
                <a:latin typeface="Times New Roman" panose="02020603050405020304" pitchFamily="18" charset="0"/>
              </a:rPr>
              <a:t>wish+</a:t>
            </a:r>
            <a:r>
              <a:rPr lang="zh-CN" altLang="en-US" sz="1350" b="1">
                <a:solidFill>
                  <a:srgbClr val="0000FF"/>
                </a:solidFill>
                <a:latin typeface="Times New Roman" panose="02020603050405020304" pitchFamily="18" charset="0"/>
              </a:rPr>
              <a:t>宾语</a:t>
            </a:r>
            <a:r>
              <a:rPr lang="en-US" altLang="zh-CN" sz="1350" b="1">
                <a:solidFill>
                  <a:srgbClr val="0000FF"/>
                </a:solidFill>
                <a:latin typeface="Times New Roman" panose="02020603050405020304" pitchFamily="18" charset="0"/>
              </a:rPr>
              <a:t>+</a:t>
            </a:r>
            <a:r>
              <a:rPr lang="zh-CN" altLang="en-US" sz="1350" b="1">
                <a:solidFill>
                  <a:srgbClr val="0000FF"/>
                </a:solidFill>
                <a:latin typeface="Times New Roman" panose="02020603050405020304" pitchFamily="18" charset="0"/>
              </a:rPr>
              <a:t>宾语补足语（形容词或名词）</a:t>
            </a:r>
            <a:r>
              <a:rPr lang="zh-CN" altLang="en-US" sz="1350" b="1">
                <a:latin typeface="Times New Roman" panose="02020603050405020304" pitchFamily="18" charset="0"/>
              </a:rPr>
              <a:t>表示美好的祝愿</a:t>
            </a:r>
            <a:endParaRPr lang="en-US" altLang="zh-CN" sz="1350" b="1">
              <a:latin typeface="Times New Roman" panose="02020603050405020304" pitchFamily="18" charset="0"/>
            </a:endParaRPr>
          </a:p>
        </p:txBody>
      </p:sp>
      <p:sp>
        <p:nvSpPr>
          <p:cNvPr id="15" name="圆角矩形 7"/>
          <p:cNvSpPr/>
          <p:nvPr/>
        </p:nvSpPr>
        <p:spPr>
          <a:xfrm>
            <a:off x="3059114" y="3355975"/>
            <a:ext cx="4630737" cy="1179513"/>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live</a:t>
            </a:r>
            <a:r>
              <a:rPr lang="en-US" altLang="zh-CN" sz="1350" b="1">
                <a:latin typeface="Times New Roman" panose="02020603050405020304" pitchFamily="18" charset="0"/>
              </a:rPr>
              <a:t> </a:t>
            </a:r>
          </a:p>
          <a:p>
            <a:pPr eaLnBrk="1" fontAlgn="auto" hangingPunct="1">
              <a:spcBef>
                <a:spcPct val="0"/>
              </a:spcBef>
              <a:spcAft>
                <a:spcPct val="0"/>
              </a:spcAft>
              <a:defRPr/>
            </a:pPr>
            <a:r>
              <a:rPr lang="en-US" altLang="zh-CN" sz="1350" b="1" i="1">
                <a:solidFill>
                  <a:srgbClr val="FF0000"/>
                </a:solidFill>
                <a:latin typeface="Times New Roman" panose="02020603050405020304" pitchFamily="18" charset="0"/>
              </a:rPr>
              <a:t>adv</a:t>
            </a:r>
            <a:r>
              <a:rPr lang="en-US" altLang="zh-CN" sz="1350" b="1">
                <a:solidFill>
                  <a:srgbClr val="FF0000"/>
                </a:solidFill>
                <a:latin typeface="Times New Roman" panose="02020603050405020304" pitchFamily="18" charset="0"/>
              </a:rPr>
              <a:t>. </a:t>
            </a:r>
            <a:r>
              <a:rPr lang="zh-CN" altLang="en-US" sz="1350" b="1">
                <a:solidFill>
                  <a:srgbClr val="FF0000"/>
                </a:solidFill>
                <a:latin typeface="Times New Roman" panose="02020603050405020304" pitchFamily="18" charset="0"/>
              </a:rPr>
              <a:t>在现场直播 </a:t>
            </a:r>
            <a:endParaRPr lang="en-US" altLang="zh-CN" sz="1350" b="1">
              <a:solidFill>
                <a:srgbClr val="FF0000"/>
              </a:solidFill>
              <a:latin typeface="Times New Roman" panose="02020603050405020304" pitchFamily="18" charset="0"/>
            </a:endParaRPr>
          </a:p>
          <a:p>
            <a:pPr eaLnBrk="1" fontAlgn="auto" hangingPunct="1">
              <a:spcBef>
                <a:spcPct val="0"/>
              </a:spcBef>
              <a:spcAft>
                <a:spcPct val="0"/>
              </a:spcAft>
              <a:defRPr/>
            </a:pPr>
            <a:r>
              <a:rPr lang="en-US" altLang="zh-CN" sz="1350" b="1" i="1">
                <a:solidFill>
                  <a:srgbClr val="FF0000"/>
                </a:solidFill>
                <a:latin typeface="Times New Roman" panose="02020603050405020304" pitchFamily="18" charset="0"/>
              </a:rPr>
              <a:t>adj</a:t>
            </a:r>
            <a:r>
              <a:rPr lang="en-US" altLang="zh-CN" sz="1350" b="1">
                <a:solidFill>
                  <a:srgbClr val="FF0000"/>
                </a:solidFill>
                <a:latin typeface="Times New Roman" panose="02020603050405020304" pitchFamily="18" charset="0"/>
              </a:rPr>
              <a:t>. </a:t>
            </a:r>
            <a:r>
              <a:rPr lang="zh-CN" altLang="en-US" sz="1350" b="1">
                <a:solidFill>
                  <a:srgbClr val="FF0000"/>
                </a:solidFill>
                <a:latin typeface="Times New Roman" panose="02020603050405020304" pitchFamily="18" charset="0"/>
              </a:rPr>
              <a:t>活的；有生命的；活生生的，只作定语</a:t>
            </a:r>
            <a:endParaRPr lang="en-US" altLang="zh-CN" sz="1350" b="1">
              <a:solidFill>
                <a:srgbClr val="FF0000"/>
              </a:solidFill>
              <a:latin typeface="Times New Roman" panose="02020603050405020304" pitchFamily="18" charset="0"/>
            </a:endParaRPr>
          </a:p>
          <a:p>
            <a:pPr eaLnBrk="1" fontAlgn="auto" hangingPunct="1">
              <a:spcBef>
                <a:spcPct val="0"/>
              </a:spcBef>
              <a:spcAft>
                <a:spcPct val="0"/>
              </a:spcAft>
              <a:defRPr/>
            </a:pPr>
            <a:r>
              <a:rPr lang="en-US" altLang="zh-CN" sz="1350" b="1" i="1">
                <a:solidFill>
                  <a:srgbClr val="FF0000"/>
                </a:solidFill>
                <a:latin typeface="Times New Roman" panose="02020603050405020304" pitchFamily="18" charset="0"/>
              </a:rPr>
              <a:t>v</a:t>
            </a:r>
            <a:r>
              <a:rPr lang="en-US" altLang="zh-CN" sz="1350" b="1">
                <a:solidFill>
                  <a:srgbClr val="FF0000"/>
                </a:solidFill>
                <a:latin typeface="Times New Roman" panose="02020603050405020304" pitchFamily="18" charset="0"/>
              </a:rPr>
              <a:t>. </a:t>
            </a:r>
            <a:r>
              <a:rPr lang="zh-CN" altLang="en-US" sz="1350" b="1">
                <a:solidFill>
                  <a:srgbClr val="FF0000"/>
                </a:solidFill>
                <a:latin typeface="Times New Roman" panose="02020603050405020304" pitchFamily="18" charset="0"/>
              </a:rPr>
              <a:t>居住；生活；过</a:t>
            </a:r>
            <a:r>
              <a:rPr lang="en-US" altLang="zh-CN" sz="1350" b="1">
                <a:solidFill>
                  <a:srgbClr val="FF0000"/>
                </a:solidFill>
                <a:latin typeface="+mj-ea"/>
                <a:ea typeface="+mj-ea"/>
              </a:rPr>
              <a:t>……</a:t>
            </a:r>
            <a:r>
              <a:rPr lang="zh-CN" altLang="en-US" sz="1350" b="1">
                <a:solidFill>
                  <a:srgbClr val="FF0000"/>
                </a:solidFill>
                <a:latin typeface="Times New Roman" panose="02020603050405020304" pitchFamily="18" charset="0"/>
              </a:rPr>
              <a:t>生活</a:t>
            </a:r>
            <a:endParaRPr lang="en-US" altLang="zh-CN" sz="1350" b="1">
              <a:solidFill>
                <a:srgbClr val="FF0000"/>
              </a:solidFill>
              <a:latin typeface="Times New Roman" panose="02020603050405020304" pitchFamily="18" charset="0"/>
            </a:endParaRPr>
          </a:p>
        </p:txBody>
      </p:sp>
      <p:sp>
        <p:nvSpPr>
          <p:cNvPr id="13" name="圆角矩形 7"/>
          <p:cNvSpPr/>
          <p:nvPr/>
        </p:nvSpPr>
        <p:spPr>
          <a:xfrm>
            <a:off x="846138" y="3089275"/>
            <a:ext cx="3167062" cy="1436688"/>
          </a:xfrm>
          <a:prstGeom prst="roundRect">
            <a:avLst/>
          </a:prstGeom>
          <a:solidFill>
            <a:schemeClr val="accent5">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nchor="ctr"/>
          <a:lstStyle>
            <a:defPPr>
              <a:defRPr lang="zh-CN"/>
            </a:defPPr>
          </a:lstStyle>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record </a:t>
            </a:r>
            <a:r>
              <a:rPr lang="en-US" altLang="zh-CN" sz="1350" b="1" i="1">
                <a:solidFill>
                  <a:srgbClr val="FF0000"/>
                </a:solidFill>
                <a:latin typeface="Times New Roman" panose="02020603050405020304" pitchFamily="18" charset="0"/>
              </a:rPr>
              <a:t>n</a:t>
            </a:r>
            <a:r>
              <a:rPr lang="en-US" altLang="zh-CN" sz="1350" b="1">
                <a:solidFill>
                  <a:srgbClr val="FF0000"/>
                </a:solidFill>
                <a:latin typeface="Times New Roman" panose="02020603050405020304" pitchFamily="18" charset="0"/>
              </a:rPr>
              <a:t>. </a:t>
            </a:r>
            <a:r>
              <a:rPr lang="zh-CN" altLang="en-US" sz="1350" b="1">
                <a:latin typeface="Times New Roman" panose="02020603050405020304" pitchFamily="18" charset="0"/>
              </a:rPr>
              <a:t>唱片；记录</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break a record </a:t>
            </a:r>
            <a:r>
              <a:rPr lang="zh-CN" altLang="en-US" sz="1350" b="1">
                <a:latin typeface="Times New Roman" panose="02020603050405020304" pitchFamily="18" charset="0"/>
              </a:rPr>
              <a:t>打破纪录</a:t>
            </a: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hold/keep a record </a:t>
            </a:r>
            <a:r>
              <a:rPr lang="zh-CN" altLang="en-US" sz="1350" b="1">
                <a:latin typeface="Times New Roman" panose="02020603050405020304" pitchFamily="18" charset="0"/>
              </a:rPr>
              <a:t>保持纪录</a:t>
            </a: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set a record </a:t>
            </a:r>
            <a:r>
              <a:rPr lang="zh-CN" altLang="en-US" sz="1350" b="1">
                <a:latin typeface="Times New Roman" panose="02020603050405020304" pitchFamily="18" charset="0"/>
              </a:rPr>
              <a:t>创造纪录</a:t>
            </a:r>
            <a:endParaRPr lang="en-US" altLang="zh-CN" sz="1350" b="1">
              <a:latin typeface="Times New Roman" panose="02020603050405020304" pitchFamily="18" charset="0"/>
            </a:endParaRPr>
          </a:p>
          <a:p>
            <a:pPr eaLnBrk="1" fontAlgn="auto" hangingPunct="1">
              <a:spcBef>
                <a:spcPct val="0"/>
              </a:spcBef>
              <a:spcAft>
                <a:spcPct val="0"/>
              </a:spcAft>
              <a:defRPr/>
            </a:pPr>
            <a:r>
              <a:rPr lang="en-US" altLang="zh-CN" sz="1350" b="1">
                <a:solidFill>
                  <a:srgbClr val="FF0000"/>
                </a:solidFill>
                <a:latin typeface="Times New Roman" panose="02020603050405020304" pitchFamily="18" charset="0"/>
              </a:rPr>
              <a:t>record </a:t>
            </a:r>
            <a:r>
              <a:rPr lang="en-US" altLang="zh-CN" sz="1350" b="1" i="1">
                <a:solidFill>
                  <a:srgbClr val="FF0000"/>
                </a:solidFill>
                <a:latin typeface="Times New Roman" panose="02020603050405020304" pitchFamily="18" charset="0"/>
              </a:rPr>
              <a:t>v</a:t>
            </a:r>
            <a:r>
              <a:rPr lang="en-US" altLang="zh-CN" sz="1350" b="1">
                <a:solidFill>
                  <a:srgbClr val="FF0000"/>
                </a:solidFill>
                <a:latin typeface="Times New Roman" panose="02020603050405020304" pitchFamily="18" charset="0"/>
              </a:rPr>
              <a:t>. </a:t>
            </a:r>
            <a:r>
              <a:rPr lang="zh-CN" altLang="en-US" sz="1350" b="1">
                <a:latin typeface="Times New Roman" panose="02020603050405020304" pitchFamily="18" charset="0"/>
              </a:rPr>
              <a:t>录制；录（音）</a:t>
            </a:r>
            <a:endParaRPr lang="en-US" altLang="zh-CN" sz="1350" b="1">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2"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 presetClass="exit" presetSubtype="0" fill="hold" grpId="3" nodeType="clickEffect">
                                  <p:stCondLst>
                                    <p:cond delay="0"/>
                                  </p:stCondLst>
                                  <p:childTnLst>
                                    <p:set>
                                      <p:cBhvr>
                                        <p:cTn id="12" dur="1" fill="hold">
                                          <p:stCondLst>
                                            <p:cond delay="0"/>
                                          </p:stCondLst>
                                        </p:cTn>
                                        <p:tgtEl>
                                          <p:spTgt spid="1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indefinite"/>
                            </p:stCondLst>
                          </p:cTn>
                        </p:par>
                        <p:par>
                          <p:cTn id="21" fill="hold" nodeType="afterGroup">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childTnLst>
                    </p:cTn>
                  </p:par>
                  <p:par>
                    <p:cTn id="25" fill="hold" nodeType="clickPar">
                      <p:stCondLst>
                        <p:cond delay="indefinite"/>
                      </p:stCondLst>
                      <p:childTnLst>
                        <p:par>
                          <p:cTn id="26" fill="hold" nodeType="withGroup">
                            <p:stCondLst>
                              <p:cond delay="indefinite"/>
                            </p:stCondLst>
                          </p:cTn>
                        </p:par>
                        <p:par>
                          <p:cTn id="27" fill="hold" nodeType="after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childTnLst>
                    </p:cTn>
                  </p:par>
                  <p:par>
                    <p:cTn id="31" fill="hold" nodeType="clickPar">
                      <p:stCondLst>
                        <p:cond delay="indefinite"/>
                      </p:stCondLst>
                      <p:childTnLst>
                        <p:par>
                          <p:cTn id="32" fill="hold" nodeType="withGroup">
                            <p:stCondLst>
                              <p:cond delay="indefinite"/>
                            </p:stCondLst>
                          </p:cTn>
                        </p:par>
                        <p:par>
                          <p:cTn id="33" fill="hold" nodeType="afterGroup">
                            <p:stCondLst>
                              <p:cond delay="0"/>
                            </p:stCondLst>
                            <p:childTnLst>
                              <p:par>
                                <p:cTn id="34" presetID="14" presetClass="entr" presetSubtype="10" fill="hold" grpId="1"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22" presetClass="entr" presetSubtype="4" fill="hold" grpId="4"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nodeType="clickPar">
                      <p:stCondLst>
                        <p:cond delay="indefinite"/>
                      </p:stCondLst>
                      <p:childTnLst>
                        <p:par>
                          <p:cTn id="44" fill="hold" nodeType="withGroup">
                            <p:stCondLst>
                              <p:cond delay="indefinite"/>
                            </p:stCondLst>
                          </p:cTn>
                        </p:par>
                        <p:par>
                          <p:cTn id="45" fill="hold" nodeType="afterGroup">
                            <p:stCondLst>
                              <p:cond delay="0"/>
                            </p:stCondLst>
                            <p:childTnLst>
                              <p:par>
                                <p:cTn id="46" presetID="1" presetClass="exit" presetSubtype="0" fill="hold" grpId="5" nodeType="clickEffect">
                                  <p:stCondLst>
                                    <p:cond delay="0"/>
                                  </p:stCondLst>
                                  <p:childTnLst>
                                    <p:set>
                                      <p:cBhvr>
                                        <p:cTn id="47" dur="1" fill="hold">
                                          <p:stCondLst>
                                            <p:cond delay="0"/>
                                          </p:stCondLst>
                                        </p:cTn>
                                        <p:tgtEl>
                                          <p:spTgt spid="11"/>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indefinite"/>
                            </p:stCondLst>
                          </p:cTn>
                        </p:par>
                        <p:par>
                          <p:cTn id="50" fill="hold" nodeType="afterGroup">
                            <p:stCondLst>
                              <p:cond delay="0"/>
                            </p:stCondLst>
                            <p:childTnLst>
                              <p:par>
                                <p:cTn id="51" presetID="22" presetClass="entr" presetSubtype="4" fill="hold" grpId="6"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down)">
                                      <p:cBhvr>
                                        <p:cTn id="53" dur="500"/>
                                        <p:tgtEl>
                                          <p:spTgt spid="12"/>
                                        </p:tgtEl>
                                      </p:cBhvr>
                                    </p:animEffect>
                                  </p:childTnLst>
                                </p:cTn>
                              </p:par>
                            </p:childTnLst>
                          </p:cTn>
                        </p:par>
                      </p:childTnLst>
                    </p:cTn>
                  </p:par>
                  <p:par>
                    <p:cTn id="54" fill="hold" nodeType="clickPar">
                      <p:stCondLst>
                        <p:cond delay="indefinite"/>
                      </p:stCondLst>
                      <p:childTnLst>
                        <p:par>
                          <p:cTn id="55" fill="hold" nodeType="withGroup">
                            <p:stCondLst>
                              <p:cond delay="indefinite"/>
                            </p:stCondLst>
                          </p:cTn>
                        </p:par>
                        <p:par>
                          <p:cTn id="56" fill="hold" nodeType="afterGroup">
                            <p:stCondLst>
                              <p:cond delay="0"/>
                            </p:stCondLst>
                            <p:childTnLst>
                              <p:par>
                                <p:cTn id="57" presetID="1" presetClass="exit" presetSubtype="0" fill="hold" grpId="7" nodeType="clickEffect">
                                  <p:stCondLst>
                                    <p:cond delay="0"/>
                                  </p:stCondLst>
                                  <p:childTnLst>
                                    <p:set>
                                      <p:cBhvr>
                                        <p:cTn id="58" dur="1" fill="hold">
                                          <p:stCondLst>
                                            <p:cond delay="0"/>
                                          </p:stCondLst>
                                        </p:cTn>
                                        <p:tgtEl>
                                          <p:spTgt spid="12"/>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indefinite"/>
                            </p:stCondLst>
                          </p:cTn>
                        </p:par>
                        <p:par>
                          <p:cTn id="61" fill="hold" nodeType="afterGroup">
                            <p:stCondLst>
                              <p:cond delay="0"/>
                            </p:stCondLst>
                            <p:childTnLst>
                              <p:par>
                                <p:cTn id="62" presetID="22" presetClass="entr" presetSubtype="4" fill="hold" grpId="12"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down)">
                                      <p:cBhvr>
                                        <p:cTn id="64" dur="500"/>
                                        <p:tgtEl>
                                          <p:spTgt spid="13"/>
                                        </p:tgtEl>
                                      </p:cBhvr>
                                    </p:animEffect>
                                  </p:childTnLst>
                                </p:cTn>
                              </p:par>
                            </p:childTnLst>
                          </p:cTn>
                        </p:par>
                      </p:childTnLst>
                    </p:cTn>
                  </p:par>
                  <p:par>
                    <p:cTn id="65" fill="hold" nodeType="clickPar">
                      <p:stCondLst>
                        <p:cond delay="indefinite"/>
                      </p:stCondLst>
                      <p:childTnLst>
                        <p:par>
                          <p:cTn id="66" fill="hold" nodeType="withGroup">
                            <p:stCondLst>
                              <p:cond delay="indefinite"/>
                            </p:stCondLst>
                          </p:cTn>
                        </p:par>
                        <p:par>
                          <p:cTn id="67" fill="hold" nodeType="afterGroup">
                            <p:stCondLst>
                              <p:cond delay="0"/>
                            </p:stCondLst>
                            <p:childTnLst>
                              <p:par>
                                <p:cTn id="68" presetID="1" presetClass="exit" presetSubtype="0" fill="hold" grpId="13" nodeType="clickEffect">
                                  <p:stCondLst>
                                    <p:cond delay="0"/>
                                  </p:stCondLst>
                                  <p:childTnLst>
                                    <p:set>
                                      <p:cBhvr>
                                        <p:cTn id="69" dur="1" fill="hold">
                                          <p:stCondLst>
                                            <p:cond delay="0"/>
                                          </p:stCondLst>
                                        </p:cTn>
                                        <p:tgtEl>
                                          <p:spTgt spid="13"/>
                                        </p:tgtEl>
                                        <p:attrNameLst>
                                          <p:attrName>style.visibility</p:attrName>
                                        </p:attrNameLst>
                                      </p:cBhvr>
                                      <p:to>
                                        <p:strVal val="hidden"/>
                                      </p:to>
                                    </p:set>
                                  </p:childTnLst>
                                </p:cTn>
                              </p:par>
                            </p:childTnLst>
                          </p:cTn>
                        </p:par>
                      </p:childTnLst>
                    </p:cTn>
                  </p:par>
                  <p:par>
                    <p:cTn id="70" fill="hold" nodeType="clickPar">
                      <p:stCondLst>
                        <p:cond delay="indefinite"/>
                      </p:stCondLst>
                      <p:childTnLst>
                        <p:par>
                          <p:cTn id="71" fill="hold" nodeType="withGroup">
                            <p:stCondLst>
                              <p:cond delay="indefinite"/>
                            </p:stCondLst>
                          </p:cTn>
                        </p:par>
                        <p:par>
                          <p:cTn id="72" fill="hold" nodeType="afterGroup">
                            <p:stCondLst>
                              <p:cond delay="0"/>
                            </p:stCondLst>
                            <p:childTnLst>
                              <p:par>
                                <p:cTn id="73" presetID="22" presetClass="entr" presetSubtype="4" fill="hold" grpId="8"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down)">
                                      <p:cBhvr>
                                        <p:cTn id="75" dur="500"/>
                                        <p:tgtEl>
                                          <p:spTgt spid="14"/>
                                        </p:tgtEl>
                                      </p:cBhvr>
                                    </p:animEffect>
                                  </p:childTnLst>
                                </p:cTn>
                              </p:par>
                            </p:childTnLst>
                          </p:cTn>
                        </p:par>
                      </p:childTnLst>
                    </p:cTn>
                  </p:par>
                  <p:par>
                    <p:cTn id="76" fill="hold" nodeType="clickPar">
                      <p:stCondLst>
                        <p:cond delay="indefinite"/>
                      </p:stCondLst>
                      <p:childTnLst>
                        <p:par>
                          <p:cTn id="77" fill="hold" nodeType="withGroup">
                            <p:stCondLst>
                              <p:cond delay="indefinite"/>
                            </p:stCondLst>
                          </p:cTn>
                        </p:par>
                        <p:par>
                          <p:cTn id="78" fill="hold" nodeType="afterGroup">
                            <p:stCondLst>
                              <p:cond delay="0"/>
                            </p:stCondLst>
                            <p:childTnLst>
                              <p:par>
                                <p:cTn id="79" presetID="1" presetClass="exit" presetSubtype="0" fill="hold" grpId="9" nodeType="clickEffect">
                                  <p:stCondLst>
                                    <p:cond delay="0"/>
                                  </p:stCondLst>
                                  <p:childTnLst>
                                    <p:set>
                                      <p:cBhvr>
                                        <p:cTn id="80" dur="1" fill="hold">
                                          <p:stCondLst>
                                            <p:cond delay="0"/>
                                          </p:stCondLst>
                                        </p:cTn>
                                        <p:tgtEl>
                                          <p:spTgt spid="14"/>
                                        </p:tgtEl>
                                        <p:attrNameLst>
                                          <p:attrName>style.visibility</p:attrName>
                                        </p:attrNameLst>
                                      </p:cBhvr>
                                      <p:to>
                                        <p:strVal val="hidden"/>
                                      </p:to>
                                    </p:set>
                                  </p:childTnLst>
                                </p:cTn>
                              </p:par>
                            </p:childTnLst>
                          </p:cTn>
                        </p:par>
                      </p:childTnLst>
                    </p:cTn>
                  </p:par>
                  <p:par>
                    <p:cTn id="81" fill="hold" nodeType="clickPar">
                      <p:stCondLst>
                        <p:cond delay="indefinite"/>
                      </p:stCondLst>
                      <p:childTnLst>
                        <p:par>
                          <p:cTn id="82" fill="hold" nodeType="withGroup">
                            <p:stCondLst>
                              <p:cond delay="indefinite"/>
                            </p:stCondLst>
                          </p:cTn>
                        </p:par>
                        <p:par>
                          <p:cTn id="83" fill="hold" nodeType="afterGroup">
                            <p:stCondLst>
                              <p:cond delay="0"/>
                            </p:stCondLst>
                            <p:childTnLst>
                              <p:par>
                                <p:cTn id="84" presetID="22" presetClass="entr" presetSubtype="4" fill="hold" grpId="10" nodeType="click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wipe(down)">
                                      <p:cBhvr>
                                        <p:cTn id="86" dur="500"/>
                                        <p:tgtEl>
                                          <p:spTgt spid="15"/>
                                        </p:tgtEl>
                                      </p:cBhvr>
                                    </p:animEffect>
                                  </p:childTnLst>
                                </p:cTn>
                              </p:par>
                            </p:childTnLst>
                          </p:cTn>
                        </p:par>
                      </p:childTnLst>
                    </p:cTn>
                  </p:par>
                  <p:par>
                    <p:cTn id="87" fill="hold" nodeType="clickPar">
                      <p:stCondLst>
                        <p:cond delay="indefinite"/>
                      </p:stCondLst>
                      <p:childTnLst>
                        <p:par>
                          <p:cTn id="88" fill="hold" nodeType="withGroup">
                            <p:stCondLst>
                              <p:cond delay="indefinite"/>
                            </p:stCondLst>
                          </p:cTn>
                        </p:par>
                        <p:par>
                          <p:cTn id="89" fill="hold" nodeType="afterGroup">
                            <p:stCondLst>
                              <p:cond delay="0"/>
                            </p:stCondLst>
                            <p:childTnLst>
                              <p:par>
                                <p:cTn id="90" presetID="1" presetClass="exit" presetSubtype="0" fill="hold" grpId="11" nodeType="clickEffect">
                                  <p:stCondLst>
                                    <p:cond delay="0"/>
                                  </p:stCondLst>
                                  <p:childTnLst>
                                    <p:set>
                                      <p:cBhvr>
                                        <p:cTn id="91"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1"/>
      <p:bldP spid="10" grpId="2"/>
      <p:bldP spid="10" grpId="3"/>
      <p:bldP spid="11" grpId="4"/>
      <p:bldP spid="11" grpId="5"/>
      <p:bldP spid="12" grpId="6"/>
      <p:bldP spid="12" grpId="7"/>
      <p:bldP spid="14" grpId="8"/>
      <p:bldP spid="14" grpId="9"/>
      <p:bldP spid="15" grpId="10"/>
      <p:bldP spid="15" grpId="11"/>
      <p:bldP spid="13" grpId="12"/>
      <p:bldP spid="13" grpId="13"/>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7650" name="Text Box 11"/>
          <p:cNvSpPr txBox="1">
            <a:spLocks noChangeArrowheads="1"/>
          </p:cNvSpPr>
          <p:nvPr/>
        </p:nvSpPr>
        <p:spPr bwMode="auto">
          <a:xfrm>
            <a:off x="319088" y="200025"/>
            <a:ext cx="59817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3000" b="1">
                <a:solidFill>
                  <a:srgbClr val="FF0000"/>
                </a:solidFill>
                <a:latin typeface="Times New Roman" panose="02020603050405020304" pitchFamily="18" charset="0"/>
                <a:ea typeface="楷体" panose="02010609060101010101" pitchFamily="49" charset="-122"/>
              </a:rPr>
              <a:t>Translate the phrases into Chinese.</a:t>
            </a:r>
          </a:p>
        </p:txBody>
      </p:sp>
      <p:sp>
        <p:nvSpPr>
          <p:cNvPr id="27651" name="矩形 2"/>
          <p:cNvSpPr>
            <a:spLocks noChangeArrowheads="1"/>
          </p:cNvSpPr>
          <p:nvPr/>
        </p:nvSpPr>
        <p:spPr bwMode="auto">
          <a:xfrm>
            <a:off x="654050" y="887414"/>
            <a:ext cx="4289425" cy="398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ct val="114000"/>
              </a:lnSpc>
            </a:pPr>
            <a:r>
              <a:rPr lang="en-US" altLang="zh-CN" sz="2800" b="1">
                <a:latin typeface="Times New Roman" panose="02020603050405020304" pitchFamily="18" charset="0"/>
                <a:cs typeface="Times New Roman" panose="02020603050405020304" pitchFamily="18" charset="0"/>
              </a:rPr>
              <a:t>1. fight over sth. with sb.</a:t>
            </a:r>
          </a:p>
          <a:p>
            <a:pPr>
              <a:lnSpc>
                <a:spcPct val="114000"/>
              </a:lnSpc>
            </a:pPr>
            <a:r>
              <a:rPr lang="en-US" altLang="zh-CN" sz="2800" b="1">
                <a:latin typeface="Times New Roman" panose="02020603050405020304" pitchFamily="18" charset="0"/>
                <a:cs typeface="Times New Roman" panose="02020603050405020304" pitchFamily="18" charset="0"/>
              </a:rPr>
              <a:t>2. on the radio</a:t>
            </a:r>
            <a:endParaRPr lang="zh-CN" altLang="en-US" sz="2800" b="1">
              <a:latin typeface="Times New Roman" panose="02020603050405020304" pitchFamily="18" charset="0"/>
              <a:cs typeface="Times New Roman" panose="02020603050405020304" pitchFamily="18" charset="0"/>
            </a:endParaRPr>
          </a:p>
          <a:p>
            <a:pPr>
              <a:lnSpc>
                <a:spcPct val="114000"/>
              </a:lnSpc>
            </a:pPr>
            <a:r>
              <a:rPr lang="en-US" altLang="zh-CN" sz="2800" b="1">
                <a:latin typeface="Times New Roman" panose="02020603050405020304" pitchFamily="18" charset="0"/>
                <a:cs typeface="Times New Roman" panose="02020603050405020304" pitchFamily="18" charset="0"/>
              </a:rPr>
              <a:t>3. came to realize </a:t>
            </a:r>
            <a:endParaRPr lang="zh-CN" altLang="en-US" sz="2800" b="1">
              <a:latin typeface="Times New Roman" panose="02020603050405020304" pitchFamily="18" charset="0"/>
              <a:cs typeface="Times New Roman" panose="02020603050405020304" pitchFamily="18" charset="0"/>
            </a:endParaRPr>
          </a:p>
          <a:p>
            <a:pPr>
              <a:lnSpc>
                <a:spcPct val="114000"/>
              </a:lnSpc>
            </a:pPr>
            <a:r>
              <a:rPr lang="en-US" altLang="zh-CN" sz="2800" b="1">
                <a:latin typeface="Times New Roman" panose="02020603050405020304" pitchFamily="18" charset="0"/>
                <a:cs typeface="Times New Roman" panose="02020603050405020304" pitchFamily="18" charset="0"/>
              </a:rPr>
              <a:t>4. ever since </a:t>
            </a:r>
            <a:endParaRPr lang="zh-CN" altLang="en-US" sz="2800" b="1">
              <a:latin typeface="Times New Roman" panose="02020603050405020304" pitchFamily="18" charset="0"/>
              <a:cs typeface="Times New Roman" panose="02020603050405020304" pitchFamily="18" charset="0"/>
            </a:endParaRPr>
          </a:p>
          <a:p>
            <a:pPr>
              <a:lnSpc>
                <a:spcPct val="114000"/>
              </a:lnSpc>
            </a:pPr>
            <a:r>
              <a:rPr lang="en-US" altLang="zh-CN" sz="2800" b="1">
                <a:latin typeface="Times New Roman" panose="02020603050405020304" pitchFamily="18" charset="0"/>
                <a:cs typeface="Times New Roman" panose="02020603050405020304" pitchFamily="18" charset="0"/>
              </a:rPr>
              <a:t>5. a fan of </a:t>
            </a:r>
            <a:endParaRPr lang="zh-CN" altLang="en-US" sz="2800" b="1">
              <a:latin typeface="Times New Roman" panose="02020603050405020304" pitchFamily="18" charset="0"/>
              <a:cs typeface="Times New Roman" panose="02020603050405020304" pitchFamily="18" charset="0"/>
            </a:endParaRPr>
          </a:p>
          <a:p>
            <a:pPr>
              <a:lnSpc>
                <a:spcPct val="114000"/>
              </a:lnSpc>
            </a:pPr>
            <a:r>
              <a:rPr lang="en-US" altLang="zh-CN" sz="2800" b="1">
                <a:latin typeface="Times New Roman" panose="02020603050405020304" pitchFamily="18" charset="0"/>
                <a:cs typeface="Times New Roman" panose="02020603050405020304" pitchFamily="18" charset="0"/>
              </a:rPr>
              <a:t>6. do some research on sth.</a:t>
            </a:r>
          </a:p>
          <a:p>
            <a:pPr>
              <a:lnSpc>
                <a:spcPct val="114000"/>
              </a:lnSpc>
            </a:pPr>
            <a:r>
              <a:rPr lang="en-US" altLang="zh-CN" sz="2800" b="1">
                <a:latin typeface="Times New Roman" panose="02020603050405020304" pitchFamily="18" charset="0"/>
                <a:cs typeface="Times New Roman" panose="02020603050405020304" pitchFamily="18" charset="0"/>
              </a:rPr>
              <a:t>7. belong to</a:t>
            </a:r>
          </a:p>
          <a:p>
            <a:pPr>
              <a:lnSpc>
                <a:spcPct val="114000"/>
              </a:lnSpc>
            </a:pPr>
            <a:r>
              <a:rPr lang="en-US" altLang="zh-CN" sz="2800" b="1">
                <a:latin typeface="Times New Roman" panose="02020603050405020304" pitchFamily="18" charset="0"/>
                <a:cs typeface="Times New Roman" panose="02020603050405020304" pitchFamily="18" charset="0"/>
              </a:rPr>
              <a:t>8. the importance of</a:t>
            </a:r>
            <a:endParaRPr lang="zh-CN" altLang="en-US" sz="2800" b="1">
              <a:latin typeface="Times New Roman" panose="02020603050405020304" pitchFamily="18" charset="0"/>
              <a:cs typeface="Times New Roman" panose="02020603050405020304" pitchFamily="18" charset="0"/>
            </a:endParaRPr>
          </a:p>
        </p:txBody>
      </p:sp>
      <p:sp>
        <p:nvSpPr>
          <p:cNvPr id="7" name="矩形 6"/>
          <p:cNvSpPr>
            <a:spLocks noChangeArrowheads="1"/>
          </p:cNvSpPr>
          <p:nvPr/>
        </p:nvSpPr>
        <p:spPr bwMode="auto">
          <a:xfrm>
            <a:off x="5106988" y="898525"/>
            <a:ext cx="3430587"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ct val="114000"/>
              </a:lnSpc>
            </a:pPr>
            <a:r>
              <a:rPr lang="zh-CN" altLang="en-US"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为某事与某人争吵</a:t>
            </a:r>
            <a:endParaRPr lang="en-US" altLang="zh-CN" sz="2800" b="1">
              <a:solidFill>
                <a:srgbClr val="0000FF"/>
              </a:solidFill>
              <a:latin typeface="楷体" panose="02010609060101010101" pitchFamily="49" charset="-122"/>
              <a:ea typeface="楷体" panose="02010609060101010101" pitchFamily="49" charset="-122"/>
              <a:cs typeface="Times New Roman" panose="02020603050405020304" pitchFamily="18" charset="0"/>
            </a:endParaRPr>
          </a:p>
          <a:p>
            <a:pPr>
              <a:lnSpc>
                <a:spcPct val="114000"/>
              </a:lnSpc>
            </a:pPr>
            <a:r>
              <a:rPr lang="zh-CN" altLang="en-US"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通过收音机</a:t>
            </a:r>
            <a:endParaRPr lang="en-US" altLang="zh-CN" sz="2800" b="1">
              <a:solidFill>
                <a:srgbClr val="0000FF"/>
              </a:solidFill>
              <a:latin typeface="楷体" panose="02010609060101010101" pitchFamily="49" charset="-122"/>
              <a:ea typeface="楷体" panose="02010609060101010101" pitchFamily="49" charset="-122"/>
              <a:cs typeface="Times New Roman" panose="02020603050405020304" pitchFamily="18" charset="0"/>
            </a:endParaRPr>
          </a:p>
          <a:p>
            <a:pPr>
              <a:lnSpc>
                <a:spcPct val="114000"/>
              </a:lnSpc>
            </a:pPr>
            <a:r>
              <a:rPr lang="zh-CN" altLang="en-US"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逐渐意识到</a:t>
            </a:r>
            <a:endParaRPr lang="en-US" altLang="zh-CN" sz="2800" b="1">
              <a:solidFill>
                <a:srgbClr val="0000FF"/>
              </a:solidFill>
              <a:latin typeface="楷体" panose="02010609060101010101" pitchFamily="49" charset="-122"/>
              <a:ea typeface="楷体" panose="02010609060101010101" pitchFamily="49" charset="-122"/>
              <a:cs typeface="Times New Roman" panose="02020603050405020304" pitchFamily="18" charset="0"/>
            </a:endParaRPr>
          </a:p>
          <a:p>
            <a:pPr>
              <a:lnSpc>
                <a:spcPct val="114000"/>
              </a:lnSpc>
            </a:pPr>
            <a:r>
              <a:rPr lang="zh-CN" altLang="en-US"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自从</a:t>
            </a:r>
            <a:endParaRPr lang="en-US" altLang="zh-CN" sz="2800" b="1">
              <a:solidFill>
                <a:srgbClr val="0000FF"/>
              </a:solidFill>
              <a:latin typeface="楷体" panose="02010609060101010101" pitchFamily="49" charset="-122"/>
              <a:ea typeface="楷体" panose="02010609060101010101" pitchFamily="49" charset="-122"/>
              <a:cs typeface="Times New Roman" panose="02020603050405020304" pitchFamily="18" charset="0"/>
            </a:endParaRPr>
          </a:p>
          <a:p>
            <a:pPr>
              <a:lnSpc>
                <a:spcPct val="114000"/>
              </a:lnSpc>
            </a:pPr>
            <a:r>
              <a:rPr lang="en-US" altLang="zh-CN"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a:t>
            </a:r>
            <a:r>
              <a:rPr lang="zh-CN" altLang="en-US"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迷</a:t>
            </a:r>
            <a:endParaRPr lang="en-US" altLang="zh-CN" sz="2800" b="1">
              <a:solidFill>
                <a:srgbClr val="0000FF"/>
              </a:solidFill>
              <a:latin typeface="楷体" panose="02010609060101010101" pitchFamily="49" charset="-122"/>
              <a:ea typeface="楷体" panose="02010609060101010101" pitchFamily="49" charset="-122"/>
              <a:cs typeface="Times New Roman" panose="02020603050405020304" pitchFamily="18" charset="0"/>
            </a:endParaRPr>
          </a:p>
          <a:p>
            <a:pPr>
              <a:lnSpc>
                <a:spcPct val="114000"/>
              </a:lnSpc>
            </a:pPr>
            <a:r>
              <a:rPr lang="zh-CN" altLang="en-US"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对</a:t>
            </a:r>
            <a:r>
              <a:rPr lang="en-US" altLang="zh-CN"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a:t>
            </a:r>
            <a:r>
              <a:rPr lang="zh-CN" altLang="en-US"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做了一些研究</a:t>
            </a:r>
            <a:endParaRPr lang="en-US" altLang="zh-CN" sz="2800" b="1">
              <a:solidFill>
                <a:srgbClr val="0000FF"/>
              </a:solidFill>
              <a:latin typeface="楷体" panose="02010609060101010101" pitchFamily="49" charset="-122"/>
              <a:ea typeface="楷体" panose="02010609060101010101" pitchFamily="49" charset="-122"/>
              <a:cs typeface="Times New Roman" panose="02020603050405020304" pitchFamily="18" charset="0"/>
            </a:endParaRPr>
          </a:p>
          <a:p>
            <a:pPr>
              <a:lnSpc>
                <a:spcPct val="114000"/>
              </a:lnSpc>
            </a:pPr>
            <a:r>
              <a:rPr lang="zh-CN" altLang="en-US"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属于；归</a:t>
            </a:r>
            <a:r>
              <a:rPr lang="en-US" altLang="zh-CN"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a:t>
            </a:r>
            <a:r>
              <a:rPr lang="zh-CN" altLang="en-US"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所有</a:t>
            </a:r>
            <a:endParaRPr lang="en-US" altLang="zh-CN" sz="2800" b="1">
              <a:solidFill>
                <a:srgbClr val="0000FF"/>
              </a:solidFill>
              <a:latin typeface="楷体" panose="02010609060101010101" pitchFamily="49" charset="-122"/>
              <a:ea typeface="楷体" panose="02010609060101010101" pitchFamily="49" charset="-122"/>
              <a:cs typeface="Times New Roman" panose="02020603050405020304" pitchFamily="18" charset="0"/>
            </a:endParaRPr>
          </a:p>
          <a:p>
            <a:pPr>
              <a:lnSpc>
                <a:spcPct val="114000"/>
              </a:lnSpc>
            </a:pPr>
            <a:r>
              <a:rPr lang="en-US" altLang="zh-CN"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a:t>
            </a:r>
            <a:r>
              <a:rPr lang="zh-CN" altLang="en-US" sz="2800" b="1">
                <a:solidFill>
                  <a:srgbClr val="0000FF"/>
                </a:solidFill>
                <a:latin typeface="楷体" panose="02010609060101010101" pitchFamily="49" charset="-122"/>
                <a:ea typeface="楷体" panose="02010609060101010101" pitchFamily="49" charset="-122"/>
                <a:cs typeface="Times New Roman" panose="02020603050405020304" pitchFamily="18" charset="0"/>
              </a:rPr>
              <a:t>的重要性</a:t>
            </a:r>
          </a:p>
        </p:txBody>
      </p:sp>
      <p:sp>
        <p:nvSpPr>
          <p:cNvPr id="27653" name="文本框 32"/>
          <p:cNvSpPr txBox="1">
            <a:spLocks noChangeArrowheads="1"/>
          </p:cNvSpPr>
          <p:nvPr/>
        </p:nvSpPr>
        <p:spPr bwMode="auto">
          <a:xfrm rot="529347">
            <a:off x="1730375" y="4951413"/>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27654" name="文本框 49"/>
          <p:cNvSpPr txBox="1">
            <a:spLocks noChangeArrowheads="1"/>
          </p:cNvSpPr>
          <p:nvPr/>
        </p:nvSpPr>
        <p:spPr bwMode="auto">
          <a:xfrm rot="20749349">
            <a:off x="3603625" y="4941888"/>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7655" name="文本框 37"/>
          <p:cNvSpPr txBox="1">
            <a:spLocks noChangeArrowheads="1"/>
          </p:cNvSpPr>
          <p:nvPr/>
        </p:nvSpPr>
        <p:spPr bwMode="auto">
          <a:xfrm rot="829244">
            <a:off x="5878513" y="4941888"/>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7656" name="文本框 50"/>
          <p:cNvSpPr txBox="1">
            <a:spLocks noChangeArrowheads="1"/>
          </p:cNvSpPr>
          <p:nvPr/>
        </p:nvSpPr>
        <p:spPr bwMode="auto">
          <a:xfrm>
            <a:off x="7164388" y="4968875"/>
            <a:ext cx="1841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1"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1" presetClass="entr" presetSubtype="0" fill="hold"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8674" name="TextBox 1"/>
          <p:cNvSpPr txBox="1">
            <a:spLocks noChangeArrowheads="1"/>
          </p:cNvSpPr>
          <p:nvPr/>
        </p:nvSpPr>
        <p:spPr bwMode="auto">
          <a:xfrm>
            <a:off x="1130300" y="477838"/>
            <a:ext cx="71024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buFont typeface="Arial" panose="020b0604020202020204" pitchFamily="34" charset="0"/>
              <a:buNone/>
            </a:pPr>
            <a:r>
              <a:rPr lang="en-US" altLang="zh-CN" sz="2800" b="1">
                <a:latin typeface="Times New Roman" panose="02020603050405020304" pitchFamily="18" charset="0"/>
                <a:cs typeface="Times New Roman" panose="02020603050405020304" pitchFamily="18" charset="0"/>
              </a:rPr>
              <a:t>Use the notes you made in 2c to write a short summary of the passage. Write no more than 100 words. </a:t>
            </a:r>
          </a:p>
        </p:txBody>
      </p:sp>
      <p:grpSp>
        <p:nvGrpSpPr>
          <p:cNvPr id="28675" name="组合 4"/>
          <p:cNvGrpSpPr/>
          <p:nvPr/>
        </p:nvGrpSpPr>
        <p:grpSpPr>
          <a:xfrm>
            <a:off x="361950" y="882650"/>
            <a:ext cx="815975" cy="690563"/>
            <a:chOff x="449581" y="383367"/>
            <a:chExt cx="815782" cy="690396"/>
          </a:xfrm>
        </p:grpSpPr>
        <p:sp>
          <p:nvSpPr>
            <p:cNvPr id="7" name="椭圆 6"/>
            <p:cNvSpPr/>
            <p:nvPr/>
          </p:nvSpPr>
          <p:spPr>
            <a:xfrm>
              <a:off x="449581" y="383367"/>
              <a:ext cx="739600" cy="69039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28682" name="TextBox 3"/>
            <p:cNvSpPr txBox="1">
              <a:spLocks noChangeArrowheads="1"/>
            </p:cNvSpPr>
            <p:nvPr/>
          </p:nvSpPr>
          <p:spPr bwMode="auto">
            <a:xfrm>
              <a:off x="480502" y="436568"/>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3200" b="1">
                  <a:solidFill>
                    <a:srgbClr val="0000FF"/>
                  </a:solidFill>
                  <a:latin typeface="Arial" panose="020b0604020202020204" pitchFamily="34" charset="0"/>
                </a:rPr>
                <a:t>2d</a:t>
              </a:r>
              <a:endParaRPr lang="zh-CN" altLang="en-US" sz="3200" b="1">
                <a:solidFill>
                  <a:srgbClr val="0000FF"/>
                </a:solidFill>
                <a:latin typeface="Arial" panose="020b0604020202020204" pitchFamily="34" charset="0"/>
              </a:endParaRPr>
            </a:p>
          </p:txBody>
        </p:sp>
      </p:grpSp>
      <p:sp>
        <p:nvSpPr>
          <p:cNvPr id="28676" name="文本框 32"/>
          <p:cNvSpPr txBox="1">
            <a:spLocks noChangeArrowheads="1"/>
          </p:cNvSpPr>
          <p:nvPr/>
        </p:nvSpPr>
        <p:spPr bwMode="auto">
          <a:xfrm rot="529347">
            <a:off x="1774825" y="4951413"/>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28677" name="文本框 49"/>
          <p:cNvSpPr txBox="1">
            <a:spLocks noChangeArrowheads="1"/>
          </p:cNvSpPr>
          <p:nvPr/>
        </p:nvSpPr>
        <p:spPr bwMode="auto">
          <a:xfrm rot="20749349">
            <a:off x="3648075" y="4941888"/>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8678" name="文本框 37"/>
          <p:cNvSpPr txBox="1">
            <a:spLocks noChangeArrowheads="1"/>
          </p:cNvSpPr>
          <p:nvPr/>
        </p:nvSpPr>
        <p:spPr bwMode="auto">
          <a:xfrm rot="829244">
            <a:off x="5922963" y="4941888"/>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28679" name="文本框 50"/>
          <p:cNvSpPr txBox="1">
            <a:spLocks noChangeArrowheads="1"/>
          </p:cNvSpPr>
          <p:nvPr/>
        </p:nvSpPr>
        <p:spPr bwMode="auto">
          <a:xfrm>
            <a:off x="7208838" y="4968875"/>
            <a:ext cx="1841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13" name="Text Box 4"/>
          <p:cNvSpPr txBox="1">
            <a:spLocks noChangeArrowheads="1"/>
          </p:cNvSpPr>
          <p:nvPr/>
        </p:nvSpPr>
        <p:spPr bwMode="auto">
          <a:xfrm>
            <a:off x="1130300" y="1993900"/>
            <a:ext cx="7677150" cy="262255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80000"/>
              </a:lnSpc>
            </a:pPr>
            <a:r>
              <a:rPr lang="en-US" altLang="zh-CN" sz="2800" b="1">
                <a:solidFill>
                  <a:srgbClr val="0000FF"/>
                </a:solidFill>
                <a:latin typeface="Times New Roman" panose="02020603050405020304" pitchFamily="18" charset="0"/>
              </a:rPr>
              <a:t>Summarizing</a:t>
            </a:r>
          </a:p>
          <a:p>
            <a:pPr eaLnBrk="1" hangingPunct="1">
              <a:lnSpc>
                <a:spcPct val="130000"/>
              </a:lnSpc>
            </a:pPr>
            <a:r>
              <a:rPr lang="en-US" altLang="zh-CN" sz="2800" b="1">
                <a:latin typeface="Times New Roman" panose="02020603050405020304" pitchFamily="18" charset="0"/>
              </a:rPr>
              <a:t>While reading, make notes or underline the main ideas in the text. After reading, write a short summary in your own words. This can help you better understand the text.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矩形 2"/>
          <p:cNvSpPr>
            <a:spLocks noChangeArrowheads="1"/>
          </p:cNvSpPr>
          <p:nvPr/>
        </p:nvSpPr>
        <p:spPr bwMode="auto">
          <a:xfrm>
            <a:off x="250825" y="555625"/>
            <a:ext cx="864235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0000FF"/>
                </a:solidFill>
                <a:latin typeface="Times New Roman" panose="02020603050405020304" pitchFamily="18" charset="0"/>
              </a:rPr>
              <a:t>Sarah is an American girl who used to fight over almost everything with her family. While she was studying in England, she heard a country music song which made her think of her family and friends. She became a fan of country music. Country is a traditional kind of music from the southern states of America. It is about belonging to a group and reminds us of a time when people were kind to each other and trusted one another. Sarah’s dream is to visit Nashville, and she hopes to see Garth Brooks sing live one day. </a:t>
            </a:r>
          </a:p>
        </p:txBody>
      </p:sp>
      <p:sp>
        <p:nvSpPr>
          <p:cNvPr id="29699" name="Text Box 11"/>
          <p:cNvSpPr txBox="1">
            <a:spLocks noChangeArrowheads="1"/>
          </p:cNvSpPr>
          <p:nvPr/>
        </p:nvSpPr>
        <p:spPr bwMode="auto">
          <a:xfrm>
            <a:off x="234950" y="31750"/>
            <a:ext cx="2897189"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3000" b="1">
                <a:solidFill>
                  <a:srgbClr val="FF0000"/>
                </a:solidFill>
                <a:latin typeface="Times New Roman" panose="02020603050405020304" pitchFamily="18" charset="0"/>
                <a:ea typeface="楷体" panose="02010609060101010101" pitchFamily="49" charset="-122"/>
              </a:rPr>
              <a:t>Possible answer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2" name="TextBox 1"/>
          <p:cNvSpPr txBox="1">
            <a:spLocks noChangeArrowheads="1"/>
          </p:cNvSpPr>
          <p:nvPr/>
        </p:nvSpPr>
        <p:spPr bwMode="auto">
          <a:xfrm>
            <a:off x="946150" y="1298575"/>
            <a:ext cx="7996239" cy="225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buFont typeface="Arial" panose="020b0604020202020204" pitchFamily="34" charset="0"/>
              <a:buNone/>
            </a:pPr>
            <a:r>
              <a:rPr lang="en-US" altLang="zh-CN" sz="3000" b="1">
                <a:latin typeface="Times New Roman" panose="02020603050405020304" pitchFamily="18" charset="0"/>
                <a:cs typeface="Times New Roman" panose="02020603050405020304" pitchFamily="18" charset="0"/>
              </a:rPr>
              <a:t>Close your book. What facts can you remember about country music? Tell a partner. What other facts would you like to know about country music? Make a list of questions.</a:t>
            </a:r>
          </a:p>
        </p:txBody>
      </p:sp>
      <p:grpSp>
        <p:nvGrpSpPr>
          <p:cNvPr id="30723" name="组合 4"/>
          <p:cNvGrpSpPr/>
          <p:nvPr/>
        </p:nvGrpSpPr>
        <p:grpSpPr>
          <a:xfrm>
            <a:off x="233363" y="2062163"/>
            <a:ext cx="844550" cy="730250"/>
            <a:chOff x="449580" y="341061"/>
            <a:chExt cx="843585" cy="732285"/>
          </a:xfrm>
        </p:grpSpPr>
        <p:sp>
          <p:nvSpPr>
            <p:cNvPr id="4" name="椭圆 3"/>
            <p:cNvSpPr/>
            <p:nvPr/>
          </p:nvSpPr>
          <p:spPr>
            <a:xfrm>
              <a:off x="449580" y="341061"/>
              <a:ext cx="738930" cy="732285"/>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eaLnBrk="1" hangingPunct="1">
                <a:defRPr/>
              </a:pPr>
              <a:endParaRPr lang="zh-CN" altLang="en-US" sz="3200" b="1">
                <a:solidFill>
                  <a:srgbClr val="0000FF"/>
                </a:solidFill>
              </a:endParaRPr>
            </a:p>
          </p:txBody>
        </p:sp>
        <p:sp>
          <p:nvSpPr>
            <p:cNvPr id="30729" name="TextBox 3"/>
            <p:cNvSpPr txBox="1">
              <a:spLocks noChangeArrowheads="1"/>
            </p:cNvSpPr>
            <p:nvPr/>
          </p:nvSpPr>
          <p:spPr bwMode="auto">
            <a:xfrm>
              <a:off x="508305" y="402469"/>
              <a:ext cx="7848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3200" b="1">
                  <a:solidFill>
                    <a:srgbClr val="0000FF"/>
                  </a:solidFill>
                  <a:latin typeface="Arial" panose="020b0604020202020204" pitchFamily="34" charset="0"/>
                </a:rPr>
                <a:t>2e</a:t>
              </a:r>
              <a:endParaRPr lang="zh-CN" altLang="en-US" sz="3200" b="1">
                <a:solidFill>
                  <a:srgbClr val="0000FF"/>
                </a:solidFill>
                <a:latin typeface="Arial" panose="020b0604020202020204" pitchFamily="34" charset="0"/>
              </a:endParaRPr>
            </a:p>
          </p:txBody>
        </p:sp>
      </p:grpSp>
      <p:sp>
        <p:nvSpPr>
          <p:cNvPr id="30724" name="文本框 32"/>
          <p:cNvSpPr txBox="1">
            <a:spLocks noChangeArrowheads="1"/>
          </p:cNvSpPr>
          <p:nvPr/>
        </p:nvSpPr>
        <p:spPr bwMode="auto">
          <a:xfrm rot="529347">
            <a:off x="1730375" y="4951413"/>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30725" name="文本框 49"/>
          <p:cNvSpPr txBox="1">
            <a:spLocks noChangeArrowheads="1"/>
          </p:cNvSpPr>
          <p:nvPr/>
        </p:nvSpPr>
        <p:spPr bwMode="auto">
          <a:xfrm rot="20749349">
            <a:off x="3603625" y="4941888"/>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30726" name="文本框 37"/>
          <p:cNvSpPr txBox="1">
            <a:spLocks noChangeArrowheads="1"/>
          </p:cNvSpPr>
          <p:nvPr/>
        </p:nvSpPr>
        <p:spPr bwMode="auto">
          <a:xfrm rot="829244">
            <a:off x="5878513" y="4941888"/>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30727" name="文本框 50"/>
          <p:cNvSpPr txBox="1">
            <a:spLocks noChangeArrowheads="1"/>
          </p:cNvSpPr>
          <p:nvPr/>
        </p:nvSpPr>
        <p:spPr bwMode="auto">
          <a:xfrm>
            <a:off x="7164388" y="4968875"/>
            <a:ext cx="1841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1746" name="Text Box 3"/>
          <p:cNvSpPr txBox="1">
            <a:spLocks noChangeArrowheads="1"/>
          </p:cNvSpPr>
          <p:nvPr/>
        </p:nvSpPr>
        <p:spPr bwMode="auto">
          <a:xfrm>
            <a:off x="727075" y="1133475"/>
            <a:ext cx="7756525" cy="319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pPr>
            <a:r>
              <a:rPr lang="en-US" altLang="zh-CN" sz="2800" b="1">
                <a:latin typeface="Times New Roman" panose="02020603050405020304" pitchFamily="18" charset="0"/>
              </a:rPr>
              <a:t>Country is a __________ kind of music from the southern states of America. Nashville, Tennessee is the ______ of country music. Many songs these days are just _______ modern life in the US, such as the ___________ of money and success, but not about belonging ____ a group. </a:t>
            </a:r>
          </a:p>
        </p:txBody>
      </p:sp>
      <p:sp>
        <p:nvSpPr>
          <p:cNvPr id="5" name="Text Box 8"/>
          <p:cNvSpPr txBox="1">
            <a:spLocks noChangeArrowheads="1"/>
          </p:cNvSpPr>
          <p:nvPr/>
        </p:nvSpPr>
        <p:spPr bwMode="auto">
          <a:xfrm>
            <a:off x="2784475" y="1155700"/>
            <a:ext cx="1820864" cy="52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FF"/>
                </a:solidFill>
                <a:latin typeface="Times New Roman" panose="02020603050405020304" pitchFamily="18" charset="0"/>
                <a:cs typeface="Times New Roman" panose="02020603050405020304" pitchFamily="18" charset="0"/>
              </a:rPr>
              <a:t>traditional</a:t>
            </a:r>
          </a:p>
        </p:txBody>
      </p:sp>
      <p:sp>
        <p:nvSpPr>
          <p:cNvPr id="6" name="Text Box 9"/>
          <p:cNvSpPr txBox="1">
            <a:spLocks noChangeArrowheads="1"/>
          </p:cNvSpPr>
          <p:nvPr/>
        </p:nvSpPr>
        <p:spPr bwMode="auto">
          <a:xfrm>
            <a:off x="1730375" y="2184400"/>
            <a:ext cx="102393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FF"/>
                </a:solidFill>
                <a:latin typeface="Times New Roman" panose="02020603050405020304" pitchFamily="18" charset="0"/>
                <a:cs typeface="Times New Roman" panose="02020603050405020304" pitchFamily="18" charset="0"/>
              </a:rPr>
              <a:t>home</a:t>
            </a:r>
          </a:p>
        </p:txBody>
      </p:sp>
      <p:sp>
        <p:nvSpPr>
          <p:cNvPr id="7" name="Text Box 10"/>
          <p:cNvSpPr txBox="1">
            <a:spLocks noChangeArrowheads="1"/>
          </p:cNvSpPr>
          <p:nvPr/>
        </p:nvSpPr>
        <p:spPr bwMode="auto">
          <a:xfrm>
            <a:off x="2968625" y="2708275"/>
            <a:ext cx="1063625" cy="52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FF"/>
                </a:solidFill>
                <a:latin typeface="Times New Roman" panose="02020603050405020304" pitchFamily="18" charset="0"/>
                <a:cs typeface="Times New Roman" panose="02020603050405020304" pitchFamily="18" charset="0"/>
              </a:rPr>
              <a:t>about</a:t>
            </a:r>
          </a:p>
        </p:txBody>
      </p:sp>
      <p:sp>
        <p:nvSpPr>
          <p:cNvPr id="8" name="Text Box 11"/>
          <p:cNvSpPr txBox="1">
            <a:spLocks noChangeArrowheads="1"/>
          </p:cNvSpPr>
          <p:nvPr/>
        </p:nvSpPr>
        <p:spPr bwMode="auto">
          <a:xfrm>
            <a:off x="1819275" y="3186113"/>
            <a:ext cx="1939925"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FF"/>
                </a:solidFill>
                <a:latin typeface="Times New Roman" panose="02020603050405020304" pitchFamily="18" charset="0"/>
                <a:cs typeface="Times New Roman" panose="02020603050405020304" pitchFamily="18" charset="0"/>
              </a:rPr>
              <a:t>importance</a:t>
            </a:r>
          </a:p>
        </p:txBody>
      </p:sp>
      <p:sp>
        <p:nvSpPr>
          <p:cNvPr id="9" name="Text Box 12"/>
          <p:cNvSpPr txBox="1">
            <a:spLocks noChangeArrowheads="1"/>
          </p:cNvSpPr>
          <p:nvPr/>
        </p:nvSpPr>
        <p:spPr bwMode="auto">
          <a:xfrm>
            <a:off x="3468689" y="3767138"/>
            <a:ext cx="484187"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FF"/>
                </a:solidFill>
                <a:latin typeface="Times New Roman" panose="02020603050405020304" pitchFamily="18" charset="0"/>
                <a:cs typeface="Times New Roman" panose="02020603050405020304" pitchFamily="18" charset="0"/>
              </a:rPr>
              <a:t>to</a:t>
            </a:r>
          </a:p>
        </p:txBody>
      </p:sp>
      <p:sp>
        <p:nvSpPr>
          <p:cNvPr id="31752" name="Text Box 25"/>
          <p:cNvSpPr txBox="1">
            <a:spLocks noChangeArrowheads="1"/>
          </p:cNvSpPr>
          <p:nvPr/>
        </p:nvSpPr>
        <p:spPr bwMode="auto">
          <a:xfrm>
            <a:off x="692150" y="514350"/>
            <a:ext cx="6091238"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Bef>
                <a:spcPct val="50000"/>
              </a:spcBef>
            </a:pPr>
            <a:r>
              <a:rPr lang="en-US" altLang="zh-CN" sz="2800" b="1">
                <a:solidFill>
                  <a:srgbClr val="0000FF"/>
                </a:solidFill>
                <a:latin typeface="Times New Roman" panose="02020603050405020304" pitchFamily="18" charset="0"/>
                <a:cs typeface="Times New Roman" panose="02020603050405020304" pitchFamily="18" charset="0"/>
              </a:rPr>
              <a:t>Close your book and fill in the blanks.</a:t>
            </a:r>
          </a:p>
        </p:txBody>
      </p:sp>
      <p:sp>
        <p:nvSpPr>
          <p:cNvPr id="31753" name="文本框 32"/>
          <p:cNvSpPr txBox="1">
            <a:spLocks noChangeArrowheads="1"/>
          </p:cNvSpPr>
          <p:nvPr/>
        </p:nvSpPr>
        <p:spPr bwMode="auto">
          <a:xfrm rot="529347">
            <a:off x="1730375" y="4951413"/>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31754" name="文本框 49"/>
          <p:cNvSpPr txBox="1">
            <a:spLocks noChangeArrowheads="1"/>
          </p:cNvSpPr>
          <p:nvPr/>
        </p:nvSpPr>
        <p:spPr bwMode="auto">
          <a:xfrm rot="20749349">
            <a:off x="3603625" y="4941888"/>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31755" name="文本框 37"/>
          <p:cNvSpPr txBox="1">
            <a:spLocks noChangeArrowheads="1"/>
          </p:cNvSpPr>
          <p:nvPr/>
        </p:nvSpPr>
        <p:spPr bwMode="auto">
          <a:xfrm rot="829244">
            <a:off x="5878513" y="4941888"/>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31756" name="文本框 50"/>
          <p:cNvSpPr txBox="1">
            <a:spLocks noChangeArrowheads="1"/>
          </p:cNvSpPr>
          <p:nvPr/>
        </p:nvSpPr>
        <p:spPr bwMode="auto">
          <a:xfrm>
            <a:off x="7164388" y="4968875"/>
            <a:ext cx="1841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5" presetClass="entr" presetSubtype="0" fill="hold" grpId="1"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1000" fill="hold"/>
                                        <p:tgtEl>
                                          <p:spTgt spid="6"/>
                                        </p:tgtEl>
                                        <p:attrNameLst>
                                          <p:attrName>ppt_w</p:attrName>
                                        </p:attrNameLst>
                                      </p:cBhvr>
                                      <p:tavLst>
                                        <p:tav tm="0">
                                          <p:val>
                                            <p:fltVal val="0"/>
                                          </p:val>
                                        </p:tav>
                                        <p:tav tm="100000">
                                          <p:val>
                                            <p:strVal val="#ppt_w"/>
                                          </p:val>
                                        </p:tav>
                                      </p:tavLst>
                                    </p:anim>
                                    <p:anim calcmode="lin" valueType="num">
                                      <p:cBhvr>
                                        <p:cTn id="17" dur="1000" fill="hold"/>
                                        <p:tgtEl>
                                          <p:spTgt spid="6"/>
                                        </p:tgtEl>
                                        <p:attrNameLst>
                                          <p:attrName>ppt_h</p:attrName>
                                        </p:attrNameLst>
                                      </p:cBhvr>
                                      <p:tavLst>
                                        <p:tav tm="0">
                                          <p:val>
                                            <p:fltVal val="0"/>
                                          </p:val>
                                        </p:tav>
                                        <p:tav tm="100000">
                                          <p:val>
                                            <p:strVal val="#ppt_h"/>
                                          </p:val>
                                        </p:tav>
                                      </p:tavLst>
                                    </p:anim>
                                    <p:anim calcmode="lin" valueType="num">
                                      <p:cBhvr>
                                        <p:cTn id="18"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5" presetClass="entr" presetSubtype="0" fill="hold" grpId="2"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5" presetClass="entr" presetSubtype="0" fill="hold" grpId="3"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fltVal val="0"/>
                                          </p:val>
                                        </p:tav>
                                        <p:tav tm="100000">
                                          <p:val>
                                            <p:strVal val="#ppt_w"/>
                                          </p:val>
                                        </p:tav>
                                      </p:tavLst>
                                    </p:anim>
                                    <p:anim calcmode="lin" valueType="num">
                                      <p:cBhvr>
                                        <p:cTn id="35" dur="1000" fill="hold"/>
                                        <p:tgtEl>
                                          <p:spTgt spid="8"/>
                                        </p:tgtEl>
                                        <p:attrNameLst>
                                          <p:attrName>ppt_h</p:attrName>
                                        </p:attrNameLst>
                                      </p:cBhvr>
                                      <p:tavLst>
                                        <p:tav tm="0">
                                          <p:val>
                                            <p:fltVal val="0"/>
                                          </p:val>
                                        </p:tav>
                                        <p:tav tm="100000">
                                          <p:val>
                                            <p:strVal val="#ppt_h"/>
                                          </p:val>
                                        </p:tav>
                                      </p:tavLst>
                                    </p:anim>
                                    <p:anim calcmode="lin" valueType="num">
                                      <p:cBhvr>
                                        <p:cTn id="36"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5" presetClass="entr" presetSubtype="0" fill="hold" grpId="4"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7" grpId="2"/>
      <p:bldP spid="8" grpId="3"/>
      <p:bldP spid="9" grpId="4"/>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2770" name="矩形 2"/>
          <p:cNvSpPr>
            <a:spLocks noChangeArrowheads="1"/>
          </p:cNvSpPr>
          <p:nvPr/>
        </p:nvSpPr>
        <p:spPr bwMode="auto">
          <a:xfrm>
            <a:off x="831850" y="954088"/>
            <a:ext cx="7561263" cy="319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ct val="120000"/>
              </a:lnSpc>
            </a:pPr>
            <a:r>
              <a:rPr lang="en-US" altLang="zh-CN" sz="2800" b="1">
                <a:latin typeface="Times New Roman" panose="02020603050405020304" pitchFamily="18" charset="0"/>
              </a:rPr>
              <a:t>However, country music _______ us back to the “good old days” when people were ______ to each other and trusted ____ _______. It ________ us that the best things in life are _____ — laughter, friends, family, and the beauty of nature and the countryside.</a:t>
            </a:r>
            <a:endParaRPr lang="zh-CN" altLang="en-US" sz="2800"/>
          </a:p>
        </p:txBody>
      </p:sp>
      <p:sp>
        <p:nvSpPr>
          <p:cNvPr id="4" name="Text Box 13"/>
          <p:cNvSpPr txBox="1">
            <a:spLocks noChangeArrowheads="1"/>
          </p:cNvSpPr>
          <p:nvPr/>
        </p:nvSpPr>
        <p:spPr bwMode="auto">
          <a:xfrm>
            <a:off x="4748214" y="947738"/>
            <a:ext cx="1162050"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FF"/>
                </a:solidFill>
                <a:latin typeface="Times New Roman" panose="02020603050405020304" pitchFamily="18" charset="0"/>
                <a:cs typeface="Times New Roman" panose="02020603050405020304" pitchFamily="18" charset="0"/>
              </a:rPr>
              <a:t>brings</a:t>
            </a:r>
          </a:p>
        </p:txBody>
      </p:sp>
      <p:sp>
        <p:nvSpPr>
          <p:cNvPr id="5" name="Text Box 14"/>
          <p:cNvSpPr txBox="1">
            <a:spLocks noChangeArrowheads="1"/>
          </p:cNvSpPr>
          <p:nvPr/>
        </p:nvSpPr>
        <p:spPr bwMode="auto">
          <a:xfrm>
            <a:off x="6370638" y="1508125"/>
            <a:ext cx="8858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FF"/>
                </a:solidFill>
                <a:latin typeface="Times New Roman" panose="02020603050405020304" pitchFamily="18" charset="0"/>
                <a:cs typeface="Times New Roman" panose="02020603050405020304" pitchFamily="18" charset="0"/>
              </a:rPr>
              <a:t>kind</a:t>
            </a:r>
          </a:p>
        </p:txBody>
      </p:sp>
      <p:sp>
        <p:nvSpPr>
          <p:cNvPr id="6" name="Text Box 15"/>
          <p:cNvSpPr txBox="1">
            <a:spLocks noChangeArrowheads="1"/>
          </p:cNvSpPr>
          <p:nvPr/>
        </p:nvSpPr>
        <p:spPr bwMode="auto">
          <a:xfrm>
            <a:off x="4449762" y="2016125"/>
            <a:ext cx="723900" cy="52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FF"/>
                </a:solidFill>
                <a:latin typeface="Times New Roman" panose="02020603050405020304" pitchFamily="18" charset="0"/>
                <a:cs typeface="Times New Roman" panose="02020603050405020304" pitchFamily="18" charset="0"/>
              </a:rPr>
              <a:t>one</a:t>
            </a:r>
          </a:p>
        </p:txBody>
      </p:sp>
      <p:sp>
        <p:nvSpPr>
          <p:cNvPr id="7" name="Text Box 17"/>
          <p:cNvSpPr txBox="1">
            <a:spLocks noChangeArrowheads="1"/>
          </p:cNvSpPr>
          <p:nvPr/>
        </p:nvSpPr>
        <p:spPr bwMode="auto">
          <a:xfrm>
            <a:off x="952500" y="2538413"/>
            <a:ext cx="14351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FF"/>
                </a:solidFill>
                <a:latin typeface="Times New Roman" panose="02020603050405020304" pitchFamily="18" charset="0"/>
                <a:cs typeface="Times New Roman" panose="02020603050405020304" pitchFamily="18" charset="0"/>
              </a:rPr>
              <a:t>reminds</a:t>
            </a:r>
          </a:p>
        </p:txBody>
      </p:sp>
      <p:sp>
        <p:nvSpPr>
          <p:cNvPr id="8" name="Text Box 18"/>
          <p:cNvSpPr txBox="1">
            <a:spLocks noChangeArrowheads="1"/>
          </p:cNvSpPr>
          <p:nvPr/>
        </p:nvSpPr>
        <p:spPr bwMode="auto">
          <a:xfrm>
            <a:off x="7437438" y="2538413"/>
            <a:ext cx="7747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FF"/>
                </a:solidFill>
                <a:latin typeface="Times New Roman" panose="02020603050405020304" pitchFamily="18" charset="0"/>
                <a:cs typeface="Times New Roman" panose="02020603050405020304" pitchFamily="18" charset="0"/>
              </a:rPr>
              <a:t>free</a:t>
            </a:r>
          </a:p>
        </p:txBody>
      </p:sp>
      <p:sp>
        <p:nvSpPr>
          <p:cNvPr id="10" name="矩形 9"/>
          <p:cNvSpPr>
            <a:spLocks noChangeArrowheads="1"/>
          </p:cNvSpPr>
          <p:nvPr/>
        </p:nvSpPr>
        <p:spPr bwMode="auto">
          <a:xfrm>
            <a:off x="5219700" y="2019300"/>
            <a:ext cx="1382713" cy="52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b="1">
                <a:solidFill>
                  <a:srgbClr val="FF00FF"/>
                </a:solidFill>
                <a:latin typeface="Times New Roman" panose="02020603050405020304" pitchFamily="18" charset="0"/>
                <a:cs typeface="Times New Roman" panose="02020603050405020304" pitchFamily="18" charset="0"/>
              </a:rPr>
              <a:t>another</a:t>
            </a:r>
            <a:endParaRPr lang="zh-CN" altLang="en-US" sz="2800" b="1">
              <a:solidFill>
                <a:srgbClr val="FF00FF"/>
              </a:solidFill>
              <a:latin typeface="Times New Roman" panose="02020603050405020304" pitchFamily="18" charset="0"/>
              <a:cs typeface="Times New Roman" panose="02020603050405020304" pitchFamily="18" charset="0"/>
            </a:endParaRPr>
          </a:p>
        </p:txBody>
      </p:sp>
      <p:sp>
        <p:nvSpPr>
          <p:cNvPr id="32777" name="文本框 32"/>
          <p:cNvSpPr txBox="1">
            <a:spLocks noChangeArrowheads="1"/>
          </p:cNvSpPr>
          <p:nvPr/>
        </p:nvSpPr>
        <p:spPr bwMode="auto">
          <a:xfrm rot="529347">
            <a:off x="1730375" y="4951413"/>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a:solidFill>
                <a:srgbClr val="CFD8DC"/>
              </a:solidFill>
              <a:latin typeface="Arial" panose="020b0604020202020204" pitchFamily="34" charset="0"/>
            </a:endParaRPr>
          </a:p>
        </p:txBody>
      </p:sp>
      <p:sp>
        <p:nvSpPr>
          <p:cNvPr id="32778" name="文本框 49"/>
          <p:cNvSpPr txBox="1">
            <a:spLocks noChangeArrowheads="1"/>
          </p:cNvSpPr>
          <p:nvPr/>
        </p:nvSpPr>
        <p:spPr bwMode="auto">
          <a:xfrm rot="20749349">
            <a:off x="3603625" y="4941888"/>
            <a:ext cx="1857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32779" name="文本框 37"/>
          <p:cNvSpPr txBox="1">
            <a:spLocks noChangeArrowheads="1"/>
          </p:cNvSpPr>
          <p:nvPr/>
        </p:nvSpPr>
        <p:spPr bwMode="auto">
          <a:xfrm rot="829244">
            <a:off x="5878513" y="4941888"/>
            <a:ext cx="18573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
        <p:nvSpPr>
          <p:cNvPr id="32780" name="文本框 50"/>
          <p:cNvSpPr txBox="1">
            <a:spLocks noChangeArrowheads="1"/>
          </p:cNvSpPr>
          <p:nvPr/>
        </p:nvSpPr>
        <p:spPr bwMode="auto">
          <a:xfrm>
            <a:off x="7164388" y="4968875"/>
            <a:ext cx="1841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Font typeface="Arial" panose="020b0604020202020204" pitchFamily="34" charset="0"/>
              <a:buNone/>
            </a:pPr>
            <a:endParaRPr lang="zh-CN" altLang="zh-CN" sz="500" b="1">
              <a:solidFill>
                <a:srgbClr val="CFD8DC"/>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5" presetClass="entr" presetSubtype="0" fill="hold" grpId="1"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5" presetClass="entr" presetSubtype="0" fill="hold" grpId="2"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6"/>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5"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nodeType="clickPar">
                      <p:stCondLst>
                        <p:cond delay="indefinite"/>
                      </p:stCondLst>
                      <p:childTnLst>
                        <p:par>
                          <p:cTn id="36" fill="hold" nodeType="withGroup">
                            <p:stCondLst>
                              <p:cond delay="indefinite"/>
                            </p:stCondLst>
                          </p:cTn>
                        </p:par>
                        <p:par>
                          <p:cTn id="37" fill="hold" nodeType="afterGroup">
                            <p:stCondLst>
                              <p:cond delay="0"/>
                            </p:stCondLst>
                            <p:childTnLst>
                              <p:par>
                                <p:cTn id="38" presetID="15" presetClass="entr" presetSubtype="0" fill="hold" grpId="3"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1000" fill="hold"/>
                                        <p:tgtEl>
                                          <p:spTgt spid="7"/>
                                        </p:tgtEl>
                                        <p:attrNameLst>
                                          <p:attrName>ppt_w</p:attrName>
                                        </p:attrNameLst>
                                      </p:cBhvr>
                                      <p:tavLst>
                                        <p:tav tm="0">
                                          <p:val>
                                            <p:fltVal val="0"/>
                                          </p:val>
                                        </p:tav>
                                        <p:tav tm="100000">
                                          <p:val>
                                            <p:strVal val="#ppt_w"/>
                                          </p:val>
                                        </p:tav>
                                      </p:tavLst>
                                    </p:anim>
                                    <p:anim calcmode="lin" valueType="num">
                                      <p:cBhvr>
                                        <p:cTn id="41" dur="1000" fill="hold"/>
                                        <p:tgtEl>
                                          <p:spTgt spid="7"/>
                                        </p:tgtEl>
                                        <p:attrNameLst>
                                          <p:attrName>ppt_h</p:attrName>
                                        </p:attrNameLst>
                                      </p:cBhvr>
                                      <p:tavLst>
                                        <p:tav tm="0">
                                          <p:val>
                                            <p:fltVal val="0"/>
                                          </p:val>
                                        </p:tav>
                                        <p:tav tm="100000">
                                          <p:val>
                                            <p:strVal val="#ppt_h"/>
                                          </p:val>
                                        </p:tav>
                                      </p:tavLst>
                                    </p:anim>
                                    <p:anim calcmode="lin" valueType="num">
                                      <p:cBhvr>
                                        <p:cTn id="42"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15" presetClass="entr" presetSubtype="0" fill="hold" grpId="4"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ppt_w</p:attrName>
                                        </p:attrNameLst>
                                      </p:cBhvr>
                                      <p:tavLst>
                                        <p:tav tm="0">
                                          <p:val>
                                            <p:fltVal val="0"/>
                                          </p:val>
                                        </p:tav>
                                        <p:tav tm="100000">
                                          <p:val>
                                            <p:strVal val="#ppt_w"/>
                                          </p:val>
                                        </p:tav>
                                      </p:tavLst>
                                    </p:anim>
                                    <p:anim calcmode="lin" valueType="num">
                                      <p:cBhvr>
                                        <p:cTn id="50" dur="1000" fill="hold"/>
                                        <p:tgtEl>
                                          <p:spTgt spid="8"/>
                                        </p:tgtEl>
                                        <p:attrNameLst>
                                          <p:attrName>ppt_h</p:attrName>
                                        </p:attrNameLst>
                                      </p:cBhvr>
                                      <p:tavLst>
                                        <p:tav tm="0">
                                          <p:val>
                                            <p:fltVal val="0"/>
                                          </p:val>
                                        </p:tav>
                                        <p:tav tm="100000">
                                          <p:val>
                                            <p:strVal val="#ppt_h"/>
                                          </p:val>
                                        </p:tav>
                                      </p:tavLst>
                                    </p:anim>
                                    <p:anim calcmode="lin" valueType="num">
                                      <p:cBhvr>
                                        <p:cTn id="5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P spid="6" grpId="2"/>
      <p:bldP spid="7" grpId="3"/>
      <p:bldP spid="8" grpId="4"/>
      <p:bldP spid="10" grpId="5"/>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3794" name="Rectangle 387"/>
          <p:cNvSpPr>
            <a:spLocks noChangeArrowheads="1"/>
          </p:cNvSpPr>
          <p:nvPr/>
        </p:nvSpPr>
        <p:spPr bwMode="auto">
          <a:xfrm>
            <a:off x="109538" y="69850"/>
            <a:ext cx="20447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2800" b="1">
                <a:solidFill>
                  <a:srgbClr val="FF0000"/>
                </a:solidFill>
                <a:latin typeface="Times New Roman" panose="02020603050405020304" pitchFamily="18" charset="0"/>
                <a:cs typeface="Times New Roman" panose="02020603050405020304" pitchFamily="18" charset="0"/>
              </a:rPr>
              <a:t>Try to retell</a:t>
            </a:r>
          </a:p>
        </p:txBody>
      </p:sp>
      <p:sp>
        <p:nvSpPr>
          <p:cNvPr id="3" name="Text Box 15"/>
          <p:cNvSpPr txBox="1">
            <a:spLocks noChangeArrowheads="1"/>
          </p:cNvSpPr>
          <p:nvPr/>
        </p:nvSpPr>
        <p:spPr bwMode="auto">
          <a:xfrm>
            <a:off x="2000250" y="355600"/>
            <a:ext cx="5122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1800" b="1">
                <a:latin typeface="Times New Roman" panose="02020603050405020304" pitchFamily="18" charset="0"/>
                <a:ea typeface="黑体" panose="02010609060101010101" pitchFamily="49" charset="-122"/>
              </a:rPr>
              <a:t>A Country Music Song Changed Her Life Forever</a:t>
            </a:r>
          </a:p>
        </p:txBody>
      </p:sp>
      <p:sp>
        <p:nvSpPr>
          <p:cNvPr id="4" name="Text Box 15"/>
          <p:cNvSpPr txBox="1">
            <a:spLocks noChangeArrowheads="1"/>
          </p:cNvSpPr>
          <p:nvPr/>
        </p:nvSpPr>
        <p:spPr bwMode="auto">
          <a:xfrm>
            <a:off x="261938" y="1214438"/>
            <a:ext cx="10144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800" b="1">
                <a:solidFill>
                  <a:srgbClr val="FF00FF"/>
                </a:solidFill>
                <a:latin typeface="Times New Roman" panose="02020603050405020304" pitchFamily="18" charset="0"/>
                <a:ea typeface="黑体" panose="02010609060101010101" pitchFamily="49" charset="-122"/>
              </a:rPr>
              <a:t>Para. 1: </a:t>
            </a:r>
          </a:p>
          <a:p>
            <a:pPr algn="ctr" eaLnBrk="1" hangingPunct="1"/>
            <a:r>
              <a:rPr lang="en-US" altLang="zh-CN" sz="1800" b="1">
                <a:solidFill>
                  <a:srgbClr val="FF00FF"/>
                </a:solidFill>
                <a:latin typeface="Times New Roman" panose="02020603050405020304" pitchFamily="18" charset="0"/>
                <a:ea typeface="黑体" panose="02010609060101010101" pitchFamily="49" charset="-122"/>
              </a:rPr>
              <a:t>Sarah</a:t>
            </a:r>
          </a:p>
        </p:txBody>
      </p:sp>
      <p:sp>
        <p:nvSpPr>
          <p:cNvPr id="5" name="Text Box 15"/>
          <p:cNvSpPr txBox="1">
            <a:spLocks noChangeArrowheads="1"/>
          </p:cNvSpPr>
          <p:nvPr/>
        </p:nvSpPr>
        <p:spPr bwMode="auto">
          <a:xfrm>
            <a:off x="1441450" y="727075"/>
            <a:ext cx="650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1800" b="1">
                <a:latin typeface="Times New Roman" panose="02020603050405020304" pitchFamily="18" charset="0"/>
                <a:ea typeface="黑体" panose="02010609060101010101" pitchFamily="49" charset="-122"/>
              </a:rPr>
              <a:t>a teenager: used to fight over almost everything with her family</a:t>
            </a:r>
          </a:p>
        </p:txBody>
      </p:sp>
      <p:sp>
        <p:nvSpPr>
          <p:cNvPr id="7" name="Text Box 15"/>
          <p:cNvSpPr txBox="1">
            <a:spLocks noChangeArrowheads="1"/>
          </p:cNvSpPr>
          <p:nvPr/>
        </p:nvSpPr>
        <p:spPr bwMode="auto">
          <a:xfrm>
            <a:off x="4851400" y="1076325"/>
            <a:ext cx="1485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1800" b="1">
                <a:latin typeface="Times New Roman" panose="02020603050405020304" pitchFamily="18" charset="0"/>
                <a:ea typeface="黑体" panose="02010609060101010101" pitchFamily="49" charset="-122"/>
              </a:rPr>
              <a:t>heard a song</a:t>
            </a:r>
          </a:p>
        </p:txBody>
      </p:sp>
      <p:sp>
        <p:nvSpPr>
          <p:cNvPr id="8" name="Text Box 15"/>
          <p:cNvSpPr txBox="1">
            <a:spLocks noChangeArrowheads="1"/>
          </p:cNvSpPr>
          <p:nvPr/>
        </p:nvSpPr>
        <p:spPr bwMode="auto">
          <a:xfrm>
            <a:off x="1427163" y="1079500"/>
            <a:ext cx="3271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1800" b="1">
                <a:latin typeface="Times New Roman" panose="02020603050405020304" pitchFamily="18" charset="0"/>
                <a:ea typeface="黑体" panose="02010609060101010101" pitchFamily="49" charset="-122"/>
              </a:rPr>
              <a:t>five years ago: studying abroad</a:t>
            </a:r>
          </a:p>
        </p:txBody>
      </p:sp>
      <p:cxnSp>
        <p:nvCxnSpPr>
          <p:cNvPr id="9" name="直接箭头连接符 8"/>
          <p:cNvCxnSpPr/>
          <p:nvPr/>
        </p:nvCxnSpPr>
        <p:spPr>
          <a:xfrm>
            <a:off x="4641850" y="1289050"/>
            <a:ext cx="2159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 Box 15"/>
          <p:cNvSpPr txBox="1">
            <a:spLocks noChangeArrowheads="1"/>
          </p:cNvSpPr>
          <p:nvPr/>
        </p:nvSpPr>
        <p:spPr bwMode="auto">
          <a:xfrm>
            <a:off x="5291138" y="1462088"/>
            <a:ext cx="1949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1800" b="1">
                <a:latin typeface="Times New Roman" panose="02020603050405020304" pitchFamily="18" charset="0"/>
                <a:ea typeface="黑体" panose="02010609060101010101" pitchFamily="49" charset="-122"/>
              </a:rPr>
              <a:t>missed all of them</a:t>
            </a:r>
          </a:p>
        </p:txBody>
      </p:sp>
      <p:sp>
        <p:nvSpPr>
          <p:cNvPr id="13" name="Text Box 15"/>
          <p:cNvSpPr txBox="1">
            <a:spLocks noChangeArrowheads="1"/>
          </p:cNvSpPr>
          <p:nvPr/>
        </p:nvSpPr>
        <p:spPr bwMode="auto">
          <a:xfrm>
            <a:off x="1446213" y="1817688"/>
            <a:ext cx="48942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1800" b="1">
                <a:latin typeface="Times New Roman" panose="02020603050405020304" pitchFamily="18" charset="0"/>
                <a:ea typeface="黑体" panose="02010609060101010101" pitchFamily="49" charset="-122"/>
              </a:rPr>
              <a:t>now: has been a fan of American country music</a:t>
            </a:r>
          </a:p>
        </p:txBody>
      </p:sp>
      <p:sp>
        <p:nvSpPr>
          <p:cNvPr id="15" name="Text Box 15"/>
          <p:cNvSpPr txBox="1">
            <a:spLocks noChangeArrowheads="1"/>
          </p:cNvSpPr>
          <p:nvPr/>
        </p:nvSpPr>
        <p:spPr bwMode="auto">
          <a:xfrm>
            <a:off x="188913" y="2522538"/>
            <a:ext cx="1154112"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800" b="1">
                <a:solidFill>
                  <a:srgbClr val="FF00FF"/>
                </a:solidFill>
                <a:latin typeface="Times New Roman" panose="02020603050405020304" pitchFamily="18" charset="0"/>
                <a:ea typeface="黑体" panose="02010609060101010101" pitchFamily="49" charset="-122"/>
              </a:rPr>
              <a:t>Para. 2: Country music</a:t>
            </a:r>
          </a:p>
        </p:txBody>
      </p:sp>
      <p:sp>
        <p:nvSpPr>
          <p:cNvPr id="16" name="Text Box 15"/>
          <p:cNvSpPr txBox="1">
            <a:spLocks noChangeArrowheads="1"/>
          </p:cNvSpPr>
          <p:nvPr/>
        </p:nvSpPr>
        <p:spPr bwMode="auto">
          <a:xfrm>
            <a:off x="1565275" y="2128838"/>
            <a:ext cx="6964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where: … a traditional kind of… from the southern states of America</a:t>
            </a:r>
          </a:p>
        </p:txBody>
      </p:sp>
      <p:sp>
        <p:nvSpPr>
          <p:cNvPr id="17" name="Text Box 15"/>
          <p:cNvSpPr txBox="1">
            <a:spLocks noChangeArrowheads="1"/>
          </p:cNvSpPr>
          <p:nvPr/>
        </p:nvSpPr>
        <p:spPr bwMode="auto">
          <a:xfrm>
            <a:off x="2295525" y="2668589"/>
            <a:ext cx="31130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many song: about modern life</a:t>
            </a:r>
          </a:p>
        </p:txBody>
      </p:sp>
      <p:sp>
        <p:nvSpPr>
          <p:cNvPr id="18" name="Text Box 15"/>
          <p:cNvSpPr txBox="1">
            <a:spLocks noChangeArrowheads="1"/>
          </p:cNvSpPr>
          <p:nvPr/>
        </p:nvSpPr>
        <p:spPr bwMode="auto">
          <a:xfrm>
            <a:off x="1485900" y="3860800"/>
            <a:ext cx="2720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go to Nashville: read a lot</a:t>
            </a:r>
          </a:p>
        </p:txBody>
      </p:sp>
      <p:sp>
        <p:nvSpPr>
          <p:cNvPr id="19" name="Text Box 15"/>
          <p:cNvSpPr txBox="1">
            <a:spLocks noChangeArrowheads="1"/>
          </p:cNvSpPr>
          <p:nvPr/>
        </p:nvSpPr>
        <p:spPr bwMode="auto">
          <a:xfrm>
            <a:off x="1779588" y="4311650"/>
            <a:ext cx="2522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country music concerts</a:t>
            </a:r>
          </a:p>
        </p:txBody>
      </p:sp>
      <p:sp>
        <p:nvSpPr>
          <p:cNvPr id="20" name="Text Box 15"/>
          <p:cNvSpPr txBox="1">
            <a:spLocks noChangeArrowheads="1"/>
          </p:cNvSpPr>
          <p:nvPr/>
        </p:nvSpPr>
        <p:spPr bwMode="auto">
          <a:xfrm>
            <a:off x="4395788" y="3844925"/>
            <a:ext cx="2144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done some research</a:t>
            </a:r>
          </a:p>
        </p:txBody>
      </p:sp>
      <p:sp>
        <p:nvSpPr>
          <p:cNvPr id="21" name="Text Box 15"/>
          <p:cNvSpPr txBox="1">
            <a:spLocks noChangeArrowheads="1"/>
          </p:cNvSpPr>
          <p:nvPr/>
        </p:nvSpPr>
        <p:spPr bwMode="auto">
          <a:xfrm>
            <a:off x="269875" y="3890963"/>
            <a:ext cx="100806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800" b="1">
                <a:solidFill>
                  <a:srgbClr val="FF00FF"/>
                </a:solidFill>
                <a:latin typeface="Times New Roman" panose="02020603050405020304" pitchFamily="18" charset="0"/>
                <a:ea typeface="黑体" panose="02010609060101010101" pitchFamily="49" charset="-122"/>
              </a:rPr>
              <a:t>Para. 3: Sarah’s dream</a:t>
            </a:r>
          </a:p>
        </p:txBody>
      </p:sp>
      <p:sp>
        <p:nvSpPr>
          <p:cNvPr id="22" name="左大括号 21"/>
          <p:cNvSpPr/>
          <p:nvPr/>
        </p:nvSpPr>
        <p:spPr>
          <a:xfrm>
            <a:off x="1292225" y="954088"/>
            <a:ext cx="198438" cy="1106487"/>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9pPr>
          </a:lstStyle>
          <a:p>
            <a:pPr algn="ctr">
              <a:defRPr/>
            </a:pPr>
            <a:endParaRPr lang="zh-CN" altLang="en-US" sz="1800"/>
          </a:p>
        </p:txBody>
      </p:sp>
      <p:sp>
        <p:nvSpPr>
          <p:cNvPr id="23" name="左大括号 22"/>
          <p:cNvSpPr/>
          <p:nvPr/>
        </p:nvSpPr>
        <p:spPr>
          <a:xfrm>
            <a:off x="1373188" y="2398713"/>
            <a:ext cx="192087" cy="1316037"/>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9pPr>
          </a:lstStyle>
          <a:p>
            <a:pPr algn="ctr">
              <a:defRPr/>
            </a:pPr>
            <a:endParaRPr lang="zh-CN" altLang="en-US" sz="1800"/>
          </a:p>
        </p:txBody>
      </p:sp>
      <p:sp>
        <p:nvSpPr>
          <p:cNvPr id="24" name="左大括号 23"/>
          <p:cNvSpPr/>
          <p:nvPr/>
        </p:nvSpPr>
        <p:spPr>
          <a:xfrm>
            <a:off x="1373188" y="3973512"/>
            <a:ext cx="144462" cy="9906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9pPr>
          </a:lstStyle>
          <a:p>
            <a:pPr algn="ctr">
              <a:defRPr/>
            </a:pPr>
            <a:endParaRPr lang="zh-CN" altLang="en-US" sz="1800"/>
          </a:p>
        </p:txBody>
      </p:sp>
      <p:cxnSp>
        <p:nvCxnSpPr>
          <p:cNvPr id="26" name="直接箭头连接符 25"/>
          <p:cNvCxnSpPr/>
          <p:nvPr/>
        </p:nvCxnSpPr>
        <p:spPr>
          <a:xfrm>
            <a:off x="6265863" y="1289050"/>
            <a:ext cx="217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 Box 15"/>
          <p:cNvSpPr txBox="1">
            <a:spLocks noChangeArrowheads="1"/>
          </p:cNvSpPr>
          <p:nvPr/>
        </p:nvSpPr>
        <p:spPr bwMode="auto">
          <a:xfrm>
            <a:off x="1531938" y="2836863"/>
            <a:ext cx="722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topic</a:t>
            </a:r>
          </a:p>
        </p:txBody>
      </p:sp>
      <p:sp>
        <p:nvSpPr>
          <p:cNvPr id="28" name="Text Box 15"/>
          <p:cNvSpPr txBox="1">
            <a:spLocks noChangeArrowheads="1"/>
          </p:cNvSpPr>
          <p:nvPr/>
        </p:nvSpPr>
        <p:spPr bwMode="auto">
          <a:xfrm>
            <a:off x="4486274" y="4311650"/>
            <a:ext cx="208756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like Garth Brooks</a:t>
            </a:r>
          </a:p>
        </p:txBody>
      </p:sp>
      <p:cxnSp>
        <p:nvCxnSpPr>
          <p:cNvPr id="29" name="直接箭头连接符 28"/>
          <p:cNvCxnSpPr/>
          <p:nvPr/>
        </p:nvCxnSpPr>
        <p:spPr>
          <a:xfrm>
            <a:off x="4173538" y="4062413"/>
            <a:ext cx="217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4194175" y="4508500"/>
            <a:ext cx="2174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 Box 15"/>
          <p:cNvSpPr txBox="1">
            <a:spLocks noChangeArrowheads="1"/>
          </p:cNvSpPr>
          <p:nvPr/>
        </p:nvSpPr>
        <p:spPr bwMode="auto">
          <a:xfrm>
            <a:off x="1465263" y="1490663"/>
            <a:ext cx="3613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50000"/>
              </a:spcBef>
            </a:pPr>
            <a:r>
              <a:rPr lang="en-US" altLang="zh-CN" sz="1800" b="1">
                <a:latin typeface="Times New Roman" panose="02020603050405020304" pitchFamily="18" charset="0"/>
                <a:ea typeface="黑体" panose="02010609060101010101" pitchFamily="49" charset="-122"/>
              </a:rPr>
              <a:t>think about her family and friends</a:t>
            </a:r>
          </a:p>
        </p:txBody>
      </p:sp>
      <p:cxnSp>
        <p:nvCxnSpPr>
          <p:cNvPr id="34" name="直接箭头连接符 33"/>
          <p:cNvCxnSpPr/>
          <p:nvPr/>
        </p:nvCxnSpPr>
        <p:spPr>
          <a:xfrm>
            <a:off x="4970463" y="1676400"/>
            <a:ext cx="217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 Box 15"/>
          <p:cNvSpPr txBox="1">
            <a:spLocks noChangeArrowheads="1"/>
          </p:cNvSpPr>
          <p:nvPr/>
        </p:nvSpPr>
        <p:spPr bwMode="auto">
          <a:xfrm>
            <a:off x="6616702" y="3725862"/>
            <a:ext cx="2355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Country Music Hall of Fame and Museum</a:t>
            </a:r>
          </a:p>
        </p:txBody>
      </p:sp>
      <p:cxnSp>
        <p:nvCxnSpPr>
          <p:cNvPr id="36" name="直接箭头连接符 35"/>
          <p:cNvCxnSpPr/>
          <p:nvPr/>
        </p:nvCxnSpPr>
        <p:spPr>
          <a:xfrm>
            <a:off x="6440488" y="4040188"/>
            <a:ext cx="217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 Box 15"/>
          <p:cNvSpPr txBox="1">
            <a:spLocks noChangeArrowheads="1"/>
          </p:cNvSpPr>
          <p:nvPr/>
        </p:nvSpPr>
        <p:spPr bwMode="auto">
          <a:xfrm>
            <a:off x="1868489" y="4721225"/>
            <a:ext cx="2089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the most successful</a:t>
            </a:r>
          </a:p>
        </p:txBody>
      </p:sp>
      <p:cxnSp>
        <p:nvCxnSpPr>
          <p:cNvPr id="38" name="直接箭头连接符 37"/>
          <p:cNvCxnSpPr/>
          <p:nvPr/>
        </p:nvCxnSpPr>
        <p:spPr>
          <a:xfrm>
            <a:off x="1576388" y="4918075"/>
            <a:ext cx="217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Text Box 15"/>
          <p:cNvSpPr txBox="1">
            <a:spLocks noChangeArrowheads="1"/>
          </p:cNvSpPr>
          <p:nvPr/>
        </p:nvSpPr>
        <p:spPr bwMode="auto">
          <a:xfrm>
            <a:off x="4154489" y="4722812"/>
            <a:ext cx="3165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more than 120 million records</a:t>
            </a:r>
          </a:p>
        </p:txBody>
      </p:sp>
      <p:cxnSp>
        <p:nvCxnSpPr>
          <p:cNvPr id="40" name="直接箭头连接符 39"/>
          <p:cNvCxnSpPr/>
          <p:nvPr/>
        </p:nvCxnSpPr>
        <p:spPr>
          <a:xfrm>
            <a:off x="3862388" y="4919663"/>
            <a:ext cx="217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 Box 15"/>
          <p:cNvSpPr txBox="1">
            <a:spLocks noChangeArrowheads="1"/>
          </p:cNvSpPr>
          <p:nvPr/>
        </p:nvSpPr>
        <p:spPr bwMode="auto">
          <a:xfrm>
            <a:off x="7493002" y="4452938"/>
            <a:ext cx="1479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hope to see him sing live</a:t>
            </a:r>
          </a:p>
        </p:txBody>
      </p:sp>
      <p:cxnSp>
        <p:nvCxnSpPr>
          <p:cNvPr id="42" name="直接箭头连接符 41"/>
          <p:cNvCxnSpPr/>
          <p:nvPr/>
        </p:nvCxnSpPr>
        <p:spPr>
          <a:xfrm>
            <a:off x="7275513" y="4935538"/>
            <a:ext cx="217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 Box 15"/>
          <p:cNvSpPr txBox="1">
            <a:spLocks noChangeArrowheads="1"/>
          </p:cNvSpPr>
          <p:nvPr/>
        </p:nvSpPr>
        <p:spPr bwMode="auto">
          <a:xfrm>
            <a:off x="1917701" y="2409825"/>
            <a:ext cx="14017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the home of</a:t>
            </a:r>
          </a:p>
        </p:txBody>
      </p:sp>
      <p:cxnSp>
        <p:nvCxnSpPr>
          <p:cNvPr id="44" name="直接箭头连接符 43"/>
          <p:cNvCxnSpPr/>
          <p:nvPr/>
        </p:nvCxnSpPr>
        <p:spPr>
          <a:xfrm>
            <a:off x="1697039" y="2627313"/>
            <a:ext cx="217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左大括号 44"/>
          <p:cNvSpPr/>
          <p:nvPr/>
        </p:nvSpPr>
        <p:spPr>
          <a:xfrm>
            <a:off x="2154239" y="2832100"/>
            <a:ext cx="192087" cy="612775"/>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1pPr>
            <a:lvl2pPr marL="4572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2pPr>
            <a:lvl3pPr marL="9144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3pPr>
            <a:lvl4pPr marL="13716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4pPr>
            <a:lvl5pPr marL="1828800" marR="0" indent="0" algn="l" defTabSz="914400" rtl="0" eaLnBrk="0" fontAlgn="base" latinLnBrk="0" hangingPunct="0">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tx1"/>
                </a:solidFill>
                <a:uLnTx/>
                <a:uFillTx/>
                <a:latin typeface="Calibri"/>
                <a:ea typeface="Arial"/>
                <a:cs typeface="Arial"/>
                <a:sym typeface="Wingdings"/>
              </a:defRPr>
            </a:lvl9pPr>
          </a:lstStyle>
          <a:p>
            <a:pPr algn="ctr">
              <a:defRPr/>
            </a:pPr>
            <a:endParaRPr lang="zh-CN" altLang="en-US" sz="1800"/>
          </a:p>
        </p:txBody>
      </p:sp>
      <p:sp>
        <p:nvSpPr>
          <p:cNvPr id="46" name="Text Box 15"/>
          <p:cNvSpPr txBox="1">
            <a:spLocks noChangeArrowheads="1"/>
          </p:cNvSpPr>
          <p:nvPr/>
        </p:nvSpPr>
        <p:spPr bwMode="auto">
          <a:xfrm>
            <a:off x="5576888" y="2643188"/>
            <a:ext cx="33988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important of money and success</a:t>
            </a:r>
          </a:p>
        </p:txBody>
      </p:sp>
      <p:cxnSp>
        <p:nvCxnSpPr>
          <p:cNvPr id="47" name="直接箭头连接符 46"/>
          <p:cNvCxnSpPr/>
          <p:nvPr/>
        </p:nvCxnSpPr>
        <p:spPr>
          <a:xfrm>
            <a:off x="5354638" y="2860675"/>
            <a:ext cx="217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Text Box 15"/>
          <p:cNvSpPr txBox="1">
            <a:spLocks noChangeArrowheads="1"/>
          </p:cNvSpPr>
          <p:nvPr/>
        </p:nvSpPr>
        <p:spPr bwMode="auto">
          <a:xfrm>
            <a:off x="2295525" y="3209925"/>
            <a:ext cx="5349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country music: bring us back to the “good old days”</a:t>
            </a:r>
          </a:p>
        </p:txBody>
      </p:sp>
      <p:sp>
        <p:nvSpPr>
          <p:cNvPr id="49" name="Text Box 15"/>
          <p:cNvSpPr txBox="1">
            <a:spLocks noChangeArrowheads="1"/>
          </p:cNvSpPr>
          <p:nvPr/>
        </p:nvSpPr>
        <p:spPr bwMode="auto">
          <a:xfrm>
            <a:off x="1528763" y="3487738"/>
            <a:ext cx="17287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effect: reminds</a:t>
            </a:r>
          </a:p>
        </p:txBody>
      </p:sp>
      <p:sp>
        <p:nvSpPr>
          <p:cNvPr id="50" name="Text Box 15"/>
          <p:cNvSpPr txBox="1">
            <a:spLocks noChangeArrowheads="1"/>
          </p:cNvSpPr>
          <p:nvPr/>
        </p:nvSpPr>
        <p:spPr bwMode="auto">
          <a:xfrm>
            <a:off x="3368675" y="3497262"/>
            <a:ext cx="1709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the best things</a:t>
            </a:r>
          </a:p>
        </p:txBody>
      </p:sp>
      <p:cxnSp>
        <p:nvCxnSpPr>
          <p:cNvPr id="51" name="直接箭头连接符 50"/>
          <p:cNvCxnSpPr/>
          <p:nvPr/>
        </p:nvCxnSpPr>
        <p:spPr>
          <a:xfrm>
            <a:off x="3146426" y="3714750"/>
            <a:ext cx="2174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xt Box 15"/>
          <p:cNvSpPr txBox="1">
            <a:spLocks noChangeArrowheads="1"/>
          </p:cNvSpPr>
          <p:nvPr/>
        </p:nvSpPr>
        <p:spPr bwMode="auto">
          <a:xfrm>
            <a:off x="5122863" y="3486150"/>
            <a:ext cx="581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free</a:t>
            </a:r>
          </a:p>
        </p:txBody>
      </p:sp>
      <p:cxnSp>
        <p:nvCxnSpPr>
          <p:cNvPr id="53" name="直接箭头连接符 52"/>
          <p:cNvCxnSpPr/>
          <p:nvPr/>
        </p:nvCxnSpPr>
        <p:spPr>
          <a:xfrm>
            <a:off x="4902200" y="3703638"/>
            <a:ext cx="2174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1565275" y="4522788"/>
            <a:ext cx="2174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 Box 15"/>
          <p:cNvSpPr txBox="1">
            <a:spLocks noChangeArrowheads="1"/>
          </p:cNvSpPr>
          <p:nvPr/>
        </p:nvSpPr>
        <p:spPr bwMode="auto">
          <a:xfrm>
            <a:off x="2632075" y="2957513"/>
            <a:ext cx="33988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b="1">
                <a:latin typeface="Times New Roman" panose="02020603050405020304" pitchFamily="18" charset="0"/>
                <a:ea typeface="黑体" panose="02010609060101010101" pitchFamily="49" charset="-122"/>
              </a:rPr>
              <a:t>not about belonging to a group</a:t>
            </a:r>
          </a:p>
        </p:txBody>
      </p:sp>
      <p:cxnSp>
        <p:nvCxnSpPr>
          <p:cNvPr id="55" name="直接箭头连接符 54"/>
          <p:cNvCxnSpPr/>
          <p:nvPr/>
        </p:nvCxnSpPr>
        <p:spPr>
          <a:xfrm>
            <a:off x="2409825" y="3175000"/>
            <a:ext cx="2174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42" presetClass="entr" presetSubtype="0" fill="hold" grpId="14"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6" presetClass="entr" presetSubtype="21" fill="hold" grpId="2"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indefinite"/>
                            </p:stCondLst>
                          </p:cTn>
                        </p:par>
                        <p:par>
                          <p:cTn id="30" fill="hold" nodeType="afterGroup">
                            <p:stCondLst>
                              <p:cond delay="0"/>
                            </p:stCondLst>
                            <p:childTnLst>
                              <p:par>
                                <p:cTn id="31" presetID="16" presetClass="entr" presetSubtype="21" fill="hold" grpId="4"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42"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indefinite"/>
                            </p:stCondLst>
                          </p:cTn>
                        </p:par>
                        <p:par>
                          <p:cTn id="44" fill="hold" nodeType="afterGroup">
                            <p:stCondLst>
                              <p:cond delay="0"/>
                            </p:stCondLst>
                            <p:childTnLst>
                              <p:par>
                                <p:cTn id="45" presetID="16" presetClass="entr" presetSubtype="21" fill="hold" grpId="3"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arn(inVertical)">
                                      <p:cBhvr>
                                        <p:cTn id="47" dur="500"/>
                                        <p:tgtEl>
                                          <p:spTgt spid="7"/>
                                        </p:tgtEl>
                                      </p:cBhvr>
                                    </p:animEffect>
                                  </p:childTnLst>
                                </p:cTn>
                              </p:par>
                            </p:childTnLst>
                          </p:cTn>
                        </p:par>
                      </p:childTnLst>
                    </p:cTn>
                  </p:par>
                  <p:par>
                    <p:cTn id="48" fill="hold" nodeType="clickPar">
                      <p:stCondLst>
                        <p:cond delay="indefinite"/>
                      </p:stCondLst>
                      <p:childTnLst>
                        <p:par>
                          <p:cTn id="49" fill="hold" nodeType="withGroup">
                            <p:stCondLst>
                              <p:cond delay="indefinite"/>
                            </p:stCondLst>
                          </p:cTn>
                        </p:par>
                        <p:par>
                          <p:cTn id="50" fill="hold" nodeType="afterGroup">
                            <p:stCondLst>
                              <p:cond delay="0"/>
                            </p:stCondLst>
                            <p:childTnLst>
                              <p:par>
                                <p:cTn id="51" presetID="42" presetClass="entr" presetSubtype="0" fill="hold" nodeType="click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1000"/>
                                        <p:tgtEl>
                                          <p:spTgt spid="26"/>
                                        </p:tgtEl>
                                      </p:cBhvr>
                                    </p:animEffect>
                                    <p:anim calcmode="lin" valueType="num">
                                      <p:cBhvr>
                                        <p:cTn id="54" dur="1000" fill="hold"/>
                                        <p:tgtEl>
                                          <p:spTgt spid="26"/>
                                        </p:tgtEl>
                                        <p:attrNameLst>
                                          <p:attrName>ppt_x</p:attrName>
                                        </p:attrNameLst>
                                      </p:cBhvr>
                                      <p:tavLst>
                                        <p:tav tm="0">
                                          <p:val>
                                            <p:strVal val="#ppt_x"/>
                                          </p:val>
                                        </p:tav>
                                        <p:tav tm="100000">
                                          <p:val>
                                            <p:strVal val="#ppt_x"/>
                                          </p:val>
                                        </p:tav>
                                      </p:tavLst>
                                    </p:anim>
                                    <p:anim calcmode="lin" valueType="num">
                                      <p:cBhvr>
                                        <p:cTn id="5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16" presetClass="entr" presetSubtype="21" fill="hold" grpId="19" nodeType="click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barn(inVertical)">
                                      <p:cBhvr>
                                        <p:cTn id="61" dur="500"/>
                                        <p:tgtEl>
                                          <p:spTgt spid="33"/>
                                        </p:tgtEl>
                                      </p:cBhvr>
                                    </p:animEffect>
                                  </p:childTnLst>
                                </p:cTn>
                              </p:par>
                            </p:childTnLst>
                          </p:cTn>
                        </p:par>
                      </p:childTnLst>
                    </p:cTn>
                  </p:par>
                  <p:par>
                    <p:cTn id="62" fill="hold" nodeType="clickPar">
                      <p:stCondLst>
                        <p:cond delay="indefinite"/>
                      </p:stCondLst>
                      <p:childTnLst>
                        <p:par>
                          <p:cTn id="63" fill="hold" nodeType="withGroup">
                            <p:stCondLst>
                              <p:cond delay="indefinite"/>
                            </p:stCondLst>
                          </p:cTn>
                        </p:par>
                        <p:par>
                          <p:cTn id="64" fill="hold" nodeType="afterGroup">
                            <p:stCondLst>
                              <p:cond delay="0"/>
                            </p:stCondLst>
                            <p:childTnLst>
                              <p:par>
                                <p:cTn id="65" presetID="42" presetClass="entr" presetSubtype="0" fill="hold" nodeType="click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70" fill="hold" nodeType="clickPar">
                      <p:stCondLst>
                        <p:cond delay="indefinite"/>
                      </p:stCondLst>
                      <p:childTnLst>
                        <p:par>
                          <p:cTn id="71" fill="hold" nodeType="withGroup">
                            <p:stCondLst>
                              <p:cond delay="indefinite"/>
                            </p:stCondLst>
                          </p:cTn>
                        </p:par>
                        <p:par>
                          <p:cTn id="72" fill="hold" nodeType="afterGroup">
                            <p:stCondLst>
                              <p:cond delay="0"/>
                            </p:stCondLst>
                            <p:childTnLst>
                              <p:par>
                                <p:cTn id="73" presetID="16" presetClass="entr" presetSubtype="21" fill="hold" grpId="5" nodeType="click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barn(inVertical)">
                                      <p:cBhvr>
                                        <p:cTn id="75" dur="500"/>
                                        <p:tgtEl>
                                          <p:spTgt spid="10"/>
                                        </p:tgtEl>
                                      </p:cBhvr>
                                    </p:animEffect>
                                  </p:childTnLst>
                                </p:cTn>
                              </p:par>
                            </p:childTnLst>
                          </p:cTn>
                        </p:par>
                      </p:childTnLst>
                    </p:cTn>
                  </p:par>
                  <p:par>
                    <p:cTn id="76" fill="hold" nodeType="clickPar">
                      <p:stCondLst>
                        <p:cond delay="indefinite"/>
                      </p:stCondLst>
                      <p:childTnLst>
                        <p:par>
                          <p:cTn id="77" fill="hold" nodeType="withGroup">
                            <p:stCondLst>
                              <p:cond delay="indefinite"/>
                            </p:stCondLst>
                          </p:cTn>
                        </p:par>
                        <p:par>
                          <p:cTn id="78" fill="hold" nodeType="afterGroup">
                            <p:stCondLst>
                              <p:cond delay="0"/>
                            </p:stCondLst>
                            <p:childTnLst>
                              <p:par>
                                <p:cTn id="79" presetID="16" presetClass="entr" presetSubtype="21" fill="hold" grpId="6" nodeType="click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barn(inVertical)">
                                      <p:cBhvr>
                                        <p:cTn id="81" dur="500"/>
                                        <p:tgtEl>
                                          <p:spTgt spid="13"/>
                                        </p:tgtEl>
                                      </p:cBhvr>
                                    </p:animEffect>
                                  </p:childTnLst>
                                </p:cTn>
                              </p:par>
                            </p:childTnLst>
                          </p:cTn>
                        </p:par>
                      </p:childTnLst>
                    </p:cTn>
                  </p:par>
                  <p:par>
                    <p:cTn id="82" fill="hold" nodeType="clickPar">
                      <p:stCondLst>
                        <p:cond delay="indefinite"/>
                      </p:stCondLst>
                      <p:childTnLst>
                        <p:par>
                          <p:cTn id="83" fill="hold" nodeType="withGroup">
                            <p:stCondLst>
                              <p:cond delay="indefinite"/>
                            </p:stCondLst>
                          </p:cTn>
                        </p:par>
                        <p:par>
                          <p:cTn id="84" fill="hold" nodeType="afterGroup">
                            <p:stCondLst>
                              <p:cond delay="0"/>
                            </p:stCondLst>
                            <p:childTnLst>
                              <p:par>
                                <p:cTn id="85" presetID="16" presetClass="entr" presetSubtype="21" fill="hold" grpId="7"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barn(inVertical)">
                                      <p:cBhvr>
                                        <p:cTn id="87" dur="500"/>
                                        <p:tgtEl>
                                          <p:spTgt spid="15"/>
                                        </p:tgtEl>
                                      </p:cBhvr>
                                    </p:animEffect>
                                  </p:childTnLst>
                                </p:cTn>
                              </p:par>
                            </p:childTnLst>
                          </p:cTn>
                        </p:par>
                      </p:childTnLst>
                    </p:cTn>
                  </p:par>
                  <p:par>
                    <p:cTn id="88" fill="hold" nodeType="clickPar">
                      <p:stCondLst>
                        <p:cond delay="indefinite"/>
                      </p:stCondLst>
                      <p:childTnLst>
                        <p:par>
                          <p:cTn id="89" fill="hold" nodeType="withGroup">
                            <p:stCondLst>
                              <p:cond delay="indefinite"/>
                            </p:stCondLst>
                          </p:cTn>
                        </p:par>
                        <p:par>
                          <p:cTn id="90" fill="hold" nodeType="afterGroup">
                            <p:stCondLst>
                              <p:cond delay="0"/>
                            </p:stCondLst>
                            <p:childTnLst>
                              <p:par>
                                <p:cTn id="91" presetID="42" presetClass="entr" presetSubtype="0" fill="hold" grpId="15" nodeType="click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1000"/>
                                        <p:tgtEl>
                                          <p:spTgt spid="23"/>
                                        </p:tgtEl>
                                      </p:cBhvr>
                                    </p:animEffect>
                                    <p:anim calcmode="lin" valueType="num">
                                      <p:cBhvr>
                                        <p:cTn id="94" dur="1000" fill="hold"/>
                                        <p:tgtEl>
                                          <p:spTgt spid="23"/>
                                        </p:tgtEl>
                                        <p:attrNameLst>
                                          <p:attrName>ppt_x</p:attrName>
                                        </p:attrNameLst>
                                      </p:cBhvr>
                                      <p:tavLst>
                                        <p:tav tm="0">
                                          <p:val>
                                            <p:strVal val="#ppt_x"/>
                                          </p:val>
                                        </p:tav>
                                        <p:tav tm="100000">
                                          <p:val>
                                            <p:strVal val="#ppt_x"/>
                                          </p:val>
                                        </p:tav>
                                      </p:tavLst>
                                    </p:anim>
                                    <p:anim calcmode="lin" valueType="num">
                                      <p:cBhvr>
                                        <p:cTn id="9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96" fill="hold" nodeType="clickPar">
                      <p:stCondLst>
                        <p:cond delay="indefinite"/>
                      </p:stCondLst>
                      <p:childTnLst>
                        <p:par>
                          <p:cTn id="97" fill="hold" nodeType="withGroup">
                            <p:stCondLst>
                              <p:cond delay="indefinite"/>
                            </p:stCondLst>
                          </p:cTn>
                        </p:par>
                        <p:par>
                          <p:cTn id="98" fill="hold" nodeType="afterGroup">
                            <p:stCondLst>
                              <p:cond delay="0"/>
                            </p:stCondLst>
                            <p:childTnLst>
                              <p:par>
                                <p:cTn id="99" presetID="16" presetClass="entr" presetSubtype="21" fill="hold" grpId="8" nodeType="clickEffect">
                                  <p:stCondLst>
                                    <p:cond delay="0"/>
                                  </p:stCondLst>
                                  <p:childTnLst>
                                    <p:set>
                                      <p:cBhvr>
                                        <p:cTn id="100" dur="1" fill="hold">
                                          <p:stCondLst>
                                            <p:cond delay="0"/>
                                          </p:stCondLst>
                                        </p:cTn>
                                        <p:tgtEl>
                                          <p:spTgt spid="16"/>
                                        </p:tgtEl>
                                        <p:attrNameLst>
                                          <p:attrName>style.visibility</p:attrName>
                                        </p:attrNameLst>
                                      </p:cBhvr>
                                      <p:to>
                                        <p:strVal val="visible"/>
                                      </p:to>
                                    </p:set>
                                    <p:animEffect transition="in" filter="barn(inVertical)">
                                      <p:cBhvr>
                                        <p:cTn id="101" dur="500"/>
                                        <p:tgtEl>
                                          <p:spTgt spid="16"/>
                                        </p:tgtEl>
                                      </p:cBhvr>
                                    </p:animEffect>
                                  </p:childTnLst>
                                </p:cTn>
                              </p:par>
                            </p:childTnLst>
                          </p:cTn>
                        </p:par>
                      </p:childTnLst>
                    </p:cTn>
                  </p:par>
                  <p:par>
                    <p:cTn id="102" fill="hold" nodeType="clickPar">
                      <p:stCondLst>
                        <p:cond delay="indefinite"/>
                      </p:stCondLst>
                      <p:childTnLst>
                        <p:par>
                          <p:cTn id="103" fill="hold" nodeType="withGroup">
                            <p:stCondLst>
                              <p:cond delay="indefinite"/>
                            </p:stCondLst>
                          </p:cTn>
                        </p:par>
                        <p:par>
                          <p:cTn id="104" fill="hold" nodeType="afterGroup">
                            <p:stCondLst>
                              <p:cond delay="0"/>
                            </p:stCondLst>
                            <p:childTnLst>
                              <p:par>
                                <p:cTn id="105" presetID="42" presetClass="entr" presetSubtype="0" fill="hold" nodeType="click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fade">
                                      <p:cBhvr>
                                        <p:cTn id="107" dur="1000"/>
                                        <p:tgtEl>
                                          <p:spTgt spid="44"/>
                                        </p:tgtEl>
                                      </p:cBhvr>
                                    </p:animEffect>
                                    <p:anim calcmode="lin" valueType="num">
                                      <p:cBhvr>
                                        <p:cTn id="108" dur="1000" fill="hold"/>
                                        <p:tgtEl>
                                          <p:spTgt spid="44"/>
                                        </p:tgtEl>
                                        <p:attrNameLst>
                                          <p:attrName>ppt_x</p:attrName>
                                        </p:attrNameLst>
                                      </p:cBhvr>
                                      <p:tavLst>
                                        <p:tav tm="0">
                                          <p:val>
                                            <p:strVal val="#ppt_x"/>
                                          </p:val>
                                        </p:tav>
                                        <p:tav tm="100000">
                                          <p:val>
                                            <p:strVal val="#ppt_x"/>
                                          </p:val>
                                        </p:tav>
                                      </p:tavLst>
                                    </p:anim>
                                    <p:anim calcmode="lin" valueType="num">
                                      <p:cBhvr>
                                        <p:cTn id="10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10" fill="hold" nodeType="clickPar">
                      <p:stCondLst>
                        <p:cond delay="indefinite"/>
                      </p:stCondLst>
                      <p:childTnLst>
                        <p:par>
                          <p:cTn id="111" fill="hold" nodeType="withGroup">
                            <p:stCondLst>
                              <p:cond delay="indefinite"/>
                            </p:stCondLst>
                          </p:cTn>
                        </p:par>
                        <p:par>
                          <p:cTn id="112" fill="hold" nodeType="afterGroup">
                            <p:stCondLst>
                              <p:cond delay="0"/>
                            </p:stCondLst>
                            <p:childTnLst>
                              <p:par>
                                <p:cTn id="113" presetID="16" presetClass="entr" presetSubtype="21" fill="hold" grpId="24" nodeType="clickEffect">
                                  <p:stCondLst>
                                    <p:cond delay="0"/>
                                  </p:stCondLst>
                                  <p:childTnLst>
                                    <p:set>
                                      <p:cBhvr>
                                        <p:cTn id="114" dur="1" fill="hold">
                                          <p:stCondLst>
                                            <p:cond delay="0"/>
                                          </p:stCondLst>
                                        </p:cTn>
                                        <p:tgtEl>
                                          <p:spTgt spid="43"/>
                                        </p:tgtEl>
                                        <p:attrNameLst>
                                          <p:attrName>style.visibility</p:attrName>
                                        </p:attrNameLst>
                                      </p:cBhvr>
                                      <p:to>
                                        <p:strVal val="visible"/>
                                      </p:to>
                                    </p:set>
                                    <p:animEffect transition="in" filter="barn(inVertical)">
                                      <p:cBhvr>
                                        <p:cTn id="115" dur="500"/>
                                        <p:tgtEl>
                                          <p:spTgt spid="43"/>
                                        </p:tgtEl>
                                      </p:cBhvr>
                                    </p:animEffect>
                                  </p:childTnLst>
                                </p:cTn>
                              </p:par>
                            </p:childTnLst>
                          </p:cTn>
                        </p:par>
                      </p:childTnLst>
                    </p:cTn>
                  </p:par>
                  <p:par>
                    <p:cTn id="116" fill="hold" nodeType="clickPar">
                      <p:stCondLst>
                        <p:cond delay="indefinite"/>
                      </p:stCondLst>
                      <p:childTnLst>
                        <p:par>
                          <p:cTn id="117" fill="hold" nodeType="withGroup">
                            <p:stCondLst>
                              <p:cond delay="indefinite"/>
                            </p:stCondLst>
                          </p:cTn>
                        </p:par>
                        <p:par>
                          <p:cTn id="118" fill="hold" nodeType="afterGroup">
                            <p:stCondLst>
                              <p:cond delay="0"/>
                            </p:stCondLst>
                            <p:childTnLst>
                              <p:par>
                                <p:cTn id="119" presetID="16" presetClass="entr" presetSubtype="21" fill="hold" grpId="17" nodeType="click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barn(inVertical)">
                                      <p:cBhvr>
                                        <p:cTn id="121" dur="500"/>
                                        <p:tgtEl>
                                          <p:spTgt spid="27"/>
                                        </p:tgtEl>
                                      </p:cBhvr>
                                    </p:animEffect>
                                  </p:childTnLst>
                                </p:cTn>
                              </p:par>
                            </p:childTnLst>
                          </p:cTn>
                        </p:par>
                      </p:childTnLst>
                    </p:cTn>
                  </p:par>
                  <p:par>
                    <p:cTn id="122" fill="hold" nodeType="clickPar">
                      <p:stCondLst>
                        <p:cond delay="indefinite"/>
                      </p:stCondLst>
                      <p:childTnLst>
                        <p:par>
                          <p:cTn id="123" fill="hold" nodeType="withGroup">
                            <p:stCondLst>
                              <p:cond delay="indefinite"/>
                            </p:stCondLst>
                          </p:cTn>
                        </p:par>
                        <p:par>
                          <p:cTn id="124" fill="hold" nodeType="afterGroup">
                            <p:stCondLst>
                              <p:cond delay="0"/>
                            </p:stCondLst>
                            <p:childTnLst>
                              <p:par>
                                <p:cTn id="125" presetID="42" presetClass="entr" presetSubtype="0" fill="hold" grpId="25" nodeType="clickEffect">
                                  <p:stCondLst>
                                    <p:cond delay="0"/>
                                  </p:stCondLst>
                                  <p:childTnLst>
                                    <p:set>
                                      <p:cBhvr>
                                        <p:cTn id="126" dur="1" fill="hold">
                                          <p:stCondLst>
                                            <p:cond delay="0"/>
                                          </p:stCondLst>
                                        </p:cTn>
                                        <p:tgtEl>
                                          <p:spTgt spid="45"/>
                                        </p:tgtEl>
                                        <p:attrNameLst>
                                          <p:attrName>style.visibility</p:attrName>
                                        </p:attrNameLst>
                                      </p:cBhvr>
                                      <p:to>
                                        <p:strVal val="visible"/>
                                      </p:to>
                                    </p:set>
                                    <p:animEffect transition="in" filter="fade">
                                      <p:cBhvr>
                                        <p:cTn id="127" dur="1000"/>
                                        <p:tgtEl>
                                          <p:spTgt spid="45"/>
                                        </p:tgtEl>
                                      </p:cBhvr>
                                    </p:animEffect>
                                    <p:anim calcmode="lin" valueType="num">
                                      <p:cBhvr>
                                        <p:cTn id="128" dur="1000" fill="hold"/>
                                        <p:tgtEl>
                                          <p:spTgt spid="45"/>
                                        </p:tgtEl>
                                        <p:attrNameLst>
                                          <p:attrName>ppt_x</p:attrName>
                                        </p:attrNameLst>
                                      </p:cBhvr>
                                      <p:tavLst>
                                        <p:tav tm="0">
                                          <p:val>
                                            <p:strVal val="#ppt_x"/>
                                          </p:val>
                                        </p:tav>
                                        <p:tav tm="100000">
                                          <p:val>
                                            <p:strVal val="#ppt_x"/>
                                          </p:val>
                                        </p:tav>
                                      </p:tavLst>
                                    </p:anim>
                                    <p:anim calcmode="lin" valueType="num">
                                      <p:cBhvr>
                                        <p:cTn id="12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30" fill="hold" nodeType="clickPar">
                      <p:stCondLst>
                        <p:cond delay="indefinite"/>
                      </p:stCondLst>
                      <p:childTnLst>
                        <p:par>
                          <p:cTn id="131" fill="hold" nodeType="withGroup">
                            <p:stCondLst>
                              <p:cond delay="indefinite"/>
                            </p:stCondLst>
                          </p:cTn>
                        </p:par>
                        <p:par>
                          <p:cTn id="132" fill="hold" nodeType="afterGroup">
                            <p:stCondLst>
                              <p:cond delay="0"/>
                            </p:stCondLst>
                            <p:childTnLst>
                              <p:par>
                                <p:cTn id="133" presetID="16" presetClass="entr" presetSubtype="21" fill="hold" grpId="9" nodeType="clickEffect">
                                  <p:stCondLst>
                                    <p:cond delay="0"/>
                                  </p:stCondLst>
                                  <p:childTnLst>
                                    <p:set>
                                      <p:cBhvr>
                                        <p:cTn id="134" dur="1" fill="hold">
                                          <p:stCondLst>
                                            <p:cond delay="0"/>
                                          </p:stCondLst>
                                        </p:cTn>
                                        <p:tgtEl>
                                          <p:spTgt spid="17"/>
                                        </p:tgtEl>
                                        <p:attrNameLst>
                                          <p:attrName>style.visibility</p:attrName>
                                        </p:attrNameLst>
                                      </p:cBhvr>
                                      <p:to>
                                        <p:strVal val="visible"/>
                                      </p:to>
                                    </p:set>
                                    <p:animEffect transition="in" filter="barn(inVertical)">
                                      <p:cBhvr>
                                        <p:cTn id="135" dur="500"/>
                                        <p:tgtEl>
                                          <p:spTgt spid="17"/>
                                        </p:tgtEl>
                                      </p:cBhvr>
                                    </p:animEffect>
                                  </p:childTnLst>
                                </p:cTn>
                              </p:par>
                            </p:childTnLst>
                          </p:cTn>
                        </p:par>
                      </p:childTnLst>
                    </p:cTn>
                  </p:par>
                  <p:par>
                    <p:cTn id="136" fill="hold" nodeType="clickPar">
                      <p:stCondLst>
                        <p:cond delay="indefinite"/>
                      </p:stCondLst>
                      <p:childTnLst>
                        <p:par>
                          <p:cTn id="137" fill="hold" nodeType="withGroup">
                            <p:stCondLst>
                              <p:cond delay="indefinite"/>
                            </p:stCondLst>
                          </p:cTn>
                        </p:par>
                        <p:par>
                          <p:cTn id="138" fill="hold" nodeType="afterGroup">
                            <p:stCondLst>
                              <p:cond delay="0"/>
                            </p:stCondLst>
                            <p:childTnLst>
                              <p:par>
                                <p:cTn id="139" presetID="42" presetClass="entr" presetSubtype="0" fill="hold" nodeType="clickEffect">
                                  <p:stCondLst>
                                    <p:cond delay="0"/>
                                  </p:stCondLst>
                                  <p:childTnLst>
                                    <p:set>
                                      <p:cBhvr>
                                        <p:cTn id="140" dur="1" fill="hold">
                                          <p:stCondLst>
                                            <p:cond delay="0"/>
                                          </p:stCondLst>
                                        </p:cTn>
                                        <p:tgtEl>
                                          <p:spTgt spid="47"/>
                                        </p:tgtEl>
                                        <p:attrNameLst>
                                          <p:attrName>style.visibility</p:attrName>
                                        </p:attrNameLst>
                                      </p:cBhvr>
                                      <p:to>
                                        <p:strVal val="visible"/>
                                      </p:to>
                                    </p:set>
                                    <p:animEffect transition="in" filter="fade">
                                      <p:cBhvr>
                                        <p:cTn id="141" dur="1000"/>
                                        <p:tgtEl>
                                          <p:spTgt spid="47"/>
                                        </p:tgtEl>
                                      </p:cBhvr>
                                    </p:animEffect>
                                    <p:anim calcmode="lin" valueType="num">
                                      <p:cBhvr>
                                        <p:cTn id="142" dur="1000" fill="hold"/>
                                        <p:tgtEl>
                                          <p:spTgt spid="47"/>
                                        </p:tgtEl>
                                        <p:attrNameLst>
                                          <p:attrName>ppt_x</p:attrName>
                                        </p:attrNameLst>
                                      </p:cBhvr>
                                      <p:tavLst>
                                        <p:tav tm="0">
                                          <p:val>
                                            <p:strVal val="#ppt_x"/>
                                          </p:val>
                                        </p:tav>
                                        <p:tav tm="100000">
                                          <p:val>
                                            <p:strVal val="#ppt_x"/>
                                          </p:val>
                                        </p:tav>
                                      </p:tavLst>
                                    </p:anim>
                                    <p:anim calcmode="lin" valueType="num">
                                      <p:cBhvr>
                                        <p:cTn id="14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44" fill="hold" nodeType="clickPar">
                      <p:stCondLst>
                        <p:cond delay="indefinite"/>
                      </p:stCondLst>
                      <p:childTnLst>
                        <p:par>
                          <p:cTn id="145" fill="hold" nodeType="withGroup">
                            <p:stCondLst>
                              <p:cond delay="indefinite"/>
                            </p:stCondLst>
                          </p:cTn>
                        </p:par>
                        <p:par>
                          <p:cTn id="146" fill="hold" nodeType="afterGroup">
                            <p:stCondLst>
                              <p:cond delay="0"/>
                            </p:stCondLst>
                            <p:childTnLst>
                              <p:par>
                                <p:cTn id="147" presetID="16" presetClass="entr" presetSubtype="21" fill="hold" grpId="26" nodeType="clickEffect">
                                  <p:stCondLst>
                                    <p:cond delay="0"/>
                                  </p:stCondLst>
                                  <p:childTnLst>
                                    <p:set>
                                      <p:cBhvr>
                                        <p:cTn id="148" dur="1" fill="hold">
                                          <p:stCondLst>
                                            <p:cond delay="0"/>
                                          </p:stCondLst>
                                        </p:cTn>
                                        <p:tgtEl>
                                          <p:spTgt spid="46"/>
                                        </p:tgtEl>
                                        <p:attrNameLst>
                                          <p:attrName>style.visibility</p:attrName>
                                        </p:attrNameLst>
                                      </p:cBhvr>
                                      <p:to>
                                        <p:strVal val="visible"/>
                                      </p:to>
                                    </p:set>
                                    <p:animEffect transition="in" filter="barn(inVertical)">
                                      <p:cBhvr>
                                        <p:cTn id="149" dur="500"/>
                                        <p:tgtEl>
                                          <p:spTgt spid="46"/>
                                        </p:tgtEl>
                                      </p:cBhvr>
                                    </p:animEffect>
                                  </p:childTnLst>
                                </p:cTn>
                              </p:par>
                            </p:childTnLst>
                          </p:cTn>
                        </p:par>
                      </p:childTnLst>
                    </p:cTn>
                  </p:par>
                  <p:par>
                    <p:cTn id="150" fill="hold" nodeType="clickPar">
                      <p:stCondLst>
                        <p:cond delay="indefinite"/>
                      </p:stCondLst>
                      <p:childTnLst>
                        <p:par>
                          <p:cTn id="151" fill="hold" nodeType="withGroup">
                            <p:stCondLst>
                              <p:cond delay="indefinite"/>
                            </p:stCondLst>
                          </p:cTn>
                        </p:par>
                        <p:par>
                          <p:cTn id="152" fill="hold" nodeType="afterGroup">
                            <p:stCondLst>
                              <p:cond delay="0"/>
                            </p:stCondLst>
                            <p:childTnLst>
                              <p:par>
                                <p:cTn id="153" presetID="42" presetClass="entr" presetSubtype="0" fill="hold" nodeType="clickEffect">
                                  <p:stCondLst>
                                    <p:cond delay="0"/>
                                  </p:stCondLst>
                                  <p:childTnLst>
                                    <p:set>
                                      <p:cBhvr>
                                        <p:cTn id="154" dur="1" fill="hold">
                                          <p:stCondLst>
                                            <p:cond delay="0"/>
                                          </p:stCondLst>
                                        </p:cTn>
                                        <p:tgtEl>
                                          <p:spTgt spid="55"/>
                                        </p:tgtEl>
                                        <p:attrNameLst>
                                          <p:attrName>style.visibility</p:attrName>
                                        </p:attrNameLst>
                                      </p:cBhvr>
                                      <p:to>
                                        <p:strVal val="visible"/>
                                      </p:to>
                                    </p:set>
                                    <p:animEffect transition="in" filter="fade">
                                      <p:cBhvr>
                                        <p:cTn id="155" dur="1000"/>
                                        <p:tgtEl>
                                          <p:spTgt spid="55"/>
                                        </p:tgtEl>
                                      </p:cBhvr>
                                    </p:animEffect>
                                    <p:anim calcmode="lin" valueType="num">
                                      <p:cBhvr>
                                        <p:cTn id="156" dur="1000" fill="hold"/>
                                        <p:tgtEl>
                                          <p:spTgt spid="55"/>
                                        </p:tgtEl>
                                        <p:attrNameLst>
                                          <p:attrName>ppt_x</p:attrName>
                                        </p:attrNameLst>
                                      </p:cBhvr>
                                      <p:tavLst>
                                        <p:tav tm="0">
                                          <p:val>
                                            <p:strVal val="#ppt_x"/>
                                          </p:val>
                                        </p:tav>
                                        <p:tav tm="100000">
                                          <p:val>
                                            <p:strVal val="#ppt_x"/>
                                          </p:val>
                                        </p:tav>
                                      </p:tavLst>
                                    </p:anim>
                                    <p:anim calcmode="lin" valueType="num">
                                      <p:cBhvr>
                                        <p:cTn id="157"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58" fill="hold" nodeType="clickPar">
                      <p:stCondLst>
                        <p:cond delay="indefinite"/>
                      </p:stCondLst>
                      <p:childTnLst>
                        <p:par>
                          <p:cTn id="159" fill="hold" nodeType="withGroup">
                            <p:stCondLst>
                              <p:cond delay="indefinite"/>
                            </p:stCondLst>
                          </p:cTn>
                        </p:par>
                        <p:par>
                          <p:cTn id="160" fill="hold" nodeType="afterGroup">
                            <p:stCondLst>
                              <p:cond delay="0"/>
                            </p:stCondLst>
                            <p:childTnLst>
                              <p:par>
                                <p:cTn id="161" presetID="16" presetClass="entr" presetSubtype="21" fill="hold" grpId="31" nodeType="clickEffect">
                                  <p:stCondLst>
                                    <p:cond delay="0"/>
                                  </p:stCondLst>
                                  <p:childTnLst>
                                    <p:set>
                                      <p:cBhvr>
                                        <p:cTn id="162" dur="1" fill="hold">
                                          <p:stCondLst>
                                            <p:cond delay="0"/>
                                          </p:stCondLst>
                                        </p:cTn>
                                        <p:tgtEl>
                                          <p:spTgt spid="54"/>
                                        </p:tgtEl>
                                        <p:attrNameLst>
                                          <p:attrName>style.visibility</p:attrName>
                                        </p:attrNameLst>
                                      </p:cBhvr>
                                      <p:to>
                                        <p:strVal val="visible"/>
                                      </p:to>
                                    </p:set>
                                    <p:animEffect transition="in" filter="barn(inVertical)">
                                      <p:cBhvr>
                                        <p:cTn id="163" dur="500"/>
                                        <p:tgtEl>
                                          <p:spTgt spid="54"/>
                                        </p:tgtEl>
                                      </p:cBhvr>
                                    </p:animEffect>
                                  </p:childTnLst>
                                </p:cTn>
                              </p:par>
                            </p:childTnLst>
                          </p:cTn>
                        </p:par>
                      </p:childTnLst>
                    </p:cTn>
                  </p:par>
                  <p:par>
                    <p:cTn id="164" fill="hold" nodeType="clickPar">
                      <p:stCondLst>
                        <p:cond delay="indefinite"/>
                      </p:stCondLst>
                      <p:childTnLst>
                        <p:par>
                          <p:cTn id="165" fill="hold" nodeType="withGroup">
                            <p:stCondLst>
                              <p:cond delay="indefinite"/>
                            </p:stCondLst>
                          </p:cTn>
                        </p:par>
                        <p:par>
                          <p:cTn id="166" fill="hold" nodeType="afterGroup">
                            <p:stCondLst>
                              <p:cond delay="0"/>
                            </p:stCondLst>
                            <p:childTnLst>
                              <p:par>
                                <p:cTn id="167" presetID="16" presetClass="entr" presetSubtype="21" fill="hold" grpId="27" nodeType="clickEffect">
                                  <p:stCondLst>
                                    <p:cond delay="0"/>
                                  </p:stCondLst>
                                  <p:childTnLst>
                                    <p:set>
                                      <p:cBhvr>
                                        <p:cTn id="168" dur="1" fill="hold">
                                          <p:stCondLst>
                                            <p:cond delay="0"/>
                                          </p:stCondLst>
                                        </p:cTn>
                                        <p:tgtEl>
                                          <p:spTgt spid="48"/>
                                        </p:tgtEl>
                                        <p:attrNameLst>
                                          <p:attrName>style.visibility</p:attrName>
                                        </p:attrNameLst>
                                      </p:cBhvr>
                                      <p:to>
                                        <p:strVal val="visible"/>
                                      </p:to>
                                    </p:set>
                                    <p:animEffect transition="in" filter="barn(inVertical)">
                                      <p:cBhvr>
                                        <p:cTn id="169" dur="500"/>
                                        <p:tgtEl>
                                          <p:spTgt spid="48"/>
                                        </p:tgtEl>
                                      </p:cBhvr>
                                    </p:animEffect>
                                  </p:childTnLst>
                                </p:cTn>
                              </p:par>
                            </p:childTnLst>
                          </p:cTn>
                        </p:par>
                      </p:childTnLst>
                    </p:cTn>
                  </p:par>
                  <p:par>
                    <p:cTn id="170" fill="hold" nodeType="clickPar">
                      <p:stCondLst>
                        <p:cond delay="indefinite"/>
                      </p:stCondLst>
                      <p:childTnLst>
                        <p:par>
                          <p:cTn id="171" fill="hold" nodeType="withGroup">
                            <p:stCondLst>
                              <p:cond delay="indefinite"/>
                            </p:stCondLst>
                          </p:cTn>
                        </p:par>
                        <p:par>
                          <p:cTn id="172" fill="hold" nodeType="afterGroup">
                            <p:stCondLst>
                              <p:cond delay="0"/>
                            </p:stCondLst>
                            <p:childTnLst>
                              <p:par>
                                <p:cTn id="173" presetID="16" presetClass="entr" presetSubtype="21" fill="hold" grpId="28" nodeType="clickEffect">
                                  <p:stCondLst>
                                    <p:cond delay="0"/>
                                  </p:stCondLst>
                                  <p:childTnLst>
                                    <p:set>
                                      <p:cBhvr>
                                        <p:cTn id="174" dur="1" fill="hold">
                                          <p:stCondLst>
                                            <p:cond delay="0"/>
                                          </p:stCondLst>
                                        </p:cTn>
                                        <p:tgtEl>
                                          <p:spTgt spid="49"/>
                                        </p:tgtEl>
                                        <p:attrNameLst>
                                          <p:attrName>style.visibility</p:attrName>
                                        </p:attrNameLst>
                                      </p:cBhvr>
                                      <p:to>
                                        <p:strVal val="visible"/>
                                      </p:to>
                                    </p:set>
                                    <p:animEffect transition="in" filter="barn(inVertical)">
                                      <p:cBhvr>
                                        <p:cTn id="175" dur="500"/>
                                        <p:tgtEl>
                                          <p:spTgt spid="49"/>
                                        </p:tgtEl>
                                      </p:cBhvr>
                                    </p:animEffect>
                                  </p:childTnLst>
                                </p:cTn>
                              </p:par>
                            </p:childTnLst>
                          </p:cTn>
                        </p:par>
                      </p:childTnLst>
                    </p:cTn>
                  </p:par>
                  <p:par>
                    <p:cTn id="176" fill="hold" nodeType="clickPar">
                      <p:stCondLst>
                        <p:cond delay="indefinite"/>
                      </p:stCondLst>
                      <p:childTnLst>
                        <p:par>
                          <p:cTn id="177" fill="hold" nodeType="withGroup">
                            <p:stCondLst>
                              <p:cond delay="indefinite"/>
                            </p:stCondLst>
                          </p:cTn>
                        </p:par>
                        <p:par>
                          <p:cTn id="178" fill="hold" nodeType="afterGroup">
                            <p:stCondLst>
                              <p:cond delay="0"/>
                            </p:stCondLst>
                            <p:childTnLst>
                              <p:par>
                                <p:cTn id="179" presetID="42" presetClass="entr" presetSubtype="0" fill="hold" nodeType="clickEffect">
                                  <p:stCondLst>
                                    <p:cond delay="0"/>
                                  </p:stCondLst>
                                  <p:childTnLst>
                                    <p:set>
                                      <p:cBhvr>
                                        <p:cTn id="180" dur="1" fill="hold">
                                          <p:stCondLst>
                                            <p:cond delay="0"/>
                                          </p:stCondLst>
                                        </p:cTn>
                                        <p:tgtEl>
                                          <p:spTgt spid="51"/>
                                        </p:tgtEl>
                                        <p:attrNameLst>
                                          <p:attrName>style.visibility</p:attrName>
                                        </p:attrNameLst>
                                      </p:cBhvr>
                                      <p:to>
                                        <p:strVal val="visible"/>
                                      </p:to>
                                    </p:set>
                                    <p:animEffect transition="in" filter="fade">
                                      <p:cBhvr>
                                        <p:cTn id="181" dur="1000"/>
                                        <p:tgtEl>
                                          <p:spTgt spid="51"/>
                                        </p:tgtEl>
                                      </p:cBhvr>
                                    </p:animEffect>
                                    <p:anim calcmode="lin" valueType="num">
                                      <p:cBhvr>
                                        <p:cTn id="182" dur="1000" fill="hold"/>
                                        <p:tgtEl>
                                          <p:spTgt spid="51"/>
                                        </p:tgtEl>
                                        <p:attrNameLst>
                                          <p:attrName>ppt_x</p:attrName>
                                        </p:attrNameLst>
                                      </p:cBhvr>
                                      <p:tavLst>
                                        <p:tav tm="0">
                                          <p:val>
                                            <p:strVal val="#ppt_x"/>
                                          </p:val>
                                        </p:tav>
                                        <p:tav tm="100000">
                                          <p:val>
                                            <p:strVal val="#ppt_x"/>
                                          </p:val>
                                        </p:tav>
                                      </p:tavLst>
                                    </p:anim>
                                    <p:anim calcmode="lin" valueType="num">
                                      <p:cBhvr>
                                        <p:cTn id="18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84" fill="hold" nodeType="clickPar">
                      <p:stCondLst>
                        <p:cond delay="indefinite"/>
                      </p:stCondLst>
                      <p:childTnLst>
                        <p:par>
                          <p:cTn id="185" fill="hold" nodeType="withGroup">
                            <p:stCondLst>
                              <p:cond delay="indefinite"/>
                            </p:stCondLst>
                          </p:cTn>
                        </p:par>
                        <p:par>
                          <p:cTn id="186" fill="hold" nodeType="afterGroup">
                            <p:stCondLst>
                              <p:cond delay="0"/>
                            </p:stCondLst>
                            <p:childTnLst>
                              <p:par>
                                <p:cTn id="187" presetID="16" presetClass="entr" presetSubtype="21" fill="hold" grpId="29" nodeType="clickEffect">
                                  <p:stCondLst>
                                    <p:cond delay="0"/>
                                  </p:stCondLst>
                                  <p:childTnLst>
                                    <p:set>
                                      <p:cBhvr>
                                        <p:cTn id="188" dur="1" fill="hold">
                                          <p:stCondLst>
                                            <p:cond delay="0"/>
                                          </p:stCondLst>
                                        </p:cTn>
                                        <p:tgtEl>
                                          <p:spTgt spid="50"/>
                                        </p:tgtEl>
                                        <p:attrNameLst>
                                          <p:attrName>style.visibility</p:attrName>
                                        </p:attrNameLst>
                                      </p:cBhvr>
                                      <p:to>
                                        <p:strVal val="visible"/>
                                      </p:to>
                                    </p:set>
                                    <p:animEffect transition="in" filter="barn(inVertical)">
                                      <p:cBhvr>
                                        <p:cTn id="189" dur="500"/>
                                        <p:tgtEl>
                                          <p:spTgt spid="50"/>
                                        </p:tgtEl>
                                      </p:cBhvr>
                                    </p:animEffect>
                                  </p:childTnLst>
                                </p:cTn>
                              </p:par>
                            </p:childTnLst>
                          </p:cTn>
                        </p:par>
                      </p:childTnLst>
                    </p:cTn>
                  </p:par>
                  <p:par>
                    <p:cTn id="190" fill="hold" nodeType="clickPar">
                      <p:stCondLst>
                        <p:cond delay="indefinite"/>
                      </p:stCondLst>
                      <p:childTnLst>
                        <p:par>
                          <p:cTn id="191" fill="hold" nodeType="withGroup">
                            <p:stCondLst>
                              <p:cond delay="indefinite"/>
                            </p:stCondLst>
                          </p:cTn>
                        </p:par>
                        <p:par>
                          <p:cTn id="192" fill="hold" nodeType="afterGroup">
                            <p:stCondLst>
                              <p:cond delay="0"/>
                            </p:stCondLst>
                            <p:childTnLst>
                              <p:par>
                                <p:cTn id="193" presetID="42" presetClass="entr" presetSubtype="0" fill="hold" nodeType="clickEffect">
                                  <p:stCondLst>
                                    <p:cond delay="0"/>
                                  </p:stCondLst>
                                  <p:childTnLst>
                                    <p:set>
                                      <p:cBhvr>
                                        <p:cTn id="194" dur="1" fill="hold">
                                          <p:stCondLst>
                                            <p:cond delay="0"/>
                                          </p:stCondLst>
                                        </p:cTn>
                                        <p:tgtEl>
                                          <p:spTgt spid="53"/>
                                        </p:tgtEl>
                                        <p:attrNameLst>
                                          <p:attrName>style.visibility</p:attrName>
                                        </p:attrNameLst>
                                      </p:cBhvr>
                                      <p:to>
                                        <p:strVal val="visible"/>
                                      </p:to>
                                    </p:set>
                                    <p:animEffect transition="in" filter="fade">
                                      <p:cBhvr>
                                        <p:cTn id="195" dur="1000"/>
                                        <p:tgtEl>
                                          <p:spTgt spid="53"/>
                                        </p:tgtEl>
                                      </p:cBhvr>
                                    </p:animEffect>
                                    <p:anim calcmode="lin" valueType="num">
                                      <p:cBhvr>
                                        <p:cTn id="196" dur="1000" fill="hold"/>
                                        <p:tgtEl>
                                          <p:spTgt spid="53"/>
                                        </p:tgtEl>
                                        <p:attrNameLst>
                                          <p:attrName>ppt_x</p:attrName>
                                        </p:attrNameLst>
                                      </p:cBhvr>
                                      <p:tavLst>
                                        <p:tav tm="0">
                                          <p:val>
                                            <p:strVal val="#ppt_x"/>
                                          </p:val>
                                        </p:tav>
                                        <p:tav tm="100000">
                                          <p:val>
                                            <p:strVal val="#ppt_x"/>
                                          </p:val>
                                        </p:tav>
                                      </p:tavLst>
                                    </p:anim>
                                    <p:anim calcmode="lin" valueType="num">
                                      <p:cBhvr>
                                        <p:cTn id="197"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98" fill="hold" nodeType="clickPar">
                      <p:stCondLst>
                        <p:cond delay="indefinite"/>
                      </p:stCondLst>
                      <p:childTnLst>
                        <p:par>
                          <p:cTn id="199" fill="hold" nodeType="withGroup">
                            <p:stCondLst>
                              <p:cond delay="indefinite"/>
                            </p:stCondLst>
                          </p:cTn>
                        </p:par>
                        <p:par>
                          <p:cTn id="200" fill="hold" nodeType="afterGroup">
                            <p:stCondLst>
                              <p:cond delay="0"/>
                            </p:stCondLst>
                            <p:childTnLst>
                              <p:par>
                                <p:cTn id="201" presetID="16" presetClass="entr" presetSubtype="21" fill="hold" grpId="30" nodeType="clickEffect">
                                  <p:stCondLst>
                                    <p:cond delay="0"/>
                                  </p:stCondLst>
                                  <p:childTnLst>
                                    <p:set>
                                      <p:cBhvr>
                                        <p:cTn id="202" dur="1" fill="hold">
                                          <p:stCondLst>
                                            <p:cond delay="0"/>
                                          </p:stCondLst>
                                        </p:cTn>
                                        <p:tgtEl>
                                          <p:spTgt spid="52"/>
                                        </p:tgtEl>
                                        <p:attrNameLst>
                                          <p:attrName>style.visibility</p:attrName>
                                        </p:attrNameLst>
                                      </p:cBhvr>
                                      <p:to>
                                        <p:strVal val="visible"/>
                                      </p:to>
                                    </p:set>
                                    <p:animEffect transition="in" filter="barn(inVertical)">
                                      <p:cBhvr>
                                        <p:cTn id="203" dur="500"/>
                                        <p:tgtEl>
                                          <p:spTgt spid="52"/>
                                        </p:tgtEl>
                                      </p:cBhvr>
                                    </p:animEffect>
                                  </p:childTnLst>
                                </p:cTn>
                              </p:par>
                            </p:childTnLst>
                          </p:cTn>
                        </p:par>
                      </p:childTnLst>
                    </p:cTn>
                  </p:par>
                  <p:par>
                    <p:cTn id="204" fill="hold" nodeType="clickPar">
                      <p:stCondLst>
                        <p:cond delay="indefinite"/>
                      </p:stCondLst>
                      <p:childTnLst>
                        <p:par>
                          <p:cTn id="205" fill="hold" nodeType="withGroup">
                            <p:stCondLst>
                              <p:cond delay="indefinite"/>
                            </p:stCondLst>
                          </p:cTn>
                        </p:par>
                        <p:par>
                          <p:cTn id="206" fill="hold" nodeType="afterGroup">
                            <p:stCondLst>
                              <p:cond delay="0"/>
                            </p:stCondLst>
                            <p:childTnLst>
                              <p:par>
                                <p:cTn id="207" presetID="16" presetClass="entr" presetSubtype="21" fill="hold" grpId="13" nodeType="clickEffect">
                                  <p:stCondLst>
                                    <p:cond delay="0"/>
                                  </p:stCondLst>
                                  <p:childTnLst>
                                    <p:set>
                                      <p:cBhvr>
                                        <p:cTn id="208" dur="1" fill="hold">
                                          <p:stCondLst>
                                            <p:cond delay="0"/>
                                          </p:stCondLst>
                                        </p:cTn>
                                        <p:tgtEl>
                                          <p:spTgt spid="21"/>
                                        </p:tgtEl>
                                        <p:attrNameLst>
                                          <p:attrName>style.visibility</p:attrName>
                                        </p:attrNameLst>
                                      </p:cBhvr>
                                      <p:to>
                                        <p:strVal val="visible"/>
                                      </p:to>
                                    </p:set>
                                    <p:animEffect transition="in" filter="barn(inVertical)">
                                      <p:cBhvr>
                                        <p:cTn id="209" dur="500"/>
                                        <p:tgtEl>
                                          <p:spTgt spid="21"/>
                                        </p:tgtEl>
                                      </p:cBhvr>
                                    </p:animEffect>
                                  </p:childTnLst>
                                </p:cTn>
                              </p:par>
                            </p:childTnLst>
                          </p:cTn>
                        </p:par>
                      </p:childTnLst>
                    </p:cTn>
                  </p:par>
                  <p:par>
                    <p:cTn id="210" fill="hold" nodeType="clickPar">
                      <p:stCondLst>
                        <p:cond delay="indefinite"/>
                      </p:stCondLst>
                      <p:childTnLst>
                        <p:par>
                          <p:cTn id="211" fill="hold" nodeType="withGroup">
                            <p:stCondLst>
                              <p:cond delay="indefinite"/>
                            </p:stCondLst>
                          </p:cTn>
                        </p:par>
                        <p:par>
                          <p:cTn id="212" fill="hold" nodeType="afterGroup">
                            <p:stCondLst>
                              <p:cond delay="0"/>
                            </p:stCondLst>
                            <p:childTnLst>
                              <p:par>
                                <p:cTn id="213" presetID="42" presetClass="entr" presetSubtype="0" fill="hold" grpId="16" nodeType="clickEffect">
                                  <p:stCondLst>
                                    <p:cond delay="0"/>
                                  </p:stCondLst>
                                  <p:childTnLst>
                                    <p:set>
                                      <p:cBhvr>
                                        <p:cTn id="214" dur="1" fill="hold">
                                          <p:stCondLst>
                                            <p:cond delay="0"/>
                                          </p:stCondLst>
                                        </p:cTn>
                                        <p:tgtEl>
                                          <p:spTgt spid="24"/>
                                        </p:tgtEl>
                                        <p:attrNameLst>
                                          <p:attrName>style.visibility</p:attrName>
                                        </p:attrNameLst>
                                      </p:cBhvr>
                                      <p:to>
                                        <p:strVal val="visible"/>
                                      </p:to>
                                    </p:set>
                                    <p:animEffect transition="in" filter="fade">
                                      <p:cBhvr>
                                        <p:cTn id="215" dur="1000"/>
                                        <p:tgtEl>
                                          <p:spTgt spid="24"/>
                                        </p:tgtEl>
                                      </p:cBhvr>
                                    </p:animEffect>
                                    <p:anim calcmode="lin" valueType="num">
                                      <p:cBhvr>
                                        <p:cTn id="216" dur="1000" fill="hold"/>
                                        <p:tgtEl>
                                          <p:spTgt spid="24"/>
                                        </p:tgtEl>
                                        <p:attrNameLst>
                                          <p:attrName>ppt_x</p:attrName>
                                        </p:attrNameLst>
                                      </p:cBhvr>
                                      <p:tavLst>
                                        <p:tav tm="0">
                                          <p:val>
                                            <p:strVal val="#ppt_x"/>
                                          </p:val>
                                        </p:tav>
                                        <p:tav tm="100000">
                                          <p:val>
                                            <p:strVal val="#ppt_x"/>
                                          </p:val>
                                        </p:tav>
                                      </p:tavLst>
                                    </p:anim>
                                    <p:anim calcmode="lin" valueType="num">
                                      <p:cBhvr>
                                        <p:cTn id="21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18" fill="hold" nodeType="clickPar">
                      <p:stCondLst>
                        <p:cond delay="indefinite"/>
                      </p:stCondLst>
                      <p:childTnLst>
                        <p:par>
                          <p:cTn id="219" fill="hold" nodeType="withGroup">
                            <p:stCondLst>
                              <p:cond delay="indefinite"/>
                            </p:stCondLst>
                          </p:cTn>
                        </p:par>
                        <p:par>
                          <p:cTn id="220" fill="hold" nodeType="afterGroup">
                            <p:stCondLst>
                              <p:cond delay="0"/>
                            </p:stCondLst>
                            <p:childTnLst>
                              <p:par>
                                <p:cTn id="221" presetID="16" presetClass="entr" presetSubtype="21" fill="hold" grpId="10" nodeType="clickEffect">
                                  <p:stCondLst>
                                    <p:cond delay="0"/>
                                  </p:stCondLst>
                                  <p:childTnLst>
                                    <p:set>
                                      <p:cBhvr>
                                        <p:cTn id="222" dur="1" fill="hold">
                                          <p:stCondLst>
                                            <p:cond delay="0"/>
                                          </p:stCondLst>
                                        </p:cTn>
                                        <p:tgtEl>
                                          <p:spTgt spid="18"/>
                                        </p:tgtEl>
                                        <p:attrNameLst>
                                          <p:attrName>style.visibility</p:attrName>
                                        </p:attrNameLst>
                                      </p:cBhvr>
                                      <p:to>
                                        <p:strVal val="visible"/>
                                      </p:to>
                                    </p:set>
                                    <p:animEffect transition="in" filter="barn(inVertical)">
                                      <p:cBhvr>
                                        <p:cTn id="223" dur="500"/>
                                        <p:tgtEl>
                                          <p:spTgt spid="18"/>
                                        </p:tgtEl>
                                      </p:cBhvr>
                                    </p:animEffect>
                                  </p:childTnLst>
                                </p:cTn>
                              </p:par>
                            </p:childTnLst>
                          </p:cTn>
                        </p:par>
                      </p:childTnLst>
                    </p:cTn>
                  </p:par>
                  <p:par>
                    <p:cTn id="224" fill="hold" nodeType="clickPar">
                      <p:stCondLst>
                        <p:cond delay="indefinite"/>
                      </p:stCondLst>
                      <p:childTnLst>
                        <p:par>
                          <p:cTn id="225" fill="hold" nodeType="withGroup">
                            <p:stCondLst>
                              <p:cond delay="indefinite"/>
                            </p:stCondLst>
                          </p:cTn>
                        </p:par>
                        <p:par>
                          <p:cTn id="226" fill="hold" nodeType="afterGroup">
                            <p:stCondLst>
                              <p:cond delay="0"/>
                            </p:stCondLst>
                            <p:childTnLst>
                              <p:par>
                                <p:cTn id="227" presetID="42" presetClass="entr" presetSubtype="0" fill="hold" nodeType="clickEffect">
                                  <p:stCondLst>
                                    <p:cond delay="0"/>
                                  </p:stCondLst>
                                  <p:childTnLst>
                                    <p:set>
                                      <p:cBhvr>
                                        <p:cTn id="228" dur="1" fill="hold">
                                          <p:stCondLst>
                                            <p:cond delay="0"/>
                                          </p:stCondLst>
                                        </p:cTn>
                                        <p:tgtEl>
                                          <p:spTgt spid="29"/>
                                        </p:tgtEl>
                                        <p:attrNameLst>
                                          <p:attrName>style.visibility</p:attrName>
                                        </p:attrNameLst>
                                      </p:cBhvr>
                                      <p:to>
                                        <p:strVal val="visible"/>
                                      </p:to>
                                    </p:set>
                                    <p:animEffect transition="in" filter="fade">
                                      <p:cBhvr>
                                        <p:cTn id="229" dur="1000"/>
                                        <p:tgtEl>
                                          <p:spTgt spid="29"/>
                                        </p:tgtEl>
                                      </p:cBhvr>
                                    </p:animEffect>
                                    <p:anim calcmode="lin" valueType="num">
                                      <p:cBhvr>
                                        <p:cTn id="230" dur="1000" fill="hold"/>
                                        <p:tgtEl>
                                          <p:spTgt spid="29"/>
                                        </p:tgtEl>
                                        <p:attrNameLst>
                                          <p:attrName>ppt_x</p:attrName>
                                        </p:attrNameLst>
                                      </p:cBhvr>
                                      <p:tavLst>
                                        <p:tav tm="0">
                                          <p:val>
                                            <p:strVal val="#ppt_x"/>
                                          </p:val>
                                        </p:tav>
                                        <p:tav tm="100000">
                                          <p:val>
                                            <p:strVal val="#ppt_x"/>
                                          </p:val>
                                        </p:tav>
                                      </p:tavLst>
                                    </p:anim>
                                    <p:anim calcmode="lin" valueType="num">
                                      <p:cBhvr>
                                        <p:cTn id="23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32" fill="hold" nodeType="clickPar">
                      <p:stCondLst>
                        <p:cond delay="indefinite"/>
                      </p:stCondLst>
                      <p:childTnLst>
                        <p:par>
                          <p:cTn id="233" fill="hold" nodeType="withGroup">
                            <p:stCondLst>
                              <p:cond delay="indefinite"/>
                            </p:stCondLst>
                          </p:cTn>
                        </p:par>
                        <p:par>
                          <p:cTn id="234" fill="hold" nodeType="afterGroup">
                            <p:stCondLst>
                              <p:cond delay="0"/>
                            </p:stCondLst>
                            <p:childTnLst>
                              <p:par>
                                <p:cTn id="235" presetID="16" presetClass="entr" presetSubtype="21" fill="hold" grpId="12" nodeType="clickEffect">
                                  <p:stCondLst>
                                    <p:cond delay="0"/>
                                  </p:stCondLst>
                                  <p:childTnLst>
                                    <p:set>
                                      <p:cBhvr>
                                        <p:cTn id="236" dur="1" fill="hold">
                                          <p:stCondLst>
                                            <p:cond delay="0"/>
                                          </p:stCondLst>
                                        </p:cTn>
                                        <p:tgtEl>
                                          <p:spTgt spid="20"/>
                                        </p:tgtEl>
                                        <p:attrNameLst>
                                          <p:attrName>style.visibility</p:attrName>
                                        </p:attrNameLst>
                                      </p:cBhvr>
                                      <p:to>
                                        <p:strVal val="visible"/>
                                      </p:to>
                                    </p:set>
                                    <p:animEffect transition="in" filter="barn(inVertical)">
                                      <p:cBhvr>
                                        <p:cTn id="237" dur="500"/>
                                        <p:tgtEl>
                                          <p:spTgt spid="20"/>
                                        </p:tgtEl>
                                      </p:cBhvr>
                                    </p:animEffect>
                                  </p:childTnLst>
                                </p:cTn>
                              </p:par>
                            </p:childTnLst>
                          </p:cTn>
                        </p:par>
                      </p:childTnLst>
                    </p:cTn>
                  </p:par>
                  <p:par>
                    <p:cTn id="238" fill="hold" nodeType="clickPar">
                      <p:stCondLst>
                        <p:cond delay="indefinite"/>
                      </p:stCondLst>
                      <p:childTnLst>
                        <p:par>
                          <p:cTn id="239" fill="hold" nodeType="withGroup">
                            <p:stCondLst>
                              <p:cond delay="indefinite"/>
                            </p:stCondLst>
                          </p:cTn>
                        </p:par>
                        <p:par>
                          <p:cTn id="240" fill="hold" nodeType="afterGroup">
                            <p:stCondLst>
                              <p:cond delay="0"/>
                            </p:stCondLst>
                            <p:childTnLst>
                              <p:par>
                                <p:cTn id="241" presetID="42" presetClass="entr" presetSubtype="0" fill="hold" nodeType="clickEffect">
                                  <p:stCondLst>
                                    <p:cond delay="0"/>
                                  </p:stCondLst>
                                  <p:childTnLst>
                                    <p:set>
                                      <p:cBhvr>
                                        <p:cTn id="242" dur="1" fill="hold">
                                          <p:stCondLst>
                                            <p:cond delay="0"/>
                                          </p:stCondLst>
                                        </p:cTn>
                                        <p:tgtEl>
                                          <p:spTgt spid="36"/>
                                        </p:tgtEl>
                                        <p:attrNameLst>
                                          <p:attrName>style.visibility</p:attrName>
                                        </p:attrNameLst>
                                      </p:cBhvr>
                                      <p:to>
                                        <p:strVal val="visible"/>
                                      </p:to>
                                    </p:set>
                                    <p:animEffect transition="in" filter="fade">
                                      <p:cBhvr>
                                        <p:cTn id="243" dur="1000"/>
                                        <p:tgtEl>
                                          <p:spTgt spid="36"/>
                                        </p:tgtEl>
                                      </p:cBhvr>
                                    </p:animEffect>
                                    <p:anim calcmode="lin" valueType="num">
                                      <p:cBhvr>
                                        <p:cTn id="244" dur="1000" fill="hold"/>
                                        <p:tgtEl>
                                          <p:spTgt spid="36"/>
                                        </p:tgtEl>
                                        <p:attrNameLst>
                                          <p:attrName>ppt_x</p:attrName>
                                        </p:attrNameLst>
                                      </p:cBhvr>
                                      <p:tavLst>
                                        <p:tav tm="0">
                                          <p:val>
                                            <p:strVal val="#ppt_x"/>
                                          </p:val>
                                        </p:tav>
                                        <p:tav tm="100000">
                                          <p:val>
                                            <p:strVal val="#ppt_x"/>
                                          </p:val>
                                        </p:tav>
                                      </p:tavLst>
                                    </p:anim>
                                    <p:anim calcmode="lin" valueType="num">
                                      <p:cBhvr>
                                        <p:cTn id="245"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46" fill="hold" nodeType="clickPar">
                      <p:stCondLst>
                        <p:cond delay="indefinite"/>
                      </p:stCondLst>
                      <p:childTnLst>
                        <p:par>
                          <p:cTn id="247" fill="hold" nodeType="withGroup">
                            <p:stCondLst>
                              <p:cond delay="indefinite"/>
                            </p:stCondLst>
                          </p:cTn>
                        </p:par>
                        <p:par>
                          <p:cTn id="248" fill="hold" nodeType="afterGroup">
                            <p:stCondLst>
                              <p:cond delay="0"/>
                            </p:stCondLst>
                            <p:childTnLst>
                              <p:par>
                                <p:cTn id="249" presetID="16" presetClass="entr" presetSubtype="21" fill="hold" grpId="20" nodeType="clickEffect">
                                  <p:stCondLst>
                                    <p:cond delay="0"/>
                                  </p:stCondLst>
                                  <p:childTnLst>
                                    <p:set>
                                      <p:cBhvr>
                                        <p:cTn id="250" dur="1" fill="hold">
                                          <p:stCondLst>
                                            <p:cond delay="0"/>
                                          </p:stCondLst>
                                        </p:cTn>
                                        <p:tgtEl>
                                          <p:spTgt spid="35"/>
                                        </p:tgtEl>
                                        <p:attrNameLst>
                                          <p:attrName>style.visibility</p:attrName>
                                        </p:attrNameLst>
                                      </p:cBhvr>
                                      <p:to>
                                        <p:strVal val="visible"/>
                                      </p:to>
                                    </p:set>
                                    <p:animEffect transition="in" filter="barn(inVertical)">
                                      <p:cBhvr>
                                        <p:cTn id="251" dur="500"/>
                                        <p:tgtEl>
                                          <p:spTgt spid="35"/>
                                        </p:tgtEl>
                                      </p:cBhvr>
                                    </p:animEffect>
                                  </p:childTnLst>
                                </p:cTn>
                              </p:par>
                            </p:childTnLst>
                          </p:cTn>
                        </p:par>
                      </p:childTnLst>
                    </p:cTn>
                  </p:par>
                  <p:par>
                    <p:cTn id="252" fill="hold" nodeType="clickPar">
                      <p:stCondLst>
                        <p:cond delay="indefinite"/>
                      </p:stCondLst>
                      <p:childTnLst>
                        <p:par>
                          <p:cTn id="253" fill="hold" nodeType="withGroup">
                            <p:stCondLst>
                              <p:cond delay="indefinite"/>
                            </p:stCondLst>
                          </p:cTn>
                        </p:par>
                        <p:par>
                          <p:cTn id="254" fill="hold" nodeType="afterGroup">
                            <p:stCondLst>
                              <p:cond delay="0"/>
                            </p:stCondLst>
                            <p:childTnLst>
                              <p:par>
                                <p:cTn id="255" presetID="42" presetClass="entr" presetSubtype="0" fill="hold" nodeType="clickEffect">
                                  <p:stCondLst>
                                    <p:cond delay="0"/>
                                  </p:stCondLst>
                                  <p:childTnLst>
                                    <p:set>
                                      <p:cBhvr>
                                        <p:cTn id="256" dur="1" fill="hold">
                                          <p:stCondLst>
                                            <p:cond delay="0"/>
                                          </p:stCondLst>
                                        </p:cTn>
                                        <p:tgtEl>
                                          <p:spTgt spid="56"/>
                                        </p:tgtEl>
                                        <p:attrNameLst>
                                          <p:attrName>style.visibility</p:attrName>
                                        </p:attrNameLst>
                                      </p:cBhvr>
                                      <p:to>
                                        <p:strVal val="visible"/>
                                      </p:to>
                                    </p:set>
                                    <p:animEffect transition="in" filter="fade">
                                      <p:cBhvr>
                                        <p:cTn id="257" dur="1000"/>
                                        <p:tgtEl>
                                          <p:spTgt spid="56"/>
                                        </p:tgtEl>
                                      </p:cBhvr>
                                    </p:animEffect>
                                    <p:anim calcmode="lin" valueType="num">
                                      <p:cBhvr>
                                        <p:cTn id="258" dur="1000" fill="hold"/>
                                        <p:tgtEl>
                                          <p:spTgt spid="56"/>
                                        </p:tgtEl>
                                        <p:attrNameLst>
                                          <p:attrName>ppt_x</p:attrName>
                                        </p:attrNameLst>
                                      </p:cBhvr>
                                      <p:tavLst>
                                        <p:tav tm="0">
                                          <p:val>
                                            <p:strVal val="#ppt_x"/>
                                          </p:val>
                                        </p:tav>
                                        <p:tav tm="100000">
                                          <p:val>
                                            <p:strVal val="#ppt_x"/>
                                          </p:val>
                                        </p:tav>
                                      </p:tavLst>
                                    </p:anim>
                                    <p:anim calcmode="lin" valueType="num">
                                      <p:cBhvr>
                                        <p:cTn id="259"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260" fill="hold" nodeType="clickPar">
                      <p:stCondLst>
                        <p:cond delay="indefinite"/>
                      </p:stCondLst>
                      <p:childTnLst>
                        <p:par>
                          <p:cTn id="261" fill="hold" nodeType="withGroup">
                            <p:stCondLst>
                              <p:cond delay="indefinite"/>
                            </p:stCondLst>
                          </p:cTn>
                        </p:par>
                        <p:par>
                          <p:cTn id="262" fill="hold" nodeType="afterGroup">
                            <p:stCondLst>
                              <p:cond delay="0"/>
                            </p:stCondLst>
                            <p:childTnLst>
                              <p:par>
                                <p:cTn id="263" presetID="16" presetClass="entr" presetSubtype="21" fill="hold" grpId="11" nodeType="clickEffect">
                                  <p:stCondLst>
                                    <p:cond delay="0"/>
                                  </p:stCondLst>
                                  <p:childTnLst>
                                    <p:set>
                                      <p:cBhvr>
                                        <p:cTn id="264" dur="1" fill="hold">
                                          <p:stCondLst>
                                            <p:cond delay="0"/>
                                          </p:stCondLst>
                                        </p:cTn>
                                        <p:tgtEl>
                                          <p:spTgt spid="19"/>
                                        </p:tgtEl>
                                        <p:attrNameLst>
                                          <p:attrName>style.visibility</p:attrName>
                                        </p:attrNameLst>
                                      </p:cBhvr>
                                      <p:to>
                                        <p:strVal val="visible"/>
                                      </p:to>
                                    </p:set>
                                    <p:animEffect transition="in" filter="barn(inVertical)">
                                      <p:cBhvr>
                                        <p:cTn id="265" dur="500"/>
                                        <p:tgtEl>
                                          <p:spTgt spid="19"/>
                                        </p:tgtEl>
                                      </p:cBhvr>
                                    </p:animEffect>
                                  </p:childTnLst>
                                </p:cTn>
                              </p:par>
                            </p:childTnLst>
                          </p:cTn>
                        </p:par>
                      </p:childTnLst>
                    </p:cTn>
                  </p:par>
                  <p:par>
                    <p:cTn id="266" fill="hold" nodeType="clickPar">
                      <p:stCondLst>
                        <p:cond delay="indefinite"/>
                      </p:stCondLst>
                      <p:childTnLst>
                        <p:par>
                          <p:cTn id="267" fill="hold" nodeType="withGroup">
                            <p:stCondLst>
                              <p:cond delay="indefinite"/>
                            </p:stCondLst>
                          </p:cTn>
                        </p:par>
                        <p:par>
                          <p:cTn id="268" fill="hold" nodeType="afterGroup">
                            <p:stCondLst>
                              <p:cond delay="0"/>
                            </p:stCondLst>
                            <p:childTnLst>
                              <p:par>
                                <p:cTn id="269" presetID="42" presetClass="entr" presetSubtype="0" fill="hold" nodeType="clickEffect">
                                  <p:stCondLst>
                                    <p:cond delay="0"/>
                                  </p:stCondLst>
                                  <p:childTnLst>
                                    <p:set>
                                      <p:cBhvr>
                                        <p:cTn id="270" dur="1" fill="hold">
                                          <p:stCondLst>
                                            <p:cond delay="0"/>
                                          </p:stCondLst>
                                        </p:cTn>
                                        <p:tgtEl>
                                          <p:spTgt spid="30"/>
                                        </p:tgtEl>
                                        <p:attrNameLst>
                                          <p:attrName>style.visibility</p:attrName>
                                        </p:attrNameLst>
                                      </p:cBhvr>
                                      <p:to>
                                        <p:strVal val="visible"/>
                                      </p:to>
                                    </p:set>
                                    <p:animEffect transition="in" filter="fade">
                                      <p:cBhvr>
                                        <p:cTn id="271" dur="1000"/>
                                        <p:tgtEl>
                                          <p:spTgt spid="30"/>
                                        </p:tgtEl>
                                      </p:cBhvr>
                                    </p:animEffect>
                                    <p:anim calcmode="lin" valueType="num">
                                      <p:cBhvr>
                                        <p:cTn id="272" dur="1000" fill="hold"/>
                                        <p:tgtEl>
                                          <p:spTgt spid="30"/>
                                        </p:tgtEl>
                                        <p:attrNameLst>
                                          <p:attrName>ppt_x</p:attrName>
                                        </p:attrNameLst>
                                      </p:cBhvr>
                                      <p:tavLst>
                                        <p:tav tm="0">
                                          <p:val>
                                            <p:strVal val="#ppt_x"/>
                                          </p:val>
                                        </p:tav>
                                        <p:tav tm="100000">
                                          <p:val>
                                            <p:strVal val="#ppt_x"/>
                                          </p:val>
                                        </p:tav>
                                      </p:tavLst>
                                    </p:anim>
                                    <p:anim calcmode="lin" valueType="num">
                                      <p:cBhvr>
                                        <p:cTn id="27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74" fill="hold" nodeType="clickPar">
                      <p:stCondLst>
                        <p:cond delay="indefinite"/>
                      </p:stCondLst>
                      <p:childTnLst>
                        <p:par>
                          <p:cTn id="275" fill="hold" nodeType="withGroup">
                            <p:stCondLst>
                              <p:cond delay="indefinite"/>
                            </p:stCondLst>
                          </p:cTn>
                        </p:par>
                        <p:par>
                          <p:cTn id="276" fill="hold" nodeType="afterGroup">
                            <p:stCondLst>
                              <p:cond delay="0"/>
                            </p:stCondLst>
                            <p:childTnLst>
                              <p:par>
                                <p:cTn id="277" presetID="16" presetClass="entr" presetSubtype="21" fill="hold" grpId="18" nodeType="clickEffect">
                                  <p:stCondLst>
                                    <p:cond delay="0"/>
                                  </p:stCondLst>
                                  <p:childTnLst>
                                    <p:set>
                                      <p:cBhvr>
                                        <p:cTn id="278" dur="1" fill="hold">
                                          <p:stCondLst>
                                            <p:cond delay="0"/>
                                          </p:stCondLst>
                                        </p:cTn>
                                        <p:tgtEl>
                                          <p:spTgt spid="28"/>
                                        </p:tgtEl>
                                        <p:attrNameLst>
                                          <p:attrName>style.visibility</p:attrName>
                                        </p:attrNameLst>
                                      </p:cBhvr>
                                      <p:to>
                                        <p:strVal val="visible"/>
                                      </p:to>
                                    </p:set>
                                    <p:animEffect transition="in" filter="barn(inVertical)">
                                      <p:cBhvr>
                                        <p:cTn id="279" dur="500"/>
                                        <p:tgtEl>
                                          <p:spTgt spid="28"/>
                                        </p:tgtEl>
                                      </p:cBhvr>
                                    </p:animEffect>
                                  </p:childTnLst>
                                </p:cTn>
                              </p:par>
                            </p:childTnLst>
                          </p:cTn>
                        </p:par>
                      </p:childTnLst>
                    </p:cTn>
                  </p:par>
                  <p:par>
                    <p:cTn id="280" fill="hold" nodeType="clickPar">
                      <p:stCondLst>
                        <p:cond delay="indefinite"/>
                      </p:stCondLst>
                      <p:childTnLst>
                        <p:par>
                          <p:cTn id="281" fill="hold" nodeType="withGroup">
                            <p:stCondLst>
                              <p:cond delay="indefinite"/>
                            </p:stCondLst>
                          </p:cTn>
                        </p:par>
                        <p:par>
                          <p:cTn id="282" fill="hold" nodeType="afterGroup">
                            <p:stCondLst>
                              <p:cond delay="0"/>
                            </p:stCondLst>
                            <p:childTnLst>
                              <p:par>
                                <p:cTn id="283" presetID="42" presetClass="entr" presetSubtype="0" fill="hold" nodeType="clickEffect">
                                  <p:stCondLst>
                                    <p:cond delay="0"/>
                                  </p:stCondLst>
                                  <p:childTnLst>
                                    <p:set>
                                      <p:cBhvr>
                                        <p:cTn id="284" dur="1" fill="hold">
                                          <p:stCondLst>
                                            <p:cond delay="0"/>
                                          </p:stCondLst>
                                        </p:cTn>
                                        <p:tgtEl>
                                          <p:spTgt spid="38"/>
                                        </p:tgtEl>
                                        <p:attrNameLst>
                                          <p:attrName>style.visibility</p:attrName>
                                        </p:attrNameLst>
                                      </p:cBhvr>
                                      <p:to>
                                        <p:strVal val="visible"/>
                                      </p:to>
                                    </p:set>
                                    <p:animEffect transition="in" filter="fade">
                                      <p:cBhvr>
                                        <p:cTn id="285" dur="1000"/>
                                        <p:tgtEl>
                                          <p:spTgt spid="38"/>
                                        </p:tgtEl>
                                      </p:cBhvr>
                                    </p:animEffect>
                                    <p:anim calcmode="lin" valueType="num">
                                      <p:cBhvr>
                                        <p:cTn id="286" dur="1000" fill="hold"/>
                                        <p:tgtEl>
                                          <p:spTgt spid="38"/>
                                        </p:tgtEl>
                                        <p:attrNameLst>
                                          <p:attrName>ppt_x</p:attrName>
                                        </p:attrNameLst>
                                      </p:cBhvr>
                                      <p:tavLst>
                                        <p:tav tm="0">
                                          <p:val>
                                            <p:strVal val="#ppt_x"/>
                                          </p:val>
                                        </p:tav>
                                        <p:tav tm="100000">
                                          <p:val>
                                            <p:strVal val="#ppt_x"/>
                                          </p:val>
                                        </p:tav>
                                      </p:tavLst>
                                    </p:anim>
                                    <p:anim calcmode="lin" valueType="num">
                                      <p:cBhvr>
                                        <p:cTn id="28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88" fill="hold" nodeType="clickPar">
                      <p:stCondLst>
                        <p:cond delay="indefinite"/>
                      </p:stCondLst>
                      <p:childTnLst>
                        <p:par>
                          <p:cTn id="289" fill="hold" nodeType="withGroup">
                            <p:stCondLst>
                              <p:cond delay="indefinite"/>
                            </p:stCondLst>
                          </p:cTn>
                        </p:par>
                        <p:par>
                          <p:cTn id="290" fill="hold" nodeType="afterGroup">
                            <p:stCondLst>
                              <p:cond delay="0"/>
                            </p:stCondLst>
                            <p:childTnLst>
                              <p:par>
                                <p:cTn id="291" presetID="16" presetClass="entr" presetSubtype="21" fill="hold" grpId="21" nodeType="clickEffect">
                                  <p:stCondLst>
                                    <p:cond delay="0"/>
                                  </p:stCondLst>
                                  <p:childTnLst>
                                    <p:set>
                                      <p:cBhvr>
                                        <p:cTn id="292" dur="1" fill="hold">
                                          <p:stCondLst>
                                            <p:cond delay="0"/>
                                          </p:stCondLst>
                                        </p:cTn>
                                        <p:tgtEl>
                                          <p:spTgt spid="37"/>
                                        </p:tgtEl>
                                        <p:attrNameLst>
                                          <p:attrName>style.visibility</p:attrName>
                                        </p:attrNameLst>
                                      </p:cBhvr>
                                      <p:to>
                                        <p:strVal val="visible"/>
                                      </p:to>
                                    </p:set>
                                    <p:animEffect transition="in" filter="barn(inVertical)">
                                      <p:cBhvr>
                                        <p:cTn id="293" dur="500"/>
                                        <p:tgtEl>
                                          <p:spTgt spid="37"/>
                                        </p:tgtEl>
                                      </p:cBhvr>
                                    </p:animEffect>
                                  </p:childTnLst>
                                </p:cTn>
                              </p:par>
                            </p:childTnLst>
                          </p:cTn>
                        </p:par>
                      </p:childTnLst>
                    </p:cTn>
                  </p:par>
                  <p:par>
                    <p:cTn id="294" fill="hold" nodeType="clickPar">
                      <p:stCondLst>
                        <p:cond delay="indefinite"/>
                      </p:stCondLst>
                      <p:childTnLst>
                        <p:par>
                          <p:cTn id="295" fill="hold" nodeType="withGroup">
                            <p:stCondLst>
                              <p:cond delay="indefinite"/>
                            </p:stCondLst>
                          </p:cTn>
                        </p:par>
                        <p:par>
                          <p:cTn id="296" fill="hold" nodeType="afterGroup">
                            <p:stCondLst>
                              <p:cond delay="0"/>
                            </p:stCondLst>
                            <p:childTnLst>
                              <p:par>
                                <p:cTn id="297" presetID="42" presetClass="entr" presetSubtype="0" fill="hold" nodeType="clickEffect">
                                  <p:stCondLst>
                                    <p:cond delay="0"/>
                                  </p:stCondLst>
                                  <p:childTnLst>
                                    <p:set>
                                      <p:cBhvr>
                                        <p:cTn id="298" dur="1" fill="hold">
                                          <p:stCondLst>
                                            <p:cond delay="0"/>
                                          </p:stCondLst>
                                        </p:cTn>
                                        <p:tgtEl>
                                          <p:spTgt spid="40"/>
                                        </p:tgtEl>
                                        <p:attrNameLst>
                                          <p:attrName>style.visibility</p:attrName>
                                        </p:attrNameLst>
                                      </p:cBhvr>
                                      <p:to>
                                        <p:strVal val="visible"/>
                                      </p:to>
                                    </p:set>
                                    <p:animEffect transition="in" filter="fade">
                                      <p:cBhvr>
                                        <p:cTn id="299" dur="1000"/>
                                        <p:tgtEl>
                                          <p:spTgt spid="40"/>
                                        </p:tgtEl>
                                      </p:cBhvr>
                                    </p:animEffect>
                                    <p:anim calcmode="lin" valueType="num">
                                      <p:cBhvr>
                                        <p:cTn id="300" dur="1000" fill="hold"/>
                                        <p:tgtEl>
                                          <p:spTgt spid="40"/>
                                        </p:tgtEl>
                                        <p:attrNameLst>
                                          <p:attrName>ppt_x</p:attrName>
                                        </p:attrNameLst>
                                      </p:cBhvr>
                                      <p:tavLst>
                                        <p:tav tm="0">
                                          <p:val>
                                            <p:strVal val="#ppt_x"/>
                                          </p:val>
                                        </p:tav>
                                        <p:tav tm="100000">
                                          <p:val>
                                            <p:strVal val="#ppt_x"/>
                                          </p:val>
                                        </p:tav>
                                      </p:tavLst>
                                    </p:anim>
                                    <p:anim calcmode="lin" valueType="num">
                                      <p:cBhvr>
                                        <p:cTn id="30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302" fill="hold" nodeType="clickPar">
                      <p:stCondLst>
                        <p:cond delay="indefinite"/>
                      </p:stCondLst>
                      <p:childTnLst>
                        <p:par>
                          <p:cTn id="303" fill="hold" nodeType="withGroup">
                            <p:stCondLst>
                              <p:cond delay="indefinite"/>
                            </p:stCondLst>
                          </p:cTn>
                        </p:par>
                        <p:par>
                          <p:cTn id="304" fill="hold" nodeType="afterGroup">
                            <p:stCondLst>
                              <p:cond delay="0"/>
                            </p:stCondLst>
                            <p:childTnLst>
                              <p:par>
                                <p:cTn id="305" presetID="16" presetClass="entr" presetSubtype="21" fill="hold" grpId="22" nodeType="clickEffect">
                                  <p:stCondLst>
                                    <p:cond delay="0"/>
                                  </p:stCondLst>
                                  <p:childTnLst>
                                    <p:set>
                                      <p:cBhvr>
                                        <p:cTn id="306" dur="1" fill="hold">
                                          <p:stCondLst>
                                            <p:cond delay="0"/>
                                          </p:stCondLst>
                                        </p:cTn>
                                        <p:tgtEl>
                                          <p:spTgt spid="39"/>
                                        </p:tgtEl>
                                        <p:attrNameLst>
                                          <p:attrName>style.visibility</p:attrName>
                                        </p:attrNameLst>
                                      </p:cBhvr>
                                      <p:to>
                                        <p:strVal val="visible"/>
                                      </p:to>
                                    </p:set>
                                    <p:animEffect transition="in" filter="barn(inVertical)">
                                      <p:cBhvr>
                                        <p:cTn id="307" dur="500"/>
                                        <p:tgtEl>
                                          <p:spTgt spid="39"/>
                                        </p:tgtEl>
                                      </p:cBhvr>
                                    </p:animEffect>
                                  </p:childTnLst>
                                </p:cTn>
                              </p:par>
                            </p:childTnLst>
                          </p:cTn>
                        </p:par>
                      </p:childTnLst>
                    </p:cTn>
                  </p:par>
                  <p:par>
                    <p:cTn id="308" fill="hold" nodeType="clickPar">
                      <p:stCondLst>
                        <p:cond delay="indefinite"/>
                      </p:stCondLst>
                      <p:childTnLst>
                        <p:par>
                          <p:cTn id="309" fill="hold" nodeType="withGroup">
                            <p:stCondLst>
                              <p:cond delay="indefinite"/>
                            </p:stCondLst>
                          </p:cTn>
                        </p:par>
                        <p:par>
                          <p:cTn id="310" fill="hold" nodeType="afterGroup">
                            <p:stCondLst>
                              <p:cond delay="0"/>
                            </p:stCondLst>
                            <p:childTnLst>
                              <p:par>
                                <p:cTn id="311" presetID="42" presetClass="entr" presetSubtype="0" fill="hold" nodeType="clickEffect">
                                  <p:stCondLst>
                                    <p:cond delay="0"/>
                                  </p:stCondLst>
                                  <p:childTnLst>
                                    <p:set>
                                      <p:cBhvr>
                                        <p:cTn id="312" dur="1" fill="hold">
                                          <p:stCondLst>
                                            <p:cond delay="0"/>
                                          </p:stCondLst>
                                        </p:cTn>
                                        <p:tgtEl>
                                          <p:spTgt spid="42"/>
                                        </p:tgtEl>
                                        <p:attrNameLst>
                                          <p:attrName>style.visibility</p:attrName>
                                        </p:attrNameLst>
                                      </p:cBhvr>
                                      <p:to>
                                        <p:strVal val="visible"/>
                                      </p:to>
                                    </p:set>
                                    <p:animEffect transition="in" filter="fade">
                                      <p:cBhvr>
                                        <p:cTn id="313" dur="1000"/>
                                        <p:tgtEl>
                                          <p:spTgt spid="42"/>
                                        </p:tgtEl>
                                      </p:cBhvr>
                                    </p:animEffect>
                                    <p:anim calcmode="lin" valueType="num">
                                      <p:cBhvr>
                                        <p:cTn id="314" dur="1000" fill="hold"/>
                                        <p:tgtEl>
                                          <p:spTgt spid="42"/>
                                        </p:tgtEl>
                                        <p:attrNameLst>
                                          <p:attrName>ppt_x</p:attrName>
                                        </p:attrNameLst>
                                      </p:cBhvr>
                                      <p:tavLst>
                                        <p:tav tm="0">
                                          <p:val>
                                            <p:strVal val="#ppt_x"/>
                                          </p:val>
                                        </p:tav>
                                        <p:tav tm="100000">
                                          <p:val>
                                            <p:strVal val="#ppt_x"/>
                                          </p:val>
                                        </p:tav>
                                      </p:tavLst>
                                    </p:anim>
                                    <p:anim calcmode="lin" valueType="num">
                                      <p:cBhvr>
                                        <p:cTn id="315"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316" fill="hold" nodeType="clickPar">
                      <p:stCondLst>
                        <p:cond delay="indefinite"/>
                      </p:stCondLst>
                      <p:childTnLst>
                        <p:par>
                          <p:cTn id="317" fill="hold" nodeType="withGroup">
                            <p:stCondLst>
                              <p:cond delay="indefinite"/>
                            </p:stCondLst>
                          </p:cTn>
                        </p:par>
                        <p:par>
                          <p:cTn id="318" fill="hold" nodeType="afterGroup">
                            <p:stCondLst>
                              <p:cond delay="0"/>
                            </p:stCondLst>
                            <p:childTnLst>
                              <p:par>
                                <p:cTn id="319" presetID="16" presetClass="entr" presetSubtype="21" fill="hold" grpId="23" nodeType="clickEffect">
                                  <p:stCondLst>
                                    <p:cond delay="0"/>
                                  </p:stCondLst>
                                  <p:childTnLst>
                                    <p:set>
                                      <p:cBhvr>
                                        <p:cTn id="320" dur="1" fill="hold">
                                          <p:stCondLst>
                                            <p:cond delay="0"/>
                                          </p:stCondLst>
                                        </p:cTn>
                                        <p:tgtEl>
                                          <p:spTgt spid="41"/>
                                        </p:tgtEl>
                                        <p:attrNameLst>
                                          <p:attrName>style.visibility</p:attrName>
                                        </p:attrNameLst>
                                      </p:cBhvr>
                                      <p:to>
                                        <p:strVal val="visible"/>
                                      </p:to>
                                    </p:set>
                                    <p:animEffect transition="in" filter="barn(inVertical)">
                                      <p:cBhvr>
                                        <p:cTn id="32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7" grpId="3"/>
      <p:bldP spid="8" grpId="4"/>
      <p:bldP spid="10" grpId="5"/>
      <p:bldP spid="13" grpId="6"/>
      <p:bldP spid="15" grpId="7"/>
      <p:bldP spid="16" grpId="8"/>
      <p:bldP spid="17" grpId="9"/>
      <p:bldP spid="18" grpId="10"/>
      <p:bldP spid="19" grpId="11"/>
      <p:bldP spid="20" grpId="12"/>
      <p:bldP spid="21" grpId="13"/>
      <p:bldP spid="22" grpId="14"/>
      <p:bldP spid="23" grpId="15"/>
      <p:bldP spid="24" grpId="16"/>
      <p:bldP spid="27" grpId="17"/>
      <p:bldP spid="28" grpId="18"/>
      <p:bldP spid="33" grpId="19"/>
      <p:bldP spid="35" grpId="20"/>
      <p:bldP spid="37" grpId="21"/>
      <p:bldP spid="39" grpId="22"/>
      <p:bldP spid="41" grpId="23"/>
      <p:bldP spid="43" grpId="24"/>
      <p:bldP spid="45" grpId="25"/>
      <p:bldP spid="46" grpId="26"/>
      <p:bldP spid="48" grpId="27"/>
      <p:bldP spid="49" grpId="28"/>
      <p:bldP spid="50" grpId="29"/>
      <p:bldP spid="52" grpId="30"/>
      <p:bldP spid="54" grpId="31"/>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4818" name="Rectangle 387"/>
          <p:cNvSpPr>
            <a:spLocks noChangeArrowheads="1"/>
          </p:cNvSpPr>
          <p:nvPr/>
        </p:nvSpPr>
        <p:spPr bwMode="auto">
          <a:xfrm>
            <a:off x="179388" y="223838"/>
            <a:ext cx="2303462"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90000"/>
              </a:lnSpc>
            </a:pPr>
            <a:r>
              <a:rPr lang="en-US" altLang="zh-CN" sz="3200" b="1">
                <a:solidFill>
                  <a:srgbClr val="FF0000"/>
                </a:solidFill>
                <a:latin typeface="Times New Roman" panose="02020603050405020304" pitchFamily="18" charset="0"/>
                <a:cs typeface="Times New Roman" panose="02020603050405020304" pitchFamily="18" charset="0"/>
              </a:rPr>
              <a:t>Discussion</a:t>
            </a:r>
          </a:p>
        </p:txBody>
      </p:sp>
      <p:sp>
        <p:nvSpPr>
          <p:cNvPr id="7" name="Text Box 3"/>
          <p:cNvSpPr txBox="1">
            <a:spLocks noChangeArrowheads="1"/>
          </p:cNvSpPr>
          <p:nvPr/>
        </p:nvSpPr>
        <p:spPr bwMode="auto">
          <a:xfrm>
            <a:off x="434975" y="842963"/>
            <a:ext cx="8274050" cy="389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457200" indent="-4572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buFont typeface="Wingdings" panose="05000000000000000000" pitchFamily="2" charset="2"/>
              <a:buChar char="u"/>
            </a:pPr>
            <a:r>
              <a:rPr lang="en-US" altLang="zh-CN" sz="2800" b="1">
                <a:solidFill>
                  <a:srgbClr val="000000"/>
                </a:solidFill>
                <a:latin typeface="Times New Roman" panose="02020603050405020304" pitchFamily="18" charset="0"/>
              </a:rPr>
              <a:t>Had you heard of country music before reading this passage?</a:t>
            </a:r>
          </a:p>
          <a:p>
            <a:pPr eaLnBrk="1" hangingPunct="1">
              <a:lnSpc>
                <a:spcPct val="150000"/>
              </a:lnSpc>
              <a:buFont typeface="Wingdings" panose="05000000000000000000" pitchFamily="2" charset="2"/>
              <a:buChar char="u"/>
            </a:pPr>
            <a:r>
              <a:rPr lang="en-US" altLang="zh-CN" sz="2800" b="1">
                <a:solidFill>
                  <a:srgbClr val="000000"/>
                </a:solidFill>
                <a:latin typeface="Times New Roman" panose="02020603050405020304" pitchFamily="18" charset="0"/>
              </a:rPr>
              <a:t>What have you learned about country music from the article?</a:t>
            </a:r>
          </a:p>
          <a:p>
            <a:pPr eaLnBrk="1" hangingPunct="1">
              <a:lnSpc>
                <a:spcPct val="150000"/>
              </a:lnSpc>
              <a:buFont typeface="Wingdings" panose="05000000000000000000" pitchFamily="2" charset="2"/>
              <a:buChar char="u"/>
            </a:pPr>
            <a:r>
              <a:rPr lang="en-US" altLang="zh-CN" sz="2800" b="1">
                <a:solidFill>
                  <a:srgbClr val="000000"/>
                </a:solidFill>
                <a:latin typeface="Times New Roman" panose="02020603050405020304" pitchFamily="18" charset="0"/>
              </a:rPr>
              <a:t>Have you heard of Garth Brooks?</a:t>
            </a:r>
          </a:p>
          <a:p>
            <a:pPr eaLnBrk="1" hangingPunct="1">
              <a:lnSpc>
                <a:spcPct val="150000"/>
              </a:lnSpc>
              <a:buFont typeface="Wingdings" panose="05000000000000000000" pitchFamily="2" charset="2"/>
              <a:buChar char="u"/>
            </a:pPr>
            <a:r>
              <a:rPr lang="en-US" altLang="zh-CN" sz="2800" b="1">
                <a:solidFill>
                  <a:srgbClr val="000000"/>
                </a:solidFill>
                <a:latin typeface="Times New Roman" panose="02020603050405020304" pitchFamily="18" charset="0"/>
              </a:rPr>
              <a:t>Are you interested in country music?</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3" dur="500"/>
                                        <p:tgtEl>
                                          <p:spTgt spid="7">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9" dur="500"/>
                                        <p:tgtEl>
                                          <p:spTgt spid="7">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randombar(horizontal)">
                                      <p:cBhvr>
                                        <p:cTn id="25"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5842" name="Text Box 3"/>
          <p:cNvSpPr txBox="1">
            <a:spLocks noChangeArrowheads="1"/>
          </p:cNvSpPr>
          <p:nvPr/>
        </p:nvSpPr>
        <p:spPr bwMode="auto">
          <a:xfrm>
            <a:off x="179388" y="88900"/>
            <a:ext cx="1944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3200" b="1">
                <a:solidFill>
                  <a:srgbClr val="FF0000"/>
                </a:solidFill>
                <a:latin typeface="Times New Roman" panose="02020603050405020304" pitchFamily="18" charset="0"/>
                <a:ea typeface="楷体" panose="02010609060101010101" pitchFamily="49" charset="-122"/>
              </a:rPr>
              <a:t>Summary</a:t>
            </a:r>
            <a:endParaRPr lang="zh-CN" altLang="en-US" sz="3200" b="1">
              <a:solidFill>
                <a:srgbClr val="FF0000"/>
              </a:solidFill>
              <a:latin typeface="Times New Roman" panose="02020603050405020304" pitchFamily="18" charset="0"/>
              <a:ea typeface="楷体" panose="02010609060101010101" pitchFamily="49" charset="-122"/>
            </a:endParaRPr>
          </a:p>
        </p:txBody>
      </p:sp>
      <p:sp>
        <p:nvSpPr>
          <p:cNvPr id="3" name="文本框 2"/>
          <p:cNvSpPr txBox="1">
            <a:spLocks noChangeArrowheads="1"/>
          </p:cNvSpPr>
          <p:nvPr/>
        </p:nvSpPr>
        <p:spPr bwMode="auto">
          <a:xfrm>
            <a:off x="539750" y="673100"/>
            <a:ext cx="7920039" cy="4402138"/>
          </a:xfrm>
          <a:prstGeom prst="rect">
            <a:avLst/>
          </a:prstGeom>
          <a:noFill/>
          <a:ln>
            <a:noFill/>
          </a:ln>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defRPr/>
            </a:pPr>
            <a:r>
              <a:rPr lang="en-US" altLang="zh-CN" sz="2800" b="1">
                <a:solidFill>
                  <a:srgbClr val="FF00FF"/>
                </a:solidFill>
                <a:latin typeface="Times New Roman" panose="02020603050405020304" pitchFamily="18" charset="0"/>
                <a:cs typeface="Times New Roman" panose="02020603050405020304" pitchFamily="18" charset="0"/>
              </a:rPr>
              <a:t>Words &amp; Phrases: </a:t>
            </a:r>
          </a:p>
          <a:p>
            <a:pPr eaLnBrk="1" fontAlgn="auto" hangingPunct="1">
              <a:spcBef>
                <a:spcPct val="0"/>
              </a:spcBef>
              <a:spcAft>
                <a:spcPct val="0"/>
              </a:spcAft>
              <a:defRPr/>
            </a:pPr>
            <a:r>
              <a:rPr kumimoji="1" lang="en-US" altLang="zh-CN" sz="2800" b="1" kern="0">
                <a:solidFill>
                  <a:prstClr val="black"/>
                </a:solidFill>
                <a:latin typeface="Times New Roman"/>
                <a:ea typeface="黑体"/>
              </a:rPr>
              <a:t>forever, abroad, ever since, fan, southern, modern,</a:t>
            </a:r>
          </a:p>
          <a:p>
            <a:pPr eaLnBrk="1" fontAlgn="auto" hangingPunct="1">
              <a:spcBef>
                <a:spcPct val="0"/>
              </a:spcBef>
              <a:spcAft>
                <a:spcPct val="0"/>
              </a:spcAft>
              <a:defRPr/>
            </a:pPr>
            <a:r>
              <a:rPr kumimoji="1" lang="en-US" altLang="zh-CN" sz="2800" b="1" kern="0">
                <a:solidFill>
                  <a:prstClr val="black"/>
                </a:solidFill>
                <a:latin typeface="Times New Roman"/>
                <a:ea typeface="黑体"/>
              </a:rPr>
              <a:t>success, one another, laughter, beauty, record…</a:t>
            </a:r>
          </a:p>
          <a:p>
            <a:pPr>
              <a:defRPr/>
            </a:pPr>
            <a:r>
              <a:rPr lang="en-US" altLang="zh-CN" sz="2800" b="1">
                <a:solidFill>
                  <a:srgbClr val="FF00FF"/>
                </a:solidFill>
                <a:latin typeface="Times New Roman" panose="02020603050405020304" pitchFamily="18" charset="0"/>
                <a:cs typeface="Times New Roman" panose="02020603050405020304" pitchFamily="18" charset="0"/>
              </a:rPr>
              <a:t>Sentences:</a:t>
            </a:r>
          </a:p>
          <a:p>
            <a:pPr>
              <a:defRPr/>
            </a:pPr>
            <a:r>
              <a:rPr lang="en-US" altLang="zh-CN" sz="2800" b="1">
                <a:latin typeface="Times New Roman" panose="02020603050405020304" pitchFamily="18" charset="0"/>
                <a:cs typeface="Times New Roman" panose="02020603050405020304" pitchFamily="18" charset="0"/>
              </a:rPr>
              <a:t>When Sarah was a teenager, she used to fight over almost everything with her family.</a:t>
            </a:r>
          </a:p>
          <a:p>
            <a:pPr eaLnBrk="1" hangingPunct="1">
              <a:defRPr/>
            </a:pPr>
            <a:r>
              <a:rPr lang="en-US" altLang="zh-CN" sz="2800" b="1">
                <a:latin typeface="Times New Roman" panose="02020603050405020304" pitchFamily="18" charset="0"/>
              </a:rPr>
              <a:t>Sarah hasn’t been to Nashville yet, but it is her </a:t>
            </a:r>
          </a:p>
          <a:p>
            <a:pPr eaLnBrk="1" hangingPunct="1">
              <a:defRPr/>
            </a:pPr>
            <a:r>
              <a:rPr lang="en-US" altLang="zh-CN" sz="2800" b="1">
                <a:latin typeface="Times New Roman" panose="02020603050405020304" pitchFamily="18" charset="0"/>
              </a:rPr>
              <a:t>dream to go there one day.</a:t>
            </a:r>
          </a:p>
          <a:p>
            <a:pPr eaLnBrk="1" hangingPunct="1">
              <a:defRPr/>
            </a:pPr>
            <a:r>
              <a:rPr lang="en-US" altLang="zh-CN" sz="2800" b="1">
                <a:latin typeface="Times New Roman" panose="02020603050405020304" pitchFamily="18" charset="0"/>
                <a:ea typeface="楷体" panose="02010609060101010101" pitchFamily="49" charset="-122"/>
              </a:rPr>
              <a:t>Garth is one of the most successful musicians in American history.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arn(inVertical)">
                                      <p:cBhvr>
                                        <p:cTn id="13" dur="500"/>
                                        <p:tgtEl>
                                          <p:spTgt spid="3">
                                            <p:txEl>
                                              <p:pRg st="1" end="1"/>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arn(inVertical)">
                                      <p:cBhvr>
                                        <p:cTn id="16" dur="500"/>
                                        <p:tgtEl>
                                          <p:spTgt spid="3">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barn(inVertical)">
                                      <p:cBhvr>
                                        <p:cTn id="28" dur="500"/>
                                        <p:tgtEl>
                                          <p:spTgt spid="3">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barn(inVertical)">
                                      <p:cBhvr>
                                        <p:cTn id="34" dur="500"/>
                                        <p:tgtEl>
                                          <p:spTgt spid="3">
                                            <p:txEl>
                                              <p:pRg st="5" end="5"/>
                                            </p:txEl>
                                          </p:spTgt>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barn(inVertical)">
                                      <p:cBhvr>
                                        <p:cTn id="4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6866" name="Text Box 3"/>
          <p:cNvSpPr txBox="1">
            <a:spLocks noChangeArrowheads="1"/>
          </p:cNvSpPr>
          <p:nvPr/>
        </p:nvSpPr>
        <p:spPr bwMode="auto">
          <a:xfrm>
            <a:off x="214313" y="236538"/>
            <a:ext cx="22320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1pPr>
            <a:lvl2pPr marL="742950" indent="-28575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2pPr>
            <a:lvl3pPr marL="1143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3pPr>
            <a:lvl4pPr marL="16002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4pPr>
            <a:lvl5pPr marL="20574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pitchFamily="34" charset="0"/>
                <a:ea typeface="宋体" pitchFamily="2" charset="-122"/>
                <a:cs typeface="+mn-cs"/>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buFont typeface="Arial" panose="020b0604020202020204" pitchFamily="34" charset="0"/>
              <a:buNone/>
            </a:pPr>
            <a:r>
              <a:rPr lang="en-US" altLang="zh-CN" sz="3200" b="1">
                <a:solidFill>
                  <a:srgbClr val="FF0000"/>
                </a:solidFill>
                <a:latin typeface="Times New Roman" panose="02020603050405020304" pitchFamily="18" charset="0"/>
                <a:ea typeface="楷体" panose="02010609060101010101" pitchFamily="49" charset="-122"/>
              </a:rPr>
              <a:t>Homework</a:t>
            </a:r>
            <a:r>
              <a:rPr lang="zh-CN" altLang="en-US" sz="3200" b="1">
                <a:solidFill>
                  <a:srgbClr val="FF0000"/>
                </a:solidFill>
                <a:latin typeface="Times New Roman" panose="02020603050405020304" pitchFamily="18" charset="0"/>
                <a:ea typeface="楷体" panose="02010609060101010101" pitchFamily="49" charset="-122"/>
              </a:rPr>
              <a:t> </a:t>
            </a:r>
          </a:p>
        </p:txBody>
      </p:sp>
      <p:sp>
        <p:nvSpPr>
          <p:cNvPr id="7" name="矩形 6"/>
          <p:cNvSpPr/>
          <p:nvPr/>
        </p:nvSpPr>
        <p:spPr>
          <a:xfrm>
            <a:off x="322263" y="822325"/>
            <a:ext cx="8569325" cy="4046538"/>
          </a:xfrm>
          <a:prstGeom prst="rect">
            <a:avLst/>
          </a:prstGeom>
        </p:spPr>
        <p:txBody>
          <a:bodyPr>
            <a:spAutoFit/>
          </a:bodyPr>
          <a:lstStyle>
            <a:defPPr>
              <a:defRPr lang="zh-CN"/>
            </a:defPPr>
          </a:lstStyle>
          <a:p>
            <a:pPr eaLnBrk="1" hangingPunct="1">
              <a:lnSpc>
                <a:spcPct val="150000"/>
              </a:lnSpc>
              <a:spcAft>
                <a:spcPct val="0"/>
              </a:spcAft>
              <a:defRPr/>
            </a:pPr>
            <a:r>
              <a:rPr lang="en-US" altLang="zh-CN" sz="2800" b="1" kern="1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1. Review the key words, phrases and sentences.</a:t>
            </a:r>
          </a:p>
          <a:p>
            <a:pPr eaLnBrk="1" hangingPunct="1">
              <a:lnSpc>
                <a:spcPct val="150000"/>
              </a:lnSpc>
              <a:spcBef>
                <a:spcPts val="300"/>
              </a:spcBef>
              <a:defRPr/>
            </a:pPr>
            <a:r>
              <a:rPr lang="en-US" altLang="zh-CN" sz="2800" b="1">
                <a:solidFill>
                  <a:srgbClr val="000000"/>
                </a:solidFill>
                <a:latin typeface="Times New Roman" panose="02020603050405020304" pitchFamily="18" charset="0"/>
                <a:cs typeface="Times New Roman" panose="02020603050405020304" pitchFamily="18" charset="0"/>
              </a:rPr>
              <a:t>2. Read the passage and try to retell it to your parents. </a:t>
            </a:r>
            <a:endParaRPr lang="en-US" altLang="zh-CN" sz="2800" b="1" kern="10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a:p>
            <a:pPr eaLnBrk="1" hangingPunct="1">
              <a:lnSpc>
                <a:spcPct val="150000"/>
              </a:lnSpc>
              <a:spcBef>
                <a:spcPts val="300"/>
              </a:spcBef>
              <a:spcAft>
                <a:spcPct val="0"/>
              </a:spcAft>
              <a:defRPr/>
            </a:pPr>
            <a:r>
              <a:rPr lang="en-US" altLang="zh-CN" sz="2800" b="1" kern="1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3. What other facts would you like to know about</a:t>
            </a:r>
          </a:p>
          <a:p>
            <a:pPr eaLnBrk="1" hangingPunct="1">
              <a:lnSpc>
                <a:spcPct val="150000"/>
              </a:lnSpc>
              <a:spcBef>
                <a:spcPts val="300"/>
              </a:spcBef>
              <a:spcAft>
                <a:spcPct val="0"/>
              </a:spcAft>
              <a:defRPr/>
            </a:pPr>
            <a:r>
              <a:rPr lang="en-US" altLang="zh-CN" sz="2800" b="1" kern="1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    country music? Try to find answers by yourselves.</a:t>
            </a:r>
          </a:p>
          <a:p>
            <a:pPr eaLnBrk="1" hangingPunct="1">
              <a:lnSpc>
                <a:spcPct val="150000"/>
              </a:lnSpc>
              <a:spcBef>
                <a:spcPts val="300"/>
              </a:spcBef>
              <a:spcAft>
                <a:spcPct val="0"/>
              </a:spcAft>
              <a:defRPr/>
            </a:pPr>
            <a:r>
              <a:rPr lang="en-US" altLang="zh-CN" sz="2800" b="1" kern="100">
                <a:solidFill>
                  <a:prstClr val="black"/>
                </a:solidFill>
                <a:latin typeface="Times New Roman" panose="02020603050405020304" pitchFamily="18" charset="0"/>
                <a:ea typeface="楷体" panose="02010609060101010101" pitchFamily="49" charset="-122"/>
                <a:cs typeface="Times New Roman" panose="02020603050405020304" pitchFamily="18" charset="0"/>
              </a:rPr>
              <a:t>4. Do the exercises.</a:t>
            </a:r>
            <a:r>
              <a:rPr lang="zh-CN" altLang="en-US" sz="2800" b="1" kern="100">
                <a:solidFill>
                  <a:prstClr val="black"/>
                </a:solidFill>
                <a:latin typeface="Comic Sans MS" panose="030f0702030302020204" pitchFamily="66" charset="0"/>
                <a:ea typeface="楷体" panose="02010609060101010101" pitchFamily="49" charset="-122"/>
                <a:cs typeface="Times New Roman" panose="02020603050405020304" pitchFamily="18" charset="0"/>
              </a:rPr>
              <a:t>（见“状元成才路”系列丛书</a:t>
            </a:r>
            <a:endParaRPr lang="en-US" altLang="zh-CN" sz="2800" b="1" kern="100">
              <a:solidFill>
                <a:prstClr val="black"/>
              </a:solidFill>
              <a:latin typeface="Comic Sans MS" panose="030f0702030302020204" pitchFamily="66" charset="0"/>
              <a:ea typeface="楷体" panose="02010609060101010101" pitchFamily="49" charset="-122"/>
              <a:cs typeface="Times New Roman" panose="02020603050405020304" pitchFamily="18" charset="0"/>
            </a:endParaRPr>
          </a:p>
          <a:p>
            <a:pPr eaLnBrk="1" hangingPunct="1">
              <a:lnSpc>
                <a:spcPct val="150000"/>
              </a:lnSpc>
              <a:spcAft>
                <a:spcPct val="0"/>
              </a:spcAft>
              <a:defRPr/>
            </a:pPr>
            <a:r>
              <a:rPr lang="en-US" altLang="zh-CN" sz="2800" b="1" kern="100">
                <a:solidFill>
                  <a:prstClr val="black"/>
                </a:solidFill>
                <a:latin typeface="Comic Sans MS" panose="030f0702030302020204" pitchFamily="66" charset="0"/>
                <a:ea typeface="楷体" panose="02010609060101010101" pitchFamily="49" charset="-122"/>
                <a:cs typeface="Times New Roman" panose="02020603050405020304" pitchFamily="18" charset="0"/>
              </a:rPr>
              <a:t>  </a:t>
            </a:r>
            <a:r>
              <a:rPr lang="zh-CN" altLang="zh-CN" sz="2800" b="1" kern="100">
                <a:solidFill>
                  <a:prstClr val="black"/>
                </a:solidFill>
                <a:latin typeface="Comic Sans MS" panose="030f0702030302020204" pitchFamily="66" charset="0"/>
                <a:ea typeface="楷体" panose="02010609060101010101" pitchFamily="49" charset="-122"/>
                <a:cs typeface="Times New Roman" panose="02020603050405020304" pitchFamily="18" charset="0"/>
              </a:rPr>
              <a:t>《</a:t>
            </a:r>
            <a:r>
              <a:rPr lang="zh-CN" altLang="en-US" sz="2800" b="1" kern="100">
                <a:solidFill>
                  <a:prstClr val="black"/>
                </a:solidFill>
                <a:latin typeface="Comic Sans MS" panose="030f0702030302020204" pitchFamily="66" charset="0"/>
                <a:ea typeface="楷体" panose="02010609060101010101" pitchFamily="49" charset="-122"/>
                <a:cs typeface="Times New Roman" panose="02020603050405020304" pitchFamily="18" charset="0"/>
              </a:rPr>
              <a:t>创优作业</a:t>
            </a:r>
            <a:r>
              <a:rPr lang="zh-CN" altLang="zh-CN" sz="2800" b="1" kern="100">
                <a:solidFill>
                  <a:prstClr val="black"/>
                </a:solidFill>
                <a:latin typeface="Comic Sans MS" panose="030f0702030302020204" pitchFamily="66" charset="0"/>
                <a:ea typeface="楷体" panose="02010609060101010101" pitchFamily="49" charset="-122"/>
                <a:cs typeface="Times New Roman" panose="02020603050405020304" pitchFamily="18" charset="0"/>
              </a:rPr>
              <a:t>》</a:t>
            </a:r>
            <a:r>
              <a:rPr lang="zh-CN" altLang="en-US" sz="2800" b="1" kern="100">
                <a:solidFill>
                  <a:prstClr val="black"/>
                </a:solidFill>
                <a:latin typeface="Comic Sans MS" panose="030f0702030302020204" pitchFamily="66" charset="0"/>
                <a:ea typeface="楷体" panose="02010609060101010101" pitchFamily="49" charset="-122"/>
                <a:cs typeface="Times New Roman" panose="02020603050405020304" pitchFamily="18" charset="0"/>
              </a:rPr>
              <a:t>对应课时作业）</a:t>
            </a:r>
            <a:endParaRPr lang="en-US" altLang="zh-CN" sz="2800" b="1" kern="100">
              <a:solidFill>
                <a:prstClr val="black"/>
              </a:solidFill>
              <a:latin typeface="Comic Sans MS" panose="030f0702030302020204" pitchFamily="66" charset="0"/>
              <a:ea typeface="楷体" panose="02010609060101010101" pitchFamily="49" charset="-122"/>
              <a:cs typeface="Times New Roman" panose="02020603050405020304" pitchFamily="18" charset="0"/>
            </a:endParaRP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主题​​">
      <a:dk1>
        <a:srgbClr val="000000"/>
      </a:dk1>
      <a:lt1>
        <a:srgbClr val="FFFFFF"/>
      </a:lt1>
      <a:dk2>
        <a:srgbClr val="778495"/>
      </a:dk2>
      <a:lt2>
        <a:srgbClr val="F0F0F0"/>
      </a:lt2>
      <a:accent1>
        <a:srgbClr val="BD374A"/>
      </a:accent1>
      <a:accent2>
        <a:srgbClr val="6A868F"/>
      </a:accent2>
      <a:accent3>
        <a:srgbClr val="31778E"/>
      </a:accent3>
      <a:accent4>
        <a:srgbClr val="D6C88B"/>
      </a:accent4>
      <a:accent5>
        <a:srgbClr val="D66E49"/>
      </a:accent5>
      <a:accent6>
        <a:srgbClr val="649EB2"/>
      </a:accent6>
      <a:hlink>
        <a:srgbClr val="BD374A"/>
      </a:hlink>
      <a:folHlink>
        <a:srgbClr val="BFBFBF"/>
      </a:folHlink>
    </a:clrScheme>
    <a:fontScheme name="yw5it0v2">
      <a:majorFont>
        <a:latin typeface="Times New Roman"/>
        <a:ea typeface="微软雅黑"/>
        <a:cs typeface="Arial"/>
      </a:majorFont>
      <a:minorFont>
        <a:latin typeface="Times New Roman"/>
        <a:ea typeface="微软雅黑"/>
        <a:cs typeface="Arial"/>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Office Theme</Template>
  <Company/>
  <PresentationFormat>On-screen Show (16:9)</PresentationFormat>
  <Paragraphs>291</Paragraphs>
  <Slides>30</Slides>
  <Notes>3</Notes>
  <TotalTime>0</TotalTime>
  <HiddenSlides>0</HiddenSlides>
  <MMClips>0</MMClips>
  <ScaleCrop>0</ScaleCrop>
  <HeadingPairs>
    <vt:vector baseType="variant" size="4">
      <vt:variant>
        <vt:lpstr>Theme</vt:lpstr>
      </vt:variant>
      <vt:variant>
        <vt:i4>1</vt:i4>
      </vt:variant>
      <vt:variant>
        <vt:lpstr>Slide Titles</vt:lpstr>
      </vt:variant>
      <vt:variant>
        <vt:i4>30</vt:i4>
      </vt:variant>
    </vt:vector>
  </HeadingPairs>
  <TitlesOfParts>
    <vt:vector baseType="lpstr" size="31">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演示文稿</dc:title>
  <dc:creator>Administrator</dc:creator>
  <cp:lastModifiedBy>天天向上</cp:lastModifiedBy>
  <cp:revision>50</cp:revision>
  <dcterms:created xsi:type="dcterms:W3CDTF">2020-05-09T08:40:00Z</dcterms:created>
  <dcterms:modified xsi:type="dcterms:W3CDTF">2023-01-30T06:42:17Z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DB089B498CD1489FBC17383B618F4276</vt:lpwstr>
  </property>
  <property fmtid="{D5CDD505-2E9C-101B-9397-08002B2CF9AE}" pid="3" name="KSOProductBuildVer">
    <vt:lpwstr>2052-11.1.0.11365</vt:lpwstr>
  </property>
  <property fmtid="{D5CDD505-2E9C-101B-9397-08002B2CF9AE}" pid="4" name="KSOTemplateUUID">
    <vt:lpwstr>v1.0_mb_pps8h10wVaP7FF4Du29Y7Q==</vt:lpwstr>
  </property>
</Properties>
</file>