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47" r:id="rId1"/>
    <p:sldMasterId id="2147490684" r:id="rId2"/>
  </p:sldMasterIdLst>
  <p:notesMasterIdLst>
    <p:notesMasterId r:id="rId3"/>
  </p:notesMasterIdLst>
  <p:sldIdLst>
    <p:sldId id="3391" r:id="rId4"/>
    <p:sldId id="3396" r:id="rId5"/>
    <p:sldId id="3400" r:id="rId6"/>
    <p:sldId id="3403" r:id="rId7"/>
    <p:sldId id="3406" r:id="rId8"/>
    <p:sldId id="3409" r:id="rId9"/>
    <p:sldId id="3412" r:id="rId10"/>
    <p:sldId id="3415" r:id="rId11"/>
    <p:sldId id="3418" r:id="rId12"/>
    <p:sldId id="3421" r:id="rId13"/>
    <p:sldId id="3424" r:id="rId14"/>
    <p:sldId id="3427" r:id="rId15"/>
    <p:sldId id="3430" r:id="rId16"/>
    <p:sldId id="3433" r:id="rId17"/>
    <p:sldId id="3436" r:id="rId18"/>
    <p:sldId id="3439" r:id="rId19"/>
    <p:sldId id="3442" r:id="rId20"/>
    <p:sldId id="3445" r:id="rId21"/>
    <p:sldId id="3448" r:id="rId22"/>
    <p:sldId id="3451" r:id="rId23"/>
    <p:sldId id="3454" r:id="rId24"/>
    <p:sldId id="3457" r:id="rId25"/>
    <p:sldId id="3460" r:id="rId26"/>
    <p:sldId id="3463" r:id="rId27"/>
    <p:sldId id="3466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48" r:id="rId1"/>
    <p:sldLayoutId id="2147490649" r:id="rId2"/>
    <p:sldLayoutId id="2147490650" r:id="rId3"/>
    <p:sldLayoutId id="2147490651" r:id="rId4"/>
    <p:sldLayoutId id="2147490652" r:id="rId5"/>
    <p:sldLayoutId id="2147490653" r:id="rId6"/>
    <p:sldLayoutId id="2147490654" r:id="rId7"/>
    <p:sldLayoutId id="2147490655" r:id="rId8"/>
    <p:sldLayoutId id="2147490656" r:id="rId9"/>
    <p:sldLayoutId id="2147490657" r:id="rId10"/>
    <p:sldLayoutId id="21474906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685" r:id="rId1"/>
    <p:sldLayoutId id="2147490686" r:id="rId2"/>
    <p:sldLayoutId id="2147490687" r:id="rId3"/>
    <p:sldLayoutId id="2147490688" r:id="rId4"/>
    <p:sldLayoutId id="2147490689" r:id="rId5"/>
    <p:sldLayoutId id="2147490690" r:id="rId6"/>
    <p:sldLayoutId id="2147490691" r:id="rId7"/>
    <p:sldLayoutId id="2147490692" r:id="rId8"/>
    <p:sldLayoutId id="2147490693" r:id="rId9"/>
    <p:sldLayoutId id="2147490694" r:id="rId10"/>
    <p:sldLayoutId id="214749069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学前教育对小学教育的影响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学前教育的重要性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学前教育的主要内容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结论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学前教育对小学教育的影响具体表现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如何发挥学前教育对小学教育的积极影响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学前教育对儿童发展的影响</a:t>
            </a:r>
            <a:endParaRPr altLang="en-US" lang="zh-CN"/>
          </a:p>
        </p:txBody>
      </p:sp>
      <p:sp>
        <p:nvSpPr>
          <p:cNvPr id="10490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促进智力发展：学前教育通过各种教育活动，刺激和促进儿童的认知和语言发展，为小学教育打下基础。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培养良好习惯：学前教育注重培养儿童良好的生活习惯和学习习惯，帮助儿童更好地适应小学的学习和生活。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增强社交能力：学前教育为儿童提供了与同伴和教师互动的机会，有助于提高儿童的社交能力和合作精神。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提升学习兴趣：学前教育通过丰富多彩的教育活动，激发儿童的学习兴趣和好奇心，使儿童对学习充满热情和动力。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学前教育对小学教育的铺垫作用</a:t>
            </a:r>
            <a:endParaRPr altLang="en-US" lang="zh-CN"/>
          </a:p>
        </p:txBody>
      </p:sp>
      <p:sp>
        <p:nvSpPr>
          <p:cNvPr id="1049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培养学习习惯：学前教育可以帮助孩子养成良好的学习习惯，为小学教育打下基础。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提高社交能力：学前教育可以帮助孩子学会与人交往、合作和分享，为小学教育中的集体生活做好准备。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培养自信心：通过鼓励和肯定，学前教育可以帮助孩子建立自信心，更好地适应小学教育的环境。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激发学习兴趣：通过丰富多彩的教育活动，学前教育能够激发孩子对学习的兴趣，为小学教育做好准备。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学前教育与小学教育的衔接问题</a:t>
            </a:r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学前教育的重要性在于帮助孩子适应小学教育环境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学前教育能够培养孩子的学习习惯和自理能力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学前教育有助于缩小城乡教育差距，促进教育公平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学前教育与小学教育的衔接需要关注孩子的心理发展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学前教育的主要内容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基础学科知识的传授</a:t>
            </a:r>
            <a:endParaRPr altLang="en-US" lang="zh-CN"/>
          </a:p>
        </p:txBody>
      </p:sp>
      <p:sp>
        <p:nvSpPr>
          <p:cNvPr id="10492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语文基础知识：拼音、识字、组词等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数学知识：数数、加减乘除等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英语知识：字母、单词、简单对话等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科学知识：自然、科学实验等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社交技能的培养</a:t>
            </a:r>
            <a:endParaRPr altLang="en-US" lang="zh-CN"/>
          </a:p>
        </p:txBody>
      </p:sp>
      <p:sp>
        <p:nvSpPr>
          <p:cNvPr id="10493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培养孩子的情感表达能力，学会表达自己的情感和关心他人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培养孩子解决冲突的能力，学会和平解决问题和化解矛盾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培养孩子与他人交往的能力，学会分享、合作和沟通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培养孩子的自我控制能力，学会等待、轮流和遵守规则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良好习惯的养成</a:t>
            </a:r>
            <a:endParaRPr altLang="en-US" lang="zh-CN"/>
          </a:p>
        </p:txBody>
      </p:sp>
      <p:sp>
        <p:nvSpPr>
          <p:cNvPr id="10494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培养孩子的社交习惯，如礼貌、合作等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培养孩子的思维习惯，如逻辑、批判等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培养孩子的生活习惯，如卫生、作息等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培养孩子的学习习惯，如专注力、创造力等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学习兴趣的激发</a:t>
            </a:r>
            <a:endParaRPr altLang="en-US" lang="zh-CN"/>
          </a:p>
        </p:txBody>
      </p:sp>
      <p:sp>
        <p:nvSpPr>
          <p:cNvPr id="10494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培养孩子对学习的兴趣和好奇心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通过游戏、实验等方式让孩子在玩中学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鼓励孩子主动探索和发现，培养其独立思考能力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创设良好的学习环境和氛围，让孩子感受到学习的快乐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学前教育对小学教育的影响具体表现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提高小学教育的质量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学前教育能够培养孩子的社交能力，促进孩子在小学生活中更好地融入集体。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学前教育能够培养孩子的良好学习习惯，提高小学教育的质量。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学前教育能够为孩子打下扎实的知识基础，为小学教育提供更好的起点。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学前教育能够激发孩子的学习兴趣，使孩子更加主动地参与小学教学活动。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减轻小学教育的负担</a:t>
            </a:r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学前教育可以帮助孩子更好地适应小学的学习和生活，减轻小学教育的负担。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学前教育可以培养孩子的独立性和自理能力，使孩子在生活上更加自主，减少小学教育的压力。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学前教育可以让孩子更好地掌握学科基础知识，提高学习兴趣和能力，减轻小学教育的负担。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学前教育可以培养孩子的社交能力和合作精神，使孩子更好地融入集体和社会，减轻小学教育的负担。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培养小学生的综合素质</a:t>
            </a:r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学前教育注重培养小学生的语言表达能力，为小学教育中的课堂互动和写作打下基础。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学前教育关注培养小学生的社交能力，帮助他们在小学中更好地融入集体和与人交往。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学前教育强调培养小学生的创造力和想象力，有助于他们在小学阶段更好地发挥个人潜能。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学前教育注重培养小学生的自理能力和良好习惯，为小学教育中的学习和生活打下基础。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促进小学生的全面发展</a:t>
            </a:r>
            <a:endParaRPr altLang="en-US" lang="zh-CN"/>
          </a:p>
        </p:txBody>
      </p:sp>
      <p:sp>
        <p:nvSpPr>
          <p:cNvPr id="10498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学前教育能够为孩子打下良好的基础，使其更好地适应小学教育。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学前教育注重培养孩子的综合素质，促进其全面发展。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学前教育通过各种活动和游戏，激发孩子的兴趣和创造力，培养其自主学习和探索精神。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学前教育注重培养孩子的社交能力和合作精神，使其更好地融入集体和社会。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如何发挥学前教育对小学教育的积极影响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加强学前教育的监管和管理</a:t>
            </a:r>
            <a:endParaRPr altLang="en-US" lang="zh-CN"/>
          </a:p>
        </p:txBody>
      </p:sp>
      <p:sp>
        <p:nvSpPr>
          <p:cNvPr id="10499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制定相关政策，确保学前教育质量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建立家长反馈机制，及时了解家长对学前教育的需求和意见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加强教师培训和管理，提高教师素质和教学水平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建立学前教育监管机构，定期对学前教育机构进行检查和评估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提高学前教育的教学质量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培养幼儿良好的学习习惯和行为习惯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开展丰富多彩的课外活动，促进幼儿全面发展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加强与家长的沟通与合作，共同关注孩子的成长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注重幼儿的语言和数学基础知识的培养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建立有效的学前教育评价体系</a:t>
            </a:r>
            <a:endParaRPr altLang="en-US" lang="zh-CN"/>
          </a:p>
        </p:txBody>
      </p:sp>
      <p:sp>
        <p:nvSpPr>
          <p:cNvPr id="10501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评价目标：促进幼儿全面发展，提高教育质量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评价内容：关注幼儿在认知、情感、社会性等方面的表现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评价方式：采用多种评价方式，如观察、作品分析、口头表达等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评价主体：多元化评价主体，包括教师、家长、幼儿等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促进家庭、学校和社会的协同作用</a:t>
            </a:r>
            <a:endParaRPr altLang="en-US" lang="zh-CN"/>
          </a:p>
        </p:txBody>
      </p:sp>
      <p:sp>
        <p:nvSpPr>
          <p:cNvPr id="10501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学校引导：学校应提供丰富多样的学前教育活动，引导孩子树立正确的学习观念。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家庭参与：家长应积极参与孩子的学前教育，培养孩子的学习兴趣和习惯。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社会支持：政府和社会组织应提供相应的政策和资源支持，促进学前教育的发展。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协同合作：家庭、学校和社会应加强沟通与合作，共同促进学前教育与小学教育的衔接。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2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学前教育对小学教育的影响深远</a:t>
            </a:r>
            <a:endParaRPr altLang="en-US" lang="zh-CN"/>
          </a:p>
        </p:txBody>
      </p:sp>
      <p:sp>
        <p:nvSpPr>
          <p:cNvPr id="10502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学前教育能够培养孩子的学习习惯和自主性，为小学教育打下基础。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学前教育能够提高孩子的社交能力和情感智商，促进小学阶段的团队合作和人际关系。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学前教育能够激发孩子的好奇心和创造力，为小学阶段的知识探索和创新提供动力。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学前教育能够培养孩子的语言和认知能力，促进小学阶段的学科学习和理解能力。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学前教育应当得到足够的重视和投入</a:t>
            </a:r>
            <a:endParaRPr altLang="en-US" lang="zh-CN"/>
          </a:p>
        </p:txBody>
      </p:sp>
      <p:sp>
        <p:nvSpPr>
          <p:cNvPr id="10503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学前教育对小学教育有积极影响，有助于提高小学生的学业成绩和综合素质。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学前教育能够培养儿童的学习兴趣和良好习惯，为未来的学习和成长打下坚实基础。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学前教育是儿童身心发展的重要阶段，需要给予足够的关注和投入，以确保儿童的健康成长。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重视学前教育，加大投入力度，可以提高整个教育体系的水平，为社会培养更多优秀人才。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1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2024-01-05T13:25:31Z</dcterms:created>
  <dcterms:modified xsi:type="dcterms:W3CDTF">2024-01-05T13:25:31Z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1eb11a0b86f44b2097f91b105d873ca1_21</vt:lpwstr>
  </property>
</Properties>
</file>