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289" r:id="rId1"/>
    <p:sldMasterId id="2147490326" r:id="rId2"/>
  </p:sldMasterIdLst>
  <p:notesMasterIdLst>
    <p:notesMasterId r:id="rId3"/>
  </p:notesMasterIdLst>
  <p:sldIdLst>
    <p:sldId id="3376" r:id="rId4"/>
    <p:sldId id="3380" r:id="rId5"/>
    <p:sldId id="3383" r:id="rId6"/>
    <p:sldId id="3386" r:id="rId7"/>
    <p:sldId id="3392" r:id="rId9"/>
    <p:sldId id="3395" r:id="rId10"/>
    <p:sldId id="3398" r:id="rId11"/>
    <p:sldId id="3401" r:id="rId12"/>
    <p:sldId id="3407" r:id="rId14"/>
    <p:sldId id="3410" r:id="rId15"/>
    <p:sldId id="3413" r:id="rId16"/>
    <p:sldId id="3416" r:id="rId17"/>
    <p:sldId id="3419" r:id="rId18"/>
    <p:sldId id="3425" r:id="rId20"/>
    <p:sldId id="3428" r:id="rId21"/>
    <p:sldId id="3431" r:id="rId22"/>
    <p:sldId id="3434" r:id="rId23"/>
    <p:sldId id="3437" r:id="rId24"/>
    <p:sldId id="3443" r:id="rId26"/>
    <p:sldId id="3446" r:id="rId27"/>
    <p:sldId id="3449" r:id="rId28"/>
    <p:sldId id="3452" r:id="rId29"/>
    <p:sldId id="3455" r:id="rId30"/>
    <p:sldId id="3461" r:id="rId32"/>
    <p:sldId id="3464" r:id="rId33"/>
    <p:sldId id="3467" r:id="rId34"/>
    <p:sldId id="3470" r:id="rId35"/>
    <p:sldId id="3473" r:id="rId36"/>
    <p:sldId id="3479" r:id="rId38"/>
    <p:sldId id="3482" r:id="rId39"/>
    <p:sldId id="3485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90" r:id="rId1"/>
    <p:sldLayoutId id="2147490291" r:id="rId2"/>
    <p:sldLayoutId id="2147490292" r:id="rId3"/>
    <p:sldLayoutId id="2147490293" r:id="rId4"/>
    <p:sldLayoutId id="2147490294" r:id="rId5"/>
    <p:sldLayoutId id="2147490295" r:id="rId6"/>
    <p:sldLayoutId id="2147490296" r:id="rId7"/>
    <p:sldLayoutId id="2147490297" r:id="rId8"/>
    <p:sldLayoutId id="2147490298" r:id="rId9"/>
    <p:sldLayoutId id="2147490299" r:id="rId10"/>
    <p:sldLayoutId id="21474903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27" r:id="rId1"/>
    <p:sldLayoutId id="2147490328" r:id="rId2"/>
    <p:sldLayoutId id="2147490329" r:id="rId3"/>
    <p:sldLayoutId id="2147490330" r:id="rId4"/>
    <p:sldLayoutId id="2147490331" r:id="rId5"/>
    <p:sldLayoutId id="2147490332" r:id="rId6"/>
    <p:sldLayoutId id="2147490333" r:id="rId7"/>
    <p:sldLayoutId id="2147490334" r:id="rId8"/>
    <p:sldLayoutId id="2147490335" r:id="rId9"/>
    <p:sldLayoutId id="2147490336" r:id="rId10"/>
    <p:sldLayoutId id="21474903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高效执行力的培养与提升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高效执行力的定义与重要性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高效执行力的培养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高效执行力的提升方法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高效执行力在不同场景中的应用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高效执行力培养与提升的挑战与应对策略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高效执行力的定义与重要性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高效执行力的定义</a:t>
            </a:r>
            <a:endParaRPr altLang="en-US" lang="zh-CN"/>
          </a:p>
        </p:txBody>
      </p:sp>
      <p:sp>
        <p:nvSpPr>
          <p:cNvPr id="1048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高效执行力需要具备优秀的沟通技巧、团队协作能力和解决问题的能力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高效执行力还需要不断学习和提升自己的能力，以适应不断变化的工作环境和任务需求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高效执行力是指能够迅速、准确地完成任务或目标的能力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高效执行力要求具备清晰的目标、计划和时间管理意识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高效执行力在个人与组织中的重要性</a:t>
            </a:r>
            <a:endParaRPr altLang="en-US" lang="zh-CN"/>
          </a:p>
        </p:txBody>
      </p:sp>
      <p:sp>
        <p:nvSpPr>
          <p:cNvPr id="10489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个人高效执行力：提高个人工作效率，实现个人目标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组织高效执行力：推动组织发展，提升组织竞争力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高效执行力对个人与组织的共同影响：促进个人与组织的共同进步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培养与提升高效执行力：个人与组织都需要重视和实践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高效执行力与工作绩效的关系</a:t>
            </a:r>
            <a:endParaRPr altLang="en-US" lang="zh-CN"/>
          </a:p>
        </p:txBody>
      </p:sp>
      <p:sp>
        <p:nvSpPr>
          <p:cNvPr id="10490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高效执行力能够减少工作中的失误和错误，提高工作准确性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高效执行力能够提高工作质量和效率，进而提升工作绩效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高效执行力能够增强团队凝聚力和协作能力，提高整体绩效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高效执行力能够激发员工的工作积极性和创造力，促进个人和团队的发展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高效执行力的培养</a:t>
            </a:r>
            <a:endParaRPr altLang="en-US" lang="zh-CN"/>
          </a:p>
        </p:txBody>
      </p:sp>
      <p:sp>
        <p:nvSpPr>
          <p:cNvPr id="10490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明确目标与计划</a:t>
            </a:r>
            <a:endParaRPr altLang="en-US" lang="zh-CN"/>
          </a:p>
        </p:txBody>
      </p:sp>
      <p:sp>
        <p:nvSpPr>
          <p:cNvPr id="10491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分配任务和责任到个人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设定明确、可衡量的目标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制定详细的计划和时间表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定期检查和调整计划以适应变化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提升时间管理能力</a:t>
            </a:r>
            <a:endParaRPr altLang="en-US" lang="zh-CN"/>
          </a:p>
        </p:txBody>
      </p:sp>
      <p:sp>
        <p:nvSpPr>
          <p:cNvPr id="10491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避免拖延和集中注意力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定期回顾和调整计划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制定计划和目标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优先级排序和时间分配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培养专注与自律的习惯</a:t>
            </a:r>
            <a:endParaRPr altLang="en-US" lang="zh-CN"/>
          </a:p>
        </p:txBody>
      </p:sp>
      <p:sp>
        <p:nvSpPr>
          <p:cNvPr id="104924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制定明确的目标和计划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避免分散注意力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培养自律意识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6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坚持执行计划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学会委派与授权</a:t>
            </a:r>
            <a:endParaRPr altLang="en-US" lang="zh-CN"/>
          </a:p>
        </p:txBody>
      </p:sp>
      <p:sp>
        <p:nvSpPr>
          <p:cNvPr id="10493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委派与授权的注意事项：保持沟通、监督和反馈，及时调整计划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培养团队意识：共同协作，达成目标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委派与授权的重要性：提高工作效率，减轻个人负担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委派与授权的技巧：明确目标、任务和责任，选择合适的人选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高效执行力的提升方法</a:t>
            </a:r>
            <a:endParaRPr altLang="en-US" lang="zh-CN"/>
          </a:p>
        </p:txBody>
      </p:sp>
      <p:sp>
        <p:nvSpPr>
          <p:cNvPr id="104936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41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1667"/>
          </a:bodyPr>
          <a:p>
            <a:r>
              <a:rPr altLang="en-US" lang="zh-CN"/>
              <a:t>明确沟通目标：在沟通之前，需要明确沟通的目标和期望结果，避免无效沟通。</a:t>
            </a:r>
            <a:endParaRPr altLang="en-US" lang="zh-CN"/>
          </a:p>
          <a:p>
            <a:r>
              <a:rPr altLang="en-US" lang="zh-CN"/>
              <a:t>倾听与理解：在沟通过程中，要认真倾听对方的观点和意见，理解对方的立场和需求。</a:t>
            </a:r>
            <a:endParaRPr altLang="en-US" lang="zh-CN"/>
          </a:p>
          <a:p>
            <a:r>
              <a:rPr altLang="en-US" lang="zh-CN"/>
              <a:t>清晰表达：在表达自己的观点和想法时，要使用简洁明了的语言，避免使用模糊或含糊不清的表达方式。</a:t>
            </a:r>
            <a:endParaRPr altLang="en-US" lang="zh-CN"/>
          </a:p>
          <a:p>
            <a:r>
              <a:rPr altLang="en-US" lang="zh-CN"/>
              <a:t>建立信任：通过有效的沟通和合作，建立信任关系，提高团队凝聚力和执行力。  我正在写一份主题为“高效执行力的培养与提升”的PPT,现在准备介绍“高效执行力的提升方法”,请帮我生成“制定明确的计划和目标”为标题的内容 制定明确的计划和目标</a:t>
            </a:r>
            <a:endParaRPr altLang="en-US" lang="zh-CN"/>
          </a:p>
          <a:p>
            <a:pPr lvl="1"/>
            <a:r>
              <a:rPr altLang="en-US" lang="zh-CN"/>
              <a:t>我正在写一份主题为“高效执行力的培养与提升”的PPT,现在准备介绍“高效执行力的提升方法”,请帮我生成“制定明确的计划和目标”为标题的内容</a:t>
            </a:r>
            <a:endParaRPr altLang="en-US" lang="zh-CN"/>
          </a:p>
          <a:p>
            <a:pPr lvl="1"/>
            <a:r>
              <a:rPr altLang="en-US" lang="zh-CN"/>
              <a:t>制定明确的计划和目标</a:t>
            </a:r>
            <a:endParaRPr altLang="en-US" lang="zh-CN"/>
          </a:p>
          <a:p>
            <a:r>
              <a:rPr altLang="en-US" lang="zh-CN"/>
              <a:t>制定具体的计划：在执行任务之前，需要制定具体的计划和步骤，包括时间表、任务分配、资源安排等。</a:t>
            </a:r>
            <a:endParaRPr altLang="en-US" lang="zh-CN"/>
          </a:p>
          <a:p>
            <a:r>
              <a:rPr altLang="en-US" lang="zh-CN"/>
              <a:t>设定明确的目标：在制定计划之前，需要明确目标，并根据目标制定相应的计划和策略。</a:t>
            </a:r>
            <a:endParaRPr altLang="en-US" lang="zh-CN"/>
          </a:p>
          <a:p>
            <a:r>
              <a:rPr altLang="en-US" lang="zh-CN"/>
              <a:t>优先级排序：根据任务的紧急程度和重要性，对任务进行优先级排序，优先处理重要且紧急的任务。</a:t>
            </a:r>
            <a:endParaRPr altLang="en-US" lang="zh-CN"/>
          </a:p>
          <a:p>
            <a:r>
              <a:rPr altLang="en-US" lang="zh-CN"/>
              <a:t>跟进与反馈：在执行任务过程中，需要不断跟进任务的进展情况，及时调整计划和策略，同时收集反馈意见，不断完善和提高执行力。  我正在写一份主题为“高效执行力的培养与提升”的PPT,现在准备介绍“高效执行力的提升方法”,请帮我生成“培养良好的时间管理习惯”为标题的内容 培养良好的时间管理习惯</a:t>
            </a:r>
            <a:endParaRPr altLang="en-US" lang="zh-CN"/>
          </a:p>
          <a:p>
            <a:pPr lvl="1"/>
            <a:r>
              <a:rPr altLang="en-US" lang="zh-CN"/>
              <a:t>我正在写一份主题为“高效执行力的培养与提升”的PPT,现在准备介绍“高效执行力的提升方法”,请帮我生成“培养良好的时间管理习惯”为标题的内容</a:t>
            </a:r>
            <a:endParaRPr altLang="en-US" lang="zh-CN"/>
          </a:p>
          <a:p>
            <a:pPr lvl="1"/>
            <a:r>
              <a:rPr altLang="en-US" lang="zh-CN"/>
              <a:t>培养良好的时间管理习惯</a:t>
            </a:r>
            <a:endParaRPr altLang="en-US" lang="zh-CN"/>
          </a:p>
          <a:p>
            <a:r>
              <a:rPr altLang="en-US" lang="zh-CN"/>
              <a:t>制定时间表：制定详细的时间表，包括每日、每周、每月的任务安排和时间分配，确保时间的有效利用。</a:t>
            </a:r>
            <a:endParaRPr altLang="en-US" lang="zh-CN"/>
          </a:p>
          <a:p>
            <a:r>
              <a:rPr altLang="en-US" lang="zh-CN"/>
              <a:t>优先级排序：根据任务的紧急程度和重要性，对任务进行优先级排序，优先处理重要且紧急的任务。</a:t>
            </a:r>
            <a:endParaRPr altLang="en-US" lang="zh-CN"/>
          </a:p>
          <a:p>
            <a:r>
              <a:rPr altLang="en-US" lang="zh-CN"/>
              <a:t>避免拖延：避免拖延症的出现，及时完成任务，提高工作效率。</a:t>
            </a:r>
            <a:endParaRPr altLang="en-US" lang="zh-CN"/>
          </a:p>
          <a:p>
            <a:r>
              <a:rPr altLang="en-US" lang="zh-CN"/>
              <a:t>学会说“不”：学会拒绝一些不必要的会议、任务或者活动，确保自己的时间和精力能够集中在重要的任务上。  我正在写一份主题为“高效执行力的培养与提升”的PPT,现在准备介绍“高效执行力的提升方法”,请帮我生成“激发团队成员的积极性和创造力”为标题的内容 激发团队成员的积极性和创造力</a:t>
            </a:r>
            <a:endParaRPr altLang="en-US" lang="zh-CN"/>
          </a:p>
          <a:p>
            <a:pPr lvl="1"/>
            <a:r>
              <a:rPr altLang="en-US" lang="zh-CN"/>
              <a:t>我正在写一份主题为“高效执行力的培养与提升”的PPT,现在准备介绍“高效执行力的提升方法”,请帮我生成“激发团队成员的积极性和创造力”为标题的内容</a:t>
            </a:r>
            <a:endParaRPr altLang="en-US" lang="zh-CN"/>
          </a:p>
          <a:p>
            <a:pPr lvl="1"/>
            <a:r>
              <a:rPr altLang="en-US" lang="zh-CN"/>
              <a:t>激发团队成员的积极性和创造力</a:t>
            </a:r>
            <a:endParaRPr altLang="en-US" lang="zh-CN"/>
          </a:p>
          <a:p>
            <a:r>
              <a:rPr altLang="en-US" lang="zh-CN"/>
              <a:t>鼓励参与：鼓励团队成员积极参与工作，提出自己的想法和建议，提高团队的凝聚力和向心力。</a:t>
            </a:r>
            <a:endParaRPr altLang="en-US" lang="zh-CN"/>
          </a:p>
          <a:p>
            <a:r>
              <a:rPr altLang="en-US" lang="zh-CN"/>
              <a:t>激励措施：通过奖励、晋升等方式激励团队成员，提高他们的工作积极性和创造力。</a:t>
            </a:r>
            <a:endParaRPr altLang="en-US" lang="zh-CN"/>
          </a:p>
          <a:p>
            <a:r>
              <a:rPr altLang="en-US" lang="zh-CN"/>
              <a:t>提供培训和发展机会：为团队成员提供培训和发展机会，帮助他们提高技能和能力，增强自信心和创造力。</a:t>
            </a:r>
            <a:endParaRPr altLang="en-US" lang="zh-CN"/>
          </a:p>
          <a:p>
            <a:r>
              <a:rPr altLang="en-US" lang="zh-CN"/>
              <a:t>建立良好的团队氛围：建立良好的团队氛围，促进团队成员之间的交流和合作，激发团队成员的创造力和创新精神。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激发团队成员的积极性与参与度</a:t>
            </a:r>
            <a:endParaRPr altLang="en-US" lang="zh-CN"/>
          </a:p>
        </p:txBody>
      </p:sp>
      <p:sp>
        <p:nvSpPr>
          <p:cNvPr id="10494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明确目标与任务：让团队成员清楚了解团队的目标和任务，激发他们的工作动力。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建立激励机制：通过奖励、晋升等方式激励团队成员，提高他们的工作积极性和参与度。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促进沟通与协作：建立良好的沟通机制，促进团队成员之间的协作，提高工作效率。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培养团队精神：通过团队建设活动、培训等方式培养团队精神，增强团队凝聚力。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及时跟进与反馈</a:t>
            </a:r>
            <a:endParaRPr altLang="en-US" lang="zh-CN"/>
          </a:p>
        </p:txBody>
      </p:sp>
      <p:sp>
        <p:nvSpPr>
          <p:cNvPr id="10495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及时沟通：与团队成员保持沟通，了解工作进展和遇到的问题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跟进工作进展：定期检查任务完成情况，确保工作按计划进行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反馈意见：及时给予反馈意见，帮助团队成员改进工作方法和提高效率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调整计划：根据工作进展和反馈意见，及时调整计划和策略，确保高效执行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不断学习与改进</a:t>
            </a:r>
            <a:endParaRPr altLang="en-US" lang="zh-CN"/>
          </a:p>
        </p:txBody>
      </p:sp>
      <p:sp>
        <p:nvSpPr>
          <p:cNvPr id="10495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不断学习新知识：通过阅读书籍、参加培训等方式，不断学习新知识，提高自己的专业素养和技能水平。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改进工作方法：不断思考和尝试新的工作方法，提高工作效率和质量。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接受反馈和建议：积极接受他人的反馈和建议，不断改进自己的工作方式和思路。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持续自我提升：不断挑战自己，超越自己的极限，不断提高自己的能力和水平。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高效执行力在不同场景中的应用</a:t>
            </a:r>
            <a:endParaRPr altLang="en-US" lang="zh-CN"/>
          </a:p>
        </p:txBody>
      </p:sp>
      <p:sp>
        <p:nvSpPr>
          <p:cNvPr id="10496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在工作中的运用</a:t>
            </a:r>
            <a:endParaRPr altLang="en-US" lang="zh-CN"/>
          </a:p>
        </p:txBody>
      </p:sp>
      <p:sp>
        <p:nvSpPr>
          <p:cNvPr id="10496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制定计划与时间表：制定详细的计划和时间表，确保工作有条不紊地进行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明确目标与任务：制定清晰的目标和任务，确保团队成员理解并达成共识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有效沟通与协作：加强团队成员之间的沟通与协作，确保信息畅通无阻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及时跟进与反馈：及时跟进工作进展，及时反馈问题和困难，确保工作顺利进行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在个人生活中的运用</a:t>
            </a:r>
            <a:endParaRPr altLang="en-US" lang="zh-CN"/>
          </a:p>
        </p:txBody>
      </p:sp>
      <p:sp>
        <p:nvSpPr>
          <p:cNvPr id="10497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设定明确的目标和计划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培养良好的时间管理习惯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学会拒绝和委派任务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保持积极的心态和行动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在团队管理中的运用</a:t>
            </a:r>
            <a:endParaRPr altLang="en-US" lang="zh-CN"/>
          </a:p>
        </p:txBody>
      </p:sp>
      <p:sp>
        <p:nvSpPr>
          <p:cNvPr id="10497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明确目标与任务：制定清晰的目标和任务，确保团队成员理解并达成共识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有效沟通：建立良好的沟通机制，及时反馈工作进展，解决问题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激励与惩罚：通过奖励和惩罚措施激发团队成员的积极性和责任感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团队协作：培养团队成员间的协作精神，共同完成任务目标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在领导力发展中的运用</a:t>
            </a:r>
            <a:endParaRPr altLang="en-US" lang="zh-CN"/>
          </a:p>
        </p:txBody>
      </p:sp>
      <p:sp>
        <p:nvSpPr>
          <p:cNvPr id="10498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明确目标与任务：领导者需要清晰地定义团队的目标和任务，确保每个成员都理解并致力于实现这些目标。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建立信任与沟通：领导者需要与团队成员建立信任，并保持开放和透明的沟通，以便更好地协作和解决问题。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培养团队成员的责任感：领导者需要鼓励团队成员承担责任，并为他们提供必要的支持和资源，以实现团队的目标。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激励与认可：领导者需要激励团队成员，并对他们的成就和努力给予认可，以增强团队的凝聚力和执行力。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高效执行力培养与提升的挑战与应对策略</a:t>
            </a:r>
            <a:endParaRPr altLang="en-US" lang="zh-CN"/>
          </a:p>
        </p:txBody>
      </p:sp>
      <p:sp>
        <p:nvSpPr>
          <p:cNvPr id="10498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面对挑战时的心理调适</a:t>
            </a:r>
            <a:endParaRPr altLang="en-US" lang="zh-CN"/>
          </a:p>
        </p:txBody>
      </p:sp>
      <p:sp>
        <p:nvSpPr>
          <p:cNvPr id="10499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保持冷静与自信：面对挑战时，保持冷静，相信自己的能力，积极寻找解决问题的方法。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积极应对：不要逃避或抱怨，而是积极寻找解决问题的途径，主动寻求帮助和支持。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调整心态：遇到挫折时，及时调整心态，保持乐观积极的态度，相信自己能够克服困难。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寻求支持：与同事、朋友或家人分享自己的困惑和挑战，寻求他们的建议和支持，共同面对困难。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应对策略与方法</a:t>
            </a:r>
            <a:endParaRPr altLang="en-US" lang="zh-CN"/>
          </a:p>
        </p:txBody>
      </p:sp>
      <p:sp>
        <p:nvSpPr>
          <p:cNvPr id="104998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8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培训与发展：提供必要的培训和发展机会，提高团队成员的专业素质和综合能力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4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监督与评估：建立有效的监督与评估机制，及时发现问题并采取相应措施加以改进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0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明确目标与计划：制定清晰的目标和计划，确保团队成员对任务有明确的了解和期望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6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沟通与协作：加强团队成员之间的沟通与协作，确保信息畅通，提高工作效率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2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激励与奖励机制：建立合理的激励与奖励机制，激发团队成员的积极性和创造力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4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不断调整与优化执行方案</a:t>
            </a:r>
            <a:endParaRPr altLang="en-US" lang="zh-CN"/>
          </a:p>
        </p:txBody>
      </p:sp>
      <p:sp>
        <p:nvSpPr>
          <p:cNvPr id="10500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灵活应对变化：根据实际情况灵活调整执行方案，以适应变化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及时评估执行效果：在执行过程中不断评估执行效果，发现问题及时调整方案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借鉴成功经验：借鉴其他领域的成功经验，不断完善执行方案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鼓励创新思维：鼓励团队成员提出创新性建议，共同优化执行方案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保持持续改进的态度与行动</a:t>
            </a:r>
            <a:endParaRPr altLang="en-US" lang="zh-CN"/>
          </a:p>
        </p:txBody>
      </p:sp>
      <p:sp>
        <p:nvSpPr>
          <p:cNvPr id="10501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保持积极的心态和行动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不断学习和提升自己的能力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不断寻求反馈和改进意见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勇于接受挑战和尝试新方法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5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总结高效执行力的培养与提升方法</a:t>
            </a:r>
            <a:endParaRPr altLang="en-US" lang="zh-CN"/>
          </a:p>
        </p:txBody>
      </p:sp>
      <p:sp>
        <p:nvSpPr>
          <p:cNvPr id="10502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明确目标，制定计划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团队协作，沟通顺畅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持续跟进，及时调整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激励员工，提高士气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2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持续学习和提升：不断学习新知识，提高个人能力，以适应未来发展的需要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强化沟通和协作：加强团队成员之间的沟通和协作，提高工作效率和执行力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关注细节和执行力：注重细节，提高执行力，确保工作的高质量和高效完成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创新思维和解决问题的能力：培养创新思维和解决问题的能力，为未来发展提供新的思路和方法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1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2023-12-19T10:19:02Z</dcterms:created>
  <dcterms:modified xsi:type="dcterms:W3CDTF">2023-12-19T10:19:02Z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330d0b53fb924046951e6e3e107acb01_21</vt:lpwstr>
  </property>
</Properties>
</file>